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ink/ink2.xml" ContentType="application/inkml+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xml" ContentType="application/vnd.openxmlformats-officedocument.presentationml.notesSlide+xml"/>
  <Override PartName="/ppt/ink/ink3.xml" ContentType="application/inkml+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4.xml" ContentType="application/vnd.openxmlformats-officedocument.presentationml.notesSlide+xml"/>
  <Override PartName="/ppt/ink/ink4.xml" ContentType="application/inkml+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5.xml" ContentType="application/vnd.openxmlformats-officedocument.presentationml.notesSlide+xml"/>
  <Override PartName="/ppt/ink/ink5.xml" ContentType="application/inkml+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6.xml" ContentType="application/inkml+xml"/>
  <Override PartName="/ppt/ink/ink7.xml" ContentType="application/inkml+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8.xml" ContentType="application/vnd.openxmlformats-officedocument.presentationml.notesSlide+xml"/>
  <Override PartName="/ppt/ink/ink8.xml" ContentType="application/inkml+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9.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10.xml" ContentType="application/vnd.openxmlformats-officedocument.presentationml.notesSlide+xml"/>
  <Override PartName="/ppt/ink/ink9.xml" ContentType="application/inkml+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11.xml" ContentType="application/vnd.openxmlformats-officedocument.presentationml.notesSlide+xml"/>
  <Override PartName="/ppt/ink/ink10.xml" ContentType="application/inkml+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notesSlides/notesSlide12.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13.xml" ContentType="application/vnd.openxmlformats-officedocument.presentationml.notesSlide+xml"/>
  <Override PartName="/ppt/ink/ink11.xml" ContentType="application/inkml+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14.xml" ContentType="application/vnd.openxmlformats-officedocument.presentationml.notesSlide+xml"/>
  <Override PartName="/ppt/ink/ink12.xml" ContentType="application/inkml+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15.xml" ContentType="application/vnd.openxmlformats-officedocument.presentationml.notesSlide+xml"/>
  <Override PartName="/ppt/ink/ink13.xml" ContentType="application/inkml+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notesSlides/notesSlide16.xml" ContentType="application/vnd.openxmlformats-officedocument.presentationml.notesSlide+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notesSlides/notesSlide17.xml" ContentType="application/vnd.openxmlformats-officedocument.presentationml.notesSlide+xml"/>
  <Override PartName="/ppt/ink/ink14.xml" ContentType="application/inkml+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notesSlides/notesSlide18.xml" ContentType="application/vnd.openxmlformats-officedocument.presentationml.notesSlide+xml"/>
  <Override PartName="/ppt/ink/ink15.xml" ContentType="application/inkml+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notesSlides/notesSlide19.xml" ContentType="application/vnd.openxmlformats-officedocument.presentationml.notesSlide+xml"/>
  <Override PartName="/ppt/ink/ink16.xml" ContentType="application/inkml+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notesSlides/notesSlide20.xml" ContentType="application/vnd.openxmlformats-officedocument.presentationml.notesSlide+xml"/>
  <Override PartName="/ppt/ink/ink17.xml" ContentType="application/inkml+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notesSlides/notesSlide21.xml" ContentType="application/vnd.openxmlformats-officedocument.presentationml.notesSlide+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notesSlides/notesSlide22.xml" ContentType="application/vnd.openxmlformats-officedocument.presentationml.notesSlide+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notesSlides/notesSlide23.xml" ContentType="application/vnd.openxmlformats-officedocument.presentationml.notesSlide+xml"/>
  <Override PartName="/ppt/ink/ink18.xml" ContentType="application/inkml+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notesSlides/notesSlide24.xml" ContentType="application/vnd.openxmlformats-officedocument.presentationml.notesSlide+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412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9" r:id="rId1"/>
  </p:sldMasterIdLst>
  <p:notesMasterIdLst>
    <p:notesMasterId r:id="rId33"/>
  </p:notesMasterIdLst>
  <p:handoutMasterIdLst>
    <p:handoutMasterId r:id="rId34"/>
  </p:handoutMasterIdLst>
  <p:sldIdLst>
    <p:sldId id="333" r:id="rId2"/>
    <p:sldId id="282" r:id="rId3"/>
    <p:sldId id="334" r:id="rId4"/>
    <p:sldId id="335" r:id="rId5"/>
    <p:sldId id="336" r:id="rId6"/>
    <p:sldId id="337" r:id="rId7"/>
    <p:sldId id="338" r:id="rId8"/>
    <p:sldId id="339" r:id="rId9"/>
    <p:sldId id="327" r:id="rId10"/>
    <p:sldId id="328" r:id="rId11"/>
    <p:sldId id="329" r:id="rId12"/>
    <p:sldId id="330" r:id="rId13"/>
    <p:sldId id="331" r:id="rId14"/>
    <p:sldId id="325" r:id="rId15"/>
    <p:sldId id="326" r:id="rId16"/>
    <p:sldId id="286" r:id="rId17"/>
    <p:sldId id="340" r:id="rId18"/>
    <p:sldId id="283" r:id="rId19"/>
    <p:sldId id="258" r:id="rId20"/>
    <p:sldId id="292" r:id="rId21"/>
    <p:sldId id="287" r:id="rId22"/>
    <p:sldId id="290" r:id="rId23"/>
    <p:sldId id="289" r:id="rId24"/>
    <p:sldId id="291" r:id="rId25"/>
    <p:sldId id="296" r:id="rId26"/>
    <p:sldId id="295" r:id="rId27"/>
    <p:sldId id="297" r:id="rId28"/>
    <p:sldId id="298" r:id="rId29"/>
    <p:sldId id="299" r:id="rId30"/>
    <p:sldId id="272" r:id="rId31"/>
    <p:sldId id="30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764AB65-66FD-4E5A-B202-BF322DD618AF}">
          <p14:sldIdLst>
            <p14:sldId id="333"/>
            <p14:sldId id="282"/>
          </p14:sldIdLst>
        </p14:section>
        <p14:section name="Mem Alloc I" id="{90D50B2C-5E18-4821-9798-4D2ED4D8E326}">
          <p14:sldIdLst>
            <p14:sldId id="334"/>
            <p14:sldId id="335"/>
            <p14:sldId id="336"/>
            <p14:sldId id="337"/>
            <p14:sldId id="338"/>
            <p14:sldId id="339"/>
          </p14:sldIdLst>
        </p14:section>
        <p14:section name="Mem Alloc II" id="{F69AA8F2-1F7E-4909-B732-73E80E135194}">
          <p14:sldIdLst>
            <p14:sldId id="327"/>
            <p14:sldId id="328"/>
            <p14:sldId id="329"/>
            <p14:sldId id="330"/>
            <p14:sldId id="331"/>
            <p14:sldId id="325"/>
            <p14:sldId id="326"/>
            <p14:sldId id="286"/>
            <p14:sldId id="340"/>
            <p14:sldId id="283"/>
            <p14:sldId id="258"/>
            <p14:sldId id="292"/>
            <p14:sldId id="287"/>
            <p14:sldId id="290"/>
            <p14:sldId id="289"/>
            <p14:sldId id="291"/>
            <p14:sldId id="296"/>
            <p14:sldId id="295"/>
            <p14:sldId id="297"/>
            <p14:sldId id="298"/>
            <p14:sldId id="299"/>
            <p14:sldId id="272"/>
            <p14:sldId id="3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0000FF"/>
    <a:srgbClr val="C0C0C0"/>
    <a:srgbClr val="FF8000"/>
    <a:srgbClr val="408000"/>
    <a:srgbClr val="FF66A0"/>
    <a:srgbClr val="ADADEB"/>
    <a:srgbClr val="D6D6F5"/>
    <a:srgbClr val="D5F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8009" autoAdjust="0"/>
  </p:normalViewPr>
  <p:slideViewPr>
    <p:cSldViewPr snapToGrid="0">
      <p:cViewPr varScale="1">
        <p:scale>
          <a:sx n="64" d="100"/>
          <a:sy n="64" d="100"/>
        </p:scale>
        <p:origin x="1248" y="52"/>
      </p:cViewPr>
      <p:guideLst/>
    </p:cSldViewPr>
  </p:slideViewPr>
  <p:notesTextViewPr>
    <p:cViewPr>
      <p:scale>
        <a:sx n="3" d="2"/>
        <a:sy n="3" d="2"/>
      </p:scale>
      <p:origin x="0" y="0"/>
    </p:cViewPr>
  </p:notesTextViewPr>
  <p:notesViewPr>
    <p:cSldViewPr snapToGrid="0">
      <p:cViewPr varScale="1">
        <p:scale>
          <a:sx n="73" d="100"/>
          <a:sy n="73" d="100"/>
        </p:scale>
        <p:origin x="2770"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r>
              <a:rPr lang="en-US"/>
              <a:t>11/29/2017</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61C2AE-BA2D-4E8E-B0B8-041B6139CC24}" type="slidenum">
              <a:rPr lang="en-US" smtClean="0"/>
              <a:t>‹#›</a:t>
            </a:fld>
            <a:endParaRPr lang="en-US"/>
          </a:p>
        </p:txBody>
      </p:sp>
    </p:spTree>
    <p:extLst>
      <p:ext uri="{BB962C8B-B14F-4D97-AF65-F5344CB8AC3E}">
        <p14:creationId xmlns:p14="http://schemas.microsoft.com/office/powerpoint/2010/main" val="2755745270"/>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19:31:01.946"/>
    </inkml:context>
    <inkml:brush xml:id="br0">
      <inkml:brushProperty name="width" value="0.05292" units="cm"/>
      <inkml:brushProperty name="height" value="0.05292" units="cm"/>
      <inkml:brushProperty name="color" value="#FF0000"/>
    </inkml:brush>
  </inkml:definitions>
  <inkml:trace contextRef="#ctx0" brushRef="#br0">8075 7531 184 0,'-27'-4'100'0,"22"32"-68"0,5-24 4 16,0 16-20-16,0-1 4 16,5 25 4-16,-1-8 0 15,14 44-20-15,-4-17 0 16,3 17-32-16,-3-12 4 16,-1 3-32-16,1-15 0 0,-10 0-60 15,1-5 0-15,-5-3 96 16,0-8 4-16</inkml:trace>
  <inkml:trace contextRef="#ctx0" brushRef="#br0" timeOffset="218.7596">7752 8124 212 0,'-22'0'120'0,"22"-16"-56"15,0 16 0-15,13 0-28 16,-4 0 4-16,32-4 0 15,-6 0 0-15,33-8-28 16,-15 0 4-16,23-8-12 16,-17 4 0-16,17-4-60 15,-14 4 0-15,1-4-56 16,-9 5 0-16,-19 3 0 0,-3-4 0 16,-5 16 72-16,-5 0 0 15</inkml:trace>
  <inkml:trace contextRef="#ctx0" brushRef="#br0" timeOffset="437.5263">8473 7702 192 0,'-31'-16'108'0,"-10"12"-76"0,32 0 0 15,-9 8-20-15,5 0 0 0,-14 20-16 16,5 0 4-16,-18 31 0 15,8-11 0-15,-8 28 0 16,0-8 4-16,-1 7-56 16,10-11 4-16,0-4-76 15,4-9 4-15,9-11 100 16,4-8 4-16</inkml:trace>
  <inkml:trace contextRef="#ctx0" brushRef="#br0" timeOffset="656.2898">7676 7786 248 0,'5'-40'136'0,"4"28"-72"16,-9 12 4-16,9 4-12 15,0 0 0-15,22 16-32 16,-4-4 4-16,18 19-24 0,-1-3 4 16,19 16-8-16,-14-8 0 15,9 11-104-15,-13-15 4 16,13-4-64-16,-8-4 0 15,17-8 100-15,-14-4 4 16,14 0 48-16,-8-4 0 16</inkml:trace>
  <inkml:trace contextRef="#ctx0" brushRef="#br0" timeOffset="1328.2134">9444 7726 284 0,'-27'0'156'0,"27"-4"-112"0,0 4 0 0,0 12-36 16,0 0 0-16,5 24-8 16,-1-5 0-16,5 17-4 0,0-8 4 15,5 20 0-15,-5-17 4 16,4-3-20-16,-4-4 0 15,0-20 0-15,0 0 4 16,-5-24 12-16,1 0 0 16,-5-32 0-16,0 8 0 15,-5-23 24-15,1 3 4 16,-5-8 16-16,0 12 4 16,-9 1-24-16,5 7 0 15,4 0-8-15,0 12 4 0,13 16-12 16,1 4 4-16,13 24 4 15,-1-4 0-15,15 20-20 16,-5 0 4-16,17 4-4 16,-12-5 4-16,8-3 0 15,-9-4 0-15,10-12 4 16,-6 0 0-16,1-24 0 16,-9 4 0-16,-5-28-4 15,-4 5 4-15,-13-37 0 16,-1 16 0-16,-8-19-8 15,-1 11 4-15,-4 4-56 16,5 12 4-16,-5 20-72 16,0 5 4-16,14 23-16 15,-1 0 4-15,23 11 100 16,-5 1 0-16,41 28-12 16,-14-4 0-16</inkml:trace>
  <inkml:trace contextRef="#ctx0" brushRef="#br0" timeOffset="1578.231">10523 7670 324 0,'9'-4'176'0,"-27"-16"-132"0,13 16 0 16,-4-4-44-16,0 4 0 15,-8 12 0-15,-1 0 4 16,-5 16-4-16,5-4 0 16,5 24-8-16,0-12 4 15,13 7 4-15,0-7 0 16,17-4 4-16,1-4 0 0,9-12 28 15,-4 0 4-15,-1-16-4 16,0 0 4-16,-4-20-20 16,-4 4 4-16,-14-16-20 15,0 8 0-15,-9-7-128 16,0 3 0-16,-5 4-52 16,1 8 4-16,4 0 144 15,0 0 4-15</inkml:trace>
  <inkml:trace contextRef="#ctx0" brushRef="#br0" timeOffset="2234.5265">11530 7185 292 0,'0'-20'160'0,"0"16"-96"16,0 4 0-16,0 12-32 15,0-4 0-15,0 35-32 16,0-3 4-16,0 28 4 16,0-12 0-16,0 19-8 15,0-7 4-15,13-1 4 0,-4-11 0 16,14-8-8-16,-5-4 4 15,26-20-4-15,-3-5 4 16,3-11-4-16,-8-4 0 16,13-8 0-16,-8 0 4 15,8-3-68-15,-4 3 4 16,4 0-88-16,-4 0 4 16,4 4 56-16,-9 0 4 15,0 8 32-15,-4-1 0 16</inkml:trace>
  <inkml:trace contextRef="#ctx0" brushRef="#br0" timeOffset="2578.302">12582 7722 284 0,'-5'-16'156'0,"-44"0"-124"0,40 12 0 0,-9 0-32 16,5 0 0-16,-19 4 0 15,5 0 4-15,-8 12 0 16,3-4 0-16,1 8-4 15,9 4 0-15,8-4-4 16,5-4 4-16,14 0-4 16,-1-4 4-16,14-8 0 15,0 0 4-15,4-4 0 16,-4 0 0-16,0-4 12 16,-4 0 0-16,-1 4 8 15,-4 0 0-15,4 8 0 16,-4 0 0-16,9 16-16 0,0-5 0 15,9 17-8-15,-5-8 0 16,10 4-88-16,-5-4 4 16,-1-12-60-16,-3 0 0 15,13-20 88-15,-5 4 0 16,-9-8 12-16,1 0 4 16</inkml:trace>
  <inkml:trace contextRef="#ctx0" brushRef="#br0" timeOffset="2922.0756">12962 7332 248 0,'-18'-52'136'0,"5"52"-60"0,13 0 0 0,-5 8-32 16,1 0 4-16,4 28-44 15,0-4 0-15,0 27-4 16,0-7 0-16,9 28-44 16,0-17 0-16,4 13-24 15,-4-8 4-15,0 15-48 16,-4-15 4-16,-1-16 32 15,0-13 4-15,-8-23 48 16,0-4 4-16,-10-20 392 47,14-20-372-47,-27 13 84 16,5-25 4-16,8 8-56 15,1 4 4-15,18 0-40 16,-5 4 4-16,22 0-40 15,-4 5 4-15,9 3-96 16,4 4 4-16,5 8 28 0,-5 0 0 16,9 16 68-16,-4-4 0 15</inkml:trace>
  <inkml:trace contextRef="#ctx0" brushRef="#br0" timeOffset="3156.4663">13463 7778 272 0,'5'-12'152'0,"8"-16"-136"0,-13 24 0 16,5-8 0-16,-1 0 4 16,-4-8 4-16,0 4 0 0,-4 4 8 15,-1 4 0-15,-22 16-8 16,5 0 0-16,-9 16-8 16,-1-4 0-16,10 16-20 15,4-8 4-15,14 3-28 16,4-7 4-16,31-8-112 15,-9 0 4-15,37-16 16 16,-15 0 4-16,28-8 52 16,-14 0 0-16</inkml:trace>
  <inkml:trace contextRef="#ctx0" brushRef="#br0" timeOffset="3484.6152">14573 7455 296 0,'-9'-44'160'0,"5"25"-72"15,-1 15 0-15,-12-16-60 16,3 4 4-16,-17 4-20 0,4 4 0 16,-9 20-12-16,0-4 0 15,1 16-8-15,8-4 4 16,-5 11 0-16,10-3 0 16,26 8 0-16,1-8 4 15,22 4-4-15,-5-4 4 16,18 11 0-16,-4-7 0 15,13 12 4-15,-13-4 0 16,-4 4 8-16,-6-9 0 16,-21 5 4-16,-1-4 0 0,-21-8-56 15,3-4 4-15,-26-8-68 16,8-8 4-16,1-20-60 16,0 0 4-16,17 0 116 15,5 0 4-15,9 4 0 16,0 0 0-16</inkml:trace>
  <inkml:trace contextRef="#ctx0" brushRef="#br0" timeOffset="3781.5124">14878 7837 288 0,'31'-8'156'0,"23"32"-76"16,-50-20 4-16,5 8-68 16,-4 0 0-16,4 4-16 15,-5 0 0-15,1 4-48 16,-1 0 4-16,9-4 4 15,-4-4 0-15,9-9 20 0,-4 1 4 16,4-11 16-16,-5 3 0 16,5-20 16-16,0 0 4 15,0-4-8-15,-5 4 4 16,-4-4-8-16,0 8 4 16,0 8 0-16,-4 4 0 15,4 20-12-15,-1-4 4 16,1 20-32-16,0-4 4 15,18 0-120-15,-4-4 4 16,17-8 72-16,-9 4 4 16,1-24 28-16,-6 4 4 15</inkml:trace>
  <inkml:trace contextRef="#ctx0" brushRef="#br0" timeOffset="4140.9107">15571 7360 228 0,'-22'-48'128'0,"18"76"-52"15,4-24 0-15,-5 20-40 16,1-4 4-16,4 23-36 16,0-7 0-16,0 20-4 15,0-16 4-15,0 7 0 16,0-7 0-16,4 0-4 16,1-4 0-16,8-12 0 15,-4-4 0-15,18-12-40 16,-5 0 0-16,23-8 32 15,-9 0 0-15,9 7 4 16,-10 1 0-16,6 4 12 16,-14 0 0-16,-10 8 24 0,-3-4 0 15,-14 4-20-15,0-4 4 16,-27-4-12-16,5 0 4 16,-19 0-12-16,10-4 0 15,4-8-112-15,5 0 4 16,13-12-8-16,4 4 4 15,37-8 48-15,-5 4 0 16</inkml:trace>
  <inkml:trace contextRef="#ctx0" brushRef="#br0" timeOffset="4640.9479">16274 7722 296 0,'-13'24'160'0,"13"27"-96"0,0-47 0 0,0 20-64 15,0-4 0-15,4 4-8 16,-4-4 4-16,5 0-40 16,-1-4 4-16,1-8 12 15,-1 0 0-15,5-16 12 16,-4 0 0-16,8-16 12 16,-4 4 4-16,9-4 0 15,-5 4 4-15,5 0 16 16,-4 0 0-16,4 9 8 15,-5 3 0-15,5 16-8 16,-5-5 4-16,-8 21-4 0,-1-4 4 16,5 8-24-16,0-4 0 15,0 4-4-15,-4-8 4 16,4 4 4-16,-1-8 0 16,1-8-8-16,0-1 4 15,5-11 0-15,-5 4 4 16,13-15-20-16,-4 3 0 15,18-20 12-15,-9 8 4 16,8 0 4-16,-8 4 0 16,0 8 4-16,-4 0 4 15,-6 12-8-15,-3 0 4 16,-1 20-12-16,-4-4 4 0,0 16 0 16,0-8 0-16,9 20-48 15,-9-13 0-15,4-3-104 16,1-4 0-16,13-20 104 15,-5 0 0-15,5-20 4 16,-5 4 4-16</inkml:trace>
  <inkml:trace contextRef="#ctx0" brushRef="#br0" timeOffset="4922.2158">17250 7742 272 0,'-5'12'148'0,"1"27"-116"16,4-35 4-16,0 20-40 15,0-4 4-15,4 12 0 16,1-4 0-16,4 4-52 16,0-4 0-16,-9-8 8 15,0-1 4-15,-5-11-20 0,1-4 0 16,-1-16 0-16,1 0 4 16,-1-19 112-16,1-1 4 15,-5-20 0-15,0 8 4 16,0-11-28-16,0 7 4 15,5 0-44-15,4 12 0 16,4 8-36-16,1 5 4 16,13 11-108-16,-5 0 4 15</inkml:trace>
  <inkml:trace contextRef="#ctx0" brushRef="#br0" timeOffset="5219.1117">17747 7638 236 0,'-9'20'128'0,"-18"-24"-56"0,22 0 4 0,-8 0-68 15,0 0 4-15,-10 4-16 16,5 0 4-16,-4 4 4 16,4 0 0-16,-4 8 0 15,4-4 0-15,4 8-4 16,-4-4 4-16,23 4-8 16,4 4 4-16,13-8 0 15,1 0 0-15,12 4-24 16,-3-4 4-16,-5 7 28 15,-5-3 0-15,-18 12 8 16,-4-4 0-16,-17 4 4 16,-1-4 0-16,-9-4-64 0,4 0 0 15,5-24-108-15,5 4 0 16,22-24 96-16,-5 8 4 16,28 0 8-16,-10 0 4 15</inkml:trace>
  <inkml:trace contextRef="#ctx0" brushRef="#br0" timeOffset="5672.2686">18176 7563 332 0,'23'-28'184'0,"-37"20"-116"0,14 8 4 15,-9 0-68-15,0 0 0 16,-13 0-4-16,4 0 4 16,-9 12-12-16,5 0 0 0,4 8 0 15,0-4 0-15,18 3 8 16,0-3 0-16,22 4 0 15,-4 0 0-15,9 4 0 16,-4-4 0-16,3 16 4 16,-3-8 4-16,-10 3 20 15,-4-3 0-15,-13 4-20 16,4-8 4-16,-23-4-60 16,5-4 4-16,-8-16-76 15,3 0 4-15,5-12 4 16,5 0 0-16,26-8 72 15,-4 4 0-15,14 4-4 16,-5 0 0-16,13-8 348 31,41-11-304-31,-81 34 64 16,58-26 0-16,9 7-28 0,-13 4 4 16,0 12-16-16,-5 0 0 15,-9 16-16-15,-4 0 4 16,-9 11-28-16,-5-3 0 15,-4 0-72-15,5-4 4 16,-10-8-44-16,1 0 4 16,-5-12 64-16,0 0 4 15</inkml:trace>
  <inkml:trace contextRef="#ctx0" brushRef="#br0" timeOffset="5828.5302">18485 7539 360 0,'5'-8'196'0,"22"0"-148"0,-23 4 0 0,9-8-48 16,1 4 0-16,17-8-120 16,-8 8 0-16,30 8-20 15,-8 0 0-15,13 24 76 16,-13-4 0-16</inkml:trace>
  <inkml:trace contextRef="#ctx0" brushRef="#br0" timeOffset="6391.0698">19166 7770 312 0,'-18'0'172'0,"0"-12"-140"16,13 8 4-16,-8-4-24 16,-1 4 4-16,-17 4-12 15,9 0 4-15,-14 12-8 0,5-4 0 16,4 8 4-16,4-1 4 16,19 1 8-16,-5 0 4 15,31-4-8-15,-8-4 0 16,8-8 8-16,-4 0 0 15,4-8-8-15,-4 0 4 16,-9-8-4-16,0 4 4 16,-13-11-96-16,-1 3 0 15,-8-8-8-15,4 0 4 16,0 16 8-16,0 0 0 16,9 12 32-16,0 0 0 0,13 4 36 15,-4 0 0-15,9 4 64 16,-4 0 0-16,4 0 12 15,-5 4 4-15,5-4-12 16,0 0 0-16,0 0-32 16,-5 0 4-16,1 4-28 15,-1 0 4-15,0 7-8 16,-4-3 4-16,0 0-12 16,0 0 0-16,-4-4-28 15,-1-4 0-15,5-8 28 16,0 0 4-16,9-8 0 15,0 0 4-15,0-12 0 16,0 4 4-16,4 0 8 16,-4 1 4-16,0 3 8 15,-5 4 4-15,5 4-28 16,-4 4 0-16,4 8 0 0,-5 0 0 16,0 11-40-16,1-3 4 15,4 4-60-15,-5-4 0 16,19-4-8-16,-6 0 4 15,15-8 40-15,-1 0 4 16</inkml:trace>
  <inkml:trace contextRef="#ctx0" brushRef="#br0" timeOffset="6641.0925">20016 7694 280 0,'0'-20'152'0,"-9"-8"-80"0,5 24 4 15,-10 0-52-15,5 0 4 0,-18 4-24 16,9 0 0-16,-4 8-4 15,4-4 0-15,5 4-4 16,4 0 4-16,18 8-4 16,-5-4 0-16,19 8 4 15,-6 0 0-15,6 4 4 16,-1-4 0-16,-4 7 28 16,-4-3 0-16,-10 4-4 15,0-4 4-15,-12-4-32 16,-1-4 0-16,-5-8-156 15,5 0 4-15,5-12-4 16,-1 0 4-16</inkml:trace>
  <inkml:trace contextRef="#ctx0" brushRef="#br0" timeOffset="112565.4952">6906 12454 148 0,'-13'20'84'0,"22"-5"-84"0,-5-15 0 15,5 4 20-15,18 0 4 16,9 4-12-16,13 0 0 16,14-4-4-16,17 0 4 15,10-4-8-15,22-4 4 16,18 4-4-16,8-4 0 15,15-4-4-15,21 0 4 16,5 0-4-16,14 0 4 16,8 1 4-16,-4-1 4 15,4 0-12-15,1 0 4 0,17 0-8 16,-9 4 4-16,10 0 4 16,-5 0 0-16,4 4-4 15,-4 0 0-15,0 0 4 16,-14 4 4-16,5 0 8 15,-9 0 0-15,9 0-16 16,-9 0 4-16,4 0-4 16,0-4 0-16,-4 0 0 15,14-4 4-15,-5 4-4 16,-5-4 4-16,5 0-4 16,9 0 0-16,-9 4 4 15,4-4 4-15,5 4-4 16,9-4 0-16,-9 4-8 15,13 0 4-15,13 0 4 16,-12 0 0-16,8 0-4 16,0-4 4-16,-9 0-4 0,1-4 4 15,-1 0-8-15,-4-4 4 16,0 0 0-16,-1 4 4 16,-8-4-8-16,13 4 4 15,-8-8 0-15,-1 4 4 31,94-8-4-31,-31 0 0 16,-31 5-4-16,-27 3 0 16,-14 8 4-16,-26 0 4 15,-14 4-116-15,-23 4 0 16,-12 23-4-16,-68-23 4 0</inkml:trace>
  <inkml:trace contextRef="#ctx0" brushRef="#br0" timeOffset="125890.1443">10720 14057 208 0,'18'-27'112'0,"89"38"-124"0,-76-14 0 0,10-1 8 16,12 0 4-16,1 0-28 15,9 0 4-15,4 0 16 16,5 0 4-16,-5-4-40 15,0 0 4-15,-5 4-28 16,-8-8 4-16</inkml:trace>
  <inkml:trace contextRef="#ctx0" brushRef="#br0" timeOffset="126140.1626">11503 13815 216 0,'-49'-64'120'0,"31"68"-120"0,18-8 0 15,0 4 12-15,4 0 0 16,5 4-12-16,9 4 4 16,5 4-4-16,12 8 0 15,15 0 0-15,-1 4 4 16,5-1 0-16,-10-3 0 0,-8 4 4 16,-9 0 4-16,-14 4-4 15,-13 8 4-15,-13-4-24 16,-9-1 4-16,-10 1-108 15,1 4 0-15,9-12 36 16,-19-8 4-16</inkml:trace>
  <inkml:trace contextRef="#ctx0" brushRef="#br0" timeOffset="126812.0868">13378 14101 156 0,'-53'12'84'0,"-1"24"-84"0,36-28 0 16,-9 4 12-16,-4 8 4 15,-9 8-16-15,-1-5 4 16,5 5-8-16,5-4 4 16,0-4-68-16,8-4 4 15,6-8 0-15,-1-8 0 16</inkml:trace>
  <inkml:trace contextRef="#ctx0" brushRef="#br0" timeOffset="126983.972">12801 14125 160 0,'-18'-48'88'0,"32"32"-64"0,-10 12 0 0,5 4 0 16,0 4 4-16,9 4-20 16,9 8 0-16,4 8 0 15,9 4 4-15,1 0 4 16,3 8 0-16,6 7-24 16,-6 1 0-16,-3-8-28 15,-1-4 0-15,-9-8-124 16,5-8 0-16</inkml:trace>
  <inkml:trace contextRef="#ctx0" brushRef="#br0" timeOffset="127515.26">13951 13886 156 0,'-4'-20'84'0,"-36"-11"-84"0,26 27 4 15,-4 0-4-15,-9 4 4 16,-8 0 28-16,-6 4 0 0,1 4-20 15,-5 3 0-15,9 1-4 16,5 4 0-16,13 0-8 16,5 0 0-16,13 4 0 15,13 0 4-15,5 8-4 16,13-4 0-16,5 0 0 16,9-1 4-16,-5 5-4 15,1 0 4-15,-10 0-8 16,-13-4 4-16,-14 4 8 15,-13 0 0-15,-18-5 20 16,-4-3 4-16,-5-4-24 16,-4-4 4-16,9-8-12 15,8-4 4-15,10-8-8 16,8-4 4-16,14-8 0 16,0-7 0-16,14-5-4 0,8 0 4 15,5 0-16-15,0 4 4 16,-1-4-88-16,-3 5 0 15,-1 3-12-15,-4 8 4 16</inkml:trace>
  <inkml:trace contextRef="#ctx0" brushRef="#br0" timeOffset="127843.4087">14453 13799 172 0,'44'-12'96'0,"-62"-16"-80"0,9 24 4 0,-8 4-20 15,-10 4 0-15,-14 12 20 16,-12 12 0-16,-5 8-4 16,-1 3 4-16,6 13-4 15,12 8 4-15,10-5-12 16,13-3 4-16,27 8-8 16,13-4 4-16,10-13-8 15,13-7 4-15,-1-16 0 16,1-16 0-16,0-8-4 15,-5-8 4-15,-9-4-4 16,-13-8 4 0,-36 4-12-1,-17 5 0-15,-10 7 8 16,0 8 0-16,5 4-128 16,8 4 0-16,24-1 32 0,16-3 4 15</inkml:trace>
  <inkml:trace contextRef="#ctx0" brushRef="#br0" timeOffset="129185.6111">15777 14443 88 0,'-26'76'52'0,"12"-4"-24"0,10-60 4 16,4 8-24-16,0-1 4 15,0 5-8-15,9-8 0 16,0 0-20-16,-1-8 0 16,1-4-80-16,-4-8 4 0</inkml:trace>
  <inkml:trace contextRef="#ctx0" brushRef="#br0" timeOffset="129404.3733">15639 14408 140 0,'-36'-88'80'0,"27"28"-48"0,9 48 0 0,4-3-16 16,5-1 4-16,14 0-16 15,8-8 0-15,5 12 0 16,0 4 4-16,4 8 0 16,0 4 0-16,-8 4-8 15,-10 8 4-15,-4 8 0 16,-14-4 0-16,-8-1 0 16,-10 1 0-16,-17-4-4 15,-9 0 4-15,4-8-16 16,5 0 0-16,4-8-64 15,9-4 0-15,13-4-24 0,23-4 4 16</inkml:trace>
  <inkml:trace contextRef="#ctx0" brushRef="#br0" timeOffset="129576.2597">16104 14038 200 0,'9'7'108'0,"9"21"-80"0,-18-24 4 16,0 4-24-16,4 8 4 15,5 0-16-15,-4 4 4 16,4-4-8-16,-5 0 0 16,1-4-28-16,-10-4 0 0,1-8-20 15,-10-8 4-15,5-4-40 16,0-4 4-16</inkml:trace>
  <inkml:trace contextRef="#ctx0" brushRef="#br0" timeOffset="129904.4085">16391 14045 136 0,'13'24'76'16,"5"-16"-48"-16,-18-8 4 0,4 0-32 15,10 0 0-15,4-4 4 16,0 0 0-16,0-4-8 15,4 0 4-15,-4-4 0 0,-5 1 4 16,-8-1-4-16,-1 0 0 16,-8 4-4-16,-14 4 4 15,-5 4 24-15,-3 8 0 16,-1 4-4-16,4 4 0 16,5 3-20-16,5 5 4 15,13-4-24-15,0 0 0 16,27-4-108-16,13 0 4 15,9-8 88-15,-8-4 4 16</inkml:trace>
  <inkml:trace contextRef="#ctx0" brushRef="#br0" timeOffset="130076.2949">16807 13986 184 0,'-18'-4'100'0,"-13"16"-76"0,22-12 4 0,0 4-16 16,0 0 4-16,0 4-20 15,9 0 4-15,4 4 0 16,5-4 4-16,9-1-44 16,4-3 4-16,10 4-68 15,8-4 0-15,-4 0 68 16,-5 0 0-16</inkml:trace>
  <inkml:trace contextRef="#ctx0" brushRef="#br0" timeOffset="130310.6864">16990 14069 172 0,'18'-4'96'0,"5"-20"-84"0,-19 21 4 0,5-5-12 16,0 0 4-16,0 0-8 0,0 0 0 15,0 0 4-15,-5-4 0 16,-4 0 0-16,-9-4 4 16,0 16 8-16,-9 0 4 15,-4 4-8-15,-5 8 0 16,5 4 0-16,4 0 0 15,5 8-12-15,13-5 0 16,13 1-64-16,9-4 0 16,10 0-64-16,3-8 4 15,19-4 108-15,-5-4 4 0</inkml:trace>
  <inkml:trace contextRef="#ctx0" brushRef="#br0" timeOffset="130560.704">17411 13906 212 0,'-22'-20'116'0,"4"8"-72"0,0 12 0 0,-5 0-36 16,1 4 0-16,0 8-8 16,-1 4 4-16,5 0-4 15,5 4 0-15,4 0 0 16,9 4 0-16,5 0 0 16,8 0 0-16,0 3 0 15,5-3 0-15,-13 0 0 16,-10 0 0-16,-8-4-32 15,-10-4 0-15,-8-4-12 16,-23-4 0-16,1-4-80 0,-1-8 4 16,-4-4 100-16,4-4 4 31</inkml:trace>
  <inkml:trace contextRef="#ctx0" brushRef="#br0" timeOffset="130701.3408">16086 13815 148 0,'-9'-4'84'0,"76"0"-84"0,-44 0 0 15,8 0-24-15,18 4 4 16,23 8-72-16,17 4 0 16</inkml:trace>
  <inkml:trace contextRef="#ctx0" brushRef="#br0" timeOffset="131013.8609">18503 13540 156 0,'-18'-24'84'0,"5"20"-52"16,13 4 0-16,0 0-8 15,-5 12 4-15,10 12 12 16,4 16 0-16,0 4-20 0,9 11 4 16,0 5-24-16,-1 0 4 15,-3-1-52-15,-1 1 4 16,1 0-44-16,-10-8 0 15,-4-9-20-15,-22-7 4 16</inkml:trace>
  <inkml:trace contextRef="#ctx0" brushRef="#br0" timeOffset="131607.6565">18302 14065 212 0,'31'-8'120'0,"54"-15"-80"0,-63 19 4 0,10 0-32 16,8 0 4-16,9 0-12 15,18-4 0-15,-4 0 12 16,-5 0 0-16,-4 0-12 16,-14 4 0-16,-8-4-4 15,-14 4 4-15,-18 4-4 16,-18 4 4-16,-9 0-8 16,-5 4 0-16,1 4 0 15,4 0 4-15,9 4 0 16,9-1 0-16,14 1 0 15,8-4 0-15,19-4 0 16,3-4 0-16,1 0 4 16,0-8 4-16,0-4-8 15,-9-4 4-15,-5-4 0 0,-4-7 0 16,-14-1-8-16,-8 4 0 16,-9-8-32-16,-10 12 4 15,1 4-28-15,-1 4 4 16,10 4 12-16,17 8 0 15,10 4 40-15,13 0 0 16,4 0 12-16,5-4 0 16,0 0 44-16,8 0 0 15,-3-4 0-15,-1 0 4 16,-4 0-44-16,-14-8 0 16,-4 8-16-16,-13 0 4 15,-5 0 0-15,-18 4 0 0,-5 4 0 16,-4 8 0-16,5-4-4 15,4 0 4-15,5 4 0 16,8 4 0-16,10-5 12 16,8-3 0-16,5-4 8 15,9-4 4-15,-5-4 4 16,1-8 0-16,-10-4-20 16,-8-3 4-16,-5-5-16 15,-9-4 4-15,-5-4-132 16,-4 12 0-1</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19:57:38.476"/>
    </inkml:context>
    <inkml:brush xml:id="br0">
      <inkml:brushProperty name="width" value="0.05292" units="cm"/>
      <inkml:brushProperty name="height" value="0.05292" units="cm"/>
      <inkml:brushProperty name="color" value="#FF0000"/>
    </inkml:brush>
  </inkml:definitions>
  <inkml:trace contextRef="#ctx0" brushRef="#br0">9623 8486 236 0,'0'-8'128'0,"0"12"-92"15,0-4 0-15,5 12-32 16,-1 0 0-16,10 20 4 16,-5-4 0-16,8 23-8 15,-3-3 4-15,4 8-8 16,-5-9 4-16,1 5-76 0,-1-8 0 15,-4 8-56-15,-5-12 0 16,1-5 112-16,-1-3 4 16</inkml:trace>
  <inkml:trace contextRef="#ctx0" brushRef="#br0" timeOffset="250.017">9704 9119 212 0,'-5'32'116'0,"-4"-36"-56"0,9 4 4 15,0 15-52-15,0-3 4 0,5 16-12 16,-1-4 4-16,10 12-8 16,-5-8 4-16,9-4 0 15,-1-4 4-15,6-4 4 16,-5-5 0-16,4-15-4 16,1 4 4-16,-6-11 0 15,1-1 4-15,-4-16-16 16,-1 8 4-16,1-8-56 15,-1 4 4-15,-4 0-76 16,0 4 4-16,0-4 4 16,-5 5 0-16</inkml:trace>
  <inkml:trace contextRef="#ctx0" brushRef="#br0" timeOffset="750.0515">9843 8279 136 0,'-14'-8'76'0,"5"20"-24"15,9-12 4-15,0 12-28 16,0 0 0-16,5 16 8 16,-1-4 0-16,10 15-28 15,-6 1 0-15,10 12-8 16,-4-8 0-16,4 3-12 15,-5-7 4-15,5 0-80 0,-9-12 4 16,-5-8-48-16,1-4 0 16</inkml:trace>
  <inkml:trace contextRef="#ctx0" brushRef="#br0" timeOffset="1015.7036">9771 8339 256 0,'-9'-28'140'0,"13"20"-92"0,-4 8 0 16,9-16-24-16,-4 4 0 16,8 0-4-16,1 4 4 0,13-4-24 15,-5 0 4-15,5 16 4 16,-5-4 0-16,5 12-12 16,-9 0 4-16,0 16 4 15,-5-4 4-15,-8 8-8 16,-1-4 0-16,-8-1-12 15,-1 1 0-15,-8-12-92 16,4 0 4-16,0-12-28 16,0 0 0-16,13-16 68 15,1 4 0-15</inkml:trace>
  <inkml:trace contextRef="#ctx0" brushRef="#br0" timeOffset="1546.9858">9681 8470 148 0,'-4'-28'80'0,"-1"12"-32"0,5 16 0 0,0 4-24 16,0 0 4-16,0 8 0 15,0 0 0-15,9 12-12 16,-4-4 0-16,8 20-8 16,-4-5 4-16,5 13 0 15,-1-4 0-15,1 12-12 16,-1-9 4-16,0 13 0 15,-4-8 0-15,5 16-4 16,-5-13 0-16,4-3-4 0,1-8 4 16,-1 0-24-16,-4-9 0 15,0-7-80-15,0-8 4 16,0-4-28-16,-5-4 0 16</inkml:trace>
  <inkml:trace contextRef="#ctx0" brushRef="#br0" timeOffset="1968.8893">9731 9306 160 0,'-5'8'92'0,"5"-8"-36"16,0 0 0-16,5 0-20 16,-1 0 4-16,5 8-16 15,0-4 4-15,4 16-16 16,-4-9 4-16,5 9-4 16,-1-4 4-16,1 4-4 15,-1-4 0-15,1 0-4 16,-1-4 0-16,0-4 4 15,-4 0 0-15,0-16-8 16,0 4 4-16,0-16-4 0,0 4 0 16,-4-24-4-16,4 5 0 15,-1-9 0-15,-3 8 0 16,4 0-48-16,-5 8 4 16,1 4-84-16,-1 4 4 15,1 13 16-15,-1-1 0 16,1 0 72-16,-1 0 4 15</inkml:trace>
  <inkml:trace contextRef="#ctx0" brushRef="#br0" timeOffset="5413.3086">8477 10850 208 0,'0'-16'116'0,"14"56"-92"0,-14-36 0 0,9 28 0 16,0-5 0-16,27 29-12 15,-10-12 4-15,6 16-20 16,-5-13 4-16,-1 9-40 16,-8-16 4-16,0-4-56 15,-4-8 0-15,-5-28 4 16,-5 0 0-16</inkml:trace>
  <inkml:trace contextRef="#ctx0" brushRef="#br0" timeOffset="5678.9561">8424 10945 228 0,'-14'-24'124'0,"23"5"-64"16,-9 19 0-16,9-4-40 15,-4 0 0-15,17-12-12 16,-4 4 0-16,18-4-8 0,0 0 4 16,4 12 4-16,-9 0 0 15,0 8 8-15,-4 0 4 16,-9 24-12-16,-4-4 4 15,-10 3-12-15,1-3 4 16,-10 4-16-16,1-8 4 16,-10-12-92-16,1 0 4 15,-5-12-32-15,4 0 0 16,23-8 60-16,-4 4 4 16</inkml:trace>
  <inkml:trace contextRef="#ctx0" brushRef="#br0" timeOffset="5835.2146">8871 10989 260 0,'9'8'140'0,"18"-32"-96"0,-27 20 4 0,9-16-48 16,0 8 0-16,9-4-32 16,-5 5 0-16,5 3-72 15,0 0 0-15,0-4-4 16,0 0 4-16</inkml:trace>
  <inkml:trace contextRef="#ctx0" brushRef="#br0" timeOffset="6038.3552">9158 10611 244 0,'0'-8'136'0,"9"44"-100"0,-9-32 4 15,4 28-4-15,1-4 4 16,13 19-36-16,-5-11 0 15,5 8-24-15,4-8 0 16,5-4-68-16,-5-5 4 16,-4-7-12-16,-4 0 4 15,-5-20 24-15,0 0 4 16</inkml:trace>
  <inkml:trace contextRef="#ctx0" brushRef="#br0" timeOffset="6413.379">9176 10703 272 0,'-9'-24'152'0,"18"8"-104"0,-9 12 0 0,9-12-12 16,-5 0 4-16,9 8-24 16,-4 0 0-16,5-12-16 15,-1 4 4-15,-4 4 4 16,0 0 0-16,0 20-8 16,0-4 4-16,-9 8-8 15,0 0 4-15,0 20 0 16,0-4 0-16,0-4-8 15,0-4 4-15,5-4 4 16,-1-5 0-16,5 9-12 16,0-4 0-16,13-8 4 15,-4 0 0-15,5 0 8 16,-6 0 0-16,1 0-4 0,0 0 4 16,0 4 4-16,-4 0 0 15,-5 12-4-15,0-4 4 16,-9 12-4-16,0-5 4 15,-23-3-64-15,5 0 4 16,0-16-52-16,5-4 4 16,-1-20 12-16,6 4 0 15,25-24 48-15,-3 9 0 16</inkml:trace>
  <inkml:trace contextRef="#ctx0" brushRef="#br0" timeOffset="6679.0253">9529 10583 272 0,'-9'40'148'0,"0"-36"-104"0,9-4 4 0,-4 12-40 16,-1-4 0-16,1 16-12 16,-1-4 0-16,14 7 0 15,-4 1 4-15,17-8 0 16,-4-4 0-16,4-8 12 16,5 0 0-16,-4-28 8 15,-5 4 0-15,-5-4 0 16,-4 0 0-16,-9 9-16 15,0-1 0-15,-18-20-8 16,5 8 4-16,-10-4-12 16,1 8 0-16,-9 0-76 15,8 4 0-15,14 0-48 16,5 4 4-16,13-11 56 16,0-1 4-16</inkml:trace>
  <inkml:trace contextRef="#ctx0" brushRef="#br0" timeOffset="6866.5378">9887 10372 300 0,'14'4'164'0,"-10"24"-136"0,-4-24 4 16,0 8-28-16,0 0 4 16,0 24-8-16,0-4 0 15,0-1-48-15,0-7 0 16,0 8-32-16,0-4 4 0,0-4-12 15,0-4 0-15,0-20 36 16,0 0 0-16</inkml:trace>
  <inkml:trace contextRef="#ctx0" brushRef="#br0" timeOffset="7038.4236">9762 10535 244 0,'-9'0'136'0,"18"8"-80"15,-9-8 4-15,9 0-20 16,-5 0 0-16,14-4-4 15,0 0 0-15,14 4-32 16,-6 0 0-16,6 4-116 16,-1-4 4-16,-9 8-56 15,-4-4 4-15,9-8 108 16,-4 4 0-16</inkml:trace>
  <inkml:trace contextRef="#ctx0" brushRef="#br0" timeOffset="8896.0402">7582 8725 96 0,'5'4'56'0,"4"4"-20"0,-9-8 0 15,4 8-4-15,1-4 4 16,4 15-8-16,0-3 0 0,4 24-4 16,0-8 0-16,10 24-8 15,-5-12 0-15,13 7-16 16,-9-11 4-16,-4 0-8 15,0-4 4-15,-4-12-72 16,-1-5 0-16,-17-19-28 16,-1 0 4-16,-8-11 56 15,-1-1 0-15</inkml:trace>
  <inkml:trace contextRef="#ctx0" brushRef="#br0" timeOffset="9146.0565">7555 8864 148 0,'-22'-16'80'0,"18"-8"-16"16,-1 20 4-16,5-8-20 15,0 4 4-15,9-12-28 16,0 4 4-16,9-7-20 16,0 3 4-16,4 0-4 0,1 4 0 15,17 12 8-15,-9 0 4 16,0 12-12-16,-4 0 4 16,-4 12-12-16,-5-4 4 15,-5 12 0-15,-4-5 0 16,-18 13-4-16,0-8 0 15,-4-8-52-15,-1 4 4 16,1-20-64-16,-1 0 4 16,10-12-8-16,-1 0 4 15,28-16 80-15,-5 8 4 16</inkml:trace>
  <inkml:trace contextRef="#ctx0" brushRef="#br0" timeOffset="9349.1926">8034 8880 300 0,'0'0'164'0,"14"-28"-160"0,-14 24 4 0,9-8-8 16,0 0 4-16,9 0-4 16,-5 0 4-16,5 0-36 15,0 0 0-15,4-3-56 16,-4 3 0-16,9-4-32 15,-9 4 4-15</inkml:trace>
  <inkml:trace contextRef="#ctx0" brushRef="#br0" timeOffset="10083.6187">8357 8542 152 0,'-18'8'84'0,"9"-8"-32"0,9 0 4 16,-5-4-20-16,5 4 0 15,0-8-12-15,0 0 0 16,0-4-4-16,0 0 0 16,9-12-12-16,0 4 4 15,0 4-12-15,0 0 0 16,0 16 4-16,0 0 4 16,0 16-8-16,-5 0 0 0,1 24 0 15,-1-8 0-15,1 11 0 16,-1-7 0-16,1 12-4 15,-1-12 4-15,5-4 4 16,0-4 0-16,5-9 0 16,-6-3 4-16,15-4 0 15,-5-4 4-15,0-4-40 16,-5-4 4-16,9 0-84 16,-4 0 4-16,-4 0-12 15,-1 0 0-15,5-8 80 16,-4 0 4-16</inkml:trace>
  <inkml:trace contextRef="#ctx0" brushRef="#br0" timeOffset="10583.6526">8634 8430 108 0,'-18'8'64'0,"36"-24"-20"0,-18 12 4 0,5 4-16 15,-5 0 4-15,4 4-12 16,0-4 4-16,10 8 0 15,-5-4 4-15,4 16-12 16,-4-4 0-16,5 16-24 16,-5-8 4-16,4 12 4 15,0-5 0-15,1 1-28 16,-1 0 0-16,1-4-56 0,-5-8 0 16,-5-4-20-16,1-4 0 15,-5-8 60-15,0 0 4 16</inkml:trace>
  <inkml:trace contextRef="#ctx0" brushRef="#br0" timeOffset="10989.9319">8652 8534 220 0,'-27'-24'124'0,"27"-4"-80"0,0 24 4 16,9-12-20-16,-4 0 4 16,3-8-12-16,1 0 4 15,5 0-8-15,-1 5 0 0,1-1-12 16,-1 4 0-16,1 4-4 15,-1 4 4-15,-4 8-4 16,0 0 4-16,-5 12-4 16,1-4 4-16,-5 12-8 15,0-4 4-15,0 3 0 16,0-3 0-16,0 8 4 16,0-8 4-16,4 0-8 15,1 0 0-15,4-4 0 16,0-4 0-16,9-4 0 15,-5 0 0-15,5-4 0 16,0 0 0-16,0 0 0 16,0 0 4-1,-14 28 4 1,1-4 0-16,-10 7-8 16,1-7 4-16,-10 4-12 0,5 0 4 15,-4-12-112-15,-1-4 4 16,5-12-4-16,5 0 0 15,8-16 44-15,1 4 4 16</inkml:trace>
  <inkml:trace contextRef="#ctx0" brushRef="#br0" timeOffset="11271.2017">8974 8378 212 0,'0'-23'116'0,"-4"-1"-44"0,-1 20 4 15,1-4-52-15,4 4 0 16,-5 16-12-16,1-4 0 0,-1 20-16 15,1-5 4-15,4 13 0 16,0-12 0-16,9 4 0 16,0-4 0-16,4-8 0 15,1-4 0-15,4-12 4 16,-5 0 0-16,-4-12 8 16,0 4 0-16,-9-12-12 15,0 4 0-15,-9-8 4 16,0 4 0-16,-4-4-44 15,-1 8 4-15,-4 4-60 16,5 1 0-16,8-1-16 16,1 0 4-16,8-8 64 15,1 0 0-15</inkml:trace>
  <inkml:trace contextRef="#ctx0" brushRef="#br0" timeOffset="11474.341">9225 7965 284 0,'-9'-12'156'0,"-5"16"-116"0,14-4 4 16,-8 8-40-16,-1 0 4 16,0 11-12-16,4-3 4 15,1 24 0-15,-1-4 4 16,5 12-24-16,0-8 4 16,0 11-60-16,0-11 4 15,0-4-4-15,0-4 0 16,5-12-20-16,-1-4 4 0</inkml:trace>
  <inkml:trace contextRef="#ctx0" brushRef="#br0" timeOffset="11646.2332">9032 8287 212 0,'-18'-16'120'0,"27"16"-48"0,-9 0 4 0,5 0-40 16,-1 0 0-16,10 4 16 15,-1 0 0-15,14 4-48 16,-5 0 0-16,10-4-28 15,-5 0 0-15,8-4-76 16,-3 0 4-16,-14 8-20 16,-5-4 0-16,-8 4 24 15,-1 0 4-15</inkml:trace>
  <inkml:trace contextRef="#ctx0" brushRef="#br0" timeOffset="12474.4107">8401 8601 172 0,'-9'-4'96'16,"5"4"-76"-16,4 0 0 0,-5-4-8 15,1 0 0-15,-1 0-4 16,1 0 4-16,-5 0-4 15,5 0 0-15,-5 4 0 16,0 0 0-16,0 4 0 16,0 0 0-16,0 4 4 15,0 0 0-15,0 4-12 16,4 0 4-16,1 0-8 16,-1 4 4-16,5-8 0 15,0 0 0-15,0-4 8 0,0 0 0 16,0-4-4-16,0 0 4 15,0-8-8-15,0 4 4 16,0-8-4-16,0 0 0 16,5-4 8-16,-5 4 0 15,4-4 0-15,1 4 0 16,-1 0 4-16,1 1 0 16,4-1-8-16,0 4 0 15,4 0-4-15,-4 0 4 16,5 4-8-16,-6 0 4 15,6 8 0-15,-5-4 4 0,4 12-4 16,-4-4 4-16,0 12-4 16,0-5 0-16,0 9 0 15,0-4 4-15,0 8-4 16,-5-8 0-16,1 0 0 16,-1-4 0-16,5 0 0 15,-4 0 0-15,4 0 4 16,-5-4 4-16,5-5-4 15,-4 1 0-15,4-4-4 16,-5-4 0-16,14-4 0 16,-9 4 0-16,9-8 0 15,0 4 4-15,0-3-4 16,-5-1 4-16,1 0-40 16,-5 4 4-16,-1 0-72 15,1 0 0-15,5 0 0 16,-5 0 4-16,9-4 64 0,-5 0 0 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19:59:14.274"/>
    </inkml:context>
    <inkml:brush xml:id="br0">
      <inkml:brushProperty name="width" value="0.05292" units="cm"/>
      <inkml:brushProperty name="height" value="0.05292" units="cm"/>
      <inkml:brushProperty name="color" value="#FF0000"/>
    </inkml:brush>
  </inkml:definitions>
  <inkml:trace contextRef="#ctx0" brushRef="#br0">6495 6361 148 0,'-45'-20'80'0,"-18"-16"-36"0,54 28 4 15,-31-4-20-15,9 0 0 0,-14 0-24 16,9 0 4-16,-9 0 12 16,5 0 4-16,-9 16-20 15,9 0 4-15,-1 32-8 16,10-8 4-16,0 52 4 15,8-21 0-15,14 37-8 16,5-13 0-16,35 9 4 16,-9-16 4-16,59-9 4 15,-9-15 4-15,31-28-4 16,-18-4 0-16,18-36 0 16,-14 4 0-16,1-36 0 15,-19 8 4-15,-30-35-8 16,-10 15 0-16,-36-20-8 15,1 13 4-15,-59-13-8 16,10 13 4-16,-55 19-40 0,19 4 0 16,-5 20-64-16,18 4 0 15,35 8-20-15,5 0 4 16,68-19 92-16,-5 3 4 16</inkml:trace>
  <inkml:trace contextRef="#ctx0" brushRef="#br0" timeOffset="859.4367">6799 6779 160 0,'31'-28'88'0,"1"-4"-56"16,-28 24 4-16,10-8-20 0,-1 4 0 15,18 0 0-15,-4 0 4 16,13 4 0-16,-4 4 4 16,9 4-16-16,-9 0 4 15,13 8-12-15,-9 0 4 16,5 12 0-16,-5-4 0 15,10 16 0-15,-10-4 0 16,14 12 0-16,-10-13 4 16,28 13-4-16,-14-8 0 15,14 8-4-15,-14-8 4 0,14 7-4 16,-10-3 0-16,10 0 0 16,-14-4 4-16,18 4-4 15,-13-8 0-15,35 11 0 16,-22-7 4-16,23 4-8 15,-19-8 4-15,28 4 4 16,-28-8 0-16,23-4-8 16,-18-5 4-16,36 5 0 15,-27-4 4-15,27-8-8 16,-23 0 4-16,23-4 0 16,-27 0 4-16,36 0 4 15,-27 0 0-15,18-4-4 16,-18 0 4-16,4-8-8 15,-17 4 0-15,-1-12 4 16,-13 4 4-16,9-16-8 16,-17 5 0-16,17-17 0 15,4-4 0-15,-8-8 0 0,-5 1 4 16,-9 3-4-16,-4 4 0 16,-5 0 4-16,-14 0 0 15,1 1-4-15,-4 7 0 16,-1 0-4-16,-4 0 0 15,-1 4 4-15,-3 5 4 16,-5-5-36-16,4 8 4 16,-9 8-48-16,-4 8 0 15,0 0-16-15,0 8 4 16,4-4 12-16,-4 0 0 16</inkml:trace>
  <inkml:trace contextRef="#ctx0" brushRef="#br0" timeOffset="1296.9644">11772 6042 180 0,'-68'-8'100'0,"1"-7"-96"16,49 19 4-16,-4 3-4 15,-5 9 4-15,-4 4 12 0,-1 8 0 16,6 16 0-16,3-12 4 16,10 31-12-16,4-11 4 15,13 40-8-15,1-21 4 16,26 17-4-16,-4-12 4 15,40-5-4-15,-13-11 4 16,26-8 8-16,-8-21 0 16,0-11-12-16,-10-20 4 15,-4-20-4-15,-8-11 0 16,-14-25-4-16,-14-8 0 16,-13-19 4-16,-14-13 0 0,-13-3-32 15,-17 11 0-15,-24 16-68 16,-8 17 0-16,0 19-36 15,-9 16 4-15,5 8 80 16,8 0 4-16</inkml:trace>
  <inkml:trace contextRef="#ctx0" brushRef="#br0" timeOffset="2266.4923">6043 7575 148 0,'-85'8'80'0,"8"11"-80"0,64-19 4 0,-23 20 28 16,5-4 4-16,-9 28-28 15,8-4 4-15,14 27 4 16,5-11 4-16,22 56-16 16,-5-25 0-16,37 17 4 15,-6-17 4-15,33-3 4 16,-10-17 0-16,45-15 8 16,-18-12 4-16,22-32-8 15,-22 0 0-15,5-48-12 16,-19 8 4-16,-12-39-8 15,-15 15 4-15,-26-32-8 16,-4 13 4-16,-46-37-16 16,10 17 0-16,-63-1-12 15,18 21 4-15,-23 27-40 0,19 12 0 16,3 32-56-16,10 4 0 16,27 16 56-16,4-4 4 15</inkml:trace>
  <inkml:trace contextRef="#ctx0" brushRef="#br0" timeOffset="3297.8213">6763 8016 124 0,'5'4'72'0,"8"-8"-48"0,-13 4 0 16,5-4-8-16,-1 0 0 15,9 0 0-15,1 0 0 16,8 0-8-16,-4 0 4 16,22-4 0-16,-8 5 0 0,13-1-8 15,-10 0 0-15,15 0 4 16,-10 0 0-16,18 0-8 15,-13 0 4-15,4 0 0 16,-4-4 0-16,8 4 16 16,-8 0 0-16,9 4-12 15,-9 0 0-15,26 0-4 16,-17 0 0-16,13-4-4 16,-9 4 0-16,14-4-4 15,-9 0 4-15,8-4 0 16,-13 4 0-16,14-4 0 15,-14 4 4-15,23-4-4 16,-19 4 0-16,19-8 0 16,-18 4 0-16,17-4 0 15,-13 4 4-15,9-4-8 0,-13 4 0 16,13-8 4-16,-13 4 4 16,22-3-4-16,-22 3 0 15,26 0 0-15,-17 0 4 16,17 0-4-16,-22 4 0 15,9 0-4-15,-13-4 4 16,18-4 4-16,-14 4 0 16,22 0-8-16,-17 0 4 15,31 4-4-15,-14 4 4 16,10 4 4-16,-19 0 4 16,5 12-8-16,-8-4 4 15,-1 8 12-15,-14-4 4 0,10 8-12 16,-14 0 0-16,27 0-8 15,-18-4 4-15,14 0-4 16,-14-5 0-16,0 5-4 16,-4-4 4-16,-10 8-4 15,-8-4 0-15,-4 4-12 16,-6-4 4-16,1 4-12 16,-9-4 0-16,0-4-32 15,-5 0 4-15,10-12-60 16,-10 0 4-16,9-12 56 15,-4 8 4-15</inkml:trace>
  <inkml:trace contextRef="#ctx0" brushRef="#br0" timeOffset="3782.2253">11516 7698 140 0,'-17'-12'80'0,"-1"20"-56"0,13-8 4 16,-13 4-8-16,0 0 0 0,-4 20-8 15,4-8 4-15,-4 24-4 16,4-9 0-16,4 21-12 16,5-8 0-16,9 20 0 15,0-13 4-15,18 17 12 16,-4-12 0-16,22 3-8 16,-10-11 4-16,24-8-12 15,-10-8 0-15,23-20 0 16,-10 0 4-16,19-20 12 15,-18 0 0-15,8-32-4 16,-12 8 4-16,8-32 0 16,-9 9 0-16,0-13-4 15,-13 12 0-15,-23-3 8 16,1 7 0-16,-37 12-16 16,6 8 0-16,-46 12-12 0,14 0 4 15,-10 5-136-15,10 3 0 16,9 4 4-16,27 0 4 15</inkml:trace>
  <inkml:trace contextRef="#ctx0" brushRef="#br0" timeOffset="12381.3543">17639 8371 192 0,'-40'-16'104'0,"-41"-4"-84"0,59 12 0 16,-9-4-8-16,-14-4 4 16,-4 0-12-16,-14 4 4 15,-4 12 20-15,-5 8 4 16,-4 12-16-16,-9 12 0 15,-9 15-16-15,5 21 0 16,22 0 0-16,26 15 0 0,28 9 8 16,22-1 0-1,22-7 4-15,23-4 4 0,22-13-4 16,18-11 0-16,9-4 12 16,4-16 0-16,5-13-12 15,-4-19 4-15,-1-20-12 16,9-19 0-16,-13-21 4 15,-22-12 0-15,-18-15-4 16,-23-9 0-16,-36 1-48 16,-26-1 4-16,-32 1-28 15,-13 7 4-15,-22 4-36 16,8 13 4-16,9 11-16 16,19 0 0-16</inkml:trace>
  <inkml:trace contextRef="#ctx0" brushRef="#br0" timeOffset="12850.1341">17559 6369 160 0,'-14'-68'88'0,"-21"-11"-56"0,21 67 0 0,-8 0-20 16,-19 0 4-16,-3 4-8 16,-15 4 0-16,-8 8 0 15,-13 12 4-15,-5 12-8 16,-5 11 0-16,-4 17-4 15,9 16 4-15,23 3-4 16,30-3 4-16,28 4-4 16,31-13 0-16,26-7 12 15,32-8 0-15,18-9-12 16,9-15 0-16,5-12 12 16,-15-12 4-16,-12-16-8 15,-18-12 4-15,-19-23-8 16,-21-1 0-16,-28-4 0 15,-17-11 0-15,-14-5-24 16,-31 12 4-16,4 13-64 0,0 11 0 16,14 20-60-16,13 20 4 15</inkml:trace>
  <inkml:trace contextRef="#ctx0" brushRef="#br0" timeOffset="13443.9271">17568 6810 180 0,'-5'-27'100'0,"37"15"-72"16,-24 4 4-16,6 0-24 0,8 0 0 15,10 0-4-15,8 4 4 16,9 4 12-16,14 4 4 16,8 4-24-16,-3 12 4 15,-6 12-4-15,-4 3 4 16,-8 13 0-16,-6 12 4 15,-8 15-4-15,-4 21 0 16,-19-1-4-16,-9 1 4 16,-17 3 0-16,-14 9 4 15,-9-5 0-15,-4 9 4 0,4-9-8 16,5 1 0-16,4-13 0 16,5-11 0-16,4-12-52 15,4-5 0-15,5-11-16 16,0-8 4-16,1-8-56 15,-1-9 4-15,4 5 92 16,5-12 4-16</inkml:trace>
  <inkml:trace contextRef="#ctx0" brushRef="#br0" timeOffset="14068.9705">18445 7698 120 0,'9'0'68'0,"-5"-4"-44"0,1 0 4 0,-1-4-8 16,5 0 4-16,5-8-16 15,4 0 4-15,4 0-12 16,5-4 4-16,4 1 4 15,0-5 4-15,10 0-4 16,8-4 0-16,5-8 4 16,4 0 0-16,5 0-8 15,8-3 4-15,1-1 0 16,4-4 0-16,9-4-8 16,22 1 4-16,-4 3 4 15,5 4 0-15,-5 0-8 16,9-4 0-16,-10 9 12 15,-16 7 0-15,34-8-8 16,-26 8 4-16,32-4-8 16,-23 4 4-16,22-3-8 0,-27 3 4 15,14 0 8-15,-22 8 0 16,-5 0-32-16,-14 4 4 16,-3 0-24-16,-15 4 0 15,-3-8-4-15,-10 4 0 16,-4 1-48-16,-5 3 4 15,-9 0 68-15,-4 4 4 16</inkml:trace>
  <inkml:trace contextRef="#ctx0" brushRef="#br0" timeOffset="14318.9881">21386 6464 112 0,'-9'-16'64'0,"-5"-8"-20"0,10 20 0 16,-14-3-4-16,9-1 0 15,0 0-20-15,0 0 0 0,9 0-12 16,0 0 0-16,18 4-4 15,0 0 4-15,13 4-8 16,-4 0 0-16,13 4 0 16,-4 0 4-16,0 4-8 15,-9-4 4-15,-5 8 24 16,-4-4 4-16,-5 19-4 16,-4-3 4-16,-13 12-16 15,-1-4 0-15,-8 0-12 16,0 0 4-16,-5-5-100 15,4-3 4-15,5 12-52 16,0-4 0-16</inkml:trace>
  <inkml:trace contextRef="#ctx0" brushRef="#br0" timeOffset="17113.183">24989 6186 204 0,'-59'-36'112'0,"-12"8"-104"0,57 20 4 0,-35 0 8 16,13 4 0-16,-40 12-12 15,14 0 0-15,-19 44 16 16,14-8 0-16,-5 63-16 16,18-19 4-16,10 39-16 15,8-20 0-15,40 9 16 16,1-21 0-16,71-3-4 16,-18-13 4-16,59-39 4 15,-28-8 4-15,54-36 4 16,-22 0 0-16,9-36-16 15,-27 4 4-15,-18-31 4 16,-18 11 4-16,-54-35-16 16,1 11 4-16,-90-27-32 0,13 19 4 15,-116-39-76 1,5 3 4-16,26 45-64 0,23 35 4 16</inkml:trace>
  <inkml:trace contextRef="#ctx0" brushRef="#br0" timeOffset="27844.0065">1764 15470 136 0,'-9'0'76'0,"18"36"-60"0,0-36 0 0,9-8 16 16,-1 0 4-16,15 0-32 15,13-4 0-15,4 0 0 16,22 4 4-16,-8 0-4 15,4 0 0-15,5 0-28 16,-14 0 0-16,9 0-52 16,-13 1 0-16,-5 3 12 15,-13 0 0-15</inkml:trace>
  <inkml:trace contextRef="#ctx0" brushRef="#br0" timeOffset="28094.0247">2457 15247 176 0,'-31'-67'96'0,"27"71"-88"16,4-4 0-16,4 4 12 0,5-4 4 16,5 4-28-16,3 4 4 15,10 4-4-15,-4-1 4 16,4 9-4-16,-1 4 0 16,-3 0 8-16,-10 4 4 15,-4 4 4-15,-9 0 4 16,-9-5-4-16,-9-3 0 15,-4-4-12-15,-5 0 4 16,0 0-28-16,0-4 4 0,9 0-120 16,9 4 0-16,-4 0 112 15,9 4 4-15</inkml:trace>
  <inkml:trace contextRef="#ctx0" brushRef="#br0" timeOffset="28547.1823">1039 15458 160 0,'-9'-8'92'0,"18"64"-52"0,-9-48 4 16,0 8-32-16,0 16 4 0,0 15-4 15,0 1 0-15,0 8-8 16,4 12 0-16,-4 3 4 16,0-7 4-16,0-4-64 15,0-13 4-15,-9 1-32 16,0-12 4-16,0-12 0 15,-4-12 0-15</inkml:trace>
  <inkml:trace contextRef="#ctx0" brushRef="#br0" timeOffset="28812.8241">936 15311 244 0,'9'-40'136'0,"35"-35"-104"16,-35 67 4-16,9 4-36 15,5 0 4-15,-1 4 0 16,5 12 0-16,0 4-4 0,0 7 4 16,-5 1 0-16,-9 4 0 15,-4 0 0-15,-9 0 4 16,-9 8-8-16,-8-8 4 16,-10-5 0-16,-9-3 4 15,-4-8-12-15,-1 0 4 16,5-12-28-16,1 0 4 15,17-8-136-15,18 4 4 16,4-4 96-16,1-4 0 16</inkml:trace>
  <inkml:trace contextRef="#ctx0" brushRef="#br0" timeOffset="30227.8978">587 14475 168 0,'-18'-36'96'0,"40"104"-80"0,-22-60 0 0,0 12-12 15,0 12 0-15,0 4-4 16,9 3 4-16,-9 9-28 16,5-4 4-16,-1 0-112 15,9 3 4-15</inkml:trace>
  <inkml:trace contextRef="#ctx0" brushRef="#br0" timeOffset="30540.4224">511 14328 176 0,'-5'-28'96'0,"27"12"-64"16,-17 12 0-16,13 0-16 0,0 4 0 31,40 12 20-31,-4 8 4 16,-5 8-32-16,-13 0 0 15,-10 0-8-15,-12 0 4 16,-14 3-4-16,-5-3 0 16,-17-8-16-16,-14 0 4 15,5 0-52-15,0-8 4 16,8-4-64-16,5 0 0 16,14-8 96-16,26-4 4 15</inkml:trace>
  <inkml:trace contextRef="#ctx0" brushRef="#br0" timeOffset="30696.6821">1021 14424 176 0,'-27'-36'100'0,"36"36"-72"0,-5-4 4 0,5 0-24 16,9 0 0-16,9 0-8 15,9 0 0-15,4 0-16 16,0 0 0-16,5 4-80 15,9 0 0-15,-5 0 36 16,-9-8 4-16</inkml:trace>
  <inkml:trace contextRef="#ctx0" brushRef="#br0" timeOffset="30899.8208">1652 14141 128 0,'4'-8'72'0,"14"16"-16"0,-18-4 4 15,0 8-36-15,0 8 0 16,0 12-12-16,0-1 0 16,0 17-12-16,9 0 0 15,-9 0-16-15,5 3 4 16,-5-3-56-16,0-8 0 16,0-8-40-16,0-4 0 15</inkml:trace>
  <inkml:trace contextRef="#ctx0" brushRef="#br0" timeOffset="31306.1058">1544 14236 220 0,'-4'-43'124'0,"26"-1"-60"0,-17 36 0 0,4 0-44 16,9 0 0-16,0 4-8 16,8-4 0-16,1 4-4 15,0 4 4-15,0 0-12 16,-5 0 0-16,1 8 8 15,-5-4 4-15,0 4-8 16,-10 4 4-16,-3 0-8 16,-5 4 4-16,-5 0-4 15,-3 4 4-15,-1-4-8 16,-5 3 4-16,5 1-8 16,0-4 0-1,27 4-12-15,5-4 0 16,3 0 16-16,-8 0 4 15,5 8 0-15,-5 0 4 16,-5 4 0-16,-9 3 0 16,-4-3-4-16,-4 4 0 15,-9-4 0-15,-10 0 4 16,1-4-16-16,-5-4 0 16,5-8-56-16,-5-5 0 15,4-7-28-15,14 0 4 16,9 0-4-16,9-4 0 0</inkml:trace>
  <inkml:trace contextRef="#ctx0" brushRef="#br0" timeOffset="31602.9953">2050 14209 228 0,'-9'-20'128'0,"-4"8"-84"16,4 12 4-16,0 8-48 15,-5 12 4-15,1 4-8 16,0 15 4-16,-1 5-4 15,14 0 0-15,14 4 4 16,-5-1 0-16,17-11 0 16,-3-4 4-16,4-12 0 15,4-8 4-15,-4-12-4 16,-5-12 0-16,-4-12 0 16,-13-8 4-16,-5-4-4 15,-9-11 4-15,-5 3-8 16,-4 0 0-16,0 8-16 0,1 4 0 15,3 9-68-15,10 7 4 16,8 4-44-16,10 12 0 16,12 0 104-16,15 8 4 15</inkml:trace>
  <inkml:trace contextRef="#ctx0" brushRef="#br0" timeOffset="31774.8804">2538 14153 220 0,'5'-16'120'0,"3"-4"-72"0,-8 20 0 15,-4 4-48-15,0 4 4 0,-1 12 0 16,-4 8 0-16,-9 12-12 16,0-1 4-16,0 9-44 15,0 0 4-15,5-4-12 16,-5-1 4-16,5-11-4 16,-1-4 4-16,1-12-8 15,-1-8 0-15</inkml:trace>
  <inkml:trace contextRef="#ctx0" brushRef="#br0" timeOffset="31931.1421">2193 14300 228 0,'-13'-48'124'0,"13"17"-72"16,0 27 0-16,4 4-28 15,10 4 4-15,13 4-12 16,9 3 0-16,4 5-8 16,9 4 0-16,-4 4-48 15,0 4 0-15,-10 0-80 0,-8 0 4 16,-9 4 0-16,-9-5 0 15</inkml:trace>
  <inkml:trace contextRef="#ctx0" brushRef="#br0" timeOffset="32337.4239">354 13743 168 0,'9'-48'96'0,"-5"72"-60"15,-4-20 4-15,5 12-24 16,8 8 0-16,-8 12-12 16,4 4 0-16,-5 7-4 15,1 5 0-15,-1 8 0 16,5-5 0-16,-9-7-36 0,4-4 0 15,-4-4-40-15,0-8 0 16,-4-13 0-16,4-7 0 16</inkml:trace>
  <inkml:trace contextRef="#ctx0" brushRef="#br0" timeOffset="32587.4402">354 13775 252 0,'-14'-88'140'0,"23"-7"-84"0,-9 83 4 16,0-4-48-16,14 0 4 15,8 0-12-15,1 4 4 16,8 4-12-16,0 8 4 0,10 8 0 16,-1 4 4-16,-4 0 0 15,-1 4 4-15,-17 4 0 16,0 4 4-16,-18 0-4 16,-18-1 0-16,0 1-28 15,-4-4 0-15,-14-4-32 16,9-8 0-16,5 0-36 15,4-4 0-15,14-4-12 16,-5 8 0-16,18-4 64 16,-5-4 0-16</inkml:trace>
  <inkml:trace contextRef="#ctx0" brushRef="#br0" timeOffset="32759.326">819 13727 236 0,'18'16'128'0,"9"-36"-68"15,-18 16 4-15,9 0-64 0,4 0 4 16,10-8 0-16,3 4 4 16,-8-4-64-16,5 0 0 15,-5 4-80-15,-1 0 4 16,-3 12 72-16,-28-27 0 16</inkml:trace>
  <inkml:trace contextRef="#ctx0" brushRef="#br0" timeOffset="33243.7364">1540 13528 196 0,'-36'-20'108'0,"27"-8"-76"16,9 20 0-16,0-4-24 15,9 5 0-15,-4-5-4 16,4 4 4-16,4-4 4 15,0 8 4-15,5 0-8 16,0 4 0-16,-4 4-4 0,4 8 4 16,-5 4-8-16,-9 3 0 15,-4 5 4-15,-8 12 0 16,-10 4-4-16,0-4 4 16,0 4-4-16,-5-5 0 15,6-3 4-15,-1 0 0 16,13-4-4-16,-4-8 0 15,18-4 4-15,5-4 4 16,-1-4-8-16,9-4 0 16,5-4-60-16,5 0 0 0,-6 0-32 15,1-4 4-15,0 4-4 16,0-4 4-16</inkml:trace>
  <inkml:trace contextRef="#ctx0" brushRef="#br0" timeOffset="33462.5012">1956 13572 160 0,'-9'-24'88'16,"9"0"-40"-16,0 24 4 0,0 0-40 15,0 0 4-15,0 4 8 16,0 4 4-16,-4 12-24 16,4 12 0-16,0 0 0 15,0 3 0-15,4 1-44 16,5 4 4-16,-9 0-64 15,0-8 4-15,0 4 12 0,-18-9 4 16</inkml:trace>
  <inkml:trace contextRef="#ctx0" brushRef="#br0" timeOffset="33853.1537">1853 13464 288 0,'9'-23'160'0,"31"-9"-152"0,-35 24 4 15,4 4-12-15,9 0 0 16,-5 0-4-16,14 4 4 16,-5 0 4-16,-4 8 0 0,-4 0-4 15,-1 4 4-15,-4-4 0 16,-9 4 0-16,0 0-4 16,-9-1 4-16,0 1-4 15,5 4 4-15,-10 0-8 16,5-4 0-16,0 4 4 15,5-4 0-15,-5 0-4 16,9 0 4-16,9 8 0 16,4-4 4-16,1 4-8 15,8 0 4-15,1-1 0 16,-5 5 0-16,-1-4 0 16,-3 4 4-16,-5 4 0 15,-14-4 0-15,-8 4-4 16,-5-4 0-16,-4-1-16 15,-10-3 4-15,5-4-60 16,1-4 0-16,3-4-36 16,23-4 0-16,0 4 60 0,18-16 4 15</inkml:trace>
  <inkml:trace contextRef="#ctx0" brushRef="#br0" timeOffset="34150.0483">2207 13651 208 0,'-14'-59'112'0,"14"47"-76"0,0 12 0 15,-4-4-20-15,4 4 0 16,-5 0-16-16,1 12 0 16,0 12-4-16,-1 8 4 15,5 3 0-15,-9 1 4 0,9 8-8 16,0-12 4-16,14-4 0 16,-1-4 4-16,9-9 0 15,10-7 0-15,-10-8-8 16,5-12 4-16,4-7 12 15,-4-13 4-15,-14-4-4 16,-4-8 0-16,-9 0-12 16,-4 5 0-16,-14-1-4 15,-4 8 4-15,8 8-52 16,-8 8 4-16,13 8-52 16,13 8 4-16,10 4 12 15,8-4 0-15</inkml:trace>
  <inkml:trace contextRef="#ctx0" brushRef="#br0" timeOffset="34353.1914">2731 13532 200 0,'4'-20'112'0,"-4"0"-80"0,-4 24 4 16,4 8-36-16,-14 4 4 15,1 12 0-15,4 12 4 16,-14 4 4-16,-4 3 4 15,10-3-12-15,-1 0 0 16,0-8-72-16,0-4 0 16,9-5-76-16,-5 1 4 15</inkml:trace>
  <inkml:trace contextRef="#ctx0" brushRef="#br0" timeOffset="34525.0766">2395 13576 248 0,'0'-8'136'16,"9"4"-68"-16,-5 4 4 0,10 0-20 16,-1 4 0-16,14 16-32 15,9 0 0-15,0 8-24 16,4 3 4-16,5 5-72 16,4 8 0-16,-9 0-108 15,0 4 4-15,1-1 96 16</inkml:trace>
  <inkml:trace contextRef="#ctx0" brushRef="#br0" timeOffset="39875.4085">4521 14364 108 0,'-9'-8'60'0,"-5"-12"-44"0,5 12 0 16,1 4-8-16,-6-4 0 0,-4 0 4 16,-4 4 0-16,-5 0 12 15,-13 4 4-15,-1 0-24 16,-3 4 0-16,-10 4-4 16,-4 4 4-16,-5 4-8 15,-4 16 4-15,4 4 8 16,10 11 0-16,3 5 0 15,10 0 0-15,13 8 0 16,14 7 4-16,13 1-8 16,27-1 4-16,17-3 4 15,19 0 0-15,4-12 4 16,14-17 4-16,4-11-16 16,13-12 4-16,1-8-4 15,-1-12 0-15,-13-12 4 16,-9-12 0-16,-9-7-4 0,-8-5 0 15,-24-8 0-15,-17 0 4 16,-18-11-12-16,-22-5 4 16,-23 0-56-16,-8 17 0 15,-6 11-32-15,15 8 0 16,-10 40 0-16,5 0 0 16</inkml:trace>
  <inkml:trace contextRef="#ctx0" brushRef="#br0" timeOffset="40797.3516">4852 14873 68 0,'-9'-24'40'0,"31"-4"8"0,-17 21 0 16,4-5-32-16,9-8 4 15,9-8 4-15,4-8 0 16,5-12-12-16,9-7 4 15,17-1-4-15,14-4 4 16,14-4-8-16,8-7 4 0,14 7-12 16,5-3 4-16,12-5 4 15,10 8 0-15,0 1-12 16,-5-13 4-16,0 8 4 16,1 9 0-16,-1 7 12 15,-9 4 0-15,-4 4-12 16,0 5 0-16,-9 3-4 15,-5 4 0-15,5 4 0 16,0 4 4-16,-5 4-4 16,1 8 0-16,-14 8-4 15,-5 4 0-15,-8 4 4 16,-1 4 0-16,-3 4 0 16,-1 0 4-16,0 4 0 15,9 4 0-15,-5 4-4 16,1 0 4-16,4 0-4 15,4-1 0-15,-12-7 0 0,-6 0 4 16,-4 0-4-16,-4-8 0 16,0-4 0-16,-10 0 4 15,-3-4-4-15,-6-8 4 16,-3-8 4-16,-6-4 0 16,-8-4-8-16,-4-3 0 15,-5-5 0-15,-9-4 0 16,-5-8 0-16,0-4 4 15,-4 5-4-15,0-5 0 16,-4 0-4-16,4-4 0 16,0-3-4-16,0 3 4 15,4 8-8-15,1 0 4 0,-1 5-24 16,-4 3 0-16,0 16 0 16,0 4 0-16,-4 12-16 15,4 4 4-15,-5 0-28 16,1 4 4-16,4 4 36 15,0 0 0-15</inkml:trace>
  <inkml:trace contextRef="#ctx0" brushRef="#br0" timeOffset="41203.6346">9220 13007 100 0,'-9'-20'56'0,"0"4"-28"16,9 8 4-16,-4 4-4 15,4 4 0-15,-9-4-20 16,-4 12 4-16,-5 8-8 15,0 0 0-15,-5 4-4 0,1 8 0 16,0-9-4-16,-1 1 4 16,5-4 0-16,5 0 0 15,4-8 0-15,5 0 4 16,8-8-4-16,0-8 4 16,5-8 0-16,0 0 0 15,0-8 12-15,0-7 0 16,0-1-8-16,5 4 4 15,-1 0-8-15,5 4 4 16,4 8-8-16,1 12 0 16,4 8 0-16,4 4 4 0,0 8-8 15,1 4 4-15,-6 4 0 16,-3 0 4-16,-10 0 4 16,1 4 0-16,-14-5 12 15,-5-3 4-15,-4-4-24 16,-4-4 4-16,-10 0 0 15,-3-4 0-15,-6 0-20 16,-12-4 4-16,3 0-116 16,5 4 4-16,1 12 40 15,-1-8 4-15</inkml:trace>
  <inkml:trace contextRef="#ctx0" brushRef="#br0" timeOffset="54869.9881">17979 16700 192 0,'5'-24'108'0,"13"-20"-100"16,-18 32 0-16,0-4-8 0,0 0 4 16,0-3 4-16,-5-1 4 15,-8 0 0-15,0-4 4 16,-10 4-12-16,-4 4 0 15,-9 0-4-15,-13 4 4 16,-4 0-4-16,-15 8 0 16,-17 4-4-16,-13 12 0 15,-5 8 4-15,0 8 4 16,0 12-12-16,0 0 4 16,9 11 8-16,14 5 0 15,8 4 0-15,9 7 4 0,27-7 12 16,10 4 4-16,12 3-24 15,14 5 4-15,18-4 0 16,13-5 4-16,19-3 4 16,21-4 0-16,14-1 0 15,14-11 0-15,8-12 4 16,-4-20 0-16,5-8-12 16,-5-12 4-16,-5-16-4 15,-4-12 0-15,-13-7 0 16,-14-5 0-16,-9-8-4 15,-18-12 0-15,-26-3 12 16,-19 3 4-16,-17 1-72 16,-19 7 0-16,-12 8-56 15,-5 4 4-15,-1 5-12 16,10-1 0-16</inkml:trace>
  <inkml:trace contextRef="#ctx0" brushRef="#br0" timeOffset="55698.1708">17760 14443 176 0,'-22'-43'96'0,"-32"15"-84"0,36 20 0 0,-4 0-4 16,-14 4 4-16,-18 0-12 16,-13 0 0-16,0 4 12 15,-9 20 0-15,-5 12 4 16,-4 15 4-16,5 1 0 16,4 4 0-16,4 4-16 15,14 11 4-15,13 1-4 16,18 0 0-16,27-5 4 15,27-3 4-15,18-16-4 16,26-8 0-16,19-17 8 16,13-11 0-16,9-16-4 15,0-19 4-15,-5-9-8 16,1-12 4-16,-23-20 0 16,-18-19 0-16,-23-9-8 0,-17-7 0 15,-18 11-60-15,-13 9 4 16,-10 19-56-16,-8 12 4 15,0 28-24-15,-1 9 0 16</inkml:trace>
  <inkml:trace contextRef="#ctx0" brushRef="#br0" timeOffset="56917.0066">17903 14821 148 0,'0'-7'84'0,"54"-25"-68"0,-40 24 0 16,17-12-4-16,14 0 0 15,17-8 8-15,10-8 0 16,22-19 12-16,13 7 0 16,23 0-16-16,18-4 0 15,8-7-16-15,19-1 4 16,-5 8-4-16,9 0 0 15,-4 1 0-15,4 3 0 0,0 12 8 16,0 0 0-16,-18 4-8 16,-13 5 4-16,-19 7-8 15,-17 8 4-15,-9 4-4 16,-18 8 4-16,-9 0-4 16,-4 4 4-16,-5 8 0 15,-9 4 0 1,14 23 0-1,-5-3 4-15,-9-4 0 16,-4-4 4-16,-5-8-4 16,-9-8 4-16,-4-8 0 15,-4-12 0-15,-6-8-4 16,-3-8 0-16,-5-4-4 16,-5-12 0-16,-4-15 0 15,-4-25 0-15,-5 0 0 0,0 1 0 16,-5-1-4-16,-4 13 4 15,5 3-4-15,-5 4 0 16,4 13 0-16,1 11 0 16,-1 4 0-16,5 8 4 15,0 4-40-15,0 8 4 16,5 0 8-16,-1 4 4 16,1 0 12-16,-1 0 0 15,1 0 8-15,-1 0 0 16,1-7 4-16,-1 3 0 0,1 0 16 15,4-4 0-15,-1-4 4 16,6 0 0-16,-1 4-20 16,-4 4 4-16,-4 0-4 15,-5 4 4-15,-5 8-4 16,-4 4 4-16,-9 0-4 16,1 0 0-16,-1 0 4 15,0 0 4-15,0 0-12 16,0-4 4-16,4 0 0 15,6 0 4-15,3-8-4 16,5 0 0-16,5 0 0 16,8-8 0-16,5 0-4 15,4-4 4-15,5-3 8 16,-5-5 4-16,1-4-8 16,-1 8 4-16,-4 12-4 15,0 8 0-15,0 8-8 0,4 8 4 16,-4 4 4-16,0 4 0 15,0 4-4-15,0 4 0 16,0-5 4-16,-5 1 0 16,-4-4 0-16,-4-4 4 15,-10 0-4-15,-8-8 4 16,-14 0-8-16,-9-4 4 16,-4-4-4-16,-9 0 4 15,8-4-60-15,14 4 0 16,14 12-124-16,13 8 4 15</inkml:trace>
  <inkml:trace contextRef="#ctx0" brushRef="#br0" timeOffset="58432.7453">18109 16982 124 0,'5'-4'72'0,"26"-11"-48"16,-26 7 0-16,8-4-4 16,9-12 4-16,10-8-4 15,12 0 0-15,15-12-4 16,12-3 0-16,28-13-4 16,17 4 0-16,14-4 12 15,13-7 0-15,23-9-20 16,8-7 0-16,14-5 0 0,0 1 4 15,18 3-8-15,0 0 0 16,-14 9 8-16,1 7 4 16,-5 4-8-16,-9 17 4 15,-13 3 4-15,-5 0 0 16,-18 4-8-16,-4 8 4 16,-5 5-8-16,-4 15 0 15,4 8 0-15,-18 0 4 16,1 4-4-16,-1 0 4 15,-13 0-4-15,0 0 4 16,0 0-4-16,-9-4 4 0,0 0 0 16,-5-4 0-16,1-12-4 15,-10-4 4-15,-8-16 8 16,0-15 4-16,-1-13-16 16,-8-8 4-16,-5-3-4 15,0-13 4-15,1-7-4 16,-1-21 0-16,4 9 8 15,-12-9 4-15,-1 9-16 16,-9 0 4-16,-9-1 0 16,-4-11 0-16,-4 3 4 15,-10-3 0-15,1 8-8 16,-6 7 4 0,6 17-12-1,-5 15 4-15,0 12 8 16,0 13 4-16,-5 11-32 15,-4 4 0-15,0 8 8 0,-4 4 4 16,4 4-32-16,0 0 0 16,-5 9 16-16,5-1 0 15,0 4 20-15,5 0 4 16,-1 0 8-16,-4 0 0 16,0-4 4-16,0 4 0 15,0-8 4-15,-4 0 4 16,-1 0 8-16,5 4 4 15,0 4-24-15,-9 4 4 16,0 4-4-16,-9 8 0 0,-4 0 12 16,-5 4 0-16,0 0-20 15,1 0 0-15,-1 0 16 16,0-4 0-16,4-4-4 16,6-4 0-16,3-4 0 15,5-8 0-15,9-4-8 16,5-4 4-16,4-4 8 15,4-4 0-15,0-11 0 16,5-5 4-16,-4 4 0 16,4 8 0-16,4 4-8 15,-4 4 4-15,4 8-8 16,1 5 4-16,4 15-4 16,4 15 0-16,0 5 0 15,5 8 4-15,0 0 0 16,-5 0 0-16,-4 0-4 15,0-1 0-15,-5-3 0 0,-4-4 4 16,0 0 0-16,-9-4 0 16,-9-4 4-16,-9-4 0 15,-9-4-4-15,-4-8 4 16,-10-4 4-16,-3 0 4 16,-6 0-72-16,10 0 0 15,-9 4-96-15,8 8 4 16,1 12 64-16,31-4 4 15</inkml:trace>
  <inkml:trace contextRef="#ctx0" brushRef="#br0" timeOffset="61035.683">19528 14268 144 0,'-9'0'80'0,"-31"32"-56"0,26-24 0 0,-8 20-20 16,-5 12 4-16,-13 15 8 15,-5 1 0-15,-9-4-8 16,-4 0 4-16,-4-1-8 16,3 1 0-16,6-4-24 15,3-8 4-15,6-4-136 16,3-9 4-16</inkml:trace>
  <inkml:trace contextRef="#ctx0" brushRef="#br0" timeOffset="61551.3437">19559 15669 152 0,'-22'4'84'0,"-32"32"-40"16,32-20 4-16,-9 12-28 16,-14 19 4-16,-18 25 8 15,-17 0 0-15,-10-1-24 16,5 5 4-16,9-8-100 0,13-1 4 15,14-3-56-15,-23-20 4 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20:00:58.207"/>
    </inkml:context>
    <inkml:brush xml:id="br0">
      <inkml:brushProperty name="width" value="0.05292" units="cm"/>
      <inkml:brushProperty name="height" value="0.05292" units="cm"/>
      <inkml:brushProperty name="color" value="#FF0000"/>
    </inkml:brush>
  </inkml:definitions>
  <inkml:trace contextRef="#ctx0" brushRef="#br0">4489 7710 232 0,'-4'-12'128'0,"-23"-4"-92"0,23 12 0 0,-14 0-28 16,4 0 4-16,-13 0 0 16,1 4 0-16,-6 4-8 15,5 0 4-15,5 0-12 16,4 0 4-16,14 0-4 16,-1 0 4-16,19 0 0 15,-1 0 4-15,18 4-4 16,-4 0 0-16,18 8-4 15,-14-8 4-15,5 8 4 16,-5-4 4-16,-17 4-4 16,-5-1 0-16,-23 5-4 15,-8 0 4-15,-5-4-8 16,5 0 4-16,-5-8-32 16,0-4 4-16,5-8-84 0,4 0 4 15,31-12 28 1,5 4 4-16,22 4 48 0,-8 0 0 15</inkml:trace>
  <inkml:trace contextRef="#ctx0" brushRef="#br0" timeOffset="171.8852">4982 7686 284 0,'-23'24'156'0,"6"20"-104"0,12-40 0 16,1 16-52-16,-1-5 4 15,5 5-36-15,0 0 0 0,9-4-100 16,0-4 4-16,4-8 36 16,-4 0 0-16,-4-8 76 15,-5 0 0-15</inkml:trace>
  <inkml:trace contextRef="#ctx0" brushRef="#br0" timeOffset="500.0346">5027 7634 212 0,'13'0'116'0,"18"-8"-88"0,-22 4 4 0,9 0-16 15,-4 0 4-15,21 0 8 16,-8 0 0-16,18 4-8 16,-5 0 4-16,-13 8 0 15,-4-4 4-15,-15 8-24 0,-3 0 4 16,-10 8-12-16,1-4 4 15,-9 12 0-15,4 0 4 16,0 0-4-16,4-4 4 16,5 3-4-16,0-3 0 15,14-8-4-15,-1 0 4 16,23-8-28-16,-9-4 0 16,9-8-60-16,-5 0 4 15,0-8-20-15,-4 0 0 16,-5 0 44-16,-4 0 0 0,-4 0 48 15,-5 4 0-15</inkml:trace>
  <inkml:trace contextRef="#ctx0" brushRef="#br0" timeOffset="843.8082">5385 7714 240 0,'9'12'132'0,"26"-8"-88"0,-30-4 4 0,13 0-36 15,0 0 4-15,13 0-12 16,-4 0 4-16,13-8-8 15,-9 0 0-15,5 0 0 16,-9 0 4-16,4-8-4 16,-4 4 4-16,-4-8-8 15,-1 4 4-15,-4 0 0 16,-5 4 4-16,-13 0-8 16,0 1 4-16,-13 11 32 15,4 0 4-15,-18 15-20 0,9-3 4 16,0 12-20-16,5-4 4 15,13 8 0-15,0-4 4 16,18 4-36-16,-5-8 4 16,10-8-80-16,-1 0 0 15,-4-8-12-15,-5 0 0 16,1-4 72-16,-5 0 0 16,-18 0 24-16,0 0 4 15</inkml:trace>
  <inkml:trace contextRef="#ctx0" brushRef="#br0" timeOffset="984.4456">4852 7352 276 0,'-13'-16'152'0,"13"16"-144"16,0 0 4-16,9 4-184 15,-1 0 4-15,19-12 120 16,-4 0 0-16</inkml:trace>
  <inkml:trace contextRef="#ctx0" brushRef="#br0" timeOffset="2572.8964">7135 7770 184 0,'-18'-20'100'15,"-18"-4"-64"-15,27 20 0 0,-9-8-24 16,5 8 4-16,-10 0 12 16,5 0 0-16,-8 8-8 15,3 0 4-15,1 12-20 16,4-4 4-16,4 4-8 15,1-4 4-15,9 0-4 16,4 0 4-16,4-5-4 0,0 1 4 16,10-8-8-16,-5 0 4 15,18-8 4-15,-5 1 0 16,5-5-8-16,-5 0 4 16,5 0 0-16,-4 0 4 15,-6 4 8-15,1 4 0 16,-4 4 12-16,-5 0 0 15,0 12-20-15,-5-4 4 16,10 8-8-16,-1-4 4 16,5 0 0-16,-5-5 0 0,10-3-4 15,-5 0 0-15,4-12-4 16,-4 1 4-16,4-5-8 16,-4 0 0-16,0 4-12 15,-4 0 4-15,-10 8 4 16,0 0 4-16,5 4-36 15,-4 0 4-15,13 0-12 16,-5 0 0-16,14-4 28 16,-5 0 0-16,10-8 24 15,-1 4 0-15,5-8 20 16,-5 4 4-16,5-12 20 16,-5 8 4-16,-4-4-40 15,-4 0 0-15,-5 4-8 16,-5 0 4-16,-13 12-4 15,0 0 0-15,-18 8-8 16,5 0 4-16,-10 8 4 0,5 0 4 16,9 4-4-16,0 4 4 15,18-8 4-15,0 0 4 16,18-8 16-16,-4-4 0 16,8-12 0-16,-4 4 4 15,-5-12-4-15,-4 0 4 16,-9-24-20-16,-4 12 0 15,-10-40-12-15,1 13 0 32,8-65-92-32,1 25 0 15,12 19-40-15,-3 17 0 0,26 31 88 16,-9 8 0-16,5 20-20 16,-4 0 4-16</inkml:trace>
  <inkml:trace contextRef="#ctx0" brushRef="#br0" timeOffset="3651.0986">8992 7666 128 0,'18'-12'72'0,"9"0"-16"16,-23 8 4-16,1-4-8 16,-1 4 0-16,-4-4-8 15,0 4 0-15,-18 4-24 16,5 0 0-16,-23 4-8 15,9 0 4-15,-13 0-16 16,4 0 0-16,5 4-12 0,4 0 4 16,9 8 4-16,5-4 0 15,13 0 16-15,0 0 4 16,13-4-28-16,-4 0 0 16,9-8 28-16,-5 0 0 15,10-8-16-15,-1 0 0 16,1-12 0-16,-6 4 0 15,1-4 0-15,-4 4 0 16,-5 8-4-16,0 0 0 16,-9 12-8-16,0 0 4 15,0 8 4-15,0 0 4 0,4 8-4 16,1-4 4-16,8 8 4 16,-4 0 0-16,9-4 4 15,-5-4 4-15,14-8-4 16,-4 0 0-16,12-16-4 15,-8 0 4-15,18-24-8 16,-5 4 0-16,5-24 0 16,-9 8 4-16,4-43-4 15,-9 11 4-15,1-15-8 16,-10 15 0-16,-4 12-8 16,-5 17 4-16,-13 27 20 15,0 4 4-15,-8 40-4 16,3-4 4-16,-4 51-16 15,0-7 4-15,14 12-4 16,-5-13 4-16,9 9 0 16,-5-16 4-16,14-9-4 0,-5-7 4 15,14-20-8-15,-4-4 4 16,17-28-12-16,-9 0 0 16,5-56-20-16,-5 13 0 15,10-57 4-15,-10 29 0 16,0-13 20-16,-4 13 4 15,-13 27 48-15,-1 8 0 16,-17 36-36-16,-1 4 4 16,-4 44-4-16,5-4 0 15,-5 48-12-15,4-13 4 16,-4 17-4-16,5-17 4 0,4 13-56 16,0-16 4-16,13-5-88 15,-4-11 4-15,18-16 32 16,-5-4 4-16,14-16 72 15,-4-4 0-15,3-4-20 16,-3-4 0-16,-1-20 404 31,-67-16-360-31,99 40 68 16,-41-28 4-16,-13 4-52 16,-4 4 0-16,-10 12-8 15,5 4 4-15,-9 12-16 16,0-4 4-16,5 12-4 15,-1-4 4-15,10 12-4 16,-1-8 4-16,19 0-4 16,-5 0 4-16,17-13-4 0,-8 1 4 15,5-16 4-15,-6 1 0 16,-8-13 12-16,-4 4 4 16,-19-20-24-16,1 12 4 15,-23-12-64-15,5 8 0 16,-5 4-56-16,4 5 0 15,14 7 28-15,0 4 4 16,27 8 20-16,0 0 0 16</inkml:trace>
  <inkml:trace contextRef="#ctx0" brushRef="#br0" timeOffset="3854.2366">10697 7690 300 0,'0'-20'164'0,"9"-16"-124"0,-9 28 4 0,-4-4-44 15,4 0 4-15,-9 4-4 16,0 5 0-16,-9 6-4 16,0 1 4-16,-9 16-4 15,0-4 0-15,10 12 0 16,3-4 4-16,14 4-80 16,0 0 0-16,22-8-16 15,-4-4 0-15,23-8 8 16,-10-1 0-16</inkml:trace>
  <inkml:trace contextRef="#ctx0" brushRef="#br0" timeOffset="4151.1332">10988 7694 256 0,'18'-24'140'15,"-4"0"-72"-15,-14 20 0 0,-14-4-32 16,5 0 4-16,-13 12-36 0,-1 0 4 16,-3 8-8-16,3 0 4 15,1 4-8-15,4 0 4 16,9 0 0-16,5 0 0 15,13-4-12-15,-1 0 4 16,19-12 8-16,-4 0 0 16,4-4 0-16,-1 0 4 15,-3-4 0-15,-5 4 0 16,0 0 20-16,-1-4 0 16,-8 16-12-16,0-4 0 0,0 12-16 15,0-4 4-15,0 12-68 16,0-5 0-16,5 1-56 15,-5-4 4-15,8-4 32 16,1-4 0-16,-4-12 28 16,-5 4 4-16</inkml:trace>
  <inkml:trace contextRef="#ctx0" brushRef="#br0" timeOffset="4948.063">11293 7061 236 0,'-5'-12'132'0,"-13"56"-96"15,14-40 4-15,-1 28-32 16,5-4 4-16,9 43-12 16,0-7 4-16,5 16-4 15,-5-17 0-15,9 13-40 0,-10-16 0 16,-3-1-12-16,-1-11 0 16,-4-16-12-16,0-4 4 15,-9-20 8-15,1-4 0 16,-10-8 112-16,4 0 0 15,5-4-16-15,0 0 0 16,5-4 8-16,4 8 4 16,4 0 4-16,1 0 0 15,13 0-20-15,0 4 4 16,8 0-32-16,-3 0 0 16,13-4-12-16,-10 0 4 15,10-4 4-15,-4 4 0 0,-1 0 0 16,-4 0 4-16,-5-8-8 15,-4 4 0-15,-5 0 8 16,1 0 4-16,-14 12-8 16,0 0 4-16,-9 4-12 15,0 0 4-15,0 8-4 16,0 0 4-16,5 4-80 16,-1 0 4-16,14-4-48 15,-4 0 0-15,17-4 28 16,-4 0 4-16,31-5 24 15,-13 1 4-15,0-8 76 16,-5 0 4-16,-13-8 116 16,0 1 0-16,0-5-60 15,-5 0 0-15,-8-4-32 16,-1 4 0-16,10 0-44 0,-5-4 0 16,-14 8 4-16,1 4 4 15,-5 4-8-15,0 0 4 16,-5 8-16-16,1 0 0 15,4 16 12-15,4-8 4 16,14 4-4-16,0-4 0 16,9-5 0-16,-4 1 4 15,4-8 8-15,-5 0 0 16,0-16 24-16,1 0 0 16,-10-11-12-16,1 3 0 0,-14-16-12 15,4 8 4-15,-13-36-16 16,1 13 4-16,-6-29-12 15,5 12 4-15,-4 5-56 16,4 11 0-16,5 20-108 16,-1 0 0-16,23 24 100 15,0 0 0-15,22 16 8 16,-8-4 4-16,17 32 52 16,-4-12 0-16</inkml:trace>
  <inkml:trace contextRef="#ctx0" brushRef="#br0" timeOffset="5307.4627">12394 7248 368 0,'27'4'204'0,"-5"72"-168"15,-22-68 0-15,4 24-32 16,1-4 4-16,-1 19-12 0,1-7 4 16,-1 12 4-16,1-12 0 15,-1-1-8-15,1-3 4 16,-1-8 8-16,1-4 0 15,8-12-12-15,1 4 0 16,8-16 4-16,0 0 0 16,14 0-4-16,-5 0 4 15,10 0-8-15,-1 0 4 16,-13 8 4-16,-5 0 4 16,-8 8 0-16,-5 0 0 15,-9 3-4-15,0-3 0 16,-23 0 0-16,5-4 4 0,-13-4-16 15,0-4 0-15,-1-4-64 16,5 0 4-16,10-8-36 16,3 0 0-16,28-4 36 15,-5 4 0-15,8 4 8 16,1 0 0-16</inkml:trace>
  <inkml:trace contextRef="#ctx0" brushRef="#br0" timeOffset="5463.7243">12931 7670 260 0,'13'12'140'0,"-17"4"-96"16,4-16 4-16,0 12-40 16,0 4 4-16,4 8-8 15,1-4 4-15,4-1-76 16,-5 1 0-16,5-4-48 16,-4-4 0-16,-14-8 40 0,4 0 4 15</inkml:trace>
  <inkml:trace contextRef="#ctx0" brushRef="#br0" timeOffset="5713.7438">13128 7157 208 0,'-45'-4'112'0,"49"20"-52"0,-4-16 4 0,0 12-28 16,0 0 0-16,9 39 8 15,0-3 0-15,0 16-44 16,0-9 4-16,5 17-8 16,-5-8 4-16,4 3-84 15,-4-11 0-15,0 0-20 16,-5-16 4-16,-4-9 24 16,0-7 0-16,-9-12 40 15,1 0 4-15</inkml:trace>
  <inkml:trace contextRef="#ctx0" brushRef="#br0" timeOffset="5816.6193">13020 7746 248 0,'9'-16'136'0,"23"0"-72"16,-28 12 0-16,14 0-60 15,-5 0 0-15,14-4-112 16,-4 4 4-16,26 4-20 16,-9 0 4-16</inkml:trace>
  <inkml:trace contextRef="#ctx0" brushRef="#br0" timeOffset="6566.6728">14027 7240 192 0,'0'-16'108'0,"-4"16"-60"0,4 0 0 16,-5 4-16-16,1 0 4 16,-10 36-12-16,6-12 0 15,-15 40 24-15,5-13 4 16,-22 49-36-16,9-21 4 15,-5 33-20-15,5-25 0 16,-5 1-20-16,9-13 4 16,0-19-124-16,14-16 0 0,13-20 28 15,0-4 0-15,0-36 64 16,0 4 0-16</inkml:trace>
  <inkml:trace contextRef="#ctx0" brushRef="#br0" timeOffset="6957.3247">14538 7539 224 0,'9'-36'124'15,"-23"-8"-48"-15,10 36 0 0,-5-8-36 16,4 4 0-16,-13 4-24 16,5 0 4-16,-14 4-16 15,5 0 0-15,-19 8-4 16,10 0 0-16,-5 16 0 15,5-4 0-15,0 20 0 0,4 0 0 16,4 8 0-16,5-9 0 16,18 17-44-16,0-8 0 15,9 8-40-15,-4-12 4 16,-5-1 0-16,0-7 0 16,-14-4 40-16,5-4 0 15,-13-8 48-15,4-4 4 16,-4-4 32-16,4-4 4 15,4-4 4-15,1 0 4 16,13 0 8-16,0 0 0 16,5-4-36-16,-1 0 0 15,23-4-28-15,-5 0 4 0,10-4-152 16,-6 0 0-16,19-4 56 16,-5 0 0-16,-13 4 64 15,-4 4 4-15</inkml:trace>
  <inkml:trace contextRef="#ctx0" brushRef="#br0" timeOffset="7144.836">14690 7360 288 0,'0'28'160'0,"4"-1"-96"16,-4-23 4-16,0 24-48 16,0-4 0-16,0 24-16 15,0-12 0-15,-4 15-4 16,4-7 0-16,0 4-100 15,0-4 0-15,9-4-40 16,0-9 0-16,9-15 68 0,-5 0 4 16</inkml:trace>
  <inkml:trace contextRef="#ctx0" brushRef="#br0" timeOffset="7744.139">15075 7702 304 0,'0'-8'164'0,"-36"8"-124"0,27 0 0 15,-18 8-16-15,5-4 0 16,-1 16-24-16,5-8 0 16,5 4 4-16,0 0 4 15,17-4-12-15,1-1 0 0,12-7 4 16,1 0 0-16,9-8 4 16,-4 0 4-16,-1-3-8 15,-4 3 0-15,-5-4 0 16,-4 0 0-16,0 4-32 15,-4 0 4-15,-1 8-8 16,1 0 4-16,-5 12-24 16,0-5 4-16,17 9 28 15,1-4 0-15,9-4 20 16,-4 0 0-16,3-8 8 0,-3-4 0 16,4-8 20-16,-5 0 4 15,-4-8 8-15,-5 4 0 16,1-8-12-16,-5 5 0 15,-5-1-8-15,1 4 0 16,-10 4-4-16,1 0 4 16,-1 16-8-16,5-4 0 0,5 20-8 15,-1-5 0-15,14 21-12 16,-4-8 4-16,12 32 16 16,-3-8 4-16,-1 19-8 15,-4-11 0-15,-9 7 4 16,-4-15 0-16,-23 4-8 15,9-8 0-15,-18-17 4 16,4-3 0-16,1-24 4 16,4 0 0-16,5-36-4 15,-1 0 0-15,10-27-8 16,4 11 4-16,13-12-40 16,-4 8 4-16,9-3-136 15,0 11 0-15,13 8 132 16,-4 4 4-16,36 8-28 15,-14 4 4-15</inkml:trace>
  <inkml:trace contextRef="#ctx0" brushRef="#br0" timeOffset="7822.2683">15889 8020 248 0,'5'0'136'0,"35"-24"-324"0,-35 20 0 15</inkml:trace>
  <inkml:trace contextRef="#ctx0" brushRef="#br0" timeOffset="14092.7652">5685 8048 160 0,'0'4'92'0,"8"4"-52"0,-8-8 0 0,0 4-28 16,0 0 0-16,-8 16 4 15,3-4 4-15,-13 16-4 16,0-4 0-16,-18 15-16 16,10-11 4-16,-15 4-4 15,5-4 0-15,1-4-68 16,3-4 4-16,1-5-56 16,4-3 4-16,14 4 88 15,-1-8 4-15</inkml:trace>
  <inkml:trace contextRef="#ctx0" brushRef="#br0" timeOffset="14342.7854">5232 8347 184 0,'-13'-16'100'0,"9"12"-48"0,4 4 0 16,-5 0-24-16,5 0 4 16,-4 8-32-16,-1 0 4 15,-4 16-4-15,0-5 4 16,0 9-4-16,0-8 0 15,5 4 0-15,4-4 0 16,9-4 4-16,-5-4 4 16,14-4-8-16,-4 0 0 15,8-4 0-15,-4 0 4 16,22-4-72-16,-9 0 0 0,5 0-56 16,-4 0 0-16,-1 12 84 15,0-4 0-15</inkml:trace>
  <inkml:trace contextRef="#ctx0" brushRef="#br0" timeOffset="15141.9559">5819 8462 212 0,'-5'0'116'0,"10"8"-96"0,-5-8 0 16,4 8-20-16,1 0 0 15,4 8 12-15,0-4 0 16,0 4 8-16,0-4 0 15,4 0-4-15,-4-4 4 16,4-8-16-16,-4 0 4 0,5-8-8 16,-5 0 0-16,0-8 4 15,0 0 0-15,-5-8-4 16,1 4 0-16,-5 4-4 16,0 0 4-16,0 16 0 15,0 0 0-15,-5 8-76 16,1 0 4-16,8 4-28 15,1-4 0-15,12 4 36 16,-3-4 0-16</inkml:trace>
  <inkml:trace contextRef="#ctx0" brushRef="#br0" timeOffset="15516.9823">6110 8502 176 0,'9'-4'96'0,"-5"20"-64"15,-4-16 0-15,5 16-12 16,-5-4 4-16,4 19-8 15,1-3 4-15,-1 4-16 0,1 0 0 16,-1-8-12-16,0-4 4 16,-4-8-76-16,0 0 0 15,0-16 20-15,0 0 4 16,-4-20-8-16,4 4 0 16,-4-8 136-16,-1 0 4 15,5 0-16-15,0 4 0 16,0-7-12-16,0 7 0 15,9 0-8-15,-5 4 0 16,19 0-36-16,-5 4 4 16,9 0-4-16,-5 0 0 0,0 16 0 15,-4 0 4-15,-9 12-8 16,-4-4 4-16,-23 12 0 16,4-4 0-16,-4 4-4 15,5-4 4-15,0-4-108 16,-1-4 4-16,14-8-12 15,0 0 0-15,18 0 76 16,0 0 4-16</inkml:trace>
  <inkml:trace contextRef="#ctx0" brushRef="#br0" timeOffset="16298.2873">6486 8518 236 0,'4'40'128'0,"-13"15"-64"16,5-47 0-16,4 24-52 15,0-8 4-15,4 12-12 0,-4-8 0 16,5 7-52-16,-1-7 0 16,-4-12-44-16,0-4 4 15,-4-16 16-15,-1 0 4 16,-4-16 16-16,0 0 0 16,-9-19 316-1,-67 23-264 1,166-24 60-16,-86-4 0 15,10-4-12-15,-1 9 0 16,14 3-28-16,-4 8 4 16,8 4-20-16,-4 4 4 15,-5 8-4-15,1 0 0 16,-10 16 4-16,1 0 4 0,-14 4-12 16,0-4 4-16,-5 4-56 15,1 0 4-15,0-4-40 16,4 0 0-16,9-4 4 15,0 0 0-15,9 0 20 16,-5 0 4-16,10 4 272 31,-100-24-212-31,198 48 48 16,-89-20 0-16,-1-4-40 16,-4 0 4-16,4-8 0 15,-4 0 0-15,0-4-4 16,-4 0 4-16,-1-8 12 15,-4 4 4-15,-9 4-20 16,0 0 0-16,-4 12-12 0,-1 0 4 16,-4 8 0-16,0-4 0 15,5 4-52-15,4 0 4 16,9-4-16-16,0 0 0 16,17-8 8-16,-3 0 4 15,4-8 48-15,-5 0 0 16,-4-4 72-16,4 0 4 15,-13 4-12-15,0 0 0 16,0 8-28-16,0 0 4 16,0 8-20-16,0 0 4 15,4 4-16-15,-4-4 4 0,9 4-8 16,-4-4 4-16,-10 0 0 16,1 0 4-16,-1-12-8 15,1 4 0-15,-5-12 0 16,0 4 4-16,4-12-24 15,1 4 0-15,4-4-100 16,0 4 0-16,17-8 16 16,-3 8 4-16,4 1 96 15,-5-1 0-15</inkml:trace>
  <inkml:trace contextRef="#ctx0" brushRef="#br0" timeOffset="16610.8183">7363 8172 256 0,'-5'15'140'0,"5"21"-84"16,0-32 4-16,0 8-60 16,0 0 4-16,5 4-4 0,-5-4 4 15,0 4-4-15,0 0 0 16,4 0 4-16,-4-4 0 16,5-8-8-16,-1 0 4 15,14-4-4-15,-4 0 4 16,8 4 0-16,-4 0 0 15,0 8-4-15,-5-1 0 16,-4 9 20-16,5 0 0 16,-23 0 0-16,4-4 4 15,-8 0-16-15,-1-4 0 16,1-8-64-16,0 0 0 0,4-12-56 16,4 4 0-16,19-16 36 15,-6 4 4-15,15-4 40 16,-5 0 0-16</inkml:trace>
  <inkml:trace contextRef="#ctx0" brushRef="#br0" timeOffset="16767.0703">7717 8271 204 0,'-9'-4'112'0,"18"4"-44"0,-9 0 4 0,4 8-40 16,-4 0 4-16,4 8-32 16,1 0 0-16,-1 8-40 15,1-4 4-15,4-1-56 16,0-3 0-1,18-4-52 1,-5 0 4-16</inkml:trace>
  <inkml:trace contextRef="#ctx0" brushRef="#br0" timeOffset="17298.3565">7963 7973 216 0,'-18'-8'120'0,"18"20"-72"0,0-12 4 16,4 15-36-16,1-3 0 15,4 28-8-15,0-4 0 16,4 16-8-16,-4-8 4 16,0 7-16-16,0-11 0 15,-5-4-76-15,1-4 0 0,-1-12-36 16,1-1 4-16,-1-11 104 16,1 0 0-16,-10-20 320 31,-57-11-304-31,106 31 36 15,-57-24 4-15,13 0-8 16,0 4 0-16,18 0-32 16,-5 4 0-16,14-4 0 15,-4 0 0-15,8 0 0 16,-4 4 4-16,0 0 24 16,-1 4 4-16,-17 0 4 15,0 0 0-15,-9 4-28 16,0 0 0-16,-9 8-16 15,5 0 4-15,-1 8 4 16,-4-4 0-16,5 8 12 16,0-4 0-16,4 4 0 0,0 0 0 15,8 3-12-15,1-3 4 16,0 4 0-16,-4-4 0 16,-10 0 0-16,5-4 4 15,-22 0-40-15,4-4 0 16,-13-8-76-16,4 0 0 15,-4-12-12-15,4 0 4 16,4-8 80-16,5 4 4 16,-4-12-4-16,4 4 0 15</inkml:trace>
  <inkml:trace contextRef="#ctx0" brushRef="#br0" timeOffset="17376.4902">7573 8108 280 0,'-4'-20'152'0,"35"4"-132"0,-26 12 4 0,17-4-212 15,-4 0 4-15,31-8 140 16,-9 4 0-16</inkml:trace>
  <inkml:trace contextRef="#ctx0" brushRef="#br0" timeOffset="18564.0757">11722 8052 236 0,'0'-4'128'0,"9"12"-100"0,-9-8 0 16,0 20-24-16,0 0 0 15,-4 16-4-15,-1-8 4 16,5 19-8-16,0-11 4 16,18-4 0-16,-4-4 0 15,8-4 0-15,-4-4 4 0,13-8 0 16,-8 0 4-16,8-12-72 15,-9 0 0-15,10-4 4 16,-5 4 4-16,4-8 32 16,0 0 0-16,-4-8 20 15,-5 4 4-15,1-4 28 16,-5 4 0-16,0-8 20 16,-5 4 4-16,-4 4-20 15,0 0 4-15,-5 12-4 16,1 0 4-16,4 12-16 15,-5 0 0-15,1 8-20 16,-1-4 4-16,1 12-4 16,-1-4 0-16,5 0-12 15,-4-5 0-15,-1-3-72 16,1 4 4-16,-1-16 12 16,1 0 0-16,-1-20 28 0,-4 0 4 15,-4-4 72-15,4 5 4 16,-9-9 16-16,4 4 4 15,-4-4-12-15,5 4 0 16,-1-4 0-16,1 4 4 16,4 16-28-16,0 0 4 15,13 8-16-15,1 0 4 16,12 8-8-16,-3 0 4 16,4 8-8-16,-5 0 0 15,-8 8 0-15,3-8 0 0,-17 4 0 16,0-5 4-16,-22 9-8 15,4-8 4-15,-9-4-8 16,5-4 0-16,4-4-140 16,0-4 0-16,32 0 44 15,-1 0 4-15,9-4 40 16,-4 0 4-16</inkml:trace>
  <inkml:trace contextRef="#ctx0" brushRef="#br0" timeOffset="19001.6038">13047 8176 304 0,'-4'7'164'0,"8"29"-100"0,-4-32 0 16,0 8-56-16,0 0 0 15,0 16-8-15,0-4 0 16,0 8 4-16,0-8 4 0,5 3-8 15,-1-3 4-15,5 0 8 16,0-8 0-16,9-4-12 16,0-4 0-16,9-8 0 15,-5 0 4-15,18-4-24 16,-4 0 0-16,0-4-100 16,-5 0 4-16,1 4-8 15,-6 0 0-15,15-4 76 16,-14 4 4-16,4 0 28 15,-4 0 0-15</inkml:trace>
  <inkml:trace contextRef="#ctx0" brushRef="#br0" timeOffset="19376.6367">13710 8148 252 0,'-14'-20'140'0,"-13"12"-100"0,23 4 0 16,-14 4-20-16,0 0 0 15,-9 12-8-15,5 0 0 16,-1 4-12-16,5-4 4 16,10 7 4-16,-1-7 4 15,13 8-8-15,1 0 4 16,12 0-4-16,-3-4 0 0,8 8 8 15,-4-4 4-15,0 4-4 16,0-4 0-16,0-1 0 16,-5 1 4-16,-8 4-12 15,-1-8 4-15,-22 0-4 16,5-4 0-16,-14-8-80 16,5 0 0-16,-1-8-40 15,5 0 4-15,9-8 24 16,5 4 0-16,8-12 28 15,1 4 4-15</inkml:trace>
  <inkml:trace contextRef="#ctx0" brushRef="#br0" timeOffset="19564.1397">13830 8183 220 0,'18'-15'120'0,"5"62"-52"15,-23-43 0-15,9 16-56 0,-5-4 0 16,1 20-4-16,-5-8 0 15,0 8-32-15,0-9 4 16,0 5-92-16,0-8 0 16,4-8 0-16,1 0 4 15,-1-4 96-15,1-4 4 16</inkml:trace>
  <inkml:trace contextRef="#ctx0" brushRef="#br0" timeOffset="19939.1673">13826 8223 236 0,'-18'-16'132'0,"18"0"-44"0,0 16 0 0,5-4-44 16,-1 0 4-16,14-11-36 16,-5 7 4-16,19 0-12 15,-5 0 0-15,4 4-4 16,-4 0 0-16,-5 16 4 16,-4-4 0-16,-14 12-4 15,1-1 4-15,-10 9 0 16,1-4 0-16,-5 4-8 15,0-4 0-15,0 0 0 16,0-4 4-16,5 0 0 16,4-5 4-16,4-3-8 15,1 0 0 1,13 4 0 0,-5-4 4-16,9 0 0 15,-4 0 0-15,-9 4 0 0,0 0 0 16,-9 4 4-16,0-4 4 15,-13 4-8-15,-1-4 0 16,-13 3 4-16,5-3 0 16,-5-8-76-16,5 0 0 15,-1-4-92-15,6 0 0 16,17 0 120-16,0 0 0 16</inkml:trace>
  <inkml:trace contextRef="#ctx0" brushRef="#br0" timeOffset="132027.775">5371 9600 188 0,'-18'16'104'0,"18"72"-68"0,0-76 0 0,0 27-36 16,0-7 4-16,5 32 0 16,-1-16 0-16,10 19-4 15,-5-11 4-15,9 12-4 16,-5-17 4-16,5-3 0 15,-5-8 0-15,1-12-4 0,-5 0 4 16,4-28-4-16,-4 0 0 16,13-28 0-16,-4 8 0 15,5-4 12-15,-5 4 0 16,4 4 0-16,-4 4 0 16,9 12-4-16,-5 0 0 15,1 16-8-15,-6-4 4 16,6 16-4-16,-1-8 4 15,5 8-68-15,-9-8 4 16,4-4-60-16,-4-4 4 16,5-8 64-16,-1 0 4 0</inkml:trace>
  <inkml:trace contextRef="#ctx0" brushRef="#br0" timeOffset="132574.6871">6123 10245 148 0,'14'-4'84'16,"-5"-4"-36"-16,-9 8 0 0,4-8-44 15,-4 4 0-15,4-8 0 16,-4 4 0-16,0-8 4 16,0 0 4-16,-4-4 4 15,0 4 0-15,-5-3 16 16,0 3 4-16,-9 12-20 16,4 0 0-16,-4 20-8 15,5-4 4-15,0 23-12 16,4-7 0-16,13 4-48 15,1-4 0-15,30-4-40 16,1-8 0-16,13-20 36 0,-8 4 0 16,8-20-16-16,-9 8 4 15,0-12 232 1,-125 32-168 0,206-60 56-16,-89 12 0 15,-6 9-16-15,1 7 0 16,-22 12-4-16,-1 4 0 15,-8 16-24-15,-1-4 4 16,-4 16-12-16,5-4 0 16,4 4-8-16,0-5 0 15,18-3 4-15,-9 0 4 0,9-12-4 16,-5 0 4-16,5-8-16 16,-5 0 0-16,-4-4 12 15,0 1 0-15,0-5 0 16,0 4 0-16,0 0-4 15,0 0 4-15,0 12 0 16,-4 0 0-16,3 12-36 16,1-4 0-16,9 4-36 15,-4 0 0-15,13-4-12 16,-5-1 4-16,5-3 48 16,-5 0 4-16</inkml:trace>
  <inkml:trace contextRef="#ctx0" brushRef="#br0" timeOffset="132840.3309">6929 10082 148 0,'0'-16'84'0,"-5"-4"-52"16,5 16 0-16,-4 0-16 0,-1 0 4 16,-4 12-4-16,0 0 0 15,0 16-12-15,1-4 4 16,8 12-12-16,0-5 0 16,8 1 4-16,1-4 4 15,18-8 16-15,-4-4 4 16,4-16-8-16,-5 0 0 15,-4-20 0-15,0 4 4 16,-14-24-12-16,1 9 4 16,-23-29-12-16,4 8 0 15,-13-19-4-15,5 11 4 0,0-4-72 16,4 17 0-16,9 11-52 16,4 8 0-16,32 16 72 15,-4 0 4-15</inkml:trace>
  <inkml:trace contextRef="#ctx0" brushRef="#br0" timeOffset="133293.4935">7385 10082 196 0,'-4'8'108'0,"13"-32"-84"16,-9 20 4-16,0-12-28 15,0-4 4-15,-5-4 0 16,1 4 0-16,-5 4 4 15,0 4 0-15,-5 12 20 16,1 0 0-16,0 24-16 0,-1-4 0 16,5 24-16-16,5-8 4 15,13 8-4-15,0-9 4 16,13-3-32-16,-4-4 0 16,9-12 0-16,-5-4 4 15,1-12 28-15,-6 0 4 16,1-12-4-16,-4 0 4 15,-1-8 0-15,1 4 0 16,-1-4 12-16,1 4 0 16,-1 8-8-16,0 0 4 15,1 12-4-15,-1 0 0 16,5 12-8-16,-4-4 0 0,3 4 4 16,-3 0 4-16,-1-4 20 15,-4 0 4-15,0-12-4 16,-4 0 4-16,-1-16-12 15,1 4 0-15,13-16-20 16,-5 4 0-16,14-7-100 16,-5 3 4-16,14 0-44 15,-5 8 0-15,-4 4 84 16,-9 4 4-16</inkml:trace>
  <inkml:trace contextRef="#ctx0" brushRef="#br0" timeOffset="134027.9126">8916 9469 240 0,'-13'-24'132'0,"-1"20"-76"0,14 4 4 16,-18 16-28-16,9-4 0 15,-13 36 8-15,4-9 0 16,-31 57-16-16,9-20 4 16,-23 43-24-16,14-24 0 0,-1 17-4 15,6-25 0-15,12-7-72 16,5-8 0-16,14-44-108 15,4-9 0-15,40-34 132 16,-4 3 0-16,18-8 4 16,-14 4 0-16</inkml:trace>
  <inkml:trace contextRef="#ctx0" brushRef="#br0" timeOffset="134684.2094">9552 9529 272 0,'-27'-4'148'0,"9"-24"-92"16,13 24 0-16,-17-12-44 16,0 0 4-16,-5 0-4 15,4 4 4-15,-8 8 0 16,4 0 0-16,-9 16-12 0,5 0 0 16,0 20-4-16,-1-8 4 15,10 31-4-15,4-3 0 16,9 16 0-16,5-12 0 15,4 11-24-15,0-15 4 16,4 8-48-16,-4-13 4 16,-4 1 0-16,-1-4 0 15,-8-8 24-15,4-8 0 16,-5-13 36-16,1-3 0 16,0-12 4-16,4 0 0 0,4-12 32 15,1 5 0-15,4-9 8 16,0 4 4-16,9 0 8 15,0 4 0-15,8-4-36 16,-3 4 0-16,13-8-12 16,-5 0 0-16,32 0-4 15,-14 4 4-15,14-8 8 16,-9 4 0-16,4 4 0 16,-9 0 4-16,-9 5-8 15,-4 3 4-15,-9 4-12 16,-4 0 4-16,-14 15-8 15,0-3 4-15,-5 8 0 16,5-4 0-16,0 12-4 16,0-4 0-16,5 0 0 15,-1-4 4-15,18-4 0 16,-8-4 4-16,8-8-4 0,-4 0 4 16,0-8 0-16,-5 0 0 15,-4-8 0-15,0 4 0 31,-22-4-124-31,0 0 4 16,8-4 12-16,1 4 0 16,17-8 60-16,0 8 0 15,5 0 4-15,0 0 4 16</inkml:trace>
  <inkml:trace contextRef="#ctx0" brushRef="#br0" timeOffset="134918.6067">9910 9946 272 0,'-14'16'152'0,"1"16"-108"0,8-28 4 0,-4 8-36 15,5 0 0-15,-5 12-12 16,4-8 0-16,5 4-4 16,0-4 4-16,9 0 0 15,0-4 0-15,9-8 0 16,-4-1 4-16,4-10 28 16,-1 3 0-16,-8-8-28 15,0 0 0-15,-13-8-4 16,4 4 0-16,-14-8-60 15,6 0 4-15,-10 4-48 16,4 4 0-16,14-4 8 16,0 4 0-16,9-3 52 15,0 3 4-15</inkml:trace>
  <inkml:trace contextRef="#ctx0" brushRef="#br0" timeOffset="135106.1141">10142 9552 284 0,'14'-19'156'0,"8"34"-108"0,-22-15 0 16,14 28 8-16,-5-8 4 16,4 32-52-16,-4-8 4 15,9 19-16-15,-5-7 4 16,10 8-84-16,-10-8 0 16,1-5-52-16,-1-7 4 15,-4-8 60-15,0-12 4 0,-14-8 28 16,1 0 0-16</inkml:trace>
  <inkml:trace contextRef="#ctx0" brushRef="#br0" timeOffset="135590.5284">10080 10082 228 0,'-9'-4'124'0,"22"8"-28"0,-13-4 4 0,27-4-48 16,-5 0 4-16,19 0-48 16,-10 0 0-16,18-4 0 15,-4 0 4-15,4-8-16 16,-8 0 0-16,-1 0 8 15,-9 4 0-15,-4 0 0 16,-5 0 0-16,-8 8-8 16,-1 0 4-16,-8 8 0 15,-1 0 0-15,-13 12-4 16,0-4 4-16,5 16-8 0,-1 0 4 16,14 0-28-16,0-4 4 15,14-4-24-15,-5-5 0 16,8-11 20-16,1 0 0 15,0-12 24-15,-5 4 0 16,-4-7 8-16,0-1 4 16,0-12-8-16,-4 4 0 15,4-4 16-15,-5 0 0 16,5 12 8-16,-5 0 0 16,5 16-4-16,-4 0 0 15,-5 8-16-15,0 0 4 16,-1 12-8-16,-3-4 4 0,-1-4 0 15,1 0 4-15,-1-12 0 16,1 0 4-16,-1-12-12 16,1 4 0-16,-1-16 32 15,1 4 4-15,4-12-32 16,0 0 4-16,17 0-28 16,1 4 0-16,18-11-160 15,-9 7 4-15,27-28 140 16,-28 0 0-16</inkml:trace>
  <inkml:trace contextRef="#ctx0" brushRef="#br0" timeOffset="141787.8581">11704 10122 212 0,'5'15'120'0,"67"-22"-104"0,-50 3 0 16,18 0-12-16,9-8 4 15,10 4-16-15,8-4 0 16,0 0-52-16,-4 0 4 0,4 0-44 16,-5 0 0-16,-12-4 84 15,-15 0 4-15</inkml:trace>
  <inkml:trace contextRef="#ctx0" brushRef="#br0" timeOffset="142022.2496">12286 9923 176 0,'-4'-4'100'0,"17"-4"-64"16,-8 8 4-16,8 0-32 16,5 0 4-16,9 0-8 15,13 4 4-15,5 4-4 16,4 4 0-16,0 3-4 16,-8 1 0-16,-10 0 20 15,-13 4 0-15,-14 12-8 16,-22 0 0-16,-8 4-8 0,-10-1 4 15,0-3-28-15,5-8 4 16,8-12-136-16,14-8 0 16</inkml:trace>
  <inkml:trace contextRef="#ctx0" brushRef="#br0" timeOffset="142787.9304">13786 10078 176 0,'-14'-24'96'0,"-8"12"-56"0,17 8 0 0,-8 0-24 15,-5-4 4-15,-4 8-4 16,4 0 4-16,-5 12-12 16,1-4 4-16,0 12-12 15,4-4 4-15,9 16-4 16,4-9 0-16,19 5-16 15,-5-8 0-15,18-8-68 0,-5 0 0 16,14-12 12-16,-9 0 0 16,17-8 24-16,-8 0 0 15</inkml:trace>
  <inkml:trace contextRef="#ctx0" brushRef="#br0" timeOffset="143006.6927">14063 10038 196 0,'5'-12'108'0,"-10"12"-72"0,5 0 0 16,-9 8-12-16,0-4 0 15,-4 8-16-15,-1 0 4 16,5 4-16-16,0 0 4 16,14-4 4-16,-1 0 4 0,28-12-8 15,-10 0 4-15,14-8 0 16,-9 0 4-16,0-4-4 16,-5 0 4-16,-17-4-36 15,-1 0 4-15,-22-4-40 16,5 8 4-16,-10 0-40 15,5 0 0-15,18 4 52 16,0 4 0-16</inkml:trace>
  <inkml:trace contextRef="#ctx0" brushRef="#br0" timeOffset="144303.6622">14636 9998 192 0,'-9'-12'104'0,"-9"-4"-76"0,14 12 0 0,-5 0-20 16,0 0 0-16,-9 8-4 16,4 0 4-16,-8 8-4 15,4 0 0-15,0 4-8 16,0 0 0-16,9 8 8 15,0-8 0-15,9 0-4 16,0 0 4-16,14-8-4 16,-5-4 4-16,4-4 4 15,1 0 0-15,-5-8-8 16,0 0 0-16,-5-4 0 16,1 0 4-16,-1-4-12 15,1 4 0-15,-1 0 0 16,-4 4 4-16,4 8 8 15,1 0 0-15,-1 4-4 16,1 0 4-16,-1 12-4 0,1-8 0 16,4 8 4-16,0-4 4 15,9 0-12-15,-5 0 0 16,9-4 8-16,-4 0 4 16,5-4-8-16,-1-4 0 15,1-8 4-15,-6 4 4 16,15-12-4-16,-10 0 0 15,5-20-4-15,-5 0 4 16,-8-20-8-16,-5 13 4 16,-9-13 0-16,0 8 0 15,-5 4-8-15,1 9 4 0,-10 19 0 16,5 4 0-16,-4 36 12 16,0-4 4-16,8 23-12 15,1-3 0-15,13 8 0 16,0-8 4-16,22 3-12 15,-9-7 0-15,10-8-40 16,-6 0 4-16,6-16 12 16,-10-4 4-16,0-8 24 15,-4 0 4-15,0-8 4 16,0 4 4-16,-4-8 12 16,-1 4 0-16,0 0-8 15,1 4 4-15,-1 4-8 16,-4 0 0-16,5 0-4 15,-5 0 0-15,4 0-8 16,1 0 4-16,-1-4 4 16,0 0 0-16,1-4 12 0,-5 4 4 15,-5-4-8-15,1 0 0 16,-5 4 4-16,0 0 0 16,-9 0-4-16,4 4 4 15,-8 12-12-15,4-4 0 16,4 12-4-16,1 0 4 15,8 4-52-15,1-4 0 16,17-4-16-16,-4 0 4 16,9-4 20-16,-5-4 0 15,5-5 36-15,-4-3 4 0,4-7 8 16,-5-1 4-16,0-8 24 16,-4 4 0-16,5-16-4 15,-10 4 4-15,-4-4 0 16,-5 8 0-16,-8 8-12 15,-1 0 4-15,-4 8-28 16,1 4 4-16,-6 8-4 16,10 0 0-16,8 4 0 15,5-4 0-15,9 0 0 16,-5 0 0-16,10 12 4 16,-5-8 0-16,0 8 0 15,-5-4 0-15,-9 8-4 16,1-4 0-16,-14 3 4 15,0-3 0-15,-4-12-64 16,-1 0 4-16,5-20-60 16,0 4 4-16,18-12 60 0,-4 5 4 15,17-13 12-15,-4 4 4 16</inkml:trace>
  <inkml:trace contextRef="#ctx0" brushRef="#br0" timeOffset="144678.6867">15889 9954 212 0,'14'8'120'0,"-5"-24"-92"0,-9 12 0 16,0-3-16-16,0-1 0 16,-9 4-12-16,4 0 4 15,-13 20 0-15,0-5 0 16,-4 13 8-16,4-4 4 0,5 4-12 16,-1 0 0-16,19-8 0 15,4 0 4-15,13-12-36 16,-4 0 4-16,9-8-52 15,-5 4 0-15,10-16 8 16,-10 4 4-16,0-12 28 16,-4 8 4-16,-4-4 84 15,-1 4 4-15,-4-4-20 16,0 5 0 0,4 7 16-1,1 4 4-15,-1 19-24 16,1-3 4-16,-1 16-36 15,-4-4 4-15,0 16 0 16,0-12 4-16,0 0-76 16,-5-4 4-16,1-9-40 0,4 1 4 15,-9-12 52-15,0 0 4 16</inkml:trace>
  <inkml:trace contextRef="#ctx0" brushRef="#br0" timeOffset="144803.6974">16073 9692 208 0,'-27'-56'116'0,"18"52"-96"0,9 4 0 16,0 0-16-16,0 0 0 16,4 4-124-16,1 0 4 15,4 0 52-15,0 0 0 16</inkml:trace>
  <inkml:trace contextRef="#ctx0" brushRef="#br0" timeOffset="145428.7414">16408 9998 268 0,'5'44'148'0,"-5"-24"-132"0,0-20 4 0,0 4-16 15,0 0 0-15,0 0 0 16,0 0 0-16,-5-4-4 16,5 0 0-16,-4-4 0 15,0 0 4-15,4-16-8 16,0 4 4-16,8-20-4 15,-3 8 4-15,13 0-8 16,-5 5 4-16,5 11 4 16,-4 4 0-16,-1 16 0 15,5-4 4-15,-5 12-4 0,-4-1 0 16,9 1-40-16,0-4 0 16,9 4 4-16,-5-4 0 15,10-4 24-15,-10 0 4 16,5-8 4-16,-5 0 4 15,1-8 20-15,-5 4 4 16,-1-12 4-16,1 4 0 16,-4-12 8-16,-1 5 0 15,-4-1-24-15,-4 4 4 16,-5 8-4-16,0 0 4 16,-9 12-12-16,0 0 0 0,9 12-8 15,0-4 4-15,13 4 0 16,-4-1 0-16,36 5 4 15,-14-4 0-15,23 16-4 16,-9-4 0-16,4 16 0 16,-9-8 4-16,-4 15 0 15,-9-7 4-15,-23 24-8 16,1-13 4-16,-28 1-4 16,6-12 4-16,-10-8-4 15,4-4 4-15,1-28-8 16,4 0 4-16,14-32-4 15,-1 8 4-15,18-28 0 16,-4 8 4-16,18-15 0 16,-4 11 4-16,21-16-8 15,-8 12 0-15,13 1-96 0,-8 7 0 16,12-4-20-16,-8 4 0 16</inkml:trace>
  <inkml:trace contextRef="#ctx0" brushRef="#br0" timeOffset="168095.2389">4154 13206 176 0,'0'-12'100'0,"0"0"-48"0,0 12 0 16,0-4-20-16,0 0 4 0,4 4-4 15,1 0 4-15,4 12-4 16,-5 0 0-16,1 36-16 15,-1-5 0-15,1 37-16 16,-1-12 4-16,-4 27-8 16,0-19 4-16,0-9-88 15,0-11 4-15,14-16-60 16,-14-12 4-16,17-24 76 16,-3 0 0-16,-14-12 52 15,0 4 0-15</inkml:trace>
  <inkml:trace contextRef="#ctx0" brushRef="#br0" timeOffset="168392.131">5367 13417 232 0,'9'24'128'0,"-5"27"-96"0,-4-47 4 16,9 36-32-16,-4-12 4 0,12 24-12 15,1-9 0-15,5 9-40 16,-5-4 0-16,0-8-44 15,-5-4 4-15,0-9 0 16,-4-3 0-16</inkml:trace>
  <inkml:trace contextRef="#ctx0" brushRef="#br0" timeOffset="168657.776">5358 13417 232 0,'9'-44'128'0,"35"12"-84"16,-39 24 4-16,22-4-40 15,-9 0 4-15,13 0-12 16,-4 4 4-16,9 8 12 16,-9 0 0-16,-1 12 8 15,-3 0 4-15,-10 12-12 16,1-4 4-16,-19 12-20 0,5-4 4 16,-18-4-12-16,5-5 0 15,-10-15-60-15,6 0 0 16,-6-19-8-16,5-1 0 15,14-8-8-15,-1 4 0 16,10 0 20-16,-1 4 4 16</inkml:trace>
  <inkml:trace contextRef="#ctx0" brushRef="#br0" timeOffset="169110.9316">5698 13341 212 0,'22'20'120'0,"10"-8"-72"0,-28-12 0 0,14-4-36 15,-5 0 4-15,5-8-16 16,0 4 4-16,0-8-8 15,0 0 4-15,-5-4 4 16,1 0 4-16,-5-11-4 16,-5 7 0-16,-8 8-4 15,-1 4 0-15,-8 16 20 16,4 0 4-16,-4 16-32 16,4-4 4-16,4 15 0 15,1 1 0-15,13-8-4 16,0-4 0-16,8-12-56 15,1 0 0-15,9-16 24 16,-4 4 0-16,-5-8 24 16,-1 0 4-16,-3-4 12 15,-5 0 0-15,0 0 28 0,0 1 4 16,0 11-4-16,0 0 4 16,0 8-20-16,0 0 4 15,4 19-4-15,-4-7 4 16,4 4-4-16,-4-4 0 15,0 0 4-15,5 0 0 16,-10-8-4-16,1-4 4 16,-5-12-4-16,0 0 4 15,0-8-12-15,0 4 0 16,4-8-12-16,1 0 4 16,17-8-64-16,-4 9 0 15,9-5-76-15,-5 4 0 0,9 4 92 16,-4 0 0-16</inkml:trace>
  <inkml:trace contextRef="#ctx0" brushRef="#br0" timeOffset="169751.603">7090 13166 212 0,'-9'-4'120'0,"-13"-24"-52"16,17 24 0-16,-4-12-40 15,5 4 0-15,-14 0-20 16,4 4 0-16,-8 4-4 16,4 0 0-16,-9 12 16 15,5 0 4-15,4 12-28 16,0-4 4-16,9 4-4 0,0-4 4 16,14 0-4-16,-5 0 4 15,13 0 0-15,0 0 0 16,10 4 4-16,-5-5 0 15,-5 17 12-15,1-8 4 16,-14 8-12-16,0-4 4 16,-9 4-16-16,4-4 0 15,-8-9-64-15,-1-3 0 16,1-16-28-16,4 0 0 16,9-19 16-16,0 3 4 15,9-16 4-15,-5 8 4 0,23-8 104 16,-4 4 4-16,3-8 32 15,-3 5 0-15,8-1-20 16,-8 4 4-16,3 8-16 16,-3 4 0-16,4 16-12 15,-1 0 0-15,-3 20-12 16,-5-4 4-16,4 12-24 16,-4-4 4-16,0 11-28 15,0-7 0-15,-5-8-44 16,1 0 4-16,-5-16 0 15,-5 0 4-15,-4-20 16 16,0 4 0-16,-9-16 84 16,0 4 4-16,-9-27 28 15,5 11 4-15,-5-8-8 16,0 8 4-16,5-3-36 0,-1 3 0 16,14 8-36-16,0 8 4 15,9 0-104-15,0 4 4 16,14 4-40-16,-1 4 4 15</inkml:trace>
  <inkml:trace contextRef="#ctx0" brushRef="#br0" timeOffset="170095.3759">7618 13106 280 0,'-4'-24'152'0,"-10"8"-148"0,14 16 0 16,-9 0-4-16,0 0 4 0,-9 20 0 15,5-4 0-15,-5 12-4 16,5-4 4-16,8 8-4 16,1-4 0-16,13-4 8 15,0-4 0-15,8-5 16 16,-3-3 4-16,4-12 20 16,0 0 0-16,-5-12-12 15,1-3 4-15,-10-21-12 16,0 8 0-16,-12-36-40 15,-1 12 4-15,-14-35-16 16,5 19 0-16,0-3-60 16,5 11 0-16,4 12-20 15,0 8 0-15,14 16 12 16,-1 5 4-16,14 19 36 16,-5 0 0-16,37 4 44 0,-10 0 0 15</inkml:trace>
  <inkml:trace contextRef="#ctx0" brushRef="#br0" timeOffset="170345.3948">8007 13214 252 0,'18'16'140'0,"18"-20"-120"0,-31 0 0 16,4-4-24-16,0 0 4 16,4-8 0-16,-4 4 0 15,0-8 4-15,-5 0 4 0,-8 0 4 16,-1 4 0-16,-8 4 0 15,0 0 4-15,-10 12 4 16,1 0 0-16,4 20 8 16,0 0 0-16,9 16-16 15,0-4 4-15,22 4-20 16,1-8 4-16,17-1-40 16,-4-7 0-16,13-16-104 15,-4 0 4-15,13-8 68 16,-8 0 4-16</inkml:trace>
  <inkml:trace contextRef="#ctx0" brushRef="#br0" timeOffset="171726.4668">9843 13361 156 0,'-23'-16'84'0,"14"8"-24"0,9 8 4 15,5-4-36-15,-1 4 0 0,14 0 4 16,-5 0 0-16,32 0-24 16,-5 0 0-16,37 0-12 15,-15 0 4-15,14 0-56 16,-13 0 4-16,9 0-28 16,-19 0 4-16,-3-4-28 15,-6 0 0-15,-3 0 96 16,-6 0 0-16</inkml:trace>
  <inkml:trace contextRef="#ctx0" brushRef="#br0" timeOffset="171960.857">10545 13130 284 0,'-36'4'156'0,"-8"0"-120"16,35-4 4-16,0 0-24 15,4 0 0-15,10 4-16 16,-5 0 4-16,18 4-4 0,-5-4 0 15,18 8 0-15,-4 0 0 16,9 8 0-16,-9 0 0 16,4 8 24-16,-8-1 0 15,-10 5-12-15,-4-4 0 16,-18 4-16-16,0-4 0 16,-9 0-184-16,0-8 0 15,-9-9 112-15,5 1 4 16</inkml:trace>
  <inkml:trace contextRef="#ctx0" brushRef="#br0" timeOffset="176743.4792">12452 13198 148 0,'-23'-12'80'0,"-30"0"-44"0,39 12 0 16,-8 4-36-16,0 4 0 15,-5 4 4-15,-5 12 4 16,6 4-8-16,3-1 4 0,5 5-4 16,5-4 0-16,13-4 0 15,0-4 4-15,9-8-8 16,0-4 4-16,9-12 0 15,4-4 4-15,0-8-4 16,1-4 0-16,-5 0 0 16,-5 4 0-16,1 4 24 15,-5 4 0-15,-5 4 0 16,5 12 0-16,-5 4-24 16,1 0 0-16,8 8-8 15,-4-4 0-15,14 0-136 16,-5-4 0-16,35-8 92 15,-8 0 0-15</inkml:trace>
  <inkml:trace contextRef="#ctx0" brushRef="#br0" timeOffset="177071.6273">13047 13222 212 0,'-27'-8'120'0,"-40"12"-100"0,49-4 4 16,-4 4-20-16,0 4 0 15,-10 8-4-15,10-4 4 16,-5 19-4-16,5-7 4 16,13 4-8-16,0-4 0 15,22-4 4-15,1-4 0 16,17-8 0-16,-4 0 4 16,4-12 0-16,-4-4 0 0,-5-4-4 15,-8-4 4-15,-5-4 16 16,-14 0 4-16,-4-4 4 15,-4-8 0-15,-10-11-16 16,-8-5 4-16,-5 0-20 16,0 0 4-16,-4 9-40 15,9-1 4-15,17 20-108 16,14 8 0-16,18 0 64 16,5 12 4-16</inkml:trace>
  <inkml:trace contextRef="#ctx0" brushRef="#br0" timeOffset="177321.6442">13450 13281 184 0,'-27'28'100'0,"-4"20"-68"16,35-32 4-16,5 4-24 0,5 12 0 15,4-1-8-15,4 17 4 16,5 0 4-16,-5-4 0 15,1 8-8-15,-10-1 4 16,-13 1-4-16,-9-8 4 16,-9 0-8-16,-18-5 0 15,-4-11-72-15,-5-12 0 16,1-16-72-16,8-20 0 16</inkml:trace>
  <inkml:trace contextRef="#ctx0" brushRef="#br0" timeOffset="177431.0289">13217 13258 192 0,'18'-20'104'0,"9"8"-72"0,-23 8 0 0,10-4-48 15,8 0 0-15,5 0-148 16,4 12 4-16</inkml:trace>
  <inkml:trace contextRef="#ctx0" brushRef="#br0" timeOffset="177759.1757">13808 13321 220 0,'-27'-4'120'0,"-22"8"-96"16,31-4 4-16,5 4-32 0,-5 4 0 16,0 0 4-16,4 4 0 15,5 0 0-15,9-4 0 16,5 0-4-16,8-4 0 15,1-4-8-15,4 0 4 16,0 0 8-16,4-4 4 16,-9-4 0-16,-4 0 4 15,-4 0 20-15,-5 0 0 16,0 4 4-16,-5 4 4 16,1 8-24-16,-1 4 4 15,1 0-16-15,8 4 0 0,5 0-80 16,9-4 4-16,9-4-44 15,9-4 0-15,0-8 60 16,17 4 0-16</inkml:trace>
  <inkml:trace contextRef="#ctx0" brushRef="#br0" timeOffset="178477.9776">14081 13289 192 0,'-31'-16'108'0,"-10"1"-60"15,32 15 4-15,-8 0-36 16,-1 7 4-16,0 13-12 15,0 0 0-15,4 0-16 16,14 0 0-16,9-8-64 16,9 0 0-16,14-8-4 15,8 0 4-15,0-4 0 16,0 0 4-16,-8-4 304 16,-14 68-236-1,-14-124 44-15,14 68 4 16,0-4-20-16,0 0 0 15,4-4-24-15,5-4 4 16,4-4-4-16,1-4 4 16,-5 0-4-16,-5-4 0 15,-4 0 0-15,-5 0 0 16,-8 0-4-16,-5 0 4 16,-9 0 16-16,-9 5 4 15,-4 3-4-15,-1 8 4 0,5 4-16 16,0 8 4-16,5 7-16 15,13 1 0-15,9-4-56 16,9-4 0-16,9-4-12 16,9-4 0-16,-1-4 28 15,1 0 4-15,-5-4 32 16,-8 0 0-16,-5-4 40 16,-5 0 4-16,-4 0 0 15,0 4 4-15,0-4-12 16,0 8 0-16,0 4 0 15,0 4 0-15,4 4-24 16,1 4 4-16,-1 0-4 16,1 0 4-16,-1-4-8 15,-4 0 4-15,4-4 0 16,-4-8 0-16,5-4-8 16,-1-8 4-16,1-4 4 0,-1 0 0 15,0-4-8-15,1 0 0 16,8 0 4-16,-8-4 0 31,8 13 16-31,-4 7 4 16,0 8-8-16,4 7 0 15,-4 13-8-15,0 0 0 16,0 0-8-16,4 0 0 16,-4-4-96-16,0 0 0 15,5-12-12-15,-1 0 0 16,-4-12 72-16,0 4 0 0</inkml:trace>
  <inkml:trace contextRef="#ctx0" brushRef="#br0" timeOffset="178837.3766">15200 12999 156 0,'-4'-76'84'0,"-14"13"-28"0,13 55 0 0,1 0-16 16,4 8 0-16,0 8-8 15,0 7 4-15,9 13 8 16,0 12 4-16,4 0-36 15,0 8 0-15,1 3-8 16,4 1 4-16,-5 0-24 16,1 0 0-16,-5-5-88 15,-5-7 0-15,-4-8 16 16,-4-4 0-16,-5-12 16 16,-5-4 0-16,1-8 92 15,-5-4 0-15,-5-8 64 0,6-4 0 16,-1 0-36-16,4 0 0 15,10 0 12-15,4 0 0 16,9 0-36-16,13-4 0 16,9 4-20-16,10-4 0 15,8-4 8-15,9 5 4 16,9-1-132-16,0 0 0 16,-17 4-8-16,-6 8 0 15,-12 4 80-15,-23 12 4 16</inkml:trace>
  <inkml:trace contextRef="#ctx0" brushRef="#br0" timeOffset="179868.696">16686 12744 216 0,'-18'-4'120'0,"9"12"-96"0,9-8 4 16,-4 16 4-16,4-4 0 16,4 40-16-16,1-13 4 15,8 21-20-15,0-12 4 16,5 20-4-16,0-17 0 15,0 5 4-15,-4-12 0 0,-1-4 0 16,0-9 0-16,1-11-4 16,-5-4 4-16,9-24-8 15,4 0 4-15,0-4 0 16,-4-3 4-16,5-1-8 16,-5 4 0-16,0 8 4 15,-1 0 4-15,-3 4 4 16,-5 0 0-16,-5 8 4 15,-4 0 4-15,-13 8 12 16,4-5 0-16,-22 13-8 16,4-8 0-16,-14 0-16 15,6-4 4-15,-6-12-16 16,10 0 4-16,4-20-96 16,5 4 4-16,26-27-60 15,-4 11 4-15,23-4 124 16,-5 4 4-16,-1-4-20 0,-3 4 4 15</inkml:trace>
  <inkml:trace contextRef="#ctx0" brushRef="#br0" timeOffset="180040.5844">17223 12832 192 0,'18'-12'108'0,"9"36"-36"0,-23-24 4 16,1 23-40-16,-1-3 0 15,-4 20-8-15,0-4 0 16,5 8-28-16,-5 0 4 15,4-1-4-15,1-7 0 16,8-4-84-16,1-4 4 0,-1-8-36 16,0-4 4-16,14-8 20 15,-4 0 4-15</inkml:trace>
  <inkml:trace contextRef="#ctx0" brushRef="#br0" timeOffset="180321.8522">17626 13150 208 0,'-5'-20'116'0,"-21"24"-52"15,21-4 0-15,-8 4-44 16,-1 0 0-16,-4 12-8 16,0-4 4-16,1 8-20 15,3 0 0-15,14 4 4 16,0-4 4-16,14-1-4 16,-6-3 0-16,19-8 4 15,-9-4 0-15,5-8 0 16,-6 4 4-16,-8-8-8 15,0 0 4-15,-9-8 0 0,0 5 0 16,-9-5-44-16,0 4 0 16,1-4-48-16,3 4 4 15,5 8 12-15,0 0 0 16,13 4 0-16,-4 0 0 16</inkml:trace>
  <inkml:trace contextRef="#ctx0" brushRef="#br0" timeOffset="181087.5324">17890 13242 184 0,'9'4'100'0,"-23"-4"-56"0,14 0 4 16,-13 0-16-16,9 0 0 16,-5 0-16-16,0 0 0 0,0 8-8 15,0-4 0-15,4 15-8 16,5-3 0-16,5 0 0 16,-1 0 4-16,14-4-8 15,13-4 4-15,5-8-72 16,5-4 0-16,-1-8-4 15,-4-4 4-15,-10 0-8 16,-8-4 4-16,-9-11 80 16,0 7 4-16,-13-16 68 15,-1 4 4-15,-8-20-32 16,-1 9 4-16,1 3-16 16,0 8 0-16,4 12-8 15,0 4 4-15,9 24-20 16,0 0 4-16,9 24-8 15,0-4 0-15,0 16-4 16,0 3 0-16,4-7-4 0,5 0 0 16,4-4 4-16,-4-8 0 15,9-4 0-15,-5-4 4 16,5-12-12-16,-4-4 4 16,3-12 0-16,-8 4 4 15,-4-16-4-15,-1 4 0 16,-4 0-4-16,0 0 0 15,0 8 20-15,-4 4 0 16,-1 16-16-16,1-4 0 16,3 16-20-16,-3-4 4 0,13 4-72 15,4-4 0-15,10-4 28 16,-1-4 4-16,0-4 24 16,1-4 4-16,-6 0 40 15,-3-8 4-15,-1-4 36 16,-13-4 0-16,-4-4-4 15,-5 0 0-15,0 0-4 16,-5 0 4-16,1 4-20 16,-1 0 4-16,-4 16-8 15,0 0 4-15,9 8-32 16,0-4 0-16,14 12 4 16,4 0 0-16,4 0 0 15,-4 0 0-15,4 0 4 16,-4 0 4-16,-4 4 0 15,-5-4 0-15,-14 8 0 0,1-4 0 16,-19 3-8-16,5-3 0 16,-4-12-76-16,4 0 4 15,14-16-92-15,-1 0 0 16,23 4 120-16,-5 0 4 16,41-4 12-16,-5-19 4 15</inkml:trace>
  <inkml:trace contextRef="#ctx0" brushRef="#br0" timeOffset="181665.7">19895 12684 272 0,'-4'20'148'0,"13"68"-112"0,-9-76 4 15,4 32-36-15,1-9 0 16,3 17-4-16,-3-8 4 15,8 8 0-15,-4-5 4 16,0-3-4-16,5-8 0 16,-5-12-4-16,-5-4 4 15,5-16-4-15,-4 0 0 0,4-12-4 16,-1 0 4-16,10-8-4 16,-4 0 4-16,-1 0-4 15,1 0 4-15,4 8 0 16,-5 4 4-16,5 12-20 15,-5 0 4-15,10 8-104 16,-5-4 4-16,13 8 20 16,-4-4 4-16,22 4 48 15,-4-4 4-15</inkml:trace>
  <inkml:trace contextRef="#ctx0" brushRef="#br0" timeOffset="182009.4743">20660 13198 212 0,'-4'-28'120'0,"-14"-36"-96"15,14 52 0-15,-10-12-24 16,5 5 4-16,-13 3 0 0,-1 4 4 16,-12 20 8-16,8-4 0 15,-5 20-16-15,6-9 4 16,8 5-4-16,4-4 0 16,14 0 0-16,0 0 0 15,9-8 4-15,0 0 4 16,5-8 4-16,-1 0 0 15,0-16-4-15,1 4 0 16,-1-4 0-16,1 0 4 16,-1 0 8-16,-4 4 4 15,5 4 4-15,-5 5 4 16,8 10-20-16,-3 1 4 0,4 12-16 16,-5-4 0-16,10 8-28 15,3-4 4-15,-3 0-100 16,-1-4 4-16,1-4 16 15,-6 0 0-15,1 0 40 16,-4-4 4-16</inkml:trace>
  <inkml:trace contextRef="#ctx0" brushRef="#br0" timeOffset="182431.3802">20831 13178 176 0,'4'-36'96'0,"0"16"-36"16,-4 20 4-16,0 4-12 15,0-4 0-15,5 8-32 16,-1 0 0-16,10 8-12 15,-1-4 0-15,5 4-8 16,-4-4 4-16,4-4 8 16,-5 0 0-16,5-4-8 15,-5 0 0-15,5-8 0 0,0 0 0 16,-4-4-4-16,-6 0 0 16,6-8-4-16,-5 4 0 15,4-4-4-15,1 4 4 16,4 0 4-16,-5 0 4 15,9 8-8-15,-4 0 4 16,9 0 0-16,-4 0 4 16,12 8-4-16,-3 0 4 15,-1-4-4-15,-4 0 4 16,0-4-4-16,-9 0 0 0,-5-8 0 16,0 0 4-16,-8 0 0 15,-1 1 0-15,-13 3 16 16,5-4 4-16,-14 12-4 15,5 0 0-15,-14 27 0 16,9-7 0-16,9 8-24 16,0-4 4-16,22 4-100 15,1-4 0-15,40-4-84 16,-14-4 0-16</inkml:trace>
  <inkml:trace contextRef="#ctx0" brushRef="#br0" timeOffset="184212.7544">22625 13094 220 0,'18'-20'124'0,"-22"-27"-88"0,4 39 0 15,-5-8-20-15,1 0 0 16,-10 0-8-16,1 4 4 15,-5 8-4-15,5 0 4 16,-10 12-12-16,5 0 0 16,-9 12-4-16,5-4 4 15,9 8-4-15,-1 0 0 16,14-5 8-16,0-3 4 0,9 0-8 16,-4-4 0-16,13-4 0 15,-5 0 0-15,9-12 4 16,-4 0 0-16,9-12-4 15,-4 0 0-15,-6-8 0 16,1 5 4-16,-4-17-8 16,-1 8 0-16,1 12 8 15,-5 4 4-15,-1 12 20 16,1 0 0-16,5 16-12 16,-5-4 4-16,13 8-16 15,-8-4 0-15,12 0 0 16,-3 0 0-16,8-8-16 15,-4-1 4-15,0-11-36 16,-5 1 0-16,-4-21 24 16,0 4 4-16,-4-20 0 15,-1 8 0-15,-9-24 16 0,1 9 4 16,-5-33-8-16,0 20 4 16,-9-11 16-16,4 7 0 15,1 20 4-15,0 8 0 16,-1 25-12-16,1 3 4 15,-1 27-8-15,1-3 0 16,13 32 4-16,-5-4 0 16,14 20-4-16,-5-13 0 15,10 5-52-15,-5-4 4 16,4-12-44-16,-4-5 0 16,4-7 12-16,-8-4 0 15,-1-16 8-15,1 0 4 0,-1-16 292 31,121 64-228-31,-250-132 60 16,129 60 0-16,1 16-12 16,-1 0 0-16,1 20-12 15,-1-4 4-15,0 8-32 16,1-4 0-16,-1 8-8 16,1 0 4-16,-5-5 8 15,0-3 4-15,-5-8-12 16,1 0 0-16,-5-16-4 15,0 0 0-15,0-12-4 16,0 4 4-16,4-11-4 16,1-1 0-16,4-4-4 15,-1 4 0-15,6 4 8 16,-1 4 0-16,5 12 12 0,-4 0 0 16,8 8-16-16,0 0 4 15,5 4 0-15,-4-4 4 16,8 0-4-16,-4 0 4 15,4-4-4-15,-4 0 0 16,0 0 4-16,-5 0 4 16,1-12-8-16,-1 4 4 15,-4-12 0-15,0 0 0 16,-5 0-4-16,-4 4 0 16,-4 5 12-16,-1 3 4 15,-8 8-16-15,-1 0 0 0,-4 19 0 16,0-3 0-16,9 8-44 15,0-4 4-15,18 4-44 16,0-4 4-16,9-4 24 16,-5-4 4-16,10 0 24 15,-5-4 0-15,4-8 28 16,-9 0 0-16,5-8 20 16,-5 0 0-16,10-12 12 15,-5 4 0-15,4-12 0 16,-9 4 0-16,-8 4 4 15,4 4 0-15,-18 8-8 16,0 4 0-16,-9 12-24 16,0 0 4-16,4 8-8 15,1 0 4-15,8 0-8 16,-4-4 4-16,14 0 0 0,-5 0 4 16,4-4-4-16,1 0 4 15,3-12-4-15,-3 0 0 16,4-4 4-16,-5 0 0 15,1-4 8-15,-1 4 4 16,-4 8-16-16,-5 0 0 16,5 8-112-16,-4 0 4 15,13 0 0-15,-5 0 4 16,23 0 56-16,-9 0 0 16,13-12 24-16,-8 4 4 15</inkml:trace>
  <inkml:trace contextRef="#ctx0" brushRef="#br0" timeOffset="184525.2757">24590 12887 232 0,'-9'-31'128'0,"-4"11"-100"0,8 16 0 0,-4 0-16 16,5 0 4-16,-14 8 0 15,5 0 0-15,-5 20-12 16,0-5 4-16,9 13-8 16,4-4 4-16,14 4 0 15,-4-4 4-15,13-4-4 16,0 0 0-16,8-16 8 15,-3 0 0-15,-1-16 12 16,-4 0 0-16,-4-36-8 16,-6 8 4-16,-8-28-20 15,0 13 4-15,-8-49 0 16,-1 21 0-16,-18-37-4 16,9 29 0-16,-14 11-8 0,6 8 0 15,8 44-120-15,0 5 0 31,36 58-32-31,-5 1 4 16,10 8 140-16,-6-8 0 16</inkml:trace>
  <inkml:trace contextRef="#ctx0" brushRef="#br0" timeOffset="184909.5952">24787 12919 240 0,'-13'-8'132'0,"8"0"-56"0,5 8 4 0,5 4-44 16,-1 0 4-16,5 4-40 16,0 0 0-16,13 4 4 15,-8-4 4-15,8 0-64 16,-4 0 0-16,9 4-16 15,-5 0 0-15,5-4 4 16,-4-4 0-16,3-4 40 16,-3 0 0-16,-1-12 28 15,-4 0 0-15,0-12 36 16,0 4 0-16,-5-4 8 16,1 4 0-16,-10 4-12 15,1 5 0-15,-1 26 4 16,-4-3 0-16,-9 36 28 15,5-8 0-15,-14 32-48 16,0-17 0-16,-4 21-64 16,4-16 4-16,4 19-148 15,1-19 4-15</inkml:trace>
  <inkml:trace contextRef="#ctx0" brushRef="#br0" timeOffset="185878.4166">14739 13520 204 0,'-4'-16'112'0,"4"20"-52"0,0-4 4 0,4 12-40 16,-4-4 0-16,13 32-12 15,-4-8 0-15,9 31-4 16,-9-11 4-16,5 16-12 15,-5-16 0-15,4 7 4 16,-4-11 4-16,0-4-8 16,0-8 4-16,13-20-4 15,-4-5 4-15,5-19-8 16,-6 1 4-16,6-13-8 16,-5 4 4-16,9-8 4 15,-5 0 0-15,5 8-4 16,-5 4 4-16,5 8 0 15,0 0 0-15,-5 12 4 0,-4 0 0 16,-9 8 4-16,0 0 0 16,-13 12 20-16,-1-8 4 15,-13 11-24-15,0-7 4 16,-17 0-12-16,12-4 0 16,1-12-52-16,-1-4 0 15,5-20-68-15,5 0 4 16,18-12 20-16,-1 5 4 15,9-9 44-15,-4 4 0 16</inkml:trace>
  <inkml:trace contextRef="#ctx0" brushRef="#br0" timeOffset="186744.7925">15446 14006 244 0,'18'4'132'0,"-5"-8"-100"0,-13 4 4 0,9-8-36 15,0 0 0-15,9-8 4 16,0-4 4-16,9 0-4 16,-5 0 4-16,-8 0 0 15,-5 0 4-15,-9 0 0 16,0 5 0-16,-9 3 0 16,0 4 0-16,-9 8 4 15,5 0 4-15,-10 24-16 16,5-5 4-16,5 13-12 15,4-8 0-15,18 4-28 16,-5 0 4-16,19-8-52 0,-1-4 0 16,18-12 0-16,-4 0 4 15,0-4 20-15,-9 0 0 16,4-8 80-16,-8 0 0 16,-1 0 44-16,-4 0 0 0,0-4-20 15,0 0 0-15,0 4 0 16,-5 0 0-16,5 0-20 15,-5 4 4-15,10-4-16 16,-5 0 4-16,8-4-8 16,-3 4 0-16,4-4-12 15,-5 0 4-15,-4-4 0 16,0 4 4-16,-5 1-4 16,1-1 4-16,-10-4-8 15,1 0 0-15,-10 4 0 16,1 4 4-16,-10 8-8 15,5 0 4-15,-9 12-4 16,1-4 4-16,3 20-4 16,1-4 4-16,13 7-8 15,0-3 4-15,13-4-44 0,-4-4 4 16,18-4-12-16,-5 0 0 16,5-8 8-16,-4 0 0 15,-1-8 36-15,0 0 0 16,-4-8 12-16,-4 0 0 15,-1-16 12-15,0 8 0 0,5-4 16 16,-4 4 4-16,-1 4 8 16,1 4 0-16,-5 16-16 15,0 0 4-15,-5 8-20 16,-4 0 4-16,0 0-16 16,0 0 0-16,5 0 4 15,-5-8 4-15,4-4-4 16,0 0 0-16,1-8 0 15,-1 0 4-15,5-24-8 16,0 8 4-16,5-4-4 16,-5 4 4-16,13-8 24 15,-4 5 0-15,9 11-4 16,-5 0 4-16,1 20-16 16,-5 0 0-16,8 19-12 15,-8-3 4-15,9 8-116 16,-5-4 0-16,14 8 0 0,-4-8 4 15</inkml:trace>
  <inkml:trace contextRef="#ctx0" brushRef="#br0" timeOffset="187572.9739">18199 13898 148 0,'4'-24'84'0,"-17"12"-20"0,13 12 4 16,-9-8-24-16,4 4 4 16,-8 0-16-16,0 1 4 15,-14 3-4-15,4 0 4 16,-8 11-12-16,4-3 0 16,-9 16-20-16,5-4 0 15,4 12-12-15,5 0 4 16,13 0-4-16,0-4 0 15,27-9-32-15,-5-3 4 16,32-8-60-16,-9 0 0 0,17-8-4 16,-8 0 4-16,9 0 52 15,-9 0 0-15,8-4 12 16,-12 4 0-16,-1-20 312 31,32 96-280-31,-108-191 64 16,67 79 4-16,-17 8-48 15,-1 8 4-15,-13 12-12 16,0 0 0-16,-13 20-8 16,4 0 0-16,0 8-4 15,4 0 0-15,10 0 0 16,-1-4 0-16,10-8 0 16,-1 0 4-16,5-4 4 15,0-1 4-15,0-6 4 16,-5-1 0-16,-4-8 0 15,0 0 4-15,-9-12-20 0,0 0 0 16,-9 4-28-16,5 0 0 31,4 20-184-31,0 0 4 16,9 12 160-16,-5-4 0 16</inkml:trace>
  <inkml:trace contextRef="#ctx0" brushRef="#br0" timeOffset="188151.1369">18973 13974 280 0,'22'-16'152'0,"-35"-20"-120"0,9 28 4 0,-10 0-28 15,1 0 4-15,-14 4-8 16,0 0 0-16,0 8-8 16,5 0 0-16,4 8 0 15,0-4 0-15,9 4 0 16,0 0 4-16,9 0-4 15,0 4 4-15,9-4 4 16,-5 0 0-16,19-4-8 16,-5 0 4-16,4-8-4 15,-4 0 4-15,9-8 0 16,0 4 4-16,0-8-4 16,-5 0 0-16,-4 0 4 15,-5 4 0-15,-4 12-4 16,0 0 4-16,0 8-4 15,0-4 4-15,5 0 0 0,-1 0 0 16,5-4-4-16,-5 0 4 16,5-8 0-16,0 0 0 15,0-8-4-15,0 4 4 16,0-20-4-16,0 4 4 16,-5-8-8-16,1 4 4 15,-1-27 0-15,0 7 4 16,-4-32 8-16,-4 21 0 15,-10-5-12-15,1 12 4 16,-5 16 0-16,-4 13 0 16,4 27 0-16,0-1 4 0,9 49 0 15,0-12 4-15,4 28-8 16,1-13 0-16,8 17 0 16,0-16 0-16,10 3-56 15,-5-11 4-15,4-12-64 16,-4-4 0-16,4-16 28 15,-4-4 4-15,5-4 28 16,-5 0 4-16,-1-8 28 16,-3 0 4-16</inkml:trace>
  <inkml:trace contextRef="#ctx0" brushRef="#br0" timeOffset="188479.2858">19591 13890 208 0,'0'8'112'0,"4"-12"-76"15,-4 4 0-15,9 0-4 16,5 0 0-16,8 0-8 15,-4 0 4-15,4 0-16 16,-4 0 0-16,5-8-8 0,-1 4 4 16,0-8-8-16,-4 4 4 15,0-4-4-15,-4 1 4 16,-6-5 8-16,1 4 0 16,-4-8 0-16,-1 4 4 15,-8 0 0-15,-1 4 0 16,-8 12 0-16,0 0 4 15,-10 16-16-15,5 0 4 16,-4 16-8-16,4-4 0 16,14-1 0-16,-1-3 0 0,23-4-68 15,-5-4 4-15,14 0-24 16,-4-4 4-16,8-4-12 16,-4 4 4-16,4-8 48 15,-4 0 4-15,9-4-12 16,0 0 4-16</inkml:trace>
  <inkml:trace contextRef="#ctx0" brushRef="#br0" timeOffset="188760.5575">20226 13787 288 0,'5'-24'156'0,"-23"4"-104"15,13 16 4-15,-8 4-20 16,0 0 4-16,-5 8-36 16,4-4 4-16,-4 8-16 15,5-4 4-15,8 4 4 16,1 0 0-16,13 0-4 15,-5 0 4-15,10 8 0 16,-1-5 4-16,1 9 0 0,-1-4 0 16,-8 8 0-16,-1-4 4 15,-13 12-8-15,0-8 0 16,-4-4-48-16,-1-5 4 16,5-15-56-16,0 0 0 15,14-12 0-15,-1 0 0 16,14 0 64-16,0 1 4 15,4-21-8-15,-4 4 0 16</inkml:trace>
  <inkml:trace contextRef="#ctx0" brushRef="#br0" timeOffset="189229.3397">20517 13811 296 0,'18'-8'160'0,"-45"-8"-96"0,23 12 4 0,-5 4-48 15,0 0 4-15,-9 4-16 16,5 0 4-16,-5 12-16 15,4-4 4-15,5 12-8 16,0-5 4-16,9 5-24 16,0-4 4-16,23 0-56 15,-5-4 4-15,8-4 0 16,-3 4 4-16,4-8 24 16,-5 0 4-16,0-4 48 15,1 0 4-15,4-8 28 16,-5 4 0-16,9-12 12 15,-8 4 0-15,4-8-12 16,-5 8 0-16,0-4-16 16,-4 4 4-16,5-4-20 0,-5 4 0 15,8-4 0-15,-3 4 0 16,-5-4 4-16,0 0 0 16,-5-4 8-16,0 5 4 15,-8-1-4-15,-1 0 4 16,-8 4-8-16,-1 4 4 15,-8 8 0-15,0 0 4 16,-10 8-20-16,5 0 4 16,0 11-8-16,5-3 4 15,9 8-16-15,4-8 0 16,13 0-80-16,-4-4 4 0,18 4-20 16,-5-8 4-16,14 4 56 15,-9-4 4-15,18-4-4 16,-10 0 0-16</inkml:trace>
  <inkml:trace contextRef="#ctx0" brushRef="#br0" timeOffset="189541.8606">21350 13862 228 0,'13'-35'128'0,"-13"3"-72"15,0 24 0-15,-9-4-32 16,5 0 0-16,-19 4-12 16,10 0 0-16,-9 8-12 15,4 0 0-15,-9 16-4 16,4-4 0-16,1 20 0 15,4-8 0-15,5 7 0 16,4-3 4-16,13 4 0 16,-4-8 4-16,18 4 8 0,-4-8 4 15,8-8 8-15,0-4 4 16,5-8-8-16,-4 0 4 16,-6-16 0-16,1 4 4 15,-9-24-4-15,-4 8 4 16,-10-24-24-16,1 9 4 15,-10-37-24-15,5 12 0 16,-4-3-76-16,0 11 4 16,13 0-104-16,0 13 4 15,17 27 164-15,1 12 4 16</inkml:trace>
  <inkml:trace contextRef="#ctx0" brushRef="#br0" timeOffset="225970.4932">1039 16779 208 0,'0'28'112'0,"13"52"-64"0,-13-64 4 0,0 8-36 16,0 8 4-16,0 11-16 16,0 1 4-16,0 4-4 15,0 0 4-15,-9-5-68 16,5 1 0-16,-5-12-48 16,-5-4 4-16,1-12 36 15,4-4 0-15</inkml:trace>
  <inkml:trace contextRef="#ctx0" brushRef="#br0" timeOffset="226439.2742">1003 16676 236 0,'-9'-24'128'0,"4"0"-60"0,5 20 4 16,0 0-72-16,9 0 0 15,9 0 8-15,0 0 0 16,9 0-4-16,4 0 0 15,5 0-4-15,0 4 0 16,0-4 0-16,0 4 0 16,-1 0 4-16,-3 4 4 15,-5 4-12-15,-5 0 0 16,5 4 8-16,-9 0 0 0,4 4-8 16,-4 0 4-16,-9 8 4 15,0 4 0-15,4 8-8 16,-13-1 0-16,0 1 4 15,-9 4 4-15,5 0-8 16,-1-4 4-16,10 3 0 16,-1-3 4-16,-4 0-4 15,-4 0 0-15,-5 4 4 16,-4-1 0-16,-10 1 8 16,-4-4 4-16,-9-4-12 15,-8-4 0-15,-14-4 0 16,8-8 0-16,-8-8-4 15,9-4 0-15,-5-4-28 16,14-4 4-16,9 4-92 16,13 0 0-16,18 4 8 15,13 0 0-15,-4-4 64 0</inkml:trace>
  <inkml:trace contextRef="#ctx0" brushRef="#br0" timeOffset="228033.1358">1647 16600 136 0,'-9'-20'76'0,"32"-15"-40"15,-19 27 4-15,14-4-32 16,0-8 0-16,13 0 0 0,10 0 0 16,12 0 0-16,-3 0 4 15,12-4 0-15,5 5 0 16,-4 3 0-16,-5 4 0 15,0 4-12-15,-8 4 0 16,-1 4 0-16,0 4 4 16,-9 8-4-16,1 4 0 15,-5 3 0-15,-5 9 0 16,0 4 0-16,-4 0 0 16,0 4 0-16,-14-4 4 0,1-5-4 15,-1-3 4-15,1-4 4 16,-1-4 0-16,0-8-8 15,5-8 0-15,-4-4 4 16,4-4 4-16,-9-8-8 16,4 0 0-16,1-4-4 15,3-3 4-15,6-5-4 16,8-4 4-16,-9 8-4 16,14 0 0-16,5 0-4 15,3 0 0 1,28 1 4-1,-9 3 0-15,-1 4 4 16,1 8 4-16,-5 4 12 16,-9 4 0-16,-4 8-4 15,-5 0 4-15,-13 4-12 16,0 0 4-16,-5 3-4 0,-4 1 4 16,-4 0-8-16,-1 0 0 15,1-4 0-15,-1-4 4 16,1 0-4-16,3-4 4 15,-8-8-4-15,9 0 0 16,0-4-8-16,9-4 4 16,0-4 4-16,18-4 0 15,-1 4-4-15,1 1 4 16,4-5 0-16,5 4 4 16,0-4-8-16,0 0 4 0,8-4-4 15,-4 4 0-15,10 8 0 16,-10 4 4-16,9 8 0 15,0 4 0-15,-4 8 16 16,-5 4 0-16,0 8 4 16,-4 0 0-16,-5 0-16 15,-4 4 4-15,-1-1-8 16,-8 5 4-16,-4-4 0 16,-6 0 0-16,-3-4 0 15,-1 0 0-15,-4-8 8 16,0-4 4-16,0-4-16 15,0-4 0-15,0-8 0 16,0-4 4-16,0-4-4 16,4-4 4-16,5 0-12 15,0-8 0-15,-1 8 8 16,1 0 0-16,0 4-12 16,0 0 0-16,0 4 8 0,4 4 4 15,5 4 0-15,0 4 4 16,4 8-8-16,5 4 4 15,0 0-160-15,-1 4 0 16,-3 4 92-16,-10-12 4 16</inkml:trace>
  <inkml:trace contextRef="#ctx0" brushRef="#br0" timeOffset="228658.1824">5398 16692 144 0,'-9'0'80'0,"18"16"-24"0,-9-16 0 15,18 20-32 1,9 0 0-16,0-4-12 16,0-1 4-16,-1 1-8 15,1-8 0-15,-4-4 12 16,-1-12 0-16,-4-8-4 16,-5 1 4-16,5-9-4 15,0-12 0 1,-4-20-16-1,-1 8 0-15,-4 9-124 16,-5 11 0-16,1 16 16 16,-1 12 4-16</inkml:trace>
  <inkml:trace contextRef="#ctx0" brushRef="#br0" timeOffset="229033.2075">5743 17102 240 0,'0'20'132'0,"9"4"-80"0,-9-16 0 0,0 7-36 16,4 9 0-16,1 12-16 15,-1 0 4-15,10 4 4 16,-6-4 4-16,1-1-60 15,0-3 4-15,-4 4-72 16,-5-16 4-16,0-4 8 16,-9-16 4-16</inkml:trace>
  <inkml:trace contextRef="#ctx0" brushRef="#br0" timeOffset="229486.3644">5729 17006 268 0,'0'-8'148'0,"54"-8"-112"0,-45 12 4 16,4-7-24-16,10 7 4 16,8-4 4-16,5 4 0 15,4 0-12-15,5-4 0 16,4 0 0-16,-4 4 0 16,13-8-12-16,-4 4 0 15,-9 4 0-15,-5-4 4 16,0-4 0-16,-9 8 4 0,-4 0-4 15,-9 4 4-15,-4 4-8 16,-5 0 4-16,-5 8-8 16,-4 8 4-16,0 4-4 15,5 4 4-15,-1 7 0 16,0 1 0-16,1 4 0 16,-1 8 0-1,-4 23 0 1,0-3 0-16,-4 0 4 15,-5-5 4-15,-4-7-8 16,-10-12 0-16,-13-4 12 16,-8-9 0-16,-15-3-12 15,-3-8 0-15,-1-12 4 16,0-8 0-16,10-8-108 16,8 0 0-16,9 0-68 15,9 4 0-15,5 8 144 0,0 4 4 16</inkml:trace>
  <inkml:trace contextRef="#ctx0" brushRef="#br0" timeOffset="230638.6291">3482 17504 88 0,'23'-4'52'0,"-5"-8"-40"0,-18 12 0 16,4 0 12-16,1 0 0 0,4 4 8 16,-9 0 4-16,4 8-16 15,-4 8 0-15,5 11-4 16,-1 5 4-16,5 0-16 16,4 8 0-16,-8-4 0 15,8-4 4-15,-4-1-12 16,5-3 4-16,-5-4-80 15,0-4 0-15,-5-4-24 16,-4 4 0-16</inkml:trace>
  <inkml:trace contextRef="#ctx0" brushRef="#br0" timeOffset="230826.1429">3442 17782 152 0,'-31'-4'84'0,"35"-4"-36"0,-4 4 0 15,5 0-20-15,8-4 0 16,10-3-32-16,8-1 4 16,9 0 4-16,0 0 0 15,10 4-92-15,-1 0 4 16,0 8-24-16,-13 4 4 16</inkml:trace>
  <inkml:trace contextRef="#ctx0" brushRef="#br0" timeOffset="231154.2936">3993 17552 128 0,'9'-8'72'0,"13"51"-20"0,-18-35 4 0,1 8-24 16,4 0 0-16,-5 4-28 15,1 4 0-15,-5-8 0 16,0 0 4-16,0-4 4 15,-5-4 0-15,1-4-12 16,-5-8 0-16,4-8 0 16,5-8 0-16,5-12-8 15,8 4 0-15,1 0 20 16,8 0 0-16,1 1 8 16,8-1 4-16,-9 8-4 15,5 8 4-15,0 8-8 16,-5 4 0-16,1 12-12 0,-1 16 4 15,0 7-8-15,1 5 4 16,4 4-80-16,-5 4 4 16,14 0-80-16,13 3 4 15</inkml:trace>
  <inkml:trace contextRef="#ctx0" brushRef="#br0" timeOffset="304142.1179">11234 17289 140 0,'-8'28'76'0,"-1"27"-40"0,4-47 0 15,1 4-32-15,-1 0 4 16,1 0 12-16,-1 0 0 15,1 4-4-15,-1-8 0 16,1-4 8-16,-1-4 4 16,1-8-24-16,4-16 4 15,0-4 0-15,4-4 4 16,1-3-12-16,4-1 0 16,4 0 0-16,1 0 0 15,3 0 4-15,10 5 0 16,0 3 0-16,9 8 0 15,-5 4-8-15,5 4 4 0,0 8 12 16,0 8 0-16,-5 4 4 16,-4 4 4-16,-5 8-8 15,-8 8 4 1,-10 19 0 0,1 1 0-16,-5-12-68 15,0-4 4-15,4-8-52 16,5-4 4-16,0-5-8 15,4-7 4-15,23-12 60 16,5-4 4-16</inkml:trace>
  <inkml:trace contextRef="#ctx0" brushRef="#br0" timeOffset="304360.8852">12103 17006 244 0,'-5'16'132'0,"-13"36"-96"0,18-44 0 16,0 8-28-16,5 4 0 16,4 4-4-16,4 3 4 15,1 5-56-15,-5 4 0 16,0-8-36-16,-5 0 0 16,-8 0-16-16,-1-8 4 15,-13-8 92-15,-4-8 0 16</inkml:trace>
  <inkml:trace contextRef="#ctx0" brushRef="#br0" timeOffset="304501.5207">11883 17197 272 0,'9'0'148'0,"32"-4"-132"0,-28 0 4 0,14 0-16 16,13 0 0-16,5 0-20 15,4 4 4-15,5-4-132 16,9 4 0-16,13 4 76 15,-9 4 0-15</inkml:trace>
  <inkml:trace contextRef="#ctx0" brushRef="#br0" timeOffset="304767.1638">13007 16676 220 0,'-14'12'120'0,"10"24"-48"0,4-12 0 16,0 7-48-16,0 5 4 16,0 8 8-16,-5 0 0 15,1 4-32-15,0 7 0 16,4-3 0-16,0 0 0 16,0-4-68-16,0-5 0 15,4 1-48-15,-4-8 0 16,0-4 20-16,-9-8 4 15,0-12 48-15,-4-8 0 0</inkml:trace>
  <inkml:trace contextRef="#ctx0" brushRef="#br0" timeOffset="305626.5974">10317 16795 132 0,'9'-43'72'0,"-5"98"-36"0,-4-43 4 15,0 12-12-15,0 16 0 16,-4 8-12-16,-1 11 0 16,-4 9 8-16,5 4 0 15,-5 7-20-15,0 5 4 16,9-5-8-16,5 1 0 16,8-8 0-16,5-5 4 15,13-7-4-15,18-4 4 16,23-9-8-16,35-7 4 15,41-4 12-15,36-8 0 16,48-4-4-16,37-4 0 16,35-8 0-16,14-4 4 0,13-4-8 15,-4-4 4-15,-18-4-8 16,-32 4 0-16,-35-4-56 16,-32 0 0-16,-44 0-16 15,-36 0 0-15,-41 0-16 16,-39 8 4-16,-28-4 48 15,-49-12 4-15</inkml:trace>
  <inkml:trace contextRef="#ctx0" brushRef="#br0" timeOffset="306142.2599">10491 16465 152 0,'108'-28'84'0,"143"-12"-24"0,-180 32 0 15,41-3-24-15,40-9 0 16,50-8-24-16,35 0 0 16,27 0 4-16,9-4 4 0,4 4-8 15,-8-3 0-15,-23-5-8 16,-22 4 4-16,-32 12-4 16,-26 4 4-16,-41 12 0 15,-22 8 0-15,-27 8 8 16,-17 8 0-16,-19 8-8 15,-4 8 0-15,-14 11-4 16,0 25 0-16,1 8-4 16,-1 19 0-16,5 8 0 15,-14 1 0-15,-4 3 4 16,-9 1 0-16,-4-5 16 16,-5 5 0-16,-9-1-16 15,-9-15 0-15,0-5 4 16,-4-3 0-16,-5-13-40 15,5-7 4-15,0 0-164 0,-1-1 0 16,1-7 124-16,0-8 4 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0:02.664"/>
    </inkml:context>
    <inkml:brush xml:id="br0">
      <inkml:brushProperty name="width" value="0.05292" units="cm"/>
      <inkml:brushProperty name="height" value="0.05292" units="cm"/>
      <inkml:brushProperty name="color" value="#FF0000"/>
    </inkml:brush>
  </inkml:definitions>
  <inkml:trace contextRef="#ctx0" brushRef="#br0">2794 7546 104 0,'0'-3'41'16,"0"3"-22"-16,3 0-7 0,-3 0 13 0,0 0 2 15,0 0 3-15,3 0-3 16,-3 0 1-16,0-2-16 15,0-1 4-15,0 0 4 0,-6 1 0 16,0-1-2 0,0 0 1-16,0 1-6 15,0 2 0-15,-6 0-6 16,3 2-2-16,-3 1-2 16,0 2 0-16,1 1-4 15,-1-1 0-15,0 0 1 0,0 6 0 16,3-3 0-16,0 0 2 15,0 0-3-15,6 2-4 16,-3-2 0 0,3 0 3-16,0 0 1 15,3-3 1-15,3 1 0 16,0-1-3-16,6-2 2 16,0-1 1-16,6 1 2 15,0 2-1-15,3 0-1 16,2 1-2-16,4 2-1 15,0 2-1-15,-6 3 3 16,0 1 2-16,-3 4 4 0,-6-5 9 16,-4 1 3-16,-2-1 3 15,-3 0 0-15,-5 0-5 16,-7-2-1-16,0 0-4 16,-3-4-1-16,0-7-3 15,0 0-1-15,0 0-8 16,0-2 0-16,0-1-8 15,1 1-1-15,2-4-6 16,0 1-2-16,3 0-2 16,3-3-2-16,3 0-11 15,-3 0-5-15,3-3-11 16,3 1-6-16,3-1-20 16,3-2-22-16,3-3 40 15</inkml:trace>
  <inkml:trace contextRef="#ctx0" brushRef="#br0" timeOffset="0.5542">2934 7411 160 0,'3'-19'60'0,"3"19"-32"0,0-2-15 0,-6 2 17 16</inkml:trace>
  <inkml:trace contextRef="#ctx0" brushRef="#br0" timeOffset="1.5542">2958 7403 323 0,'14'19'27'0,"-8"-1"-15"16,0 6-3-16,0 5-2 16,-3 3 1-16,0-3 0 15,0-3-4-15,0 1-1 0,0-3-1 16,-3-1-2-16,0-1-2 16,0-4-1-16,0-2-18 15,3 0-7-15,3-8-25 16,-6 0-11-16,0-8-17 15</inkml:trace>
  <inkml:trace contextRef="#ctx0" brushRef="#br0" timeOffset="2.5541">2922 7570 168 0,'-9'2'66'0,"6"-2"-36"0,3 0-13 0,0 0 33 16,3 0-13-1,6-2-9-15,-3-1-8 16,3 0-12-16,6-2-7 0,5 0-4 16,-5 0-1-16,3 2 0 15,3 0-26-15,-3 1-12 0,0 2-39 31,3 0-40-31,-7 2 40 16</inkml:trace>
  <inkml:trace contextRef="#ctx0" brushRef="#br0" timeOffset="3.5542">3127 7599 172 0,'-9'2'66'0,"6"14"-36"0,-3-5-24 16,3-6 17-16,0 3-8 15,0 3 2-15,0-1-10 16,1 4-2-16,2 1-3 16,2 1-4-16,1 0 1 0,3-3 3 15,3-2 1-15,3 0 5 16,0-3 5-16,3-3-1 16,0-5 3-16,0-3-6 15,3-2-1-15,2-3 0 16,-2 0 0-16,-3-3 0 0,-3 1 0 15,-6-6 0 1,-6 5 2-16,-3-2-1 0,-3 3 0 16,-3 2-3-16,0-6-1 15,0 4-3-15,0 2-2 16,1 0-8-16,-1 3-3 16,3-1-23-16,0 4-10 15,3-1-24-15,3 0-9 16,0-5-12-1</inkml:trace>
  <inkml:trace contextRef="#ctx0" brushRef="#br0" timeOffset="4.5542">3276 7596 144 0,'12'0'55'0,"-24"13"-30"0,21-5-7 0,-6-2 20 0,0-1-8 16,0 3 0-16,0 2-4 15,0 4-1-15,3 2-14 16,-3-1-2-16,3 1 1 0,-3 0-4 16,0-5-1-16,-3-1 0 15,3-2 1-15,-3 0-1 16,0-2 2-16,0-6 0 0,0 0 1 16,0 0 0-1,0 0 2-15,0-6 1 16,0 1 1-16,0-3-4 0,0-3-3 15,3 1 0-15,0-6 1 16,3 3-3-16,0 2 0 16,0 1-3-16,-1-1-1 15,4 3 1-15,0-3 2 16,0 4-3-16,0-1-2 16,3 2-7-16,-3 4-2 15,3 4-33 1,3 4-11-16,0-4-4 15,-3 1-28 1,0 2-37-16,-4-2 43 16</inkml:trace>
  <inkml:trace contextRef="#ctx0" brushRef="#br0" timeOffset="5.5542">3523 7660 160 0,'-6'2'60'0,"6"1"-32"0,0 0-15 16,0-3 19-16,0 0-3 15,0 0 1-15,0 5-11 16,0-5-1-16,3 5-11 16,3-2 5-16,0 0 1 0,0-1-2 15,6-2-1-15,-6 0-4 16,3 0 1-16,0 0-4 0,0-2 0 16,0-1-1-1,0 0 1-15,-1-2 0 16,-2 0 1-16,0-1-2 0,0 1-2 15,-3 0 3 1,-3-6-4-16,-3 3-2 16,-3 0 4-16,-3 3 1 15,0 0-3-15,-2 2 1 16,-1 0-2-16,0 9-2 16,-3-1 0-16,3 3 0 15,-3 0 3-15,3 2 0 16,0 1-2-16,0 2 2 15,3 1-1-15,6 1 0 16,1 1 0-16,2 3 0 16,2-6 2-16,4 0 0 15,0-2-3-15,6-3 2 0,0 0-8 16,3-3-4-16,0 0-11 16,3-2-3-16,-3-3-18 15,0 0-9-15,-1-5-35 16</inkml:trace>
  <inkml:trace contextRef="#ctx0" brushRef="#br0" timeOffset="6.5542">3833 7599 224 0,'-6'-3'85'0,"6"6"-46"0,-3-3-19 0,3 0 24 0,-3 0-11 16,-3 0-2-16,0 0-16 16,-3 0-4-1,0 5-7-15,0 0-5 0,0-2 0 16,3 2-1-16,3 1-2 0,3 2-4 16,3 2 2-1,3 1 1-15,3 2 0 16,0 0 1-16,0 0 3 15,0 1 2-15,0 4 4 16,-3-5 4-16,-3 1 16 16,-3-1 6-16,-3 3-8 15,-6-3-3-15,-3-2-11 16,-3 4-6-16,0-1-16 16,-3-4-6-16,3 1-32 15,1-3-15-15</inkml:trace>
  <inkml:trace contextRef="#ctx0" brushRef="#br0" timeOffset="7.5542">4193 7559 140 0,'3'-2'52'0,"-3"4"-28"0,0-2-6 0,0 0 20 16,0 0-8-16,0 0 0 16,0 0-11-16,3 3-4 15,0 5-8-15,0 0 6 0,0 2 4 16,0 3-3-16,0 1 2 16,0 2-7-16,0 2-1 15,0 1-2-15,-3-1 1 16,3 1-6-16,-3-1-1 15,3-5 0-15,0 1 0 16,-3-4 2-16,0-2 1 0,0 0-21 16,0-3-8-1,0-2-16-15,0-3-6 0,-3 0-27 16,3-3-41 0,0-2 33-16</inkml:trace>
  <inkml:trace contextRef="#ctx0" brushRef="#br0" timeOffset="8.5542">4205 7427 244 0,'-3'-3'93'0,"6"-10"-50"0,-3 8-44 0,0 5 13 15,3 5-13 1,0 0-18-16,0-2-5 16,3 2-56-16,0 3-23 15,0-3 31-15,2 3 16 16</inkml:trace>
  <inkml:trace contextRef="#ctx0" brushRef="#br0" timeOffset="9.5542">4294 7541 148 0,'0'8'57'0,"3"2"-30"0,-3 14-14 16,0-11 19-16,0 0-5 16,3 1 1-16,-3-1-9 15,3 0-4-15,0 0-8 16,0-2-3-16,0 0 0 0,0-4 2 15,-3 1 1-15,0-2 1 16,0-4 0-16,0-2 4 16,0 0 3-16,0 0-4 15,0-2-1-15,0-4-4 16,0 1-1-16,3-3-3 0,0-2-2 16,6 2 3-16,-6-6 0 15,6-4-4-15,3 2 1 16,-1 3 2-1,1 2 3-15,0 1 0 0,0 2 0 16,0 0-6-16,0 5 1 16,0 3 0-16,0 8 0 15,0 3 2-15,0 2 1 16,-3 3 1-16,0 2 2 16,-1 1-3-16,-2-1 0 15,0 1-1-15,0-3 1 16,0 2-2-16,0-5 2 0,0-2-11 15,-3-3-2-15,0-3-26 16,-3-5-9 0,3 0-28-16,0-5-11 15,3-6-10-15</inkml:trace>
  <inkml:trace contextRef="#ctx0" brushRef="#br0" timeOffset="10.5542">4749 7387 232 0,'-5'-34'88'0,"5"28"-48"0,-3-1-18 15,0 4 28-15,-3 0-11 16,0 1 0-16,-3-1-18 0,-3 0-7 15,-3 3-9-15,0 3-6 16,0 2-2-16,-3 8-1 16,6 11 3-16,3 3-5 0,4 2 2 15,-1 8 2-15,3 3 3 16,3-3-2-16,3 0-2 16,0-3 4-16,0-2 1 15,5-3-9-15,-8-5-5 16,0 0-19-16,0-9-7 15,0-1-33-15,0-6-13 0</inkml:trace>
  <inkml:trace contextRef="#ctx0" brushRef="#br0" timeOffset="11.5542">4499 7543 264 0,'-8'0'101'0,"10"-2"-54"0,1 2-37 16,-3 0 23-16,6 0-16 15,6-3-4-15,3 0-8 16,6 1-4-16,6-1 0 16,0 0-1-16,-1 1 0 0,4-1-25 0,-6 3-8 15,0 0-25-15,-3 0-11 16,2 0-18-1,-5 3-22-15,-3-1 176 47,-6 6-11-47,-9 0 8 16,-3 6-19-16,0-4-13 16,0 6-12-16,0 0-5 15,-3 0-8-15,3 2-5 0,3 1-1 16,3-1 3-16,0-2 2 0,9-3 0 15,3-2 1 1,0 0 2-16,0-9 5 16,3-4-4-16,-3-6 0 15,-1 0-2-15,-2-3 2 0,-3 1 4 16,-3-1 3-16,-3-2 2 16,-6-6 1-16,-3 1-9 15,0 2-2-15,-3 3-14 16,-3 2-6-16,4 0-26 15,-7 6-9-15,3 2-84 16,0 3-55 0,3-2 78-16</inkml:trace>
  <inkml:trace contextRef="#ctx0" brushRef="#br0" timeOffset="12.5542">5553 7609 168 0,'-21'-13'63'0,"18"-3"-34"0,-12 6-10 15,12 10 21-15,-2-3-9 0,-4 0-1 16,0 1-8-16,-3-1-2 16,0 3-11-1,-3 3-5-15,0 5-3 0,-3 5-6 0,6 3-1 16,0 2 0-16,3 1 4 15,4 2 1-15,2-2 1 16,3-1-5-16,3-2 1 16,2 0 2-16,4-8 3 15,0-3 0-15,0-2 2 16,0-6 4-16,0-5 4 16,3-2-9-16,-6-4 0 15,0 4 0-15,-3-1 1 16,0 3 5-16,0 0 3 0,-3 3 5 15,0 0 4-15,0 2-15 16,0 3-4-16,3 5-2 16,0 3 2-16,3 3-2 15,0-1-2-15,6 1-1 16,0 0 3-16,2-1-16 16,1-5-3-16,0 1-28 0,0-6-9 15,0-3-38 1,0-2-33-16,0-6 55 15</inkml:trace>
  <inkml:trace contextRef="#ctx0" brushRef="#br0" timeOffset="13.5542">5634 7292 212 0,'-6'-3'82'0,"3"3"-44"0,3 6-38 0,0 2 18 0,0 5-3 16,0 11 3 0,0 13-10-16,0 2-2 15,0 4-4-15,3-1 12 0,-3-5 5 16,3-3-9-16,0-2-6 16,-1-5 0-16,1-4 1 15,0-4 2-15,-3-6 3 16,0-2-3-16,0-3-2 0,0-8 2 15,0-3 0-15,3-2-3 16,0-6-3 0,0-5-3-16,3 3-1 0,3-5-1 15,0-1 0-15,6 6-2 16,-3 2 1-16,6 6-4 16,0 8 5-1,-3 4 4-15,-1 4 7 16,-2 0 6-16,-6-1 4 15,-3 3 4-15,-3 1-7 0,-3-1-1 16,-6 0-5-16,0-2-3 16,-5-3-2-1,-1-3 0-15,0 0-18 0,0-5-6 16,3 0-19-16,0-2-7 16,6-1-24-16,0-2-10 15,6-1-20 1</inkml:trace>
  <inkml:trace contextRef="#ctx0" brushRef="#br0" timeOffset="14.5542">5809 7562 212 0,'-3'2'82'0,"3"12"-44"15,0-4-22-15,0 1 24 0,0-1-10 16,0 1 0-1,0 2-13-15,0 0-3 16,0 3-8-16,3 0-6 0,3 0-3 0,6 0 2 16,0 0 2-16,3-6 2 15,3-2 3-15,-1-5-1 16,4-6 0-16,-3 1-1 16,3-6 2-16,-3-3-1 15,-6-2 0-15,-9 0 1 16,-3 0 1-16,-3 2-3 0,-3-2-1 15,-3-1 3-15,-3-1 1 16,-3 1-8-16,0 4-1 16,0-1-18-1,3 3-4-15,4 0-28 0,-1 3-9 16,3 0-34 0,6 2-44-16,6-2 46 15</inkml:trace>
  <inkml:trace contextRef="#ctx0" brushRef="#br0" timeOffset="15.5542">5979 7549 212 0,'0'10'79'0,"0"-5"-42"0,6 27-21 0,-3-21 22 16,0 2-14-16,3 3-1 15,0 0-11-15,3 0-3 16,-1 0-5-16,1-3-3 0,0-3 0 15,0-2-1-15,3 0 2 16,-3-5 1-16,3-6 1 16,-3-5-5-16,0 0 1 0,-3-2-2 15,0-1-2-15,0-5 3 16,0 3 2-16,-3-3 0 16,0 3 2-16,0 2-2 15,0 9 4 1,-3 2 1-16,3 8 0 15,0 2-1-15,2 3-3 16,4 1 1-16,0-1-2 0,3 0-1 16,0 0 1-1,0-2 1-15,-3 0-10 0,3-4-4 16,-3-1-30-16,3-4-12 16,-3-4-25-1,3-4-50-15,-1-1 32 16</inkml:trace>
  <inkml:trace contextRef="#ctx0" brushRef="#br0" timeOffset="16.5542">6348 7313 268 0,'-3'-3'101'0,"3"6"-54"0,0 2-50 0,0 1 19 16,0 4-3-16,0 17 2 0,0 4-8 15,0 4-4-15,3 10-2 16,0-3-1-16,0-2 0 0,3 0 0 16,0-3 2-16,0-6-19 15,-3-2-8-15,0-5-36 16,0-5-16-16,0-6-23 16</inkml:trace>
  <inkml:trace contextRef="#ctx0" brushRef="#br0" timeOffset="17.5542">6143 7530 288 0,'5'-5'110'0,"4"-1"-60"0,21 6-45 0,-18 0 22 16,12-2-13-16,6-3-3 15,2 2-6-15,10 0-2 16,0 1-1-16,-4-1-24 0,-2 0-7 16,-3 1-83-1,-3-1-58-15,-7 0 63 16</inkml:trace>
  <inkml:trace contextRef="#ctx0" brushRef="#br0" timeOffset="18.5542">6848 7263 224 0,'-3'-3'85'0,"6"6"-46"0,-3 7-46 0,0 1 14 15,0 5-1-15,0 18 6 16,0 6-4-16,-3 2-2 0,3 6-3 16,0-6 4-16,0-2 5 15,0-6-6-15,0-2-1 0,0-5 6 16,0-6 4-16,0-5-5 16,0-3-3-16,0-5 9 15,0-8 4-15,0 0-6 16,3-6-1-16,-3-1-7 15,3-4-4-15,0-5-4 0,6-2 1 16,0 2-1-16,3 0 0 16,3 3-3-1,2 5 1-15,1 5-3 16,0 8 2-16,0 1 3 0,-3 4 1 16,-3 1 3-16,0 2 3 15,-6 0 7-15,-6-2 2 16,0-1-1-16,-6 1 2 15,-6 0-6-15,0-4-1 16,-6-1-2-16,-3-1-1 16,3-2-14-16,0-3-4 15,4-3-16-15,-1-2-4 16,3-3-21-16,3 0-5 16,3-5-31-1,6-1-45-15,9-9 41 0</inkml:trace>
  <inkml:trace contextRef="#ctx0" brushRef="#br0" timeOffset="19.5542">7071 7247 284 0,'-3'0'107'0,"6"0"-58"0,-3 5-46 15,6 3 21-15,-6 3-1 16,0 7 6-16,0 14-1 15,3 2 1-15,-3 3-16 16,0 6-3-16,0-1-3 0,6-5-6 16,0-2 0-16,0-4-1 0,-3-2 2 15,0-2-28-15,6-6-11 16,0-5-24-16,0-3-7 16,0-5-28-1,0-5-49-15,2-6 43 16</inkml:trace>
  <inkml:trace contextRef="#ctx0" brushRef="#br0" timeOffset="20.5542">7229 7559 220 0,'-12'3'82'0,"9"15"-44"0,-3 6-29 0,6-16 19 15,0 0-8-15,0 3 1 0,0-1-8 16,3 3-3-1,3 1-5-15,3-1 1 0,3-3 3 16,3-2 1-16,0-2 2 16,3-4-2-16,5-4-1 15,-2-4-3-15,-3-2 1 16,-3-2-2-16,-3-1 2 0,-6-2-2 16,-6-3 0-16,-6-2-1 15,-6-1 0-15,-3 1 0 16,-3 2 2-16,0 3-1 15,0-1 2-15,4 6-17 16,2 0-8-16,3 3-24 16,3 0-9-16,3 0-28 0,6-1-13 15,9 4-8 1</inkml:trace>
  <inkml:trace contextRef="#ctx0" brushRef="#br0" timeOffset="21.5542">7562 7533 248 0,'-3'-3'93'0,"-12"3"-50"0,4-3-22 0,8 6 30 16,-3 0-12-16,-3-1 0 16,-3 4-24-16,-3-1-9 15,0 6-5-15,0-1-1 0,3 6 0 16,3 0-3-16,3 0 2 15,3 0-4-15,6-1-1 0,6 1-2 16,3-2 0-16,3-4-6 16,6-2-4-16,6-3-12 15,-3-5-6 1,-1-2-19-16,1-4-5 0,-3-1-41 16</inkml:trace>
  <inkml:trace contextRef="#ctx0" brushRef="#br0" timeOffset="22.5542">7711 7263 264 0,'-6'-11'101'0,"6"11"-54"0,0 0-44 0,0 0 23 16,0 8-13-16,0 3 0 15,0 5-1-15,3 18 2 16,0 0-7-16,0 3 2 0,0 1 2 15,0 4-4-15,0-2 1 16,0-3-5-16,0-6-2 16,0 1 0-16,0-5 1 15,0-4-23-15,-3-4-8 16,3-3-24-16,0-6-6 16,0-2-31-1,-3-8-41-15,12-5 39 16</inkml:trace>
  <inkml:trace contextRef="#ctx0" brushRef="#br0" timeOffset="23.5542">7925 7519 200 0,'9'-7'77'0,"-9"7"-42"0,3 0-19 16,-3 0 24-16,0 0-1 15,0 0 1-15,-3 0-19 16,0 2-10-1,-8 1-5-15,-10 2-2 0,-3-2 2 16,0 2 3-16,0 0-2 16,3 3 1-16,-2-2-7 15,8 4-3-15,3-2 5 0,3 5 3 16,3-2-1 0,6-1 0-16,6 1 1 15,9 2 1-15,9 1-1 16,2-1-1-16,1 3-1 15,0 0 0-15,-3-3-11 0,3 0-5 16,-4 0-45-16,4-5-18 16,0-3-60-1</inkml:trace>
  <inkml:trace contextRef="#ctx0" brushRef="#br0" timeOffset="24.5542">13617 7496 112 0,'0'-3'44'0,"0"6"-24"0,0-6 7 0,0 3 21 16,0 0-6-16,0 0-2 16,0 0 0-16,-3-3-1 15,0 3-21-15,0 0 3 0,-6 0 2 16,0 3-3-16,-3 0-2 15,0 2-6-15,0 0-2 16,-3 1-9-16,3-1-2 16,0 0 0-16,4 0 2 15,8 1-7 1,2 7 2-16,7-2-1 16,3 4 3-16,3-1 1 15,3-1 1-15,0 0 0 0,-3 0 0 16,-3-2 0-1,-3 2 2-15,-3-2 1 0,-6-1 10 16,-6 1 3 0,-3-1-3-16,-6 1 0 0,0-3-8 15,0 3-1-15,-3-6-2 16,-3 0-2-16,1-2-10 16,5-3-6-16,3 0-23 15,3 0-10-15,3-3-29 16,3 0-14-16,9-2-14 15</inkml:trace>
  <inkml:trace contextRef="#ctx0" brushRef="#br0" timeOffset="25.5542">13768 7535 264 0,'-3'-2'99'0,"3"4"-54"0,0 1-42 0,0 0 21 16,0 2-5-16,0 0 3 16,0 6-10-16,0 2-4 15,0 0-5-15,0 3-3 0,0 0 3 16,3 0-4-16,0-3 0 16,0 0-30-16,0 1-14 15,0-4-35-15,0-2-14 0,0 0 1 31</inkml:trace>
  <inkml:trace contextRef="#ctx0" brushRef="#br0" timeOffset="26.5542">13763 7430 312 0,'-3'-6'115'0,"3"4"-62"0,0 2-64 16,0 0 18-16,3 0-16 16,2 0-4-16,1 0-42 15,3 0-18-15,3 2-36 0,3 4-14 16</inkml:trace>
  <inkml:trace contextRef="#ctx0" brushRef="#br0" timeOffset="27.5542">13911 7490 252 0,'-21'0'96'0,"19"0"-52"0,2 0-29 0,0 3 26 16,0-3-18-16,0 0-2 15,0 0-11-15,5 0-4 16,4 0-3-16,3 0-3 0,3 0 1 15,0-3-4-15,0 3 0 16,0-2-1-16,0-1 3 0,0 0 0 16,-3 3 3-1,-1 3-3-15,-2 0-2 0,-3 2 2 16,-3 0 0-16,-3 3 3 16,-6 3 1-16,-3 5-1 15,0 5 1-15,-2 0 0 16,-4-2 1-16,0 2-2 15,-3-3 1-15,6 1-2 16,0-3-1-16,3 0-2 16,3-3 1-16,6 0 1 0,3 0 0 15,3-2 2-15,3-1 1 16,0-2-8-16,0 0-2 16,0-2-7-16,0-4-4 15,0 1-12-15,0-3-6 16,0-3-21-16,-3 1-9 15,0-4-30 1</inkml:trace>
  <inkml:trace contextRef="#ctx0" brushRef="#br0" timeOffset="28.5542">13861 7631 276 0,'-3'-3'104'0,"3"3"-56"0,9 0-41 16,-3 0 26-16,0 0-19 15,5 0-2-15,7 0-8 16,3 0-1-16,3 0-1 16,0 0-21-16,0 0-10 0,-1-5-45 15,-2 2-17-15,-3 8-13 16</inkml:trace>
  <inkml:trace contextRef="#ctx0" brushRef="#br0" timeOffset="29.5542">14132 7639 224 0,'-3'0'85'0,"6"2"-46"0,-3 1-24 0,0-3 26 16,3 2-13-16,3 1-4 15,2 0-9-15,1-1-2 16,6 1-8-16,0 0 1 0,3-3 1 15,0 0-1-15,-3-3 1 16,0 0-4-16,0-2-2 16,-1-3 0-16,-2 0 1 15,-3-5-3-15,-3 2 0 16,-3-2-4-16,-3 0 1 16,-3 2-3-16,-3 3 2 15,-3 1 1-15,-3-1 2 16,-5 5 1-16,-7 3 3 15,0 3-3-15,0 7-2 0,0 6-1 16,3 0 0-16,1 0 7 16,5 0 5-16,3 2-4 15,6 3 0-15,6 1-2 16,6-4 1-16,3 3-2 16,3-5-1-16,11-3-2 15,1-5-1-15,0-2-38 16,0-4-15-16,0-4-71 15</inkml:trace>
  <inkml:trace contextRef="#ctx0" brushRef="#br0" timeOffset="30.5542">14519 7562 252 0,'-3'-3'93'0,"0"3"-50"0,-3 0-28 0,3 8 26 16,-3 0-20-16,0 5-6 16,-3-2-9-16,0 2-3 15,3 0-1-15,0 3-4 0,3 0 1 16,3 0-1-16,0 2 0 0,6-2 0 15,3 0 0-15,3-5 0 16,3-3 0 0,3-6-3-16,-1-2-1 15,1-2 0-15,0-6 2 16,-3 0 2-16,-3-5 3 0,-3-1 0 16,-9 4 2-16,-3-3 9 15,-3-3 7-15,0-3-6 16,-3 3 0-16,0 3-16 15,0 2-8-15,0 1-32 16,3 2-12-16,3 0-71 16,6 3-29-16,3-3 81 15</inkml:trace>
  <inkml:trace contextRef="#ctx0" brushRef="#br0" timeOffset="31.5542">14789 7313 228 0,'-6'-13'85'0,"3"8"-46"0,-5 2-8 0,5 3 32 16,-3 0-18-16,-3 3-5 15,0 2-23-15,0 5-11 16,0 9-4-16,0 10-5 0,3 3 2 16,0 5 1-16,3 5 0 15,3-5-3-15,0 0 2 16,0-2-4-16,3-4 1 15,-3-1-16-15,3-4-4 16,-3-5-37-16,0-5-15 0,-3-5-42 31</inkml:trace>
  <inkml:trace contextRef="#ctx0" brushRef="#br0" timeOffset="32.5541">14527 7562 236 0,'0'-3'90'0,"6"3"-48"0,3-5-31 16,-3 2 23-16,6 1-18 16,6 2-6-16,9-3-6 15,3 3-1-15,-1 0-2 16,4 0-1-16,3-3 1 0,-3 1-50 0,-4-1-19 16,1 0-41-1</inkml:trace>
  <inkml:trace contextRef="#ctx0" brushRef="#br0" timeOffset="33.5541">14986 7318 244 0,'0'3'93'0,"0"2"-50"0,3 11-37 0,-3 5 22 16,3 3-11-16,-3 3-2 0,0 2-6 15,0 2-4-15,-3 4-2 16,0-3-3-16,0-6 3 0,0 1-2 16,0-6-1-16,0-3 3 15,0-2 0-15,0-5-15 16,3-3-4-16,0-3-3 16,0-5 1-1,3-5-1-15,3-1 2 0,3 1 7 16,0-6 3-16,0 4 2 15,3-1 1-15,0 2 3 16,2 6 2-16,4 3 11 16,0 2 4-16,-3 3 8 15,0 3 5-15,-3-1-3 16,-6 4-1-16,-3-1-5 0,-3 0 0 16,-6-2-11-16,-6 2-3 15,-3-5-15-15,-3-3-4 16,0 0-23-16,0-5-7 15,1-2-19-15,-1-4-9 16,3 1-30 0</inkml:trace>
  <inkml:trace contextRef="#ctx0" brushRef="#br0" timeOffset="34.5541">15156 7358 228 0,'11'-18'88'0,"-5"18"-48"0,0-3-16 16,-6 3 29 0,6 3-18-16,-3-1 4 15,3 22-15 1,-3 2-13-16,-3 6-6 0,0 0-4 16,-3 5-1-16,0-3 0 0,0-2 0 15,3 0 0-15,0-3-27 16,0-3-9-16,0-4-33 15,3-6-13-15,0-3-32 16</inkml:trace>
  <inkml:trace contextRef="#ctx0" brushRef="#br0" timeOffset="35.5541">15275 7617 208 0,'-18'16'77'0,"18"-10"-42"0,-6 7-19 0,6-5 24 16,-3 0-17-16,3 2-2 15,0 3-9-15,3 1 0 16,6-4-7-16,6 3 6 0,-1-5 4 16,1-5 2-16,3-3 1 15,3-5-7-15,0-3-4 16,-3-5-2-16,0 2 1 15,-4 0 1-15,-5-2 1 16,-3-3 0-16,-3-5 2 16,-6 3-1-16,0-1 2 15,-3 6-11-15,-2 0-2 0,-1 2-15 16,0 1-4-16,3 2-27 16,0 2-11-16,3 4-40 15,0 2-56 1,9 0 45-16</inkml:trace>
  <inkml:trace contextRef="#ctx0" brushRef="#br0" timeOffset="36.5541">15581 7554 236 0,'-9'0'88'0,"-6"5"-48"0,-5-5-20 16,14 8 27-16,-3 0-27 0,-3 5-8 15,0-2-6-15,3 2-2 16,0 0-2-16,3 3-4 0,3 0 1 16,3 3 1-16,6-4 0 15,3 1 0-15,3 0 2 16,3-5-6-16,6-3-1 16,-1-6-14-16,1-2-5 15,0-2-14-15,-3-6-4 16,0-3-45-1,-3-2-37-15,3 0 48 16</inkml:trace>
  <inkml:trace contextRef="#ctx0" brushRef="#br0" timeOffset="37.5541">15694 7318 164 0,'-3'0'63'0,"3"3"-34"0,3 5-8 16,-3-3 22-16,3 14-10 15,0 2-4-15,0 5-4 16,0 6 1-16,0 3-14 16,-3 2-5-16,0-3-2 0,0 0-3 15,0-2 1-15,0-3-4 16,0-5 0-16,0-3-43 16,0-2-18-16</inkml:trace>
  <inkml:trace contextRef="#ctx0" brushRef="#br0" timeOffset="38.5541">15941 7525 212 0,'-6'-3'82'0,"0"11"-44"0,-5-11-16 0,5 3 28 16,-3 3-13-16,-3 0-3 16,-3-1-18-16,0 4-7 15,0-1-6-15,3 0-3 0,-3 6 1 16,6-3 1-16,3 5 3 16,3-2 0-16,0-1 2 0,0-2-4 15,3 0 0-15,3 0 1 16,3 0 0-16,3 0 0 15,3 0 0-15,3 0-5 16,6 2 1-16,0 1 2 16,6-1 1-16,2 4 1 15,-2 2 0-15,-3-3-9 16,-6-3-2-16,0 1-29 16,-3-3-14-16</inkml:trace>
  <inkml:trace contextRef="#ctx0" brushRef="#br0" timeOffset="39.5541">16346 7670 136 0,'0'-2'52'0,"0"2"-28"0,3 2-11 16,-3-2 17-1,3 6 0-15,0 2 2 16,0 2-2-16,0 3 1 0,-3 6-17 16,0-3 5-16,-3 0 2 0,-3 2-5 15,-3-2-1-15,3-3-7 16,-6 6 0-16,0-3-23 16,3-3-7-16,1-3-33 15,2-2-13-15,3-5-37 16</inkml:trace>
  <inkml:trace contextRef="#ctx0" brushRef="#br0" timeOffset="40.5541">16831 7541 184 0,'0'2'71'0,"0"-2"-38"0,3 8-19 15,-3-5 20-15,0 5-8 16,3 8-1-16,-3-3-5 16,3 3-3-16,-3 0-9 15,0 0-5-15,0-1 0 0,0-1-2 16,0-1-1-16,0-3-19 15,0 1-8-15,0-3-50 16,-3-3-60 0,0 1 35-16</inkml:trace>
  <inkml:trace contextRef="#ctx0" brushRef="#br0" timeOffset="41.5541">16855 7400 236 0,'-6'-2'88'0,"6"-14"-48"0,0 21-38 0,0-5 19 16</inkml:trace>
  <inkml:trace contextRef="#ctx0" brushRef="#br0" timeOffset="42.5541">16849 7387 360 0,'3'5'-41'0,"0"6"-51"15,6-3-19 1,0 3 49-16,-3-1 26 15</inkml:trace>
  <inkml:trace contextRef="#ctx0" brushRef="#br0" timeOffset="43.5541">17028 7519 244 0,'-3'0'93'0,"0"0"-50"0,-3 0-26 16,3 3 27-16,0 0-16 15,-3 2-6-15,0 0-16 16,0 1-3-16,0-1-3 16,0 0-3-16,3 6 2 0,0-1-4 15,6 4 1-15,3-4-3 16,3 3 0-16,0 1 1 16,0-1 4-16,0 0 1 0,-3 0 1 15,0-2 2-15,-6 2 1 16,-3-2 7-1,0-1 4-15,-6 4-3 0,0-7-1 16,-3-1-6 0,-3-4-1-16,0-2-6 0,3 0-2 15,3-2-53 1,1-1-33-16,2-2-15 16,9 0 7-1</inkml:trace>
  <inkml:trace contextRef="#ctx0" brushRef="#br0" timeOffset="44.5541">17138 7633 240 0,'12'0'90'0,"-9"0"-48"0,0-13-25 0,0 10 25 0,3 1-9 15,0-1-2-15,6 0-15 16,2-5-5-16,4 3-7 15,3 0-5-15,-3 0 0 0,0-3-12 16,3 2-7-16,3 1-42 16,-7 2-18-16,-2 3-37 15</inkml:trace>
  <inkml:trace contextRef="#ctx0" brushRef="#br0" timeOffset="45.5541">17528 7541 212 0,'-6'-3'82'0,"6"-2"-44"0,-6 5-14 0,6 0 27 16,-6 0-9-16,0 2 1 16,-3 1-21-16,-3 2-8 15,0 3-8-15,-6 8-7 0,1 0 0 16,-4 0-1-16,3 2-2 15,6 1 0-15,3 2 0 0,9-2 0 16,9-4 3 0,0 1-9-16,0-2-3 0,3-7 2 15,0-4 2 1,0-3-4-16,2-3-2 16,-2-4 2-16,0-4 2 0,0 0 7 15,-3 1 2-15,0-6-1 16,0-5 2-16,-3 2 3 15,0 3 1-15,0 3 7 16,-3 3 4-16,0 2-3 16,-3 5-1-16,3 3-2 15,-3 5 0-15,0 6-4 16,3-1-1-16,3 6-1 16,0 0 1-16,0 0-7 15,3 0 1-15,-1 0-8 16,1-3-3-16,0-2-19 0,0 2-6 15,3-8-33 1,-3-2-12-16,0-6 1 16</inkml:trace>
  <inkml:trace contextRef="#ctx0" brushRef="#br0" timeOffset="46.5541">17698 7395 228 0,'-3'40'85'0,"3"-24"-46"0,0 7-28 0,0-7 21 16,0 8-19-16,3 5-5 0,-1 0-3 16,1 3-1-1,0-3-2-15,3 0-2 0,-3-5 1 0,0-3-23 16,0-2-8-16,0-6-23 15,0-2-8-15,0-6-28 32</inkml:trace>
  <inkml:trace contextRef="#ctx0" brushRef="#br0" timeOffset="47.5541">17852 7379 216 0,'-3'-16'82'0,"3"16"-44"0,3-2-36 0,-3 2 24 15,3 8-6 1,3 13-1 0,-3 3-11-16,0 5 2 0,0 5 1 15,0 1 2-15,0-1 3 16,0 0-7-16,-3-2-3 15,0-3-3-15,3-2-3 16,0-4-8-16,0-4-5 16,3-3-37-16,0-8-18 15,0-6-44-15</inkml:trace>
  <inkml:trace contextRef="#ctx0" brushRef="#br0" timeOffset="48.5541">18043 7625 260 0,'-21'16'96'0,"3"-13"-52"0,6 7-34 16,9-2 23-16,0 3-18 16,0 2-3-16,3 3-10 15,0 3-2-15,3-4 0 16,6-1 2-16,9-4 1 0,-3 1 1 0,0-3 0 15,0-3 2-15,3-5 3 16,-1-3-2 0,-2-2 1-16,-3-3-1 0,0-2 1 15,-6-4-2 1,-3-2 1-16,-3-2-2 0,-3 5 0 16,-3 0-8-16,-3 2 0 15,0-2-15-15,0 2-5 16,0 3-28-16,3 3-12 15,-3 8-137 1,9 2 91 0</inkml:trace>
  <inkml:trace contextRef="#ctx0" brushRef="#br0" timeOffset="49.5541">18337 7564 244 0,'-2'-5'93'0,"2"5"-50"0,-3 0-13 16,0 0 34-16,0 0-27 15,-6 3-8-15,-3-1-20 16,-3 6-7-16,0 6-1 16,3-1-4-16,0 3 2 0,0 0 1 15,3 2 0-15,6 3-3 0,3-2 0 16,3-1-3-16,3 1-1 15,3-6-27 1,9 0-10-16,0-5-33 0,0-2-14 16,3-6-11-1</inkml:trace>
  <inkml:trace contextRef="#ctx0" brushRef="#br0" timeOffset="50.5541">18519 7583 284 0,'-9'-21'107'0,"-6"21"-58"0,-9 5-35 0,18-2 28 16,-2 2-23-16,-1 3-7 0,-3 5-11 15,0 0-3 1,0 3 1-16,3 3 0 0,0 2 1 16,6 0 0-16,0-2 2 0,3-1-12 15,3-5-6-15,3-2-7 16,3-3-1-16,-3-3-7 15,9-5-3-15,3-2 5 16,-3-4 3-16,-1-2 15 16,-2-2 8-16,-3-1 14 15,-3-2 8-15,0 2 3 16,0 3 2-16,-3 1-5 16,0 1 1-16,0 4-7 15,-3 2 0-15,3 2-10 16,3 6-2-16,0 0-1 15,0 3 0-15,3-1 2 0,0 1 1 16,0-3-17-16,3-3-5 16,-1-2-42-16,1-3-17 15,0-3-24 1</inkml:trace>
  <inkml:trace contextRef="#ctx0" brushRef="#br0" timeOffset="51.5541">18707 7332 296 0,'-12'-8'112'0,"12"8"-60"0,0 2-52 0,0 4 21 16,0 2-6-16,3 13 4 0,0 5-7 16,3 3-2-16,0 3-5 15,-1 8-4-15,-2-3 2 16,0 0-2-16,0-3-1 15,-3-2-17-15,3-6-9 0,-3-2-48 16,0-8-20-16,0-3-24 16</inkml:trace>
  <inkml:trace contextRef="#ctx0" brushRef="#br0" timeOffset="52.5542">18555 7509 208 0,'0'0'77'0,"6"3"-42"0,9-3-19 0,-3 0 24 16,2 0-3-16,4 0 0 15,12-3-18-15,0 0-7 16,3 1-7-16,-4 2-4 0,-2 0 0 15,-3 0-52-15,3 2-20 16,-9 4-49 0</inkml:trace>
  <inkml:trace contextRef="#ctx0" brushRef="#br0" timeOffset="53.5542">18885 7646 240 0,'9'6'90'0,"-3"-6"-48"15,12 2-31-15,-12-2 23 16,9 0-18-16,0-2-8 16,-3-6-6-16,-1 0-1 15,1 0-8-15,-3 3-3 16,-3-11-3-16,-6 3 4 16,-3-1 3-16,0 4 6 15,-6-1 4-15,-9 6 3 16,4 2 1-16,-4 3-4 15,0 6-1-15,0 4 8 0,3 6 4 16,3 0 2 0,0 2-1-16,6 4-8 0,3-4-5 15,3 1-9-15,3-1-1 16,6-2-26 0,9-3-10-16,6-5-38 15,6-3-57-15,2-5 33 16</inkml:trace>
  <inkml:trace contextRef="#ctx0" brushRef="#br0" timeOffset="54.5542">19230 7583 324 0,'-17'-16'121'16,"-1"13"-66"-16,-6 3-60 0,15 0 20 0,-3 8-11 15,0 0-3 1,0 6-3-16,0-1-1 15,0 3 2-15,4 0 0 0,2 2 1 0,6 1 0 16,3-1 0 0,3-2-5-16,-1 0-1 0,4-6-8 15,6-4-4-15,6-4-6 16,-3-4-2-16,0-6 5 16,-3-3 2-16,-3-5 14 15,-3 0 5-15,-1-7 3 16,-2-6 1-16,-3-6 6 15,-3 1 4-15,0-3 4 0,-3-3 3 16,0 6 2 0,0 7 3-16,0 6-10 15,1 5-4-15,2 8-10 16,0 8-3-16,0 11 2 0,2 7 1 16,4 9 6-16,0 4 3 15,3 4-6-15,-3-3-3 16,3-1-1-16,0 1 1 15,0-5-12-15,0-4-3 16,0-4-56-16,0-6-24 16,0-2-32-1</inkml:trace>
  <inkml:trace contextRef="#ctx0" brushRef="#br0" timeOffset="55.5542">19329 7316 124 0,'0'0'49'0,"-6"2"-26"0,9 4-12 0,-3-1 15 16,0 0-1-1,0 6 0-15,3 5-3 0,0 0 1 16,0-3-13-16,-3 0 3 0,0-2 1 16,3-1-1-16,-3-4 2 15,0-1 1-15,-3 0 2 16,3-2-6-16,0-1-2 16,-3-2-1-16,3 0-1 15,0-8-2 1,3 1-4-16,6-1 2 15,-1-6-5-15,7 4 0 16,0-1 1-16,0 3 0 16,0 3-3-16,0 0 0 15,0 2 2-15,-3 3 0 16,0 0 1-16,-3 0 2 0,-1 3-3 16,-2 5 2-1,-6 7 7 1,-3 1 2-16,0 0-5 15,-2 0-1-15,-1 3 0 16,0-1 0-16,0-2-5 16,0 5 1-16,0 3 0 15,3-3 0-15,0-2 0 16,3-3 0-16,3-3 0 16,3-3 0-16,3-2-11 15,0 0-5-15,0-2-34 16,-1-1-15-16,1-3-52 15</inkml:trace>
  <inkml:trace contextRef="#ctx0" brushRef="#br0" timeOffset="56.5542">19466 7768 280 0,'-6'3'107'0,"9"-1"-58"0,-3 1-29 0,0-3 30 16,0 0-25-16,0 0-8 0,0 0-16 15,0 0-6 1,6 0 3-16,0-3-51 0,-1-2-21 0</inkml:trace>
  <inkml:trace contextRef="#ctx0" brushRef="#br0" timeOffset="57.5542">17620 7988 200 0,'0'-3'77'0,"0"8"-42"0,-3-5-26 0,3 6 22 15</inkml:trace>
  <inkml:trace contextRef="#ctx0" brushRef="#br0" timeOffset="58.5542">17611 8020 375 0,'-6'18'13'16,"-6"1"-7"-16,3-1 0 0,0-2 3 15,1 0-5-15,2 0 0 16,0-3-2-16,3-2 1 15,-3-4-2-15,3-1 2 16,0-1-2-16,0-2-1 16,3-3 5-16,0 0 4 15,3-3-7-15,-3-2-1 16,3-1-1-16,0-1 2 0,3-1-3 16,0-3 0-16,0 0 1 15,3-2 0-15,-1 3 2 16,1-6 3-16,-3 3 2 15,0 2 1-15,0 0-2 16,0 6 1-16,-3 0-4 16,3 7 3-1,0 6 0-15,0 0-2 16,3 0-1-16,0 0-1 16,0 0 1-16,-3 3-4 15,3-3 0-15,0 0-6 0,0-1-3 16,-1-1-19-1,1-4-6-15,-3 1-17 16,0-3-8-16,0 0-29 16,0-3-24-16,-3 1 49 15</inkml:trace>
  <inkml:trace contextRef="#ctx0" brushRef="#br0" timeOffset="59.5542">17629 8144 184 0,'-3'0'71'0,"3"0"-38"0,0 0-28 16,0 0 17-16,0 0-10 16,0 5-2-16,0 3-1 15,0 3-1-15,0 5-4 16,0-1 4-16,-3 7 2 0,0 4-1 16,0 1 2-16,0-1-8 15,3 0-4-15,0 1 8 16,0-3 8-16,0 0-8 15,3-3-3-15,0 0-3 0,3-3 1 16,6-4 3-16,3-4 4 16,3-2-2-16,3 0 1 15,5-3-5-15,4-2-2 16,-3 0-7-16,-3-1-1 16,-6 1-17-16,-4 0-7 15,1-1-47 1,0-4-62-16</inkml:trace>
  <inkml:trace contextRef="#ctx0" brushRef="#br0" timeOffset="60.5542">18034 8334 116 0,'0'-2'44'0,"0"-1"-24"0,0 0-6 15,0 3 17-15,0 0-6 16,0 0 0 0,6 3-10-16,0 0-2 0,-3 2-7 15,0 3 9-15,0 3 5 0,0 2-4 16,-3 3 1-16,0 7-6 16,-3 7 1-16,3-4-7 15,-3 0-1-15,3 1 0 16,-3-3 0-16,6-6-5 15,0-2 1-15,0-3-11 16,0-2-5-16,0-3-28 16,0-3-11-16,3-5-40 15</inkml:trace>
  <inkml:trace contextRef="#ctx0" brushRef="#br0" timeOffset="61.5542">18129 8535 124 0,'-12'11'46'0,"9"0"-24"0,0 5-6 0,3-9 16 16,0 4-9-16,3 2-3 15,3 0-5-15,3-2-2 16,0 2-7-16,3-5 0 0,0-2 4 15,0-6-2-15,0-3 1 0,6-2-1 16,-4-3 0-16,-2-6-2 16,-3 1 1-16,0 0-2 15,-9 2 2-15,-3 1-4 16,-3-1-2-16,0-2 8 16,-3 2 4-16,0 1-6 15,-2 2-4-15,-1 8-22 16,0 0-10-16,3 0-32 15,3 0-11-15</inkml:trace>
  <inkml:trace contextRef="#ctx0" brushRef="#br0" timeOffset="62.5542">18311 8448 180 0,'-3'3'68'0,"6"5"-36"0,-3 5-22 0,0-5 20 15,0 2-5-15,3 4 0 16,0 2-7-16,0 2-3 16,3 1-9-16,0-1-2 0,-1-2 0 15,1 0-2-15,0-6-2 16,0-2 3-16,0-2 2 15,0-1-2-15,0-5-2 0,0-5-3 16,-3-1 1-16,3-2-6 16,-3 1-3-16,0-4 6 15,0 0 1-15,0 1 5 16,0 2 1-16,-3 3-1 16,0-1-2-16,3 4 3 15,-3 2 0-15,0 0 3 16,6 5 3-16,-3 3-4 15,3 0-1-15,0 0 2 16,6 0 3-16,-3 0-2 16,5-3-2-16,-2-2 0 15,0-3-12-15,0 0-5 16,-3-3-19 0,0-2-7-16,0-1-13 0,0 1-6 15,-3-3 6 1,0 3 13-16,-3 0 32 15,0-1 23-15,0 4 12 16,0-1 1-16,0 0 2 16,3 3-3-16,0 0 0 15,3 0-16-15,2 0-1 0,1 0 1 16,0 0 2-16,0 0 0 16,0-2-3-16,-3-1-2 15,0 0-6-15,-3 1-1 16,0-4-1-16,-3-4 1 15,-3-3 0-15,0-1-1 16,-3 4-2 0,-3-1-8-16,-3 3-3 0,-3 3 1 15,0 2 4-15,0 9 1 16,-3 4 0-16,3 3 1 16,1 1 0-16,2-1 9 15,0 0 6-15,3 0-5 16,3 1-3-16,3-1-5 15,3-3-1-15,3 1-14 0,3-3-4 16,3-3-13 0,2-2-7-16,1-3-52 15,9-5-25-15,3-1 59 16</inkml:trace>
  <inkml:trace contextRef="#ctx0" brushRef="#br0" timeOffset="63.5542">18799 8472 192 0,'-6'-16'71'0,"6"8"-38"0,-3 6-8 0,3 2 27 15</inkml:trace>
  <inkml:trace contextRef="#ctx0" brushRef="#br0" timeOffset="64.5542">18784 8448 434 0,'-3'8'33'16,"-9"0"-17"-16,0 0-12 0,0 3-3 15,9-4-4-15,3 4 0 16,6 0-1-16,0 2 3 0,3 0 0 15,0 3 1-15,0-3 0 16,-3 0 2-16,0 1-1 16,-6-1-1-16,0-3 7 15,-3 1 5-15,-3 0-6 16,-6-6-1 0,-3-2-3-16,0-3 1 0,0-3-13 15,1-2-3-15,-1-3-21 16,3 0-5-16,3 0-15 15,3-3-7-15,6 1-37 16</inkml:trace>
  <inkml:trace contextRef="#ctx0" brushRef="#br0" timeOffset="65.5542">18885 8279 252 0,'0'-5'93'0,"3"5"-50"0,-6 2-35 0,3-2 37 16,3 19-14 0,-3-1-8-16,0 9-7 15,3 4-10-15,-3 4-4 0,3-3 1 16,0-1-4-16,0 1 0 16,-3-3-6-16,3-2-3 15,-3-6-25-15,0-5-10 16,6-3-21-16,-6-3-9 15,0-4-21-15</inkml:trace>
  <inkml:trace contextRef="#ctx0" brushRef="#br0" timeOffset="66.5542">18784 8443 228 0,'-3'-5'85'0,"9"7"-46"0,0-2-28 15,3 0 23-15,0 0-16 16,3-2-2-16,3-1-19 16,8 0-8-16,4 1-56 15,-3-1-24-15,3 0-4 16,-3-2 0-16</inkml:trace>
  <inkml:trace contextRef="#ctx0" brushRef="#br0" timeOffset="67.5542">19144 8316 252 0,'3'29'93'0,"-3"-13"-50"0,0 5-37 0,0-8 22 16,0 14-8-16,0-1 0 0,0-2-13 15,6 0-5 1,-6 0-1-16,0-1 3 0,0-4 2 0,6-3-5 16,0-3 0-16,-3-2-3 15,0-3 0-15,-3-8-5 16,0 0-3 0,3-6 3-16,0-2 2 0,6-2-2 15,0-3 0-15,0-1-1 16,0 1 2-16,2 2 2 15,1 4-1-15,0 1 4 16,3 6 0-16,0 3 5 16,-3 2 5-16,0 3 8 15,-3 0 4-15,-3 3-2 16,-3-1 1-16,-6 3-5 16,0-2-1-16,-3 0-6 15,-3-1-3-15,-3-2-7 0,0-3-3 16,0 1-1-16,-6-6 2 15,3 0-14-15,-2-3-5 16,2 0-19-16,3-2-6 16,3 0-35-1,9-3-53-15,9-3 35 16</inkml:trace>
  <inkml:trace contextRef="#ctx0" brushRef="#br0" timeOffset="68.5542">19320 8496 208 0,'0'0'79'0,"3"2"-42"0,6 12-17 0,-6-9 24 15,3 3-7-15,3 5 1 0,-4 0-20 16,1 3-6-16,0 0-7 16,-3 0-6-16,0 0-2 0,-6 0-29 15,0 0-12-15,0-6-19 16,0-2-6-16</inkml:trace>
  <inkml:trace contextRef="#ctx0" brushRef="#br0" timeOffset="69.5542">19311 8427 144 0,'0'-5'55'0,"-3"2"-30"0,6-5-38 0,-3 5 4 15,3 1-50-15,0-3-19 16</inkml:trace>
  <inkml:trace contextRef="#ctx0" brushRef="#br0" timeOffset="70.5542">19454 8202 240 0,'3'-3'90'0,"3"3"-48"0,0 3-23 0,-3 2 29 16,0 3-19-16,2 8-4 16,1 11-9-16,0 4-2 0,-3 6-8 15,-3 8-4-15,0-2-1 16,-3-1-4-16,0-2 0 16,3-3-23-16,0-5-10 15,0-9-32-15,0-4-12 0</inkml:trace>
  <inkml:trace contextRef="#ctx0" brushRef="#br0" timeOffset="71.5542">19367 8493 280 0,'-17'-3'107'0,"17"6"-58"0,14-3-44 15,-8-5 24-15,6 0-12 16,3-1 1-16,6 1-11 16,6 0-4-16,3-1-2 0,2 1-15 0,4 0-3 15,-3 2-40-15,-1 1-15 16,-5-1-45 0</inkml:trace>
  <inkml:trace contextRef="#ctx0" brushRef="#br0" timeOffset="72.5542">19308 8401 228 0,'0'0'85'0,"0"5"-46"0,0-5-17 0,0 0 28 16,0 0-13-16,-3 2-3 15,3 1-20-15,-3-3-7 16,0 0-4-16,3 0-5 0,-3 0 1 15,3 0-6-15,0-3-3 16,0 3-19-16,0 0-8 16,3 0-39-16,6-2-16 15,-3-3-4-15</inkml:trace>
  <inkml:trace contextRef="#ctx0" brushRef="#br0" timeOffset="73.5542">19867 8490 208 0,'-14'0'77'0,"14"0"-42"0,-3 0-15 0,3 0 38 15,-12 3-22 1,3 8-11-16,-3-1-7 15,0 4-11-15,3 1 0 0,3 1 0 16,3 0-6-16,3 0-2 16,3-3 2-16,0 0 1 15,9-2-3-15,6-3 1 0,-3-8-5 16,3-5 1-16,-1-1 0 16,-2-2-1-16,-3-2 1 15,0-1 3-15,-6 1 4 16,-3-3 3-16,-3-3 0 15,-3-3 1-15,-3 3-4 16,0 0 0-16,0 3-19 16,-3 5-9-16,0 0-34 15,3 3-12-15</inkml:trace>
  <inkml:trace contextRef="#ctx0" brushRef="#br0" timeOffset="74.5542">20177 8189 288 0,'-9'-11'110'0,"3"6"-60"0,-3 2-36 0,3 6 26 16,-3 5-20-16,-6 0-6 15,4 5-11-15,-1 16-2 16,3 3-1-16,0 2 0 0,6 6 0 15,0 2 0-15,9-5 0 16,0 0-7-16,3-2 0 16,0-3-19-16,-1-6-8 15,1-2-26-15,-3-6-10 16,3-7-40-16</inkml:trace>
  <inkml:trace contextRef="#ctx0" brushRef="#br0" timeOffset="75.5542">19924 8416 236 0,'-3'-5'90'0,"9"5"-48"0,3 0-36 16,0 0 20-16,6 3-16 16,3-1-3-16,14-2-7 15,1 3-3-15,0-3-69 16,0 0-29-16,-1-3 7 0,-5-2 7 15</inkml:trace>
  <inkml:trace contextRef="#ctx0" brushRef="#br0" timeOffset="76.5542">20537 8210 228 0,'0'-3'85'0,"0"3"-46"0,0 6-32 0,3-1 20 16,-3 11-5-16,3 10-1 0,3 6-5 15,-6 5 0 1,0 5-9-16,6-5 0 0,-6 1 3 15,6-7-6-15,-6-2 0 0,0-2 4 16,0-6 3-16,3-5-6 16,-6-3-1-16,0-5 0 15,3-3 0-15,0-2-7 16,-3-6 0-16,3-2-1 16,0-3 2-16,0-2-4 15,0-1 0-15,6-2 0 16,0-6 2-16,0 3-1 15,0-2 4-15,3 2 0 16,0-3 3-16,3 4-1 0,0 1-1 16,-1 1 7-16,4 5 3 15,0 3-5 1,3 5-1-16,-3 5 4 0,0 6 3 16,0 5-4-16,-3 5 1 15,-6 0-3-15,-3 0 2 16,-1 0-9-16,-2-2-3 15,3-3-19-15,-3-3-8 16,0-3-27-16,3-2-10 16,0-2-41-1</inkml:trace>
  <inkml:trace contextRef="#ctx0" brushRef="#br0" timeOffset="77.5542">20832 8469 228 0,'3'16'88'0,"0"-13"-48"0,3 13-27 16,0-11 22-16,0 0-9 15,3 1-3-15,0-4-9 16,-1 1-4-16,4-3-5 16,-3 0-4-16,0-5 2 0,0-6-2 15,0 6-1-15,-3-6-4 16,-3 1 0-16,-3-1-5 15,0 0-1-15,-3 3-2 16,-3 1 2-16,-3 1 1 0,-3 4 3 16,0 2 2-1,-3 5-1-15,1 8 10 0,2 3 4 16,0 0 4-16,3 2 3 16,3 1-7-16,3-1-3 15,3-2-8-15,6 0-1 16,6-3-21-16,3-5-9 15,2-2-41-15,7-6-15 16,9-3-2 0</inkml:trace>
  <inkml:trace contextRef="#ctx0" brushRef="#br0" timeOffset="78.5542">21138 8422 220 0,'-17'0'82'0,"8"0"-44"0,-9 8-29 0,12-3 22 0,-3 8-4 16,-6 3 2-16,3 0-12 16,0 0-3-16,0 2-8 15,6 1-4-15,3-1-1 0,9-2-8 16,0-3 0-16,3-2-4 16,3-3 0-16,0-5-5 15,0-3-1-15,0-3-1 16,0-2-2-16,-3-3 9 15,0-3 4-15,-3-2 11 16,-1 0 5-16,-2 2 13 16,0 1 8-16,-3 2 9 15,0 5-19-15,0 3-6 16,0 5-3-16,0 1 0 16,0 4-5-16,3 1-4 15,3-1-6-15,0 1 0 16,9-1-27-16,3-2-11 15,0-2-21-15,0-4-8 16,3-2-31 0</inkml:trace>
  <inkml:trace contextRef="#ctx0" brushRef="#br0" timeOffset="79.5542">21377 8446 236 0,'-15'-14'88'0,"9"12"-48"0,-9-1-23 0,9 3 27 15,-3 3-23-15,-3-1-8 0,0 12-12 16,0 1-1-16,0 1 0 16,0 0 0-16,9 3 0 0,3-3-3 15,0-1 0-15,6 1-3 16,3-2-1-16,0-7-1 16,3-1 2-16,0-6-5 15,3-3-1-15,-3-2 7 16,0-3 2-16,0-5 3 15,-3-9 0-15,-3-1 4 16,0-4 2-16,-4-2-7 16,-2-5-1-16,0-6 4 15,-2 3 6-15,-1 3 11 0,0 4 8 16,0 9-5-16,0 5-3 16,0 6-9-16,0 7-2 15,3 8-2-15,0 19 1 16,0 5 2-16,3 3 2 15,3 5-5-15,0 3-4 16,2-3-4-16,1-3 1 16,3-2-19-16,0-5-7 15,3-6-26-15,0-5-9 16,0-3 2-16,0-5 4 16,3-6-35-1</inkml:trace>
  <inkml:trace contextRef="#ctx0" brushRef="#br0" timeOffset="80.5542">21567 8472 236 0,'-6'-16'90'0,"6"13"-48"0,0 3-34 16,0 0 24-16,3 3-3 15,0 0 5-15,3 5-12 16,3-3-3-16,0 6-11 16,6-6-1-16,3 5 0 0,-1-2-3 15,1-2-3-15,0-4 2 16,-3-7 0-16,0-3-1 15,-3 0 1-15,-3-2-2 16,0 2 2-16,-6 0-4 0,-3-3 0 16,-3 1-4-1,-3 2-1-15,-6 2 0 16,-6 1 4-16,-3 5-1 16,0 3 1-16,-2 2 0 0,-1 8-2 15,3 3 9 1,6 0 6-16,3 0-3 0,3 2-2 15,6 1-3-15,3-1-3 16,3 1-6-16,6-6-1 16,0-2-6-16,3-3-2 15,12-3-16-15,-3-5-7 16,-1-3-9-16,1-2-1 16,0-3-7-16,-3-3-3 15,0 1 23-15,-3-6 12 16,0-3 43-16,-4 1 19 15,-2 2 15-15,-3 5 6 16,0 4-12-16,0 1-5 0,-6 9-18 16,9 7-7-16,-6 1-3 15,3 2 3-15,0 1-4 16,-3-1 2-16,0 0-3 16,0-2 0-16,0-3-5 15,0-1 0-15,0-1-1 16,-3-6 3-16,0 0 6 15,3-3 2-15,0-2-1 16,-3-3 0-16,3-3 4 16,-3-5 1-16,9-5-14 15,-3 3-4-15,0 2-3 0,3 0-1 16,0 3-7-16,5 5 0 16,1 0-17-16,0 5-7 15,3 1-27-15,-3-1-14 16,0 3-93-1</inkml:trace>
  <inkml:trace contextRef="#ctx0" brushRef="#br0" timeOffset="81.5542">3973 9512 120 0,'-3'-8'46'0,"3"5"-24"0,-3 1-6 0,3 2 16 16,0 0 0-16,0 0 3 16,0 0-17-16,0 0-6 15,0 0-7-15,0 5-4 0,3 3 2 16,0 5 9-16,0 8 4 16,0 11 1-16,0 0 2 15,-1 2-1-15,1 3 0 16,-3 3-7-16,3-6-2 15,-3-2-5-15,3-11-1 0,-3-2 1 16,0-1 0-16,0 3-2 16,3-2-2-1,-3-3 3-15,0-6 0 0,0-2 5 16,0 0 3-16,0 0-9 16,0-3 0-16,0 1-2 15,0-1 2-15,0-2 1 16,0-3 3-16,0 0-3 15,0 0 0-15,0 0 1 16,0 0 0-16,0 0 0 16,0 0 2-16,0-3-3 15,0 0 0-15,0 1-1 16,0-4 1-16,3 1-2 0,-3-3-1 16,3 0 3-16,-3-2 0 15,3-1-4 1,0-2 1-16,0-6 2 0,3 1 3 15,0-1-7-15,3 1-3 16,3 2 0-16,0 0 1 16,0 8-1-16,0 0 1 15,0 3 3-15,3 2 0 16,-1 6-2-16,4 5 2 16,-3 5 1-16,-3 0 2 15,0 3-1-15,-3 0 2 16,0 0 0-16,-3 2 3 0,0 1-3 15,-3-1 0-15,0-2-1 16,-3-2 1 0,3-1-18-16,-3-3-4 0,3-2-20 15,-3-2-5-15,0-6-21 16,0 0-9-16,3-3-29 16</inkml:trace>
  <inkml:trace contextRef="#ctx0" brushRef="#br0" timeOffset="82.5542">4279 9835 216 0,'-6'0'82'0,"6"2"-44"0,3 6-31 16,-3-8 20-16,3 5-10 0,3-2 1 16,0 2-5-16,3-2 2 15,0 0-8-15,3-1-4 0,0 1 0 16,3 0 0-16,0-3 3 15,-1 0-5-15,-2-3-1 16,0 0 0-16,0-5 2 16,-3 3 1-16,-3 0 1 15,-3-8-5 1,-3-1 1-16,-3 4 2 16,0-1-6-16,-6 3 1 15,-6 8-1-15,0-2-1 16,0 4 1-16,1 6 3 15,-1 5-2-15,0 1-1 16,3 2 3-16,3-1 0 16,3 1 3-16,3 3 1 0,6-3-4 15,3 0 1-15,6-3-9 16,3-3-2-16,3-4-25 16,2-4-11-16,4-2-58 15</inkml:trace>
  <inkml:trace contextRef="#ctx0" brushRef="#br0" timeOffset="83.5542">4630 9784 260 0,'-14'-13'99'0,"2"10"-54"0,0 3-28 16,9 6 25-16,-3-6-24 15,-3 10-7-15,-3-2-10 16,0 5-2-16,-3 1 1 0,3 2 0 15,3-1 0-15,3 4-5 0,3-1 1 16,3-2 0-16,6 0-1 16,3-5-7-16,0-3-3 15,3-3-1-15,0-5 0 16,3-3 2-16,-3-2 1 16,3-3 8-16,-3-2 4 15,0-1 4-15,-4 0 1 16,-2-2 6-16,0 3 6 15,-6 2 5-15,3 0 4 16,3 2-9-16,-3 4-2 0,0 7-6 16,0 3-3-1,0 3 0-15,3 2-3 16,0 0 1-16,3 0-11 16,-3 1-2-16,3-4-33 15,3-2-11-15,3-3-46 16,8-2-43-1,4-3 52-15</inkml:trace>
  <inkml:trace contextRef="#ctx0" brushRef="#br0" timeOffset="84.5542">4898 9771 224 0,'-15'-8'85'0,"9"8"-46"0,-14 3-21 0,8-1 23 16,0 1-21-16,0 5-8 15,0 3-11-15,0 4-1 16,0 1 0-16,3 3-3 16,0 2 2-16,6 3-1 0,3-3 0 15,3-2-7-15,3-4-2 16,6-1-1-16,0-4 0 16,6-4 2-16,-3-6 4 15,0-6 1-15,0-2 3 16,-1-2 1-16,-2-4 3 15,0-1 3-15,-3-12 2 16,-3 1-1-16,-3-3-1 16,-3-3-1-16,-3-5 0 15,0-6 2-15,-3 4 1 16,0 4 10-16,3 9 6 0,0 5-6 16,0 5-2-16,0 3-6 15,3 5-4-15,0 5-2 16,0 8-3-16,3 19 3 15,0 3 2-15,3 4 0 16,0 6 0-16,0 0-3 16,-3 0 1-16,3-5-2 15,0 0-1-15,0-3-8 0,0-5-3 16,3-3-36 0,0-5-14-16,0-3-26 15,0-5-49 1,3-5 37-16</inkml:trace>
  <inkml:trace contextRef="#ctx0" brushRef="#br0" timeOffset="85.5542">5038 9858 232 0,'0'0'88'0,"3"0"-48"0,0 0-27 0,6 0 22 15,0 0-12-15,6 0-3 16,0 0-5-16,0 3-2 15,3-6-7-15,-4 3-2 0,4-5 0 16,-3 2 2-16,0-2 1 16,-3 0-3-16,-3-3-1 15,0-3 1-15,-3 1 0 16,-6-1 0-16,-3 1 0 0,-3-1-5 16,-3 0 1-16,-3 3-5 15,0 3-1 1,0 3 3-16,-12 2 3 0,4 5-4 15,-1 3-1-15,3 10-1 16,3 1 4-16,0-1 5 16,6 4 3-16,3-1-2 15,3 0-3-15,6 0 0 16,3-2-1-16,3-1 0 0,9-2 2 16,0-5-14-16,0-4-5 15,2-4-22 1,-2-3-10-16,-3 0-23 0,3-8-7 15,0-2-9 1</inkml:trace>
  <inkml:trace contextRef="#ctx0" brushRef="#br0" timeOffset="86.5542">5258 9829 224 0,'-3'0'85'0,"6"3"-46"0,-6 8-37 0,3-6 19 15,6 3 0-15,0 2 2 16,0 4-6-16,0-1-2 15,0 3-9-15,0-3-2 0,0 0 0 16,0-2 0-16,-3-3 0 16,0 0 0-16,0-3 0 15,-3 0 9-15,0-5 6 0,0 0-4 16,0-2 2 0,0-6-6-16,0-3-1 0,0 0 5 15,0-2 4-15,0 0-9 16,3-3-3-1,0 3-5-15,3-6-2 0,0 3-2 16,3 3 1-16,3 3-4 16,3 2 1-16,0 0-5 15,-1 0 1-15,-2 3-29 16,0-1-11-16,3 4-50 0,-3 2-22 16,3 0 10-1</inkml:trace>
  <inkml:trace contextRef="#ctx0" brushRef="#br0" timeOffset="87.5542">5875 9843 192 0,'-6'-19'71'0,"3"19"-38"0,-6-16-17 0,3 13 24 0,0 1-10 16,-3 7-2-16,-3 0-19 16,-3 6-7-16,-3 0-2 15,0-1-1-15,4 3 3 0,2 1-1 16,3 1 2-16,3 1-2 16,3 0 2-16,6-3 2 15,0 1 4-15,6-4-4 16,0-2-1-16,0 0-4 0,-1-3-3 15,1-2-7-15,0-3-2 16,0-3 0-16,0-2 2 16,0-5 1-16,0-1 1 15,-3-2 5-15,0 0 1 16,0 2 6 0,0 0 2-16,-3 3 9 0,0 0 4 15,0 3 0-15,0 0-2 16,-3 5 2-1,3 5-9-15,0 6-1 16,3 2-3-16,0 0-1 16,0 0-6-16,-1 1 1 15,1-1 0-15,0-2 2 0,0-1-30 16,0-2-13 0,0-3-32-16,0-2-12 15,0-6-17-15</inkml:trace>
  <inkml:trace contextRef="#ctx0" brushRef="#br0" timeOffset="88.5542">5985 9858 220 0,'0'0'85'0,"0"0"-46"0,3 3-30 16,-3 2 19-16,6 1-3 0,-6 2 0 15,6-1-10-15,-6 4-4 16,6 0-6-1,-3-3-2-15,0 0 1 0,-6-1-5 16,6-1 1-16,0-1 2 16,-3-5 3-16,2 3 4 0,-2-3 2 15,0 0 3-15,3-6 2 16,0-2-7-16,0 1-1 16,0-4-2-16,0 0 1 15,3 1-6-15,0-3-1 16,0-1 2-16,3 1 1 15,0 3-4-15,3 2 1 16,0 8 4-16,0 0 5 16,0 5-1-16,-3 3 3 15,3 2-4-15,-1 4-2 16,-2-1-2-16,-3 0 0 16,0 0-4-16,0 1 0 0,-3-1-15 15,0-3-4-15,3 1-17 16,3-3-4-16,0-3-18 15,6-2-7-15,-3-3-7 16,0 0 0-16,3-3 20 16,-1-5-15-1,1 0 15-15,0-2 79 16,0-1 39-16,0 1 8 16,-3-1 3-16,-3 0-17 15,0 3-4-15</inkml:trace>
  <inkml:trace contextRef="#ctx0" brushRef="#br0" timeOffset="89.5542">6369 9877 477 0,'-3'-5'45'0,"-3"-3"-11"0,-3 5-20 0,-3 3-10 16,-3 3-5-16,0 2 0 16,0 3-1-16,3 2 0 15,0 4-5-15,4 2 0 16,2-1-4-16,6 1 0 16,3 6-3-16,3-12 1 15,2 1 5-15,1-3 2 16,3-6 4-16,0-2 1 15,0-5-2-15,0-3 0 16,0-3 4-16,0-2 1 16,-3-3 2-16,-3-2 2 15,0-11-3-15,0 0 0 16,-3-3-1-16,-3 0 1 16,0 3 0-16,0-3 1 15,0-2 4-15,-3 7 5 0,3 9-5 16,0 2-2-16,0 11-3 15,0 10-3 1,0 6-2-16,3 4 1 0,3 7-1 16,0 12 0-16,5-2 2 15,-2 0 2-15,0-1-1 16,6 1 2-16,0-3-2 16,-3-5 2-16,0-3-33 15,0-5-14-15,3-3-99 16</inkml:trace>
  <inkml:trace contextRef="#ctx0" brushRef="#br0" timeOffset="90.5542">7050 9591 204 0,'-6'-21'77'0,"0"16"-42"0,0-6-15 0,4 3 24 16,-4 3-7-16,-3-3-2 16,-6 3-13-16,3-1-4 0,-3 4-10 15,0 4-7-15,-3 6-4 0,0 16-1 16,6 11 0-16,4 2-2 15,2 8 1 1,3 2 3-16,3-2 3 0,3-3 0 16,0-2-1-16,0-5-6 15,-3-6-1-15,0-6-24 16,0-7-9-16,0-2-21 16,0-6-7-16,0-6-24 15</inkml:trace>
  <inkml:trace contextRef="#ctx0" brushRef="#br0" timeOffset="91.5542">6717 9750 220 0,'-6'0'85'0,"6"8"-46"0,3-8-30 0,3 0 19 16,3 0 6-16,3 0 3 15,6-3-8-15,2 3-5 16,7-2-14-16,3-1-6 0,-3 0-3 15,3 3-17-15,-4-2-6 16,-2 2-49-16,0 0-19 16,0-3-21-1</inkml:trace>
  <inkml:trace contextRef="#ctx0" brushRef="#br0" timeOffset="92.5542">7015 9805 220 0,'-21'24'85'0,"15"-8"-46"0,0-3-30 0,3-5 19 0,3 6-12 16,3 1-2-16,0 4-4 16,6-1-1-1,6-2-5-15,-3-2-1 0,5-4 3 16,4-2-1-16,0-5 0 0,0-3-3 16,-3-6 1-16,0-1 0 15,-3-4 3-15,-7-2-1 16,-2-1 2-16,-3 1-4 15,-3-3 0-15,-3 0-1 16,-3-2-2-16,-2 2 1 16,-7 3-1-16,3 2-20 0,0 1-7 15,3 4-24-15,3 1-10 16,0 5-33 0,6-3-27-16,6 1 54 15</inkml:trace>
  <inkml:trace contextRef="#ctx0" brushRef="#br0" timeOffset="93.5542">7187 9864 176 0,'-3'5'66'0,"3"3"-36"0,-3 5-22 0,3-5 16 16,0 5-3-16,3 1-1 16,0 1-4-16,3 1 0 15,3-2-9-15,3-1 9 0,3-3 4 0,3-2-4 16,6-2 1-1,2-6 1-15,-2-6 3 16,-3-2-5-16,-3-2 1 0,-3-3 1 16,-3-1 1-16,-6-2-6 15,-6-2 0-15,-9-1-6 16,-6-2 1-16,0 0-7 16,-3 3-3-16,0 4-17 15,3 4-7-15,0-1-29 16,4 3-12-16,-1 3-20 15,6 0-6-15,6-3-1 16</inkml:trace>
  <inkml:trace contextRef="#ctx0" brushRef="#br0" timeOffset="94.5542">7416 9559 300 0,'0'-2'112'0,"6"2"-60"0,-6 2-43 0,0-2 25 16,0 8-13-16,3 14-1 16,0 1-8-16,3 4 0 15,0 5-7-15,0 2-3 0,0 0 1 16,0-2 0-16,0 0 3 16,-3-3-16-16,0-3-6 15,0-2-25-15,-3-3-9 16,0-5-27-16,0-3-9 15</inkml:trace>
  <inkml:trace contextRef="#ctx0" brushRef="#br0" timeOffset="95.5542">7294 9787 272 0,'-6'0'104'0,"9"3"-56"0,0-6-43 16,-3 3 24-16,6 0-5 16,3-3 1-16,9-2-12 15,3 0-5-15,3-1-5 0,3 1-5 0,-1 0-1 16,4 0-18 0,0-1-7-16,-3 4-42 0,-3 2-18 15,-1 2-22 1</inkml:trace>
  <inkml:trace contextRef="#ctx0" brushRef="#br0" timeOffset="96.5542">7625 9861 216 0,'-3'3'82'0,"6"-1"-44"0,0 1-25 0,-3-3 24 16,6 0-8-16,3 0-2 15,0 0-13-15,3-3-4 16,-1 1-6-16,4-6-5 0,-3 2 0 15,0 1 3-15,-3-5 1 16,0 2 1-16,-6-3 0 16,-3 0 0-16,-3 1 0 15,-3-1 2-15,-3 6 1 16,-3 0 1 0,-3 2-4-16,0 3-3 0,1 3-5 15,-1 7 0-15,0 6 2 16,0 0 1-16,3 3-2 15,6 2 0-15,6 0 2 16,3 0 0-16,3-2-2 16,3-1 2-16,6-5-10 15,0 1-3-15,3-6-20 0,-1-3-7 16,1-5-19-16,0-3-5 16,9 1-14-1,-6-4-16 1,-3-2 41-16,-1-2 189 31,-14-6-51-31,0 3-12 16,0 2-37-16,6 0-16 15,-9 6-5-15,6 5-1 16,0 5-7-16,0 3 3 0,-3 3 1 16,3 2-1-16,-3 0 2 15,0-2 0-15,-3 0 1 0,0-3 0 16,0-3 2-1,3 0 2-15,-3-5-1 16,0 0 4-16,0 0 0 16,0-5 1-16,0-3 0 0,3-3-3 15,0-5 0 1,3 1-7-16,-3-4-4 0,3-2-3 16,3 2-3-16,0 1-2 15,3 5-1-15,0 5-1 16,2 0 0-16,4 2-6 15,3 4-2-15,-3 7-20 16,0-2-9-16,-3 5-36 16,3-8-13-16,-1 2-41 15</inkml:trace>
  <inkml:trace contextRef="#ctx0" brushRef="#br0" timeOffset="97.5542">8506 9451 160 0,'3'-5'60'0,"0"5"-32"0,-3-3-9 0,0 3 23 0,0 0-3 15,0 0 1-15,0 0-11 16,-6 0-3-16,-6 3-15 16,-3 2 0-16,-3 6 2 0,-3 2-3 15,-2 5 0-15,-7 11-4 16,-3 11-1-16,6 2-1 15,3 1 2-15,7 7-5 16,8-2-1-16,15-1-2 16,3 1 0-16,5-6 0 15,7-7-2-15,3-6-13 16,9 2-4-16,-3-9-31 16,-1-4-12-16,1-13-50 15</inkml:trace>
  <inkml:trace contextRef="#ctx0" brushRef="#br0" timeOffset="98.5542">8652 9750 184 0,'0'-5'68'0,"0"2"-36"0,0 3-9 15,0 0 24-15,-3 0-7 16,0 0 2-16,-3 0-9 16,-3 0-3-16,-3 3-16 15,-3-1-4-15,0 4-3 0,-3-1-3 16,6 0-3-16,1 0-3 16,5 1 1-16,3 7-6 15,6 3 4 1,3-3 1-16,2 0-1 0,4 3 2 15,0 0 1-15,-3 0 0 16,-3 0 8 0,-6 0 5-16,-3 0-2 0,0-3-1 15,-3-3-4-15,-6-2 1 16,3-2-9-16,1-4 0 16,2-2-24-16,0 0-8 15,0-2-32-15,6-4-10 16,3 1-44-1</inkml:trace>
  <inkml:trace contextRef="#ctx0" brushRef="#br0" timeOffset="99.5542">8765 9821 220 0,'-9'0'82'0,"12"0"-44"0,-9-10-14 16,0 7 29-16,0 0-7 15,0 1-2-15,-3-1-23 16,0 8-10-16,3-7-7 16,-3 7-6-16,0 6-1 0,0-1-1 15,1 4 3-15,2 1 0 16,3 4 1-16,3-1-3 16,3 1 0-16,0-1-7 15,6-2-2-15,5-2 2 0,1-4 1 16,-3-5-1-1,0-2-1-15,0-6 1 16,0-2 4-16,-3-3 3 16,-3 0 2-16,0-2 1 0,-3-4 0 15,-3 1 6-15,0 0 4 16,0 2 1-16,0-2 1 16,-3 3-2-16,0 2-1 15,0 0-1-15,3 2 2 16,0 6-7-16,0 3-4 15,0 2-3-15,0 3 0 16,0 3 5-16,3 2 1 0,0 3-3 16,3 0 1-1,3 0-2-15,0-3-2 0,-1 0-11 16,4-2-5 0,0-3-31-16,0-3-13 0,0-5-52 15</inkml:trace>
  <inkml:trace contextRef="#ctx0" brushRef="#br0" timeOffset="100.5542">8893 9755 220 0,'-3'3'85'0,"6"2"-46"0,-3-2-28 16,0-3 23-16,3 5-5 15,0 3 1-15,3 8-9 0,0 0-2 16,-3 2-11 0,0-2-3-16,0 0-1 0,0 0 0 0,-3 0 0 15,0-3 0-15,0-2 0 16,0-1-2-16,0-2 1 16,0-3 0-16,0-5 1 15,0 0-2-15,0 0-2 16,3-2 1-16,0-6-1 15,-3 0-3-15,6-3 0 16,-1-5-1-16,1 3 3 16,0-5 0-1,0 2 5-15,0 3 2 16,0 5 0-16,0 8-1 0,0 5-3 16,3 3-2-16,-3 2 3 15,0 1 0 1,0 2-1-16,-3 3 1 0,0-3-2 15,0 1 2-15,-3-1 0 16,0-3 3-16,0-2-3 16,0-2 0-16,0-6-1 15,3-3-2-15,3-2-2 16,0-6 1-16,3 1-4 16,0-4-1-16,0-4-2 15,2-3 2-15,1 2 2 16,0 3-1-16,0 6 8 15,3 2 3-15,-3 2 5 0,6 14 8 32,-3 3-6-32,-3 2-2 0,-3 3-2 15,-4 3-3-15,1-4-1 16,-3 1-10-16,0 0-2 16,0-3-27-16,0-2-10 15,0-6-33-15,3 1-12 16,0-6-36-1</inkml:trace>
  <inkml:trace contextRef="#ctx0" brushRef="#br0" timeOffset="101.5542">9324 9790 228 0,'0'2'85'0,"3"1"-46"0,-3 0-24 16,0-3 26-1,3 5-13-15,6 5-1 0,0-4-10 16,3-4-2-16,3 6-9 16,-3-2-2-16,0-6 2 0,0 5-1 15,0-8 0-15,0 1-1 16,-1-1 0-16,-2-5 0 16,0 3 0-16,-3-3 0 15,0 0 0-15,-3 0-2 16,-3 0-2-16,0 0 1 0,-3-3-1 15,-3 3-7-15,-3 1-3 16,-6 1-1-16,1 4 1 16,-4-1 4-16,-3 6 1 15,0 2 3-15,-3 0 1 16,6 8-2-16,1 1 0 16,5 2 8-16,0-1 6 15,3 4-1-15,3 2 2 16,6 0-5-16,6 0-2 15,3 1 2-15,3-1 0 16,5-5-3-16,4-3-3 16,6-3 2-16,-3-2 0 15,0-5-26-15,0-6-9 16,-1-2-81-16,1 0-71 16,0-3 60-16</inkml:trace>
  <inkml:trace contextRef="#ctx0" brushRef="#br0" timeOffset="102.5542">9887 9771 240 0,'-3'0'90'0,"3"3"-48"0,0 2-49 16,0 11 77-16,0 0-25 15,0 0-16-15,0 0-13 16,0-1-11-16,0 1-2 0,0 0 1 16,0 0 0-16,0-3 2 15,0 0-5-15,0-2-1 16,0-3-16-16,0-3-4 15,3-2-39-15,-3-3-16 16,3-3-49 0</inkml:trace>
  <inkml:trace contextRef="#ctx0" brushRef="#br0" timeOffset="103.5542">9875 9737 244 0,'-6'-8'93'0,"6"2"-50"0,0 4-46 16,0 2 16-16,3-3-14 16,-3 3-1-1,3 0-38-15,3 0-13 0,0 0-41 16,0 0-19-16</inkml:trace>
  <inkml:trace contextRef="#ctx0" brushRef="#br0" timeOffset="104.5542">9958 9771 204 0,'0'5'77'0,"3"1"-42"0,0 15-23 16,0-8 21-16,-3 0-8 16,0 1 0-16,0-1-8 0,0 0-2 15,3 0-9-15,0 0-4 0,-3-2-1 16,3-3 1-16,-3 0 3 15,0-3-2-15,0 0-2 16,0-5 2-16,0 0 0 16,3-2 1-16,0-1 0 15,0-5 0-15,0 0 0 16,3-2-2-16,0-4-2 16,3 1 1-16,0-5-1 15,0 5 0-15,3-1 2 0,0 4 1 16,3 4 1-1,-3 4 2-15,2 4 1 16,-2 6 1-16,0 3 0 0,0 5-2 16,-3 2-1-16,0 1-1 15,0 2 2-15,-3-2-1 16,0-1 0-16,-3-2-6 16,3-5 1-16,-3-1-18 15,0-5-5-15,3 1-29 16,0-6-11-16,0-3-51 15,2-5-33 1,1-5 64-16</inkml:trace>
  <inkml:trace contextRef="#ctx0" brushRef="#br0" timeOffset="105.5542">10482 9700 208 0,'0'-14'77'0,"-3"6"-42"0,3-18-12 0,0 15 26 16,-3-2-3-16,-3 0 0 16,0 0-12-16,-2 0-4 15,-1 2-17-15,-3 3-3 0,0 3 0 16,-3 5-6-16,3 2-2 16,0 4-6-16,0 15 0 15,0 5 2-15,3 1 3 16,3 2-5-16,3 11 1 15,0-6-1-15,3 0 2 0,0-2 1 16,3-3 1 0,0-2-18-16,0-4-5 0,0-4-24 15,0-6-8-15,0-2-24 16,-3-6-10-16,0-5-3 16</inkml:trace>
  <inkml:trace contextRef="#ctx0" brushRef="#br0" timeOffset="106.5542">10197 9782 316 0,'-6'-3'118'0,"6"6"-64"0,0-6-52 16,3 3 25-16,3 0-14 0,2 0-2 16,10-5-9-16,6 2-3 15,3-2 0-15,3-1-2 0,2 4 1 16,1-1-27-1,3 3-13-15,0 3-38 0,-7-3-17 16,-2 2-8 0</inkml:trace>
  <inkml:trace contextRef="#ctx0" brushRef="#br0" timeOffset="107.5542">10581 9774 260 0,'-9'2'99'0,"-6"1"-54"0,3 0-26 0,3-1 29 16,0 9-22-16,0 2-4 0,3 3-15 15,0 0-5-15,3 2-2 16,3 1 0-16,3-1 2 16,6-2 1-16,3 0 1 0,3-5 0 15,0-3 0-15,3-6-2 16,-1-4-2-16,-2-4 3 16,-3-2 2-16,-3 1 7 15,0-4 4-15,-6-2-10 16,-3-1-4-16,-3-1 1 15,-3-7 0-15,-3 7-4 16,0-1-1-16,0 2-28 16,3 1-10-16,-5 3-31 0,2-1-10 15,9 3-43 1</inkml:trace>
  <inkml:trace contextRef="#ctx0" brushRef="#br0" timeOffset="108.5542">10765 9443 324 0,'-15'-5'121'0,"27"7"-66"0,-3-2-55 0,-9 0 23 16,6 3-11-16,3 2-2 15,6 9 3-15,3 7 4 16,3 10-9-16,-1 14 0 0,1-2 2 16,-6 4 7-16,-3 4 4 0,-6-4 1 15,-6 4-2-15,-6-4-2 16,-9 1 1 0,-6-1-12-16,-6-7-7 0,-5-3-22 15,-1-5-11-15,-3-8-74 16,4-3-30-16,5-5-17 15</inkml:trace>
  <inkml:trace contextRef="#ctx0" brushRef="#br0" timeOffset="109.5542">14834 9813 124 0,'0'-15'49'0,"0"12"-26"0,0 0-27 0,-6 3 89 16,0 0-22-16,-3 0-15 15,0 3-12-15,0-3-23 16,-3 8 3-16,1 0 4 0,-1 0-7 16,-3 0-2-16,6 0-9 15,-3-3-1-15,6 3-3 16,3-3 0-16,3 3 2 15,6 0 0-15,3 3-3 16,6-1 0-16,3 3 2 16,5 1 2-16,-5-1 0 15,-3 0-1-15,-3 0 1 0,-9 3-1 16,-9 0 2-16,-3-3 3 16,0 3-2-16,-3-5 0 15,0-3 1-15,-2 0 0 16,2-3-9-16,0 0-2 15,3-5-20-15,3-2-8 16,3-1-20-16,3-5-7 16,6 0-42-1</inkml:trace>
  <inkml:trace contextRef="#ctx0" brushRef="#br0" timeOffset="110.5542">14906 9909 220 0,'-3'5'85'0,"3"0"-46"0,-3 6-30 16,3-3 22-16,-3 2-10 16,3 4-2-1,0-1-9-15,3 0-4 0,3 3-3 16,2 0-5-16,4-6 1 0,6-2 3 16,0-2 3-16,3-6 0 15,3-3 0-15,0-5-1 16,-7-3 0-16,-2-4 2 15,-6 1 1-15,-9-2 5 16,-3 1 5-16,-3-1-3 16,-3 0 2-16,-3 3-7 15,1 2-1-15,-4 3-9 0,3 0-1 16,3 3-38-16,3 2-13 16,3 1-52-1,3 2-57-15,3 2 51 16</inkml:trace>
  <inkml:trace contextRef="#ctx0" brushRef="#br0" timeOffset="111.5542">15260 9864 184 0,'-3'-6'68'0,"6"4"-36"0,9 4-20 16,-9 1 19-16,0-3-14 16,-3 0-4-16,3 3-6 15,0 2-2-15,0 3-3 0,2 5 9 16,1 6 8-16,0 2-4 0,0 0 2 16,0 3-6-1,0 5 1-15,0-3-5 0,0-2 1 16,0-5-5-16,0-3-2 15,3-6 0-15,0-2-1 16,0-5 0-16,3-3 0 16,-3-11-5-16,0 1 1 15,0-1 4-15,-4-2 2 16,-2 0 0-16,0-1-2 16,-3 4 3-16,0-1 0 15,0 1 1-15,0 4 2 16,0 4-5-16,0 2-1 15,0 0 0-15,6 5 2 0,0 5-3 16,0-2 0 0,3 3 1-16,0-3 2 15,0 5 1-15,0-8 3 0,0 3 1 16,-3 0 3-16,6-10 4 16,-3-4-6-1,0 1-2-15,-3 0-1 16,0-3 1-16,-3-3-3 15,0 1-2-15,-6-4-3 0,0-1 1 16,0 1-21-16,0 1-8 16,0 3-20-1,3-1-7-15,0 3-29 16,6 0-50-16,3 0 36 16</inkml:trace>
  <inkml:trace contextRef="#ctx0" brushRef="#br0" timeOffset="112.5542">15608 9938 200 0,'3'13'77'0,"0"-8"-42"0,3 3-28 0,0-2 18 16,0-4-7-16,0 1 2 15,3-1-5-15,3-2-1 16,-3 0-8-16,-1-2-2 0,1-1 0 16,-3-2-2-16,0 0-2 15,-3-3 3-15,0 0 0 16,-3-3-1-16,0 1-2 15,-3-1 3-15,0 0 0 16,-3 3-1-16,0 0-2 0,-3 3 5 16,1 3 4-16,-1 2-5 15,-6 5-2-15,3 3 1 16,3 5 2-16,0 3 2 16,3 2 1-16,3 1-2 15,0 2-1-15,6-2-3 16,0 2-2-16,6-3 1 15,0 1 1-15,3-9-10 16,6 1-4-16,-4-3-30 16,4 0-12-16,6-5-41 15,0-1-43 1,0-10 49-16</inkml:trace>
  <inkml:trace contextRef="#ctx0" brushRef="#br0" timeOffset="113.5542">16132 9864 240 0,'-9'-6'90'0,"6"6"-48"0,-9 0-34 16,9 3 21-16,-6 0-13 16,0 2-2-1,-9 3-4-15,-2 5 1 0,2 3-6 16,0 3-1-16,6-1 0 0,3 1-2 16,3 2-2-16,9 3-2 15,0-1 1-15,9-4-10 16,3-6-5-16,3-2-25 15,-1-3-9-15,4-3-45 16,0-5-34 0,6-5 53-16</inkml:trace>
  <inkml:trace contextRef="#ctx0" brushRef="#br0" timeOffset="114.5542">16260 9893 296 0,'-9'-8'110'0,"6"8"-60"0,-6 0-36 0,3 0 26 16,-6 0-24-16,0 5-6 16,0 3-9-16,0 3-2 15,1 5 1-15,-1 2-3 0,3 1 2 16,6 7-1-16,0-5 0 16,3-2 0-16,3-1 0 15,3-7-5-15,6-1-3 16,-1-2-10-16,4-2-5 15,-3-12 0-15,0-4 3 0,-3-1 12 16,0 1 8 0,-3-1 6-16,0-2 3 15,-3-3 14-15,0 3 6 0,-3-1-2 16,0 4-3-16,0 2-4 16,0 3-1-16,0 5-9 15,0 0-5-15,0 8-5 16,3 2-1-16,0 3 2 15,0 3 2-15,3 8 0 16,0-5-1-16,0-6-10 16,0 3-4-16,0-6-28 15,3-2-13-15,-1-2-22 16,1-4-7-16,0-7-12 16</inkml:trace>
  <inkml:trace contextRef="#ctx0" brushRef="#br0" timeOffset="115.5542">16376 9946 224 0,'-3'0'85'0,"3"2"-46"0,3 6-30 0,0 0 19 15,0 3-1-15,-3-1 1 16,0 6-15-16,0 0-6 16,0 5 0-16,-3-2 2 15,3-6-4-15,0-2-1 16,0-3-2-16,0-3 1 15,0 0-2-15,3-13 2 16,0-5 0 0,0-6-1-16,3-2-2 15,0 0-2-15,6-3 1 16,6 3-1-16,-1 3 0 0,-2 4 2 16,3 4 2-16,-3 5 5 15,3 5 6-15,-3 5 2 16,0 5 3-16,-1 4-6 15,-2 2-2-15,-3 2-5 16,-3 8-4-16,-3-4-5 16,-3-1-2-16,0-3-37 15,0 1-14-15,0-3-86 16</inkml:trace>
  <inkml:trace contextRef="#ctx0" brushRef="#br0" timeOffset="116.5542">17028 9573 220 0,'0'-6'82'0,"0"4"-44"0,3 4-22 0,-3-2 24 16</inkml:trace>
  <inkml:trace contextRef="#ctx0" brushRef="#br0" timeOffset="117.5542">17034 9591 437 0,'3'32'26'16,"0"5"-14"-16,-3 8-1 0,0 3 1 16,0-1-4-16,-3 1-2 15,3-6-1-15,0-5-1 0,0 3-5 16,0-6 1-16,-3-5-20 16,3-5-7-16,0-3-39 15,0-5-15-15,-3-5-31 16</inkml:trace>
  <inkml:trace contextRef="#ctx0" brushRef="#br0" timeOffset="118.5542">16885 9821 272 0,'-12'-2'101'0,"12"2"-54"0,3 0-55 15,6 0 75-15,3-3-25 16,6-2-14-16,3-1-10 16,2 1-12-16,1 3-4 0,3-4-1 15,3 1-10-15,-4 2-2 16,-2 3-36-16,-3 0-14 16,-3 0-66-1,-3 11-39-15,-3-1 73 16</inkml:trace>
  <inkml:trace contextRef="#ctx0" brushRef="#br0" timeOffset="119.5542">17156 9887 180 0,'-6'8'68'0,"6"3"-36"0,0 8-24 15,0-9 16-15,3 6 3 16,-3 0 6-16,3 0-14 16,-3 2-5-16,3-2-7 15,0 3-5-15,-3-6 2 16,0 0 1-16,0-2 11 16,0-3 5-16,0-3-3 15,0-8 0-15,0-5-2 16,0-2 0-16,0-1-2 15,0-2 1-15,0-3-6 16,3-2-1-16,0 2-2 0,3 0 1 16,3 0-4-16,0 3-2 15,2-1 0-15,1 4 1 16,3 2-6-16,-3 3 1 16,0-1-17-16,0 4-4 15,0 2-34-15,0 2-15 16,3 1-59-1,-1 5-26-15,7 0 84 16</inkml:trace>
  <inkml:trace contextRef="#ctx0" brushRef="#br0" timeOffset="120.5542">17471 9943 192 0,'-3'-5'71'0,"6"-1"-38"0,-12 1-10 0,9 3 26 0,-3-1-3 16,-3 0 2-16,0 1-15 15,1-1-8 1,-16 8-14-16,3 6-7 0,0 2-6 16,0 3-1-16,3 5-1 15,3 0 3-15,3-2-2 16,6 5 1 0,3-6 2-16,9-5-7 15,6-5 0-15,0-5-2 16,-3 0 1-16,3-9 0 15,-3 1 2-15,-3-3 2 16,-3-3-1-16,3-2 1 0,-3 0 0 16,-3 0 3-16,0-3 2 15,-3 5 4-15,0 3 4 16,0 0 7-16,0 3 2 16,0 5-12-16,0 3-3 15,0 5-2-15,3 2-1 16,-1 1 0-16,4 5 2 15,0 0-1-15,0-3-1 16,3 0-4-16,0 0 0 16,0-2-33-16,-3-3-13 15,3-3-81 1,0-2 18-16</inkml:trace>
  <inkml:trace contextRef="#ctx0" brushRef="#br0" timeOffset="121.5542">17561 9903 216 0,'-12'-2'82'0,"12"2"-44"0,3 5-27 16,3 0 23-16,0 3-9 16,0 3 0-16,2 2-8 15,1 3 0-15,-3 0-10 16,3 2-2-16,0 6 1 0,0-5-1 15,-3-1 2-15,0-7-4 0,0-1 0 16,0-2-1 0,0-2 1-16,0-1 0 0,-3-2 1 15,0-3 2-15,0-6 3 16,0-4 7-16,0-1 2 16,-3 0-9-16,0-2-5 15,0 0 1-15,0-3 1 16,0-2-5-16,3 2-2 15,0 0-9-15,0 0-4 16,3 0-19-16,0 3-6 16,2 2-13-16,1-5-5 15,0 8-7-15,0 3 0 16,-3 0 22-16,0 2 18 16,-3 3 26-1,0 0 30-15,-3 0 12 16,3 3-3-16,0 2 1 15,3 0-11-15,0 3-2 0,0 0-16 16,3 0 3-16,0 0 4 0,0 0 0 16,6-3 3-16,0 1-9 15,-1-4-1-15,1 1-3 16,0-3 1-16,-3-3-6 16,0-2-1-16,-3 0 0 15,0 0 0-15,-3-3-2 16,0 0 1-16,-3 0-7 15,-6 0-1-15,-3 0-1 0,-3 3 2 16,0-1-1-16,-6 6 1 16,-6 3 3-16,0 2 0 15,1 3 1-15,2 5 0 16,0 3-3-16,6 3 2 16,3-1 3-16,3 6 3 15,6-5 0-15,3 7 0 16,3-7-10-16,6-4-2 15,6-1-16-15,0-6-5 16,-1-3-26-16,1-2-10 16,0-9-54-16</inkml:trace>
  <inkml:trace contextRef="#ctx0" brushRef="#br0" timeOffset="122.5542">17974 9872 168 0,'0'0'66'0,"0"2"-36"0,6 4-18 16,3-1 19-16,-9 3-5 16,6 5 2-16,0 3-5 15,0 0-2-15,3 2-11 0,0-2-2 16,-6 3 2-16,3-3-4 0,-6-1-1 16,6-4 2-16,-6-3 0 15,3 5 8-15,-6-8 2 16,3-2 3-16,0-6 0 15,0 1-5-15,0-3-1 16,0-1-4-16,-3-2-1 16,3-2-1-16,0-4 0 15,3-4 0-15,3 2 0 16,0-2-2-16,3 2 1 16,0 0-2-16,0 3 0 15,2 2-6-15,1 0 1 16,0 3-2-16,3 3-2 15,0 3-24-15,-3-1-9 0,0 3-45 16,0 3-18-16,6 2-31 16</inkml:trace>
  <inkml:trace contextRef="#ctx0" brushRef="#br0" timeOffset="123.5542">18370 9874 340 0,'-9'-5'126'0,"6"5"-68"0,-3 0-43 0,3 0 31 15,-3 0-21 1,0 0-6-16,-5 3-11 0,2-1-6 16,-3 4-1-16,0-1-4 0,3 3 0 15,3 0-1-15,3 2 0 16,9 1-6-16,3 2-2 15,0 0 5-15,3 1 3 16,-3 1 3-16,0-1 1 16,-1-4 0-16,-2 9 0 15,-6-3 2-15,-3-6 1 16,0-2-1-16,-2 0 1 16,-7 0 0-16,-3 0 1 15,0-8-11-15,3-3-5 16,0 1-21-16,0-6-8 15,3 0-21-15,6-3-6 16,3 1-30-16,6-1-37 16,9 0 46-1</inkml:trace>
  <inkml:trace contextRef="#ctx0" brushRef="#br0" timeOffset="124.5542">18427 9927 248 0,'9'3'93'0,"-6"2"-50"0,15-2-30 15,-7-1 22-15,-2 1-12 16,0 0 0-16,3-3-10 16,0 0-3-16,3-3-5 15,0 0-4-15,0-2 0 0,0 0 1 16,0-3 1-16,-4 0-1 0,-2 0 1 16,0 0-2-16,-6 0-1 15,-3 0 3 1,-3-2 0-16,-6-1-1 0,-3-2 1 15,1 8 0-15,-4 2 1 16,-9 3-5-16,0 5 1 16,3 3 0-16,0 5 0 15,1 6 0-15,2 2 0 16,6 3 0-16,3 0 0 16,6 2-3-16,3 1 2 15,6 2 1-15,6-6 2 16,6-1-3-16,2-4 0 15,1-2-12-15,3-8-5 16,0-5-25-16,0-1-13 16,0-4-52-1,-4-1-38-15,4-2 59 0</inkml:trace>
  <inkml:trace contextRef="#ctx0" brushRef="#br0" timeOffset="125.5542">18921 9618 208 0,'-15'-3'79'0,"30"24"-42"0,-9-29-23 0,-3 16 22 16,0 3-5-16,0 5 2 15,0 5-8-15,-3 8-1 16,0 5-13-16,0 3 2 0,0 0 3 16,0 0-4-16,0-2-2 15,0-6-5-15,0 0-4 16,3-5-3-16,-3 0-1 16,6-1-40-16,0-4-17 15,3-6-40 1,-1-10-54-16,4-6 43 15</inkml:trace>
  <inkml:trace contextRef="#ctx0" brushRef="#br0" timeOffset="126.5542">19049 9906 204 0,'3'0'77'0,"0"8"-42"0,0 5-12 16,0-5 24-16,0 3-15 15,0 2-4-15,0 3-14 16,0 0-6-16,0 7-5 16,-3-4-9-16,0 0-4 0,0-6-49 15,0 0-22-15</inkml:trace>
  <inkml:trace contextRef="#ctx0" brushRef="#br0" timeOffset="127.5542">19094 9763 304 0,'-3'-8'115'0,"3"13"-62"0,0-7-44 0,0 2 25 16,0 0-21-16,3-3-7 15,2 1-26-15,1 2-10 16,0 0 15-16,0 0-50 0,0 2-20 15,3 1-25 1</inkml:trace>
  <inkml:trace contextRef="#ctx0" brushRef="#br0" timeOffset="128.5542">19233 9824 208 0,'0'3'77'0,"3"-3"-42"0,-6 10-4 15,3-10 32-15,-3 3-11 16,0 0-3-16,-5 2-19 15,-4 3-8-15,0 0-13 16,3 0-6-16,0 0-2 0,3-1-1 16,3 4 0-16,6 0 0 15,6-1 0-15,3 3-7 16,0 1-3-16,0-1 6 0,-1 0 1 16,1 3 3-16,-6 0 0 15,0 2 4-15,-6-2 5 16,-3-2-3-16,-3-1 2 15,-6-3-3-15,-2 1 2 16,-1-3-6-16,-3-3-3 16,3-5-19-16,0 0-7 15,0-5-14-15,3 0-6 16,3-11-76 0,6 0 4-1</inkml:trace>
  <inkml:trace contextRef="#ctx0" brushRef="#br0" timeOffset="129.5542">19367 9655 288 0,'12'0'110'0,"-9"-14"-60"0,-3 28-45 16,0-6 22-16,3 2-13 15,0 6-1-15,3 5-7 16,0 14-4-16,-3-1-1 16,0 3 3-16,0-3 2 0,0 1-5 0,0-6-2 15,0 3-18 1,-3-1-5-16,-3-7-32 16,0 3-14-16,0-9-47 15</inkml:trace>
  <inkml:trace contextRef="#ctx0" brushRef="#br0" timeOffset="130.5542">19269 9861 264 0,'-3'-3'99'0,"6"1"-54"0,9-6-33 0,-3 5 24 16,6 1-19-16,12-1-5 15,2 0-7-15,4 1-4 16,0-6 0-16,0 2-37 0,-7-2-15 16,4 3-73-16</inkml:trace>
  <inkml:trace contextRef="#ctx0" brushRef="#br0" timeOffset="131.5542">19882 9874 228 0,'-3'0'85'0,"3"3"-46"0,0 0-30 0,0 2 22 15,0 3 1 1,0 5 3-16,0 3-15 15,0 0-6-15,0 0-9 0,0 0-4 0,0-3 2 16,0 0-4-16,0-5 0 16,0 2-28-16,3-4-13 15,-3-6-22-15,0 0-11 16,0 0-23 0</inkml:trace>
  <inkml:trace contextRef="#ctx0" brushRef="#br0" timeOffset="132.5542">19850 9776 212 0,'0'-5'79'0,"0"2"-42"0,0 3-26 0,0 0 21 0,6 0-22 16,-6 0-6-1,5 0-20-15,1 3-7 0,-3-3-54 16,0 0-25-16,3 3 28 16,0-1 17-16</inkml:trace>
  <inkml:trace contextRef="#ctx0" brushRef="#br0" timeOffset="133.5542">19969 9890 192 0,'0'11'74'0,"0"-1"-40"0,0 6-18 0,0-8 24 16,0 0-21-1,0 0-5-15,0 0 0 0,0 0 0 16,0 0-7-16,0-3-4 0,0 0-2 16,0-5-1-16,0 0 2 15,0 0 1-15,0 0 3 16,0-2-3-16,0-1 0 15,0-2-1-15,3-3-2 16,0-3 1-16,3 1 1 16,-1-1-3-16,4-2-2 15,0 2 2-15,3 1 2 16,0 2 2-16,3 0 3 16,3 0-3-16,0 5 0 0,0 3 1 15,-3 6 2-15,-1 1 1 16,-2 7 3-16,0 2 1 15,-3 2 1-15,0 1-2 16,-3-3 1-16,0 2-8 16,0-5-4-16,0 3-14 15,0 0-2-15,0-11-36 16,0 1-13-16,0-6-56 16</inkml:trace>
  <inkml:trace contextRef="#ctx0" brushRef="#br0" timeOffset="134.5542">20466 9893 272 0,'-3'0'101'0,"3"2"-54"0,3-2-42 0,-3 0 24 16,3 3-12-16,3 2 1 15,0 1-5-15,0-1 0 16,2-2-7-16,4-1-2 0,3-2 0 0,0 0-2 15,0 0 1-15,0-2-2 16,-3-4 2-16,0 1-4 16,-3 0 0-16,0-1 1 15,-3-2 0-15,-3 3-3 16,-6-5-2 0,-3-4 2-16,0 4 0 15,-6 5-1-15,-6 2 3 16,0 0 2-16,-3 9 0 0,0-1-1 15,1 3-2 1,2 2 1-16,3 4 3 0,3 1 3 16,3 4 0-16,3-1 2 15,6-2-2 1,6 0 2-16,3-3-4 0,3 1 0 16,6-4-1-16,2-2-2 15,1 0-15-15,0-5-5 16,-3-1-28-16,0-4-11 15,0-1-40 1,-3-5-45-16,-1 0 45 16</inkml:trace>
  <inkml:trace contextRef="#ctx0" brushRef="#br0" timeOffset="135.5542">20653 9837 228 0,'0'-2'85'0,"0"12"-46"0,3 1-26 15,-3-3 24-15,3 2-12 16,-3 6-5-16,0 3-7 16,0 2-3-16,0-3-6 15,0 1-3-15,3-1 2 0,-3-4-15 16,3 1-7-16,0-4-56 16,0-14-77-1</inkml:trace>
  <inkml:trace contextRef="#ctx0" brushRef="#br0" timeOffset="136.5542">20653 9671 316 0,'-9'-8'121'0,"9"5"-66"0,3-16-62 0,0 17 21 16,0-4-33-16,0-4-12 15,6 2-37-15,0 0-17 16,0 0-19-16,6 0-6 16</inkml:trace>
  <inkml:trace contextRef="#ctx0" brushRef="#br0" timeOffset="137.5542">20805 9565 264 0,'0'13'101'0,"0"11"-54"0,3 15-37 0,-3-23 25 0,3 5-15 16,0 11-1-16,-3 3-5 15,0-1-1-15,0 3-7 16,0 0-4-16,0-3-1 16,0-4-6-16,3 1 1 0,-3-7-29 15,3-5-11-15,-3-3-34 16,0-3-16-16,0-3-5 16</inkml:trace>
  <inkml:trace contextRef="#ctx0" brushRef="#br0" timeOffset="138.5542">20671 9848 260 0,'0'-13'99'0,"0"13"-54"0,3 0-33 0,0 2 24 16,6-4-15-16,6 2-2 15,6-3-13-15,3-5-7 16,-1 0 1-16,4 3-3 0,-3-3-1 15,0 0-37-15,-3-3-17 16,-4 1-66 0</inkml:trace>
  <inkml:trace contextRef="#ctx0" brushRef="#br0" timeOffset="139.5542">20924 9573 216 0,'0'-3'82'0,"0"6"-44"0,0-1-44 0,3 17 49 16,0 5-15-16,3 5-4 16,-3 2-3-16,0 7-12 15,0-1 6-15,0 0 2 0,-3-3-5 16,0-2-2-16,0-3-3 16,0-3-2-16,0-5-6 15,0-2 1-15,0-3 2 0,0-6 1 16,0-2-8-1,0-2-4-15,0-6-4 16,0-3 0-16,0-8-2 16,0-2 2-16,0-3-2 15,3 0 2-15,0-5 7 16,6 3 3-16,0 5 7 16,6 2 2-16,-3 3 9 0,2 8 4 15,1 3 2-15,0 2-1 16,0 6-2-16,-3 4-1 15,0 4-7-15,-3-1-4 16,-3 1-1-16,0 2-1 16,0-5-13-16,0 5-42 15,-3-2-10-15,3-14-106 47</inkml:trace>
  <inkml:trace contextRef="#ctx0" brushRef="#br0" timeOffset="140.5542">21255 9872 192 0,'-3'-3'71'0,"6"6"-38"0,-3-1-10 16,0-2 26-16,2 3-7 16,4 2 0-16,0 0-13 15,3 1-5-15,3-1-14 16,0-2-2-16,0-1 2 0,3-2-2 0,-3-2 3 15,0-1-6 1,0 0-1-16,-3-2 0 16,0 0 0-16,-4 0-5 15,-2-6 1-15,-3-2-2 16,-6 0 0-16,-2-1 0 16,-1 6-2-16,-3 0-2 0,-3 3 1 15,0 2 3-15,0 9 3 16,-3 4-5-16,3 4 1 15,0 1-1-15,-2 4 2 16,11 2-1-16,0 0 1 16,9 0 2-16,3-2 2 15,0-3-10-15,2-3-4 16,4-2-27-16,3-3-10 16,0-3-24-16,0-5-8 15,3-3-15-15</inkml:trace>
  <inkml:trace contextRef="#ctx0" brushRef="#br0" timeOffset="141.5542">21421 9869 192 0,'0'-3'71'0,"12"1"-38"0,-15 7-19 16,3 0 22-16,3 3-3 16,3 3 3-16,0 2-11 15,-3 3-3-15,0 0-13 16,0 0-1-16,0-3-1 0,0-3 1 15,0-2 0-15,0-2 2 16,-3-1 1-16,0-5 8 16,6 0 2-16,-6-3-2 15,0-5-1-15,6-2-2 0,0-6 0 16,-3-3-4-16,3-2-2 16,0 3-9-16,3-3 0 15,-1 5-3-15,4 0-2 16,3 5 0-16,0 3 0 15,0 3-6-15,3-3-4 16,0 5-41-16,3 1-18 16,-4 7-82-1</inkml:trace>
  <inkml:trace contextRef="#ctx0" brushRef="#br0" timeOffset="142.5542">22231 9824 160 0,'-6'-3'63'0,"3"3"-34"0,-3 0-8 0,3-5 22 16,-3 0-1-16,-3-1-1 0,-3 1-9 16,0 5-5-16,-9 0-15 15,1 8-8-15,-1 5-2 16,-3 3-5-16,6 3 2 0,3 2-1 16,3 3 0-16,3 0 2 15,6-3 2-15,6 0-1 16,3-3-1-16,3-2 5 15,0-8 4-15,6-3-5 16,3-10 0-16,0-3-4 16,-3-5-1-16,0-3-1 15,-4-2-2-15,1-1-2 16,-3-10-1-16,-3 0 6 16,-6-3 2-16,0 3 3 0,-3-11 2 15,0-5 8-15,-6 8 3 16,0 6 0-16,3 1 2 15,1 9-4-15,-1 5-1 16,3 6-11-16,0 5-1 16,3 5-4-16,6 21 0 15,0 5 4-15,-1 6 3 16,1 10-2-16,3-2-2 16,0-3 0-16,0 0 1 15,0 0-1-15,0-5 2 16,0-6-9-16,0-2-3 15,0-5-31-15,0-6-11 0,0-5-27 16,0-3-11-16,0-5-23 16</inkml:trace>
  <inkml:trace contextRef="#ctx0" brushRef="#br0" timeOffset="143.5542">22368 9866 276 0,'3'11'104'0,"-3"-3"-56"0,-3 10-45 0,3-10 23 16,-3 3-17-1,0 2-2-15,3 0-18 16,-3-2-8-16,6 0-61 0,0-4-25 16</inkml:trace>
  <inkml:trace contextRef="#ctx0" brushRef="#br0" timeOffset="144.5542">22383 9710 260 0,'-15'-5'96'0,"15"8"-52"0,0-6-51 0,0 3 14 16,0 0-21-16,0 0-5 15,6 0-74-15,0 3-33 16,3 5 50-16,0-3 29 16</inkml:trace>
  <inkml:trace contextRef="#ctx0" brushRef="#br0" timeOffset="145.5542">22475 9872 140 0,'0'13'52'0,"9"0"-28"0,-6 6-6 15,-3-9 20-15,3 3-1 16,0 1 0-16,0-1-14 0,-3 0-4 16,3 0-11-1,-3 1 1-15,3-1 4 0,0-5-5 16,0 0 0-16,-3-3 5 16,0-5 3-16,0-3-4 15,0-2 1-15,3-3 1 0,-3-3 1 16,0-4-4-16,0-1 1 15,0 0-3-15,0 0 0 16,3 0-3-16,0 3 1 16,3 0-6-16,2-3-1 15,1 3 0-15,6 2 2 16,-3 3-6-16,-3 0 1 16,6 3-12-16,-3 2-6 15,-3 8-21-15,0 1-11 16,-3 2-3-16,6-3 1 15,-6 3-20-15,0 0-35 16,-1-3 30 0,1 3 186-1,3 5-35 1,3-2-3-16,0-1-24 16,0 1-11-16,3-3-10 15,3-3-4-15,0-2-11 16,-3-3-3-16,2-3 1 0,1-2-1 15,0 0 2-15,-6-3-4 16,0 0 0-16,-3-3-1 16,0 1-2-16,-3-1 3 15,-6-2 0-15,-3 2-1 0,-6-5 1 16,-3 3-2-16,-3 11 2 16,-3 7-2-16,-3 3 2 15,1 2 0-15,-1 4 3 16,0 4 3-16,0 1 5 15,9 2-6-15,3-3 0 16,6 6-4-16,3-5-1 16,6 7-14-16,3-10-8 15,3-3-21-15,6-2-8 16,-3-6-20-16,9-8-8 16,-1-5-19-1</inkml:trace>
  <inkml:trace contextRef="#ctx0" brushRef="#br0" timeOffset="146.5542">22975 9893 192 0,'-3'-13'74'0,"3"10"-40"0,-6-2-9 0,6 5 25 16,-3 0-5-16,0 0-2 16,-6 0-16-16,6 2-6 0,-6 1-12 15,-3 5-6-15,0 2 0 0,-2 6-2 16,2 3-1-16,0 2-2 15,6 5-1-15,3 1 2 16,6 2 2-16,3-5-2 16,3-3 0-16,3-2-4 15,5-6 1-15,7-3-11 16,3-4-3-16,0-6-18 16,0-6-6-16,-4-4-18 15,1-11-7-15,-3-1-8 16,-6-4-21-16,0-6 37 15</inkml:trace>
  <inkml:trace contextRef="#ctx0" brushRef="#br0" timeOffset="147.5542">23151 9734 160 0,'-6'-32'63'0,"3"22"-34"0,0-6-8 0,3 16 38 16,0-8-15 0,0 0-7-16,0 3-6 15,0 13-7-15,3 2-1 16,-3 3-3-16,0 6-3 15,0 10-3-15,0 3 1 0,0 2-6 16,0 3-3 0,0 0-3-16,0-2 0 15,0 4-7-15,0-4 1 16,0-4-34-16,3-7-13 0,-3-5-37 16,0-3-15-16,3-3-5 15</inkml:trace>
  <inkml:trace contextRef="#ctx0" brushRef="#br0" timeOffset="148.5542">22960 9869 296 0,'-3'-5'110'0,"-3"5"-60"0,12 0-43 0,-6 0 23 16,6 0-16-1,9-6-3-15,6 1-7 0,3 0-1 16,2-6-1-16,1 9-4 0,0-6 1 16,3 0-34-1,-9 2-15-15,8 1-36 0,-2 10-16 16,-6 1 6 0</inkml:trace>
  <inkml:trace contextRef="#ctx0" brushRef="#br0" timeOffset="149.5542">23341 9909 288 0,'0'18'107'0,"3"-5"-58"0,-3 3-37 0,0-8 26 15,0 3-20-15,0-1-7 0,3-2-14 16,0 3-6-16,0-6 5 16,0 3-49-16,-3 0-22 0,0-3-49 15</inkml:trace>
  <inkml:trace contextRef="#ctx0" brushRef="#br0" timeOffset="150.5542">23264 9750 312 0,'-12'-5'115'0,"15"2"-62"0,6 3-42 16,-6 0 26-16</inkml:trace>
  <inkml:trace contextRef="#ctx0" brushRef="#br0" timeOffset="151.5542">23282 9742 534 0,'14'-3'-6'16,"1"3"2"-16,0-2-52 0,0 4-22 16,0 4-51-1</inkml:trace>
  <inkml:trace contextRef="#ctx0" brushRef="#br0" timeOffset="152.5542">23386 9909 220 0,'-9'13'82'0,"9"-3"-44"0,-3 6-22 0,6-8 22 16,-3 3-5-16,6-1 3 16,-3 1-11-16,9 2-3 15,-3 0-13-15,5-5 1 0,7-8 3 16,-6 0-5-16,6-2 0 16,-3-4-4-16,-6-4-1 0,6-1 3 15,-6-2 1-15,-7 0-3 16,-2-3-1-16,-3 0 1 15,-3 3 2-15,-5-6 3 16,-10-2 2-16,-3 5-5 16,3 3-4-16,6 3-21 15,-3 2-8-15,0 2-26 16,6 1-9-16,6 0-53 16,3 7-50-1,0-2 59-15</inkml:trace>
  <inkml:trace contextRef="#ctx0" brushRef="#br0" timeOffset="153.5542">23645 9869 252 0,'6'8'93'0,"0"5"-50"0,-3 3-22 0,-3-5 30 16,0 2-12-16,0 0-2 15,0 0-17-15,0 1-7 16,0-1-8-16,6 3-2 0,-3-8 1 15,-1 5 0-15,-2-13 2 16,6 0 1-16,-3 0 1 0,6-6-4 16,3-4-3-1,3-3 0-15,0-3-1 16,0-3 0-16,0-2 0 16,0 0 0-16,-3 5 0 0,-1 3 0 15,1 2 0-15,3 1 0 16,0 7 0-16,15 8 4 15,-9 6 2-15,0 5 11 16,-4 5 4-16,-2 0-9 16,-6 0-2-16,0 11-8 15,0-16-2-15,-3 8-29 16,-3-11-13-16,0-2-91 16,3-4-38-16,0-1 39 15</inkml:trace>
  <inkml:trace contextRef="#ctx0" brushRef="#br0" timeOffset="154.5542">15840 10282 156 0,'0'-19'57'0,"0"19"-30"0,-3-16-3 16,0 19 24-16,0-8-9 15,-3 7 0-15,-3 1-9 16,-3 0-2-16,-5 2-15 16,-4 0-1-16,0 6-1 0,0 2-4 15,0 6 1-15,0 7-7 16,4 3-3-16,-1 3 1 0,9 5 2 16,6 0 0-1,6 3 2-15,6-6-4 16,3-10-2-16,-3-6-16 0,11 4-7 15,10 1-27-15,0-4-9 16,-3-11-46 0</inkml:trace>
  <inkml:trace contextRef="#ctx0" brushRef="#br0" timeOffset="155.5542">15903 10456 176 0,'-3'0'66'0,"3"3"-36"0,3 5-24 15,0 0 15-15,0 10-7 16,3 6 2-16,-3 8 0 15,0 10-1-15,-3-15-7 16,0-3-1-16,0 5 0 0,0 10-1 16,0-4-1-16,0-6-3 15,0-5-2-15,0-6 1 16,0-5 1-16,0-5 8 16,0-5 5-16,0-6-7 0,0-5-4 15,0-5-3-15,0-3-1 16,-3-13-3-16,3 3 0 15,0-3 2-15,0 0 0 16,3-1 1-16,-1-4 0 16,4 5 2-16,0 5 1 15,0 6 3-15,6 4 1 16,6 4-3-16,0 2-1 16,0 5-1-16,0 6 1 15,0 7-7-15,-4 6 1 16,-2 3 5-16,-3 2 6 15,-3-2-2-15,-6 2 2 0,-3 2-3 16,-3-4 2-16,0-3-11 16,-6-3-2-16,-5-2-21 15,2-9-10 1,0-2-21-16,0-8-6 0,3 0-32 16</inkml:trace>
  <inkml:trace contextRef="#ctx0" brushRef="#br0" timeOffset="156.5542">16299 10462 192 0,'-9'0'74'0,"6"2"-40"0,-6 1-7 0,6 2 27 15,-3-2-11-15,-6 0 0 16,3 4-22-16,-6 1-8 15,3 6-8-15,0-4-6 0,3 6 0 16,0 0-1-16,6 2-2 16,0 1 3-16,9 0 0 15,0-4 1-15,3-4 0 16,0 0-3-16,0-4 0 16,3-1-5-16,-3-6-2 15,3-3-4-15,-3-2 1 16,0-3 7-16,0-3 3 15,0 1 3-15,-3-1 2 16,-1 1 3-16,-2-4 4 0,0 4 5 16,-3 2 1-16,0 0-6 15,0 8-1-15,0 0-6 16,0 5-4-16,0 3 1 16,3 3 0-16,3-1 1 15,0 1 2-15,0-1-23 16,0 1-8-16,3-3-28 15,0-3-11-15,-3 1-39 16</inkml:trace>
  <inkml:trace contextRef="#ctx0" brushRef="#br0" timeOffset="157.5542">16403 10512 160 0,'0'0'63'0,"0"3"-34"0,3 18-16 0,6-13 17 16,-9 2-6-16,3 3-2 16,3 3-8-16,0-2-4 15,-4-1-5-15,1 0-2 0,3-2 3 16,-12-1-3-16,3-2 0 16,3-3 1-1,3 1 0-15,-6-4 0 16,3-4-2-16,3-1 1 15,3-5 4-15,-3 0 4 16,0-5-2-16,0 0 2 16,6 0 0-16,0-1 3 15,0-2-3-15,3 1-1 16,3 4-6-16,0 0-3 16,0 1 0-16,0 7-1 0,-4 0-22 15,1 3-10-15,-3 6-39 16,0-1-15-16,-3 3-15 15</inkml:trace>
  <inkml:trace contextRef="#ctx0" brushRef="#br0" timeOffset="158.5542">16751 10345 256 0,'-6'-5'96'0,"6"5"-52"0,-3 0-40 0,3 0 21 15,0 8-5-15,0 5 0 16,0 6-2-16,0 4 1 16,0 12-10-16,0 2-1 0,0-3 2 15,0-2-6-15,0 2-2 16,0 1-1-16,0-6-1 15,3-5-18-15,-3-6-8 0,0-2-30 16,0-5-15-16,0-3-48 31</inkml:trace>
  <inkml:trace contextRef="#ctx0" brushRef="#br0" timeOffset="159.5542">16590 10467 300 0,'-3'0'112'0,"6"0"-60"0,0-3-41 15,-3 3 37 1,9 0-17-16,9-2-10 16,0-1-5-16,3 0-10 15,3 1-4-15,-1-1-1 0,1 0-8 0,0 3 0 16,-3 0-37-16,-3 3-13 15,-3 0-64 1</inkml:trace>
  <inkml:trace contextRef="#ctx0" brushRef="#br0" timeOffset="160.5542">16909 10512 236 0,'-3'5'90'0,"3"14"-48"0,0-1-31 0,3-7 21 0,-3 2-13 16,6 3-3-1,0 0-9-15,0 0-3 16,-3 2-2-16,0-2-6 0,0-3-2 0,-1-5-110 16,-2-8-2-1</inkml:trace>
  <inkml:trace contextRef="#ctx0" brushRef="#br0" timeOffset="161.5542">16885 10380 296 0,'-15'-16'112'0,"18"13"-60"0,-3-2-30 15,0 5 33-15,3-3-29 0,0 1-11 16,6-1-13-16,3 0-4 15,0 1 1 1,0 2-40-16,2 5-17 0,-2 3-69 16,3 2-49-16,-3 1 72 15</inkml:trace>
  <inkml:trace contextRef="#ctx0" brushRef="#br0" timeOffset="162.5542">17197 10488 240 0,'-17'-16'90'0,"11"16"-48"0,-6 0-23 16,3 3 29-16,0-3-24 15,-6 8-7-15,0-3-11 16,3 3-5-16,0 5 0 16,0 0 1-16,0 3 1 15,4 3 1-15,2-1 2 16,3 1-1-16,0-1 0 0,6-2-3 15,3 0 1-15,0 0-4 16,8-5 0-16,4-3-21 16,0-8-10-16,0-3-33 15,3-2-11-15,-3-1-33 16</inkml:trace>
  <inkml:trace contextRef="#ctx0" brushRef="#br0" timeOffset="163.5542">17233 10512 228 0,'-6'-3'88'0,"6"6"-48"0,-6 0-29 0,6 4 21 16,0 4-13-16,0 2-3 15,0 3-1-15,6 3 1 16,-3-3-9-16,3-1-4 0,0 4 0 16,3-3-2-16,0-3 2 15,0-2 0-15,0-3 1 16,3-11-11-16,-3 0-5 15,6-2-5-15,-4-3-3 16,7-3 5-16,-3 1 4 16,-3-3 6-16,-3-1 5 15,-3-4 5-15,0 5 2 16,-3 5-1 0,3 5-4-16,-3 3 2 15,3 8 1-15,0 3 4 0,0 2-4 16,-3 0-3-16,3 3 1 15,0-3 0-15,0 0-10 16,-3 1-3-16,-1-4-33 16,1-2-11-16,3-3-55 15</inkml:trace>
  <inkml:trace contextRef="#ctx0" brushRef="#br0" timeOffset="164.5542">17495 10332 276 0,'-6'3'104'0,"9"2"-56"0,-3 6-45 0,3-4 23 16,-3 7-15-16,0 4-1 15,0 6-8-15,3 5-2 16,0 6 0-16,0-4 0 0,0 1 0 15,0 0-5-15,0 0-1 16,0-3-37-16,0-6-14 16,0-4-59-1,0-1-26-15,0-10 75 0</inkml:trace>
  <inkml:trace contextRef="#ctx0" brushRef="#br0" timeOffset="165.5542">17680 10578 156 0,'-6'-3'60'0,"6"3"-32"0,-3 0-4 16,0 0 24-16,0 0 2 15,0 0 3-15,-3 6-18 16,0-1-7-16,-6 0-16 15,0 3-5-15,0 3-1 0,0 2-3 0,0 0 0 16,3 3-3-16,3 3-1 16,6-3 1-1,3-1 2-15,3-1-1 0,3-4-1 16,0-2-6-16,0-5-1 16,0-8-4-16,0-6 0 15,0 0 1-15,0 1 1 16,-3-3 10-16,0-1 4 15,-3 1 6-15,0 2 6 16,-3 1 0-16,0-1-1 16,0 3-8-16,0 3-3 15,0 2-3-15,0 3-2 0,3 6 3 16,0-1 0 0,0 3-1-16,3 0 1 15,0 5-2-15,0 0-1 0,0 3-8 16,-1-8-5-16,1 3-40 15,3-1-15-15,0-10-58 16</inkml:trace>
  <inkml:trace contextRef="#ctx0" brushRef="#br0" timeOffset="166.5542">17772 10557 184 0,'0'-3'71'0,"0"3"-38"0,3 3-21 0,0 0 21 16,-3 2 1-16,6 3 1 16,0 0-7-1,0 5-5-15,0-2-13 0,0-1 0 0,-3 3 3 16,0-2-5-16,-3-3 0 16,0 0-4-16,0-3-3 15,-3-2 0-15,3 2 1 16,-3 3 1-16,0-8 1 15,0 0-2-15,0-3-2 16,0 1 5-16,3-4 1 16,3 1 4-16,0-3 4 15,6-2-4-15,-6 2 0 16,6-3-6-16,-1 0-3 16,1 1-3-16,0 2 1 15,0 3-4-15,0-1-1 16,3 4-19-16,-3-1-9 0,0 3-20 15,0 0-8-15,0 0-40 16,-3 3-37 0,0-1 52-16</inkml:trace>
  <inkml:trace contextRef="#ctx0" brushRef="#br0" timeOffset="167.5542">17980 10565 220 0,'0'0'82'0,"0"2"-44"0,3-2-14 16,-3 0 45 0,3 8-21-16,6 3-15 15,-3 2-9-15,0 0-15 0,3 1-3 0,0 4 0 16,0 3-3-16,0-2-2 16,0-6 2-16,-3 0 0 15,0-2-8-15,0-3-4 16,0-3-15-16,-1 0-5 15,1-2-23-15,0-8-6 16,-3 0-30 0</inkml:trace>
  <inkml:trace contextRef="#ctx0" brushRef="#br0" timeOffset="168.5542">17977 10337 128 0,'0'-2'49'0,"0"2"-26"0,0 0-1 15,0 0 20-15,0 0-5 16,0 0 1-16,3 5-5 16,0 3 2-16,6 5-19 15,-3 6 6-15,0 2 5 0,3 11-4 0,-3-1-1 16,-3 4-6 0,0-4 0-16,0-1-7 0,0-7-3 15,-3 4-3-15,0-3-3 16,3-6-4-16,3 3-24 15,0-5-10 1,-6-5-18-16,6-6-7 16,-6-2-30-1,3-1-40-15,-3 1 45 16</inkml:trace>
  <inkml:trace contextRef="#ctx0" brushRef="#br0" timeOffset="169.5542">18117 10586 220 0,'3'-3'85'0,"0"6"-46"0,3 0-21 15,-3 2 23-15,3 0-10 16,0 3-3-16,0 3-8 16,0-1 0-16,0 1-11 15,0 5-3-15,0 2-2 0,0-2-2 0,0-3-2 16,0-2-6-16,-3-3-1 16,0 0-32-1,3-3-12-15,-1 0-7 0,7-10-49 31,0-5-13-31,-3-1 40 16</inkml:trace>
  <inkml:trace contextRef="#ctx0" brushRef="#br0" timeOffset="170.5542">18317 10586 208 0,'0'-3'77'0,"3"6"-42"0,-3-3-21 0,0 3 20 0,0 2-6 15,-3 6 0 1,-6 2 0-16,-3 8 2 15,-3 5-16-15,0 3 5 0,0 3 4 0,-3 3-10 16,3-4-2-16,1-2-7 16,-1 3-1-16,3 0-10 15,3-6-5-15,3-2-34 16,0-5-13-16,3-6-59 16,3-2-47-1,3-3 69-15</inkml:trace>
  <inkml:trace contextRef="#ctx0" brushRef="#br0" timeOffset="171.5542">18849 10388 216 0,'-8'-16'82'0,"2"10"-44"0,-9-4-27 0,12 5 23 16,-3-1-9 0,-3 1-2-16,-9 2-9 0,0 3-4 15,3 3-5-15,3 5-6 0,0 5-2 16,3 8-1-16,4 3 0 15,2 10 3-15,3 6 2 16,0-3 0-16,3-5-1 16,0 2 1-16,-1-2-1 15,1-5-14-15,-3-4-3 16,0-4-24-16,0-3-80 31,-8-6-12-31,-1-7 59 16</inkml:trace>
  <inkml:trace contextRef="#ctx0" brushRef="#br0" timeOffset="172.5542">18590 10557 236 0,'-5'-5'90'0,"5"-9"-48"0,0 6-18 16,3 8 27-16,-1 0-11 16,4-5-3-16,6 0-19 15,3 0-6-15,3-1-8 16,9 1-12-16,3 0-4 0,-4 2-25 15,1 0-11-15,0 1-28 16,0 2-10-16</inkml:trace>
  <inkml:trace contextRef="#ctx0" brushRef="#br0" timeOffset="173.5542">18888 10565 160 0,'-6'13'63'0,"0"-8"-34"0,-3 9-8 0,9-6 22 15,-3 2-8-15,3 3-3 16,0 6-10-16,0-3-3 15,3 2-11-15,3-2-3 0,9-3 1 16,-3-2 1 0,9-6 3-16,-3 1-3 15,-3-9-2-15,0-8 2 16,-4 1-4-16,-5-4 0 16,-3 1 1-16,-3 0 2 15,-6 0-3-15,-3 0 0 16,-2-3-1-16,-1 2-2 15,0 1-15-15,0 3-7 16,3 2-31-16,0 2-11 0,3 1-49 16</inkml:trace>
  <inkml:trace contextRef="#ctx0" brushRef="#br0" timeOffset="174.5542">19013 10631 204 0,'6'18'77'0,"-3"6"-42"0,6-5-26 15,-6-9 22-15,0 1-4 16,0-3 4-16,0 0-8 16,-3-3-2-16,0 0-12 15,0-5-1-15,0 0 2 0,0 0 5 16,0 0 3-16,6-13 4 16,0 0-12-16,0 0-3 15,3-3-3-15,0 3 0 16,3-1-7-1,-1 1 0-15,1 3-8 0,9 2-3 16,-3 2-43-16,0 4-18 16,0 4-56-1</inkml:trace>
  <inkml:trace contextRef="#ctx0" brushRef="#br0" timeOffset="175.5542">19719 10618 212 0,'-12'-6'79'0,"9"9"-42"0,-9-8-19 16,9 5 25-16,-3 0-20 15,-3 0-5-15,-3 2-13 16,0 4-6-16,-3 2 0 16,3 2 0-16,0 6 3 0,4 5 5 0,-1 3 4 15,6 0-6 1,3 0-1-16,3 0-7 0,11-3-2 15,4-3-23-15,0-5-8 16,3-5-7-16,0-2-1 16,0-6-35-1,-3-3-29-15,-1-2 41 16</inkml:trace>
  <inkml:trace contextRef="#ctx0" brushRef="#br0" timeOffset="176.5542">19820 10665 160 0,'-21'-2'63'0,"21"2"-34"0,-3-3-8 0,3 3 22 16,-3 3-10-16,0-1-2 15,0 4-3-15,-3 4 0 16,3 6-15-16,0 0 3 0,3 3 2 0,3-1-4 16,0-2 2-16,3 0-7 15,6-3-1-15,6-2 0 16,-3-1 2-16,0-5-3 15,-1-2 1-15,1-6-7 16,-3-2-1-16,0-3 2 16,-3 0 3-16,-3-2 0 15,0-1 0-15,-6-2-3 16,-3-8-2-16,-3 2 3 16,-6 3 0-16,3 3-8 15,-6 3-4-15,3 2-15 16,1 0-7-16,2 0-28 0,3 2-10 15,9 4-57 1</inkml:trace>
  <inkml:trace contextRef="#ctx0" brushRef="#br0" timeOffset="177.5542">20141 10676 132 0,'-3'-3'49'16,"6"1"-26"-16,0-1-3 0,-3 3 19 0,0 0-2 15,-3-3 3-15,-6 1-9 16,0-1-2-16,-5 3-16 16,-1 3 3-16,0-1 2 0,-3 9-10 15,3 5-4-15,0 0-3 16,3 0-1-16,3-1-3 16,3 4 2-16,3-3 1 0,3 0 0 15,6-3 0 1,0-5 0-16,3-3-5 15,0-2 1-15,3-6-3 16,0-2 2-16,0 0 3 0,3-3 1 16,-3-3 1-1,-3 3 2-15,-3-2 1 16,-1-1 3-16,-2 0 10 0,0 3 7 16,0 3-1-16,0 3-1 15,-3 2-5-15,0 0-2 16,6 5-6-16,-3 3 0 0,3 2-3 15,0 1 0 1,0-1-6-16,0-2 1 16,0 0-7-16,0-2 0 15,0-1-21-15,3-2-9 16,-3-1-14-16,0-2-6 16,0-2-16-16,0-4-4 0,0-2-9 15</inkml:trace>
  <inkml:trace contextRef="#ctx0" brushRef="#br0" timeOffset="178.5542">20228 10395 280 0,'0'-13'107'0,"-3"13"-58"0,3 0-35 16,0 0 26-16,3 6-18 0,0 1-4 15,0 9-3 1,0 11 3-16,0 7-10 15,-1 1 4-15,1-1 2 0,-3 3-7 16,0 0-4-16,0-3-5 16,3-4 1-16,0-4-30 0,-3-2-14 15,0-3-37 1,0-5-13-16,0-3-27 16</inkml:trace>
  <inkml:trace contextRef="#ctx0" brushRef="#br0" timeOffset="179.5542">20415 10655 268 0,'0'0'101'0,"3"0"-54"0,0 2-31 15,-3-2 27-15,6 6-17 16,0 2-4-16,3 0-7 15,0 0 0-15,0-3-8 16,3 0 0-16,0-2 3 16,-3-1-4-16,2-2 2 0,-2-5-5 15,3 0 0-15,-3 0-3 16,0-1-1-16,-3-2-4 16,0 0 1-16,-6 0-7 15,-3 0-1-15,0-2 0 16,-6 2 0-16,0 0 2 15,-3 3 1-15,-3-1-1 16,-2 4 1-16,-1 2 3 0,0 5 3 16,0 3 0-1,0 3 1-15,3 4 11 0,3 7 5 16,3-4-4-16,3 1-3 16,0-3-7-16,12-1 0 15,3-1-16-15,3-4-4 16,6 1-21-16,0-6-7 15,6-2-31-15,0-3-13 16,-1 0 5 0</inkml:trace>
  <inkml:trace contextRef="#ctx0" brushRef="#br0" timeOffset="180.5542">20686 10612 284 0,'0'-5'107'0,"0"3"-58"0,0-1-15 15,0 3 36-15,-3 0-34 16,0 3-14-16,-3-1-14 16,0 1-7-16,0 2 0 15,0 3-4-15,3 0 0 0,0 3-1 16,6 4 0-16,0 4 3 16,3-1 2-16,0 1-2 15,0-3-2-15,-3 0 2 0,-3-3 0 16,-3 0 3-1,0-2 3-15,-3-3-7 16,-3 0 0-16,0-3-11 16,-3-5-2-16,-2-3-16 0,5-2-6 15,-3 0-15-15,6-3-8 16,3-3-27 0,6-5-45-16,0 0 35 15</inkml:trace>
  <inkml:trace contextRef="#ctx0" brushRef="#br0" timeOffset="181.5542">20853 10602 276 0,'-6'-3'104'0,"3"6"-56"0,-3-3-27 0,3 3 30 16,-3 2-16-16,-3 0-5 15,-3 0-17-15,0 3-9 16,-3 3-2-16,3 5 2 0,0-3 2 15,3 3 0-15,9 0-1 0,3 0-3 16,6 0 1-16,0-3 0 16,0 0 3-16,3-2-5 15,3-4-1-15,3-1-11 16,0-4-3-16,0-2-15 16,-3-2-4-16,-1-1-25 15,-2 0-10-15,0-2-127 31,-3-16 75-31</inkml:trace>
  <inkml:trace contextRef="#ctx0" brushRef="#br0" timeOffset="182.5542">20960 10618 260 0,'0'0'96'0,"0"0"-52"0,3 2-23 0,-3-2 30 16,6 8-16-16,0 3-5 15,0 5 0-15,0 2 3 16,-3 1-18-16,0-3-8 0,0 0-5 15,0-1-7-15,-3-1-1 16,0-4-44-16,0 1-18 16,0-3-72-1,0-3-46-15</inkml:trace>
  <inkml:trace contextRef="#ctx0" brushRef="#br0" timeOffset="183.5542">20957 10528 360 0,'-3'-19'134'0,"3"19"-72"0,0-13-44 15,0 18 34-15,0-7-31 16,3-1-11-16,0 0-32 16,0 1-11-1,6 4-36-15,6 4-14 0,0-4-62 16</inkml:trace>
  <inkml:trace contextRef="#ctx0" brushRef="#br0" timeOffset="184.5542">21118 10631 184 0,'6'21'71'0,"-6"-10"-38"0,3 15-8 0,-1-13 27 16,1 1-8-16,0-1-4 15,-3 0-16-15,0 0-5 16,0-2-11-16,0-3-3 0,0 0-1 16,0-3-5-16,0-5 1 15,0 0 0-15,3 0 2 16,0-3 1-16,0-2 1 16,3-8 0-16,-3-3 0 0,6-2 0 15,3-1 0 1,-3 0-5-16,6 4-1 15,-3 1 3-15,0 4 1 0,0 2 4 16,3 3 3-16,-1 2 13 16,1 6 6-16,-3 2-3 15,0 8-3-15,0-2-10 16,-3 5-3-16,-3-1-5 16,-3-1-3-16,0-1-7 15,0 0-4-15,0 0-27 16,0-2-12-16,0-3-31 15,3 0-15-15,0-3-37 16</inkml:trace>
  <inkml:trace contextRef="#ctx0" brushRef="#br0" timeOffset="185.5542">21564 10642 272 0,'-6'-11'101'0,"6"14"-54"0,-3-6-24 0,0 3 29 15,0 0-12-15,-3 0-1 16,-3 0-24-16,0 3-9 16,-3 2-5-16,-2 0-4 0,-1 3 2 15,3 5-1-15,0 3 0 16,3 0 0-16,3-3 0 16,3 1 0-16,0-4-2 15,3-2-8-15,15-3-14 16,0-2 7-1,-3-3 3-15,0 0 5 16,0-3 7-16,-4-2 2 0,-2-5 6 16,0 2 2-16,0-3 2 15,-3 3 0 1,0 0-2-16,0 3 1 0,-3 0-6 16,3 2-1-16,0 0-7 15,0 19-5 1,3 0 4-16,0 5 11 15,-3 3 5-15,-3 2 10 0,-3 1 3 16,-3 5 3-16,0-1 2 16,0-4-5-1,-12-3-1-15,-2-3-9 16,-4-3-4-16,0-4-11 0,0-6-3 16,0-3-25-16,0-10-11 15,4-9-25-15,2-2-9 16,3-2-61-1</inkml:trace>
  <inkml:trace contextRef="#ctx0" brushRef="#br0" timeOffset="186.5542">21621 10287 300 0,'0'-13'112'0,"6"21"-60"0,8 2-50 15,-2-4 25-15,0 2-5 16,0 2 2-16,6 9-5 16,3 4 1-16,0 12-11 15,3 7 1-15,-7 3 1 0,-2 3 0 16,-6-1 1-16,-6-2-2 16,-6-2-1-16,-6 2-5 0,-6-3-3 15,-2 3-16-15,-10-3-7 16,-3-5-53-16,0-5-21 15,3-8-52 1</inkml:trace>
  <inkml:trace contextRef="#ctx0" brushRef="#br0" timeOffset="187.5542">3675 13160 172 0,'-3'-18'66'15,"3"18"-36"-15,0-3-11 0,0 3 21 0,0-2 0 16,0 2 3-16,0 0-11 16,0 0-2-16,0 0-17 15,0 0-3-15,0 0 0 0,0 0-6 16,0 5-2-16,3 5 1 15,0 9 2-15,3 5 4 16,0-3 2-16,-3 0-1 16,3 8 1-16,-3-5 0 15,0 8 3-15,-6 15-7 16,0-4-2-16,0-9-1 16,-3-5 2-16,-3-5-3 0,0-5 0 15,-3-6-19-15,3-5-7 16,-9-8-19-16,3-6-9 15,0-4-14-15,4-6-5 16,-1-8-44 0</inkml:trace>
  <inkml:trace contextRef="#ctx0" brushRef="#br0" timeOffset="188.5542">3651 12980 256 0,'0'-2'96'0,"0"2"-52"0,0 0-49 16,0 0 15-16,0 0-19 15,0 0-4-15,0 5-65 16,3 0-25 0,9 1 21-16,-3 2 12 0</inkml:trace>
  <inkml:trace contextRef="#ctx0" brushRef="#br0" timeOffset="189.5542">3797 13131 216 0,'-3'8'82'0,"6"0"-44"0,-6 27-31 0,3-22 18 16,3 3-9-16,3 7 1 15,0-1-8-15,0-4-3 16,3 1-3-16,0-3-3 16,3-3 1-16,5-5-4 0,-2-3 2 15,0-5-4-15,0-5-1 16,-3-1-4-16,0-2 1 16,-3-2 5-16,0-3 2 15,-3-1 2-15,0-4 2 16,-3 2 8-16,0 3 5 15,0 0 2-15,-3 5 1 0,3 2-9 16,3 14 1 0,-1 6 3-1,1-4-9-15,0 3-2 16,0 1-7-16,3-4 1 0,0 1-25 16,0-3-10-16,0-3-31 15,3-2-13-15,0-3-7 16</inkml:trace>
  <inkml:trace contextRef="#ctx0" brushRef="#br0" timeOffset="190.5542">4223 13118 276 0,'-12'-8'104'0,"9"8"-56"0,-3-3-30 15,0 3 28-15,-6 0-20 16,3 3-7-16,0 2-16 15,0 1-5-15,3-1 1 0,3 8-5 0,9 3 2 16,6 0 2-16,-3 5 1 16,3 0-2-16,-3 0 0 15,0-2 6-15,-3 0 3 16,-6-4-1-16,-3-1 2 16,-9-4-4-16,0-2 0 15,-3 0-6-15,0-5-2 16,3-3-20-16,0-3-7 15,0-2-12-15,4-3-5 0,2-5-28 32,3-3-56-32,6-8 32 0</inkml:trace>
  <inkml:trace contextRef="#ctx0" brushRef="#br0" timeOffset="191.5542">4368 12877 264 0,'0'6'101'0,"3"-1"-54"0,0 5-26 16,3 6 28-16,0 3-9 15,0 7 0-15,0 9-17 16,-3 7-6-16,0 3-10 16,0 0-5-16,0-3-1 0,0-5-8 0,0 6 0 15,0-12-28 1,0-1-12-16,0-12-26 0,0-2-12 15,0-5-36 1</inkml:trace>
  <inkml:trace contextRef="#ctx0" brushRef="#br0" timeOffset="192.5542">4309 13123 316 0,'-3'0'118'0,"6"0"-64"0,3 0-56 0,0 0 22 16,9-2-14-16,3-4-1 0,2 1-16 15,7 0-8 1,0 0 10-16,3-1-69 0,5 1-29 0,4 0-3 16</inkml:trace>
  <inkml:trace contextRef="#ctx0" brushRef="#br0" timeOffset="193.5542">5005 13033 184 0,'0'3'68'0,"3"0"-36"0,0-1-7 16,-3-2 27-16,0 0-4 0,0 0-1 15,3 0-13-15,0-2-4 16,0-4-17-16,3 1-3 0,0-3-3 16,0 0 1-16,3-5 2 15,0-6-5-15,-3 4-3 16,6-4-1-16,-3 1-1 15,0 2 0-15,-3 2 0 16,0 4 0-16,0 2 0 16,0 3-3-16,-6 5 0 15,6 5 6-15,-1 3 5 16,1 8 0-16,-3 2 3 16,0 9-4-16,0 4 1 15,-3 4 1-15,3 2 2 16,0 3-8-16,3-3-1 15,-3-3-11-15,0-2-4 0,3 0-24 16,0-9-11-16,-3-4-22 16,0-3-8-16,0-6-49 15</inkml:trace>
  <inkml:trace contextRef="#ctx0" brushRef="#br0" timeOffset="194.5542">5005 13367 252 0,'-5'13'93'0,"7"-13"-50"0,1-11-30 0,0 14 22 15,3 0-9-15,9-1-1 16,6 1-10-16,3-3-4 16,3-3-6-16,-1 1-6 0,1-1 0 15,3 0 1-15,0 1 0 16,-6-1-40-16,-4 0-18 15,1 1-72 1</inkml:trace>
  <inkml:trace contextRef="#ctx0" brushRef="#br0" timeOffset="195.5542">5967 13115 224 0,'-18'0'85'16,"18"0"-46"-16,3 3-28 0,-3-3 23 0,0 0-5 16,9 3 1-16,6-1-6 15,6-2-1-15,5 0-12 16,7-2-2-16,6-1-2 0,0-2-3 15,2 2-3-15,4 0 2 16,-6 1 0-16,-4 2-1 16,-2 0-2-16,0 0-2 15,-6 0 1-15,-4 0-30 16,-5-3-14-16,-6-2-68 16,0 0-55-16,-3-1 63 15</inkml:trace>
  <inkml:trace contextRef="#ctx0" brushRef="#br0" timeOffset="196.5542">7065 13134 176 0,'-3'-5'66'0,"0"2"-36"0,0-2-20 15,3 2 17-15,-3 0-2 16,0 1 0-16,-3 2-8 15,0 0 0-15,-2 2-10 16,-1 6-2-16,-3 3-1 0,-3 5-2 16,6 5 1-16,0 3-2 15,3 0 2-15,3 5-2 16,3-13-1-16,0-3-2 0,6 0 1 16,0-2-4-16,3-6 1 15,0 0-11-15,6-7-6 16,0-9 3-16,-4-2 2 15,-2-3 10-15,0 0 5 16,-3-3 4-16,0 1 1 16,-3 5 13-16,0 2 8 15,0 3 1-15,-3 3-1 16,0 5-13-16,3 10-8 16,3 6 4-16,0 6 2 15,0-4-5-15,-3-2-1 16,0-3-4-16,3 0-1 0,0-2-19 15,3-3-7-15,-3 0-32 16,6-3-15-16,-3-2-25 16</inkml:trace>
  <inkml:trace contextRef="#ctx0" brushRef="#br0" timeOffset="197.5542">7286 13137 176 0,'-15'-3'68'0,"6"6"-36"0,-6-1-20 0,9 1 21 16,-3 5-10-1,-3 0-1-15,0 8-15 0,0 2-5 16,3 3-1-16,3 6-4 0,3-11 0 16,0 0-1-16,9 2 0 15,-3-2-4-15,9-3-2 16,0-2 0-16,6-6 4 15,-3-2 3-15,3-6 2 16,-3 0 3-16,2-7 1 16,4-11-1-16,-6-1 1 15,-3-4-2-15,-3 0 2 16,-6-9-2-16,-3 1 2 16,-6-1 2-16,0 6 2 15,0 5 8-15,0-2 2 16,0 10 3-16,0 3 0 0,0 5-14 15,3 3-3-15,0 5 0 16,3 8 2-16,3 7 4 16,0 9 2-16,3 0-3 15,3 8 0-15,3 0-7 16,0-1-1-16,0 1-2 16,-3-8 0-16,-3-6-25 15,3-2-11-15,0-2-30 16,3-4-12-16,-4-2-12 15</inkml:trace>
  <inkml:trace contextRef="#ctx0" brushRef="#br0" timeOffset="198.5542">7500 13166 192 0,'6'10'74'0,"-3"11"-40"0,6 19-16 0,-6-24 23 15,3 0 1-15,0-3 2 16,0 14-13-16,-1 10-7 16,-8-14-13-16,1-1-10 0,-1-1-3 15,-6 5-17-15,0-13-7 0,0 1-20 16,-3-6-7-16,0-3-17 16,-6-8-7-1,-6-7-2-15</inkml:trace>
  <inkml:trace contextRef="#ctx0" brushRef="#br0" timeOffset="199.5542">7467 13060 256 0,'9'-13'96'0,"-3"10"-52"0,0 0-51 16,-6 3 14-16,6 0-23 15,0 0-4-15,0 3-36 16,6 2-14-16,3 1-13 0,2 1-3 15</inkml:trace>
  <inkml:trace contextRef="#ctx0" brushRef="#br0" timeOffset="200.5542">7649 13142 176 0,'-9'0'66'0,"6"3"-36"0,-6-1-18 0,6 1 19 15,0 5-10-15,-3 5-1 16,-3 3-10-16,0 2-2 15,3 6-4-15,0 0-5 0,3-8 0 16,3-3 1-16,6 3 0 16,-3-3-3-16,6 0 0 15,-3-2-7-15,3-8-2 16,6-3 0-16,-3-3 0 16,0-5 2-16,-3 0 4 0,-4-2 5 15,1-1 3-15,-3-2 2 16,-3-6 2-16,0 3 3 15,0-2 5-15,0 2 3 16,0 8 2-16,0 3-8 16,0 2-4-16,6 14 4 15,3 5-1 1,0-1-1-16,3 1-5 16,-3-2-1-16,0-4-3 15,3 1-1-15,-3-1-39 16,6 1-18-16,0-3-50 15</inkml:trace>
  <inkml:trace contextRef="#ctx0" brushRef="#br0" timeOffset="201.5542">7940 13137 240 0,'-15'-6'90'0,"7"9"-48"0,-4 0-34 0,6-1 21 16,0 4-15-16,-3 4-5 15,-6 9-4-15,3 2 1 16,3 0-3-16,3 5 0 0,9-10 1 16,0-2-2-16,6 4-2 15,-3-2-2-15,9-3-1 0,-3 0-14 16,9-7-4-16,-4-1-31 15,4-5-12-15,-3 0-34 16</inkml:trace>
  <inkml:trace contextRef="#ctx0" brushRef="#br0" timeOffset="202.5542">8080 13142 216 0,'-3'3'82'0,"6"15"-44"0,3-7-22 16,0-1 24-16,3 1-12 15,3-3-1-15,3-3-14 16,0 0-3-16,3-2-6 16,-4 0-1-16,4-3 3 0,-3-6-3 0,3-2 0 15,-3 3-3-15,-9-6-10 16,-3 1 2-1,-9-1-8-15,-3 1-2 16,-3 2 3-16,-3 3 4 16,-6 2 8-16,1 3 4 15,2 8 1-15,0 8 1 16,3 0 4-16,3 2 6 16,3 6 4-16,3-6 4 15,3 1-7-15,6-6-1 16,-3 0-5-16,12-2 0 15,-3-3-10-15,9 0-3 16,-3-3-37-16,9-2-17 0,-4-1-69 16</inkml:trace>
  <inkml:trace contextRef="#ctx0" brushRef="#br0" timeOffset="203.5542">8408 13137 184 0,'-3'5'71'0,"9"3"-38"0,-6 8-23 16,6-3 17-16,0 5-2 15,-3 9 2-15,2-11-6 16,1-3-1-16,0 0-11 15,0 0-3-15,0-2 0 0,-3 0-1 16,0-3 0-16,0-1 5 0,0-4 6 16,-3 0-4-1,3-6 1-15,0-5-8 16,3-2-1-16,0-6 0 16,0-5 0-16,0-1-5 15,0 4 1-15,3-3 2 16,3 7 1-16,3 7-4 15,0 1 1-15,-1 9 0 0,4 7 2 16,-6 6-1-16,0 6 2 16,-3-4 0-16,-6-2 1 15,0-3-5-15,-3 3 1 16,0-3-13-16,3 0-5 16,-3-2-21-16,3-6-8 15,0-2-13-15,3-8-2 16,9-9-35-1</inkml:trace>
  <inkml:trace contextRef="#ctx0" brushRef="#br0" timeOffset="204.5542">8827 12898 280 0,'3'-7'107'0,"0"7"-58"0,-3 2-40 16,0-2 40-1,6 19-16-15,0 4-5 16,0 12-3-16,-3 5-15 15,0 2-6-15,0 3 0 0,0 0-5 16,0-16 0-16,0-3-21 16,0 4-10-16,0-7-22 15,0-1-8-15,-3-4-44 16,0-5-46-16,0-2 54 16</inkml:trace>
  <inkml:trace contextRef="#ctx0" brushRef="#br0" timeOffset="205.5542">8646 13089 304 0,'0'-3'115'0,"9"1"-62"0,6-1-49 0,2 3 24 15,7-3-14-15,6 1-3 16,3-1-6-16,5 0-2 15,-2 1-1-15,0-1-21 0,-3 3-8 16,-7 0-72-16,1-3-30 0,-9 3 22 16</inkml:trace>
  <inkml:trace contextRef="#ctx0" brushRef="#br0" timeOffset="206.5542">9667 12965 148 0,'3'-16'55'0,"0"16"-30"0,-3-6-5 16,0 4 19-16,0-4-4 15,-6-1 2-15,0 1-8 16,3 1-1-16,-9 0-15 16,-9-3 1-16,0 2 2 0,0 1-4 15,1 5 1-15,-1 8-10 16,3 8-2-16,3 2-3 15,3 6-2-15,3 8 0 16,3 5 0-16,6 5 3 16,0 1 0-16,3-1 1 0,0-13 0 15,0-5-3-15,0 5 2 16,0-5-12-16,0 0-5 16,0-3-23-16,-3-8-9 15,0 0-45 1,0-10-32-16,0 0 54 15</inkml:trace>
  <inkml:trace contextRef="#ctx0" brushRef="#br0" timeOffset="207.5542">9375 13129 296 0,'-3'-3'110'0,"3"3"-60"0,0 0-58 16,6-3 40-16,0 3-19 15,6-2-5-15,9-4-6 0,6 4-1 16,-1-1-17-16,7 0-6 0,0 3-40 16,0 0-17-16,-4 0-32 15</inkml:trace>
  <inkml:trace contextRef="#ctx0" brushRef="#br0" timeOffset="208.5542">9702 13129 220 0,'-3'10'85'0,"6"-2"-46"0,-3 11-26 15,3-6 22-15,0 3-12 0,3 0-3 16,-3 5-9-16,0-5-3 16,0-3-4-16,0-2-3 0,0-1 2 15,0-2 4-15,-3 0 4 16,0-3-2-16,0 1 2 15,0-4 0-15,0-2 1 16,0-2-2-16,0-6 1 16,0-3-4-16,0-2 1 15,0-3-7-15,0-3-1 16,3 1 0-16,3-1 2 16,0 3-1-16,3 1 2 15,0 1-7-15,6 4 1 16,-3 2 3-16,0 3 2 0,3-1-14 15,-4 4-6-15,1-1-20 16,0 3-8-16,0 0-16 16,0 3-4-16,-3-3-39 15</inkml:trace>
  <inkml:trace contextRef="#ctx0" brushRef="#br0" timeOffset="209.5542">9932 13160 184 0,'0'16'71'0,"3"-10"-38"0,0 12-17 15,0-13 22-15,0 3-5 16,3-2 3-16,-1 4-11 16,4-5-3-16,0 1-13 15,0-4-1-15,0-2-1 0,3-2-1 0,-3-1-1 16,0-5-6 0,0-8 1-16,-3 6-2 0,0-1-2 15,-3 1-2-15,-3-1 1 16,-3 0 3-16,-3 3 1 15,-3 1-4-15,-3 1 1 16,-3 4 2-16,0 2 3 16,0 5-2-16,0 5 0 15,4 6 1-15,2 3 0 16,3 2 0-16,3-2 0 16,0-6-3-16,6 3 2 15,0-3-4-15,9 0 1 0,-3-2-29 16,5-1-13-16,-2-2-45 15,12-5-41 1,12-3 48 0</inkml:trace>
  <inkml:trace contextRef="#ctx0" brushRef="#br0" timeOffset="210.5542">10200 13163 268 0,'0'-5'101'0,"0"7"-54"0,3 6-42 15,-3-8 22-15,5 3-11 16,1 0-1-16,0-1-9 16,3-2-4-16,-3 3-1 15,6-3 1-15,-3 0 1 0,0-3-4 0,0-2 1 16,-3 2-2-16,0-2 0 16,-3 0-3-16,-6-1 1 15,-3 1-3 1,-3 3 0-16,0-1-1 0,-3 3 0 15,-3 0 5-15,0 5 1 16,1 3-1-16,-1 5 2 16,-3 3 3-16,3 3 3 15,9 2 0-15,0-3 2 16,6 1-6-16,6-3-1 16,-3-3 0-16,9-2 2 15,0-3-21-15,9-1-7 0,-4-1-36 16,7-6-15-16,12-3-19 15</inkml:trace>
  <inkml:trace contextRef="#ctx0" brushRef="#br0" timeOffset="211.5542">10628 12901 228 0,'-6'0'85'0,"6"8"-46"0,3 11-24 16,-3-9 24-16,3 6-15 0,3 8-1 15,-3 5-11-15,3 0-5 16,-3 0-4-16,0 6-3 0,0-4 3 16,0-4 0-1,0-3 1-15,-3-6-2 0,3-2 1 16,0-3 0-16,-3-5 3 15,0 0-8-15,3-11-3 16,0-5 3 0,3-2-7-16,-3-9 2 15,3 6 3-15,6 0 2 16,6 2-3-16,-4 3-1 16,1 6 0-16,3 2 4 0,-3 8 12 15,-3 8 6 1,-3-1 7-16,-3 4 6 0,-3 2-14 15,-3-8-3 1,0 1-8-16,-6-1-1 0,0-3-3 16,-6 1-3-1,-6 0-18-15,6-6-7 0,0 0-18 16,0-8-7-16,-2-4-22 16,2-7-8-16,9-2-8 15</inkml:trace>
  <inkml:trace contextRef="#ctx0" brushRef="#br0" timeOffset="212.5542">10863 12893 260 0,'6'-2'99'0,"-3"2"-54"0,0 5-35 16,0 5 25-16,0 4-6 0,0 4 3 15,-3 9-14-15,0 7-3 16,0 0-9-16,0 9-6 0,3-4-1 15,0-2 1-15,0-2 0 16,0-6-18-16,0-8-8 16,0-5-26-16,3-3-12 15,-3-2-48 1,6-6-32-16,9-2 66 16</inkml:trace>
  <inkml:trace contextRef="#ctx0" brushRef="#br0" timeOffset="213.5542">11021 13155 192 0,'-21'13'71'0,"18"-5"-38"0,-12 19-17 15,12-17 22-15,0 6-7 16,3 0-1-16,3-3-12 16,0-2-6-16,6 2-7 15,6 3 1-15,-3-8 0 0,0 0 2 16,3-3 2-16,-3-2-3 0,3-6-2 15,3-5-2 1,-4-2 0-16,-2-4-2 16,-3-1 2-16,-6-4 0 15,-6-2 1-15,-3 0-5 16,-3 2 1-16,0 3-5 16,-2 3 1-16,-1 2-20 15,-3 1-9-15,3 2-27 0,3 3-10 16,9 2-34-1</inkml:trace>
  <inkml:trace contextRef="#ctx0" brushRef="#br0" timeOffset="214.5542">11304 13062 184 0,'-3'-2'71'0,"0"2"-38"0,-6 2-17 0,3 1 22 0,0 2-5 15,-9 6 1 1,3 0-17-16,-6 2-5 0,4 8-8 16,-1 0-1-16,3 3 3 0,3 0 1 15,6 5 1-15,9-5-4 16,3-11-1-16,-3 0 1 16,6-2 2-16,8 2-8 15,1-5 0-15,0-5-22 16,0-3-7-16,0-6-15 15,-3 1-6-15,-3-6-5 16,-4 1-3-16,-2-17-13 16</inkml:trace>
  <inkml:trace contextRef="#ctx0" brushRef="#br0" timeOffset="215.5542">11378 12888 216 0,'3'-11'82'0,"-3"11"-44"0,0 3-31 0,3 2 18 15,0 6 0-15,0 7 2 16,0 3-3-16,0 9-3 16,0 4-11-16,0 0-4 0,-3 9 0 15,3-1-1-15,-3-2 0 16,3-6-10-16,-3-10-2 16,0-3-31-16,3-2-13 15,6 2-56 1,6-3-39-16,-3-7 62 0</inkml:trace>
  <inkml:trace contextRef="#ctx0" brushRef="#br0" timeOffset="216.5542">11602 13097 164 0,'-9'-5'63'0,"6"5"-34"0,-9 0-10 16,6 0 21-16,-3 2-5 15,-3 1 0-15,0 2-14 16,-6 0-3-16,-3 1-10 16,0-1 6-16,7 0 5 0,-1 1-4 0,3-1 2 15,3 6-6-15,3-1 1 16,3 3-5 0,9 1-2-16,0-1 0 15,9-3 1-15,0 1-3 0,2 2-2 16,1-2-5-1,0-3-2-15,3 0-24 16,-3-6-10-16,6 1-28 0,2-3-12 16,-2-3-28-1</inkml:trace>
  <inkml:trace contextRef="#ctx0" brushRef="#br0" timeOffset="217.5542">11738 13107 260 0,'-6'-13'96'0,"4"11"-52"0,-4-4-21 0,0 6 31 15,3 0-15-15,0 0-2 16,0 3-22-16,0 0-9 16,0 2-4-16,3 3-5 0,0 2 2 0,3 12-1 15,0-1 0-15,3 3 0 16,3-3 0-16,-6 0 6 16,-3 0 2-1,-3-2-2-15,-3-4-1 0,0-1-14 16,-6-1-8-16,-3-3-41 15,-3-2-18-15,0-2-57 16</inkml:trace>
  <inkml:trace contextRef="#ctx0" brushRef="#br0" timeOffset="218.5542">12432 13068 200 0,'-6'-8'74'0,"3"8"-40"0,-6 0-16 0,6 2 23 15,-9 1-8-15,-6 2-2 16,1 1-9-16,-4 2-3 16,3 0-11-16,3 0-3 0,3-1-1 15,3 4-2-15,6 2-2 16,3 6-2-16,3-1 1 15,3 1 1-15,0-1 0 16,0 4 0-16,-3-4 0 16,-3 1 8-16,-3-6 7 15,0-3-1-15,-6 1 0 0,0-3-4 16,-6 0 1 0,3-3-8-16,-3-2-2 0,4-1-14 15,-1-2-5-15,0-2-30 16,3-4-14-16,6-1-31 15,3-4-52 1,9-2 39-16</inkml:trace>
  <inkml:trace contextRef="#ctx0" brushRef="#br0" timeOffset="219.5542">12429 12901 248 0,'0'-3'93'0,"0"3"-50"0,0 3-41 0,0-3 19 16,3 11-2-16,3 5 1 16,0 5-5-16,-3 8-1 15,0 3-8-15,0-1-2 0,0 6 0 16,0-2-2-16,-3-3 1 16,3-3-2-16,-3-6 2 15,0-1-2-15,0-4 2 16,0-7-2-16,0-3 2 15,3-6-9-15,0-4-1 16,3-6 2-16,0-6 0 0,0-4 3 16,2 5 1-16,10-1 5 15,0 4 2 1,-3 5 4-16,0 7 4 16,0 9-2-16,-3 2 3 0,0 3-4 15,-3 5-1-15,0-2-4 16,-4-6-1-16,-2-3-19 15,3 1-5-15,-3-3-26 16,3 0-12-16,3 0-22 16,0-3-11-16,0-5-6 15</inkml:trace>
  <inkml:trace contextRef="#ctx0" brushRef="#br0" timeOffset="220.5542">12724 13160 228 0,'-6'-13'88'0,"6"26"-48"0,-3-2-31 16,3 0 22-16,0-1-8 0,0 6 1 16,0 3-7-16,3-4-2 15,3-1-9-15,3-1-4 0,0-3-1 16,-4-2 1-16,10 0 1 16,0-2-1-16,0-4 1 15,6-4 0-15,-3-4 3 16,-3-2-1-16,-6-2 0 15,-3-1-3-15,-6-5-2 16,-3 0 3-16,-6-5 0 16,-6 5 1-16,-3 1 2 15,0 4-10-15,0 0-2 16,3 3-30-16,0 1-12 16,4 1-21-16,2 1-8 0,3 2-22 15</inkml:trace>
  <inkml:trace contextRef="#ctx0" brushRef="#br0" timeOffset="221.5542">12819 13155 220 0,'3'27'85'0,"12"-4"-46"0,-3 1-26 16,-6-13 22-16,0 2-12 0,3 0 0 15,-4-2-14 1,1-3-3-16,3-3-4 15,3 0 1-15,0-2 0 0,0-3 1 16,0-3 2-16,0-5-5 0,-3-2-3 16,3-1 1-16,-3-5 2 15,0 3-2-15,-3-5 0 16,0 10-1-16,-1 2 0 16,1 4 0-16,6 12 0 15,-3 6 2 1,3-3 0-16,-3 1 0 15,3-1-5-15,0-3 1 16,0 1-25-16,0-3-8 16,-3-5-41-1</inkml:trace>
  <inkml:trace contextRef="#ctx0" brushRef="#br0" timeOffset="222.5542">13131 12957 256 0,'-3'-22'96'0,"6"22"-52"0,-3-2-36 16,0 2 21-16,6 8 0 15,0 2 5-15,3 6-8 16,0 8-3-16,0 5-13 16,-3 6-2-16,0 4-1 0,0-2-3 15,0-2-3-15,0-6-9 16,-3 0-3-16,3-8-27 0,0-2-11 15,6-6-25 1,6-3-9-16,-1-7-23 16</inkml:trace>
  <inkml:trace contextRef="#ctx0" brushRef="#br0" timeOffset="223.5542">13408 13100 224 0,'-9'-14'85'0,"0"12"-46"0,-2 2-24 0,5 2 26 15,-3 4-9-15,-3 2-1 16,-6 2-17-16,0 6-7 16,0 8-4-16,0 0-3 0,6-1 1 15,6 7-4-15,3-15 2 16,0-1-4-16,12 2-1 16,-3-3-4-16,6-5 1 15,0 0-6-15,3-8-1 0,3-6 4 16,-3-4 5-16,-3-3 4 15,-3-11 4 1,-3-5 0-16,0-1-1 0,-6-4 3 16,0 0 2-16,-3-3 7 15,0 0 4-15,-3 2 5 16,3 6 2-16,0 5-8 16,0 6-2-16,0 5-7 15,3 5-4-15,0 8-1 16,3 8-1-16,0 7 0 15,3 7 2-15,3 4-1 16,0 6 2-16,-1 2-2 16,1 3-1-16,6-2-15 15,0-4-7-15,-3-4-40 0,6-6-15 16,0 0-42 0</inkml:trace>
  <inkml:trace contextRef="#ctx0" brushRef="#br0" timeOffset="224.5542">13670 12853 248 0,'0'-2'93'0,"3"4"-50"0,0 4-26 16,0 2 25-16,0 13-7 16,0 3 0-16,0 7-12 15,-3 4-3-15,0 2-12 16,0 5-5-16,0-2-2 0,0-6 1 15,0-5 1-15,3-5 1 16,-3-3 0-16,0-2-11 0,0-9-3 16,3 1-6-16,0-6-1 15,3-5 1-15,0-5 2 16,0-8 1-16,3-8 1 16,0 2 2-16,3-2 1 15,0 2 3-15,-1 4 4 16,1 1 3-16,0 6 2 15,3 6 12-15,0 4 5 16,-3 6 1-16,-3 6 2 16,0 4-7-16,0 1-1 15,-3-1-7-15,0-2-3 0,-3 5-11 16,0-5-4-16,3-3-28 16,-1-2-11-1,4-3-31-15,0-3-15 0,0-2-11 31</inkml:trace>
  <inkml:trace contextRef="#ctx0" brushRef="#br0" timeOffset="225.5542">14027 13070 284 0,'-11'-8'107'0,"5"8"-58"0,-6 0-42 15,9 3 23-15,-6 5-12 16,0 3-3-16,-6 2-4 15,3 5 0-15,0 4-6 16,3 1-3-16,3 1-1 0,3-3 1 0,6 3 1 16,0-5-4-1,6-6-1-15,3-2-6 0,0-6-2 16,0-3-2-16,3-2 0 16,-3-2 7-16,0-3 2 15,-1-3 3-15,-2-8 0 16,-3-5 8-16,-3-1 5 15,0 4 5-15,-3 2 3 16,0 3-5-16,0 2 1 16,0 3-8-16,0 6-1 15,0 2-9-15,3 10-1 16,0 6 0-16,3 0 3 16,0 2-2-16,0 1-2 15,0 2-3-15,0-5 1 0,6-3-24 16,-6-2-10-1,0-1-24-15,0-2-9 0,0-5-51 16</inkml:trace>
  <inkml:trace contextRef="#ctx0" brushRef="#br0" timeOffset="226.5542">14132 13131 176 0,'-3'-10'66'0,"3"7"-36"0,3 0-11 16,-3 3 21-16,0 0-7 15,0 0 0-15,6 6-3 16,0 7-1-16,2 5-16 16,7 1 10-16,-3-1 4 0,0 4-3 15,0-4 0-15,0-5-13 0,-3 1-4 16,0-4-5-16,0-2 1 16,-3-3-4-16,0-2 0 15,3 0-17-15,-3-6-5 16,-1 0-7-16,-2-2-1 15,0-3 3-15,3 0 5 16,-3-2 8-16,0-4 7 16,3 4 3-16,0-3 3 15,0 2 10-15,0 6 6 16,0 2 3-16,3 0 1 0,3 1-3 16,3-1 1-16,0 3-7 15,0 0-1 1,-4-8-2-16,1 3-1 15,0-3-1-15,-3 0 0 0,-3 0-2 16,0 0 1 0,-3-2-11-16,-3-1-2 0,-3 3 3 15,0 0 3-15,-3 3-2 16,-3 5 2-16,-6 5 2 16,1 3 3-16,2 8 4 15,3 5 4-15,0 3 7 16,3 2 2-16,3 4-9 15,3-7-3-15,6-1-4 16,6-7-2-16,3 7-8 16,5-15-5-16,4-1-46 15,3-9-19-15,0-2-53 16</inkml:trace>
  <inkml:trace contextRef="#ctx0" brushRef="#br0" timeOffset="227.5542">15001 13129 168 0,'0'-8'66'0,"0"5"-36"0,0-2-20 0,0 2 17 0,0 0 0 16,-3 1 1-16,-3-1-11 15,0 1-5-15,-3-1-7 16,-3 3 12-16,-3 5 8 0,0 3-11 16,-3 8-5-16,-2 5-5 15,2 3-4-15,0 5-4 16,15-5-2-16,0-6 3 15,6 4 3-15,0-4-1 16,9-2 0-16,-3-3-6 16,6-8-3-16,-4 1 3 15,4-6 2-15,3-6-2 16,-3-4 0-16,-3-3 6 16,0-8 2-16,-6 2 12 0,0-2 3 15,-3 2 4-15,-3 3 0 16,0 3-3-16,0 5 0 15,0 3-9-15,0 2-3 16,0 14-5-16,3 5-3 16,0 5-1-16,3 0 3 15,0 0-2-15,0-7 1 16,0-1-18-16,2-3-7 16,1-2-15-16,6-2-4 15,-3-4-30 1,3-7-49-16,6-8 29 15</inkml:trace>
  <inkml:trace contextRef="#ctx0" brushRef="#br0" timeOffset="228.5542">15138 12848 244 0,'-6'-8'90'0,"6"6"-48"0,3 4-42 15,0 1 16-15,0 5-3 16,0 10 3-16,0 11-7 15,3 11-3-15,-3 8-3 16,2 2 0-16,1 3 0 0,0-5-1 16,0-17-2-16,0-4-6 15,0-3-4-15,0-1-27 0,0-4-14 16,-3-3-48 0,3-8-29-1,6-6 59-15</inkml:trace>
  <inkml:trace contextRef="#ctx0" brushRef="#br0" timeOffset="229.5542">15352 13115 176 0,'-3'3'66'0,"9"2"-36"0,0 9-24 0,-3 4 17 16,3 1 8-16,-3-1 5 16,0 3-5-16,0 0-4 15,0-5-15-15,0 0-8 0,0-5 0 16,0-3-3-16,0 0 2 15,0-3 7-15,-3 0 3 16,0-5 0-16,0-2 2 16,0-4-4-16,0-2-1 15,0-2-4-15,0-9 1 0,3-2-2 16,3 0 2-16,0 5-6 16,2 0-1-16,4 3-5 15,0 2 1-15,0 3-16 16,0 3-4-16,6 3-8 15,3 4 0-15,0 9 8 16,-4-1 5-16,4 4 11 16,-3-4 4-16,0 1 4 15,-3-3 2-15,0-3 1 16,0-2 1-16,0 2-2 16,-4-10-2-16,-2-3 3 0,-3 0 0 15,-3-3 3 1,-3 1 1-16,-3-1 8 0,0 0 4 15,-3 3 0-15,0 1 0 16,-2 4-8-16,-1 3-2 16,-3 5-7-16,3 6-4 15,0 5 1-15,3 2 2 16,3 1-2-16,0 7-2 16,3-2-5-16,6-3-2 15,3-2-31-15,0 2-12 16,3-5-31-1,6-6-47-15,8 1 35 0</inkml:trace>
  <inkml:trace contextRef="#ctx0" brushRef="#br0" timeOffset="230.5542">15861 13158 284 0,'-15'-16'107'0,"9"16"-58"0,-6 3-42 16,9-1 23-16,-3 6-21 15,0 11-4-15,0-1-4 16,-3 3-1-16,1 3 0 16,2 0-3-16,6-6 2 0,3-2 1 15,0 3 0-15,2-3-9 16,1-3-4-16,0-8 0 0,3-5 0 16,0 0 5-1,0-2 5-15,-3-6 4 0,0 0 2 16,-3-3 7-16,0 1 4 15,0-1 4-15,-3 3 1 16,0 3-8 0,0-1-2-16,3 4-7 0,-3 2-2 15,6 5-5-15,0 0-1 16,3 3-13-16,0 0-3 16,3-2-15-16,0-1-4 15,5 0-11-15,7-2-3 16,-3-3-14-1,3-3-29-15,-3-2 34 16</inkml:trace>
  <inkml:trace contextRef="#ctx0" brushRef="#br0" timeOffset="231.5542">16102 13168 208 0,'-12'-37'79'0,"0"32"-42"0,0 0-15 16,9 5 26-16,-9 0-23 15,4 2-6-15,-7 4-12 16,3 7-5-16,0 8-1 15,3 3-4-15,3 0 0 0,0 5 4 16,9-3 1-16,3 1-3 16,6-6-1-16,0-3-6 15,0-4 0-15,0-4-5 16,2-10 1-16,-2-2 1 16,0-4 2-16,-3-4 3 15,-3-4 2-15,0-4 4 16,-3-9 2-16,-3-4 2 15,-3-9 2-15,0 0 6 0,0 3 2 16,-3 0 6-16,0 5 4 16,0 3-3-1,0 6-3-15,0 1-6 0,3 7-2 16,0 1-6-16,0 9-1 16,3 8-1-16,0 5-2 15,0 7-2-15,3 12 1 16,0 10 3-16,3 3 1 15,0 2-1-15,0 0-2 0,3-2-4 16,0 0 0 0,0-9-31-16,0-7-14 15,3-5-55-15,0-6-51 16,6-10 52-16</inkml:trace>
  <inkml:trace contextRef="#ctx0" brushRef="#br0" timeOffset="232.5542">16239 13118 260 0,'-3'0'96'0,"6"3"-52"0,-3 2-36 15,3 6 24-15,3 7-9 0,0 1 1 16,0-1-13-16,3 3-4 16,3 0-5-1,0-2-2-15,-1-3 1 0,1-3-12 16,0-5-5-16,0-3-23 0,0-2-10 15,0-6-12-15,0-2-2 16,3-3-19 0,0-2-17-16,-3-9 47 15</inkml:trace>
  <inkml:trace contextRef="#ctx0" brushRef="#br0" timeOffset="233.5542">16450 13121 220 0,'-6'2'82'0,"-11"4"-44"0,5 17-33 0,6-4 19 16,-3 7 5-16,-3 9 4 15,-3 5-6-15,-3-1-4 16,3 1-13-16,0 0-6 0,3-3-1 16,3-6-33-16,1-7-14 0,2-5-40 15,9-9-61 17</inkml:trace>
  <inkml:trace contextRef="#ctx0" brushRef="#br0" timeOffset="234.5542">16736 12891 228 0,'-3'-8'85'0,"3"8"-46"0,0 0-37 0,0 0 17 0,3 5-8 15,3 13-1-15,0 6 0 16,3 8 1-16,0 5-5 15,0 11 3-15,-3-3 1 0,0-3 1 16,-3-5 1 0,0-3-2-16,-3-5-1 0,0-7-3 15,0-6-1-15,0-3 1 16,0-3 1-16,0-2 1 16,0-8 2-16,0-2-5 15,3-9-3-15,0-7-1 16,3-6 1-16,2 0-6 15,1 0 1-15,0 6-1 0,3 4 2 16,3 6-4 0,3 6 2-16,0 7 0 0,0 6-1 15,-6 4 8-15,-3 4 5 16,-4 2 5-16,-2-2 4 16,-8-3-5-16,-4-3 1 15,-3 0-8-15,0-5-1 16,0 0-2-16,0-3-2 15,0 0-10-15,0-2-6 16,0-3-14-16,3 0-4 16,3-3-22-16,3-2-9 15,6-3-27-15,3-2-38 16,9-4 45-16</inkml:trace>
  <inkml:trace contextRef="#ctx0" brushRef="#br0" timeOffset="235.5542">16950 13195 288 0,'0'13'107'0,"6"-8"-58"0,-3 9-40 16,0-9 27-16,0 0-16 15,3 0-1-15,0 1-9 16,3-1-2-16,0-2-4 16,0-3-3-16,0 0 2 0,0 0-2 15,0-3 2-15,-3-2-4 16,3-1-2-16,-6 1 2 0,3-5 0 15,-3-4-2-15,-6 6 2 16,0-2 1-16,0 2 2 16,-3 0-6-16,-3 3 1 15,0 5-1-15,-3 2 2 16,3 9-4-16,0 2 2 16,0 0 2-16,3 6 1 15,3-1 1-15,3-2 0 16,9 0-5-16,0 0-1 15,3-3-22-15,0-5-6 16,3-3-29-16,6-2-11 16,2-3-31-1</inkml:trace>
  <inkml:trace contextRef="#ctx0" brushRef="#br0" timeOffset="236.5542">17212 13248 240 0,'-3'-3'90'15,"3"3"-48"-15,0 0-23 0,0 0 26 0,0 0-14 16,0 0-6-16,6 0-10 16,0 3-2-1,6-3-8-15,0 2-1 0,0-2 2 0,0-2-5 16,-3-1-1-16,0 0 2 16,-3 1 3-16,0-1-7 15,-6-15-5 1,0 4-1-16,-6 4 2 15,-3-1 1-15,-3 1 5 16,-3 2 2-16,0 2 0 0,0 4 1 16,-3 7-2-1,1 6-1-15,2-1-2 0,3 3-1 16,-3 3 2-16,9 5 2 16,3-2-2-16,6 0-2 15,0-1-3-15,3-2 1 16,3 0-19-16,3-3-7 15,3-8-22-15,-1-2-8 16,1-3-48 0</inkml:trace>
  <inkml:trace contextRef="#ctx0" brushRef="#br0" timeOffset="237.5542">17406 13229 224 0,'0'0'85'0,"6"8"-46"0,-3 5-28 15,0-5 23-15,-3 3-7 16,3 2-1 0,-3 0-12-16,3 1-4 0,-3-7-6 15,-3 4-1-15,3-6 3 0,0-5 3 16,3 6 5-16,-3-6 1 16,3 0 3-16,0-3-8 15,0-5-1-15,0-5-7 16,3 0-2-16,2-3 0 15,1-5 2-15,3 5-3 16,0 2 0-16,0 4-1 0,3 5 0 16,0 13 4-16,3 2 1 15,-3 6 5-15,-3 0 5 16,-1 2-5-16,-2 4-2 16,-3-4-6-16,0 3 0 15,0-5-33-15,0-3-15 16,0-2-84-1,3 0-59-15,3-9 78 16</inkml:trace>
  <inkml:trace contextRef="#ctx0" brushRef="#br0" timeOffset="238.5542">18352 13137 152 0,'0'-6'57'0,"-3"6"-30"0,-3-2 1 0,6 2 25 15,-6-3-5-15,1 3-1 16,-13-3-13-16,0 3-4 0,-3 3-17 15,0 2-1-15,-3 6 1 0,3 7-3 16,4 1 0 0,5 5-9-16,3 2 0 15,3-5-3-15,6 1-2 0,6 1-8 16,3-2-3-16,3-5-21 16,11-2-9-16,1-4-25 15,0-5-8-15,0-2-19 16</inkml:trace>
  <inkml:trace contextRef="#ctx0" brushRef="#br0" timeOffset="239.5542">18412 13234 240 0,'-12'-18'90'0,"9"18"-48"0,-3-3-31 16,6 6 21-16,-3 5-17 0,0 0-6 15,0 2-5-15,0 6-1 16,6 3-2-16,3-1-1 0,6 1 1 15,6-3-1-15,6-3 2 16,-4-2 1-16,1-6 1 16,0-5 2-16,-3-3 1 15,-3-2 3-15,-6 0 4 16,-3-3 3-16,-6 0 2 16,-3-3 1-16,-3-2 0 15,-6 0-5-15,-6-1-1 0,-3 1-13 16,6 5-3-16,0 0-17 15,4 3-7 1,2 0-36-16,6 2-12 0,3 0-26 16,9 3-45-1,8 3 45-15</inkml:trace>
  <inkml:trace contextRef="#ctx0" brushRef="#br0" timeOffset="240.5542">18724 13237 192 0,'3'-3'74'0,"-3"1"-40"0,0-3-5 16,0 5 28-16</inkml:trace>
  <inkml:trace contextRef="#ctx0" brushRef="#br0" timeOffset="241.5542">18718 13227 482 0,'-8'0'65'0,"-1"0"-34"16,-3 0-21-16,0 5-10 0,0 0-11 0,0 6-3 15,3 2 11-15,3 3 6 16,3 0-5-16,6 2-3 15,3 3-6-15,0-2-1 16,0-3-3-16,0-6 0 16,0-2-1-16,0-5 0 15,6-3 0-15,-3-5 2 16,0-1 3-16,3-2 2 16,-4-2 6-16,1-1 1 15,-3 1-5-15,0-1 0 16,0 0 14-16,0 4 9 15,0-1-7-15,0 5-2 16,-3 3-5-16,3 3-2 16,0 2 1-16,0 5-1 0,3 1-3 15,-3 2 0-15,3 1 2 16,-3-1 2-16,3-3-11 16,0-2-6-16,-1-2-16 15,1-4-7-15,0-7-45 16,9 0-39-1,-3-3 45-15</inkml:trace>
  <inkml:trace contextRef="#ctx0" brushRef="#br0" timeOffset="242.5542">18939 12965 280 0,'-6'-19'104'0,"-9"19"-56"0,6 0-41 16,15 0 26-16,-9 5-19 15,9 3-2-15,-9 3 1 0,9 7 1 16,-3 6-7-16,3 5-4 0,-3 11-2 16,0 0-1-16,6-1 2 15,-3-4-1-15,-6-1-1 16,0-7-24-16,6-6-9 16,3 3-36-16,-4-6-16 15,4-2-28-15</inkml:trace>
  <inkml:trace contextRef="#ctx0" brushRef="#br0" timeOffset="243.5542">19108 13256 212 0,'0'0'79'0,"0"2"-42"0,0-2-23 0,0 0 20 16,0 0-6-16,3 3-2 16,3 0-6-16,0-1-2 15,3 1-10-15,3 0-1 0,3-3 0 16,3 2-3-16,-3-2-1 15,0-5-1-15,-3 2 1 16,-4 1-2-16,1-4 2 16,-3 1-4-16,-3-3 0 15,-3-3 1-15,0 1 0 16,-3-1 0-16,-3 1 2 16,-3-4 1-16,-5 4 1 15,-1 2 0-15,-3 0 0 16,0 5-2-16,-3 3-2 15,3 6-2-15,0 7 1 0,1 0 1 16,2 3 0-16,3 3-3 16,3-4 0-1,3 1-3-15,6 0-1 0,6 0-14 16,6 5-4-16,3-2-22 16,8-6-10-16,4-2-32 15,0-1-35 1,3-2 44-16</inkml:trace>
  <inkml:trace contextRef="#ctx0" brushRef="#br0" timeOffset="244.5542">19480 13234 288 0,'0'-15'110'0,"-2"-4"-60"0,-4 6-28 0,3 5 31 15,-3 3-22-15,0-1-4 16,-3 1-17-16,-3 2-6 15,-3 9-3-15,0 4-6 0,3 1 1 16,3 2-9-16,3 3-2 16,6 5 3-16,9-2 3 15,-3-1 5-15,0 6 2 16,0-3 2-16,-3 0 0 16,-6-2 2-16,-3-3 3 15,-6-6 0-15,0-2 0 16,0 0-6-16,3-8 1 0,-2 0-13 15,2-2-5 1,0-4-23-16,3-2-11 16,6-2-33-16,3-4-13 0,3 1 5 31</inkml:trace>
  <inkml:trace contextRef="#ctx0" brushRef="#br0" timeOffset="245.5542">19611 13229 280 0,'-11'0'107'0,"5"-2"-58"0,-9 4-29 16,9 1 30-16,-6 2-10 15,0 0 0-15,-3 3-19 16,3 0-7-16,0 3-9 16,3 2-4-16,3 0 0 0,6 6-4 15,3 2 2-15,6-2-4 16,3-4-1-16,3-1-6 0,6-4-3 15,6-2-11-15,2-3-6 16,-5 1-27-16,3-9-13 16,-3 0-41-1,-3-4-33-15,-3-1 64 16</inkml:trace>
  <inkml:trace contextRef="#ctx0" brushRef="#br0" timeOffset="246.5542">19778 13240 260 0,'-12'-6'99'0,"12"6"-54"0,-3-2-35 15,3 2 23 1,0 0-14-16,0 5-1 16,3 0-6-16,0 1 0 15,3-1-7-15,0 0-1 0,3 1 0 0,3-1-2 16,6-2 1-16,-3-3-4 16,0 0-2-16,-4-3-5 15,-2-2 0-15,0-1-5 16,-3 1 1-16,-3 0 4 15,-9-6 4-15,0 1 5 16,-9-4 2-16,1 6 7 16,-1 3 4-16,-3 8-3 15,-3 2-1-15,3 3-4 16,0 5-1-16,3 0-1 0,4 3 0 16,5 5-7-16,3-2 0 15,6-1-10 1,3 4-4-16,5-4-18 0,1-2-5 15,9-3-14-15,6-2-7 16,3-3-24 0,-1-3-26-16,4-2 44 15</inkml:trace>
  <inkml:trace contextRef="#ctx0" brushRef="#br0" timeOffset="247.5542">20138 13279 256 0,'-3'-23'96'0,"3"12"-52"0,-6-7-16 0,0 15 32 15,-5-8-22-15,2 11-9 0,-3-5-22 16,0 8-9-16,0 2 0 16,-3 6-7-16,3 2 2 0,0 3-2 15,3 0 1 1,3 7-4-16,3-2 0 0,3 1-3 16,3-4 2-16,0-2-2 15,3-3 0-15,0-5-8 16,3-2-2-16,3-6 2 15,3-8 3-15,0-3 1 16,-3-2-1-16,0-6 16 16,-3-5 9-16,-4-7 11 15,1-6 5-15,-3-8 5 16,0 0 3-16,0 2 5 16,-9-2 1-16,0 6-4 15,3 4 1-15,0 6-18 0,1 8-6 16,-1 5-7-16,3 3-4 15,5 16-5 1,4 10 4-16,0 13 4 16,3 11 3-16,0 11 1 15,0 2-2-15,3 0-2 16,-3-2-2-16,3-3-1 16,-3-8-51-16,6-5-24 15,-1-3-57 1</inkml:trace>
  <inkml:trace contextRef="#ctx0" brushRef="#br0" timeOffset="248.5542">3434 16462 180 0,'3'3'68'0,"-3"-3"-36"0,3 5 0 16,-3-5 52-1,0 8-20-15,3-2-25 16,0-6-17-16,3 0-14 16,-3-3-8-16,6-8-1 0,-3 3 1 15,2-2 2-15,1 2-3 0,3 0 0 16,-3-3-4-16,3 9 1 15,0 2 2-15,6 16 1 16,-9-6 3 0,0 11 1-16,0-2 3 0,-3 10 1 15,-3-5-1 1,-3 2 1-16,0-2-2 0,0 5 2 16,0-5 0-16,0-3 1 15,0-2 2-15,-3-11 1 16,0 2-5-16,0-10-2 15,0 0-2-15,3-10 1 16,0-4-7-16,3-4-1 16,0-1-3-16,6-7 0 15,-3 5-2-15,5-3 1 0,-2 3 3 16,3 2 1 0,-3 3 0-16,6 8 1 15,0-2 3-15,0 15 2 0,-3-5 2 16,0 8 1-16,-3 3 0 15,3 10 0-15,-4-3-5 16,1 11-1-16,0-5 3 16,0 5 3-16,0-2-1 15,3-3-2-15,0-3-5 16,3-5-2-16,-3-1-11 16,9-7-1-16,-1-2-31 15,1-12-10-15,-3-2-69 16,0-5-32-1,6-8 83-15</inkml:trace>
  <inkml:trace contextRef="#ctx0" brushRef="#br0" timeOffset="249.5542">4047 16449 276 0,'-12'3'104'0,"12"-3"-56"0,-3 37-43 0,3-29 24 16,0 5-14-16,0 0-3 15,3 14-5-15,0-6-2 16,3 8-3-16,0-8-26 0,0 11-11 16,0-8-24-16,0-3-11 0,0-3-35 15</inkml:trace>
  <inkml:trace contextRef="#ctx0" brushRef="#br0" timeOffset="250.5542">3937 16579 276 0,'-15'-8'104'0,"15"8"-56"0,12-3-36 0,-9 3 26 16,6-5-16-1,-3 5-2-15,12 0-12 16,-4-3-5-16,10 3-2 0,-3 0-8 0,12 0 0 16,-6 0-35-16,5 3-14 15,-5-3-40 1,3 0-52-16,-6 0 46 16</inkml:trace>
  <inkml:trace contextRef="#ctx0" brushRef="#br0" timeOffset="251.5542">4434 16367 252 0,'-6'24'93'0,"6"-24"-50"0,-3 58-35 0,3-47 24 15,0 13-14-15,0 2 0 16,3 14-10-16,0-1-5 0,3 1-2 15,0-8-19-15,0 0-8 16,0-1-24-16,0-4-11 0,0-3-42 16</inkml:trace>
  <inkml:trace contextRef="#ctx0" brushRef="#br0" timeOffset="252.5542">4827 16550 124 0,'-3'0'46'0,"6"0"-24"0,-3 0-6 16,0 0 16-16</inkml:trace>
  <inkml:trace contextRef="#ctx0" brushRef="#br0" timeOffset="253.5542">4827 16555 292 0,'0'5'40'0,"0"-2"-21"15,-6 2 1-15,0 1 3 0,3-4-6 16,0 1 1-16,0-1-5 16,-3-2 0-16,0 0-3 15,3 0-1-15,-3-2-3 16,3-1-1-16,0-2-3 16,3-3-2-16,-3 5-2 0,3-2 1 15,0 0-1 1,6 5 0-16,-3-3 0 0,6 6-2 15,0 2 5 1,-3 0 3-16,0-2 5 16,-3 8 2-16,-6-6 1 15,0-3-4-15,-3 6 0 16,0-2-3-16,-3-6 0 16,3 0-1-16,0 0 0 15,0-3-2-15,0-2-2 16,3-1 1-16,0 1-1 15,3 0-3-15,0 2 0 16,0-2-3-16,3 5 1 0,-3 0-26 16,6 0-11-16,0 5-65 15,9-2-59 1,-15-3 58-16</inkml:trace>
  <inkml:trace contextRef="#ctx0" brushRef="#br0" timeOffset="254.5542">4815 16796 132 0,'12'-6'52'0,"-9"12"-28"0,0-6-4 0,-3 0 37 15,6 5-16 1,0-2-8-16,0 5-3 15,-3-6-18-15,0 1 6 0,-3 5 3 0,-3-8-5 16,3 0-1-16,-3 3-7 16,0-3-3-1,0 0 0-15,0-3-1 0,3 0-5 16,0-2 1-16,-3 2 0 16,3 1 0-16,3 2 0 15,-3 0 0-15,-3 0-3 16,-6 5 2-1,0 0 3-15,0 3-1 16,0-3-1-16,0 1 1 16,0-4 1-16,3-4-10 15,0-1-4-15,6-5-43 16,6 0-18-16,15-10-43 16</inkml:trace>
  <inkml:trace contextRef="#ctx0" brushRef="#br0" timeOffset="255.5542">5282 16579 148 0,'0'2'57'0,"3"6"-30"0,0 6-10 16,3-9 20-16,0 8-6 16,0 0 2-16,-3 6-6 15,0 2 1-15,0 3-16 0,-3-3 0 16,0-2-1-16,0-4-2 0,0-4 0 15,0 2-3 1,0-2 1-16,0-1-4 16,-3-4 0-16,0-6 3 0,0 0 1 15,0 0-3-15,0-21-5 16,6-3-2 0,3-3 2-16,0 6 0 15,0-3 1-15,3 3 0 16,0 3 0-16,3 4 0 15,3 1 2-15,0 10 1 0,2 3 1 16,1 8 2-16,0 0-1 16,-3 11 2-1,3 2-4-15,-9 3 0 16,3-3-1-16,-6 5-2 0,-3-2 1 16,-3-5-1-1,0-3-9-15,0-3-4 0,0 0-22 16,9-2-52-1,-4-9 7-15,7-2-26 16</inkml:trace>
  <inkml:trace contextRef="#ctx0" brushRef="#br0" timeOffset="256.5542">5625 16677 240 0,'-6'8'90'0,"6"-6"-48"0,6 4-53 0,-6 2 13 15,6-3 11-15,-1 5 9 16,1-2-3-16,3-2 2 16,0-4-12-16,3 4-5 15,3-12-1-15,3 1-2 0,-3-3 2 16,0 0-2-16,-3-2-1 16,0-4-2-16,-4 1 1 15,-2 0-6-15,-3 0 0 0,0-1-2 16,-3 1 1-1,-6 0 5-15,-5 0 1 16,-1 7 4-16,-3-2 1 16,0 8 3-16,-3 8 1 15,0 3 1-15,0 5 0 16,3 2 0-16,0 9 2 0,4-1 4 16,5 1 1-1,3 2-6-15,6-8-3 0,3 5-3 16,5-7-3-16,4-3-4 15,6-6-2-15,3-4-28 16,0-6-10-16,0-3-38 16,-1-5-12-16,1 3-2 15</inkml:trace>
  <inkml:trace contextRef="#ctx0" brushRef="#br0" timeOffset="257.5542">5824 16674 248 0,'-3'3'93'0,"6"-1"-50"0,6 9-39 0,-3-8 21 16,3 5-10-16,3-6 2 15,3 1-10-15,-1-3-4 16,7 0-2-16,3 0 1 0,-3-3 1 16,-3-2-1-16,0-3-2 15,-6-3-2-15,0 6 1 16,-7-8-4-16,-2 5 1 15,-9-3-3-15,-5 1 0 16,-1-1-1-16,-3 3 2 16,-3 3-3-16,0 2-1 15,-3 6 11-15,0 7 9 0,4 4-3 16,-1 2 1 0,3 13 0-16,3 0 0 0,3-3-2 15,3 1-1-15,6-1-6 16,6-2-1-16,6-5-10 15,6-6-3-15,3-3-25 16,8-4-12-16,7-9-12 16,-3-2-47-1,3-9 20-15</inkml:trace>
  <inkml:trace contextRef="#ctx0" brushRef="#br0" timeOffset="258.5542">6244 16661 220 0,'-9'-5'85'0,"3"5"-46"0,-15 2-30 15,9 1 19-15,0 5-10 0,-3 0 0 16,0 5-9 0,-2 8-1-16,2 0-4 15,3 3-5-15,3-3 0 0,0 0 1 0,6-2 2 16,3-6-3-16,3-2 0 16,3-3-1-16,3-3-2 15,0-5-2-15,0-5-1 16,6-3 1-16,-4-5 4 15,-2-11 1-15,0 5 1 16,-3-7-3-16,0 5 2 0,-3-6 1 16,0-5 2-1,-3 6-1-15,-6-9 2 16,0-2-4-16,0 6-2 16,0 4 2-16,0 1 0 15,0 10 1-15,3 3 2 0,0 7 1 16,1 9 1-16,2 13-2 15,0 8 1-15,2 7 0 16,7 7 3-16,0 6-1 16,3-1 2-16,3-3-6 15,-3-9-1-15,6 1-2 16,-3-6 0-16,0-4-31 16,3-6-15-16,-1-9-45 15,1-7-35 1,0-5 49-16</inkml:trace>
  <inkml:trace contextRef="#ctx0" brushRef="#br0" timeOffset="259.5542">6619 16425 288 0,'-9'19'110'0,"9"-1"-60"0,-3 17-61 0,3-17 18 15,-3 3-3-15,0 11 5 16,0 0-3-16,0 2 2 16,0 11-5-16,0-5-26 0,0 0-12 15,3-9-33-15,0 1-14 16,3-11-12 0</inkml:trace>
  <inkml:trace contextRef="#ctx0" brushRef="#br0" timeOffset="260.5542">6455 16653 244 0,'-3'-5'93'0,"18"10"-50"0,0-10-41 16,-6 5 17-16,3-3-10 0,6-2-3 15,-1-1-8 1,10-2-1-16,0 0 1 0,0 3-23 0,0 0-9 16,-4 2-2-1,-2 3-1-15,-6 3 14 0,-3 5 8 16,-6 2 16-16,-3 6 7 16,-3 8 19-16,-3 3 7 15,0-1 0-15,3 0 2 16,0 4-14-16,3-9-3 15,6-5-2-15,3-3 1 16,6-8-4-16,-1 0 2 0,7-10-7 16,-3 3-3-1,0-9 1-15,-3-5 2 0,-9-2-2 16,-3-1-2-16,-9 0-5 16,-6 4-2-16,-3-4-37 15,-6 1-14 1,-3 2-44-16,3 0-55 15</inkml:trace>
  <inkml:trace contextRef="#ctx0" brushRef="#br0" timeOffset="261.5542">7286 16605 200 0,'-3'-5'77'0,"3"8"-42"16,3-1-37-16,-1 1 14 0,1 10 5 16,3 0 6-16,0 14 1 15,3 2 3-15,0 0-15 16,-3-3 0-16,0 1 1 0,0-3-5 15,-3-8-2-15,-3-3 3 16,3-3 2-16,0-2 0 0,-3-8 3 16,-6 0-3-16,3-5-1 15,0-3-4-15,0-8-1 16,0-8-3-16,3 6 1 16,6-3-4-1,3 0-2-15,3-3 2 0,0 3 2 16,3 5-5-16,0 5 1 15,-1 1-1-15,4 7-1 16,0 0-3-16,-3 3-2 16,3 3-2-16,-3 0 2 15,0-3 4-15,0 8 3 16,-3-3 0-16,-1-5 1 16,-2 5 2-16,0-2 0 15,0-3 0-15,0-3-3 16,0-2 0-1,0 0-1-15,-3-3 3 16,0 5 2-16,0-2 0 16,-3-1-1-16,0 4 1 15,0-1 1-15,0 0-1 16,-3-2-1-16,0 5 1 16,0-3-1-16,0 3 0 15,0-2 2-15,0 2-12 16,0 0-3-16,0 0-5 15,-3 0 1-15,3 2 4 16,0 1 4-16,-3 5 5 0,3-3 4 16,0 1 5-1,0-1 2-15,0-2-1 16,3 2-1-16,3-2 1 0,0-1 3 16,3-2-4-16,0 0-1 15,-1-2 2-15,1-1 1 16,0-2-3-16,0 2-1 15,0-2 1-15,-3-1 0 16,-3 1 0-16,-3-3 2 16,-3 3-1-16,-3-3 0 15,-3 5-1-15,-3 1 2 0,-3-1-1 16,1 3 2-16,-4 0-6 16,3 5-1-1,-6 3 0-15,3 0 0 16,3 5-3-16,3 6 2 0,0 2 1 15,4 3 2-15,5 5-1 16,0-3-1-16,9-2 1 16,5-3 1-16,4-2-3 15,3-6 0-15,3 0-15 16,3-2-4-16,6-8-30 16,2-6-10-16,1-2-40 15,6-6-31 1,-1 1 56-16</inkml:trace>
  <inkml:trace contextRef="#ctx0" brushRef="#br0" timeOffset="262.5542">7925 16661 236 0,'-11'-16'90'0,"-1"11"-48"0,0-6-23 16,6 8 29-16,-6 3-17 16,-6 0-5-16,0 6-15 0,0 2-7 15,3 5-3-15,-2 8-1 0,5 3 0 16,3 2 2-16,3 1 1 15,3-3-1-15,6-3-2 16,3-5 1-16,3-3-1 16,11-3 0-16,-2-4 0 15,3-9-11-15,-3-5-3 16,0 3-4-16,0-11-2 16,-3-3 12-16,-3 1 4 15,-4-1 3-15,-2-2 3 0,-3 8 1 16,-3-3 3-1,0 6 6-15,0 2 4 0,-3 2-4 16,0 6 1-16,0 8-8 16,1-2-1-16,2 15-4 15,0-5-1-15,5-1-4 16,1-1 1-16,6 2-51 16,15-8-54-1,0-8-11 1</inkml:trace>
  <inkml:trace contextRef="#ctx0" brushRef="#br0" timeOffset="263.5542">8164 16634 256 0,'-18'-13'96'0,"9"10"-52"0,-9-2-25 16,12 5 26-16,-3 3-23 0,0 2-7 15,-6 3-12 1,3 5-3-16,-6 3 0 0,13 11-3 0,-7-1 0 15,3 3 2-15,9-5 0 16,6 2-4-16,3-7 1 16,0-3-5-16,2-11 1 15,4 3-9-15,3-8-2 16,-3-8 3-16,3-8 5 16,-3-8-3-16,-3-2 2 15,-3-6 1-15,-3-2 2 16,-3-6-1-16,-3-10 1 0,-3 5 5 15,-3-8 4-15,0 0 5 16,0 8 2-16,0 11 14 16,0 7 6-16,0 11-9 15,3 30 4 1,3 17-7 0,0 14-4-16,3 11 1 0,3-3-7 15,3 8-3-15,3-3-1 16,3-8-1-16,-4-8-36 15,7-10-15-15,6-5-71 16</inkml:trace>
  <inkml:trace contextRef="#ctx0" brushRef="#br0" timeOffset="264.5542">8839 16510 184 0,'-6'-3'68'0,"3"6"-36"0,-6-6-22 16,6 3 17-16,-3 0 2 0,-2 3 2 15,-10 2-1-15,-6 3-1 16,0 3-16-16,3 5-8 0,0 2-3 16,4 3-2-16,2-2 2 15,6 5-3-15,6-8 0 16,3 2-1-16,6 1-2 15,12-1 0-15,2-7 3 0,4-6-9 16,0-5-1 0,0 0-21-16,-3-3-6 0,-3-7-23 15,-1 2-7-15,-2-5-12 16</inkml:trace>
  <inkml:trace contextRef="#ctx0" brushRef="#br0" timeOffset="265.5542">8857 16542 228 0,'-12'2'85'0,"9"4"-46"0,3 7-39 16,0 0 18-16,0 0-1 15,3 6 2-15,0-1-8 16,3 1-4-16,3-3-4 16,0 2 0-16,3-4 0 0,6-1-6 15,-3-13-2-15,0 0-9 16,-1 0-2-16,1-5-4 15,-3-6-3-15,0-2 6 0,-3-3 5 16,-3 0 7-16,-3 0 3 16,-3 0 8-16,0 3 6 15,0 2 14-15,0 3 8 16,0 6-12-16,-3 2-4 16,3 2-9-16,0 12-1 0,3-1-5 15,0 0 0 1,3 0-1-16,3 1-2 15,0-1 1-15,0-3-1 16,3-2-25-16,0-8-8 16,-1 0-27-16,1 0-12 15,-3-5-22 1</inkml:trace>
  <inkml:trace contextRef="#ctx0" brushRef="#br0" timeOffset="266.5542">9116 16536 200 0,'-3'0'77'0,"3"6"-42"0,3 2-32 16,0-3 15-16,3 3 2 16,-3 8 4-16,3 0-6 15,3 5 0-15,-3-3-11 16,0-4-4-16,0 4 0 0,3-5-2 16,-3-2 2-16,-6-8 2 15,6 5 2-15,0-3 5 0,-6-8 5 31,0-2-5-31,3-3-4 0,-1-5-2 16,4-3-7-16,0-3 1 16,3-2 0-16,0 8 0 15,0 0-7-15,3-1 0 16,0 4-41-16,0-1-18 16,0 1-52-1</inkml:trace>
  <inkml:trace contextRef="#ctx0" brushRef="#br0" timeOffset="267.5542">9375 16632 188 0,'0'16'71'0,"3"-3"-38"0,0 5-34 16,0-10 15-16,3-2 10 16,-6 4 9-16,6 1-2 15,-6-6-1-15,3 3-16 16,-6-8-2-16,6-3 1 0,0-2 2 15,-6 5 0-15,0-5-1 16,6-6-1-16,-6 1-5 16,0-6 0-16,6 0-7 15,3-3-1-15,0 3-2 16,0-2 0-16,3 5-7 16,0 5-4-16,0 0-15 15,2 3-8-15,1 5 0 16,0 0 1-16,0 5 13 15,0 3 8-15,0 0 9 16,0 0 5-16,0-3 5 16,0 5 2-16,3-2 10 0,-1-2 4 15,7-6 4 1,-3-3-11-16,-3-5-3 16,0 3-5-16,-3-3-1 15,-3-5-3-15,0 5-2 16,-3-3 3-16,-6-2 2 15,-3 5-4-15,-6-3-1 0,-6 9 6 16,0-4 4-16,0 6-3 16,-3 8-2-16,3-2-5 15,0 7-2-15,4 5-2 16,2 6 3 0,3-3-2-16,6 1 1 15,3-1 2-15,3 3 0 0,6-6-11 16,2-10-5-16,4 3-28 15,3-9-11-15,0-4-42 16,-3-4-29 0,0-2 53-16</inkml:trace>
  <inkml:trace contextRef="#ctx0" brushRef="#br0" timeOffset="268.5542">9744 16595 180 0,'-6'0'68'0,"6"8"-36"0,-3 2-40 0,3-2 10 16,0 3 16-16,-3 2 10 15,0-2 0-15,0-1 0 16,0 1-15 0,3-3-1-16,-3-3-1 0,3-2-2 0,0-3 0 15,0 0 1-15,3-3 1 16,3-8-3-16,3 3-3 16,0-7-2-16,3-1 0 15,0-3 0-15,9 11 1 16,-3 0 2-16,-1 3 1 15,-2 5-1-15,0 5 1 16,0 6-4-16,-3 5 0 16,-3 0 1-16,0-3 0 15,-3 5-9-15,0 1-2 16,0-6-25-16,0 3-9 0,0-3-32 16,0-10-11-1,0-8-13-15</inkml:trace>
  <inkml:trace contextRef="#ctx0" brushRef="#br0" timeOffset="269.5542">10036 16193 272 0,'0'-8'101'0,"0"8"-54"0,3 5-57 15,0 3 14-15,0 5 3 16,-3 19 8-16,0 7 1 15,0 14 0-15,-3-2-8 0,0 12-5 16,3-7 0-16,0-3-4 16,0 2 0-16,0-7-28 15,0-3-10-15,0-11-43 16,3-10-59-16,3-3 33 16</inkml:trace>
  <inkml:trace contextRef="#ctx0" brushRef="#br0" timeOffset="270.5542">9905 16502 260 0,'-3'-5'99'0,"9"5"-54"0,9-16-46 16,-3 13 18-16,6-2-8 15,8 2 2-15,7-2-6 16,6 0-3-16,-1 2-1 15,-2-2-32-15,12 2-12 0,-10 1-71 16</inkml:trace>
  <inkml:trace contextRef="#ctx0" brushRef="#br0" timeOffset="271.5542">10435 16282 220 0,'0'19'82'0,"3"18"-44"0,0 0-38 16,-3-18 16-16,0 12 11 0,-3 6 7 15,0-2-13-15,0 4-7 16,3-4-8 0,0-6-5-16,0-8 2 0,0 0-2 0,0-7-1 15,0-4 1-15,0-5-1 16,0-5-3-16,0-2 0 15,3-6-3-15,0-8 1 16,3-3-4-16,3 1-1 16,2-3 5-16,7-3 2 15,6 11 3-15,0 5 0 0,0 2 4 16,-3 12 2 0,-4 2 9-16,1 5 4 0,-6 5 4 15,-6 1 3 1,-3-1-8-16,-6-2 0 15,-3 6-11-15,-3-7-2 0,-6-1-5 16,-5-6-3-16,-1-3-12 16,0 0-2-16,0-5-27 15,3-2-12-15,6-6-12 16,3-6-4-16</inkml:trace>
  <inkml:trace contextRef="#ctx0" brushRef="#br0" timeOffset="272.5542">10685 16248 260 0,'3'5'99'0,"3"17"-54"0,3 9-53 0,-6-12 18 16,6 5 8-16,-9 5 9 16,5 5-6-1,1 3 1-15,-3-2-13 0,-6-1-8 0,6-2-1 16,-6-3-20-16,9-5-7 15,0-6-26-15,0 1-90 32</inkml:trace>
  <inkml:trace contextRef="#ctx0" brushRef="#br0" timeOffset="273.5542">10816 16669 176 0,'-3'18'66'0,"6"-7"-36"0,0-3-31 16,3 5 12-16,0-5 8 16,3 5 5-16,2-2-1 15,4-11-2-15,3-6-11 16,0-1-6-16,3-1-3 0,6-3 1 16,-9-2 1-16,-4 0 7 15,-8-1 6-15,-3-4-2 16,-9-1 2-16,-3-2 0 0,-2 8 2 15,-4 0-4 1,-3-6 2-16,3 3-14 16,0 6-5-16,3 7-19 15,0 0-9-15,6 1-23 16,3 2-11-16,3 0-45 16</inkml:trace>
  <inkml:trace contextRef="#ctx0" brushRef="#br0" timeOffset="274.5542">11179 16574 200 0,'-18'2'77'0,"12"3"-42"0,-6 3-26 0,6-2 19 16,-6 2-1-16,0 2 1 0,-3-2-13 15,4 5-6 1,-4 6-6-16,6-3-3 0,3 2 1 0,6 1-1 15,3 5 0-15,6-9-3 16,3-1 2-16,3 2-8 16,-1-8-2-16,10-3-12 15,3-5-3-15,0-13-32 16,-3-3-15-16,-7 0-9 16</inkml:trace>
  <inkml:trace contextRef="#ctx0" brushRef="#br0" timeOffset="275.5542">11262 16240 192 0,'0'-5'71'0,"3"7"-38"0,0 1-19 0,0 0 22 16,0 10-3-16,0 16 1 15,0 8-13-15,0 8-3 16,-3 0-10-16,0 5-3 0,-3-2 1 15,0-8-3-15,3 5-2 16,0-6-5-16,0-2-2 16,3-7-50-16,3-7-23 15,0-4-32 1</inkml:trace>
  <inkml:trace contextRef="#ctx0" brushRef="#br0" timeOffset="276.5542">11432 16550 140 0,'-21'0'55'0,"12"5"-30"0,-6-2-12 16,9-1 17-16,-3 1 13 16,-3 2 11-16,-2 1-18 15,2 1-6-15,0 4-18 16,3 0-3-16,0-1-2 0,3 3 5 15,3 1 3-15,3-1-4 16,3 0 1-16,3 6-9 16,3-3-2-16,3 2-1 15,3-5 2-15,5 0-10 16,1-2-4-16,6-8-36 16,-3-3-16-16,0-3-58 15</inkml:trace>
  <inkml:trace contextRef="#ctx0" brushRef="#br0" timeOffset="277.5542">11604 16560 168 0,'0'-13'66'0,"3"8"-36"0,-3-8-24 0,0 5 17 0,0-3 17 15,0 3 11 1,0-3-13-16,-3-2-7 0,1 0-18 15,-1 0-4-15,0 0 1 0,0 5-8 16,0 0-1-16,0 2-10 16,3 1-2-16,0 2-27 15,6 3-13-15,0 3-55 16,5 5-35 0,1-3 63-16</inkml:trace>
  <inkml:trace contextRef="#ctx0" brushRef="#br0" timeOffset="278.5542">11744 16576 284 0,'-12'5'107'0,"7"-5"-58"0,-10 8-48 0,12-2 21 16,-3-1-3-16,-3 0 1 16,3-2-14-1,0 7-5-15,9-2-1 16,3 0-3-16,0 6 1 0,3-1 2 0,0-3 2 15,0 6 1-15,-3-2 3 16,-4 4-1-16,-2-5 0 16,-2 0-1-16,-13 1 2 15,-3-1-21-15,3-2-7 16,-3-6-71-16,3 5-31 16,0-7 13-1</inkml:trace>
  <inkml:trace contextRef="#ctx0" brushRef="#br0" timeOffset="279.5542">12161 16280 188 0,'-3'-13'71'0,"6"31"-38"0,0 17-39 0,0-22 12 15,0 8 9-15,0 8 10 16,0 8 2-16,-3 3 4 16,0-3-17-16,0 0 1 0,0-3 1 15,0-7-6-15,0-1-3 16,0-2-4-16,0-3 0 15,0-8-2-15,0 1 2 16,0-6-2-16,0-3 2 16,0-5-4-16,0 0 0 15,3-5-4-15,0-3-1 16,0-6 0-16,0-4 4 0,3 2-1 16,0-3-1-16,3 1 3 15,0 2 0-15,3-2 3 16,-1 4 3-16,1 4 7 15,3 7 2-15,-3 6 1 16,0 5 4-16,3 8-9 16,-3 5-1-16,-3 5-5 15,-6 1-1-15,-3 4-1 16,6-4-2-16,-3-3-4 16,0-9 0-16,0 4-36 15,0-8-13-15,6-9-13 16,-9-2-4-16,11-2-28 15,-2-9-13-15,0 0 60 16</inkml:trace>
  <inkml:trace contextRef="#ctx0" brushRef="#br0" timeOffset="280.5542">12432 16621 228 0,'0'5'85'0,"6"-2"-46"0,3 8-28 0,-3-6 23 15,0 3-3-15,3 0 2 16,0-3-10-16,3 0-3 0,2-2-12 15,4-3-5-15,0-3 0 0,0 1-2 16,-3-6 2-16,-3 0-2 16,-3-3-1-16,-3 1-4 15,-3-1 0 1,-9-2 2-16,0 0 1 0,-9 5 1 16,-3 0 2-16,0 3 1 15,-3 2 3-15,-3 6-5 16,7 4-1-16,2 4 2 15,3 5 1-15,3 5-4 16,3-2 1-16,6 4-2 16,3-1 0-16,6 1-14 15,6-7-4-15,9-5-36 16,8-1-17-16,1-10-45 16</inkml:trace>
  <inkml:trace contextRef="#ctx0" brushRef="#br0" timeOffset="281.5542">12745 16563 296 0,'-18'-8'110'0,"9"8"-60"0,-3 5-54 0,6-2 21 16,-3 8-9-16,0-4 3 16,0 12-2-16,0-1 2 15,3 4-6-15,3-4-3 0,3 3-1 16,3 1-4-16,6-9 0 0,0 0-5 15,3-8 0 1,3-5-9-16,-3-2-4 16,0-4-5-16,0 1 1 15,-4-3 14-15,-2-2 6 16,0-4 8-16,-3 1 3 16,0 0 11-16,-3 5 6 15,0 0-3-15,0 5 0 0,-3 3-11 16,0 6-5-16,3 4-6 15,0 1 1-15,3 5-1 16,0 0-2-16,9 2-28 16,3-5-12-16,3-2-19 15,0-9-6-15,3-2-25 16</inkml:trace>
  <inkml:trace contextRef="#ctx0" brushRef="#br0" timeOffset="282.5542">12962 16616 272 0,'-15'-13'104'0,"6"10"-56"0,-3 3-36 0,9 3 26 16,-6 2-20-16,0 5-7 15,0 4-3-15,0 2-1 16,3 5-3-16,3 3-1 0,3-1 3 16,6-7-5-16,3 5-1 15,3-10-5-15,3 2 1 16,0-13-3-16,3-2 0 15,3-14-7-15,-3 2-2 16,-4 1 0-16,-2-5 0 16,-3-6 9-16,0-5 3 15,-3 0 1-15,-9-11 0 0,0-2 2 16,-6-11 2-16,0 5 6 16,0-2 6-16,1 15 8 15,2 6 5-15,0 8-10 16,3 8-2-16,0 8-8 15,3 18-4-15,0 11-1 16,0 13 1-16,0 5-1 16,0 8-1-16,0-2 1 15,3 2 1-15,6-2-21 16,-1-3-9-16,1-8-33 16,3-8-13-16,0-8-38 15,6-5-24-15,0-8 69 16</inkml:trace>
  <inkml:trace contextRef="#ctx0" brushRef="#br0" timeOffset="283.5542">13182 16603 296 0,'-6'-3'112'0,"6"3"-60"0,3 3-65 0,-3-3 15 16,3 5 6-16,3 0 8 15,0 0 6-15,3-2 4 16,0 2-14-16,3-2-2 0,3 0-3 15,0-3-3-15,-1-3-3 0,1 0 0 16,3-2-1 0,-9-3 2-16,0 0 1 15,-6-2-4-15,-3 4 1 0,-3-4 0 16,-6 2 0-16,-6 0 4 16,-6 5 2-16,3 1-2 15,-2 4-1-15,-1 1-3 16,3 10-1-16,3 3 1 15,3 0 0-15,3 5-3 16,6-2 2-16,3 2-1 16,6 3-2-16,3-3-8 15,3-3-5-15,3-5-27 16,6-5-9-16,0-8-32 16,-1-2-13-16,-2-6 1 15</inkml:trace>
  <inkml:trace contextRef="#ctx0" brushRef="#br0" timeOffset="284.5542">13390 16648 260 0,'-3'5'96'0,"3"3"-52"0,3 5-40 0,0-8 21 15,0 6-7-15,0 2 1 16,0 3-8-16,-3-3-2 16,3 0-5-16,-3-5-3 0,0-2 2 15,0-1 7-15,0-10 5 16,0 5 4-16,0-8 3 15,-3-3-1-15,3-2-1 16,-3-8-4-16,3 2-2 16,3-7-11-16,3 5-1 15,0-1-4-15,6-1 0 16,9 7-3-16,0 0 1 0,3 3-25 16,2 5-10-16,4 0-106 15,6 5-64 1,3-7 89-16</inkml:trace>
  <inkml:trace contextRef="#ctx0" brushRef="#br0" timeOffset="285.5542">14164 16568 236 0,'-23'-8'88'0,"17"11"-48"0,-9-3-42 0,6 8 17 16,-3 0-7-16,-3 2 1 0,-6 9 6 16,3-1 4-1,3 4-9-15,3 7-1 0,4-3-2 0,5-5-1 16,6 0 1-1,5-7-6-15,4 2-3 0,3-8-4 16,3-6-1-16,3-10-16 16,-6-5-5-16,3 2 5 15,-3-2 6-15,-3 0 19 16,-4-3 8-16,-5-2 15 16,-3 4 10-16,0 6-6 15,0-2-2-15,0 10-11 16,0 0-5-16,6 8-6 15,0 2-4-15,0 4 0 16,3 4-1-16,3-2-11 16,0 0-5-16,0-3-23 15,3-5-10-15,0 3-29 0,0-9-14 16,2-7 3 0</inkml:trace>
  <inkml:trace contextRef="#ctx0" brushRef="#br0" timeOffset="286.5542">14370 16626 288 0,'-21'-18'107'0,"15"15"-58"0,0-2-31 0,6 0 28 16,0 5-15-16,0 0-6 15,0 0-14-15,0 0-5 16,0 0-4-16,3 5-2 0,-3 3 1 16,0 5-4-16,0 6 0 15,-3-1 2-15,0 1 2 16,-3 5-2-16,0-6 0 0,-3 6 1 15,0-8 2-15,0 0-6 16,0-6-1-16,3-5-36 16,6 1-15-1,0-6-86 1,9-6-40-16,0-7 92 0</inkml:trace>
  <inkml:trace contextRef="#ctx0" brushRef="#br0" timeOffset="287.5542">14346 16595 156 0,'6'-8'57'0,"-3"2"-30"0,12 1-12 0,-9 3 20 16,-3-1 3-16,0 0 2 16,0-2-3-16,-9 5 2 15,0-3-21-15,0 3 3 0,-3 3 0 0,-3-3-9 16,0 8-2-16,0 0-4 15,0 2-1 1,3 1-6-16,3 2 1 0,3 3 0 16,3 0 0-16,6 0-3 15,-3 0 0-15,0 0 6 16,0 2 5-16,-3-2 5 16,-3 0 2-16,-3-3 3 15,-3 0 3-15,-3-5-11 16,1 0-3-16,-4-3-5 15,3 3 1-15,0-5-20 16,9-3-21 0,6-3-11-16,3 1-44 15,6-6-15-15,6 5-9 16</inkml:trace>
  <inkml:trace contextRef="#ctx0" brushRef="#br0" timeOffset="288.5542">14798 16534 204 0,'-3'-5'77'0,"3"-1"-42"0,0 17-26 0,0-3 19 16,-3 8-10-16,0 5-3 15,0 5-2-15,3 3-1 16,0 3-6-16,0-5-2 0,3-1 0 16,3 0 2-16,3-7 1 15,0-6-3-15,6-2-1 16,-3-9-3-16,0-2-1 16,-3-5-1-16,3-3 0 15,-3-5-5-15,0 0 0 16,-3 0 1-16,0 2 1 15,-1 0 5-15,-2 1 2 16,0 7-7-16,0 3-2 16,0 8 10-16,3 8 5 0,0 0-1 15,3 0-2-15,3 2-2 16,0-5 0-16,3-2-2 16,0-3-1-16,0-3 5 15,3-2 1-15,-4-3 0 16,1-3 1-16,0-7-2 15,-3 2 0-15,-3-5-3 16,0-1-2-16,-3 1-24 16,0-3-11-16,0 0-7 0,0-2 1 15,0 5 2-15,0 5 2 16,0 0 23-16,0 2 12 16,0 4 25-1,-1 2 10-15,1 2 10 0,0 1 3 16,3 2-9-16,0-5-3 15,0 6-15-15,0-4-4 16,0-2-7-16,0 0-3 16,0-2 0-16,3-4-1 15,-3 1-5-15,-3-3 1 16,-6 0 0-16,0-2 0 16,-3 4 0-16,-3-2 2 15,-3 0-1-15,0 0 2 16,0 3 0-16,-3 5 1 0,0 3-2 15,0 7-2-15,0 6-2 16,0 0 1-16,4 5 1 16,2 3 0-16,3 3-5 15,6-4 1-15,3 1 2 16,5-5 1-16,4-1-8 16,9-7-4-16,3-6-11 15,-3-5-5-15,0-5-15 16,-1-3-5-16,-2-11-9 15,-3-2-2-15,-3 0 13 16,-3-3 13 0,0-2 26-16,-3-3 27 15,-3 0 14-15,0-11 8 16,0 0 2-16,-4 6-1 16,1 5 1-16,0 5-24 15,0 8 7-15,-3 3 2 0,0 13-9 0,0 13-1 16,-3 6-10-1,0 7-5-15,0 8 0 16,1 1 0-16,-1 2 1 0,3 0 2 16,0-3-5-16,3-7-3 15,2-9-15-15,4 1-6 16,0-11-19-16,3 2-9 16,0-15-12-16,0-8-6 15,3 0-11 1</inkml:trace>
  <inkml:trace contextRef="#ctx0" brushRef="#br0" timeOffset="289.5542">15593 16335 224 0,'0'-29'85'0,"0"29"-46"0,3 8-37 0,-3 3 19 0,3 2 13 16,-3 8 8-16,3 11-8 15,-3 8-3-15,0 10-18 16,0-2-6-16,0-1-2 0,3 3-1 15,0-5 2-15,0-5-36 16,0-6-17-16,3-4-95 16</inkml:trace>
  <inkml:trace contextRef="#ctx0" brushRef="#br0" timeOffset="290.5542">16251 16547 180 0,'-6'-5'68'0,"3"5"-36"0,-12-6-20 0,12 6 21 15,-9 6-8-15,0-1 0 16,-6 6-10-16,1 2-2 16,-4 8-7-16,3 5-2 0,0 9 0 15,6-1 2-15,3-2 3 16,6-6-6-16,6 1-2 0,3-9-1 15,3 1 2 1,0-11 1-16,0 3 1 0,3-14-7 16,-3-5-2-1,0-5-5-15,-3-3-1 16,0-8 3-16,0 3 5 16,-3-3 2-16,0-2 3 0,-1 7 5 15,-2 3 6-15,0 3-1 16,0 8 3-16,0 5-6 15,6 8-3-15,0 5-3 16,3 13-3-16,0 1 3 16,0 2 0-16,0-8-6 15,3 5 0-15,0-4-28 16,0-6-9-16,3-3-31 16,0-5-10-16,2-8-8 15</inkml:trace>
  <inkml:trace contextRef="#ctx0" brushRef="#br0" timeOffset="291.5542">16397 16618 284 0,'-12'-15'107'0,"6"7"-58"0,-6 8-42 0,6 0 26 16,0 0-21-16,0 0-4 16,0 8-7-16,3-3-2 15,6 5 1-15,3 6-3 0,3 3 0 16,3 7 2-16,0 6 0 15,-3-3 3-15,-3-5 3 16,-3 2 7-16,-3 1 4 16,-3-6-2-16,-3-5 2 0,-3 2-11 15,-3-2-3 1,-3-2-33-16,0-14-14 16,0 0-68-16,-3 5-62 15,-5-5 59 1</inkml:trace>
  <inkml:trace contextRef="#ctx0" brushRef="#br0" timeOffset="292.5542">16852 16227 188 0,'0'-3'71'0,"0"6"-38"0,3 5-39 16,0 0 12-16,3 21 7 16,-3 8 6-16,0 8 6 0,0 5 4 15,-3 3-15 1,0-3 10-16,-3-7 5 0,0 2-9 15,0 0-1-15,0-8-11 16,0-8-3-16,0-5-3 0,3-9-2 16,0-1 5-16,3-4 4 15,0-7-5-15,0-11 0 16,0 0-2 0,6-5-2-16,-3-3-2 0,3-5-1 15,3-6-1-15,0 6 3 16,0-3-2-16,-1 8 1 15,1 3 0-15,0 3 0 16,0 2 2-16,0 8 0 16,-3 8 2-16,3 5 3 15,-3 11 2-15,-3 5 1 0,0 3-4 16,-3 5-1-16,-3-8 1 16,0 2 2-16,0-7-10 15,0-8-4 1,3 3-34-16,0-11-15 0,0 2-10 15,-3-10-4-15,6-5-1 16,0-3-26 0,-3-5 27-16</inkml:trace>
  <inkml:trace contextRef="#ctx0" brushRef="#br0" timeOffset="293.5542">17096 16656 200 0,'15'-11'77'0,"-15"11"-42"0,3 0-32 15,6 0 15-15,0 3 4 16,0 2 6-16,0 0 0 15,3-2 1-15,0 5-16 16,0-3-3-16,2 0 0 0,1-5-6 16,3 0 0-16,-3 0-2 0,0-5 1 15,-3-3-2-15,-3 0-1 16,-3-2-6 0,-3-4-1-16,-6 1-4 0,-6 0 2 15,-3 5 5-15,0 3 2 16,-3 2 6-16,0 6 2 15,-9 7-2-15,10 6-3 16,-1 3-3-16,6 2 1 16,3 8 1-16,6 0 0 15,3-5-3-15,6-3 2 16,6 3-28-16,2-8-13 16,10-6-29-16,0-2-13 15,6-5-2-15</inkml:trace>
  <inkml:trace contextRef="#ctx0" brushRef="#br0" timeOffset="294.5542">17465 16648 272 0,'-12'-16'101'0,"6"10"-54"0,-2 1-46 16,5 5 21-16,-9 5-12 16,0 1-3-16,-3 4-4 15,0 4 0-15,0 4-2 16,3 6-1-16,3 2 3 0,3-5-4 15,3 3 0-15,3-5 1 16,0-3 2-16,9-3-8 16,6-5-1-16,0-5-7 15,0-6-2-15,0-5-9 16,-3 3-4-16,0-17 16 0,-3 9 6 16,-3-5 14-1,-1 4 8-15,-2 7 8 0,0-1 6 16,-3 2-14-16,0 6-3 15,0 6-10-15,0 4-2 16,3 3 2-16,0-2 1 16,3 8-15-16,3-6-4 0,0-5-30 15,3-3-12 1,0-5-12 0,6 0-40-16,3-5 25 0</inkml:trace>
  <inkml:trace contextRef="#ctx0" brushRef="#br0" timeOffset="295.5542">17617 16642 196 0,'-12'-10'74'0,"-15"12"-40"0,13 6-31 16,8-2 15-16,-3 7-7 15,0 5 1-15,0 6 2 16,3 5 1-16,0-2-8 16,6-1 0-16,3-2 0 0,3-5-6 15,6-6 0-15,3-5-8 16,0-6-3-16,-1-4-3 15,1-6-2-15,-3-11-1 16,0-5 0-16,-3-5 4 0,-6-8 3 16,0 3 2-16,-6-6 5 15,0-10 7 1,-6-3 7-16,0-5-2 0,0 0 2 16,3 5 17-16,-3 16 8 15,6 8-16-15,3 7-9 16,3 12-8-16,3 20-4 15,0 14-2-15,0 8 1 16,3 13 1-16,0 5 0 16,0-2 0-16,3 2 0 15,0 3-25-15,3-11-10 0,0-5-7 16,-1-10-2 0,1-3-46-16</inkml:trace>
  <inkml:trace contextRef="#ctx0" brushRef="#br0" timeOffset="296.5542">17766 16600 228 0,'-6'-5'88'0,"9"10"-48"0,3 0-49 16,-3-2 14-16,6 7 6 16,6-2 7-16,0 0-5 15,0 0 0-15,2-2-7 16,4-6-2-16,-3 0 2 0,0 0-10 15,-3-6-4-15,0-2 1 16,-6 3 2-16,-3-3 3 16,-3 0 1-16,-3 0 1 0,-6-2 0 15,-3 4 6-15,-6-2 6 16,-6 8 0 0,-3 8 1-16,3 3-7 0,0 5-2 15,4 2 4-15,5 6 3 16,3 8-6-16,6-3-1 15,9-3-4-15,6 4-1 16,3-7-21-16,2-4-8 16,1-6-31-16,0 0-12 15,0-7-25 1</inkml:trace>
  <inkml:trace contextRef="#ctx0" brushRef="#br0" timeOffset="297.5542">18025 16679 220 0,'-3'-2'82'0,"3"2"-44"16,0 2-47-16,0 6 14 0,3-2 4 16,0 4 3-16</inkml:trace>
  <inkml:trace contextRef="#ctx0" brushRef="#br0" timeOffset="298.5542">18037 16730 379 0,'6'13'19'0,"-3"-5"1"0,-3-8-7 16,3 0 11-1,-6-8 14 1,0-3-6-16,0-2-15 15,0 0-7-15,3 0-1 0,3-1 4 16,3 4-9 0,0-3-5-16,3-1-4 15,6 1-2-15,2 2-32 16,4 6-11-16,3 0-43 0,3 10-19 16,6 0 9-1</inkml:trace>
  <inkml:trace contextRef="#ctx0" brushRef="#br0" timeOffset="299.5542">18647 16661 140 0,'-12'-8'55'16,"6"3"-30"-16,-6 5-7 0,6 0 20 0,0 0 3 15,-3 0 5-15,1 8-14 16,-1-3-7-16,-3 3-14 16,3 2-5-16,0 14 0 0,3-3-1 15,3 0 0 1,3 6-3-16,6-9-2 0,3 6 3 16,6-8 0-16,3-3-4 15,-1-2 1-15,1-8 2 16,6 2 3-16,0-5 0 15,-6 0 0-15,-9-5 8 16,-3-1 3-16,-9-2 1 16,-3-10 0-16,-3-6-7 15,-6 0-2-15,0 3-17 0,0-3-7 16,0-2-27 0,6-1-11-16,6 9-42 15,3-3-56-15,9 2 44 16</inkml:trace>
  <inkml:trace contextRef="#ctx0" brushRef="#br0" timeOffset="300.5542">18942 16378 268 0,'-3'-24'101'0,"-12"11"-54"0,6-14-37 0,3 19 25 16,-3-2 5-16,-3-1 6 0,0 3-21 15,-3 3-9 1,0 5-10-16,1 13-7 0,-7 11-2 0,0 8-3 15,9 13 1 1,3 5 3-16,3-2 1 0,6 4-17 16,3 1-5-16,0-8-24 15,3 0-8-15,0-8-35 16,-3-8-13-16,0-2 11 16</inkml:trace>
  <inkml:trace contextRef="#ctx0" brushRef="#br0" timeOffset="301.5542">18582 16621 324 0,'-3'-13'123'0,"14"8"-66"0,16-6-71 16,-12 8 17-16,18-5-6 16,6 6 3-16,-1-3-19 0,13 2-9 15,-1 0-101-15,-2-2-44 16</inkml:trace>
  <inkml:trace contextRef="#ctx0" brushRef="#br0" timeOffset="302.5542">19475 16298 244 0,'-15'3'93'0,"12"23"-50"0,0 9-52 16,3-14 14-16,0 13 4 16,-3 11 3-16,0 0-3 15,3 6-1-15,0-1-4 16,3 3-1-16,0-8 1 0,0-6-11 15,3-7-3-15,0-5-39 16,0-9-16-16,-3-5-32 16</inkml:trace>
  <inkml:trace contextRef="#ctx0" brushRef="#br0" timeOffset="303.5542">19299 16621 300 0,'-3'-13'112'0,"6"10"-60"0,6-7-63 0,-3 10 18 15,9-3-9-15,3 0 0 16,2 1 2-16,4-4 0 0,3 6 0 16,3 6-44-16,0-4-18 0,2 4-24 15,1-6-36 1,-6 5 40-16</inkml:trace>
  <inkml:trace contextRef="#ctx0" brushRef="#br0" timeOffset="304.5542">19662 16605 176 0,'-21'-2'68'0,"18"-1"-36"0,-15-2-11 15,12 5 25-15,0 5-9 16,-2-2 1-16,-4 2-19 16,-3 5-9-16,3 6-6 15,0-2-4-15,3 17 3 0,3-4-2 0,6-3-1 16,3-1 1-16,3-4-1 15,3-1 0-15,0-7 2 16,6-3-3 0,0-5 0-16,-3-3-4 15,2-8-1-15,-2 0 0 0,0-11 2 16,-3 6-1-16,-3-6 4 16,-3 6 0-16,0 0 3 15,0 0 5-15,-3 0 6 16,0 10-5-16,-3 3-2 15,3 3-6-15,3 10 0 16,0 0 0-16,0 11 2 16,3-3-3-16,0 0 0 0,3-2-1 15,0-6-2-15,0 5-28 16,0-10-14 0,0 0-23-16,-1-5-9 0,-2-3-7 15</inkml:trace>
  <inkml:trace contextRef="#ctx0" brushRef="#br0" timeOffset="305.5542">19760 16727 176 0,'-6'-21'68'0,"6"21"-36"0,0-3-31 15,0 3 16-15,3 3-9 16,0 7 0-16,3 4 7 16,-3 1 2-16,3 4-8 15,-3 0 3-15,0-4 2 0,0 1-5 16,0-5-3-16,-3-6 1 15,3 6 2-15,-3-9 7 16,0-2 4-16,0 0-4 0,0-5 1 16,-3-3-6-16,3-8 1 15,0-8-5-15,3 6 1 16,3-3-5-16,3 0-2 16,6-3 0-16,0 8-1 15,0 3-9-15,2 2-4 16,1 6-29-16,3 2-12 15,3 1-30 1,0-1-51-16,-3 3 30 16</inkml:trace>
  <inkml:trace contextRef="#ctx0" brushRef="#br0" timeOffset="306.5542">20070 16621 236 0,'-27'0'88'0,"18"0"-48"0,-6 11-38 16,9-9 19-16,-3 9-2 15,-3 2 3-15,4 0-8 16,-1 6-3 0,3 5-6-16,3-6-4 0,3 6 2 0,3-8-4 15,3 0 0-15,3-8 1 16,-1 0 2-16,1-3-3 16,0-5 0-16,0-5-4 15,0 5-1-15,-3-14-2 16,0 1 2-16,6 0-1 15,-3 0 2-15,-3-6-2 0,0 6 2 16,0 0 1-16,0 5 2 16,6 3-1-1,0 10-1-15,-4 3 3 16,1 13 6-16,-3 5 5 16,-3 6 10-16,-3-3 7 15,-6 0-5-15,-6 0-3 16,-2 1-5-16,-1-9-1 15,0-3-1-15,-3-4 2 16,0-1-9-16,0 0-3 16,0-8-22-16,1-5-7 15,2 0-21-15,9-13-78 32,3 0-34-32,6-6 54 15</inkml:trace>
  <inkml:trace contextRef="#ctx0" brushRef="#br0" timeOffset="307.5542">20183 16724 264 0,'0'8'101'0,"6"-16"-54"0,3 3-53 16,-3 5 17-16,0 0-3 16,3 0 5-16,0 0-1 15,0-3 3 1,11-7-8-16,-5 2-2 0,0-3-5 15,-3 1-3-15,-9-1-1 16,-3 1 0-16,-6-1 0 16,-3 0 3-16,-3 9 0 0,-3-1 1 15,-3 6 2-15,1 5 1 16,-1 0-1-16,3 5 1 16,6 3 2-16,0 5 2 15,6 0 1-15,3 3 2 16,9-3-5-1,3-2-3-15,3-1-6 0,6-7 0 16,5-6-25-16,1 0-8 16,0-10-25-16,-3 2-9 15,-3-10-30 1</inkml:trace>
  <inkml:trace contextRef="#ctx0" brushRef="#br0" timeOffset="308.5542">20412 16399 240 0,'-6'-32'90'0,"9"19"-48"0,-3-14-45 16,3 27 21 0,3 8-6-16,0 8 2 15,0 8 4-15,-3 13-10 16,-3 8 0-16,0 3-1 0,0-3-3 16,3 10-3-16,0-7-14 15,-3-8-6-15,3-9-41 16,-3-4-16-16,0-6-25 15</inkml:trace>
  <inkml:trace contextRef="#ctx0" brushRef="#br0" timeOffset="309.5542">20341 16571 316 0,'0'-8'118'0,"12"5"-64"0,11-7-63 0,-8 10 20 15,9-3-8-15,9-2 3 16,3-1-41-16,-1 1-15 16,4-5-77-16,-6-1-34 15</inkml:trace>
  <inkml:trace contextRef="#ctx0" brushRef="#br0" timeOffset="310.5542">21124 16333 124 0,'-3'37'49'0,"6"-8"-26"0,0 11-7 0,-1-14 18 0,1 3 8 16,-3 6 7-16,0-1-12 15,0 6-2-15,0-1-20 16,0-4-7-16,0-6-1 16,0-8-4-16,0-3 0 0,0-4 1 15,0-4 2-15,0-2 6 16,0-8 2-16,0-5-10 16,3-8-1-16,-3-1-5 15,6-4 0-15,0-8 0 16,9 2 0-16,-3 0 0 15,9 3-2-15,0 5 3 16,0 5 0-16,2 6 1 16,-2 8 0-16,-3 7 8 15,-3 3 5-15,-6 3 0 0,-6 3 0 16,-6 10-3 0,-3-8 1-16,-3 0-2 15,-3-8 0-15,-6 6-8 16,-3-8 0-16,1-9-6 0,-1 4 1 15,0-6-18-15,0-6-8 16,6-7-26-16,0 2-10 16,6-4-53-1</inkml:trace>
  <inkml:trace contextRef="#ctx0" brushRef="#br0" timeOffset="311.5542">21394 16409 276 0,'6'-13'104'0,"0"11"-56"0,-3-1-58 16,-3 3 25-1,3 8 0-15,0 13 3 16,-3 8 4-16,0 0-12 16,0 3-1-16,0 8-2 0,0-9-6 15,0 9 0-15,0-3-3 16,3-5 0-16,3-6-22 15,0-4-10-15,0-4-44 16,0-5-17-16,3-5-8 16</inkml:trace>
  <inkml:trace contextRef="#ctx0" brushRef="#br0" timeOffset="312.5542">21582 16618 280 0,'-6'3'104'0,"3"10"-56"0,0 6-54 0,3-11 17 16,0 10 8-16,0 6 8 15,3-3-10-15,3 0-4 16,3-2-8-16,0-6-2 0,12 0 1 16,-1-5-2-16,1-8 1 15,-3-2-2-15,-3-11-1 16,0-1 1-16,-6-2 1 0,-3 1-1 15,-3-4-1 1,-6 1 1-16,0-4-1 0,-9 4 0 16,-3 5 0-16,-3-1-5 15,3 1 1-15,0 8-16 16,4-3-4-16,-1 8-19 16,3 0-8-1,3 0-16-15,6 0-9 0,3 5-11 16</inkml:trace>
  <inkml:trace contextRef="#ctx0" brushRef="#br0" timeOffset="313.5542">21847 16589 208 0,'0'-8'79'0,"0"8"-42"0,-3 0-17 0,0 0 24 16,-3 6-7-16,-6-4-2 15,-3 4-8 1,0 2-3-16,0 2-13 0,3 3-9 0,4 3-2 15,2 3-2-15,3 10 0 16,6-5 2-16,6-6 0 16,2 6 0-16,4-8 0 15,0-3-9-15,0-2-2 16,3-3-21-16,0-8-6 16,3 0-12-16,-4-3-2 15,-2-10-6-15,-3-6-2 16,0-5-13-1</inkml:trace>
  <inkml:trace contextRef="#ctx0" brushRef="#br0" timeOffset="314.5542">21963 16396 200 0,'0'-18'77'0,"3"15"-42"0,0 0-34 16,3 6 16-16,-3 2 4 16,3 1 5-16,-3 12-6 15,0 9 1-15,-3 7-12 16,0 6-3-16,-3 2 0 0,0 3-3 15,0 3-2-15,0-9-3 16,3 1-1-16,0-3-27 16,0-10-10-16,0-6-55 15,3-3-39 1,0-10 53-16</inkml:trace>
  <inkml:trace contextRef="#ctx0" brushRef="#br0" timeOffset="315.5542">22145 16563 192 0,'-21'-3'71'0,"0"3"-38"0,6 3-30 0,9 5 17 16,-3-3 5-16,0 0 7 15,-3 3-15-15,3 3-5 16,0-3-7-16,3 5-4 0,0 0 0 15,3 1 1-15,3-1 1 0,3 5 1 16,6 4 2 0,3-4-1-16,9 1 0 0,3-1-8 15,0-2-2-15,0 2-69 16,-1 1-28-16,1-3 6 16</inkml:trace>
  <inkml:trace contextRef="#ctx0" brushRef="#br0" timeOffset="316.5542">5318 17007 140 0,'0'-2'55'0,"0"2"-30"0,0 0-14 16,0 0 18-16,0 0-2 15,0 5 4-15,0 6-8 16,0 7-2-16,0 9-12 15,-3 18 3-15,0 0 2 0,0 8-5 0,0-3-3 16,0-3-3 0,0-2-3-16,6-5 1 15,0-3 1-15,0-8-25 16,0-10-10-16,0-1-58 16,0-10-41-16,-6-8 51 15</inkml:trace>
  <inkml:trace contextRef="#ctx0" brushRef="#br0" timeOffset="317.5542">5190 17232 260 0,'-12'-10'96'0,"15"-3"-52"0,-3 5-56 0,3 2 15 0,3 4-5 15,0-4 3-15,6 1-2 16,6 5 0-16,3-3 1 15,2 6-9-15,7 2-2 16,3 3-67-16,-3 6-54 16,2-4 41-16</inkml:trace>
  <inkml:trace contextRef="#ctx0" brushRef="#br0" timeOffset="318.5542">5470 17333 228 0,'-24'13'88'0,"12"11"-48"0,-3 5-49 15,12-18 12-15,0 2 4 16,0 0 8-16,6 6 1 16,6-4 0-16,9-4-8 15,12-3-3-15,3-8-1 0,-1 0 0 0,1-8 0 16,-3-3-7-16,-6-10 0 16,-4 3-1-16,-8 2-1 15,-6 0 4-15,-9 0 2 16,-6 3-2-16,-3 0 0 15,-8-1-8-15,-4 4-4 16,3 2-33-16,6 3-13 16</inkml:trace>
  <inkml:trace contextRef="#ctx0" brushRef="#br0" timeOffset="319.5542">6062 17285 132 0,'-9'-10'52'0,"6"10"-28"0,-3 0-2 15,3 0 20-15,0 2-14 16,-6 1-5-16,0 8-10 16,-2-1-1-16,-1 14-7 15,0-3 4-15,3 6 3 0,3-1-6 0,3-2-1 16,3-3-3-16,6-2 1 16,6-6-2-16,0 0 2 15,3-8-2-15,-1-2 2 16,1-6-2-16,-3-2-1 15,0-3-2-15,-3-3-1 16,-3 4 2-16,-3-1 2 16,-3-3 0-16,0-2 2 15,3 7-2-15,-3-1-1 16,3 7-4-16,0 5 0 0,3 3 4 16,0 10 2-1,0 3 6-15,0 6 3 0,-3-3 2 16,-3-3 5-16,-3 5-6 15,0-2-2-15,-6-3-5 16,-3-2-2-16,-3-6-1 16,-3 0 1-16,-3-5-9 15,3-8-3-15,4-2-20 16,-1-9-6-16,6-5-31 16,3-2-12-16,6-4-12 15</inkml:trace>
  <inkml:trace contextRef="#ctx0" brushRef="#br0" timeOffset="320.5542">6232 17338 232 0,'3'0'88'0,"3"5"-48"0,0 17-40 15,-3-17 18-15,3-2 10 0,3 2 9 16,2 0-15-16,4-5-5 15,3 0-10-15,3-5-5 0,-3-3-1 16,3 3-1-16,-3-3 0 16,2-3 2-16,-11 3 3 15,-3-2-7-15,-9 2 0 16,-3 0-7-16,-6 0 1 16,-2-3 2-16,-7 6 3 0,-3 2 2 15,0 3 1 1,0 3 0-16,-5 2 2 15,5 8-1-15,3 1-1 0,3 4 1 16,6 3-1-16,6 3 4 16,3-3 2-16,12 3-2 15,3-3-1-15,9-2 1 16,0-3 0-16,3-3-5 16,2-3-1-16,-2-4-19 15,3-4-9-15,3-2-53 16,-4 0-23-16,-5-2 8 15</inkml:trace>
  <inkml:trace contextRef="#ctx0" brushRef="#br0" timeOffset="321.5542">6524 16994 204 0,'-9'3'77'0,"6"5"-42"0,3 8-28 0,0 0 18 16,3 5-2-16,0 18 3 16,-3 12-14-16,3 4-5 15,0-5-4-15,2 3-5 0,-2 0 1 0,3-10-8 16,0-9-2-16,0-2-43 15,0-11-19 1,-3-8-20 0</inkml:trace>
  <inkml:trace contextRef="#ctx0" brushRef="#br0" timeOffset="322.5542">6381 17267 244 0,'-6'-6'93'0,"9"4"-50"0,0-4-37 16,3 6 22-16,5-5-8 16,10-3-2-16,3 0-13 15,3 3-2-15,3 0-3 16,2-1-18-16,4 4-5 0,-6-3-77 16,0 12-54-1,-7-1 58-15</inkml:trace>
  <inkml:trace contextRef="#ctx0" brushRef="#br0" timeOffset="323.5542">6089 17455 128 0,'-3'0'49'0,"6"0"-26"0,-3 0-14 0,0 0 14 15,0 0-5-15,3-6 2 0,-3 6-5 16,3-5-1-1,-3-3-8-15,0-5-2 0,0 0 2 0,0-6 3 16,0 6 2 0,0-6-1-16,-3 3-1 15,0 1 1-15,0-1 1 0,-3 2-1 16,0 4 1 0,0-1-8-16,0 1-4 0,0 4 0 15,3 4 2-15,0-4-9 16,0 6-2-16,3 0-37 15,6 0-16-15</inkml:trace>
  <inkml:trace contextRef="#ctx0" brushRef="#br0" timeOffset="324.5542">7065 17063 204 0,'-3'-5'77'0,"-3"5"-42"0,6 8-37 0,0-3 17 16,0 6-7 0,0 4 1-16,0 12 6 0,0 5 4 15,0 2-9-15,-3 3-1 0,0-3-2 16,0 6-3-16,3-8-3 16,0 0-7-16,0-6-1 15,0-2-37-15,-3-8-13 16,0 2-39-1</inkml:trace>
  <inkml:trace contextRef="#ctx0" brushRef="#br0" timeOffset="325.5542">6913 17306 224 0,'-20'-13'85'0,"11"13"-46"0,15-5-35 16,-3 2 19-16,6-2-2 15,2 2 2-15,4-7-10 16,3 4-5-16,3-7-5 16,0 5-5-16,9-10 1 0,-4 5-4 15,1-1-1-15,0 6-33 16,0-2-11-16,-3-3-41 16,-4 5-33-1,-5 0 51-15</inkml:trace>
  <inkml:trace contextRef="#ctx0" brushRef="#br0" timeOffset="326.5542">7181 17071 192 0,'-9'8'71'0,"6"-3"-38"0,3 16-39 0,0-10 12 16,0 18 5-16,0 3 7 16,0 0 4-16,0 7 2 15,0 1-13-15,0-8-4 0,0-1-1 16,0-4-3-16,0-6 0 15,0-5-1-15,0-3-2 16,0-5 1-16,0-8 1 16,6-5-3-16,3-3-2 0,3-11-1 15,0-2 3-15,3-3 0 16,0 3 1 0,0 8 0-16,0 2 0 0,3 3 0 15,2 8 2-15,-2 11 8 16,-3 5 5-16,-3 2-7 15,-3 4-4-15,0 1-1 16,-3-1 0-16,0-4-21 16,0-5-8-16,0 1-36 15,0-7-12-15,0-1-17 16</inkml:trace>
  <inkml:trace contextRef="#ctx0" brushRef="#br0" timeOffset="327.5542">7506 17359 172 0,'9'6'66'0,"-6"-6"-36"0,15 13-24 0,-10-8 17 15,4-2-3-15,-3-11 0 16,0 3-6-16,0 2-1 16,3-2-8-16,-3-3-3 0,-3-3-1 15,0 3 1-15,-6 0 1 16,-3-2-1-16,-6 7-2 15,-6-2 1-15,-3-1 1 16,-3 6-1-16,-2 8 2 16,2-2 0-16,0 12 1 15,3 3-2-15,6-2 1 16,3-1-2-16,6 1-1 0,6 2 1 16,6-2-1-16,6-4-16 15,12-1-6-15,6-9-47 16,2 3-55-1,1-8 28-15</inkml:trace>
  <inkml:trace contextRef="#ctx0" brushRef="#br0" timeOffset="328.5542">8092 17312 164 0,'-6'-11'63'0,"6"8"-34"0,-3 3-3 0,0 0 25 16,0 0-3-16,-3 3-1 15,-3 2-15-15,-5 3-8 16,-1 3-13-16,3 2-7 0,0 0-3 16,3 1-4-16,3-1 0 15,0 0 2-15,6-2 0 16,6-1-2-16,6 3 2 15,-3-2-1-15,0 2 0 16,0 1 4-16,-3-1 1 16,-6 5-1-16,-6-2 1 15,-6 0 0-15,-6-3 1 16,0-5-2-16,-3 0 1 16,0-3-4-16,0 3-2 0,1-8-16 15,2-2-7-15,9-4-27 16,6 1-9-16,9-8-49 15</inkml:trace>
  <inkml:trace contextRef="#ctx0" brushRef="#br0" timeOffset="329.5542">8184 17410 272 0,'-3'15'101'0,"6"-9"-54"0,-3 7-53 16,0-2 19-16,0 2-12 15,0 0-1-15,-3 0 2 0,3 0 1 16,0 1-1 0,0-6-17-16,3 2-7 0,0-7-44 0,0 2-20 15</inkml:trace>
  <inkml:trace contextRef="#ctx0" brushRef="#br0" timeOffset="330.5542">8140 17209 304 0,'-18'-16'115'0,"18"2"-62"0,3 4-64 0,0 10 16 0,3-5-11 16,3 5-1-1,3-3-34-15,0-2-13 0,5 5-58 16,7 0-26-16</inkml:trace>
  <inkml:trace contextRef="#ctx0" brushRef="#br0" timeOffset="331.5542">8351 17253 260 0,'-9'0'96'0,"6"0"-52"0,0 6-45 15,3-6 18-15</inkml:trace>
  <inkml:trace contextRef="#ctx0" brushRef="#br0" timeOffset="332.5542">8342 17253 465 0,'9'-5'33'15,"3"5"-15"1,3-2-11-16,3-9-6 0,6 6-1 16,-4-3 0-16,1 2-3 15,-3 4 2-15,0 2-1 0,-3 8 0 16,-3 2 0-16,-6-2 0 16,-3 5 2-16,-6 6 0 15,-3-3 2-15,-3 8 1 16,-9 2-4-16,0 1 1 15,3-4 0-15,0-1 2 16,0-1 1-16,4-3 3 16,2-4-3-16,3-1 0 15,3 0-3-15,3 0-3 16,3 0 2-16,3-2 2 16,6-3 0-16,2-3-1 15,1-2-2-15,0 2 1 0,-3-5-12 16,3 0-5-16,-3 0-19 15,-3-5-9-15,-3 5-15 16,-3-8-5-16,-3 3-30 16</inkml:trace>
  <inkml:trace contextRef="#ctx0" brushRef="#br0" timeOffset="333.5542">8366 17396 264 0,'-12'-5'101'0,"12"-8"-54"0,0 8-42 15,0 5 24-15,3 0-3 16,3-3 4-16,3-2-7 0,3 5-4 16,6-6-11-16,6-2-7 0,-1 3-4 15,4-3-9 1,0 3-3-16,0 2-32 0,-1 1-12 16,-2-1-57-1,-3-2-39-15,0 5 68 16</inkml:trace>
  <inkml:trace contextRef="#ctx0" brushRef="#br0" timeOffset="334.5542">8664 17346 280 0,'-9'0'107'0,"9"0"-58"0,3 0-53 0,0 13 18 16,3-7 5-16,0-1 5 0,5-2-6 16,4 2-3-16,3 0-8 15,0-10-5-15,3 5-1 0,0-5-1 16,0 2 2-1,-4-2 1-15,-2-1 1 0,-3 4-2 16,-3-9-2 0,-3 3-2-16,-3 3-1 0,-6 0-3 15,-3-3 1-15,-3 0 1 16,-3 2-1-16,-3 1 1 16,-8 2 0-16,-4 6 0 15,0 2 3-15,-3 3-5 16,4 11 2-16,2 7 2 15,3-7 1-15,3 7 1 16,9 1 2-16,6-1-1 16,9 6 2-16,9-8-2 0,15-3 2 15,5 0-2-15,7-2-1 16,9-6-24 0,-1-13-9-16,4 0-98 15</inkml:trace>
  <inkml:trace contextRef="#ctx0" brushRef="#br0" timeOffset="335.5542">18195 4090 84 0,'-9'6'33'0,"6"-1"-18"0,-3 3-18 0,3-3 6 16,0 1 1-16,-3 2 5 15,0-1-5-15,3-1-2 16,0-1-1-16,0 0 1 15,0 1-3-15,0-4-2 16,0 1-5-16,0 0 0 0,0-1-1 16,0 1 1-16,0-1 9 15,0 1 4-15,3-3 20 16,-3 3 10-16,0-3 7 16,0 0 2-16,0 0-2 15,0 0 1-15,0 0-24 16,0 0 3-16,0 0-1 0,0 0 0 15,0 0-1-15,0-3-6 16,3 0-1-16,0-2-6 16,0 0 1-16,3-3-5 15,3-3 0-15,3 1-6 16,0 2 0-16,0 0 3 0,0 3 2 16,0-1-3-16,0 4-1 15,0 4-2-15,-3 4 0 16,0 4 3-16,-3 9 0 15,-3 2 3-15,0 5 1 16,-3 6 5-16,-3 0 3 16,0-6-4-16,0 1 1 15,0-6-3-15,0-3 0 16,3-4-3-16,0-4 1 16,0-2 2-16,0-2 2 15,0-4 1-15,3-4 2 16,0-4-5-16,3-2-1 0,3-8-4 15,3-7-3 1,0-1-1-16,3-5 0 0,0 0 5 16,0 2 1-16,2 3-5 15,1 6 0-15,-3 2-1 16,-3 3 2-16,0 5 1 16,3 2-2-1,0 6 2-15,-3 8 1 16,-3 8 2-16,0 3-1 15,-3 5-1-15,0 2 1 16,3 3 1-16,0-2-1 0,3-1 2 16,2-5-4-16,1-2-2 15,3-3 2-15,3-3 2 16,3-5-16-16,3-3-4 16,-3-5-29-16,-1-5-9 15,1-3-63 1</inkml:trace>
  <inkml:trace contextRef="#ctx0" brushRef="#br0" timeOffset="336.5542">18549 4117 288 0,'-12'-3'110'0,"15"3"-60"0,-3-2-39 0,0 2 28 0,3 0-21 16,6-3-7-16,0 0-10 15,6 1-1-15,-1-1 0 16,4 3-9-16,0 0-2 16,-3 0-38-16,3 0-16 0,6-3-61 15</inkml:trace>
  <inkml:trace contextRef="#ctx0" brushRef="#br0" timeOffset="337.5542">18593 4228 288 0,'-20'8'110'0,"17"-8"-60"0,0 3-36 0,3-3 28 16,0 0-23-16,6 2-5 15,3-2-9-15,5 0-2 16,4 0-1-16,6-2-21 16,6-4-10-16,0 1-43 15,-1-3-16-15,-2 3-29 16</inkml:trace>
  <inkml:trace contextRef="#ctx0" brushRef="#br0" timeOffset="338.5542">18873 3969 236 0,'-12'-3'88'0,"9"0"-48"0,0 1-18 16,3-1 28-16,0 3-15 15,0-2-3-15,0-1-12 16,3-2-5-16,3-3-8 16,6 2-3-16,3-2 0 0,3 3 2 15,0 2 3-15,0 1-11 16,0 4-3-16,-4 4 4 16,-2 4 2-16,-3 4 3 0,-6 7 2 15,-6 3-3-15,-3-3 0 16,-3 0-1-1,0 0-2-15,1-5 1 0,-4-3-1 16,9 0-5-16,3-2 1 16,6-3-3-16,6 0 0 15,2 0-1-15,7 2 2 16,3 1 4-16,0 2 3 16,-3 3-2-16,-3 5 0 15,-7 6 7-15,-2-3 4 16,-9-1 12-16,-6-2 6 15,-8 1-10-15,-7-6-3 0,-3-1-9 16,-6-4-2 0,0-6-29-16,1-2-12 0,5 0-66 15,3-3-26-15,6-3-4 16</inkml:trace>
  <inkml:trace contextRef="#ctx0" brushRef="#br0" timeOffset="339.5542">4621 3657 148 0,'-2'-8'57'0,"2"5"-30"0,-12 3-1 0,9 0 23 16,3 0 0-16,0 0 14 15,3-3-22 1,0 1-22-16,3-1-7 0,5 0-2 16,4 1-4-16,6-1 2 15,3 3-5-15,0 3-2 0,9 5 0 16,-1 2 1-1,1 6-1-15,6 3 2 0,-1 7-2 16,7-5 2-16,0 14 4 16,-4 2 4-16,-2 0 2 15,-15-11 3-15,-3-2 2 16,-3 8 3-16,-4-6 0 16,1 6 2-16,-3-6-4 15,-3 4-2-15,0-1-7 16,0-3-2-16,-3-5-2 15,0 0-1-15,0 3-6 16,-3-11 1-16,0 1 0 16,0-4 2-16,0-2-3 0,0 0-2 15,-3-3-12-15,0 1-5 16,0-4-16-16,0 1-7 16,0 0-21-16,0-6-8 15,0-2-27-15,0-1-10 16,0 1 7-1</inkml:trace>
  <inkml:trace contextRef="#ctx0" brushRef="#br0" timeOffset="340.5542">5327 3985 192 0,'0'-3'71'0,"0"3"-38"0,0-3-19 0,0 3 22 16,0 0 0-16,0 0 2 0,0 3-9 15,0 0-3-15,0 5-15 16,0 0 0-16,3 7 2 0,0-1-3 16,0 9 0-16,-3-4-4 15,0 5 1-15,0-3-4 16,0 5-2-16,0-2 0 16,0 3 1-16,0-6-1 15,-3 0 2-15,3-5 4 16,-6-3 4-16,0-2 0 15,-6-6 3-15,0 0-3 0,-9-5-1 16,3 0 2-16,-5-2 5 16,2-1-5-16,-6 0-2 15,6 1-10 1,0-1-5-16,3 3-26 0,7-3-12 16,2 1-69-16,15-4-27 15,0 1 8 1</inkml:trace>
  <inkml:trace contextRef="#ctx0" brushRef="#br0" timeOffset="341.5542">3103 3236 156 0,'0'-5'57'0,"0"5"-30"0,0-3-12 15,0 3 20-15,0 0-4 16,0 0 2-16,-3-3-6 15,0 3 1-15,-5 0-16 16,2 0 0-16,-12 3-1 0,6 0-4 16,-3 7-2-16,3-2-5 15,0 8 0-15,0-3-2 16,6 6-2-16,0 10 0 16,9-8 3-16,0-5-2 15,6 0 1-15,0 0-11 0,3-3-5 16,0-3-14-16,3-4-6 15,0-1-25 1,3-8-52-16,-4 1 24 16</inkml:trace>
  <inkml:trace contextRef="#ctx0" brushRef="#br0" timeOffset="342.5542">3163 3236 168 0,'-9'-8'66'0,"9"8"-36"0,-3 3-20 0,3 2 17 0,0-2-7 16,0 7-1 0,0 3-7-16,0 3-2 0,3 0-6 15,0-3-3-15,3 6 0 0,6 7-1 16,-6-2 0-16,3-8 0 16,6-3 2-16,-3-5-1 15,2-3-1-15,1-13-4 16,0 3-2-16,-3-8 0 15,-3 2 2-15,-3-2 2 16,0-3 1-16,0 0 3 16,-3 6 1-16,-3-1 7 15,0 3 4-15,0 0-1 16,0 3 2-16,0 5-4 0,0 0-1 16,0 3-6-1,3 7-1-15,3 4-1 16,0-7-2-16,0 4-2 0,3 2 1 15,0 3-8-15,-3-11-2 16,-1 1-25-16,4-4-11 16,-3 1-36-1,3-8-34-15,0-3 42 16</inkml:trace>
  <inkml:trace contextRef="#ctx0" brushRef="#br0" timeOffset="343.5542">3422 3254 160 0,'-3'3'60'0,"6"2"-32"0,-6 6-17 0,3-8 15 16,3 4-1-16,6 4 0 0,-3 2-6 15,0-5-1-15,0 3-10 16,-3-1-5-16,0-4 0 0,0-1 0 16,-3 3 1-16,0-3 2 15,0 1 3-15,0-1 0 16,-3-5 0-16,3 0-3 15,0-3-1-15,0 1 1 16,0-6 3-16,3-6-4 16,-3-2-1-16,3 1 0 15,3 4 0-15,-3 3-2 0,3-5 1 16,2-3-4-16,-2 8-2 16,0 0-14-1,3 3-4-15,0 2-29 0,0 3-12 16,-3 0-34-1,0 0-24-15,0 3 58 16</inkml:trace>
  <inkml:trace contextRef="#ctx0" brushRef="#br0" timeOffset="344.5542">3568 3278 192 0,'0'5'71'0,"3"6"-38"0,3-3-23 0,-3 0 20 15,0 3-7-15,3-6-1 0,-3 3-6 16,0-3 0-16,3 6-9 15,-6-3 0-15,2 2 0 16,-2-10 1-16,0 0 0 16,0 0 4-16,0 0 5 15,3-2-7-15,-3-1-1 16,0 0-3-16,3-7 1 0,0-6-4 16,3-3 0-16,0 3-3 15,3 0-1-15,0 3-4 16,0 3-1-16,0 2-22 15,3 2-8-15,3 4-9 16,0 2-2-16,-3 0 6 16,-3 2 2-16,-1 1 23 15,1 0 8-15,0 2 7 16,-3 0 3-16,0 3 12 16,3-2 8-16,0-1 2 0,0 0 1 15,0 3-1-15,0-8 0 16,0 0-7-1,0 0-2-15,3-8-9 0,-3 3-2 16,0 0 0-16,-1-3 0 16,-2 0-2-16,-3 0-2 15,-3-3 1-15,0 6-1 16,-3-6 2-16,0 9 3 16,0-4-4-16,-8 4-1 15,-1 2-2-15,0 2 0 16,0 6 0-16,0 6 0 15,3 1 2-15,6-1 2 0,0-4-6 16,6 6 1-16,-3-8-1 16,6 11 2-16,3-6-19 15,3 5-6 1,0-7-10-16,-3-6-5 0,-3 0-21 16,0-7-39-1,11-3 29-15</inkml:trace>
  <inkml:trace contextRef="#ctx0" brushRef="#br0" timeOffset="345.5542">3946 3257 152 0,'0'3'57'0,"0"2"-30"0,0 8-14 0,0-10 19 16,-3 5-9-16,0 2-1 16,0 1-7-16,3 0 1 15,3-4-9-15,0-1-2 0,0-4-1 16,-3 1 9-1,3-3 3-15,0-3-3 16,0 1-3-16,0-9-1 0,3 1 1 16,0-4-3-16,3 1-2 15,-1 3 9-15,4 2 2 16,0 2-10-16,0 6-5 16,3 6 1-16,-3 4 2 15,0 6-1-15,-3-3 0 16,-3 1-1-16,0-1-2 15,0 3-10-15,-3 2-6 16,0-2-28-16,0-5-9 16,0-17-49-16,0 1 0 15</inkml:trace>
  <inkml:trace contextRef="#ctx0" brushRef="#br0" timeOffset="346.5542">4193 3014 212 0,'0'-19'79'0,"0"11"-42"0,3 8-21 16,-3 0 24-16,6 0-14 15,0 5-3-15,3 6-4 16,0 5-3-16,0 10-8 16,-1 6 1-16,-2 5 4 0,0 5-5 0,0 1-2 15,0-1-3 1,-3 0-3-16,0-4-19 15,0-7-8-15,0-4-26 16,0-1-11-16,0-13-50 16</inkml:trace>
  <inkml:trace contextRef="#ctx0" brushRef="#br0" timeOffset="347.5542">4115 3149 316 0,'6'-3'118'0,"12"0"-64"0,12-7-50 0,-24 10 26 16,12-3-17-16,-3-2-4 0,12 5-6 16,-4-6 0-16,7 4-2 15,-6-1-23-15,3 1-9 0,2 2-76 16,-11 0-71-1,-3 0 55-15</inkml:trace>
  <inkml:trace contextRef="#ctx0" brushRef="#br0" timeOffset="348.5542">3065 3569 228 0,'-3'-18'88'0,"3"18"-48"0,3-3-29 0,-3 3 21 16,3 3-15-16,6 7-4 16,-3 4 0-16,0-4 2 15,0 19-8-15,-1-10-4 0,1 7 0 16,3 9 2-16,0-1 2 16,-6-8-3-16,3-4-1 15,-3-12-1 1,0 1-2-16,0-9 3 15,0 1 0-15,0-6 1 16,0 1-5-16,3-9 1 16,0 3-2-16,6-8 0 15,-9 3 0-15,12 3 0 16,12-4 0-16,-4 9 0 16,1 8 2-16,-6 5 0 0,-3 5 0 15,-6-3 2 1,-3 1 8-16,-6 5 3 0,0 0-6 15,-9 0-4-15,3-3 0 16,-9 0 0-16,3-2-8 16,-6-3-4-16,3-3-6 15,0-5-2-15,-5-8-17 16,8 0-7-16,3 3-17 16,3-8-6-16,3-6-31 15</inkml:trace>
  <inkml:trace contextRef="#ctx0" brushRef="#br0" timeOffset="349.5542">3342 3524 208 0,'8'-8'77'0,"-5"3"-42"0,3 10-19 0,-3-5 22 16,3 6-7-16,0 2-1 16,0 7-5-16,0 7-4 15,0 7-11-15,-3 2-4 0,0 1-2 16,0 0-2-16,0-11 1 15,0-5-20-15,3 5-6 16,0 0-32-16,3 3-15 16,0-13-43-1</inkml:trace>
  <inkml:trace contextRef="#ctx0" brushRef="#br0" timeOffset="350.5542">3499 3749 196 0,'-6'19'74'0,"6"-19"-40"0,0 18-16 16,3-10 23-16,3 8-21 15,0-3-6-15,3 3 2 16,3-11 3-16,3 6-9 16,3-11 1-16,0-5 0 0,3-3-2 15,-7 0 2-15,1-3 0 16,-3 1 1-16,-3-4-2 15,-9 1 1-15,0-3-6 16,-6 0-1-16,-3 3-2 0,-3 0 1 16,-3 2-9-1,1 6-1-15,-1 5-18 0,3-5-9 16,3 5-24-16,3 0-9 16,3 0-37-1,6 0-23-15,6-3 59 16</inkml:trace>
  <inkml:trace contextRef="#ctx0" brushRef="#br0" timeOffset="351.5542">3800 3662 212 0,'-12'5'82'0,"6"0"-44"0,-9 6-18 0,6-3 24 0,-6 3-11 15,1 4-2-15,5-4-16 16,0 0-4-1,3 2-7-15,0 5-3 0,9-2 0 0,6-3-1 16,3 3 2-16,2-8-3 16,7-2 0-16,0-4-4 15,-3-4-1-15,0-4-17 16,3-2-8-16,-3-2-16 16,-1-4-6-16,-5 1-51 15</inkml:trace>
  <inkml:trace contextRef="#ctx0" brushRef="#br0" timeOffset="352.5542">3868 3503 184 0,'-3'0'68'0,"6"3"-36"0,0 2-22 0,-3 0 17 16,3 1 0-16,0-1 1 15,3 16-4-15,0 11-3 16,0 2-11-16,0-2-2 0,-3 0-1 15,0-3-6-15,0 0 0 16,0 0-17-16,0-5-4 16,0-3-23-16,0-5-8 15,0-6-112 1,6-17 76 0</inkml:trace>
  <inkml:trace contextRef="#ctx0" brushRef="#br0" timeOffset="353.5542">4035 3667 160 0,'-9'0'63'0,"9"0"-34"0,-15 5-16 16,9 1 17-16,-3 2-6 16,-3 0 0-16,1 0-2 15,-7 2-2-15,9-5-10 16,0 3 0-16,0 0 1 0,0 3-4 15,9-1 1-15,9 1 1 16,0-3 2-16,6 0-3 0,0-3-3 16,-3 0-5-16,5 1 0 15,10-1-7 1,-6-2 0-16,-3 2-70 16,3 3-28-16,-6 5 2 15</inkml:trace>
  <inkml:trace contextRef="#ctx0" brushRef="#br0" timeOffset="354.5542">5187 4559 132 0,'-3'-8'52'0,"6"8"-28"0,-6 0-13 16,3 0 15-16,0 8-6 15,0 5-1-15,0 11 2 16,3 16 1-16,-3 7-11 15,0 14-2-15,0-16-2 0,0-8 8 16,0 11 4-16,0-6-7 16,0 8-4-16,0 14-5 15,0-27 0-15,0-5-15 16,3-6-5-16,0 3-29 0,0-16-10 16,-3 1-31-1,3-20-19 1,0-10 53-16</inkml:trace>
  <inkml:trace contextRef="#ctx0" brushRef="#br0" timeOffset="355.5542">5104 4567 232 0,'-18'-6'88'0,"30"4"-48"0,-6 2-36 0,0 0 19 15,0 0-9-15,5 0 2 0,7 0-7 16,12 0-3 0,3-3-3-16,12-2 0 0,8 0 0 15,13-6-1-15,5 0 1 0,-3-4-4 16,-5 1 0-16,-6 6 1 16,-7 0 2-1,-8 8 1-15,-9 0 1 0,-7 3-2 16,-11 8 5-1,-6 5 1-15,-3 2 0 16,-3 6 0-16,-3 5 0 16,0 16 2-16,0 3-7 15,0 7-2-15,0 3 1 16,3 6 1-16,3-1-1 0,0 6-2 16,3-11 1-1,0-5-1-15,0-5 0 0,-3-22 0 16,0-2-16-16,-3-3-4 15,0-5-19-15,-3-3-7 16,-3 1-34 0,-6-9-55-16,0-5 32 15</inkml:trace>
  <inkml:trace contextRef="#ctx0" brushRef="#br0" timeOffset="356.5542">5092 5241 276 0,'-24'3'104'0,"30"-3"-56"0,15-3-56 0,-6 3 18 0,8 3 4 16,16 0 8 0,9-1-5-16,11 1 1 0,16-3-11 15,8 3-4-15,-3-1 0 0,1 1-2 16,-7 0 2-16,-5-3-7 15,-10 0-1-15,-8-3-27 16,-10 0-9-16,-8 1-58 16,-9-1-57-1,-9 0 51-15</inkml:trace>
  <inkml:trace contextRef="#ctx0" brushRef="#br0" timeOffset="357.5542">5583 4344 172 0,'-9'0'66'0,"12"0"-36"0,-3-2-13 0,0 2 20 16,0 0-8-16,6-3 0 16,0-2-7-16,3-6-2 15,3 1-11-15,0-4-5 0,2-1-3 16,4 1 1-16,6 1 1 16,-3 0-19-16,0 0-7 15,3-1-19-15,-1 1-9 0,1 0-47 16</inkml:trace>
  <inkml:trace contextRef="#ctx0" brushRef="#br0" timeOffset="358.5542">6092 4040 212 0,'0'-2'79'0,"9"-1"-42"0,3-13-43 0,-6 13 12 16,3-2-4-16,6 0 1 16,-4 0-1-16,4-1-2 15,0 1 1-15,3 2-26 0,3-2-10 16,-3 2-51 0</inkml:trace>
  <inkml:trace contextRef="#ctx0" brushRef="#br0" timeOffset="359.5542">6509 3934 244 0,'0'-2'90'0,"3"2"-48"0,9-6-51 16,-4 6 12 0,1-2-4-16,3-4 2 0,0 4-9 15,0-3-4-15,6 2-47 16,3 3-19-16,3-3-2 15,2 1 3-15</inkml:trace>
  <inkml:trace contextRef="#ctx0" brushRef="#br0" timeOffset="360.5542">7012 3881 276 0,'0'-2'104'0,"3"4"-56"0,12-4-56 0,-7 2 16 16,7 0-8-16,3-5 2 15,3-1-12-15,0 1-3 16,3 0 6 0,2 2-32-16,1 0-13 0,0 3-46 15</inkml:trace>
  <inkml:trace contextRef="#ctx0" brushRef="#br0" timeOffset="361.5542">7577 3982 252 0,'15'0'96'0,"-9"-3"-52"0,9 3-36 16,-6 0 24-16,3 0-16 15,3 0-1-15,3 0-9 16,-1 3-4 0,1 0-1-16,0-1-23 0,0 4-10 0,6 2-17 15,-3 2-7-15,-1-2-45 16</inkml:trace>
  <inkml:trace contextRef="#ctx0" brushRef="#br0" timeOffset="362.5542">8068 4109 284 0,'-3'0'107'0,"9"0"-58"0,3 3-57 0,0-1 18 15,0 1-11-15,3 2-2 16,3 1 2-1,0-1 2-15,3 0 0 16,-1 0-25-16,4 3-9 0,3 0-23 16,0 0-7-16,0-3-27 15</inkml:trace>
  <inkml:trace contextRef="#ctx0" brushRef="#br0" timeOffset="363.5542">8482 4281 236 0,'12'3'90'0,"-6"18"-48"0,6-8-42 0,-3-8 16 16,6 1-7-16,0-1 2 16,2 0-22-16,4 3-9 15,-3-3-65-15,3 1-27 16,6-1 33-16,-3-2 19 16</inkml:trace>
  <inkml:trace contextRef="#ctx0" brushRef="#br0" timeOffset="364.5542">8768 4202 300 0,'-18'-6'112'0,"18"9"-60"0,-9-3-65 0,12 3 17 15,0 2-2-15,3 3 6 16,0 5 5-16,0 8 4 16,3-2-9-16,3 2 0 0,0 0-1 15,2 3-3-15,-2-3-3 16,0 0 2-16,-3 0 0 15,-3-2-1-15,-3-1-2 16,-6-2-2-16,-6-2-1 16,-3-4-1-16,-8 1 3 15,-7-3 0-15,-3-3 3 16,-3 0-1-16,3 3-1 0,1-3-8 16,2 1-5-1,6-4-33-15,6 1-13 0,9 2-66 16</inkml:trace>
  <inkml:trace contextRef="#ctx0" brushRef="#br0" timeOffset="365.5542">8515 4609 180 0,'0'-5'68'0,"0"7"-36"0,3 1-37 16,0 5 10-16,0 5 8 0,0 24 8 15,0 6 1-15,0 12 1 16,-3 3-12-16,0 6-4 0,0-1-1 16,0 6-3-16,3-13-2 15,3-9 0-15,0-7 1 16,0-11-30-16,2-8-11 15,-2-5-46 1,9-13-34-16,-6-27 49 16</inkml:trace>
  <inkml:trace contextRef="#ctx0" brushRef="#br0" timeOffset="366.5542">8625 4620 216 0,'-3'-22'82'0,"18"12"-44"0,9-9-49 16,-3 11 13-16,5-2-2 16,4-3 2-16,3 2 8 15,8-2 6-15,1-3-8 16,6 5-7-16,-1 3-3 0,7 6 3 16,-3 2 1-16,-4 2 0 0,-2 1-2 15,-6 2 1 1,-7 1-1-16,1 2-5 15,-6 2 1-15,-6-2 6 16,-3 5 4-16,-7 6 10 16,-5 5 5-16,-6 15-5 0,0 6-1 15,0 6-9 1,0 2-2-16,0-1 2 0,3 1 1 16,-3 0-1-16,3 5-1 15,6-2-3-15,-3-6-2 16,0-7-8-16,-9-9-5 15,6-5-13-15,-9-5-6 16,-3-6-25-16,-3-4-9 16,-5-6-25-1</inkml:trace>
  <inkml:trace contextRef="#ctx0" brushRef="#br0" timeOffset="367.5542">8577 5231 260 0,'-32'-3'96'0,"32"3"-52"0,6-2-56 16,2 2 13-16,10 0-7 16,3 0 4-16,18-8 7 15,8 5 5-15,13-5-5 16,6-5-5-16,8 0-1 0,9-3-10 16,-2 2-5-16,2-1-91 15</inkml:trace>
  <inkml:trace contextRef="#ctx0" brushRef="#br0" timeOffset="368.5542">5461 5506 156 0,'0'-3'57'0,"0"3"-30"0,0 3-25 16,0-3 14-16,3 8 3 16,-3 3 5-16,0 10-10 15,0 8-3-15,-3 3-7 16,0 2-1-16,3-2 1 0,0-1-2 16,0 1 1-16,0-5-7 15,3-4-1-15,0-4-34 16,-3-6-13-16,3-2-29 15</inkml:trace>
  <inkml:trace contextRef="#ctx0" brushRef="#br0" timeOffset="369.5542">5392 5440 160 0,'-17'-3'63'0,"11"3"-34"0,-9 3-25 0,9-1 15 16,-3 4-5-16,-3 4 0 15,-6 9-4-15,3 5-1 16,0 15-5-16,6 6 4 0,6 8 2 16,9 0-8-16,6-5-2 0,6-6 3 15,9-5 5-15,9-10 5 16,11-11 4-16,7-11-5 16,-4-13 1-16,4-11-2 15,-9-4 1-15,-10-7 7 16,-8-4 2-16,-12-6 7 15,-15 3 5-15,-6 0-12 16,-9 0-2-16,-6 3-16 0,-11 7-4 16,5 6-35-16,3 3-17 15</inkml:trace>
  <inkml:trace contextRef="#ctx0" brushRef="#br0" timeOffset="370.5542">8946 5540 220 0,'-17'-2'82'0,"17"-1"-44"0,0 3-36 0,0 0 17 15,6-3-12-15,2 1-4 16,1-3-2-16,3-1 1 0,3 1-1 16,3 0-3-16,0 5 1 0,0 2-1 15,-3 4 0-15,-6 2 4 16,-3 2 1-16,-6 9 1 15,-6 4 2-15,-3-1-1 16,-3-1 2-16,-3-3-4 16,3-2 0-16,-3 0 1 15,3-5 2-15,3-1-10 16,3-2-2-16,9-3 14 16,3 1-3-16,3-1 3 15,3 0-4-15,6-2-1 16,0-3-1-1,3 0-2-15,-1 0-4 16,1-3-2-16,-3 1-24 0,3-1-8 16,-3 0-24-16,-6-5-11 15,-3-2-5 1</inkml:trace>
  <inkml:trace contextRef="#ctx0" brushRef="#br0" timeOffset="371.5542">9110 5408 124 0,'-18'-24'49'0,"6"22"-26"0,-8-4-9 0,11 1 17 16,-6 0-2-16,0 10 1 0,-12 3-13 15,0 3-3-15,-3 4-8 16,1 12 5-16,2 10 2 0,3 13-2 16,6 6-1-1,9-1 0-15,12-2 1 0,9-5 3 16,15-8 2-16,9-9-1 15,11-10 1-15,10-13 0 16,2-8 0-16,-5-10-2 16,-6-9-1-16,-4-4-1 15,-11-12 2-15,-15-5 2 16,-9 1 2-16,-9-4-10 16,-6 1-4-16,-3 0-32 15,-9 2-11-15,-3 3-67 0,6 5-26 16,3 3 17-1</inkml:trace>
  <inkml:trace contextRef="#ctx0" brushRef="#br0" timeOffset="372.5542">9030 4352 248 0,'-12'0'93'0,"12"0"-50"0,0 0-44 0,0 0 20 16,3 0-18-16,3-2-6 16,6-17-1-1,3 1-50-15,2-3-20 16,13-3-16-16,0 3-5 15</inkml:trace>
  <inkml:trace contextRef="#ctx0" brushRef="#br0" timeOffset="373.5542">9342 4093 304 0,'-3'-8'112'0,"3"6"-60"0,3-4-61 0,6 6 18 0,6 0-9 15,-3-8 0-15,0-5-25 16,3-3-8-16,3 3 17 15,0 0-41-15,2 0-15 0,7-1-21 16</inkml:trace>
  <inkml:trace contextRef="#ctx0" brushRef="#br0" timeOffset="374.5542">9747 3889 200 0,'12'-8'77'0,"-3"6"-42"0,12-19-41 0,-9 10 14 15,3 0-31-15,2 1-10 16,4-1-47-1,3 1-19-15</inkml:trace>
  <inkml:trace contextRef="#ctx0" brushRef="#br0" timeOffset="375.5542">10158 3768 204 0,'6'-3'77'0,"9"0"-42"0,9-2-48 0,-13 2 12 15,13 1-80-15,3-3-33 16,3-1 53-16,3 1 29 15</inkml:trace>
  <inkml:trace contextRef="#ctx0" brushRef="#br0" timeOffset="376.5542">10747 3784 172 0,'36'-3'66'0,"-18"3"-36"0,12 0-108 0,-13-3-23 0</inkml:trace>
  <inkml:trace contextRef="#ctx0" brushRef="#br0" timeOffset="377.5542">11253 3926 184 0,'3'6'71'0,"9"-4"-38"0,15 1-91 16,-12 0-12-16,6-1 6 0,14 1 7 15</inkml:trace>
  <inkml:trace contextRef="#ctx0" brushRef="#br0" timeOffset="378.5542">11694 4109 204 0,'6'5'77'0,"6"-2"-42"0,11 2-59 0,-11-2 7 16,3 0-46-16,3-1-14 15,0 3 20-15,6 1 10 16</inkml:trace>
  <inkml:trace contextRef="#ctx0" brushRef="#br0" timeOffset="379.5542">11985 4141 212 0,'-2'-8'79'0,"7"8"-42"0,-5 0-37 0,0 0 16 16,0 0 4 0,0 0 5-16,6 2-9 0,0 6-4 15,3 3-7-15,3 2 3 0,-3 3 4 16,9 13-4-16,0 0-2 15,0 0-1-15,-3-2-1 16,-1-3-2-16,-2-3 1 16,-3-3-2-16,0-2-1 15,-6-3 5-15,-3-2 1 0,-9-3-2 16,-6 0-1-16,-5-3 10 16,-4 0 6-16,0-2-10 15,0-3-2-15,-3 0-7 16,4 0-1-16,2 0-17 15,9-3-5-15,12 3-68 16,9-2-30-16,3-3 11 16</inkml:trace>
  <inkml:trace contextRef="#ctx0" brushRef="#br0" timeOffset="380.5542">11908 4540 192 0,'-3'-2'74'0,"6"4"-40"0,9 1-16 0,-6 5 23 0,-3 8-4 15,0 10 3-15,0 19-18 16,-3 11-8-16,3 2-8 16,0 3-3-16,0 0 3 0,0-6-3 15,0 9-2-15,0-11 0 16,0-11 1-16,0-5-3 15,0-8 0-15,0-5-37 16,0-8-16-16,-3-3-13 0,3-8-2 16,0-5-22-1</inkml:trace>
  <inkml:trace contextRef="#ctx0" brushRef="#br0" timeOffset="381.5542">11843 4598 260 0,'-12'-18'96'0,"12"15"-52"0,3-2-36 0,0 2 24 16,3 1-9-16,0-1-1 0,8 0-8 16,10-2-4-1,6 0-5-15,9 0-4 0,8-1 0 16,7-4-1-16,2 2 0 15,7 0 0-15,-3-5 0 0,-4 5 0 16,4 0 0 0,-7 8 0-16,-5 0 0 0,-9 5 0 15,-4 0 0-15,-8 1 0 16,-3 4 2-16,-3 1-1 16,-6 5-1-16,-1 5 3 15,-5 5 2-15,0 17 4 16,-3-1 2-16,0 3 1 15,0 5 2-15,0-2-5 16,0-1-3-16,0 1-3 16,0-3 0-16,3-3-2 0,-3-2-1 15,0 2-26-15,-3-7-10 16,-3-6-35 0,-3-5-13-16,-3-6-41 15</inkml:trace>
  <inkml:trace contextRef="#ctx0" brushRef="#br0" timeOffset="382.5542">11840 5395 252 0,'-9'-13'96'0,"12"13"-52"0,6-3-51 0,-3 3 16 16,14-5 12-16,7-1 10 16,9-2-6-16,15-2-3 0,14-3-12 15,12-1-4-15,7-1 0 0,5 1-3 16,0 4 0 0,-2-1-1-16,2 1-2 0,-18 2 1 15,-11 5-1-15,-12 3 0 16,-13-3 0-16,-8 1-49 15,-9 2-19-15,-6 2-63 16</inkml:trace>
  <inkml:trace contextRef="#ctx0" brushRef="#br0" timeOffset="383.5542">12227 5546 220 0,'-12'-6'82'0,"9"4"-44"0,0-4-20 0,3 6 25 15,0-2-15-15,3-3-4 16,3-1-14-16,3 1-4 16,5-3-4-16,4 3 3 0,3-1 1 15,-3 4-2-15,6 2-1 16,-6 2-1-16,-3 6-2 16,-12 3 1-16,0 2 1 15,-9-2 1-15,0 7 3 16,3-2-3-16,0 5-6 15,9-2-1 1,6-3 2-16,-1 2 1 16,1-2-2-16,0 0 2 0,0 0 3 15,-6 0 3-15,-3 0 9 16,-6 2 5-16,0-2-5 16,-9-3-1-16,-3-2-7 15,-3-3-4-15,1-8-12 16,-1-3-4-16,0 0-20 15,0-2-7-15,3 0-30 16,3-3-10-16,6-3-28 16</inkml:trace>
  <inkml:trace contextRef="#ctx0" brushRef="#br0" timeOffset="384.5542">12236 5437 204 0,'-24'-2'77'0,"12"4"-42"0,-3 1-23 0,9 2 21 15,-6 3-10-15,-6 5-1 16,-3 8-13-16,4 14-3 16,2 5-4-16,3 5 3 0,9 2 4 15,3-2-1-15,12-3 3 16,3-4 0-16,8-7 3 15,10-4 2-15,9-9 2 16,8-7 3-16,4-9 2 16,8-4-10-16,-2-17-3 0,-3-2 3 15,-4-5 1-15,-11-3 6 16,-12-11 4-16,-13 0 1 16,-11-2 0-16,-12 0-17 15,-14-1-4-15,-7-2-23 16,-6 6-8-16,3 4-50 15,-8 3-22-15,8 6-64 16</inkml:trace>
  <inkml:trace contextRef="#ctx0" brushRef="#br0" timeOffset="385.5542">12489 4210 256 0,'-15'0'96'0,"12"2"-52"0,6-2-60 0,-3 0 10 0,6 0-20 15,0 0-4-15,11-2-17 16,10-4-6-16,0-2-20 15,6-2-8-15</inkml:trace>
  <inkml:trace contextRef="#ctx0" brushRef="#br0" timeOffset="386.5542">12926 4104 312 0,'0'-11'115'0,"9"11"-62"0,6-5-68 0,0 2 13 16,9-5-31-16,2-5-11 15,10 0-19-15,3-3-8 16,5 3-17-16,1-1-5 16</inkml:trace>
  <inkml:trace contextRef="#ctx0" brushRef="#br0" timeOffset="387.5542">13492 3945 276 0,'12'-3'104'0,"-7"3"-56"0,10-8-58 0,-3 6 16 16,3-1-6-16,6-2 0 15,3-1-33-15,0 1-13 16,8-3-61-16,7 3-26 0</inkml:trace>
  <inkml:trace contextRef="#ctx0" brushRef="#br0" timeOffset="388.5542">14072 3794 284 0,'12'-5'107'0,"0"2"-58"0,12-2-59 16,-9 2 14-16,8-2-16 15,4 0-3-15,6-3-23 16,-3 0-8-16,11 0-42 16,-8 3-17-16,6-1 43 15,-3 1 19-15,-4 2 195 32,4 3-72-32,0-2-21 15,2-1-36 1,1 3-19-16,3-3-30 15,-4 1-10-15,13-1-50 0,-6 3-23 16</inkml:trace>
  <inkml:trace contextRef="#ctx0" brushRef="#br0" timeOffset="389.5542">15179 3725 208 0,'18'0'79'0,"-3"0"-42"0,21 3-43 0,-18 0 12 16,5-1-33-16,7 1-9 15,3 0-46-15,3 2-18 16</inkml:trace>
  <inkml:trace contextRef="#ctx0" brushRef="#br0" timeOffset="390.5542">15828 3895 252 0,'12'0'93'0,"-12"0"-50"0,36 10-50 15,-30-7 14-15,9 2-38 16,0 0-12-16,8 1-31 15,-2-1-13-15,9 0 21 16,-3 1 14-16</inkml:trace>
  <inkml:trace contextRef="#ctx0" brushRef="#br0" timeOffset="391.5542">16486 4080 220 0,'36'5'85'0,"-36"-5"-46"0,30 11-48 16,-25-9 14-16,13 4-23 0,-3-4-8 15,9 4-30-15,-3-1-13 16,6 0 4-16,-4-2 4 16</inkml:trace>
  <inkml:trace contextRef="#ctx0" brushRef="#br0" timeOffset="392.5542">16837 4114 308 0,'-3'-5'115'0,"3"5"-62"0,12 11-68 0,-9-9 16 15,3 6-5-15,0-3 2 16,9 6 2-16,-3-3 0 16,3 10 0-16,0-2 2 0,3 8 1 15,-4-5-4-15,-2-1-1 16,0-2 1-16,0 0 2 15,-3-3 2-15,-15 0 1 16,3-2 4-16,-9-3 3 16,3 0 0-16,-15 0 3 0,4 0-7 15,-7-3-4-15,3 0-11 16,-6 1-3 0,6-1-65-16,-5 3-26 15,5-3-15 1</inkml:trace>
  <inkml:trace contextRef="#ctx0" brushRef="#br0" timeOffset="393.5542">17703 4614 144 0,'3'-5'55'0,"-3"2"-30"0,3-5-10 0,0 6 20 0,-3-3-2 15,0-1 3 1,0 1-14-16,-3-3-5 0,0 0-10 16,-3 0 15-16,-2 0 7 0,-4 3-10 15,0-6-5-15,-6 3-3 16,-3-2 0-16,0-3-3 16,-3 2 0-16,1 3-5 15,-4 0 0-15,-3 3-3 16,0 0-1-1,-2-1 3-15,-1 4 1 0,0-1-1 16,0 3-2-16,1 0 1 16,2 0-1-16,-3 0-3 15,-3 8 2-15,7 0-1 16,-1 2 0-16,0 1 2 0,3 0 2 16,3 4-1-1,4 1-1-15,-4 3 1 0,0 5 1 16,0-1 1-16,3 17 1 15,6-3-2-15,4 3-2 16,2 0 1-16,6 5 1 16,3 0-3-16,6 2 0 15,3 1 5-15,-1 5 2 16,4 0-5-16,0-6 0 16,0-2-1-16,3-2 2 15,0-6-1-15,9-8 2 16,3 0-2-16,5-5-1 15,7-9 3-15,6-1 0 16,14-4-6-16,1-7 0 0,-4-3 1 16,1-3 1-16,-4-2 3 15,-2-6 1-15,-3-2-4 16,-4-3 1-16,-5-10 2 16,-3-6 1-16,-4-5 1 15,-8-5 0-15,-6-1 0 16,-3-4 2-16,-9-1-1 15,-6 1 0-15,-6-17 5 16,-6 8 4-16,-3 6 8 16,-3 5 4-16,-3 6-8 15,4 4-3-15,-4 9-13 16,-3 2-4-16,3 5-17 16,0 9-5-16,0 2-37 0,1 8-13 15,2 8-87 1</inkml:trace>
  <inkml:trace contextRef="#ctx0" brushRef="#br0" timeOffset="394.5542">17433 5525 176 0,'0'0'66'0,"0"0"-36"0,0 0-13 0,0 0 20 15,0 0 1-15,0 7 4 0,-3 4-6 16,0 2 1-16,-6 8-21 15,0-2-3-15,-3 2 1 0,0-5-6 16,3-3-2-16,0 0-3 16,3-2 0-16,3-3-2 15,0 0 2-15,6-3-2 16,9-2 2-16,0-3-4 0,3 0 0 16,3-3 1-16,-3 1 2 15,2-1-8 1,-2 3-1-16,0-3-20 0,-3 3-8 15,-3 0-22-15,0 0-9 16,0-2-48 0</inkml:trace>
  <inkml:trace contextRef="#ctx0" brushRef="#br0" timeOffset="395.5542">17498 5548 212 0,'-9'-8'79'0,"12"8"-42"0,-3 0-26 15,0 0 23 1,0 0-9-16,3 3 0 0,0 2-3 16,3 9-2-16,0 9-10 15,0 6 5-15,-3 3 2 0,3 5-5 16,-3 0 1 0,0-5-8-16,0-3-3 0,6 0-1 15,-6-5 1-15,3-3-17 16,-6-5-4-16,0 0-31 15,0-5-10-15,0-6-57 16</inkml:trace>
  <inkml:trace contextRef="#ctx0" brushRef="#br0" timeOffset="396.5542">17483 5506 88 0,'0'-19'33'0,"0"12"-18"0,-6-4 2 0,3 8 14 16,-3-2 10-16,0 0 5 16,-3-3-10-16,-5 2-4 15,-7 4-18-15,-3-1 0 0,0 3 2 0,-3 3-6 16,1 5-3 0,-1 2 2-16,0 9 2 0,-3 5-2 15,-3 18 2 1,7 8-2-16,5 6 0 0,12-1-8 15,9 1 0-15,9 0-1 16,9-4 2-16,11-4 1 16,19-8 3-16,9-8 1 15,2-17 3-15,7-15-3 0,-1-8 1 16,-2-7-3 0,-7-9 2-16,-11-13 7 15,-12-6 3-15,-19-2 11 16,-14-15 7-16,-8 1-9 15,-7 6-4-15,-6 6-17 0,-9 4-5 16,3 12-32 0,0-1-12-16,7 8-70 0,5 11-88 31</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20:07:57.317"/>
    </inkml:context>
    <inkml:brush xml:id="br0">
      <inkml:brushProperty name="width" value="0.05292" units="cm"/>
      <inkml:brushProperty name="height" value="0.05292" units="cm"/>
      <inkml:brushProperty name="color" value="#FF0000"/>
    </inkml:brush>
  </inkml:definitions>
  <inkml:trace contextRef="#ctx0" brushRef="#br0">4763 14849 44 0,'53'0'24'0,"37"-8"24"0,-72 0 0 15,17 4-36-15,10-4 0 16,13 5 4-16,18-5 0 16,1 0-12-16,-1 0 4 15,0 4-4-15,9-4 4 0,-5 0-8 16,-4 0 0-16,-4 0 16 15,-14 4 0 1,-4-4-4-16,-14 0 0 0,-13 0-8 16,-9 0 4-16,-18 0-4 15,-9 4 0-15,-13 4-4 16,-10 0 0-16,-21-4 0 16,-1 8 4-16,-13-4-4 15,-5 0 4-15,-4 0 4 16,-9 0 0-16,4 4-4 15,5-4 4-15,5-4-4 16,8 4 0-16,0-4-4 16,14 4 0-16,9-4-4 15,9 8 4-15,8-4 0 16,14 4 4-16,9 0-4 16,14 0 4-16,13 0 4 0,13-4 0 15,9 4-8-15,18-4 4 31,41 4 16-31,-1-4 4 16,-4-8-28-16,-5-4 4 16,-13 4 4-16,-13 0 4 15,-9 0-8-15,-10 0 0 16,-21 0-4-16,-14 0 4 16,-14 0 0-16,-17 8 4 15,-14 8-4-15,-18-8 4 16,-13 4-8-16,-14 4 0 0,-8 0 8 15,-14 4 4-15,-9-4-12 16,0 0 0-16,0-4 16 16,4 0 4-16,19 0-8 15,8 0 0-15,14-4-4 16,13 0 0-16,14-4-4 16,22 0 4-16,14 0-4 15,17 0 4-15,14 8-116 16,22 0 4-16,9 16-28 15,36-8 0-15</inkml:trace>
  <inkml:trace contextRef="#ctx0" brushRef="#br0" timeOffset="4969.7411">11745 14821 148 0,'13'0'84'0,"54"-7"-60"0,-58 3 0 0,9 0-20 16,9 4 4-16,9-4-8 16,9 0 0-16,17 4 0 15,1-4 4-15,8 0 0 16,19-4 4-16,0 4 0 15,12 0 0-15,1 0 0 16,0 0 4-16,9 0-20 16,5-4 0-16,3 4 8 0,6 4 4 15,-5-8-4-15,4 8 0 16,5 0 4-16,4-4 0 16,0 8-4-16,-4-4 4 15,0 0-4-15,4 0 0 16,-4 0 4-16,9 0 0 15,-5 4-8-15,-4-4 4 16,9 0 8-16,-10 0 4 16,6 0-8-16,8 0 4 15,-9 4-4-15,0-4 0 16,1 0-4-16,-1 0 4 16,14 0-4-16,-10 0 0 0,6 0 0 15,3 0 4-15,-3 0-8 16,3 0 4-16,1 0 16 15,0 0 4-15,4 4-20 16,0 0 4-16,-4 0-8 16,13 0 4-16,-9 0 4 15,0 0 4-15,0 0-44 16,-13 0 0-16,9 0-56 16,-14 4 0-16,-18 8 4 15,-13-1 0-15</inkml:trace>
  <inkml:trace contextRef="#ctx0" brushRef="#br0" timeOffset="42799.3235">4436 5648 176 0,'-14'-27'96'0,"10"7"-68"0,4 20 0 16,-5-8-28-16,5 4 0 15,0 0-48-15,0 4 4 16,0 0 12-16,0 0 0 16,-4 8-8-16,4 0 4 15,-5 4 36-15,5-4 4 16,0 4 16-16,0 3 0 0,-4 9 4 15,-1-4 4-15,5 4-28 16,0-4 0-16,5 4-56 16,-5-4 0-16,0 8 20 15,0-8 4-15</inkml:trace>
  <inkml:trace contextRef="#ctx0" brushRef="#br0" timeOffset="42939.959">4373 6241 116 0,'-13'56'68'0,"8"-12"-52"16,1-40 4-16,4 8-20 15,0-4 0-15,4 4-104 16,1-4 0-16</inkml:trace>
  <inkml:trace contextRef="#ctx0" brushRef="#br0" timeOffset="43080.5952">4395 6767 108 0,'-8'43'64'0,"-6"9"-64"0,10-48 4 15,4 4-72-15,0 0 0 16,4 0 52-16,1 0 4 16</inkml:trace>
  <inkml:trace contextRef="#ctx0" brushRef="#br0" timeOffset="43189.9773">4494 7005 152 0,'-40'36'84'0,"22"-12"-92"0,13-24 0 0,1 8-100 16,-1 0 4-16</inkml:trace>
  <inkml:trace contextRef="#ctx0" brushRef="#br0" timeOffset="43330.6109">4830 7372 132 0,'4'-4'76'0,"23"-20"-176"16,-23 20 0-16</inkml:trace>
  <inkml:trace contextRef="#ctx0" brushRef="#br0" timeOffset="43518.1235">5640 7169 184 0,'-5'12'100'0,"28"0"-96"0,-19-12 0 15,10-4-8-15,-5 0 4 16,17 0-36-16,6-4 4 15,12 0-16-15,-3 0 0 0,3-4-12 16,1 8 4-16</inkml:trace>
  <inkml:trace contextRef="#ctx0" brushRef="#br0" timeOffset="43643.138">6244 7141 156 0,'-9'16'88'0,"-13"-4"-60"0,26-12 0 0,10 0-28 16,3 0 0-16,6-4-76 15,4 0 4-15,13 4 0 16,-4-4 0-16</inkml:trace>
  <inkml:trace contextRef="#ctx0" brushRef="#br0" timeOffset="43783.7678">6817 7193 200 0,'-14'11'108'0,"55"-11"-112"0,-32-3 4 15,4-1-44-15,9 0 4 16,19 0-68-16,4 4 4 16</inkml:trace>
  <inkml:trace contextRef="#ctx0" brushRef="#br0" timeOffset="43908.7797">7515 7189 180 0,'14'0'100'0,"12"-8"-96"0,-21 8 0 16,-1-4-48-16,10 4 0 16,4-4-52-16,0 4 0 15</inkml:trace>
  <inkml:trace contextRef="#ctx0" brushRef="#br0" timeOffset="44049.4109">8088 7185 156 0,'9'4'88'0,"36"-12"-92"16,-41 4 0-16,10 0-88 16,-1 0 0-16,9 4 68 15,1 0 4-15</inkml:trace>
  <inkml:trace contextRef="#ctx0" brushRef="#br0" timeOffset="44221.2999">8473 7125 104 0,'13'0'60'0,"19"-8"-56"16,-28 8 0-16,1 0-4 0,13-4 4 16,-1 0-4-16,6 0 0 15,-1 0-4-15,1 0 4 16,-1 0-48-16,0 0 0 16,5 4 12-16,-4 0 4 15</inkml:trace>
  <inkml:trace contextRef="#ctx0" brushRef="#br0" timeOffset="44408.8111">8956 7069 220 0,'5'-8'120'0,"8"-16"-104"0,-8 16 0 0,-1-4-80 16,10 0 4-16,3 5-64 16,6 3 4-16</inkml:trace>
  <inkml:trace contextRef="#ctx0" brushRef="#br0" timeOffset="44580.6982">9010 6365 124 0,'13'-40'72'0,"-8"-16"-96"0,-1 44 0 16,5-4-48-16,5 0 0 16</inkml:trace>
  <inkml:trace contextRef="#ctx0" brushRef="#br0" timeOffset="44705.7071">9037 5732 184 0,'-5'-28'104'0,"14"-20"-136"0,-4 36 0 0,-1-7-76 16,10 3 0-16</inkml:trace>
  <inkml:trace contextRef="#ctx0" brushRef="#br0" timeOffset="44846.3419">8943 5489 188 0,'-18'-8'104'0,"5"-16"-104"16,8 20 4-16,1-4-68 16,-5 1 4-16,-5-1-24 15,1 4 4-15</inkml:trace>
  <inkml:trace contextRef="#ctx0" brushRef="#br0" timeOffset="45049.4806">7421 5453 196 0,'-89'-4'108'0,"-37"-3"-84"0,86 7 0 15,-9 0-20-15,-5 0 0 16,0 0-44-16,5-4 0 16,0 0-84-16,9-4 0 0,8 8 108 15,-12 0 4-15</inkml:trace>
  <inkml:trace contextRef="#ctx0" brushRef="#br0" timeOffset="45190.1187">6154 5529 204 0,'-107'12'112'0,"35"8"-112"0,59-20 4 0,-9 0-4 16,-1-4 4-16,-4 0-20 16,1 0 0-16,-1-4-80 15,0-4 4-15,0 0 40 16,0 4 4-16</inkml:trace>
  <inkml:trace contextRef="#ctx0" brushRef="#br0" timeOffset="45330.7511">5192 5445 172 0,'-71'28'96'0,"-28"-8"-92"0,77-20 4 16,-5 0-8-16,0 0 0 15,0 0-48-15,0-4 4 16,5 0-48-16,0 0 0 16</inkml:trace>
  <inkml:trace contextRef="#ctx0" brushRef="#br0" timeOffset="45440.1357">4481 5589 168 0,'-54'20'96'0,"-13"-4"-44"0,53-12 4 16,-4-4-48-16,5 0 4 15,8-8-196-15,19-8 0 16</inkml:trace>
  <inkml:trace contextRef="#ctx0" brushRef="#br0" timeOffset="46815.4776">9305 6508 112 0,'5'-16'64'0,"17"0"-48"0,-17 12 4 16,17 0 16-16,9 0 0 15,14-4-12-15,13 0 0 0,10-4-12 16,17-4 0-16,22 5-8 16,14-1 4-16,18-4 0 15,4-4 4-15,27 0 12 16,9 0 0-16,9 4-16 15,4 0 4-15,19 4-12 16,8 0 4-16,-9 4-4 16,14 0 4-16,-9 8-4 15,-9 0 4-15,-9 0 0 16,-14 4 0-16,-4 0-4 16,-26 0 0-16,-15 0 0 15,-21-4 4-15,-23 0 0 16,-18 0 0-16,-18 0-12 15,-4 0 0-15,-19 0-16 16,-3 0 0-16,-5 0-40 16,-5-4 0-16,5 4 0 0,0-4 0 15,0 0-16-15,4 0 4 16</inkml:trace>
  <inkml:trace contextRef="#ctx0" brushRef="#br0" timeOffset="47018.6182">13808 6218 148 0,'-27'-8'80'0,"-31"-8"-32"0,49 12 4 15,-9 0-4-15,5 0 0 16,-1-4-32-16,1 4 4 16,8 0-12-16,5 4 0 15,5-4-8-15,4 4 4 16,9 4-4-16,0 0 0 0,4 4-4 16,0 0 4-16,-4 4 0 15,-9 4 4-15,-9 3 4 16,-9 1 0-16,-13 0-8 15,-14 4 4-15,5-4-136 16,-1 8 4-16,10-12 12 16,13 0 4-16</inkml:trace>
  <inkml:trace contextRef="#ctx0" brushRef="#br0" timeOffset="47893.6798">14054 5406 188 0,'-31'-16'104'0,"22"8"-64"16,9 8 4-16,0 4-24 15,0 4 4-15,4 16 4 16,1 11 4-16,4 13 16 16,0 24 4-16,0 23-28 15,0 13 0-15,4 23-8 0,14 24 0 16,-5-3-12-16,-8 3 0 16,4 0-4-16,-5 8 4 15,1-4 0-15,-1-15 4 16,0-13-8-16,-4-16 0 15,-4-3 4-15,-1-21 4 16,5-7-12-16,0-16 4 16,5-13-4-16,8-11 4 15,9-8-12-15,10-16 0 16,3-8 8-16,15-8 4 16,8 0-4-16,18-8 4 0,18 0 0 15,22-4 0-15,9 0-4 16,36-4 4-16,14 4 0 15,-36-4 4-15,75 4 0 16,-44 0 0-16,63 4-4 16,-49 0 0-16,57 0 0 15,-62 4 0-15,23-4 4 16,-50 0 4-16,0 0-8 16,-36 0 0-16,-13-4-76 15,-18 0 4-15,-22 8-32 16,-14 0 4-16,-18-8 8 15,-9 4 0-15,-22 8 28 16,-4 0 0-16</inkml:trace>
  <inkml:trace contextRef="#ctx0" brushRef="#br0" timeOffset="48565.6034">13862 5712 184 0,'27'-24'104'0,"125"28"-64"0,-103-8 4 0,27-4 8 16,36 0 0-16,54-4-20 15,39-4 0-15,55 1-4 16,-63 3 0-16,170-8-28 16,-103 8 4-16,148-8-4 15,-112 4 4-15,85-8 0 16,-99 8 0-16,36 0-4 15,-80 4 0-15,9-4 4 16,-63 4 4-16,-9 1 16 16,-41 3 4-16,-8 0-24 15,-22 0 4-15,-19 0-4 16,-17 4 0-16,-5 4 16 0,-9 0 0 16,-9 12-8-16,-4-4 0 15,0 19-12-15,-9-3 4 16,4 36-4-16,-9-12 0 15,10 47 0-15,-1-19 0 16,0 43 0-16,-9-27 0 16,5 59 0-16,-9-36 0 15,-4 25 0-15,-6-33 0 16,-3 17 4-16,-5-29 4 16,-9 13 0-16,0-25 4 15,-23 5-24-15,6-13 0 0,-33-11 4 16,10-8 4-16,-67-9-8 15,26-3 0-15,-85 4 20 16,32-8 0-16,-117 7-4 16,55-11 0-16,-118 0-8 15,77-8 4-15,-67-8-124 16,22-4 4-16,36 0-60 16,31 8 0-16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20:09:20.426"/>
    </inkml:context>
    <inkml:brush xml:id="br0">
      <inkml:brushProperty name="width" value="0.05292" units="cm"/>
      <inkml:brushProperty name="height" value="0.05292" units="cm"/>
      <inkml:brushProperty name="color" value="#FF0000"/>
    </inkml:brush>
    <inkml:context xml:id="ctx1">
      <inkml:inkSource xml:id="inkSrc9">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1" timeString="2018-03-05T20:09:31.486"/>
    </inkml:context>
  </inkml:definitions>
  <inkml:trace contextRef="#ctx0" brushRef="#br0">10483 2827 176 0,'-23'12'100'0,"10"-8"-132"0,13-4 0 0,0-4-72 15,4 4 4-15</inkml:trace>
  <inkml:trace contextRef="#ctx0" brushRef="#br0" timeOffset="140.6348">10545 3380 192 0,'-31'56'108'0,"8"-16"-136"15,19-32 4-15,4-1-96 16,0-3 0-16</inkml:trace>
  <inkml:trace contextRef="#ctx0" brushRef="#br0" timeOffset="281.2736">10456 4005 124 0,'-36'64'68'0,"27"-45"-164"0,9-15 4 15</inkml:trace>
  <inkml:trace contextRef="#ctx0" brushRef="#br0" timeOffset="406.2792">10505 4538 132 0,'-27'48'72'0,"9"-24"-76"0,14-20 0 0,4 4-92 15,0 4 4-15</inkml:trace>
  <inkml:trace contextRef="#ctx0" brushRef="#br0" timeOffset="765.6783">10487 5012 132 0,'0'59'72'0,"-9"29"-72"0,5-80 0 0,4 8-8 15,0 4 0-15,0 0-36 16,0-4 4-16,0 3 28 16,0-7 0-16,0 4 16 0,-5-4 0 15,5 0 32-15,-4-4 0 16,-5 4-20-16,4 0 0 16,-4 4-12-16,0-4 0 15,5 4-12-15,-1-4 0 16,5 4-28-16,0-4 0 15,5-4-16-15,-1 0 4 16,1-5 44-16,-5-3 4 16,0 0 180-1,-32-75-180-15,64 150 24 16,-37-75 4-16,1 0-12 16,4 0 4-16,0 0-48 15,4-11 4-15,1-1-88 16,4-16 4-16</inkml:trace>
  <inkml:trace contextRef="#ctx0" brushRef="#br0" timeOffset="906.3125">10474 4860 200 0,'-36'-11'108'0,"31"-45"-144"16,5 40 0-16,5-4-80 15,-1 0 0-15</inkml:trace>
  <inkml:trace contextRef="#ctx0" brushRef="#br0" timeOffset="1046.9513">10541 4363 200 0,'-36'-12'108'0,"18"-8"-160"0,14 4 4 15,-1-8-56-15,5-3 4 16</inkml:trace>
  <inkml:trace contextRef="#ctx0" brushRef="#br0" timeOffset="1187.5836">10509 3651 132 0,'-49'-16'76'0,"18"0"-152"0,26 4 4 0,5 0 44 16,5-8 0-16</inkml:trace>
  <inkml:trace contextRef="#ctx0" brushRef="#br0" timeOffset="1296.9657">10532 3094 184 0,'-23'-16'100'0,"41"-28"-240"16,-18 36 0-16</inkml:trace>
  <inkml:trace contextRef="#ctx1" brushRef="#br0">21296 8044 0,'0'0'0,"0"0"15</inkml:trace>
  <inkml:trace contextRef="#ctx0" brushRef="#br0" timeOffset="11715.9192">13924 3396 220 0,'5'0'120'0,"4"32"-72"0,-9-28 0 15,4 12-32-15,1-4 0 16,-1 8-8-16,1-5 4 16,4 9-4-16,-5-4 0 15,5 4-8-15,-4-8 4 16,-1-4-4-16,1 0 4 0,-5-12-4 15,0 0 0-15,0-16 0 16,0 4 0-16,0-28 0 16,0 8 0-16,4-11-4 15,0 7 4-15,1 0 12 16,-1 8 0-16,5 16 12 16,0 0 4-16,14 16-16 15,-1 0 4-15,9 16-8 16,-8 0 0-16,13 8-8 15,-5-4 4-15,5 0-68 16,-5-4 4-16,-9-5-44 16,-4-3 4-16,0-4-4 15,-4 0 0-15,-1-20 60 16,1 0 4-16</inkml:trace>
  <inkml:trace contextRef="#ctx0" brushRef="#br0" timeOffset="11997.1903">14448 3380 200 0,'5'4'112'0,"3"-4"-60"0,-8 0 4 16,0-4-48-16,0 0 0 16,5-8-8-16,-1 4 0 15,5-12 4-15,0 0 0 16,-4-3 8-16,-1 3 0 16,-4 0 4-16,0 4 4 15,-9 8-4-15,0 4 0 16,-4 16 4-16,4-4 4 0,-4 20-16 15,-1-5 0-15,14 13-8 16,0-12 4-16,14 4-8 16,-5-4 4-16,13-8-84 15,-4-4 4-15,13-20-36 16,-4 0 0-16,9-8 32 16,-9 4 4-16,4-16 68 15,-4 4 0-15</inkml:trace>
  <inkml:trace contextRef="#ctx0" brushRef="#br0" timeOffset="12153.45">14837 3054 232 0,'5'-12'128'0,"-10"20"-72"16,5-8 4-16,-4 16-40 15,0-4 4-15,-5 27-24 16,0-7 0-16,0 12-4 16,4-8 0-16,5 12-68 0,0-9 4 15,0 1-16-15,0-12 4 16,0-4-20-16,0-4 0 15</inkml:trace>
  <inkml:trace contextRef="#ctx0" brushRef="#br0" timeOffset="12309.7085">14663 3281 244 0,'-18'-24'136'0,"5"20"-64"0,13 4 4 16,0 4-28-16,0 0 4 15,9 0-32-15,-5 0 4 16,18 4-24-16,-4 0 4 15,23 0-156-15,-10-1 4 0,23 9 12 16,-14 0 0-16,0 8 88 16,-4-4 4-16</inkml:trace>
  <inkml:trace contextRef="#ctx0" brushRef="#br0" timeOffset="12778.5011">14121 5593 156 0,'-27'-12'88'0,"32"32"-32"0,-5-20 0 0,9 24-24 15,0-1 4-15,4 25-16 16,1-8 4-16,8 36-24 16,-4-13 4-16,4 9-64 15,-4-12 4-15,-4-9-44 16,-1-3 4-16,-4-20 20 15,0-8 4-15</inkml:trace>
  <inkml:trace contextRef="#ctx0" brushRef="#br0" timeOffset="13044.1429">14036 5688 240 0,'-13'-16'132'0,"22"0"-60"15,-9 16 0-15,9-8-32 16,-5 0 4-16,32-7-32 0,-9 3 4 15,13 0-12-15,-8 4 4 16,8 12-4-16,-4-4 0 16,-10 20 4-16,-3-4 0 15,-14 23-4-15,0-11 0 16,-14 12-4-16,1-8 0 16,-14-4-68-16,4-4 4 15,-8-16-40-15,0-1 4 16,4-22 0-16,4 3 0 15,19-16 36-15,-1 8 4 16</inkml:trace>
  <inkml:trace contextRef="#ctx0" brushRef="#br0" timeOffset="13809.8173">14412 5605 280 0,'27'39'156'0,"4"13"-112"0,-26-48 0 0,4 16-36 16,0-4 0-16,0 8-8 15,0-4 0-15,0 0 0 16,0-4 4-16,-5-8-20 16,1 0 4-16,-10-20 4 15,1 4 4-15,4-12 4 16,0 4 0-16,-5-8 0 16,1 4 0-16,4 0-4 15,0 4 4-15,4-4 0 16,1 4 0-16,-1 0 0 15,1 1 4-15,4 3 0 0,-1 4 4 16,6 4 0-16,-1 0 4 16,1 4-12-16,-1 0 0 15,5 4 0-15,-4-4 4 16,-1 4 0-16,0-4 0 16,1-4-4-16,-1 4 0 15,-4-8 0-15,0 0 0 16,0-4 4-16,-4 0 0 15,-5-4-4-15,0 4 0 16,-5 0 8-16,1 4 4 0,-5 8-24 16,4 0 4-16,-4 16 8 15,5-4 0-15,-1 12 0 16,1-4 4-16,8 0-12 16,1 0 4-16,8-5 0 15,1-3 0-15,4-8-80 16,-5 0 4-16,0-8 4 15,5 0 4-15,-9-8 20 16,0 1 4-16,0-9 28 16,-4 4 4-16,-1-4 84 15,-4 0 4-15,0 0-12 16,0 4 0-16,5 4 4 16,-1 0 4-16,1 12-20 15,-1 0 4-15,5 20-20 16,0-4 4-16,13 12-24 0,1-4 0 15,4 4-8-15,-5-1 0 16,5-7-4-16,-5-4 0 16,0-8 4-16,-4 0 4 15,-4-8-8-15,-5 0 0 16,-5-16 0-16,1 0 4 16,-5-19-8-16,0 7 4 15,4-12 0-15,-4 8 0 16,9-4 0-16,-4 4 0 15,4 1-140-15,0 3 4 16,-9 8-8-16,0 0 4 16,4 0 76-16,-4 4 4 0</inkml:trace>
  <inkml:trace contextRef="#ctx0" brushRef="#br0" timeOffset="14372.3575">14855 2481 208 0,'-9'-16'116'0,"5"12"-44"0,4 4 0 0,0 4-40 15,0 0 4-15,0 16 20 16,0-4 0-16,4 27-24 16,1-7 0-16,13 32-4 15,-5-16 0-15,14 23-28 16,-5-15 0-16,1 19 0 15,-5-19 0-15,0 0-32 16,0-4 0-16,-5-13-28 16,0-7 4-16,-4-8-56 15,0-4 4-15,0-12 16 16,-4 0 4-16,-5-8 28 16,0 0 0-16,0-12 32 15,0 4 0-15</inkml:trace>
  <inkml:trace contextRef="#ctx0" brushRef="#br0" timeOffset="14559.8682">14721 3050 308 0,'-9'-4'168'0,"32"-12"-96"0,-23 12 4 16,17-4-32-16,6 0 0 15,22-12-44-15,-10 4 0 16,24-8-168-16,-15 4 4 16,1 0 20-16,-5 5 4 15</inkml:trace>
  <inkml:trace contextRef="#ctx0" brushRef="#br0" timeOffset="44253.0212">10657 13488 252 0,'0'48'140'0,"5"-40"-104"0,-5-8 0 16,0-4-52-16,0 0 0 16,0-12-104-16,0 0 4 15,0-8 24-15,0 8 0 16</inkml:trace>
  <inkml:trace contextRef="#ctx0" brushRef="#br0" timeOffset="44378.0268">10599 13011 228 0,'-18'0'128'0,"-4"-80"-160"0,17 68 0 0,-4-12-108 16,5 4 0-16</inkml:trace>
  <inkml:trace contextRef="#ctx0" brushRef="#br0" timeOffset="44518.6636">10568 12569 232 0,'-23'16'128'0,"19"-40"-92"0,4 24 0 0,0-12-40 15,0 4 0-15,4-24-124 16,1 4 0-16,-5 1 48 15,0 3 4-15</inkml:trace>
  <inkml:trace contextRef="#ctx0" brushRef="#br0" timeOffset="44643.675">10527 12135 204 0,'-9'20'112'0,"5"-20"-88"0,4 0 0 16,0-12-44-16,0 0 4 15,0-8-128-15,0 4 0 16,0-3 128-16,0-1 4 15</inkml:trace>
  <inkml:trace contextRef="#ctx0" brushRef="#br0" timeOffset="44753.0564">10500 11833 220 0,'0'-4'124'0,"14"-20"-124"0,-14 20 0 0,0-12-108 15,0 0 4-15,4-8 44 16,1 4 0-16</inkml:trace>
  <inkml:trace contextRef="#ctx0" brushRef="#br0" timeOffset="44924.941">10545 11148 244 0,'-4'-20'136'0,"8"-11"-116"15,-4 23 4-15,5-12-28 16,-1 0 4-16,5-16-16 15,-4 4 0-15,8-20-28 16,-4 13 0-16,0 3-104 16,0 4 4-16</inkml:trace>
  <inkml:trace contextRef="#ctx0" brushRef="#br0" timeOffset="51893.5409">12004 11351 144 0,'-62'-24'80'0,"-14"-19"-76"0,62 35 0 0,-26-4-4 15,-5 12 4-15,-4 16 12 16,0 15 0-16,-10 25-12 16,1 20 4-16,9 7-8 15,13 9 4-15,23 15-4 16,8-3 0-16,19-1-4 15,13-15 4-15,31-13 16 16,13-7 0-16,19-12-12 16,4-16 0-16,0-17 4 15,4-15 0-15,10-16 4 16,-19-19 0-16,-4-17 0 0,-13-20 4 16,-18-19 0-16,-32-1 0 15,-26-11-12-15,-28-17 4 16,-21 17-52-16,-19 11 0 15,-31 36-124-15,-36 16 4 16</inkml:trace>
  <inkml:trace contextRef="#ctx0" brushRef="#br0" timeOffset="52674.8471">24237 11542 132 0,'-18'-12'76'0,"0"-23"-32"0,13 27 0 0,-8-4-16 16,-1 4 0-16,-8 0-28 16,-18 8 0-16,-9 8 8 15,-14 12 4-15,-18 11-4 16,-4 17 4-16,-4 16-4 15,13 19 4-15,18 5-8 16,17 11 4-16,19-7 0 16,26-8 0-16,32-1 4 15,31-11 4-15,18-17 0 16,23-11 0-16,17-12-8 16,9-16 0-16,1-16 0 0,-19-20 0 15,-18-16 12-15,-17-19 4 16,-27-13-20-16,-27-12 4 15,-27-19-32-15,-45-21 0 16,-31-15-28-16,-23 8 0 16,-4 19-116-16,-4 29 0 15</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20:13:24.889"/>
    </inkml:context>
    <inkml:brush xml:id="br0">
      <inkml:brushProperty name="width" value="0.05292" units="cm"/>
      <inkml:brushProperty name="height" value="0.05292" units="cm"/>
      <inkml:brushProperty name="color" value="#FF0000"/>
    </inkml:brush>
  </inkml:definitions>
  <inkml:trace contextRef="#ctx0" brushRef="#br0">9113 6381 156 0,'-18'-4'88'0,"-4"32"-64"0,17-24 4 16,-8 11-20-16,-1-3 0 0,10 24 0 15,-1-4 0-15,5 32-4 16,0-17 0-16,18 9 8 15,-4-12 0-15,17 0 0 16,-4-4 0-16,31-13 12 16,-13-3 0-16,18-12-16 15,-14 0 0-15,9-28 8 16,-13 4 4-16,-1-27-4 16,-8-1 0-16,-9-16-4 15,-5 12 4-15,-13-23 4 16,-4 7 0-16,-23-4-20 15,5 12 4-15,-28 9-24 16,5 7 0-16,-13 8-44 16,9 8 4-16,0 12-64 15,4 0 0-15,14 8 40 0,4 0 4 16</inkml:trace>
  <inkml:trace contextRef="#ctx0" brushRef="#br0" timeOffset="593.7918">9283 10022 120 0,'0'-48'68'0,"-13"92"-32"0,8-40 4 15,-4 8-28-15,0-4 4 0,0 0-16 16,-4 0 0-16,4 4-4 15,0-4 0-15,4 0-32 16,1 0 4-16,4 0-72 16,0-4 0-16</inkml:trace>
  <inkml:trace contextRef="#ctx0" brushRef="#br0" timeOffset="1296.967">9305 12529 200 0,'-9'-4'108'0,"14"-28"-168"0,-5 24 0 16,4-27-32-16,1 7 4 15</inkml:trace>
  <inkml:trace contextRef="#ctx0" brushRef="#br0" timeOffset="1437.6012">9489 12016 228 0,'-9'-24'128'0,"-13"-4"-168"16,17 20 4-16,5-12-100 15,0 4 0-15</inkml:trace>
  <inkml:trace contextRef="#ctx0" brushRef="#br0" timeOffset="1578.2374">9511 11658 212 0,'-9'-24'116'0,"5"-36"-128"0,-1 48 0 16,5-12-116-16,0 4 4 15,9-19 100-15,0 3 4 16</inkml:trace>
  <inkml:trace contextRef="#ctx0" brushRef="#br0" timeOffset="1687.6188">9484 11224 264 0,'-9'0'148'0,"14"-20"-144"0,-5 20 4 16,4-20-128-16,1 8 0 0,4-16 28 15,0 4 4-15</inkml:trace>
  <inkml:trace contextRef="#ctx0" brushRef="#br0" timeOffset="1968.8867">8562 11224 192 0,'-9'4'104'0,"1"0"-144"0,8-4 0 16,-5-8-64-16,-4 0 0 16</inkml:trace>
  <inkml:trace contextRef="#ctx0" brushRef="#br0" timeOffset="2109.5255">8518 11725 208 0,'-18'40'116'0,"9"-24"-112"0,4-16 0 0,5 0-72 16,0 0 4-16,0 0-32 15,0 0 0-15</inkml:trace>
  <inkml:trace contextRef="#ctx0" brushRef="#br0" timeOffset="2203.2853">8518 11948 64 0,'9'40'36'0,"4"-8"-32"0,-13-28 4 0,9 8-60 16,-5 0 0-16</inkml:trace>
  <inkml:trace contextRef="#ctx0" brushRef="#br0" timeOffset="2829.7904">8419 5919 216 0,'-13'16'120'0,"8"-44"-100"0,5 20 0 0,0-12-72 15,0-4 0-15,5-11-80 16,-1 7 4-16</inkml:trace>
  <inkml:trace contextRef="#ctx0" brushRef="#br0" timeOffset="2970.4253">8464 5386 272 0,'-9'-36'148'0,"13"-52"-136"15,-4 73 0-15,5-21-112 16,-1 4 4-16,1-12-24 16,-5 12 4-16</inkml:trace>
  <inkml:trace contextRef="#ctx0" brushRef="#br0" timeOffset="3189.1939">9319 5903 140 0,'0'-44'80'0,"0"-39"-184"0,0 67 0 0</inkml:trace>
  <inkml:trace contextRef="#ctx0" brushRef="#br0" timeOffset="3376.7052">9489 5370 156 0,'-14'-32'88'0,"-17"-36"-88"15,27 56 0-15,-5-15-40 16,4 3 0-16,-8-8 20 16,4 4 4-16,0 0 4 15,0 4 4-15,9 0-40 16,0 5 0-16</inkml:trace>
  <inkml:trace contextRef="#ctx0" brushRef="#br0" timeOffset="19682.3624">10769 7813 96 0,'31'-35'56'0,"-8"19"-56"0,-23 12 4 0,0 0-4 16,-5-4 4-16,-8 0 4 16,-5 0 0-16,-18-8 8 15,-9 4 0-15,-13-4-12 16,-22 0 0-16,-10-4-4 16,-13 8 4-16,-27 8-4 15,-8-4 4-15,-15 0-4 16,-17 0 4-16,-4 8 0 15,-19 0 0-15,-4 0 0 16,-4 8 0-16,-9 0 8 16,-5 4 0-16,-5 0-20 15,-3 8 0-15,3 4 4 16,6 8 4-16,17 4-4 16,0 7 4-1,-27 49 12-15,45-5 4 16,31-3-16-16,36-12 0 15,32 3 0-15,35-11 0 16,23 4 4-16,26-1 0 16,23-3-8-16,27-4 4 15,31-1 0-15,31 5 0 16,23-8 0-16,26-9 4 16,32 1 8-16,9-8 0 15,9 0-12-15,18-4 0 16,8-5 4-16,6-3 0 15,17 0-4-15,0-8 0 0,13 0 4 16,-8-8 0-16,8-4-4 16,5 4 0-16,0-8-4 15,-9 0 4-15,0 0 0 16,9 0 0-16,-9 8 0 16,9-4 0-16,-4-4 4 15,4 4 0-15,0-4-4 16,0 0 0-16,9-4-4 15,-5-8 4-15,-4-4 0 16,4 4 0-16,1-4-4 16,-5 4 4-16,4 4 4 15,-8-4 4-15,-10 0-8 16,1 0 4-16,-5-4-4 16,-9-12 0-16,-9 0 0 15,-4-4 0-15,-9-3 0 16,-18-1 0-16,-5 4-4 0,-13-4 4 15,-18 0 0-15,-5 0 4 16,-21 1 0-16,-19-1 0 16,-9 0-4-16,-13 0 0 15,-18-4 4-15,-4 4 4 16,-23-3-8-16,-9-5 0 16,-9-4 0-16,-9 0 0 15,-8-12 0-15,-10 5 4 16,-17-5-4-16,-14 8 0 15,-14-7 0-15,-17 3 0 0,-18 4-4 16,-14-4 4-16,-13 1 0 16,-31-1 4-16,-18 4-8 15,-28-4 4-15,-26 1-4 16,-35-9 4-16,-32 8 0 16,-19 0 4-16,-21 1-4 15,-23 3 4-15,-17 8-4 16,-23 8 0-16,-18 8-4 15,-18 5 4-15,-23-1 4 16,-3 0 0-16,-19 0-8 16,-4 4 4-16,-18 0 8 15,0 4 4-15,0 4-4 16,-4 4 0-16,17 12-12 16,5 16 4-16,13 16 0 15,14 4 4-15,22 11-60 16,14 5 0-16,26 4-80 0,23 7 0 15</inkml:trace>
  <inkml:trace contextRef="#ctx0" brushRef="#br0" timeOffset="32306.3145">8477 15052 80 0,'-13'8'48'0,"-5"4"-20"0,14-12 0 16,-5 4-16-16,-5 0 4 16,1 4-12-16,-5 0 4 0,-5 4 4 15,-3 8 0-15,3 0 4 16,1 0 4-16,0 0-16 16,4-4 0-16,4-5-4 15,5-3 4-15,5-4-12 16,4-4 4-16,0-8 8 15,9-3 0-15,4-1 4 16,5-4 0-16,0 0-4 16,4-4 0-16,1 0 4 15,-5-4 0-15,4 0 0 16,-4 4 4-16,0 0-12 16,-5 0 4-16,-4 5 0 15,-4 3 0-15,-5 4-4 16,-9 4 0-16,-5 4 0 15,1 4 0-15,-1 0 0 16,1 0 4-16,0 0-8 0,4 0 0 16,0 0 4-16,4 0 0 15,5-4-4-15,0 0 4 16,0-4 0-16,5-4 0 16,-1 0-4-16,5 0 4 15,0-4 0-15,0 4 0 16,0 0-4-16,-5 0 0 15,1 0 8-15,-5 4 4 16,-5 0-8-16,-4 4 0 16,-4 0 0-16,0 4 0 15,-1 0 16-15,-4 4 0 0,5 0-20 16,-1 0 0-16,5 0 4 16,5-4 0-16,4 0 0 15,4-4 0-15,10 0 0 16,4-4 4-16,4 0-8 15,1 0 4-15,-1 0 0 16,0 4 4-16,-4 0-4 16,0 4 4-16,-4 0 8 15,-10 4 0-15,0 4-20 16,-4 0 4-16,-4 0 0 16,-5 3 0-16,0 1 12 15,5 0 4-15,-1-4-124 16,10 0 4-16,-1 4 16 15,14-20 0-15</inkml:trace>
  <inkml:trace contextRef="#ctx0" brushRef="#br0" timeOffset="32915.7305">8880 14587 140 0,'-9'-52'76'0,"14"-4"-48"0,-5 56 0 0,0 0-12 16,0 4 0-16,0 4-4 16,0 12 4-16,0 8 0 15,0 4 0-15,-5 0-12 16,1-1 0-16,-1 5 0 15,5-8 0-15,5 0-4 16,-1-8 4-16,5-8 0 16,5-8 4-16,-5-4 0 0,4-12 0 15,0-12-8-15,-4-8 4 16,-4-16-4-16,-1 1 0 16,1-5-8-16,-1 0 0 15,1 4 4-15,-5 1 0 16,9 11-4-16,0 8 4 15,0 8 24-15,4 8 4 16,0 12-20-16,5 8 4 16,5 20-8-16,-1 8 4 31,9 23-36-31,-8-7 4 0,-5-4-44 16,-9-8 0-16,-5-4-20 15,-13-1 4-15,-9 1 60 16,-9-12 4-16</inkml:trace>
  <inkml:trace contextRef="#ctx0" brushRef="#br0" timeOffset="33040.7411">8912 14702 200 0,'0'-8'112'0,"13"-8"-92"0,-9 12 0 0,5 0-20 16,9 0 4-16,5 0-92 15,4-4 4-15,4 4-8 16,0 0 4-16</inkml:trace>
  <inkml:trace contextRef="#ctx0" brushRef="#br0" timeOffset="33259.5066">9480 14181 212 0,'-5'-16'116'0,"10"20"-92"0,-5 0 4 15,0 12-24-15,4 12 0 16,1 3 8-16,-1 13 0 15,1 4-8-15,4 4 4 16,-5-1-4-16,5-3 4 16,0-4-72-16,0-8 4 15,0-4-56-15,0-5 0 16,0 5 76-16,-5-24 4 16</inkml:trace>
  <inkml:trace contextRef="#ctx0" brushRef="#br0" timeOffset="33447.0172">9757 14225 184 0,'0'-56'100'0,"-8"32"-76"0,8 16 4 0,0 8-20 15,0 0 4-15,0 8-12 16,0 12 0-16,0 4 0 16,0 16 0-16,0 7 4 15,0 5 4-15,4 0-4 16,0-1 4-16,5-3-44 15,0-4 0-15,5-8-116 16,4 4 4-16</inkml:trace>
  <inkml:trace contextRef="#ctx0" brushRef="#br0" timeOffset="33743.9138">10030 14447 180 0,'-8'-63'100'0,"3"63"-72"0,5 0 4 15,-9 4-32-15,0 8 4 16,-4 4 0-16,-1 11 0 16,1-3-12-16,4 4 4 15,4 0 4-15,5 4 4 16,5-8 0-16,8-4 0 16,5-4 0-16,0-8 0 0,0-8 0 15,0-4 0-15,-5-8 0 16,-4-4 0-16,-9-8-8 15,-9-4 0-15,-4 0-12 16,0 8 4-16,-1 8-36 16,5 0 4-16,5 12-24 15,4 4 0-15,9 0 16 16,9 8 0-16</inkml:trace>
  <inkml:trace contextRef="#ctx0" brushRef="#br0" timeOffset="33947.0543">10380 14495 184 0,'22'-28'100'0,"-13"-27"-60"0,-14 47 0 0,1 0-24 16,-5 0 0-16,-4 0-8 16,-1 4 4-16,-4 8-20 15,0 8 0 1,9 20 0-16,9 3 4 16,9-3 0-16,9-4 4 31,27-12-164-31,-5-4 0 15,1-4 140-15,-1-8 4 16</inkml:trace>
  <inkml:trace contextRef="#ctx0" brushRef="#br0" timeOffset="34962.7489">10684 14388 216 0,'-18'-24'120'0,"-9"8"-108"0,14 16 4 16,-5 0-16-16,9 8 0 15,-5 0 0-15,1 12 0 0,4 4-4 16,5 3 0-16,-1-3 4 15,5-4 4-15,5 0-4 16,4-4 4-16,0-8 0 16,-1-4 0-16,1-4-4 15,0-8 4-15,5-8-8 16,-5 0 0-16,0-4 0 16,-5 4 4-16,1 8 12 15,-1 0 4-15,1 4 8 16,-1 12 4-16,1 4-24 15,4 0 0-15,-1 4 0 16,6 0 4-16,-1-4-32 16,5 0 4-16,0 0-44 15,0-8 4-15,-5-4 8 16,1-8 4-16,-5-8 4 0,0-8 0 16,-5 0 12-16,1-4 0 15,-1-7 64-15,-4-5 0 16,0 0 16-16,0 0 0 15,0 8-8-15,0 5 0 16,5 7-20-16,-1 4 0 16,1 16-8-16,4 16 4 15,4 0-12-15,0 7 0 16,5 13 4-16,-4 4 0 16,-5 0-4-16,-9 0 0 15,0-1-20-15,-5-11 0 0,1-4-16 16,-5-4 0-16,0-8 4 15,0-8 4-15,4-8 20 16,1-12 4-16,4 0 20 16,0 0 0-16,4 0 8 15,1 4 4-15,-1 0-12 16,10 1 0-16,4 3-8 16,4 4 0-16,5 0-16 15,9 0 0-15,0-4 8 16,-1 0 0-16,6 0 4 15,-6 0 4-15,-8 4-8 16,-9 0 4-16,-4 0-8 16,-10 0 4-16,-4 4 12 15,-9 0 0-15,-9 4-12 16,0 0 4-16,0 12-8 0,5 0 0 16,4 4 0-16,9 3 0 15,14 1-68-15,3-4 4 16,6 0 0-16,4-8 4 31,4-16 24-31,-4-12 0 16,0-4 80-16,0 0 0 15,-10 0-8-15,1-3 4 16,-4 3-32-16,-1 4 4 16,1 4-12-16,-5 4 0 15,0 0 0-15,-5 8 4 16,0 4 0-16,1 4 4 0,-5 12-8 15,0 4 0-15,4 0-4 16,1 3 4-16,4-7 4 16,4 0 4-16,1-4 4 15,4-4 4-15,0-8 4 16,-1-4 0-16,-3-8 0 16,-1-16 0-16,-4-4 12 15,-9-4 0-15,-4-7-28 16,-5-5 0-16,-5-4 0 15,1 0 4-15,0 1-112 16,-5-5 0-16,9 12-20 16,-9 20 4-16</inkml:trace>
  <inkml:trace contextRef="#ctx0" brushRef="#br0" timeOffset="35494.0389">9100 14615 140 0,'0'-4'76'0,"0"-20"-48"16,0 24 0-16,0-4-4 16,4 0 0-16,5 4-4 0,4 4 4 15,1 4-16-15,4 8 0 16,-5 7 0-16,1 1 0 15,-1 4-8-15,0-4 4 16,1 0-16-16,-1 0 0 16,-4-4-80-16,0 0 0 15,0 4-4-15,5-9 4 16</inkml:trace>
  <inkml:trace contextRef="#ctx0" brushRef="#br0" timeOffset="42572.7921">16740 15940 136 0,'-5'135'76'0,"1"0"-40"0,4-115 0 0,0 4-36 15,0 8 4-15,0-4 0 16,0-4 0-16,4-4-72 15,1-4 0-15,-1-8-8 16,1-1 0-16</inkml:trace>
  <inkml:trace contextRef="#ctx0" brushRef="#br0" timeOffset="42885.3122">16726 15590 180 0,'-31'-44'100'0,"22"44"-64"0,9-4 0 16,9-4 0-16,18 0 0 16,18-8 0-16,22 0 4 15,36 0-12-15,22 0 0 16,27 0-8-16,36 0 4 16,27-4-24-16,18-3 4 15,40 11 0-15,13-24 0 16,27 8 0-16,-8-4 0 15,-1 4-4-15,-17 4 4 16,-28 1 0-16,-22-1 0 0,-17 0-72 16,-19 4 0-16,-26-4-20 15,-32 8 0-15,-27 4-8 16,-22 4 0-16,-36 8 36 16,-40 4 0-16</inkml:trace>
  <inkml:trace contextRef="#ctx0" brushRef="#br0" timeOffset="43650.995">16910 16533 156 0,'-36'-12'88'0,"36"8"-48"0,0 4 4 16,4-4-20-16,14-8 0 16,14 4 8-16,26-4 0 15,31 0 0-15,23-4 0 16,36-4-20-16,44-4 4 15,28-11-20-15,39-5 0 16,23-8 12-16,27-12 4 0,9 1-12 16,18 3 0-16,-1 4 4 15,-8 0 0-15,0 9-4 16,-23 3 0-16,-31 4 8 16,-13 4 4-16,-37 8-8 15,-30 0 4-15,-41 9-4 16,-22 3 0-16,-32 4 4 15,-22 0 4-15,-17 0-8 16,-15 0 4-16,-17 0-8 16,-4 0 0-16,-5 0-4 15,-5 0 0-15,0 0 4 16,1-4 4-16,-1 0-4 16,-4-4 4-16,0 0 0 15,-4-4 4-15,-1-11-12 16,-8-9 4-16,-5-8 0 0,-5-8 0 15,1 1-4-15,-5-13 4 16,0 4-4-16,5 5 0 16,4 3-4-16,0 4 4 31,4 12-4-31,1 8 4 16,-1 5 12-16,1 7 0 15,-5 4-12-15,-5 4 4 16,1 4 4-16,-9 4 4 15,4 0-8-15,-5 0 4 16,-8 4 0-16,-14 4 4 0,-8 4-8 16,-24 0 0-16,-26 4 0 15,-8 4 0-15,-10 0-16 16,-9 3 0-16,9 1-60 16,-4 0 4-16,4-4-76 15,18-4 0-15,13 16 108 16,50 0 0-16</inkml:trace>
  <inkml:trace contextRef="#ctx0" brushRef="#br0" timeOffset="44260.4103">16762 15725 148 0,'-9'-28'84'16,"-9"4"-56"-16,14 20 0 0,-1 0-20 16,1 4 4-16,-1 4 0 15,5 8 0-15,0 12 4 16,5 8 0-16,-1 20-4 15,5 15 4-15,0 5-8 0,0-1 4 16,0 1-4-16,-4-4 0 16,-1-1-60-16,0-7 4 15,1 0-76-15,-1-8 4 16,-4-17 80-16,0-15 0 16</inkml:trace>
  <inkml:trace contextRef="#ctx0" brushRef="#br0" timeOffset="44666.6876">17532 15542 128 0,'-14'-12'72'0,"-3"12"-40"15,17 4 4-15,0 4-16 16,0 12 4-16,4 16 20 16,1 7 0-16,3 9 0 0,6 20 0 15,4 7-40-15,-5 1 4 16,1-9 0-16,-1 1 0 16,-4-8-72-16,0-8 0 15,4-5-84-15,-4 1 4 16</inkml:trace>
  <inkml:trace contextRef="#ctx0" brushRef="#br0" timeOffset="45369.8628">21368 15096 108 0,'-18'-36'60'0,"18"20"-24"0,0 12 4 0,-9 0-4 16,4 0 4-16,5 4-20 16,0 0 4-16,5 4 8 15,4 8 0-15,0 12-12 16,0 20 0-16,4 16-8 15,-4 3 0-15,0 1-8 16,-5 12 0-16,5-1-16 16,-4-3 0-16,-1 0-148 15,5-9 4-15,-4 9 80 0,-10-16 0 16</inkml:trace>
  <inkml:trace contextRef="#ctx0" brushRef="#br0" timeOffset="45994.9055">17013 15812 124 0,'-9'-12'72'0,"0"12"-24"0,9 0 4 0,0 4-36 15,0 4 4-15,0 12-8 16,4 4 0-16,1 12-12 15,4 4 4-15,0 4 0 16,0-1 0-16,0-3-64 16,-1 0 0-16,1-8-32 15,-4-4 0-15,4-12 64 16,0-8 0-16</inkml:trace>
  <inkml:trace contextRef="#ctx0" brushRef="#br0" timeOffset="46119.9149">17129 16075 172 0,'-4'-8'96'0,"17"12"-72"16,-13-8 4-16,9 0-24 16,-5 4 4-16,19-4-56 15,13-4 0-15,-10-4-68 0,1 4 4 16</inkml:trace>
  <inkml:trace contextRef="#ctx0" brushRef="#br0" timeOffset="46307.4281">17290 15749 192 0,'-27'4'104'0,"9"16"-92"0,14-12 4 15,-1 4 8-15,1 7 4 16,0 13 4-16,4 8 0 16,0 4-24-16,0 4 0 0,0-5-20 15,8 5 0-15,10-8-136 16,9 0 0-16,0-4 84 15,-5-21 0-15</inkml:trace>
  <inkml:trace contextRef="#ctx0" brushRef="#br0" timeOffset="46948.0994">21623 15239 172 0,'-5'-16'96'0,"23"36"-72"15,-18-12 4-15,5 4 0 16,-1 8 4-16,5 4-16 0,0 0 4 16,0 12-12-16,0-4 4 15,4-1-24-15,-8-3 4 16,-5-4-92-16,0 0 4 15,-5 0-12-15,-8 0 4 16</inkml:trace>
  <inkml:trace contextRef="#ctx0" brushRef="#br0" timeOffset="47135.6127">21641 15319 240 0,'-5'-12'132'0,"23"-24"-108"0,-13 20 4 0,8 0-28 16,9 0 0-16,1 5 4 16,4-5 4-16,-1 4-44 15,-3 0 4-15,-5 8-40 16,-5 0 4-16,-4 4-44 16,-4 4 4-16</inkml:trace>
  <inkml:trace contextRef="#ctx0" brushRef="#br0" timeOffset="47291.8736">21721 15438 192 0,'-13'16'108'0,"26"-16"-60"16,-13-4 4-16,5-4-44 16,4 0 4-16,4-4-52 0,5 0 4 15,4 5-132-15,-4 7 0 16</inkml:trace>
  <inkml:trace contextRef="#ctx0" brushRef="#br0" timeOffset="49185.9087">17997 15808 152 0,'5'0'84'0,"8"20"-48"0,-8-16 0 15,-1 4-16-15,10 8 4 16,4 0-8-16,-1 4 0 15,-3 8-16-15,-5 0 4 16,0 0 8-16,-5-5 4 16,-8 1-12-16,-1-4 0 15,-4-4 0-15,0-16 0 0,0-8-4 16,0-12 0-16,5 0 0 16,0-3 0-16,8-5-4 15,0-4 4-15,1 0 12 16,-1 0 0-16,1 0 0 15,-1 0 0-15,1 9-8 16,8 3 0-16,1 4 4 16,4 12 4-16,0 8-8 15,4 4 0-15,0 8 0 16,5 4 0-16,4-1-4 16,1 9 4-16,-1-4 0 15,-4-4 0-15,-5 0 4 16,1-8 0-16,-5-4 8 15,-5-4 0-15,-4-8-12 16,-4-4 0-16,-5-8-4 16,0-4 0-16,-5-12 8 0,-4-8 0 15,0 1-8-15,0-9 4 16,0 4-68-16,0 4 4 16,9 13-60-16,0 15 0 15,9 4 44-15,0 24 0 16,-4-1 32-16,-1 5 4 15</inkml:trace>
  <inkml:trace contextRef="#ctx0" brushRef="#br0" timeOffset="49623.4459">18651 15430 160 0,'-5'-8'92'0,"5"0"-64"0,0 8 4 16,5 0-12-16,-1 8 4 16,5 8 8-16,5 8 4 15,-1 8-8-15,1 12 0 16,-1 12-20-16,0 3 0 15,1 9 0-15,-1 4 0 16,5-1 0-16,5-7 4 16,-10-4-96-16,9-9 4 15,-4-7-56-15,5-8 0 16,-14-12 92-16,4-24 0 0</inkml:trace>
  <inkml:trace contextRef="#ctx0" brushRef="#br0" timeOffset="49842.2043">19139 15613 176 0,'13'28'100'0,"5"36"-80"15,-14-48 4-15,1 8-16 16,4 4 0-16,0 7-4 15,4 17 0-15,-8-12-16 16,-1 0 0-16,-4-4-144 16,-4-1 0-16</inkml:trace>
  <inkml:trace contextRef="#ctx0" brushRef="#br0" timeOffset="50107.8467">19063 15617 212 0,'-9'-35'120'0,"9"23"-68"0,0 8 0 16,0 4-44-16,9-4 0 16,4 4-8-16,5 0 0 15,9 0-4-15,0 0 4 16,4 4 4-16,0 0 0 0,-8 4 8 16,-5 8 4-16,-9-5-8 15,-9 1 0-15,-5 4-4 16,-4 0 4-16,0 0-16 15,-4-4 4-15,4 0-88 16,0-4 4-16,0-4-16 16,9 0 0-16,0 0 48 15,0 0 4-15</inkml:trace>
  <inkml:trace contextRef="#ctx0" brushRef="#br0" timeOffset="50373.4974">19524 15323 188 0,'22'-40'104'0,"-9"-8"-88"15,-8 44 0-15,-1-4 0 16,1 4 0-16,-1 16 0 16,1 0 4-16,-1 8 4 0,-4 8 0 15,0 12 4-15,0 8 4 16,5-1-12-16,8 9 4 15,5 4-16-15,4 3 0 16,1-7-20-16,-5-4 4 16,0-4-104-16,0-1 0 15,-1 1-32-15,-8-12 4 16</inkml:trace>
  <inkml:trace contextRef="#ctx0" brushRef="#br0" timeOffset="50732.8952">19998 15757 172 0,'9'0'96'0,"4"-24"-228"0,-8 24 0 15</inkml:trace>
  <inkml:trace contextRef="#ctx0" brushRef="#br0" timeOffset="50936.0313">20580 15602 148 0,'-9'0'80'0,"22"-8"-80"16,-13 8 4-16,5-4-120 15,4 4 4-15</inkml:trace>
  <inkml:trace contextRef="#ctx0" brushRef="#br0" timeOffset="51139.1725">20866 15605 264 0,'-4'0'148'0,"4"-15"-140"0,0 7 0 16,9 4-152-16,13 4 4 16,-13 16 68-16,-13-36 4 15</inkml:trace>
  <inkml:trace contextRef="#ctx0" brushRef="#br0" timeOffset="51545.4492">20020 15737 196 0,'-26'0'108'0,"12"-4"-64"0,14 4 4 16,0 0-40-16,0-4 4 16,5 0-56-16,4 0 0 15,17 4-116-15,-8 4 4 0</inkml:trace>
  <inkml:trace contextRef="#ctx0" brushRef="#br0" timeOffset="51670.458">20464 15681 228 0,'-5'-8'128'0,"10"-16"-196"0,3 20 4 0,10 8-44 16,5 4 4-16</inkml:trace>
  <inkml:trace contextRef="#ctx0" brushRef="#br0" timeOffset="53532.3294">18391 16198 148 0,'-9'-8'80'0,"5"36"-68"0,4-24 0 16,0 12 12-16,4 8 0 15,5 12-4-15,5 4 4 0,4 7 16 16,-1 5 4-16,1 4-12 15,0 12 0-15,-4-5-16 16,-5 5 0-16,-9 0-12 16,-9-9 4-16,-9-3 0 15,-5-8 0-15,-3-4-92 16,-1-5 0-16,4-11-12 16,5-4 0-16,5 0 0 15,0-4 4-15</inkml:trace>
  <inkml:trace contextRef="#ctx0" brushRef="#br0" timeOffset="53797.9737">18382 17010 192 0,'-22'20'104'0,"40"0"-76"0,-18-16 4 16,0 4 0-16,4 0 4 15,1 8-20-15,4 0 4 16,-5 0-4-16,5 4 4 15,0 0-16-15,0-5 4 16,0 1 0-16,0 4 0 16,-5-8-8-16,1-4 4 15,-1 0-8-15,5-4 4 16,5-4-4-16,4-4 4 16,4-8 0-16,9 0 4 0,10-8-100 15,8-4 0-15,14-7-36 16,-5 3 4-16</inkml:trace>
  <inkml:trace contextRef="#ctx0" brushRef="#br0" timeOffset="54516.7737">19277 15271 200 0,'-13'40'108'0,"0"-44"-88"16,13 4 4-16,-5-8 16 15,1-8 0-15,-1-4-24 16,1 0 0-16,-1-8-4 16,1-3 4-16,-1-9-8 0,1-12 4 15,-1 4-4-15,5-11 0 16,5-9-8-16,-1-20 0 15,1 1 0-15,8-9 4 16,5 9-8-16,9 7 4 16,0 5-56-16,4 11 4 15,9 12-44-15,10 4 4 16,8 13-20-16,-9 11 4 16</inkml:trace>
  <inkml:trace contextRef="#ctx0" brushRef="#br0" timeOffset="55032.4344">19559 14002 128 0,'5'-16'72'0,"-1"8"-52"16,-4 4 0-16,0 0 0 0,0-4 0 15,0 8-24-15,0 0 4 16,-9 8 0-16,-4-4 4 15,-5 8 12-15,-4 4 4 16,-1 4-12-16,1-1 0 16,4 1-4-16,0-4 4 15,9 0-4-15,5-4 0 16,4-8-4-16,4-4 0 16,10 0 4-16,4-8 0 15,4-4-8-15,9-4 4 16,5 0 32-16,0 0 0 0,0 1-16 15,4-1 4-15,-9 4 0 16,1 4 4-16,-1 8 0 16,0 4 4-16,-4 8-12 15,0 4 4-15,-5 7-16 16,-4 5 4-16,0 4-140 16,-4 4 0-16,-5 4 8 15,-5-4 0-15</inkml:trace>
  <inkml:trace contextRef="#ctx0" brushRef="#br0" timeOffset="70331.8251">16180 10325 312 0,'5'-8'172'0,"-1"8"-108"0,-4 0 0 0,5-4-40 16,-1 4 4-16,10 8 0 15,-1-4 4-15,-4 11-12 16,0 1 0-16,-5 16-20 16,-4-4 0-16,-4 8 0 15,4-4 4-15,-5 0-4 16,1-9 0-16,8-3 0 16,-4-4 0-16,18-12-60 15,-4 0 4-15,13-16-24 0,-5 4 0 16,23-12 8-16,-9 4 4 15,4 1 0-15,-4 3 0 16,4-4 32-16,-9 4 4 16,1-4-16-16,-6 4 0 15,1-4 60-15,-4 0 0 16,-5-4 52-16,-5 4 4 16,-4-4-16-16,0 4 0 15,-5-3-16-15,1 3 4 16,-5 0 0-16,0 0 4 0,0 0-12 15,0 8 4-15,-5 12 12 16,1 0 0-16,-1 28-12 16,1-8 0-16,-1 31-8 15,1-7 4-15,-5 24-32 16,0-9 4-16,5 9-4 16,-1-16 0-16,1 7-100 15,-1-15 4-15,10-8-68 16,-1-4 0-16,1-12 88 15,-1-4 0-15,5-13 32 16,0 1 0-16</inkml:trace>
  <inkml:trace contextRef="#ctx0" brushRef="#br0" timeOffset="70581.8459">17295 10730 252 0,'-23'24'136'0,"19"36"-76"0,-1-52 0 15,1 28-56-15,4-4 0 16,9 27-4-16,0-7 4 16,9 16-36-16,-5-13 0 15,-4 1-56-15,0-8 4 16,-13-8-44-16,-1-8 4 15,-8-13 112-15,-1-3 0 0</inkml:trace>
  <inkml:trace contextRef="#ctx0" brushRef="#br0" timeOffset="70831.8596">17228 10802 288 0,'17'-40'160'0,"6"16"-116"0,-23 20 0 0,13-8-16 16,1 5 0-16,21 7-16 15,-8 0 4-15,18 3-12 16,-9 1 0-16,0 16 4 16,-9-8 4-16,-14 12-8 15,0-4 4-15,-22 12-4 16,1-4 0-16,-24 0-24 16,10-4 4-16,-14-9-68 15,5-3 0-15,8-12-40 16,1 0 0-16,31-4 48 0,-5 0 4 15,19-4 40-15,-1 4 4 16</inkml:trace>
  <inkml:trace contextRef="#ctx0" brushRef="#br0" timeOffset="71081.8772">17742 10738 316 0,'-4'0'176'0,"-28"16"-128"0,23-16 4 15,-4 16-44-15,0-4 0 16,-1 8-12-16,5-4 4 15,9 8-4-15,0-4 4 16,18-4 4-16,-4 0 0 0,12-12 0 16,-3 0 0-16,-1-12 0 15,-4 4 0-15,-9-8 0 16,-4 0 4-16,-14-8-16 16,0 4 4-16,-14 0-60 15,5 4 0-15,-4 0-40 16,4 4 4-16,9 4 4 15,5 0 0-15,17-4 48 16,0 4 4-16</inkml:trace>
  <inkml:trace contextRef="#ctx0" brushRef="#br0" timeOffset="71253.7643">17957 10703 220 0,'5'-12'120'0,"-1"20"-32"16,-4-8 4-16,5 8-36 15,-5 0 0-15,4 15-48 16,0-7 4-16,1 8-16 0,-1-4 4 15,1 4-96-15,-1-4 0 16,5-4-28-16,-4-4 4 16,4-4 32-16,0-4 0 15,9-8 72-15,-1 0 0 16</inkml:trace>
  <inkml:trace contextRef="#ctx0" brushRef="#br0" timeOffset="71597.5392">18257 10695 332 0,'13'20'180'0,"-4"-1"-132"0,-9-19 0 0,0 12-48 15,0 0 0-15,-4 8 0 16,4-4 4-16,-5 0-8 16,1 0 4-16,4-4-8 15,0-4 4-15,4-8-16 16,1 0 0-16,4-12 12 15,-5 0 4-15,10-12 0 16,-1 4 4-16,5-4-4 16,-5 4 4-16,5 1 16 15,0 7 4-15,5 8 12 16,-5 0 0-16,-1 16-12 16,-3-4 0-16,-5 15-16 15,0-7 0-15,0 4-72 16,0 0 0-16,4-4-60 0,-4-4 0 15,9-4 32-15,-5 0 4 16,5-24 44-16,5 4 0 16</inkml:trace>
  <inkml:trace contextRef="#ctx0" brushRef="#br0" timeOffset="71785.0549">18718 10233 260 0,'9'-12'140'0,"13"12"-100"0,-22 0 4 15,14 12-36-15,-5 0 0 16,18 32 8-16,-5-12 0 16,-4 35-12-16,-5-11 0 0,-8 16-24 15,-1-17 0-15,1 5-48 16,-5-12 0-16,0-9-12 16,0-3 0-16,-5-16-20 15,1-4 0-15</inkml:trace>
  <inkml:trace contextRef="#ctx0" brushRef="#br0" timeOffset="72550.7306">18669 10687 220 0,'-32'-24'120'0,"19"20"-48"16,13 4 4-16,4 0-16 15,1 0 0-15,13 0-32 16,-5 0 0-16,23 0-20 16,-9 0 0-16,18 0-12 15,-5 0 4-15,14-4 4 16,-10 0 0-16,15-4-4 15,-15 4 4-15,6-8-4 0,-6 0 4 16,-3-4 0-16,-6 4 0 16,-12 0 0-16,-5 4 0 15,-14 8-4-15,1 0 0 16,-19 16-4-16,5-4 0 16,-9 20 0-16,5-4 0 15,8 4-20-15,1-4 0 16,8-1-40-16,1-7 4 15,13-8 20-15,-5 0 0 16,10-8 28-16,-5-4 4 16,8-12 8-16,-8 4 4 0,5-8 16 15,-5 4 0-15,0-8 20 16,-1 9 4-16,1 7 0 16,0 0 4-16,0 8-20 15,-4 0 0-15,-1 7-24 16,-4 1 4-16,0 0 0 15,0 0 0-15,-5-8-4 16,1 0 0-16,-1-12-4 16,-4 0 4-16,5-8 4 15,-1 0 4-15,1-7-24 16,-1 3 4-16,5-8-56 16,0 4 4-16,9 0-76 15,-5 4 4-15,19 8 32 16,-1 4 4-16,9 8 52 15,-8 0 0-15,12 0 16 16,-8 0 0-16,-9-4 596 16,63 20-568-1,-171-36 80-15,86 16 4 16,-5 4-52-16,0 0 0 16,0 4-28-16,0 0 4 15,0 4-16-15,0 0 4 16,13 8 0-16,0-4 4 15,14 4 0-15,-4 0 0 16,8 4 0-16,-4-4 4 16,-5 8-16-16,-4-4 4 15,-18 7-44-15,0-7 4 0,-22 0-56 16,-1-4 0-16,-8-8-52 16,4 0 0-16,-31 8 124 15,-9-28 0-15,-9-8-12 16,0 0 0-16</inkml:trace>
  <inkml:trace contextRef="#ctx0" brushRef="#br0" timeOffset="72722.6158">17868 10321 248 0,'-18'-16'136'0,"40"-4"-164"0,-22 16 0 16,36-4-132-1,13 4 4-15</inkml:trace>
  <inkml:trace contextRef="#ctx0" brushRef="#br0" timeOffset="73628.9328">13911 10448 252 0,'4'8'136'0,"-4"40"-88"0,0-44 0 0,0 19-36 16,0-3 0-16,0 24-4 15,0-8 4-15,5 8-8 16,-1-8 4-16,14 3-4 15,-4-7 0-15,17-12 12 16,-4-4 0-16,13-12-16 16,-4-4 4-16,0-20 0 0,-5 0 0 15,0-24-4-15,-4 5 0 16,-9-17 0-16,-4 8 0 16,-10-8 12-16,1 5 0 15,-1 15 4-15,-4 4 0 16,5 24-4-16,-1 0 0 15,1 32-16-15,-1-4 4 16,9 20-4-16,1-1 4 16,8 9-120-16,-4-8 4 15,13-8-24-15,-4-4 4 16,18-4 64-16,-9-5 4 0</inkml:trace>
  <inkml:trace contextRef="#ctx0" brushRef="#br0" timeOffset="73816.446">14690 10555 236 0,'-5'24'128'16,"5"36"-72"-16,0-52 4 0,-4 28-32 15,-1-4 0-15,1 35-20 16,4-11 4-16,4 16-28 16,1-9 0-16,4 1-68 15,-5-12 0-15,1-13-20 16,-1-3 0-16,-4-28 32 15,0 0 4-15</inkml:trace>
  <inkml:trace contextRef="#ctx0" brushRef="#br0" timeOffset="74050.8375">14564 10790 236 0,'-4'-60'128'0,"13"33"-60"0,-9 23 4 16,4 0-28-16,1 0 0 15,13 0-28-15,0 0 0 16,13 4-16-16,-9 0 4 15,10 8 0-15,-5 0 0 16,-5 11 4-16,5 5 4 16,-18 4-4-16,-5-4 4 15,-17 8-12-15,-1-8 4 16,-4-4-32-16,1-4 4 16,-1-16-104-16,4 0 0 0,10-12 12 15,-1 4 4-15,14-12 44 16,9 0 0-16</inkml:trace>
  <inkml:trace contextRef="#ctx0" brushRef="#br0" timeOffset="74378.9888">15142 10683 272 0,'0'-16'148'0,"0"12"-100"0,0 4 4 0,-5-4-52 15,1 0 4-15,-10 8 0 16,-3 0 0-16,-1 8-4 15,4 0 0-15,5 8-4 16,0-5 4-16,5 9-4 16,4-4 4-16,4 0 0 15,1-4 0-15,8-8 4 16,-4 0 0-16,5-12 0 0,-5 0 0 16,-9-24-4-16,0 4 4 15,-5-23-4-15,1 11 4 16,-5-24-4-16,-5-8 4 15,1-3-8-15,-5 11 4 16,4 8-80-16,10 13 4 16,8 7-44-16,10 16 0 15,8 8 48-15,1-4 0 16</inkml:trace>
  <inkml:trace contextRef="#ctx0" brushRef="#br0" timeOffset="74699.2179">15357 10579 280 0,'-23'12'152'0,"1"-4"-128"0,17-8 4 0,-8 8-28 16,0 0 0-16,-1 4-4 15,5 0 4-15,5 8 0 16,-1-4 0-16,10 0-4 16,-1-4 4-16,10-4 0 15,-1-4 4-15,5-4-4 16,-5 0 4-16,1-12 12 15,-1 4 0-15,-4-8-8 16,0 4 4-16,-4 0 8 16,-1 0 0-16,1 4-8 15,-1 4 0-15,1 12-4 16,-1 0 0-16,5 12-12 16,0 0 4-16,4 0-52 15,-4-5 4-15,9-7-64 16,0-4 4-16,0-8 12 15,0-4 0-15,0-15 48 16,-5 3 4-16</inkml:trace>
  <inkml:trace contextRef="#ctx0" brushRef="#br0" timeOffset="74902.3662">15531 10145 192 0,'-13'-51'104'0,"4"47"-44"15,9 4 4-15,0 8-40 16,0 8 4-16,4 11-8 15,1-3 4-15,8 28-20 0,-4-12 4 16,9 31-8-16,-5-15 4 16,1 12-52-16,-1-8 4 15,-4-9-44-15,0-7 4 16,-9-8-28-16,0-4 4 16,0-20 88-16,0 0 0 15</inkml:trace>
  <inkml:trace contextRef="#ctx0" brushRef="#br0" timeOffset="75152.38">15518 10623 196 0,'-5'-16'108'0,"19"16"-40"0,-14 0 4 16,4 0-44-16,1 0 0 15,13-4-8-15,-5 4 0 0,23-4-4 16,-9 0 0-16,8-4-4 16,-8 4 0-16,0-4 8 15,-4 0 0-15,-6-4-12 16,1 0 4-16,-9 4-4 15,-4 0 0-15,-5 8 16 16,0 0 4-16,-5 20-4 16,1-4 0-16,-5 24-20 15,0-8 4-15,13 8-12 16,1-8 0-16,8 3-36 16,1-11 0-16,22-8-176 15,-5-4 0-15,-4-4 136 16,-14-20 0-16</inkml:trace>
  <inkml:trace contextRef="#ctx0" brushRef="#br0" timeOffset="84919.0586">8782 12095 152 0,'0'-43'84'0,"-9"19"-84"0,4 20 0 0,-4 0 24 16,-4 4 0-16,-9 0-12 16,-10 0 0-16,-4 4-4 15,-4 8 4-15,-5 4-4 16,-8 4 0-16,3 7 4 15,1 13 4-15,-5 8-8 16,5 8 0-16,5 7-8 16,8 13 0-16,13-4 12 15,10 7 4-15,13 5-16 16,9-13 0-16,18 9 8 0,13-8 4 16,27-13-16-16,5-7 4 15,8-12 8-15,14-12 4 16,-4-24-4-16,-1-16 4 15,-4-16-8-15,-4-8 4 16,-14-12 4-16,-18-7 0 16,-13-9 4-16,-22 0 0 15,-19-3 8-15,-17-1 4 16,-23 4-28-16,-18 9 4 16,-26 7-8-16,-1 4 0 15,5 8-108-15,9 8 4 16,18 8-32-16,-9 9 0 0</inkml:trace>
  <inkml:trace contextRef="#ctx0" brushRef="#br0" timeOffset="87105.8748">13499 14388 120 0,'-4'-32'68'0,"-19"-16"-44"0,14 36 0 16,-4-4 0-16,-9 0 4 0,-5 0-20 15,-9 1 4-15,0 3-8 16,-9 4 0-16,1 8 0 16,-10 8 0-16,0 7 12 15,0 17 4-15,-8 20-16 16,8 12 4-16,9 7-4 15,10 1 0-15,12 8-4 16,23-1 0-16,18-7 4 16,13-9 4-16,19-7 4 15,17-4 4-15,18-16-8 16,0-12 0-16,4-16-4 16,-4-16 0-16,-4-16 4 15,-9-8 0-15,-14-16 4 16,-18-12 4-16,-13-11 0 15,-23-1 4-15,-17 1-20 0,-23 3 4 16,-22 8-12-16,-9 1 4 16,-5 15-180-16,10 16 4 15,12 4 108-15,10 4 4 16</inkml:trace>
  <inkml:trace contextRef="#ctx0" brushRef="#br0" timeOffset="88969.2905">9731 16242 140 0,'-18'-40'76'0,"0"28"-68"0,9 5 4 16,0-5 4-16,-5-4 0 16,-3-8-12-16,-1 0 4 15,-5 0 4-15,-13 0 0 0,-4 4 0 16,-5 8 0-16,1 8-4 15,-6 12 0-15,-3 4-4 16,-1 8 0-16,-4 4-4 16,4 8 4-16,5 4 0 15,0 3 4-15,4 9-4 16,5 16 4-16,8-4 0 16,10 3 4-16,13 9 8 15,18 0 0-15,13-9-8 16,19-7 4-16,17-4-12 15,22-9 0-15,23-11 4 16,-4-8 4-16,4-12-4 16,-5-12 0-16,1-16 4 15,-5-8 0-15,-14-12 12 16,-17-7 0-16,-23-5-20 0,-18-4 0 16,-22 4 0-16,-26 1 0 15,-24-13-44-15,-21 0 4 16,-23 1-20-16,-9-1 4 15,0 12-36-15,18 16 0 16,18 16 0-16,26 4 0 16</inkml:trace>
  <inkml:trace contextRef="#ctx0" brushRef="#br0" timeOffset="91044.3938">14591 14153 132 0,'-9'-32'76'0,"-26"-20"-56"0,26 40 0 0,-5 0 4 15,-8 1 0-15,-10-1 0 16,-3 0 4-16,-6 4-8 16,-12 4 4-16,-6 4-12 15,1 8 4-15,-4 8-12 16,-1 11 4-16,0 13-8 0,10 12 4 16,8 16 0-16,9 3 4 15,14 5-4-15,13 3 0 16,13-3-4-16,19-4 4 15,17-5 0-15,22 1 0 16,10-16 4-16,13-12 4 16,0-17-8-16,0-15 4 15,0-12 0-15,-4-12 0 16,-14-15 8-16,-18-13 0 16,-13-20-12-16,-23-7 4 15,-22-9-4-15,-26-8 4 0,-24 1-8 16,-26 7 0-16,-17 21-176 15,-15 27 0-15</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20:15:24.505"/>
    </inkml:context>
    <inkml:brush xml:id="br0">
      <inkml:brushProperty name="width" value="0.05292" units="cm"/>
      <inkml:brushProperty name="height" value="0.05292" units="cm"/>
      <inkml:brushProperty name="color" value="#FF0000"/>
    </inkml:brush>
  </inkml:definitions>
  <inkml:trace contextRef="#ctx0" brushRef="#br0">19192 6691 200 0,'0'32'108'0,"18"-8"-56"0,-18-20 4 0,5 12-40 15,-1 0 0-15,1 8 4 16,-1-5 0-16,-4 1 0 16,0 0 4-16,0-4 0 0,0-4 4 15,-4-4-16-15,-1-4 0 16,5-12-8-16,0 4 0 15,5-24-4-15,-1 4 0 16,5-23-4-16,0 3 4 16,9-4 0-16,0 8 0 15,4 4 12-15,-4 9 0 16,9 7-4-16,-5 4 4 16,5 28-12-16,-4-4 0 15,-1 20 0-15,-4-5 4 16,-5 21-4-16,-4-8 4 0,0 8-12 15,0-4 0-15,5-9-132 16,-1-3 0-16,23-8 20 16,-9-4 0-16,13-12 60 15,-9 0 0-15</inkml:trace>
  <inkml:trace contextRef="#ctx0" brushRef="#br0" timeOffset="484.4052">20392 6126 324 0,'4'24'176'0,"-4"28"-152"0,0-44 4 16,0 19-12-16,0-3 4 16,5 16-4-16,-5-4 0 15,0 16-12-15,0-9 4 16,0 1-8-16,0-4 4 16,4-12 0-16,1 0 4 15,8-16-8-15,-4-4 0 16,18-4-4-16,-5-4 4 0,10-8-4 15,-5 0 4-15,8 16-4 16,-3 0 4-16,-5 8 0 16,-1-5 0-16,-3 13 8 15,-5-4 0-15,-18 0-4 16,0 0 0-16,-23 0-4 16,5-4 0-16,-22-12-12 15,9 0 0-15,0-4-60 16,4 0 0-16,9-8-28 15,4 4 0-15,19-12 8 16,-1 4 0-16,23-32 40 16,-4 8 4-16</inkml:trace>
  <inkml:trace contextRef="#ctx0" brushRef="#br0" timeOffset="671.9178">21050 6158 252 0,'-9'-24'136'0,"0"28"-40"0,9-4 4 16,-5 12-36-16,1 0 0 15,4 24-56-15,0-5 4 16,9 17-12-16,-5-8 4 16,5 24-80-16,0-17 0 15,0 5-32-15,0-8 0 16,0 0 0-16,0-12 4 16,5-5 28-16,-6-3 4 15</inkml:trace>
  <inkml:trace contextRef="#ctx0" brushRef="#br0" timeOffset="921.9341">21381 6623 284 0,'22'-19'156'0,"-26"23"-112"0,4-4 4 0,-9 11-44 15,5 1 4-15,-1 0-12 16,1-4 4-16,-1 4-4 16,5 0 4-16,5 4 0 15,-1-4 0-15,9-4 0 16,1 0 4-16,4-12-4 15,-5 4 4-15,1-16-4 16,-5 4 4-16,-9-12-4 16,0 4 4-16,-14 0-40 15,5 1 0-15,-13 11-40 16,4 0 0-16,5 12-40 16,-1 0 0-16,28 4 68 15,-1-4 4-15</inkml:trace>
  <inkml:trace contextRef="#ctx0" brushRef="#br0" timeOffset="1562.6049">21708 6536 256 0,'9'-16'140'0,"-9"-4"-108"0,0 16 4 15,0 4-24-15,0 0 4 16,-5 8-12-16,1-4 0 16,-10 24-8-16,1 0 0 15,13-4 0-15,0-4 0 16,13-5 0-16,-4 1 0 15,14-12-20-15,-5 0 0 0,4-24 4 16,0 5 0-16,-4-17 16 16,0 4 0-16,-4-16 12 15,-5 8 0-15,-5-16 0 16,0 9 4-16,-4-1 0 16,0 4 4-16,0 16 4 15,0 4 4-15,0 24-20 16,0 0 4-16,0 28-8 15,0-8 0-15,9 28 0 16,-4-12 0-16,8 7 0 16,-4-7 4-16,9-8 0 15,-4-4 0-15,8-12-4 16,-4-4 0-16,4-20 0 16,1 0 4-16,12-12-8 15,-8 4 4-15,0-4-4 16,-4 4 0-16,-6 8-8 0,-3 0 0 15,-5 8-44-15,0 0 0 16,4 8-4-16,1 0 0 16,8 8 40-16,0-4 4 15,5-4 20-15,-4 0 4 16,-1-16 44-16,-4 0 0 16,0-4-8-16,-5 0 0 15,-4-4 0-15,0 4 0 16,-9-4 4-16,0 4 0 15,-4 4-16-15,-1 4 4 16,1 8-32-16,-1-4 0 0,14 12-8 16,0 0 0-16,14 16 4 15,-10-4 0-15,18 8-20 16,-8-4 0-16,-1 8 4 16,-4-9 4-16,-23 9-28 15,1-4 4-15,-23 4-76 16,5-8 4-16,-10 4 8 15,6-9 0-15</inkml:trace>
  <inkml:trace contextRef="#ctx0" brushRef="#br0" timeOffset="2375.6266">18244 12286 236 0,'0'20'132'0,"13"32"-60"0,-13-48 4 16,9 20-40-16,-5-4 0 15,5 16-12-15,0-8 0 16,5 7-12-16,-5-7 0 16,-5 0 0-16,1 0 0 15,-5-12-8-15,0-4 4 16,-9-16-8-16,4 0 0 15,1-20 0-15,-1 0 0 16,10-20-4-16,-5 8 4 0,13-11-8 16,-4 7 0-1,5 4 20-15,-1 4 0 0,5 16-4 16,0 4 4-16,0 20 0 16,-5 0 4-16,5 16-16 15,-5 0 4-15,5 16-4 16,-4-8 4-16,-1 8-92 15,1-9 4-15,-1-7-72 16,0-4 4-16,10-12 76 16,-1 0 4-16,1-12 12 15,-6 0 0-15</inkml:trace>
  <inkml:trace contextRef="#ctx0" brushRef="#br0" timeOffset="2563.1393">18834 12338 328 0,'9'4'180'0,"32"-8"-116"0,-37 4 4 16,18-4-64-16,1 0 4 16,8 0-8-16,-4 4 0 15,9 0-128-15,-9 0 0 16,4-4-8-16,-4 4 4 16,13-8 68-16,-4 4 4 15</inkml:trace>
  <inkml:trace contextRef="#ctx0" brushRef="#br0" timeOffset="2844.404">19712 11972 256 0,'-36'-8'140'0,"31"28"-72"16,1-20 0-16,4 28-24 15,0-4 0-15,4 20-36 16,-4-5 4-16,9 13-8 16,0-8 0-16,-4 4-52 15,-1-9 0-15,5 1-72 16,0-4 4-16,4-8 0 15,-4-4 0-15,5-12 76 0,-1 0 4 16</inkml:trace>
  <inkml:trace contextRef="#ctx0" brushRef="#br0" timeOffset="3235.0558">20280 11944 352 0,'4'52'192'0,"1"28"-156"0,-5-69 0 16,4 13-32-16,-4 0 0 15,5 0-4-15,-1-4 0 0,-4 12 0 16,0-4 4-16,9-8-4 16,-4-4 4-16,4-9-8 15,-5-3 0-15,14-4-8 16,-4 0 4-16,8 0 4 15,-4 0 0-15,9 16 0 16,-5-4 4-16,5 8 4 16,-5 0 0-16,-4 4 0 15,-4-4 4-15,-10 4 4 16,1-4 0-16,-14-4-12 16,0 0 4-16,-14-9 0 15,1 1 4-15,-5-12-48 16,5 0 4-16,-1-7-68 15,5 3 0-15,14-12-12 0,-1 4 4 16,28-20 44-16,-5 8 4 16</inkml:trace>
  <inkml:trace contextRef="#ctx0" brushRef="#br0" timeOffset="3406.9442">20768 11817 292 0,'4'32'160'0,"1"31"-96"0,-5-55 0 15,4 32-56-15,1-8 4 16,4 24-12-16,-5-13 0 16,1 21-44-16,-1-16 4 15,5 4-60-15,0-9 4 0,4-3-16 16,1 0 0-16,13-16 68 16,-5-4 0-16</inkml:trace>
  <inkml:trace contextRef="#ctx0" brushRef="#br0" timeOffset="3672.5879">21108 12247 284 0,'-18'-28'156'0,"-13"32"-108"0,26-4 4 0,-13 8-20 15,5 0 4-15,-5 20-28 16,-4-9 0-16,13 13-8 16,0-8 4-16,9 8-4 15,0-8 4-15,18-8 0 16,0-4 0-16,8-8 0 15,-3 0 0-15,-1-12-4 16,-4 0 0-16,-4-12-16 0,-1 0 4 16,-9-8-76-16,1 0 0 15,-1 4-28-15,-4 5 0 16,5 15 36-16,-1 0 0 16,23 4 56-16,-4 0 4 15</inkml:trace>
  <inkml:trace contextRef="#ctx0" brushRef="#br0" timeOffset="4375.763">21421 12239 296 0,'5'-24'160'0,"-23"16"-124"0,13 4 4 15,1 8-16-15,-1 0 0 16,-8 12-20-16,0-4 0 0,4 16-8 16,0-9 4-16,13 9-4 15,1-8 4-15,17 4-24 16,-4-8 4-16,9-12-4 15,-5 0 0-15,1-16 8 16,-1 0 0-16,0-24 12 16,1 8 0-16,-5-31 0 15,0 11 4-15,-5-28 0 16,0 17 0-16,-4 11 28 16,0 8 4-16,-9 24-16 15,0 4 0-15,5 28 0 16,-1-4 4-16,5 32-16 15,0-4 0-15,-4 11-8 16,-1-3 4-16,5 0 4 0,0-8 0 16,4-8-4-16,1-5 4 15,-1-15-8-15,1-4 0 16,4-24 4-16,-5 0 0 16,5-23 0-16,0 7 4 15,0-8-8-15,-5 8 0 16,-4 12-8-16,0-4 0 15,-9 28 12-15,0 0 0 16,5 20-20-16,-1-8 0 16,9 8-24-16,1-4 0 15,8-4 20-15,1 0 0 0,8-8 12 16,-4-4 0-16,0-8 12 16,-5 4 0-16,0-8 12 15,-4 0 4-15,-4-4 28 16,-1 0 4-16,-4-8-4 15,-4 0 0-15,-10 4 4 16,1 4 4-16,-10 12-28 16,1 0 4-16,4 12-24 15,0-4 0-15,13 12-8 16,1 0 4-16,22 4 0 16,-5-4 4-16,9 12-4 15,-4-5 0-15,-9 5 8 16,-4-4 0-16,-19 8 0 15,1-12 4-15,-23 0-28 16,4-4 0-16,-8-12-152 16,4 0 4-16,5-4 44 0,-1 0 0 15</inkml:trace>
  <inkml:trace contextRef="#ctx0" brushRef="#br0" timeOffset="10965.741">8455 12294 140 0,'-22'-23'76'0,"-1"-5"-24"0,19 24 0 16,-14 0-24-16,4 0 4 16,-8 4-12-16,4 0 4 15,-9 12-20-15,5 0 4 0,-18 27 0 16,8-7 0-16,-17 56-8 16,13-21 0-16,-4 53 0 15,9-25 0-15,22 13 0 16,0-17 4-16,40-11 4 15,-4-12 4-15,45-37-4 16,-5-3 4-16,58-40-8 16,-27 0 4-16,23-43 0 15,-27 15 4-15,-9-24 0 16,-17 12 0-16,-24-27-12 16,-3 15 0-16,-41-23 16 15,0 11 0-15,-45-19-16 16,9 19 4-16,-40 0-32 15,18 21 0-15,-9 35-136 16,8 0 0-16,10 52 68 16,13-4 4-16</inkml:trace>
  <inkml:trace contextRef="#ctx0" brushRef="#br0" timeOffset="11606.4033">9319 16298 180 0,'-18'-52'100'0,"-13"16"-64"0,22 28 4 16,-14-7-8-16,1 3 4 16,0 0-24-16,-1 4 0 15,-4 20-8-15,5-4 4 16,-5 27 0-16,5-3 0 15,4 44-4-15,0-16 0 16,22 31-8-16,1-15 4 16,31-1 0-16,-10-15 0 15,51-24 0-15,-10-4 0 16,27-48 12-16,-18 8 0 0,9-40-4 16,-14 8 4-16,-8-31 0 15,-14 7 4-15,-31-28 4 16,-4 21 0-16,-55-33-16 15,10 25 0-15,-67-9-36 16,21 13 0-16,-17 23-160 16,18 8 0-16</inkml:trace>
  <inkml:trace contextRef="#ctx0" brushRef="#br0" timeOffset="13055.0366">13857 10309 220 0,'5'-20'120'0,"4"8"-76"0,-9 12 4 0,4 0-32 15,1 0 4-15,4 20-12 16,0 0 0-16,4 27 0 15,-4-7 4-15,4 24-16 16,1-9 4-16,4 1 0 16,-5-8 0-16,23-8 0 15,-9-4 4-15,13-17-4 16,-13 1 4-16,9-28-4 16,-5 4 4-16,5-39-4 15,-5 7 0-15,-4-16 4 16,-5 8 0-16,-4-7-8 15,-4 3 4-15,-5 12 0 16,0 4 4-16,-5 28 12 16,1 0 0-16,4 32-16 15,0-4 0-15,4 20-32 0,0-4 4 16,19-5-96-16,-10-7 4 16,23-4 28-16,-9-4 4 15,-1-8 56-15,-3 0 4 16</inkml:trace>
  <inkml:trace contextRef="#ctx0" brushRef="#br0" timeOffset="13242.5492">14757 10591 272 0,'4'36'152'0,"10"16"-108"0,-14-48 4 15,0 31-40-15,0-3 0 0,4 20-8 16,1-12 0-16,4 12-44 15,-5-13 4-15,1 1-44 16,-1-12 0-16,-4-12-24 16,0-4 0-16,-4-12 76 15,4 0 4-15</inkml:trace>
  <inkml:trace contextRef="#ctx0" brushRef="#br0" timeOffset="13476.9413">14600 10571 244 0,'0'-44'136'0,"18"21"-72"15,-18 19 0-15,14-8-48 16,-1 4 0-16,18 4 4 16,-8 0 4-16,26 4-16 15,-4 0 0-15,-1 12-4 16,-8 4 0-16,-9 7 4 0,-4-3 4 16,-23 8-12-16,0-4 0 15,-23 8-56-15,5-8 4 16,-9-8-28-16,5-4 0 15,4-12-24-15,5 0 0 16,13-8 32-16,0 0 0 16</inkml:trace>
  <inkml:trace contextRef="#ctx0" brushRef="#br0" timeOffset="13805.0875">15209 10468 188 0,'4'-12'104'0,"10"4"-44"0,-14 8 0 0,0 0-32 16,0 0 0-16,-9 0-8 15,0 0 4-15,-4 20-20 16,-1-4 4-16,-4 23-4 16,0-7 0-16,9 12-4 15,5-8 0-15,8-4-4 16,1-8 0-16,13-4 4 16,0-1 4-16,4-19-4 15,-4 0 4 1,-5-47 40-1,-4 11 4-15,-9-20-44 16,0 8 4-16,-18-31-8 16,5 15 0-16,-9-4-12 15,4 13 4-15,0 3-68 16,4 12 4-16,14 20-40 0,0 4 0 16,18 20 40-16,-4-4 0 15,35 16 28-15,-9-4 0 16</inkml:trace>
  <inkml:trace contextRef="#ctx0" brushRef="#br0" timeOffset="14101.9828">15616 10468 284 0,'-4'20'156'0,"-10"4"-120"0,10-24 0 16,-5 0-32-16,0 0 0 16,-4 8-4-16,4-5 0 15,-9 9-4-15,4 0 4 0,1 0-4 16,4 0 0-16,0 0 0 15,4-4 4-15,5-4-4 16,0-4 4-16,14-8 0 16,-1 0 0-16,10-12 0 15,-5 4 0-15,8 0 0 16,-3 5 4-16,-5 3 8 16,-5 4 0-16,-4 20-12 15,0-1 4-15,0 9-8 16,0-4 4-16,13 0-56 15,-4-4 0-15,9-8-44 16,-5-4 4-16,10-16-8 16,-1 4 0-16</inkml:trace>
  <inkml:trace contextRef="#ctx0" brushRef="#br0" timeOffset="14305.124">15782 9990 244 0,'-9'4'132'0,"-5"40"-100"0,10-40 4 16,13 24-28-16,0-4 4 16,9 31-12-16,0-11 0 15,9 32 0-15,-5-17 4 16,0 13-56-16,-4-12 4 16,-9 3-24-16,0-11 4 15,-4-8-40-15,-1-8 0 0</inkml:trace>
  <inkml:trace contextRef="#ctx0" brushRef="#br0" timeOffset="14602.018">15831 10567 196 0,'-9'-32'108'0,"32"13"-48"0,-23 15 4 0,8 0-44 16,1 0 4-16,14 4-12 16,-5 0 4-16,18 0-8 15,-5 0 0-15,9-4-4 16,-9-4 4-16,5 0-8 15,-4 4 4-15,-6-4 4 16,1 0 4-16,-18 0-12 16,0 4 0-16,-18 4 0 15,5 0 0-15,-14 12 12 16,4-4 4-16,-3 24-8 16,3-13 0-16,5 17-12 0,0-8 4 15,14 4-8-15,13-4 0 16,8-12-112-16,15-12 4 15,8-8 12-15,9-4 4 16,-4-4 36-16,-5-4 4 16</inkml:trace>
  <inkml:trace contextRef="#ctx0" brushRef="#br0" timeOffset="14961.4208">16941 10344 284 0,'-27'-8'156'0,"41"-23"-116"0,-14 23 0 0,9-8-36 16,-5 4 4-16,14-16-12 15,0 8 0-15,13 0 12 16,-4 4 4-16,13 4 4 16,-4 0 4-16,4 12-16 15,-8 0 4-15,-1 16-4 16,-9-4 0-16,-22 20 0 15,0-4 0-15,-13 24-4 16,0-13 0-16,-10 13 12 16,5-8 0-16,9 0-20 15,0-4 4-15,14-13 4 16,-1-3 0-16,14-8-4 16,5 0 4-16,12-12-68 15,-3 0 4-15,4-4-52 0,-5 0 0 16,18-4 36-16,0-8 4 15,-8 8 32-15,-1-4 4 16</inkml:trace>
  <inkml:trace contextRef="#ctx0" brushRef="#br0" timeOffset="15148.9347">18185 10583 288 0,'5'52'160'0,"17"47"-76"0,-22-87 4 15,5 28-80-15,4 4 4 0,9 4-12 16,-1-1 4-16,1 1-72 16,-4-12 0-16,-1-8-36 15,-4-8 0-15,-4-12 0 16,-1-8 4-16,-4 0 56 16,-9-12 0-16</inkml:trace>
  <inkml:trace contextRef="#ctx0" brushRef="#br0" timeOffset="15383.3262">18087 10607 300 0,'27'-48'164'0,"9"9"-140"16,-32 31 4-16,14-4-28 15,-5 0 4-15,14 4 0 16,0 0 4-16,9 12 4 16,-5 12 0-16,-4 8 16 15,-9 3 0-15,-9 1-20 0,-5-4 4 16,-17 12-16-16,4-4 0 15,-13-4-40-15,-1-4 4 16,5-5-56-16,5-7 4 16,4-12-8-16,13-8 4 15,14 0 20-15,5-4 4 16</inkml:trace>
  <inkml:trace contextRef="#ctx0" brushRef="#br0" timeOffset="15633.3418">18548 10504 300 0,'0'4'164'0,"4"31"-136"0,-4-35 4 16,0 16-36-16,0 4 4 0,0 4-4 16,5 4 4-16,4 0 0 15,9-4 0-15,-5-4-4 16,5-5 4-16,0 1 0 16,0-16 4-16,0-12 0 15,-5 1 0-15,-8-5 0 16,-10-4 4-16,-8-12 0 15,-10 0 0-15,-8 4-12 16,4 4 4-16,-18 4-48 16,10 4 0-16,3 5-80 15,10 3 4-15,8-8 24 16,14 20 4-16</inkml:trace>
  <inkml:trace contextRef="#ctx0" brushRef="#br0" timeOffset="15836.4843">18745 10380 220 0,'-18'-16'124'0,"22"-27"-80"0,-4 35 4 15,-4-4-36-15,4-4 0 16,0 0 4-16,-5-4 0 16,1 8-8-16,-5 4 4 15,0 8-40-15,0 4 0 16,0 0-112-16,5 4 0 15,8 0 56-15,1 4 0 0</inkml:trace>
  <inkml:trace contextRef="#ctx0" brushRef="#br0" timeOffset="16055.2465">18893 10512 184 0,'4'15'104'0,"41"-30"-60"0,-45 23 4 0,4 3-16 16,1 5 4-16,-5 8-12 16,4 8 4-16,1 4-20 15,-5 0 4-15,4-4-16 16,-4 3 4-16,5-7-48 16,-5-8 0-16,4 0-112 15,1-4 4-15,-1 4 104 16,1-16 4-16</inkml:trace>
  <inkml:trace contextRef="#ctx0" brushRef="#br0" timeOffset="16774.0484">19152 10603 176 0,'0'-4'100'0,"5"16"-48"0,-5-8 0 16,4 0-32-16,1 8 4 16,-1 4-16-16,0 4 0 15,1 4 0-15,4-4 0 16,-5 3-8-16,1-7 0 15,-1-4 4-15,-4-4 4 16,5 0-20-16,-1-12 4 0,1-8 8 16,4-8 0-16,0-11-4 15,4-5 0-15,5 4-4 16,4 0 4-16,-4 4 8 16,0 8 0-16,0 8 24 15,0 12 0-15,0 8-8 16,-5 8 4-16,-4 4-8 15,-4 12 0-15,-5 0-20 16,0 0 0 0,-5 7-128-1,1-11 4-15,4-12 20 16,9 0 4-16,4 0 64 16,1-24 0-16</inkml:trace>
  <inkml:trace contextRef="#ctx0" brushRef="#br0" timeOffset="16965.892">19537 10181 236 0,'9'20'128'0,"9"44"-96"0,-14-48 4 16,5 12-12-16,5 15 0 16,13 9-24-16,-10 0 0 15,1 8-12-15,-4-9 4 16,-5-3-72-16,-9-4 4 15,0-8-40-15,9 3 4 16,-27-7 76-16,9-8 4 0</inkml:trace>
  <inkml:trace contextRef="#ctx0" brushRef="#br0" timeOffset="17528.431">19501 10655 292 0,'14'-4'160'0,"8"-4"-112"16,-17 4 0-16,12 0-28 15,15-4 4-15,8 4-16 16,5 0 0-16,4-4-4 16,0 0 0-16,-4 0 0 0,0-4 0 15,-9 8 0-15,-10-4 4 16,-3 0-4-16,-5 4 0 16,-18 8-4-16,-14 8 0 15,1 4 0-15,-10 8 0 16,6 8-4-16,-1 4 0 15,9-4 0-15,9 3 4 16,4-3-4-16,5-4 0 16,5-8-44-16,3-8 4 15,1-4 28-15,0-8 4 16,5-4 8-16,-10-4 4 0,5-12 0 16,0 4 4-16,0-4-8 15,0-4 4-15,0 4 8 16,-1 0 0-16,-3 9 8 15,4 11 0-15,-5 4 0 16,1 7 4-16,-1 5-20 16,1 0 4-16,-6 0-4 15,1 0 4-15,0 0 0 16,-4-4 4-16,-1-4-4 16,-4 0 4-16,0-4-4 15,0-4 0-15,0-4 16 16,5-8 0-16,-1-8-24 15,1 0 4-15,4-4-12 16,4-8 4-16,1 5-100 16,3 3 4-16,15 4-28 15,4 0 0-15,4 12 88 0,0 0 4 16,0 8 4-16,1 0 0 16</inkml:trace>
  <inkml:trace contextRef="#ctx0" brushRef="#br0" timeOffset="17762.8244">20799 10603 276 0,'-9'-16'152'0,"0"-16"-88"0,5 20 0 16,-5 4-32-16,0 0 0 16,-5 1-28-16,-8 10 4 15,0 5 0-15,-1 0 4 16,5 4-16-16,1 4 4 0,8 0-4 16,9 0 0-16,9 0 0 15,8 0 4-15,1 4 4 16,5 4 0-16,-5 0 4 15,-5-1 0-15,-4 9 8 16,-5-4 0-16,-8 0-12 16,-9 0 0-16,-1-4-108 15,-4-4 0-15,5-8-64 16,-1 0 0-16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20:20:29.259"/>
    </inkml:context>
    <inkml:brush xml:id="br0">
      <inkml:brushProperty name="width" value="0.05292" units="cm"/>
      <inkml:brushProperty name="height" value="0.05292" units="cm"/>
      <inkml:brushProperty name="color" value="#FF0000"/>
    </inkml:brush>
  </inkml:definitions>
  <inkml:trace contextRef="#ctx0" brushRef="#br0">17948 6436 136 0,'0'0'76'0,"94"-16"-72"0,-72 9 4 16,5-5-4-16,9 0 0 0,-5-4-4 15,1 0 0-15,-5 0 0 16,-5-4 4-16,-13 4-4 15,-9 0 0-15,-9-4 0 16,-27 4 4-16,-9 0-8 16,-13 1 4-16,-18-1 0 15,-13 0 0-15,-23 0 0 16,-18-4 0-16,-18 0 20 16,-22-4 0-16,-22 4-12 15,-5 8 4-15,-18 8-12 16,-13 0 0-16,-18 8 4 15,-1 0 0-15,-8 8-8 16,5 4 4-16,8 0-4 16,-4 8 4-16,18 8 4 15,13 8 0-15,18 3-8 16,18 5 4-16,13 16 0 0,18 3 0 16,23 5-4-16,18 4 0 15,22-5 4-15,22 5 4 16,18 3-4-16,32-3 4 15,13 8 4-15,27 7 4 16,13-3-8-16,27-5 0 16,14 1-4-16,39-8 4 15,10-5-4-15,18 1 4 16,18-13-4-16,17-3 4 16,5-12-4-16,22 0 4 15,5-16-4-15,9-12 0 0,-5-9 4 16,5-11 0-16,0-7 0 15,0-9 4-15,0-8-4 16,-10-8 4-16,-12 0 0 16,-10-8 0-16,-17-11-4 15,-14-1 0-15,-13-4 8 16,-14 5 4-16,-22-5-16 16,-18 0 0-16,-14-4 0 15,-21 5 0-15,-19-5 4 16,-18-8 4-16,-22-15-4 15,-22 3 4-15,-23-3 0 16,-27 7 0-16,-44-3-8 16,-23 3 4-16,-44 12-24 15,-41 9 4-15,-31 11-96 16,-41 12 0-16,-30 32 8 16,-32 4 4-16</inkml:trace>
  <inkml:trace contextRef="#ctx0" brushRef="#br0" timeOffset="5599.4354">14354 14961 104 0,'-67'-48'56'0,"-54"36"-72"0,90 8 0 16,-14 0 20-16,-27-8 0 15,-13 4-8-15,-27 0 4 0,-22 0 0 16,-18 8 0-16,-36 0 4 16,-9 0 4-16,-13 8 0 15,-5 0 4-15,-13 12-8 16,4 12 0-16,9 4 0 15,-4 8 0-15,13 19 4 16,18 13 0-16,13-1-8 16,23 1 0-16,18 0 0 15,17-1 0-15,28 5 0 16,22 3 0-16,22 9 4 16,18 4 4-16,23-5 0 15,22-7 4-15,17-1-12 16,28 1 4-16,27-1 0 15,26 1 4-15,36-8 4 16,36-5 4-16,31 5-16 16,32-5 0-16,13-15 4 0,27-8 0 15,18-8 0-15,22-9 0 16,9-11-4-16,9-12 0 16,0-8 0-16,-4-12 4 15,4 0-8-15,-9-7 4 16,-4-5-4-16,-9 0 4 15,-9-4 0-15,-1 4 4 16,-17-8-4-16,-22 0 0 16,-19-3 0-16,-21-1 0 15,-19-4 4-15,-27 0 4 16,-17-4-4-16,-27 1 4 16,-19-5-4-16,-21-12 0 0,-32 4-4 15,-22 1 0-15,-28 3 4 16,-17-8 0-16,-26 5-8 15,-24-1 4-15,-21-4-4 16,-28-7 4-16,-22-1 0 16,-13-4 0-16,-27-23 0 15,-18 7 0-15,-14 5-4 16,-35-1 4-16,-18 16 4 16,-19 5 0-16,-30 7-8 15,-27 12 4-15,-27 4 4 16,-23 9 0-16,-31 3-4 15,-31 8 0-15,-5 8-4 16,-17 4 0-16,-1 8-48 16,14 4 4-16,31 16-60 15,23-4 4-15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19:34:21.491"/>
    </inkml:context>
    <inkml:brush xml:id="br0">
      <inkml:brushProperty name="width" value="0.05292" units="cm"/>
      <inkml:brushProperty name="height" value="0.05292" units="cm"/>
      <inkml:brushProperty name="color" value="#FF0000"/>
    </inkml:brush>
  </inkml:definitions>
  <inkml:trace contextRef="#ctx0" brushRef="#br0">4395 7734 172 0,'-22'0'96'0,"22"-4"-76"0,0 4 0 0,0-4-4 15,0 0 0-15,14-4 0 16,-6 4 4-16,10 4 8 15,0 0 4-15,23-4-20 16,-6 0 0-16,19 0-4 16,-9 0 0-16,13 0-4 15,-9 0 4-15,18 0-8 16,-17 4 0-16,8-4 0 16,-9 0 4-16,0 4-4 15,-4 0 4-15,-5-4-4 16,1 0 0-16,-10 4 0 15,-4 0 4-15,-5 0-4 16,-4 0 4-16,-4 0-4 0,-1 0 0 16,-4 0 4-16,0 0 0 15,0 0-4-15,0 0 0 16,0 0 0-16,0 0 4 16,0 0-4-16,-5 0 0 15,1-4-4-15,-1 0 4 16,0 4-4-16,1 0 4 15,4-4 4-15,-5 0 4 16,10 4-8-16,-1 0 4 16,5 0 0-16,-4 0 0 0,3 0 0 15,1 0 4-15,-4-20-8 16,-1 4 0-16,-4-4-4 16,0 5 0-16,0-5 4 15,-4 4 0-15,-1-8-4 16,1 4 0-16,-5-16 0 15,0 12 4-15,0-4 0 16,0 5 0-16,0-5-4 16,0 4 4-16,-9-8 0 15,0 4 0-15,0-8-4 16,0 8 0-16,-9-3 4 16,4 7 4-16,-8-4-8 15,4 8 4-15,0-8 0 16,5 8 4-16,-5-4-8 15,4 0 4-15,1 5 0 16,0-1 4-16,-1-12-8 0,1 4 0 16,-5 8 4-16,4 4 4 15,-8-4-8-15,4 4 4 16,-9 12 0-16,5 0 4 16,-9-12-4-16,4 5 0 15,-9 3-4-15,9 4 0 16,-9-8 4-16,9 4 0 15,-13 8 0-15,4 0 0 16,-13 4 0-16,4 0 4 16,1-8-4-16,-1 0 0 15,5 0-4-15,8 0 0 16,1 0 4-16,4 0 0 0,-4 4-4 16,4 0 4-16,0 4 4 15,5 0 4-15,-1 16 0 16,5 0 0-16,5 7-8 15,-1-3 0-15,5 8 0 16,1-4 4-16,-6 16 0 16,10-8 0-16,-5 19-12 15,0-11 4-15,4 20 12 16,1-13 4-16,-1 9-8 16,1-16 4-16,-1 0 0 15,5-8 4-15,0-5-12 16,0-3 4-16,9-8-8 15,-4 0 4-15,4-8-72 16,0 0 4-16,-5-4-56 16,1-4 4-16,13 8 44 15,-5-4 0-15</inkml:trace>
  <inkml:trace contextRef="#ctx0" brushRef="#br0" timeOffset="1546.9833">5071 6767 152 0,'-13'4'84'0,"8"-36"-48"0,5 24 0 0,0 8-24 15,0 0 4-15,0-8-4 16,0 0 4-16,9-8-4 16,0 4 0-16,18-12 8 15,-9 4 0-15,9-4-16 16,-5 5 4-16,10-1-4 15,-5 4 0-15,17-4-4 16,-3 4 4-16,8 0 4 16,-9 0 4-16,23 0-8 15,-14 0 0-15,9-4 0 0,-9 4 4 16,10-3-8-16,-10 3 0 16,13 0 4-16,-12 0 0 15,3 0-4-15,-8-4 0 16,18 4 0-16,-9 4 0 15,4 4 0-15,-5 0 0 16,6 0 4-16,-10 0 4 16,0 0-8-16,0 0 4 15,1 0-4-15,-1 0 0 16,-9 4 0-16,0 0 0 16,-4 1 8-16,0-1 0 0,4 0-4 15,1-4 0-15,-1 0-4 16,5 0 0-16,8 0-4 15,-8 0 4-15,0 4-4 16,-9 0 0-16,-1 4 12 16,-3 0 0-16,-1 4-4 15,-4 0 0-15,4 0-8 16,-4 0 4-16,4 0 0 16,-4-4 4-16,5 0-8 15,-1 0 4-15,-4 4 4 16,0 0 0-16,-5 4-8 15,0 0 4-15,1 4 0 16,-1-1 4-16,5-3-4 16,0 0 4-16,9 0-4 15,-14 0 0-15,14-4 4 0,-9 0 4 16,9 0-8-16,-5 0 0 16,9 4 0-16,-9-4 0 15,5 8 0-15,-4-4 4 16,3 4-8-16,-3 0 4 15,4 0-8-15,-10 0 4 16,6 0 8-16,-5-4 4 16,8 4-16-16,-8-4 4 15,5 0 4-15,-6 0 0 16,6-1 8-16,-5 1 0 16,-1 0 0-16,1 0 4 15,5 4-8-15,-10 0 0 0,14 0 0 16,-9-4 4-16,8 8-4 15,-3-4 0-15,8 8 0 16,-9-4 4-16,5 8-8 16,0-8 0-16,0 7 8 15,-5-3 4-15,5 0-4 16,-9-4 0-16,9 4 0 16,-1-4 4-16,1 0-12 15,-9-4 4-15,4 0-4 16,-4-4 4-16,5-4-12 15,-10 0 0-15,0 0-8 16,-4 4 0-16,0-4 0 16,0 0 4-16,-4 8-32 15,-1-4 0-15,0-1-40 16,1 1 4-16,-1 0-36 16,5 0 4-16,0 0 76 0,-18 4 4 15</inkml:trace>
  <inkml:trace contextRef="#ctx0" brushRef="#br0" timeOffset="1968.8873">8894 6966 180 0,'0'-8'100'0,"9"-8"-56"0,-9 12 4 0,0 0-8 15,4-4 0-15,5 4-16 16,0 0 0-16,4 4-8 15,5 0 4-15,0 0-20 16,0 0 0-16,4 0 0 16,1 0 4-16,-1 4-4 15,1-4 4-15,-1 0 0 16,-4 0 0-16,4-4 12 0,-4 0 4 16,0-8-20-16,-4 0 4 15,-6-12-8-15,1 4 4 16,0-4-28-16,-4 5 0 15,4-13-128-15,-5 8 0 16</inkml:trace>
  <inkml:trace contextRef="#ctx0" brushRef="#br0" timeOffset="3187.7244">9270 6663 184 0,'-18'-4'100'0,"4"12"-76"15,14-8 4-15,0 0-20 16,0 0 0-16,5-24 4 16,-1 4 0-16,14-3 8 0,-4 3 0 15,26-12-8-15,-4 8 0 16,17-8 0-16,-8 8 0 15,13-4-8-15,0 1 4 16,5-1-4-16,0 0 4 16,-1-4-8-16,1 4 4 15,18-4-4-15,4 8 0 16,-5 1-4-16,-4 3 4 16,0 4 0-16,1 0 0 15,-6 0 0-15,-4 8 4 16,-4 0 0-16,-9 0 4 0,4 4 0 15,-4 0 0-15,13 0-8 16,-14 4 4-16,15 0-4 16,-15 0 4-16,14 8-4 15,-4 0 0-15,-5 4 0 16,-4 0 4-16,-5 4 0 16,-4 4 0-16,0 0 4 15,4 3 0-15,-9 1 4 16,-4-4 4-16,9 4-12 15,-9-4 0-15,22 8 0 16,-9-8 0-16,14 4 0 16,-14-4 0-16,14 11-4 15,-14-3 0-15,5 4 0 16,-10-4 4-16,-3 8-4 16,-6-8 4-16,6 3-8 15,-10-3 4-15,0-4 4 0,-8-4 0 16,4-4 0-16,-1-4 0 15,-3 0-4-15,-1 0 0 16,-4-4-12-16,-5 0 4 16,1-4-32-16,-5 4 4 15,0 8-20-15,-5-8 4 16,5-1-36-16,-4 1 4 16,4-4-12-16,-5 12 0 15,1 0 72-15,-1 0 0 16</inkml:trace>
  <inkml:trace contextRef="#ctx0" brushRef="#br0" timeOffset="3500.2471">12228 6838 184 0,'-4'-4'104'0,"-1"4"-72"0,5 0 0 0,0 4-12 15,0 0 0-15,5 4 4 16,-1 0 0-16,5 4-8 16,4 0 4-16,5 0-12 15,-4-4 4-15,8 4-4 16,-4 0 0-16,9 0-8 16,-9 0 0-16,0 0 8 15,0-4 0-15,-5-4-4 0,0 0 4 16,1-8-4-16,-5 0 4 15,13-12-52-15,1 4 0 16,-1-12-92-16,-4 0 4 16,4 4 36-16,-4 0 4 15</inkml:trace>
  <inkml:trace contextRef="#ctx0" brushRef="#br0" timeOffset="4312.8017">12779 6799 176 0,'-9'-12'100'0,"4"28"-68"16,5-16 0-16,0-8-20 15,0-4 0-15,5 8 0 16,-1 0 4-16,14-8 0 16,-5 4 4-16,14-8-20 15,-4 0 0-15,13-16 0 0,-5 8 0 16,18-12 4-16,-9 9 0 15,36-5-8-15,-17 0 4 16,12 0 8-16,-13 8 0 16,19-8 0-16,-15 8 0 15,10-7-4-15,-14 3 0 16,18-4-4-16,-13 4 4 16,31-4-4-16,-18 8 4 15,9 0 4-15,-18 5 4 16,18-5-4-16,-18 8 0 15,9-8-8-15,-13 8 0 0,17-8 0 16,-8 0 4-16,9 4-4 16,-14 4 0-16,18 4 0 15,-18 5 0-15,14 3 8 16,-19 0 0-16,10 4 0 16,-14 0 0-16,9 0 0 15,-9 0 4-15,5 0-8 16,-9 0 0-16,8 8-8 15,-8-1 4-15,18 1 8 16,-5 0 0-16,4 0-4 16,-12 0 0-16,8 4 0 15,-14 0 0-15,19 4 0 16,-18-4 4-16,8 4-8 16,-12-4 0-16,8 4 0 15,-9-4 0-15,9 8 0 16,-13-4 4-16,0 3-4 0,-9-3 0 15,8 4 0-15,-8-4 0 16,4 0-4-16,-8 0 4 16,-1 4 0-16,0-8 4 15,1 0-60-15,-5 0 0 16,4-4-20-16,-4 0 0 16,0 0-24-16,-5-4 0 15,0 0 20-15,-4 0 4 16</inkml:trace>
  <inkml:trace contextRef="#ctx0" brushRef="#br0" timeOffset="4890.9713">16632 6576 172 0,'-4'-28'96'0,"8"48"-44"0,-4-20 0 16,5-4-4-16,-1-4 4 16,1 4-28-16,-1 0 0 15,14 4-4-15,-5 0 0 16,14 16 0-16,-4-8 4 16,8 4-16-16,-4-4 0 15,13 8-8-15,0-5 4 16,5 5 4-16,-4-4 0 15,3 0-12-15,-3 0 4 16,12 4 0-16,-12 0 4 16,8-4-4-16,-4 0 4 0,-1 0-4 15,-8-4 4 1,4-8 4 0,-8 0 0-16,-10-4-8 15,0 0 4-15,-8-4 4 16,-5 0 4-16,-9-8-12 15,0 4 0-15,-5-12 0 16,1 4 0-16,4-8-4 16,0 9 0-16,-5-1-76 15,1 4 0-15,4 0-104 16,0 4 0-16,9-12 152 16,0 4 4-16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420.86804" units="1/cm"/>
          <inkml:channelProperty channel="Y" name="resolution" value="473.37277" units="1/cm"/>
          <inkml:channelProperty channel="T" name="resolution" value="1" units="1/dev"/>
        </inkml:channelProperties>
      </inkml:inkSource>
      <inkml:timestamp xml:id="ts0" timeString="2018-03-05T19:37:30.308"/>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1" timeString="2018-03-05T19:37:30.917"/>
    </inkml:context>
  </inkml:definitions>
  <inkml:trace contextRef="#ctx0" brushRef="#br0">20853 13214 0,'0'0'0,"0"0"0,0 0 16,0 0-16,-49-152 15,40 141 1,27-5-16,-18 16 0,0 0 15</inkml:trace>
  <inkml:trace contextRef="#ctx1" brushRef="#br0">10644 11964 156 0,'-9'-4'84'0,"-5"0"-60"0,14 4 0 15,-4-4-12-15,4 4 0 16,-14-4-4-16,5 0 4 0,-4 8-4 16,0 0 0-16,-5 8-4 15,4 0 0-15,-8 4 0 16,4 0 0-16,-9 16-8 16,5-4 4-16,-5 15 0 15,4 1 4-15,6 12 0 16,3-8 4-16,1 23-8 15,-1-11 0-15,14 16 4 16,0-13 0-16,5 9 0 16,-1-16 4-16,19-5-12 15,-5-11 0-15,13 8 8 16,-9-8 0-16,14-12 20 16,-5-5 4-16,14-19-4 15,-9 0 4-15,18-12-12 16,-14 0 4-16,18-4 0 0,-9 1 0 15,1-17-12-15,-10 0 0 16,0-16-4-16,-4 8 0 16,4-19-8-16,-13 7 4 15,4-40 8-15,-4 21 0 16,-9-5-8-16,-4 8 0 16,-14 1 0-16,0 7 0 15,-9-8 0-15,0 8 4 16,-27 1-4-16,9 7 4 15,-9 4-4-15,5 8 0 16,-18 5 0-16,13 7 4 16,-9 16-4-16,9 4 0 0,-8 12 0 15,8 0 0-15,-5 16-4 16,10-1 0-16,0 5-80 16,-1-4 4-16,15-4-76 15,3-4 0-15,5-20 92 16,0 0 0-16</inkml:trace>
  <inkml:trace contextRef="#ctx1" brushRef="#br0" timeOffset="15493.018">20365 16963 120 0,'-13'-24'68'0,"-10"24"-40"0,14-4 4 0,0 4-24 15,-9 4 0-15,1 4 0 16,-1 0 4-16,-5 4-4 0,1 11 0 15,-1 1-4-15,6 4 0 16,-1 0 0-16,4 4 0 16,10 4 4-16,4-5 0 15,9 1-8-15,4 0 4 16,5-8 0-16,4-4 4 16,1-8-4-16,4-8 4 15,0-8 0-15,8-8 0 16,-3-8 4-16,-5-4 0 15,-5-12 0-15,-9 1 0 16,-13-1-8-16,-4 4 4 0,-10 4-8 16,-3 8 0-16,-1 8-72 15,0 4 0-15,4 8-72 16,10 12 0-16</inkml:trace>
  <inkml:trace contextRef="#ctx1" brushRef="#br0" timeOffset="15914.9246">20723 16903 260 0,'-22'-28'140'0,"-5"4"-128"16,27 24 0-16,0 8-12 16,4 8 4-16,1 4 0 15,-1 8 0-15,1 0-8 16,-1 7 4-16,1-3 4 15,-1-4 0-15,1 0 0 0,-5-4 0 16,0-4 0-16,0-8 0 16,0-4-4-16,0-4 0 15,4-4-4-15,5-4 4 16,5-4-8-16,-1 0 4 16,0-4 8-16,1 8 0 15,-1 4-8-15,-4 0 0 16,0 4 4-16,5 4 4 15,-5-4-8-15,-1 4 4 16,1 4 8-16,-9 0 0 16,-4-1-4-16,-5 1 0 0,-9 0-8 15,0-4 0-15,-4-4 4 16,-1 4 0-16,1-8 0 16,4-8 0-16,5 4-76 15,8 0 0-15,5 0-56 16,5 4 0-16,4 4 116 15,9 0 0-15</inkml:trace>
  <inkml:trace contextRef="#ctx1" brushRef="#br0" timeOffset="16243.0708">21332 17026 240 0,'36'-8'132'15,"-32"-55"-100"-15,-8 55 0 0,-1 0-20 16,-4 0 0-16,-9 4-16 15,-4 4 4-15,-5 4 0 16,0 8 4-16,0 4-4 16,5 7 0-16,0 1-4 0,4 0 0 15,9 0 4-15,4 0 0 16,10-4 0-16,8-4 0 16,10-4 4-16,-1-4 4 15,0-4-4-15,1-8 0 16,-5-4 12-16,-5-8 0 15,-4-8-12-15,-9-4 4 16,0-4-12-16,-9-4 4 16,-4 1-20-16,-5 15 0 0,4 4-52 15,5 8 0-15,9 8 0 16,9 4 4-16,9 4-24 16,13 0 0-16</inkml:trace>
  <inkml:trace contextRef="#ctx1" brushRef="#br0" timeOffset="16555.5934">21650 17046 212 0,'26'-4'116'0,"-3"-12"-60"0,-23 8 0 0,0 0-24 16,0 0 0-16,0-4-28 15,-5 4 4-15,-4 4-8 16,0-4 0-16,-4 8-4 16,0 12 0-16,-1-4 8 15,5 4 0-15,0 4-8 16,5-4 0-16,4 0 0 15,4 0 4-15,5 0 0 16,9-4 0-16,-4-4 8 0,3 0 0 16,1-12-8-16,-4-4 0 15,-1 0 8-15,-4-8 4 16,-4-4-12-16,-1-15 4 16,-8 7-4-16,-1 0 4 15,-8 12-56-15,-5 4 4 16,-5 8-60-16,6 12 4 15,8 12-12-15,-5 12 0 16</inkml:trace>
  <inkml:trace contextRef="#ctx1" brushRef="#br0" timeOffset="16696.2264">21945 17193 256 0,'0'-39'140'0,"4"27"-104"0,-4 4 0 0,0 0-60 15,5 0 4-15,-1-4-96 16,14 8 4-16,-18 8 16 16,18 4 0-16</inkml:trace>
  <inkml:trace contextRef="#ctx1" brushRef="#br0" timeOffset="16805.611">22164 17090 172 0,'-13'-32'96'0,"31"40"-120"0,-18-8 4 0,0 0-88 16,0 8 0-16</inkml:trace>
  <inkml:trace contextRef="#ctx1" brushRef="#br0" timeOffset="16946.2472">22433 17066 228 0,'-18'0'124'0,"18"-12"-132"0,0 12 4 15,4-8-144-15,1 4 0 16,8 4 128-16,5 12 0 16</inkml:trace>
  <inkml:trace contextRef="#ctx1" brushRef="#br0" timeOffset="17040.0038">22688 17126 220 0,'-9'-28'124'0,"31"0"-144"0,-17 20 0 0,4 0-52 16,9 0 0-16,-5 8-8 15,5 4 4-15</inkml:trace>
  <inkml:trace contextRef="#ctx1" brushRef="#br0" timeOffset="17118.1349">22907 17042 184 0,'14'-4'100'0,"39"-8"-240"16,-44 16 0-16</inkml:trace>
  <inkml:trace contextRef="#ctx1" brushRef="#br0" timeOffset="17430.6557">23597 16533 200 0,'-27'-48'108'0,"27"64"-92"0,0-12 4 15,-5 8 28-15,1 8 0 16,4 4-12-16,0 11 4 0,0 17 8 16,0 0 4-16,0 8-48 15,0-5 4-15,0 1-52 16,13-8 4-16,10-4-152 15,17 7 4-15</inkml:trace>
  <inkml:trace contextRef="#ctx1" brushRef="#br0" timeOffset="18924.9857">19797 18109 152 0,'-18'-12'84'0,"36"-24"-60"0,-14 28 0 0,5-4-12 15,4 0 0-15,5 0-8 16,5-4 0-16,-1 4 8 16,1-4 0-16,3 4-8 15,1 0 0-15,-4 9 4 16,-1-1 0-16,-4 4-4 15,-5 4 4-15,1 3-8 16,-5 1 0-16,0 4 0 16,0 0 4-16,0 4-4 15,4-4 0-15,0 0 0 16,1-4 4-16,-1-4 12 16,5 0 4-16,0-8-20 0,4 0 0 15,1-8 0-15,-1 0 4 16,1 0-64-16,-6 0 0 15,1 4-88-15,-4 12 0 16</inkml:trace>
  <inkml:trace contextRef="#ctx1" brushRef="#br0" timeOffset="19762.3546">20754 17806 160 0,'-17'0'88'0,"-19"16"-88"0,27-12 0 15,-5 4 16-15,1 4 0 0,-9 4-12 16,8 8 0-16,1 8 4 16,4-4 4-16,9 3 0 15,4-3 0-15,10-4 0 16,4-4 0-16,4-8 0 15,0-12 4-15,1-8-12 16,-5-4 0-16,-1-8 8 16,-3 0 0-16,-5-12-12 15,-9 1 0-15,-5-5-8 16,-4 0 0-16,0 8-52 16,1 4 4-16,-1 8-72 15,4 8 0-15,5 4 116 16,5 0 4-16</inkml:trace>
  <inkml:trace contextRef="#ctx1" brushRef="#br0" timeOffset="19949.8653">20933 17627 188 0,'-8'-40'104'0,"-15"16"-88"0,23 20 4 16,0-3-44-16,0-1 4 15,5 4-28-15,4 0 0 16,0 0-8-16,-5 4 0 15,0 0 56-15,1 0 4 16,-5 4-32-16,0 0 4 16,-5 0 12-16,1 8 0 0</inkml:trace>
  <inkml:trace contextRef="#ctx1" brushRef="#br0" timeOffset="20340.5184">20947 17544 140 0,'9'-20'80'0,"-9"16"-32"0,0 4 4 0,0 0-28 16,0 0 0-16,0 0-16 15,0 8 4-15,0 16 4 16,0-1 0-16,0 5-12 16,0 0 4-16,0 4-8 15,0 4 0-15,0-4 0 16,0-5 4-16,4-3 0 16,1-4 0-16,-1-4 0 15,1-4 4-15,-1-4-12 16,5-8 4-16,5-4 0 15,-1-4 4-15,0-4-4 16,5 4 0-16,0 0-8 0,0 4 0 31,0 20 8-31,-5 0 4 16,-4 4-4-16,-4 0 4 16,-1 0-8-16,-4 4 4 15,-4-4 4-15,-5-1 4 16,-9-3-8-16,-4 0 0 15,-1-8 0-15,1-4 4 16,0-4-4-16,-1 0 0 16,10-4-68-16,4-4 0 15,9 4-68-15,4 4 0 16</inkml:trace>
  <inkml:trace contextRef="#ctx1" brushRef="#br0" timeOffset="20637.4181">21327 17536 148 0,'5'-12'84'0,"4"4"-40"16,-9 8 4-16,0 0-24 15,9 4 4-15,-5 8 12 16,1 8 0-16,-1 7-24 16,1 9 4-16,-1 0-12 0,1 8 0 15,-1-8-8-15,-4-1 4 16,0-3-28-16,0-4 0 16,5-4-56-16,3-4 0 15,1-8-68-15,0 8 4 16</inkml:trace>
  <inkml:trace contextRef="#ctx1" brushRef="#br0" timeOffset="20840.5549">21730 17556 176 0,'-9'-28'96'0,"9"32"-40"0,0-4 4 0,0 8-24 15,0 8 4-15,0 11-40 16,5 5 4-16,-1 0-4 15,1 8 4-15,-1-4-8 16,1-5 0-16,-1 1-64 16,1-8 4-16,3 0-52 15,-3-4 0-15,4-4 68 16,0 0 4-16</inkml:trace>
  <inkml:trace contextRef="#ctx1" brushRef="#br0" timeOffset="21028.0713">21954 17512 172 0,'0'-20'96'0,"4"16"-56"16,-4 4 4-16,0 0-28 0,0 4 4 15,5 8-20-15,-1 8 4 16,5 8-4-16,0 7 4 16,-4 5 4-16,-1 4 4 15,1-4-80-15,4-4 4 16,0-1-76-16,13 1 4 15</inkml:trace>
  <inkml:trace contextRef="#ctx1" brushRef="#br0" timeOffset="21184.3291">22446 17790 280 0,'-4'4'156'0,"4"-24"-148"0,0 16 4 0,4 0-52 15,1 0 4-15,4 0-104 16,4 8 4-16,5 4 88 16,4 0 4-16</inkml:trace>
  <inkml:trace contextRef="#ctx1" brushRef="#br0" timeOffset="21309.3379">22666 17870 192 0,'-9'-64'104'15,"9"52"-100"-15,0 4 0 0,4 0-84 16,1 0 4-16,4 4 4 16,-1 0 4-16</inkml:trace>
  <inkml:trace contextRef="#ctx1" brushRef="#br0" timeOffset="21418.7199">22840 17731 192 0,'-4'-8'108'0,"8"4"-92"0,-4 0 0 16,0 4-40-16,9-4 0 15,0 4-116-15,9 4 4 16</inkml:trace>
  <inkml:trace contextRef="#ctx1" brushRef="#br0" timeOffset="21856.2533">23646 17432 180 0,'0'-16'100'0,"-5"4"-88"16,5 12 4-16,-9 0-12 15,-4 4 0-15,0 4-4 0,-5 8 4 16,0 8 0-16,0 4 4 16,4 8-8-16,10 0 4 15,4-1-4-15,9-3 4 16,9-4-4-16,0 0 4 15,4-8 16-15,0-12 0 16,1-8 0-16,-5-12 4 16,-5-12-12-16,-4-12 4 15,-4-4-20-15,-10-3 0 16,-4-1-80-16,-9 8 4 16,-4 16-60-16,8 8 4 0</inkml:trace>
  <inkml:trace contextRef="#ctx1" brushRef="#br0" timeOffset="74728.2639">20276 2771 112 0,'17'-16'64'0,"1"8"-44"0,-18 8 0 0,0-4-8 16,0 0 0-16,-9-4 4 16,5 4 4-16,-10 0-16 15,1 0 4-15,-5 4-8 16,5 0 0-16,-10-4 8 16,5 0 4-16,-13 0-12 15,9 4 4-15,-14 0 0 16,5 0 0-16,-19 0 0 15,10 0 0-15,-18 0-4 16,13 0 0-16,-9 0 0 16,10 0 0-16,-10 4 0 15,9 0 0-15,-9 0 0 16,5 0 0-16,-4 4 4 16,8 0 0-16,-13 4-8 15,8-4 4-15,-12 0-4 0,8 0 0 16,-13 0 4-16,13 0 4 15,-4 4-4-15,9 0 4 16,-5 8 0-16,9-4 0 16,-13 8-4-16,18-8 4 15,-5 3-4-15,9-3 0 16,-4 8 0-16,9-4 4 16,-1 4-4-16,5-4 4 15,5 4 0-15,4-4 0 16,-4 4-4-16,8-1 4 15,10 1-4-15,-1-4 0 0,10-4 0 16,-1 0 4-16,5 0-4 16,0-4 4-16,9 4-4 15,-4-4 0-15,3 4 0 16,1-4 4-16,9 4-4 16,-4-1 0-16,8 1 0 15,-4 0 0-15,13 4-4 16,-9-4 4-16,14 4 0 15,-9-4 0-15,13 0 0 16,-13-4 0-16,4 4 0 16,-8 0 4-16,12 0-4 15,-8-4 0-15,13-1 0 16,-8 1 4-16,21-4-8 16,-17-4 4-16,13 4 0 15,-13-4 0-15,13 0 0 16,-8-4 0-16,12 4-4 0,-8 0 4 15,9-4 0-15,-14 0 4 16,13 0-4-16,-12 0 4 16,17-8-4-16,-9 0 4 15,9 4-8-15,-13 0 4 16,4-4 4-16,-9 4 0 16,5 0-8-16,-5 4 4 15,9 0 0-15,-8 0 0 16,8 0-4-16,-9 0 4 15,9 0 0-15,-9 0 4 0,5-4-4 16,-9 0 4-16,9 0-8 16,-10 4 0-16,10-4 8 15,-9 1 0-15,9 3-4 16,-14 0 0-16,14 0-4 16,-10 0 4-16,10 0 0 15,-9 0 4-15,13 0-4 16,-9 0 0-16,5 0 0 15,-9 0 4-15,4-4-4 16,-9 0 0-16,9 0 0 16,-8 0 0-16,12 4 0 15,-3 0 4-15,3-4-4 16,-8 0 4-16,18 4 0 16,-14 0 4-16,18 0-8 15,-9 0 4-15,9-4-4 0,-13 0 4 16,0 0-8-16,-9 0 4 15,8-8 0-15,-3 4 0 16,3 0 0-16,-8 0 0 16,9 4 4-16,-9 0 0 15,13 0-4-15,-9 0 0 16,14-4 8-16,-14 0 0 16,13 0-8-16,-12 4 4 15,8-4 4-15,-9 4 0 16,9 0-4-16,-13 0 4 15,4 0 0-15,-8 0 0 16,3 0-4-16,-8 4 4 0,4 0-8 16,-8 0 0-16,4 0 0 15,-1 0 4-15,6 0-4 16,-10 0 0-16,9 0 4 16,-4 0 0-16,4-4-4 15,-8 0 4-15,12 0 0 16,-8-4 4-16,13 4-8 15,-13 0 4-15,5-4-4 16,-6 1 4-16,1-5 0 16,-9 4 0-16,4-4-8 15,-4 4 0-15,5-4 4 16,-10 0 4-16,5-4-4 16,0 4 0-16,-5-4 4 15,-4 0 0-15,0 0-8 16,-5 0 0-16,-4 0 4 15,-4 0 0-15,-1-3 0 0,-4 3 4 16,0 0-4-16,0 4 4 16,-4-4-8-16,-1 0 0 15,-8-8 8-15,4 4 0 16,-9 0-8-16,4 4 0 16,-8-4 4-16,4 5 4 15,-18 3-8-15,14 4 4 16,-14 0-4-16,9-4 4 15,-8 0 0-15,3 4 0 16,-8-4 0-16,9 4 0 0,-14 0 0 16,9 0 0-16,-18 0 0 15,14 4 0-15,-14 0-4 16,10 0 4-16,-6 4 0 16,10 0 0-16,-14-4 0 15,5 0 4-15,-9-4-4 16,9 0 0-16,-18 4 0 15,8 0 0-15,-12 0 0 16,8 0 0-16,-8 0-4 16,8 0 4-16,-13 4 0 15,13 0 0-15,-4 0 0 16,13 0 0-16,-17-4 0 16,12 0 0-16,-12-4 0 15,8 4 0-15,-8-3-4 16,12 3 4-16,-12-4-4 0,13 0 4 15,-10 8 4-15,10 0 0 16,-9 0-4-16,13 0 0 16,-13-4-4-16,14 0 4 15,-15 4 0-15,15 0 4 16,-5-4-4-16,8 4 0 16,-12 0-4-16,12 0 4 15,-17 4 0-15,14-4 0 16,-6 4 0-16,10 0 0 15,-5-8 0-15,10 4 4 16,-10 0-4-16,5 0 0 16,-5 0-4-16,9 0 4 0,-8 0 0 15,8 0 0-15,-4 0 0 16,4 0 0-16,-4-4 0 16,8 0 0-16,-3 4 0 15,8 0 4-15,-5 4-4 16,6-4 4-16,-6 0-8 15,6 0 4-15,-6 4-4 16,5 0 4-16,-8 0 0 16,8 0 4-16,-9 0-8 15,9 0 0-15,-8 3 8 16,8 1 4-16,-9-4-12 16,9-4 0-16,-9 0 4 15,14 0 4-15,0-4-8 16,4 0 4-16,0 4 0 15,5 0 4-15,4 4-8 16,4-4 0-16,1 0-24 0,0 0 0 16,4 0-40-16,4 0 4 31,14 4-100-31,0-4 4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19:40:25.890"/>
    </inkml:context>
    <inkml:brush xml:id="br0">
      <inkml:brushProperty name="width" value="0.05292" units="cm"/>
      <inkml:brushProperty name="height" value="0.05292" units="cm"/>
      <inkml:brushProperty name="color" value="#FF0000"/>
    </inkml:brush>
  </inkml:definitions>
  <inkml:trace contextRef="#ctx0" brushRef="#br0">1151 10118 144 0,'-14'0'80'0,"5"23"-60"0,5-23 4 0,4 20-20 16,-9-4 4-16,0 16 8 16,4-4 0-16,1 20 0 15,-1-12 0-15,5-1-12 16,0-7 0-16,0 8-4 16,0-4 0-16,0-8 0 15,0 0 0-15,0-32 0 16,0 4 0-16,-4-16-4 15,4 4 0-15,0-24 4 16,-9 4 4-16,0-8-8 16,0 9 4-16,5-17 16 15,-1 12 0-15,5 12 4 0,0 4 0 16,0 4-8-16,0 5 0 16,14 15 4-16,-1 0 0 15,9 23-8-15,1-3 4 16,13 20-8-16,-14-8 0 15,9 8-8-15,-4-12 4 16,22 3-80-16,-8-3 4 16,-10-4-24-16,-4-4 0 15,-5-12 32-15,1 0 4 16</inkml:trace>
  <inkml:trace contextRef="#ctx0" brushRef="#br0" timeOffset="140.6362">1101 10436 236 0,'-13'-8'128'0,"13"-20"-72"0,0 24 4 0,0-8-48 15,4 0 4-15,14-12-20 16,0 4 0-16,14-7-180 16,-15 3 4-16,24-8 116 15,-6 8 4-15</inkml:trace>
  <inkml:trace contextRef="#ctx0" brushRef="#br0" timeOffset="20829.8416">4767 7885 152 0,'-4'8'84'0,"21"24"-48"0,-17-28 4 0,14 24-20 15,-1-8 0-15,14 7-8 16,-5-3 4-16,14 44 4 16,-9-12 4-16,9 19-20 15,-5-19 4-15,1 20-4 16,-6-9 4-16,-3 5-12 16,-1-16 4-16,-8 3 0 15,-1-7 4-15,-8-4-44 16,-1-8 4-16,-4 3-56 15,0-7 4-15,0-24-4 16,0-4 4-16</inkml:trace>
  <inkml:trace contextRef="#ctx0" brushRef="#br0" timeOffset="21126.7363">4991 8856 188 0,'-5'8'104'0,"-4"8"-80"0,9-16 4 16,0 4-16-16,0 0 0 16,5 0-8-16,-1 0 0 15,10 24 16-15,-1-4 4 16,5-24-16-16,-5 0 4 16,5 4-4-16,0-4 0 15,-4 4 8-15,-1-4 0 16,5-4-8-16,-5 0 4 15,1-4-8-15,-1 4 0 0,1-12-4 16,-5 4 4-16,0-8-24 16,0 0 0-16,-5 0-108 15,1 4 4-15,-1-4 16 16,1 4 0-16</inkml:trace>
  <inkml:trace contextRef="#ctx0" brushRef="#br0" timeOffset="21564.2709">4955 7710 184 0,'0'28'100'0,"18"0"-76"0,-18-24 0 0,9 15-24 15,0 1 0-15,4 16 4 16,1-4 0-16,4 4-4 16,-1-8 0-16,1 15-52 15,0-7 0-15,-9-20-52 16,0 0 0-16,0-12 96 15,-4 0 0-15</inkml:trace>
  <inkml:trace contextRef="#ctx0" brushRef="#br0" timeOffset="21845.5375">4942 7833 152 0,'-36'-40'84'0,"22"9"-20"16,10 23 4-16,-1-4-32 15,1 4 4-15,8-16-16 0,1 8 4 16,8-8-12-16,-4 4 0 15,9-8-8-15,0 4 0 16,4 5 8-16,-4 3 0 16,0 8-12-16,-4 4 4 15,-5 8 0-15,-5 0 0 16,-4 20-4-16,0-5 0 16,-9 5-4-16,0-4 0 15,-4-4 0-15,4-4 0 16,-5-4-52-16,1 0 4 15,4-4-60-15,0 0 4 16,5 0-8-16,-1-4 4 0,5 8 72 16,0 4 4-16</inkml:trace>
  <inkml:trace contextRef="#ctx0" brushRef="#br0" timeOffset="40322.2235">2605 9103 52 0,'0'12'32'0,"-9"-24"12"0,9 12 0 0,-4-4-28 16,4 4 0-16,-5 0 0 16,5 0 0-16,0-8 8 15,0 0 0-15,0 8-20 16,0 0 4-16,0 0-4 0,0 0 4 16,0-12 0-16,0 4 0 15,0 4-8-15,0 0 4 16,5-4 4-16,-1 0 0 15,5-4-4-15,-4 4 0 16,4-8-4-16,0 0 4 16,4-4-4-16,-4 5 4 15,13-1-8-15,-8 4 4 16,4 0 4-16,-5 4 0 16,9-4 0-16,-4 4 0 15,9-8-8-15,-4 4 4 0,17-4 8 16,-9 4 4-16,14-4 0 15,-5 4 4-15,14-8-4 16,-14 4 4-16,9-3-4 16,-8 3 0-16,4-4-8 15,-10 4 0-15,6 0-4 16,-6 4 0-16,1 4 4 16,0 0 0-16,-5-4-4 15,-4 4 0-15,0 4 0 16,-5 0 4-16,1 0-4 15,-10 0 0-15,1 4 0 16,-1 0 4-16,-4 0-4 16,0 0 0-16,-5 4 0 15,5-4 4-15,-9 4-4 16,0-4 4-16,0 0-8 16,0 0 4-16,0 0-24 0,0 0 0 15,0 0-68-15,0 0 0 16,0 0-40-16,0 0 4 15,0 0 128-15,-9 0 0 16</inkml:trace>
  <inkml:trace contextRef="#ctx0" brushRef="#br0" timeOffset="43019.8324">2623 9139 60 0,'-4'-20'36'0,"8"32"0"15,-4-12 4-15,0 0-24 16,0 0 4-16,0-4-8 16,0 0 0-16,0 0-8 15,0 0 4-15,5-8 4 16,-1 8 4-16,1-4-12 16,-1 0 0-16,5-4 0 15,4 4 0-15,1-4 0 16,4 4 4-16,-9-12-4 0,4 4 0 15,1-4 0-15,-1 4 0 16,9 1 0-16,-13-1 4 16,9 0-4-16,0 4 4 15,9-4-8-15,-14 4 4 16,10-8 0-16,-5 8 0 16,17-4-4-16,-3 4 4 15,4-4-4-15,-5 4 0 16,0-4 4-16,1 4 0 15,-10 1 4-15,0-1 0 16,5 4-4-16,-4 0 0 0,-1 0 0 16,-4 4 4-16,4-4 4 15,-4 4 0-15,4-4-12 16,-4 0 4-16,5 0 4 16,-1 4 4-16,1 0-8 15,-6 0 0-15,6 4 0 16,-1 0 4-16,-8 0-4 15,8 0 0-15,-9 0 0 16,1 0 0-16,4 0 0 16,0 0 4-16,0 0 0 15,-1 0 0-15,1 0-8 16,0 0 0-16,0 0 4 16,0 0 4-16,0 4-4 15,-5 0 4-15,1 0-4 16,4 0 4-16,-5 4-4 15,1-4 0-15,4 0-4 0,-5 0 0 16,5 0-4-16,-5 0 4 16,5 0 4-16,-4-4 0 15,3 4 8-15,-3 0 0 16,-1 0-12-16,-4 0 0 16,5 4 0-16,-5-4 4 15,0 4 0-15,0 0 0 16,4-1 8-16,0 1 4 15,5 0-16-15,-4 0 0 16,4 0 0-16,-5 0 0 16,5 0 4-16,0 0 4 15,-5 0-12-15,1 0 0 0,-1 4 0 16,5-4 4-16,-9 4 0 16,0 4 0-16,9-4 4 15,-14-4 0-15,5 0-4 16,0 0 4-16,5-4-4 15,-10 0 0-15,1 0-48 16,-1 0 4-16,1 0-32 16,-1 0 0-16,-8 4-8 15,4-1 4-15,-9 9 4 16,4-4 4-16,1-4 32 16,4 0 4-16</inkml:trace>
  <inkml:trace contextRef="#ctx0" brushRef="#br0" timeOffset="43394.862">3984 9027 180 0,'-9'-8'100'0,"9"8"-68"0,0 0 0 16,0 0 0-16,0 0 4 15,9-4-4-15,0 4 0 16,9 8-8-16,-5-4 0 16,14 4-24-16,-9 0 4 0,4-4-8 15,1 0 4-15,-1 4 0 16,-4 0 4-16,4-4 0 16,-4 0 4-16,0-4-4 15,0 0 0-15,-5-8-4 16,1 4 4-16,-5-12-4 15,0 4 0-15,0-16 4 16,0 4 0-16,-5-3-8 16,0 3 0-16,1-4 0 15,-1 8 4-15,-8 0-76 16,-1 8 4-16,-3 8-72 16,-1 0 0-16,-5-16 88 15,1 4 4-15</inkml:trace>
  <inkml:trace contextRef="#ctx0" brushRef="#br0" timeOffset="60416.1798">4427 9015 112 0,'-9'-4'64'0,"4"-4"-36"0,5 8 4 0,0 0-8 15,0 0 0-15,0 0-4 16,0 0 0-16,0-4-4 16,0 0 0-16,9-4-8 15,-4 0 4-15,8-8 4 16,1 5 4-16,4-9-12 16,-1 4 0-16,15 0 0 15,-5 4 0-15,8-8-4 16,-3 8 4-16,13-8-8 15,-10 4 0-15,24-12 0 0,-15 4 0 16,14-3 0-16,-13 3 4 16,13-4-8-16,-13 8 4 15,9 0 0-15,-5 0 4 16,23 0 4-16,-14 4 4 16,14 0-12-16,-14 5 4 15,13-1 8-15,-12 0 0 16,3 0-16-16,-8 4 4 15,4 0 0-15,-9 0 0 16,14 0 0-16,-18 4 4 0,4 0-4 16,-4 0 4-16,13-4 0 15,-9 4 0-15,9 0 4 16,-8 0 0-16,3 4-4 16,-8 0 4-16,4 0-8 15,-8 0 4-15,-1 8-4 16,-4 0 0-16,-1 4 0 15,1-4 0-15,-4 4 0 16,-6 0 0-16,6 4 12 16,-5-4 4-16,4 3-12 15,-4-3 0-15,9 4 0 16,-5 0 0-16,9 4-4 16,-8 0 0-16,21 0 4 15,-12-4 0-15,3 4-8 16,-8-4 4-16,4 4 4 0,-4-4 4 15,4-1 0-15,-4-3 4 16,9 0-8-16,-14-4 0 16,10 4 0-16,-10 0 0 15,0 8-4-15,-4-4 0 16,0 8 0-16,-5-8 4 16,5 0 0-16,-4 0 0 15,-1 0-4-15,-4-5 4 16,0 5 0-16,0-4 4 15,0 4-8-15,-5 0 4 16,-4 0-4-16,0 0 0 16,0-4 0-16,-5 0 4 0,1 4-16 15,-1 0 4-15,1-8-40 16,-1 0 4-16,1-4-56 16,-1 0 4-16,1-12-28 15,-1 4 4-15,1 4 56 16,-1 0 4-16</inkml:trace>
  <inkml:trace contextRef="#ctx0" brushRef="#br0" timeOffset="60853.7118">7358 9306 192 0,'-13'0'104'0,"22"0"-56"0,-9 0 0 15,4 0-12-15,1 0 0 16,4 0-24-16,0 0 0 16,4 0 8-16,1 0 4 15,4 0-4-15,-5 0 4 16,5 4-8-16,-5 0 4 15,5 0-8-15,5 0 0 16,-1 4-12-16,-4-4 4 16,0 4-4-16,0-4 4 0,0-8 0 15,-5-4 0-15,5-8 0 16,-5 4 0-16,1-20-8 16,-5 8 0-16,0-12 8 15,0 8 0-15,0-15-4 16,-5 3 4-16,1 0 0 15,-1 8 0-15,-4 0-68 16,0 4 4-16,0 1-60 16,0 7 0-16,13-4 20 15,-4 4 0-15</inkml:trace>
  <inkml:trace contextRef="#ctx0" brushRef="#br0" timeOffset="67671.6734">7694 9031 128 0,'-4'-12'72'0,"8"16"-32"0,-4-4 4 16,5-8-32-16,-1 0 4 16,23-8-8-16,-5 0 4 15,19-7 0-15,-6 3 4 16,28-16-8-16,-14 4 0 15,18-12 16-15,-13 8 0 16,49-15-24-16,-13 11 0 16,30-20 0-16,-21 12 0 15,35-11 0-15,-31 11 4 0,54-8 8 16,-32 8 0-16,32 1-4 16,4 7 4-16,-4 4-8 15,13 8 0-15,-9 0-4 16,-5 1 0-16,-12 3 4 15,-6 4 0-15,19 4-8 16,-9 0 4-16,-1 0 0 16,-17 4 4-16,-4 0 4 15,-1 4 0-15,-9 0-4 16,14 4 4-16,-14 0-8 16,-4 4 0-16,0 0 8 15,-13 0 0-15,-5 0-4 16,0 0 0-16,0 0 0 15,4 4 0-15,-4 0 12 16,-9 0 4-16,5 0-16 16,-10 0 0-16,-8 0 0 0,-1 4 4 15,6 0-8-15,-6-4 0 16,-4 4 0-16,0 0 0 16,1 0-4-16,3 4 4 15,-4 4 4-15,-4 4 0 16,-5 4 0-16,0 3 4 15,1 1-8-15,3-4 4 16,-4 0-4-16,-4 4 4 16,0-4-4-16,-1 0 0 15,-3 0 0-15,3-1 0 0,-8 5 4 16,0 0 0-16,-5 8 8 16,14 0 4-16,-5 4-12 15,0-1 0-15,1-3-4 16,8 4 4-16,-4-12-8 15,-5 0 4-15,-4-4 0 16,-5-1 4-16,0 1-4 16,-9 0 0-16,1-4-28 15,-1 0 4-15,-9 4-52 16,-4-12 0-16,-4 0-16 16,-5 0 4-16,0 0-12 15,-9 0 0-15,-5-5 60 16,1 5 0-16</inkml:trace>
  <inkml:trace contextRef="#ctx0" brushRef="#br0" timeOffset="67999.8247">14332 9035 184 0,'0'4'104'0,"13"-8"-68"0,-13 4 0 15,5 0-4-15,4 4 0 16,4 0-4-16,5 4 0 16,4 0-20-16,5 4 4 15,-5-4-4-15,1 0 4 16,4 0-8-16,0 0 0 0,-1 4-4 16,1-8 4-16,0 0 0 15,-4-4 0-15,-1-4 0 16,-4 0 0-16,0-12 16 15,-5 0 4-15,1-4-20 16,-5-8 4-16,4-4-8 16,-4-4 4-16,9 1-52 15,-5-5 0-15,1-4-120 16,8 4 0-16,5 12 88 16,-5 5 0-16</inkml:trace>
  <inkml:trace contextRef="#ctx0" brushRef="#br0" timeOffset="104457.662">14721 8788 132 0,'-13'28'76'0,"8"-28"-44"0,5 0 4 16,0-8-24-16,0 0 0 16,5-8 0-16,-1 4 0 15,14-15 0-15,-5 3 4 16,37-20 0-16,-14 4 0 16,17-12 12-16,-8 13 0 0,18-29-16 15,-10 12 0-15,32-7 0 16,-17 15 0-16,43-16 0 15,-21 12 0-15,44-23-12 16,-31 19 4-16,22-8 0 16,-17 9 0-16,31-5-8 15,-27 12 4-15,26 16 4 16,-30 5 0-16,17 19-4 16,-22 4 4-16,18 20-4 15,-23-5 0-15,28 33 28 16,-28-8 0-16,18 12-16 15,-17-8 0-15,8 23-4 16,-17-11 0-16,13 20-4 16,-27-13 0-16,22 1-4 15,-17-12 4-15,-1 11-12 16,-17-7 0-16,-9 4-8 0,-9-8 0 16,-5-1-40-16,-4-7 4 15,-9-8-24-15,-5-8 4 16,-4-8-20-16,-5 0 0 15,1-4 20-15,-5 0 4 16</inkml:trace>
  <inkml:trace contextRef="#ctx0" brushRef="#br0" timeOffset="104817.0611">17997 8888 184 0,'5'-4'104'0,"-1"0"-72"0,-4 4 0 0,0 0 0 16,0 0 4-16,5-8-16 16,-1 4 0-16,19 8 0 15,-5 4 0-15,4 0-4 16,0-4 4-16,5 0-12 15,-4 0 4-15,8 8 0 16,-9-4 0-16,10-4-8 16,-10 0 4-16,-4-8 0 15,0 0 4-15,-5-8-12 16,-4 4 4-16,-4-12-4 16,-1 0 0-16,-4-8 0 0,0 4 4 15,-4-8-72-15,4 5 0 16,4-9-96-16,1 8 0 15,-1 0 88-15,1 0 4 16</inkml:trace>
  <inkml:trace contextRef="#ctx0" brushRef="#br0" timeOffset="144460.457">2623 14177 108 0,'-58'-20'64'0,"-9"20"-64"0,49 0 4 16,-5 8-8-16,-26 4 4 15,0 12 4-15,4 4 4 16,-13 19 4-16,18 5 4 15,8 0-4-15,19 3 4 16,13-7 4-16,18-8 0 0,22-4-8 16,14-12 4-16,13-12 4 15,5-12 4-15,-1-16-8 16,1-20 4-16,-9-8 8 16,4-8 4-16,-27-11-24 15,-9 3 4-15,-26 4-16 16,-28 5 4-16,-26 3 4 15,-49 16 0-15,-32 12-104 16,-13 28 4-16,-14 28-40 16,-18 32 0-16</inkml:trace>
  <inkml:trace contextRef="#ctx0" brushRef="#br0" timeOffset="148200.3066">1840 10257 40 0,'4'0'24'0,"-4"-4"-16"0,0 4 0 15,0 0 32-15,0 0 0 16,-4 0-32-16,-1 4 0 0,1 12 16 15,-1 0 0-15,5 8-20 16,0 11 4-16,0 13 8 16,0 4 4-16,0 4-16 15,0-5 0-15,0 1 0 16,0-4 0-16,0 0-4 16,0-1 0-16,0-7 4 15,0-8 0-15,0-4-36 16,0-8 0-16,0-4-44 15,0-8 4-15,0-4 36 16,0 0 0-16</inkml:trace>
  <inkml:trace contextRef="#ctx0" brushRef="#br0" timeOffset="148762.8532">1920 10201 84 0,'-4'-12'48'0,"-1"-4"-28"0,5 16 0 16,-9-4-12-16,5 0 0 15,-5 4-4-15,0 0 4 16,-9 8-4-16,0 4 4 0,0 0 0 15,-13 4 4-15,4 0-8 16,0 4 0-16,5 0 8 16,-5-4 4-16,9-4-4 15,0 0 0-15,9-8-12 16,9 0 4-16,0-4 0 16,0-4 0-16,9-8-4 15,9-4 0-15,0 0 0 16,0-12 4-16,4 4-4 15,1 0 0-15,-1 0 0 16,5 8 0-16,-5 4 8 16,1 4 4-16,-5 5-16 15,0 3 0-15,-5 7 8 16,0 5 0-16,-4 4-8 16,-4 4 0-16,4 0 8 15,-9 0 4-15,-9 0 4 0,4 4 0 16,-13-4-4-16,-8-4 0 15,-6-4 0-15,-8-1 0 16,0-7-8-16,4 0 0 16,5 0-8-16,8 0 0 15,10 0-96-15,13 4 0 16,9 8 24-16,4-8 4 16</inkml:trace>
  <inkml:trace contextRef="#ctx0" brushRef="#br0" timeOffset="153961.8292">7108 9170 92 0,'-14'-23'52'0,"5"-1"-40"0,0 16 0 0,-8-8-8 16,-6 4 0-16,1 4-4 15,-5-4 4-15,-4 4 4 16,-5 0 4-16,-4 8-12 15,-5 0 4-15,-9 8-4 16,5 4 4-16,-9 0-4 16,-1 8 4-16,1 8 4 15,-4-1 0-15,-1 5-4 16,14 4 0-16,4 8 0 16,9 4 0-16,9 3 4 15,9 9 4-15,9 4 0 16,18 3 0-16,5 5-12 15,8-8 4-15,5-5 12 16,9 1 0-16,4-12-12 16,5-4 4-16,4-9 4 0,0-7 0 15,1-4-4-15,-1-8 0 16,0-4-4-16,5-8 0 16,0-4-4-16,-1-8 0 15,-4 0 16-15,1-8 0 16,-6-8-12-16,-3 0 0 15,-5-3 0-15,-5-13 4 16,-4 0-8-16,-9-4 4 16,0 4-4-16,-10 1 0 15,-3-5 8-15,-1 0 0 16,-4 0-8-16,0-3 0 16,-4 3 4-16,-5 4 0 0,-9 0-8 15,5 0 4-15,-10 1 4 16,-8 3 0-16,0 8-8 15,-10 4 4-15,-3 4-60 16,-6 4 0-16,-3 8-60 16,-10 20 4-16</inkml:trace>
  <inkml:trace contextRef="#ctx0" brushRef="#br0" timeOffset="167047.5689">6803 10265 36 0,'9'-16'20'0,"0"20"-20"0,-9-4 4 0,0 0 48 16,0 0 0-16,0 0-36 16,-4 0 0-16,-1 0-8 15,-4 4 0-15,1 4 0 16,-1 0 0-16,0 0-8 0,0 4 4 15,-5 0-4-15,1 0 4 16,-5-1-4-16,-4 1 0 16,-1 0 0-16,-4 0 0 15,-4 4 0-15,-5-4 0 16,-4 0 4-16,0-4 0 16,-10 0-4-16,1-8 0 15,4 0 0-15,1 0 0 16,3 0 0-16,6 0 0 15,-1 0 0-15,4-4 0 16,6 0 0-16,3 0 0 0,1 0 0 16,4-4 4-16,4 4-4 15,1-4 0-15,0 0-4 16,-5 4 4-16,0 0 0 16,0 0 0-16,-5 4-4 15,1 0 0-15,-5 0 4 16,0 4 0-16,1 0 4 15,-6-4 0-15,1 0-4 16,-5 0 0-16,5 0 0 16,-5 0 0-16,0 0 0 15,0 0 4-15,5 4-8 16,0-4 4-16,4 0-4 16,4 4 4-16,1-4 0 15,4 0 4-15,5 4-4 16,4-4 4-16,0 0 8 15,0 0 0-15,0 0-12 0,-5-4 4 16,10 0-4-16,0 0 4 16,-5 0-20-16,0 0 4 15,0 0 8-15,-5 0 0 16,1 4 4-16,-5 0 0 16,0 0 0-16,0 0 4 15,0 4-8-15,0-4 0 16,0 4 4-16,1 0 4 15,-1-4-4-15,0 4 4 16,0-4 4-16,-5 4 4 16,6 0-12-16,3 0 4 15,-4-4-4-15,5 0 0 0,-5 0 0 16,4 0 0-16,5 0 4 16,-4 0 0-16,0 0-20 15,-1 0 4-15,-4 0 20 16,0 0 0-16,0 0-20 15,1 0 4-15,-1 0 8 16,-5 4 4-16,5-4-8 16,0 0 4-1,1 0 12 1,-1 0 0-16,4 0-12 16,-4-4 0-16,5 0-4 15,-5 0 4-15,-4 0 0 16,-10 0 0-16,5 4-12 15,-4 0 4-15,-5 4 24 16,1 0 4-16,-1 4-16 0,0-4 4 16,0 0-4-16,5-4 4 15,4 0-4-15,5-4 0 16,-1 0-4-16,10 0 4 16,4 0-44-16,0 4 4 15,-5 12-84-15,-4 16 4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19:44:18.833"/>
    </inkml:context>
    <inkml:brush xml:id="br0">
      <inkml:brushProperty name="width" value="0.05292" units="cm"/>
      <inkml:brushProperty name="height" value="0.05292" units="cm"/>
      <inkml:brushProperty name="color" value="#FF0000"/>
    </inkml:brush>
  </inkml:definitions>
  <inkml:trace contextRef="#ctx0" brushRef="#br0">20607 8629 44 0,'-18'-12'24'0,"-13"-24"-24"0,17 28 4 16,-13-3 40-16,-9-1 4 16,-8 0-36-16,-19 0 4 0,-13 0-16 15,-5-4 4-15,-13-4-8 16,-9 0 4-16,-4 4 0 15,0 4 0-15,-5 4 4 16,-5 4 0-16,5 0-8 16,1 8 4-16,-1 0 4 15,13 4 4-15,5 4-8 16,5 0 0-16,-1 4 0 16,19 4 0-16,3 4 0 15,6 8 0-15,8 3 0 16,-4 1 4-16,13 4 0 15,5 8 4-15,4 0-4 16,5-1 0-16,4-3-4 16,9 0 4-16,9-4 0 15,4-1 0-15,5 1-4 0,5-4 4 16,4-4-8-16,4-4 4 16,10 4 0-16,8-9 0 15,5 1 0-15,4-4 4 16,0 0-4-16,14 0 0 15,4-4 12-15,5 0 0 16,4 4-16-16,0 0 4 16,9-4 0-16,0 4 4 15,0-1-4-15,5 1 0 16,4 0-4-16,9 0 4 16,0 0 0-16,5 0 4 0,3-4-4 15,6-4 0-15,-1-4 0 16,14 0 0-16,-4 0 4 15,3-4 0-15,6-4-8 16,-10-4 0-16,0-4 4 16,-17 0 4-16,22 0-4 15,-23 0 0-15,23-4 4 16,-27 4 0-16,18-8-4 16,-23 4 0-16,19-4-4 15,-23 4 0-15,18-4 0 16,-18 4 4-16,13 0 0 15,-22 4 0-15,10-4 4 16,-15 5 0-16,5-13-4 16,-18 8 0-16,5-8 4 15,-14 0 0-15,-4 0 4 0,-5 4 0 16,-8-12 0-16,-5 4 4 16,-14-7-8-16,-4 3 0 15,-14-16-8-15,1 12 4 16,-18-8 4-16,-1 4 0 15,-26-11-4-15,9 7 0 16,-36-12 4-16,-18 4 0 16,-14 9 0-16,-8-5 4 15,-18 4 0-15,-19 0 0 16,-3 8-4-16,-19 1 4 16,-8-1-12-16,-19 8 4 15,-4 4 4-15,-13-4 0 0,4 4-32 16,9 8 0-16,9 8-132 15,9 12 0-15</inkml:trace>
  <inkml:trace contextRef="#ctx0" brushRef="#br0" timeOffset="40406.8822">12148 12820 216 0,'-9'28'120'0,"4"-5"-76"0,5-23 0 0,0 12-32 15,5 4 0-15,-1 8-12 16,1 8 0-16,-1 8 8 16,0 8 4-16,1-1-8 15,-5-7 4-15,0 16-12 16,0-8 4-16,0 7 0 16,0-11 0-16,9-12 0 15,-5-4 0-15,14-20-52 16,5-8 4-16,4-12-16 15,-1-4 0-15,1 0 8 16,0 0 4-16,0 0-16 16,-9 4 4-16</inkml:trace>
  <inkml:trace contextRef="#ctx0" brushRef="#br0" timeOffset="40797.5424">12429 13246 180 0,'-13'0'100'0,"-9"4"-72"0,17-4 4 15,1 4-12-15,-1 7 0 16,5 9-16-16,0-8 4 15,5 16-8-15,-5-8 0 16,9 12-4-16,0-8 4 16,4 0-12-16,-4-4 0 15,4-5-28-15,-4-3 4 16,0-8 4-16,0 0 0 16,-4-12 32-16,-5-4 0 0,0-3 4 15,-5-9 0-15,1 0 32 16,-5 4 0-16,0-4-12 15,0 4 4-15,0 4-16 16,0 4 4-16,5 4 0 16,4 0 4-16,4 4-16 15,9 0 0-15,19 4-4 16,4 4 4-16,-1 4-4 16,-3 8 0-16,-1 0 0 15,-4 8 4-15,-9 0 4 16,0-4 0-16,-18 8 16 15,0-8 0-15,-36 3-16 16,-9-3 4-16,0 0-28 16,10-8 4-16,-1 0-148 15,18-4 0-15,13 0 76 0,32-4 4 16</inkml:trace>
  <inkml:trace contextRef="#ctx0" brushRef="#br0" timeOffset="42219.4157">13517 13604 136 0,'-4'16'76'0,"4"23"-40"0,0-35 0 0,9 0-12 16,4-4 4-16,5-4-24 15,4-8 4 1,1-3-4-16,4-5 0 0,-1-8 0 16,1-4 4-16,-4-8-8 15,-5-8 0-15,4 5 0 16,-9-9 4-16,-4-8 0 16,-4-7 0-16,-1 7 4 15,-4 12 0-15,-4 16 0 16,-1 8 0-16,-4 16 4 15,-4 20 4-15,-5 12-12 16,5 12 0-16,-1 8-4 16,10 8 4-16,4 3-4 15,9-7 0-15,9-8-40 16,8-4 0-16,1-4 4 0,0-9 4 16,0-3 12-16,-5-4 0 15,1-8 24-15,-5-8 0 16,-5-8 12-16,0-12 0 15,-4 0 8-15,-4 1 4 16,-5 3-12-16,0 4 0 16,-5 8-4-16,-4 8 0 15,1 8-12-15,-1 7 4 16,4 1-4-16,5 8 4 16,9 4-8-16,4-4 4 15,10-4 0-15,8-8 0 16,5-4 4-16,0-4 4 0,-5-8-4 15,-4-4 4-15,-18-8-4 16,-14-4 4-16,-8-4-12 16,-14 0 4-16,0 0 0 15,-4 4 4-15,0-4-48 16,4 4 0-16,4 0-48 16,10-3 0-16,13-1 4 15,13 4 4-15</inkml:trace>
  <inkml:trace contextRef="#ctx0" brushRef="#br0" timeOffset="42422.5556">14296 12935 228 0,'-22'12'124'0,"-5"40"-84"16,22-36 0-16,5 16-24 15,5-1 0-15,-1 9-16 0,5 4 4 16,9 0 0-16,0 4 0 15,0-5-60-15,0-3 4 16,-5-8-24-16,-8-4 0 16,-5-4-32-16,-9 0 4 15</inkml:trace>
  <inkml:trace contextRef="#ctx0" brushRef="#br0" timeOffset="42797.5814">14045 13433 176 0,'0'-4'100'0,"18"-4"-60"0,0 4 0 15,4-4-36-15,10 0 0 0,4-4-4 16,8 0 0-16,1 0 0 16,4-4 0-16,5 0 0 15,-5 4 0-15,0 0 8 16,-13 0 0-16,-9 4 12 16,-9 0 4-16,-13 4-16 15,-10 0 0-15,-8 8-4 16,-10 0 4-16,1 4-8 15,-1 4 4-15,6 0-4 16,3 4 0-16,10 0-4 16,4 0 4-16,9 0 4 15,4 0 0-15,5-4-8 16,4 4 0-16,-4 0 8 16,0 0 0-16,-4-1 0 15,-10 9 0-15,-8 8 4 0,-10-12 0 16,-4 4-4-16,0-4 0 15,0-12-44-15,1-8 4 16,8-4-96-16,9-4 4 16,13 0 52-16,-4-4 0 15</inkml:trace>
  <inkml:trace contextRef="#ctx0" brushRef="#br0" timeOffset="43110.1028">15321 13369 252 0,'0'-16'140'0,"-14"4"-92"0,10 12 0 0,-5 4-40 16,0 0 0-16,-4 8-16 15,-1 4 4-15,1 0 0 16,8 4 4-16,1 0-4 16,8 0 0-16,5-5 0 15,9-3 4-15,5-8 0 16,-1-4 4-16,0-4-4 15,-4-4 4-15,-4-4 4 16,-10-3 0-16,-4-1-8 16,-9-4 0-16,-4 4-44 15,-5 0 4-15,0 0-36 16,9 0 4-16,9 0-24 16,9 8 0-16,18 0 60 15,4 4 4-15</inkml:trace>
  <inkml:trace contextRef="#ctx0" brushRef="#br0" timeOffset="43453.8776">15925 13090 192 0,'14'-31'108'0,"-1"-45"-64"0,-13 60 0 15,0-4-12-15,0 0 4 16,-5-4-28-16,1 4 0 16,-9 4-4-16,-1 5 4 15,-13 7-8-15,5 0 4 16,-14 20-12-16,-4 7 4 15,8 13 8-15,10 8 4 0,9 4-8 16,13 7 0-16,4-3-4 16,10 4 0-1,-1 0-64-15,5-1 4 0,-5-11 4 16,-4-4 0-16,-9-8-4 16,0-8 4-16,-13-8 32 15,-10-8 4-15,1-8 84 16,0-4 4-16,-1-8-12 15,1 0 4-15,4-4-16 16,5 0 0-16,4 0-8 16,9 4 4-16,4 0-36 15,19 0 0-15,3 0-60 16,10 4 4-16,4 4-96 16,10 12 0-16</inkml:trace>
  <inkml:trace contextRef="#ctx0" brushRef="#br0" timeOffset="43797.6531">16883 13114 200 0,'-18'-16'112'0,"-31"-4"-76"0,40 16 0 15,-5 0-32-15,-4 4 0 16,1 4-4-16,-1 4 4 15,-5 4 12-15,5 0 0 0,5 0-16 16,4 0 0-16,5 0 0 16,8 4 0-16,0 0 0 15,5 0 0-15,5 0 0 16,-1 0 0-16,1 0 0 16,-1 0 4-16,-4 3 4 15,-9 1 0-15,-13-4-8 16,-5 4 4-16,-5-4-4 15,-8-4 4-15,0-8-60 16,4-4 4-16,13-4-72 16,19-4 4-16,4 4 72 15,9 0 4-15</inkml:trace>
  <inkml:trace contextRef="#ctx0" brushRef="#br0" timeOffset="44250.8087">16963 13094 228 0,'0'0'124'0,"18"16"-56"0,-18-16 0 16,5 12-60-16,-1 4 0 16,1 0-8-16,-1 4 4 15,1 0-8-15,-1 0 4 16,1-4-32-16,-1-4 4 16,1-4-8-16,-1-4 4 15,1-8 20-15,-1-4 4 16,5-4 4-16,0-4 4 15,4-4-4-15,5 0 4 16,0-4 0-16,5 8 4 0,-10 4 16 16,0 8 0-16,-4 4 8 15,0 8 4-15,-4 4-24 16,-1 0 0-16,1 4-4 16,-1 0 0-16,5-4-8 15,-4 0 4-15,4-4 4 16,-5-4 4-16,10-8-8 15,8-4 0-15,0 0 0 16,-4-4 0-16,0 0-4 16,4 0 0-16,-4 0 4 15,0 8 0-15,0 4 12 16,-4 4 0-16,-1 4-12 16,0 0 0-16,1 4-76 15,4 0 4-15,4 0-20 16,5-4 0-16,-5 4 12 15,5-4 0-15</inkml:trace>
  <inkml:trace contextRef="#ctx0" brushRef="#br0" timeOffset="44891.4793">17823 13062 184 0,'9'-35'104'0,"13"-25"-72"0,-22 52 4 16,0 8-36-16,-9 0 4 15,0 8-8-15,-9 8 4 16,-4 4 0-16,4 4 0 15,0 4 0-15,5-5 0 16,-1-3-4-16,5-4 4 0,9-4-8 16,5-4 4-16,-1-4-4 15,5-8 4-15,0-4 4 16,0-4 0-16,0 0 0 16,0-4 4-16,-4 4 0 15,3 0 0-15,-3 5 20 16,-1 7 4-16,5 4 0 15,0 3 4-15,0 9-20 16,0 0 4-16,5 0-16 16,-1-4 0-16,9 0 0 15,-4-4 4-15,5-4 0 16,4-12 0-16,4-4-4 16,0-12 0-16,-4-4 4 15,4-7 0-15,-4-9-4 16,-4 4 0-16,-1-4-4 15,-9 0 4-15,1 1-8 0,-5 3 4 16,-5 16 0-16,-4 8 4 16,0 16-4-16,-4 4 0 15,-1 16 0-15,5 12 0 16,5 12 16-16,-1-1 4 16,5-3-12-16,5-4 0 15,4-4 0-15,4-8 0 16,0-4 0-16,1-16 0 15,4-8-8-15,4-20 4 16,0 0 0-16,1-12 0 16,-1-4 0-16,-4-8 0 15,-5-3 0-15,-8-1 4 0,-5 12-8 16,-9 12 4-16,0 12 16 16,-5 16 4-16,1 16 12 15,4 20 0-15,4 16-28 16,1 8 4-16,4-5-16 15,4-3 4-15,5-4-184 16,13-4 4-16,-8-5 100 16,12 5 4-16</inkml:trace>
  <inkml:trace contextRef="#ctx0" brushRef="#br0" timeOffset="48480.3008">19935 12481 160 0,'5'4'88'0,"-1"24"-48"0,-8-16 4 0,4 16-4 16,0 12 4-16,0 12-12 16,4 3 4-16,5 5-36 15,5 4 4-15,-5-9 0 16,0-7 4-16,0-8-100 16,-5-8 4-16,5-4-32 15,0 4 4-15,-9-5 76 16,0-23 4-16</inkml:trace>
  <inkml:trace contextRef="#ctx0" brushRef="#br0" timeOffset="49464.7451">19483 12509 128 0,'-31'-43'72'0,"9"39"-60"0,22 4 0 15,-9 4 12-15,4 7 4 0,1 13-12 16,-1 12 4-16,5 16 8 16,0 12 0-16,0-1-24 15,5 5 4-15,-5 0 4 16,0-9 4-16,0-7-8 16,-5-4 0-16,5-4-4 15,0-13 4 1,5-19-12-1,-1 0 4-15,10-20-4 16,4-4 4-16,-1 0 0 16,1-4 4-16,5 1-12 15,-1-5 4-15,0 12 4 16,-4 4 0-16,5 8-4 16,-5 4 4-16,4 12 4 15,-4-5 4-15,-14 5 4 16,-4 0 0-16,-4 4-8 0,-5-4 4 15,-4 0 0-15,-10-4 0 16,5-4-4-16,-4-4 0 16,0-4-8-16,-1-4 4 15,5-4-32-15,5-4 0 16,4-4-72-16,9 0 4 16,4 4-4-16,5 16 4 15</inkml:trace>
  <inkml:trace contextRef="#ctx0" brushRef="#br0" timeOffset="49980.4052">20374 12887 192 0,'-13'-27'108'0,"-19"34"-92"0,23-10 0 15,0 6-12-15,-9 5 0 16,1 4 12-16,3 8 4 16,1 4-12-16,-1 0 4 15,5 0 0-15,9 4 0 16,5-4-8-16,8 0 0 15,10-9-4-15,8-3 4 0,9-8 0 16,-4-4 0-16,-9-8 0 16,-5 0 0-16,-8-7-4 15,-14-9 4-15,-9-4-48 16,-9 4 4-16,-5 0 4 16,1 4 4-16,4 0-36 15,5 4 0-15,8 16-12 16,10 0 4-16</inkml:trace>
  <inkml:trace contextRef="#ctx0" brushRef="#br0" timeOffset="50746.0892">20763 12788 204 0,'-35'-8'112'0,"-24"8"-88"15,46 0 0-15,-9 4-28 16,8 4 0-16,-4 12 4 0,5 0 0 15,8 4 0-15,10 3 0 16,4-3 0-16,9 4 0 16,4-4 0-16,9 0 4 15,-4-12-20-15,0-4 4 16,4-8-16-16,-4-4 4 16,-4-12 20-16,-5-12 0 15,-5-4 4-15,0-8 0 16,1-7 8-16,-10-13 4 15,1 4-4-15,-1 1 0 16,-4 7 8-16,0 4 4 16,5 16 0-16,-10 8 4 0,5 12-4 15,-4 16 0-15,-1 16-16 16,1 16 4-16,-1 8-4 16,1-1 4-16,4 1-8 15,0 0 0-15,4 0 4 16,1-9 4-16,4-11-8 15,4-8 0-15,1-12-8 16,-1-8 0-16,1-12 0 16,3-8 0-16,1-4 4 15,0 1 0-15,-4-1 0 16,4 0 4-16,-9 8 4 16,-1 8 0-16,-3 8 4 15,-1 8 4-15,1 12-12 16,4 8 0-16,4-4-60 15,1-5 4-15,4 1 4 16,13-4 4-16,0-4 28 0,-4-4 0 16,4-8 24-16,-4-8 0 15,-4-4 36-15,-5-4 0 16,-5-4-8-16,-4 1 0 16,-9-1-12-16,0 0 4 15,-9-4 4-15,-4 8 0 16,-5 4-12-16,0 8 4 15,4 4-20-15,5 4 4 16,5 0-4-16,8 8 4 16,10 8-8-16,13 8 4 0,4-4-4 15,0 3 4-15,5 1 4 16,-13 0 0-16,-10-4 0 16,-13 0 4-16,-13-4 0 15,-19 4 0-15,-4 0-8 16,1-12 0-16,-6-1-164 15,10-3 4-15,-5 0 68 16,-13-4 0-16</inkml:trace>
  <inkml:trace contextRef="#ctx0" brushRef="#br0" timeOffset="55198.9075">22625 13031 204 0,'-9'-24'112'0,"0"0"-64"0,5 20 0 0,-1-12-40 15,1 4 4-15,0-12-4 16,-1 4 0-16,-4 0 0 16,5 4 0-16,-14 12 4 15,4 1 0-15,-13 14-16 16,5 1 0-16,-5 12 4 15,5-4 0-15,4 8-4 16,4-8 4-16,19 4-4 16,-5-4 0-16,13-8 4 15,1 4 4-15,8-8-8 16,-4-1 4-16,4-7 4 16,-4 0 4-16,-4-7 0 15,-1 3 4-15,-4 4 4 0,0 0 4 16,-4 0-12-16,-1 0 0 15,-4 7-12-15,0-3 4 16,0 12-16-16,0-4 0 16,9 4-68-16,0 0 4 15,9-4-28-15,-5-4 0 16,1 4 44-16,-1 0 0 16</inkml:trace>
  <inkml:trace contextRef="#ctx0" brushRef="#br0" timeOffset="55417.6761">22854 12481 240 0,'-59'4'132'0,"41"8"-120"0,14-12 4 0,4 12-4 16,0-4 4-1,27 64 0 1,-5-16 0-16,5 15-16 15,-5-11 0-15,1 8-16 16,-1-13 4-16,-4-7-64 16,-4-8 4-16,-5-12-64 15,-1 0 0-15</inkml:trace>
  <inkml:trace contextRef="#ctx0" brushRef="#br0" timeOffset="55573.9346">22760 12955 200 0,'-18'-36'108'0,"9"32"-36"15,9 4 0-15,4-8-44 0,1 0 4 16,26 0-12-16,-4 0 0 16,27 8-8-16,-10 0 4 15,19 0-156-15,-9 0 4 16,26 12-12-16,-17 0 0 16</inkml:trace>
  <inkml:trace contextRef="#ctx0" brushRef="#br0" timeOffset="56440.0128">14600 13990 200 0,'-27'-20'112'0,"1"-8"-84"0,21 24 4 0,-8-4-28 16,4 0 0-16,-9-4 20 16,4 0 0-16,-8 8-20 15,0 0 4-15,-14 12-4 16,13-4 0-16,-3 20-8 15,3-4 4-15,-4 36 0 16,5-13 0-16,13 29 4 16,0-12 0-16,14 15-40 15,-1-15 0-15,5 8-52 16,-5-9 0-16,-4 1-12 16,0-12 4-16</inkml:trace>
  <inkml:trace contextRef="#ctx0" brushRef="#br0" timeOffset="57002.5505">14086 14376 220 0,'17'-12'124'0,"46"4"-80"0,-54 4 0 16,13-4-24-16,-4 4 4 15,14-4-4-15,-5 0 0 16,4 4-16-16,-4 0 0 15,0 8 0-15,-5 0 0 16,0 4-4-16,5 0 4 0,-9 12-8 16,0-4 4-16,-5 4 0 15,1-4 0-15,-5 3-4 16,0-7 0-16,-5-8 4 16,1 0 0-16,-1-16 0 15,1-3 0-15,4-5 0 16,0 4 0-16,8-8-4 15,-3 4 4-15,8-4-4 16,-4 4 4-16,9 0 0 16,-5 4 0-16,5 0 0 15,-4 1 0-15,-5 7 0 16,-1 0 0-16,-8 12 0 16,5-4 4-16,-19 12-4 15,-4-1 0-15,0 9-4 16,5-4 4-16,-1 20-4 15,1-8 4-15,13 4 0 0,0-8 0 16,13-4 0-16,-4-1 4 16,14-15 0-16,-6 0 4 15,1-16-4-15,-4 1 0 16,-14-9 0-16,-5 4 0 16,-17-12-4-16,4 4 4 15,-14 0-24-15,5 4 0 16,-4 4-60-16,4 0 4 15,5 8-12-15,4 0 0 16,9 8 4-16,0 0 0 0</inkml:trace>
  <inkml:trace contextRef="#ctx0" brushRef="#br0" timeOffset="57346.3311">15061 14296 248 0,'18'0'136'0,"-4"12"-92"0,-14-12 0 0,4 4-24 16,1 0 0-16,3 4-20 15,6 0 4-15,-10 4 4 16,1 0 0-16,-1 8-8 16,1-4 0-16,-1-8-8 15,1 0 0-15,-1-8 0 16,1 0 4-16,-1-12 4 16,1 4 4-16,4-12-8 15,0 0 0-15,4-4 0 16,0 4 0-16,1 0 0 0,-1 4 4 15,1 12-4-15,-1 0 4 16,1 12 8-16,-1-4 0 16,0 12-4-16,1-4 0 15,-5 16-16-15,0-4 0 16,0 0-52-16,0-4 0 16,0 0-32-16,0-1 0 15,4-7 16-15,0-4 4 16</inkml:trace>
  <inkml:trace contextRef="#ctx0" brushRef="#br0" timeOffset="57736.9811">15607 13954 160 0,'0'-40'92'0,"-4"28"-44"0,4 12 0 0,-5 4-36 15,5 0 4-15,0 12 4 16,0-4 4-16,5 24-12 15,-1-8 4-15,1 19-12 16,-1-7 0-16,5 8-4 16,0-8 0-16,5 16-52 15,-5-13 4-15,-1-3-12 16,-3-8 0-16,-10-8-48 16,1-4 4-16,-9-8 92 15,4-4 4-15,-14-16 312 31,59 91-304-31,-103-194 64 16,40 87 4-16,0 0-32 0,5 4 0 16,8 4-16-16,1 4 4 15,13 0-24-15,0 0 0 16,18 4-24-16,0 0 4 16,31 1-64-16,-9-1 0 15,23 0-76-15,-14 4 4 16,9 0 144-16,-4 0 4 15</inkml:trace>
  <inkml:trace contextRef="#ctx0" brushRef="#br0" timeOffset="58002.6222">16502 14141 216 0,'-17'-20'120'0,"12"8"-60"0,5 12 0 0,-9-4-52 16,5 0 4-16,-10 0-8 15,5 4 4-15,-13 8-8 16,4 0 0-16,-4 12-8 15,-1-4 4-15,5 8 0 16,5-4 4-16,13 12 0 16,0-13 4-16,13 1-4 15,1-4 4-15,13-8 0 16,-5 0 4-16,9-12 0 16,-4 4 4-16,-4-16-16 15,-1 4 4-15,-18-16-36 16,1 5 0-16,-14-13-52 15,-4 8 4-15,4 4-48 16,4 4 4-16</inkml:trace>
  <inkml:trace contextRef="#ctx0" brushRef="#br0" timeOffset="58268.2665">16972 13687 252 0,'-22'-43'140'0,"-18"7"-124"0,31 28 4 16,-5-4-16-16,5 4 4 16,-4 0 0-16,0 4 0 0,-10 20 4 15,10 0 4-15,-5 20-4 16,4-5 4-16,10 21-8 16,-1-4 0-16,5 20-4 15,0-13 0-15,9 25-52 16,0-20 4-16,0 3-36 15,0-11 4-15,-9 4-44 16,0-13 4-16,-9-23 92 16,0-4 0-16</inkml:trace>
  <inkml:trace contextRef="#ctx0" brushRef="#br0" timeOffset="58408.9014">16619 14165 216 0,'-9'-40'120'0,"18"16"-76"15,-9 20 4-15,13-4-36 16,-4 0 4-16,23-4-28 15,-10 4 4-15,27 0-104 16,-9 0 0-16,14 8 8 0,-5 0 0 31</inkml:trace>
  <inkml:trace contextRef="#ctx0" brushRef="#br0" timeOffset="58893.3112">17389 14205 192 0,'-5'0'108'0,"37"-20"-76"0,-28 16 4 15,9-8-40-15,1 0 4 16,13-12 4-16,-5 4 0 16,14-12-4-16,0 4 4 15,-1-23-4-15,-8 3 4 0,-4-36 4 16,-5 17 0-16,-9-25 24 16,-5 21 0-16,-8 7-20 15,-1 12 4-15,-8 20-8 16,4 8 4-16,0 32-12 15,0 0 0-15,9 52 4 16,0-12 0-16,9 15 0 16,-5-11 0-16,14 8-16 15,0-16 4-15,0-5-20 16,0-3 4-16,4-16-16 16,-4-4 4-16,5-20 16 15,-6 0 4-15,6-20 16 16,-5 4 0-16,4-7 4 15,0 3 0-15,-4 0 28 16,-4 4 4-16,-1 12-8 0,1 0 4 16,-1 20-20-16,1-4 0 15,3 20-8-15,-3-4 0 16,4 7 0-16,-5-7 4 16,1 4-4-16,-5-4 4 15,-1-4-40-15,-3 0 0 16,-5-12-44-16,0-4 0 15,4-8-64-15,1 0 4 16,8 0 120-16,1 4 4 16</inkml:trace>
  <inkml:trace contextRef="#ctx0" brushRef="#br0" timeOffset="59158.9536">18279 13811 228 0,'-18'-36'124'0,"-8"12"-48"0,17 20 0 0,-9-4-68 16,4-4 0-16,-4 8-8 15,5 0 0-15,0 8-4 16,4 0 4-16,9 12-4 16,0-4 0-16,4 4 4 15,1 0 0-15,12 8 0 16,-3-4 0-16,4 3 0 16,-5-3 0-16,1 0 8 15,-1-4 0-15,-8 4-4 16,-5-4 0-16,-9-4-16 15,-5 4 0-15,-4-12-48 16,5 0 0-16,-1-16-36 16,1-4 0-16,13-4 0 0,0 4 4 15</inkml:trace>
  <inkml:trace contextRef="#ctx0" brushRef="#br0" timeOffset="59362.0929">18315 13353 228 0,'5'8'128'0,"21"28"-100"0,-21-32 0 16,8 20 12-16,1-4 4 15,4 43-28-15,0-15 0 16,4 20-12-16,-4-13 0 0,-5 9-32 16,-4-16 4-16,-4 4-52 15,-1-9 4-15,-8-7-76 16,-1-8 4-16,-4 0 124 15,0-8 4-15</inkml:trace>
  <inkml:trace contextRef="#ctx0" brushRef="#br0" timeOffset="59518.3539">18378 13922 212 0,'4'-48'116'0,"10"24"-44"16,-14 20 4-16,13 1-60 16,-4-1 0-16,18-4-8 15,-5 0 0-15,14 4-16 16,-5 0 4-16,1-4-68 15,-1 0 0-15,-9 4-48 16,-4 0 0-16,-13 0 60 16,-1 0 0-16</inkml:trace>
  <inkml:trace contextRef="#ctx0" brushRef="#br0" timeOffset="59674.6187">17854 13608 312 0,'0'-16'168'0,"31"8"-172"0,-26 4 4 15,13 0-136-15,-5 0 0 16,28-8 36-16,-1 12 4 16</inkml:trace>
  <inkml:trace contextRef="#ctx0" brushRef="#br0" timeOffset="97805.7333">8446 9839 124 0,'-4'-4'72'0,"-1"8"-36"0,5-4 4 0,0-4-32 16,0 4 4-16,0-8-4 16,0 0 4-16,9-4-4 15,-4 0 4-15,3-4-4 16,1 4 0-16,5-4-4 15,-1 5 0-15,14 3-4 16,0 0 0-16,-9 8 0 16,0 0 0-16,0 12 0 15,-5-5 4-15,5 9-4 16,-5 0 0-16,1 4 0 16,-1 0 0-16,5-8 12 0,-4-4 0 15,8 0-4 1,-4 0 0-16,4-8 0 0,1 0 0 15,-5-4-8-15,0 0 0 16,-5-8-44-16,0 4 4 16,1 4-28-16,-5 0 0 15,4-4-28-15,-4-4 4 16</inkml:trace>
  <inkml:trace contextRef="#ctx0" brushRef="#br0" timeOffset="98087.0044">9028 9576 160 0,'0'4'88'16,"0"8"-48"-16,0-12 4 0,0 12-16 15,0-4 0-15,4 28 0 16,1-8 0-16,-1 16-20 16,1-9 0-16,-1 17-8 15,1-12 4-15,-1-4-40 16,1-8 0-16,-1-1-52 16,1-3 4-16,4-4-24 15,-5-4 4-15</inkml:trace>
  <inkml:trace contextRef="#ctx0" brushRef="#br0" timeOffset="99103.3192">9610 9823 140 0,'-5'0'76'0,"-8"8"-16"0,13-8 0 15,0 0-24-15,0 0 4 0,9-4-32 16,0 0 0-16,9-4-4 16,-5 0 0-16,9 4-24 15,-4-4 4-15,0 8-16 16,0 0 0-16,0 0-12 16,-4 0 0-16,-1 0-72 15,-4 0 4-15,0 8 104 16,-5-4 4-16</inkml:trace>
  <inkml:trace contextRef="#ctx0" brushRef="#br0" timeOffset="99275.2069">9699 10026 132 0,'-22'12'76'16,"26"-8"-32"-16,-4-4 0 0,5-4-24 15,-1 4 4-15,5-4-24 16,0 4 0-16,5-12-12 0,-1 4 0 15,5 8-68-15,-5 0 0 16,5 0 4-16,0 0 0 16</inkml:trace>
  <inkml:trace contextRef="#ctx0" brushRef="#br0" timeOffset="99665.8581">10089 9875 184 0,'-5'4'100'0,"1"-8"-64"16,4 4 0-16,0-4-24 15,0 0 4-15,18 0-8 16,-5 0 0-16,14-8-12 0,-5 4 0 15,1 8-36-15,-1 0 4 16,0 0-32-16,-4 0 0 16,-4 4-20-16,-1 0 4 15</inkml:trace>
  <inkml:trace contextRef="#ctx0" brushRef="#br0" timeOffset="99806.4943">10133 10026 156 0,'-35'24'88'0,"35"-16"-56"0,0-8 4 16,0 0-24-16,0 0 0 16,18-4-16-16,-5 4 4 0,18-4-104 15,-8 0 4-15,8 4 36 16,-4 0 4-16</inkml:trace>
  <inkml:trace contextRef="#ctx0" brushRef="#br0" timeOffset="100634.6776">11118 9668 176 0,'0'-8'100'0,"-4"-4"-80"15,4 12 0-15,4-8-12 16,1 0 4-16,8-4 4 0,-4 4 0 16,4-4-4-16,1 4 4 15,-1 0 0-15,1 4 4 16,-1 4-20-16,-4 0 4 16,0 8-4-16,-5 0 0 15,1 20-4-15,-5-4 4 16,-5 12 0-16,1-4 0 15,-5 7-4-15,0-7 4 16,0 12 0-16,0-12 4 16,5-4-8-16,-1-4 4 0,5-4-4 15,0-5 4-15,9 1 0 16,-4-4 4-16,8-4-8 16,1 0 0-16,3-8 8 15,1 0 4-15,5-8-40 16,-5 4 0-16,8 0-56 15,-8 0 4-15,5-4-8 16,-5 0 0-16</inkml:trace>
  <inkml:trace contextRef="#ctx0" brushRef="#br0" timeOffset="101040.9569">11243 9664 104 0,'-13'-8'60'0,"4"4"-32"0,9 4 4 0,-9-4 0 16,0 0 4-16,-9 4-16 15,0 0 0-15,-13 8-20 16,9 0 4-16,-5 4-60 16,4 0 0-16,10-4-52 15,4-4 4-15</inkml:trace>
  <inkml:trace contextRef="#ctx0" brushRef="#br0" timeOffset="105276.5286">10814 9891 52 0,'13'4'32'0,"1"0"-20"0,-14-4 0 0,4-8-12 15,1 4 0-15,-1-4 0 16,1 4 0-16,-1-4 0 15,0 4 0-15,1 0 44 16,-1 0 0-16,1 0-4 16,-1 4 0-16,1-8-24 15,-1 4 4-15,1 4-12 16,-1 0 4-16,5 0-8 16,-4 0 0-16,-1-4 0 15,1 0 4-15,-1 4 12 16,1 0 4-16,-1 0-8 15,-4 0 0-15,-4 0-12 16,-1 0 0-16,-4 4-8 16,0 0 0-16,-4 0 24 15,4 0 0-15,-9 4-12 16,5-4 4-16,-5 4-8 0,4 0 4 16,1-4-12-16,-1 0 0 15,5-4 0-15,0 0 4 16,5 0 0-16,-1 0 0 15,5 0 4-15,0 0 0 16,9 0 0-16,-4 0 0 16,8-4-4-16,-4 0 0 15,9 0 0-15,-4 0 0 16,12 0 0-16,-3 0 4 16,-1 0-4-16,-4 0 0 15,0 4 4-15,4 0 0 0,-8 0-4 16,-5 0 4-16,0 4-4 15,-5 0 4-15,1-4 0 16,-5 0 0-16,-5 0 4 16,1 0 4-16,-14 4 0 15,4-4 4-15,-12 4-8 16,8 0 0-16,-9 0 0 16,4 0 0-16,-3 4-12 15,3 0 4-15,1 4 4 16,4-4 0-16,0 0-8 15,5 0 0-15,4-4-68 16,4-1 0-16,10 1-92 16,-1 0 0-16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22:31:10.419"/>
    </inkml:context>
    <inkml:brush xml:id="br0">
      <inkml:brushProperty name="width" value="0.05292" units="cm"/>
      <inkml:brushProperty name="height" value="0.05292" units="cm"/>
      <inkml:brushProperty name="color" value="#FF0000"/>
    </inkml:brush>
  </inkml:definitions>
  <inkml:trace contextRef="#ctx0" brushRef="#br0">19820 10171 24 0,'12'-3'11'0,"-24"0"-6"0,6 6 14 0,6-3 10 16,6 3-3-16,-3-1-3 15,3 4-7-15,0 4-2 0,0 9 9 16,0-3 5-16,0 5-8 15,0 5-2-15,-4 14-10 16,-2 5-5-16,0 10-2 16,0 1 3-16,0 2 5 0,0-10-3 15,-2-6-1-15,-1 0-2 16,3-5 0-16,-3-5 0 16,3-3 1-16,0-5-2 15,0-3 1 1,-3-5-7-16,0-5 1 0,0-3-26 15,-6-3-8-15,3-2-38 16</inkml:trace>
  <inkml:trace contextRef="#ctx0" brushRef="#br0" timeOffset="1565.4225">19766 10237 64 0,'0'-3'24'0,"0"16"-12"0,3-7 1 16,0-6 14-16,3 0-6 16,9 2-2-16,0-7-3 15,3 0 3-15,9-1-7 16,5 1 1-16,10 0-4 16,3 0 0-16,5-1-5 15,4 1 2-15,2 0 0 0,13-3 0 16,5 2-1-16,1 1-1 15,8 2 0-15,-6-2 2 16,10 0 1-16,5 0 1 0,0-3 2 16,3 0-3-16,1-3 1 15,8 1-5-15,0-4 0 16,-6 6-1-16,-5-5 1 16,2 3-2-1,3-1 2-15,-9 6-2 0,1-1-1 16,-7-2 5-16,-6 6 1 15,10-1-5-15,-4 1 0 16,-6 2 1-16,1 2 1 16,-4-2-4-16,-2 0 1 15,8 0 0-15,0 0 0 16,-5 3 0-16,-1-1 0 16,4 1 0-16,-10-3 0 15,12 0 0-15,-2 3 0 0,8-3-5 16,-5 2 1-16,-10 4 2 15,0 2 1-15,-5 0-2 16,-1 0 2-16,10-1 1 16,-4 1 0-16,-5 0-3 15,2 0 2-15,-5 0-1 16,-4-5 0-16,4 2 0 16,8 0 0-16,-5 1 2 15,-10-6 2-15,10 5-3 16,-4-5 0-16,-2 3-1 15,5-3 0-15,7 2 2 16,-13-2 0-16,-2 0-3 16,-7 0 2-16,1 3 1 15,-6-3 0-15,2-3-3 16,-5 1 0-16,0-1 2 16,-1 0 0-16,1 1 1 0,3 2 0 15,-10-6-3-15,1 6 2 16,-12-5-1-16,3 5-2 15,-7 0 3-15,-5-3 0 16,0 1 5-16,-3 2 5 16,0 2-5-16,-3-2-2 15,-6 6-1-15,6-1-1 16,0 6-5-16,0 5 1 16,3 2 2-16,0 3 1 15,-4 6-4-15,1 10 1 0,-6 8 0 16,6 5-1-1,-9 3 4-15,6 2 0 0,-3-7 1 16,-3-6 0 0,3-7 0-16,3-6 0 15,-3-5-3-15,-3-3 2 0,6-3 1 16,-3-2 2-16,-3 0-1 16,0-3-1-16,6-2 1 15,-6 0-1-15,0-4-3 16,3 1 2-16,-3-2 1 15,0-1 0-15,0-5 2 16,-3 3 3-16,-6-1 0 0,-9-2 0 16,0 0-1-16,-11-2 0 15,-4-1-2-15,-27-2 1 16,-2 2-2-16,-10 0 2 16,1-2-2-16,-6 0 2 15,-16-3-2-15,1 3-1 16,-9-3 3-1,6 2 2-15,-22-2-2 0,4 1-2 16,0-1-3-16,0 5 1 16,-15-2 1-16,9 2 0 15,3 0-3-15,-6 1 2 16,0-1 1-16,3 0 0 16,6 3-3-16,0-2 0 15,-6 4 2-15,11-2 0 0,-5 3 1 16,12 0 0-16,-9-1-3 15,9 1 0-15,0 2-1 16,2 1 3-16,-11-1 0 16,6 3 1-16,0 0-3 15,12 0 2-15,5-3 1 16,-11 3 2-16,0 0-3 16,0 2 0-16,-1-2-1 15,-14 0 0-15,-12 6 0 16,-3 1 0-16,3 1 0 15,0 0 0-15,18-3 2 16,12 1 2-16,3-6-3 16,14-3-2-16,4 0-5 15,2-5 0-15,10 0-27 16,11 0-9-16,9-3-27 16</inkml:trace>
  <inkml:trace contextRef="#ctx0" brushRef="#br0" timeOffset="20959.4991">22374 4445 92 0,'-3'0'35'0,"3"0"-18"0,3 3-11 0,-3-3 20 16,0 8-1-1,6 0 0-15,-3 2 0 16,-3 3-1-16,0 9 0 16,0 1-13-16,0 6 2 0,0 3 3 15,0 3-4-15,0 4 1 16,0 1-4-16,0 0 0 15,0-3-3-15,0-3 1 0,0-2-4 16,3 0-2 0,-3-3-3-16,0-3 1 0,0 3 1 15,3-8 2-15,3-2-21 16,-3-6-9-16,-1 0-39 16,4-2-52-1,0 0 25-15</inkml:trace>
  <inkml:trace contextRef="#ctx0" brushRef="#br0" timeOffset="21364.118">22424 5379 68 0,'0'5'27'0,"0"1"-14"0,0 4 9 0,0 1 15 0,-3 10-6 16,0 5-1-16,-3 3-13 16,0 3-5-16,0 5-5 15,4 3 0-15,-1 0-4 16,0-3-2-16,3-6 0 0,0-1-1 16,3-4 0-16,0-2-22 15,-1-3-8-15,1 0-29 16,3 0-21-1,0 3 31-15</inkml:trace>
  <inkml:trace contextRef="#ctx0" brushRef="#br0" timeOffset="21775.1704">22418 6376 96 0,'-3'32'38'0,"6"-11"-20"0,-3 11-4 16,0-13 15-16,0 4-3 16,-3 9-1-16,0 3-11 15,0-4-6 1,-3 6-5-16,3 0-3 0,3 0 3 0,3-2-18 15,0-6-4 1,0 0-40-16,3-8-27 16,0-2 31-16</inkml:trace>
  <inkml:trace contextRef="#ctx0" brushRef="#br0" timeOffset="22192.7031">22365 7345 92 0,'0'50'35'0,"-6"-18"-18"0,0 8 0 15,6-22 14-15,-3 9-10 16,3 2-4-16,-3 2-13 16,3 4-2-16,-3 2-2 15,3-3 2-15,-3-5 3 0,3 11-18 16,0-8-8-16</inkml:trace>
  <inkml:trace contextRef="#ctx0" brushRef="#br0" timeOffset="22745.7851">22374 8361 104 0,'0'32'41'0,"12"-1"-22"0,-15 12-3 0,3-17 18 15,-3 16-5-15,-3 11 0 16,6 8-10 0,-6 0-4-16,3-3-8 0,0-2-7 0,0-3-1 15,0-6 1-15,3-7 0 16,3-6-29-16,3-7-13 15,3-3-36 1</inkml:trace>
  <inkml:trace contextRef="#ctx0" brushRef="#br0" timeOffset="23181.09">22439 9427 52 0,'0'8'22'0,"0"8"-12"0,3 18 10 15,-3-13 14-15,0 11-3 0,0 13-1 16,0 0-12-16,-3 3-6 15,0-1-7-15,-3 4-4 16,0-1 0-16,6-2-1 0,0-6 2 16,0-2-19-16,6-6-8 15,0-2-34-15,0-6-14 16,3-5 35 0</inkml:trace>
  <inkml:trace contextRef="#ctx0" brushRef="#br0" timeOffset="23662.6053">22475 10398 72 0,'0'13'27'0,"0"3"-14"0,0 11 0 0,6-6 14 16,-6 5 0-16,0 9 4 0,-6 4-13 16,6 4-5-16,-3 4-8 15,0 6-4 1,0-2 0-16,0-4-1 0,3 1 2 15,0-3-1-15,0-3-1 0,0-5-13 16,0-5-6-16,3 0-28 16,0-9-30-1,0-1 23-15</inkml:trace>
  <inkml:trace contextRef="#ctx0" brushRef="#br0" timeOffset="24094.7487">22460 11470 56 0,'0'18'22'0,"0"1"-12"0,-3 15 6 15,3-13 11-15,0 11 3 16,0 13 2-16,0 5-9 16,-3 6-1-16,0 5-9 15,0-3-3-15,0-8-5 16,3 0-2-16,0-2 1 0,3-6-2 16,0-5-2-16,3-5-30 15,0-5-15-15,3-4-21 16</inkml:trace>
  <inkml:trace contextRef="#ctx0" brushRef="#br0" timeOffset="24476.8228">22436 12642 84 0,'-3'5'33'0,"3"3"-18"0,-3 11 0 0,3-6 13 0,-6 11-13 16,6 5-6 0,-3 8-3-16,0 2-2 0,3 1-2 15,0 5 1-15,0 0-2 16,3-3-3-16,0-5 1 0,-3-2-15 16,9-3-46-1,-3-6-7-15,0-2 33 16,0 0 17-16</inkml:trace>
  <inkml:trace contextRef="#ctx0" brushRef="#br0" timeOffset="24775.1721">22466 13409 72 0,'0'29'30'0,"-3"0"-16"0,3 19-1 0,0-22 11 16,0 6-6-16,-3 5-3 15,3 0-8-15,0 6-5 0,3-6-1 16,0 0-1 0,3-3-51-16,3-2-20 0</inkml:trace>
  <inkml:trace contextRef="#ctx0" brushRef="#br0" timeOffset="26093.0519">21061 4540 76 0,'0'0'30'0,"0"3"-16"0,0 0-8 16,0-3 11-16,0 7-9 16,0 7-2-16,0 4 0 15,0 11 1-15,-3 8 3 16,0 8 4-16,0 3-2 15,-6 8 3-15,0 7-4 16,0 3-1-16,0 6-6 16,0-9-1-16,4-5 3 0,-1-5-5 15,3-5-1-15,0-8 0 0,0-3 0 16,6-6-25 0,-3-2-10-16,3-2-26 15,6-1-12-15,-1 1 36 16</inkml:trace>
  <inkml:trace contextRef="#ctx0" brushRef="#br0" timeOffset="26484.6334">21046 5924 104 0,'0'42'41'0,"0"-13"-22"0,-3 19-11 16,3-24 13-16,-3 13-3 15,-3 3 1-15,0 7-10 16,-3 6-3-16,3-3-4 16,0 9-2-16,3-9 3 0,3-5-7 15,0-8 1-15,0-3-23 16,6-5-52-16,3-2 1 15</inkml:trace>
  <inkml:trace contextRef="#ctx0" brushRef="#br0" timeOffset="26875.2956">21091 7006 96 0,'-3'50'35'0,"0"-15"-18"0,0 12 0 15,0-20 14-15,0 13-16 16,0 7-6-16,0 4-6 16,3-1-3-16,-3-3 1 15,3 1-1-15,0-6 0 0,0-2-3 16,0-3 0-16,0-3-29 15,0-2-40-15,0-3 9 16</inkml:trace>
  <inkml:trace contextRef="#ctx0" brushRef="#br0" timeOffset="27221.8411">21100 8263 112 0,'-3'74'44'0,"6"-42"-24"0,-3 13-19 16,0-19 11-16,0 11-8 15,0 6-2-15,0 2-4 16,3 0-1-16,0-3-5 16,0-8-2-16,0-5-26 15,0-2-9-15,0-3 7 0,-3-6 8 16</inkml:trace>
  <inkml:trace contextRef="#ctx0" brushRef="#br0" timeOffset="27563.6666">21127 9385 100 0,'-3'77'38'0,"3"-38"-20"0,0 19-19 16,0-31 7-16,3 2-4 16,-3 5-2-16,2 1-2 15,1 4 1-15,0-2-32 16,0-2-15-16,3-6 13 16,-6-5 9-16</inkml:trace>
  <inkml:trace contextRef="#ctx0" brushRef="#br0" timeOffset="28149.3845">21135 10144 72 0,'-3'16'30'0,"3"5"-16"0,-3 22 8 0,3-17 17 16,0 14-7-16,-2 7-3 15,-1 6-15-15,0 3-6 16,0 2-5-16,0-5-3 0,0-5 1 15,0-6-4-15,0-5 0 16,0-5-29 0,3-6-53-16,0-2 7 15</inkml:trace>
  <inkml:trace contextRef="#ctx0" brushRef="#br0" timeOffset="28543.0517">21153 11091 72 0,'-3'14'27'0,"6"-4"-14"0,-3 27-4 0,0-21 9 15,0 11 1-15,0 4 3 16,0 6-8-16,0 6-1 15,-3-1-7-15,0 3-2 16,0-5-2-16,0-1-2 16,0 1-15-16,0-6-5 15,-3-2-36-15,4 0-14 16</inkml:trace>
  <inkml:trace contextRef="#ctx0" brushRef="#br0" timeOffset="28915.2558">21121 12121 52 0,'-6'15'22'0,"9"-1"-12"0,-3 12-1 0,0-10 11 15,3 10-2-15,-3 4 1 16,0 4-4-16,0 0 1 15,0 3-9-15,0 3-2 16,0-3-5-16,0-5-1 16,-3-3-17-16,0-3-5 15,0-4-24-15,3-4-10 0</inkml:trace>
  <inkml:trace contextRef="#ctx0" brushRef="#br0" timeOffset="29327.8456">21135 13036 80 0,'-6'8'33'0,"6"-3"-18"0,0 6-9 0,0-1 11 16,3 4-3-16,0 4 0 15,0 11-4-15,0 3-1 16,0 2-5-16,0 6-1 16,-3 2-1-16,0 1-2 15,0-1 1-15,0 0-1 0,0-5 2 0,0 8-17 16,0 0-48 0,3 0-9-16</inkml:trace>
  <inkml:trace contextRef="#ctx0" brushRef="#br0" timeOffset="31123.3448">21168 13782 68 0,'-3'19'27'0,"3"2"-14"0,3 8-4 15,-3-18 9-15,0 4 1 0,0 7 1 16,0 1-7-16,-3 9 0 16,0 3-6-16,-6 2-2 15,3-6-2-15,3-2-3 16,-3-5 1-16,3-8-4 0,0 3 0 15,3-9-56 1</inkml:trace>
  <inkml:trace contextRef="#ctx0" brushRef="#br0" timeOffset="32427.969">23796 4469 56 0,'0'16'22'0,"-5"2"-12"0,5 22-5 0,0-16 8 16,0 13-1-16,0 10 3 15,0 6-2-15,0 3 2 0,-3 2-6 16,-3 3-3-16,6-3-6 16,0-2-2-16,-3-3-28 15,3-6-10-15,0-4 0 16,3-9 4-16</inkml:trace>
  <inkml:trace contextRef="#ctx0" brushRef="#br0" timeOffset="32776.1645">23740 5834 76 0,'0'53'30'0,"0"-19"-16"0,0 17-10 0,9-30 10 16,-9 13-6-16,0 3-2 15,3 0-3-15,6 0-3 0,-9 0-21 16,9 0-11-16,-3 0-4 31,-3-2-1-31</inkml:trace>
  <inkml:trace contextRef="#ctx0" brushRef="#br0" timeOffset="33163.2095">23838 6937 52 0,'0'22'22'0,"0"-1"-12"0,-6 10 12 0,6-12 17 16,0 7 0-16,-3 6-1 16,-3 11-8-16,0 7-2 15,-3 3-15-15,-3 5-6 16,-2-3-4-16,8 1-5 0,-9-6 1 15,12-2 3-15,-6-3 1 16,0-3-6-16,6-2-2 16,-3-6-42-1,0-2-54-15,0 2 17 0</inkml:trace>
  <inkml:trace contextRef="#ctx0" brushRef="#br0" timeOffset="33493.3463">23752 8438 48 0,'-15'42'19'0,"15"-21"-10"0,0 19-11 0,0-16 4 15,0 7 11-15,-6 14 8 16,3 0 3-16,-3 3 1 16,0 2-12-16,0-2-5 15,6 2-5-15,-3-2 0 16,-3-3-18-16,6 8-6 15,0-8-26-15,0 2-9 16</inkml:trace>
  <inkml:trace contextRef="#ctx0" brushRef="#br0" timeOffset="33840.6725">23680 9959 72 0,'-6'50'27'0,"3"-29"-14"0,3 24-7 0,0-23 11 16,0 12-5-16,0 8-2 15,0 9-5 1,0 1-4-16,0 9 2 0,0-5 0 16,0-3-15-16,3 5-4 15,0-5-27-15,0-5-11 16</inkml:trace>
  <inkml:trace contextRef="#ctx0" brushRef="#br0" timeOffset="34325.7228">23832 11507 108 0,'0'21'41'0,"-3"-5"-22"0,-3 18-3 0,3-15 16 16,-6 12-13-16,0 12-5 16,-2 4-9-16,2 4-2 15,3 2-19-15,6 0-9 16,3-6-40-16,6 6-18 16</inkml:trace>
  <inkml:trace contextRef="#ctx0" brushRef="#br0" timeOffset="34979.5943">23871 12539 116 0,'-9'-11'44'0,"9"8"-24"0,0-2-6 0,0 5 17 15,-3 0-8 1,-3 0-4-16,6 5-6 16,-3 11-3-16,0 16-6 15,-3 10-5-15,6 11-2 0,0 5 2 0,-3 3 2 16,-3 5 2-16,6 1 1 16,-3-9-9-16,3-3-2 15,0 1-34 1,0-3-54-16,0-6 12 15</inkml:trace>
  <inkml:trace contextRef="#ctx0" brushRef="#br0" timeOffset="35242.1078">23826 13941 96 0,'-3'5'38'0,"3"8"-20"0,0 11-17 15,0-8 11-15,0 5-2 16,0 6 2-16,0 10-6 16,0 2-4-16,-3 1 1 15,0 0 0-15,3 5-6 16,-6 0 0-16,6-3-52 15,0-5-21-15</inkml:trace>
  <inkml:trace contextRef="#ctx0" brushRef="#br0" timeOffset="35477.9655">23752 15097 76 0,'-21'37'30'0,"15"-18"-16"0,-3 10-10 0,3-13 10 0,6 7-8 16,0 7-3-16,-3-1-7 15,3 8 0-15,0 0-36 16,3 2-13-16</inkml:trace>
  <inkml:trace contextRef="#ctx0" brushRef="#br0" timeOffset="35675.5274">23722 16301 104 0,'-21'66'38'0,"21"-39"-20"0,-3 10-21 16,3-11 8-16,0 1-4 15,0-1-1-15,0 8-4 0,0-2 0 16,0-5-38-16,0-4-14 16</inkml:trace>
  <inkml:trace contextRef="#ctx0" brushRef="#br0" timeOffset="36408.6265">22594 14192 84 0,'-18'8'33'0,"27"0"-18"0,-12 27-13 0,6-17 6 0,0 14-2 16,0 7 1-16,0 14-4 15,-3 0 0-15,3 0-1 16,0 3-2-16,0-1-4 16,0-4 0-16,0-4-40 15,3-4-16-15</inkml:trace>
  <inkml:trace contextRef="#ctx0" brushRef="#br0" timeOffset="36590.0208">22606 15388 100 0,'-3'53'38'0,"6"-32"-20"0,-3 11-23 0,0-19 6 16,0 19-8-16,3-3-3 15,0 0-30-15,3 0-11 0</inkml:trace>
  <inkml:trace contextRef="#ctx0" brushRef="#br0" timeOffset="36768.9121">22600 16277 124 0,'-24'74'49'0,"33"-39"-26"0,-3 26-27 16,-6-35 8-16,3 8-4 15,-3 3 2-15,3-2-3 16,0-6 0-16,0 11 1 15,0-9 0-15,0 4-20 16,0-6-7-16,0-8-21 16,0 5-8-16</inkml:trace>
  <inkml:trace contextRef="#ctx0" brushRef="#br0" timeOffset="37524.435">21097 14504 36 0,'0'48'16'0,"3"-29"-8"0,-3 12-3 16,3-17 8-16,-3 1 15 15,0 9 9-15,-3 0-15 16,0 3-5-16,0 2-12 15,0 2-6-15,0 1-18 16,0-5-5-16,0-4-21 16,0 1-9-16</inkml:trace>
  <inkml:trace contextRef="#ctx0" brushRef="#br0" timeOffset="37700.4001">21061 15486 156 0,'-9'37'57'0,"12"-16"-30"0,-3 8-32 0,3-15 10 15,0 4-14-15,0 3-4 16,0 6-20-16,0-1-6 16,0 1-11-16,3-6-4 15</inkml:trace>
  <inkml:trace contextRef="#ctx0" brushRef="#br0" timeOffset="37832.7648">21118 16364 116 0,'-21'75'44'0,"21"-41"-24"0,0 8-26 16,6-21 8 0,0 6-33-16,0 5-12 0,3 13 4 15,-1-6 3-15</inkml:trace>
  <inkml:trace contextRef="#ctx0" brushRef="#br0" timeOffset="37911.9943">21171 17058 12 0,'-3'26'8'0,"6"-18"-4"0,-3-8-5 15</inkml:trace>
  <inkml:trace contextRef="#ctx0" brushRef="#br0" timeOffset="39468.3608">20400 3231 132 0,'-3'-3'52'0,"0"6"-28"0,-3 2-11 15,3-5 19-15,0 5-9 0,0 3-4 16,-3 8-2-16,-5 5 2 15,2 19-11-15,-3 10 13 0,0 11 6 16,-6 13-6-16,3 5 1 16,0 1-4-16,3-11 0 15,3-9-5-15,0-12-3 16,3-11-1-16,1-8-1 16,2-8-2-16,3-7-1 15,0-9-6-15,3-13-1 16,-1-11-6-16,4-12 0 15,3-14-7-15,6-6-1 16,0-9-2-16,0-12 1 16,0 6 4-16,3-5 4 15,-3 10 7-15,0 10 3 0,-1 9 1 16,-5 8-2-16,0 13 5 16,0 2 4-16,0 14-1 15,3 15 1 1,3 19-1-16,3 14 2 0,-3 10 6 15,0 13 4-15,-1 5-1 16,-2 9 0-16,0-9-10 16,0-5-3-16,-3-13-4 15,0-11 1-15,0-7-15 16,-3-6-7-16,-3-5-17 16,-3-8-7-16,-12-16-52 15,0-8-24 1</inkml:trace>
  <inkml:trace contextRef="#ctx0" brushRef="#br0" timeOffset="39624.8313">20293 3728 232 0,'-6'-3'88'0,"6"3"-48"0,6-2-40 0,0 2 16 16,3-3 2-16,9 0 3 15,15 1-10 1,8-1-4-16,4 3-5 0,5-5-4 0,4 5 1 15,-3 0-50-15,-1-5-20 16</inkml:trace>
  <inkml:trace contextRef="#ctx0" brushRef="#br0" timeOffset="40236.7125">21531 3223 180 0,'-3'0'68'0,"0"0"-36"0,0 2-18 15,3 4 20-15,0 9-4 16,3 12 0-16,0 13 5 15,-3 13 2-15,0-1-19 16,0 15 5-16,0 7 1 0,0-3-6 16,0-5-3-16,-3-5-8 15,3-8-5-15,-3-11-1 16,3-7-1-16,0-11-25 16,-3-6-10-16,3-2-26 15,-3-19-72 1,6-5-16-16,0-13 51 15</inkml:trace>
  <inkml:trace contextRef="#ctx0" brushRef="#br0" timeOffset="40821.4343">21558 3299 124 0,'-12'-5'46'0,"9"0"-24"0,-3-3 7 0,3 5 23 16,0 1-6-16,0-4 0 0,0-2-20 16,3 0-7-16,3-2-12 15,3-3-3-15,6-1 0 0,3 1-2 16,6 5-2-16,0 0-2 15,3 6 1-15,-1 7 1 16,4 8 2-16,-3 11-1 16,-6 5-1-16,-6 8 5 15,-9-3 4-15,-6 6-3 16,-3-3 2-16,-3-2-5 16,-3-4 0-16,-3-4 1 15,0-6 2-15,0-3-5 16,3-4-1-16,1-4-2 15,5-2 0-15,6-2-5 16,6-4 0-16,2 1-2 16,4-3 3-16,9 2 4 15,9 6 1-15,6 3 1 0,-1-3 2 16,-2 10 19-16,-6 6 10 16,-6 5 0-16,-9 3 2 15,-6-5-4-15,-9 7 2 16,-12-2-8-16,-12-6-4 15,-9-2-11-15,4-5-3 16,-10-6-3-16,-3-3-2 16,-2-4-13-16,2-4-4 15,6-4-24-15,9-9-11 16,13-7-48-16,20-6-21 0,8-5 0 16</inkml:trace>
  <inkml:trace contextRef="#ctx0" brushRef="#br0" timeOffset="41571.6255">23240 3342 180 0,'6'-6'68'0,"-3"-2"-36"0,0 1-13 16,0-1 21-16,-3 2-9 15,0-7-1-15,0 0-2 16,-3 0 0-16,-6-1-15 16,-9 1 3-16,-3 8 2 0,-3-3-8 15,-5 11-3-15,-1 10-2 16,-9 13-1-16,3 17-5 0,-8 12-1 16,11 6 1-16,3 16 2 15,9-1 11-15,12-1 7 16,15-7-4-16,15-7 0 15,9-13-12-15,12-8-1 16,11-11 0-16,1-8 1 16,2-8-1-16,-2-10-2 15,6-6-21-15,-1-16-11 16,1-12-57-16,2-6-22 0,10-3-14 16</inkml:trace>
  <inkml:trace contextRef="#ctx0" brushRef="#br0" timeOffset="42112.1631">24246 3209 208 0,'0'0'79'0,"0"3"-42"0,3 8-26 0,0-3 21 0,0 18 20 15,0 14 12 1,-3 13-11-16,0 2-5 0,0-2-27 16,0 11-4-16,0-4-2 0,-3-4-8 15,0-6-4-15,0-7 0 16,-3-6 0 0,0-8-19-16,6-5-7 0,-3-6-28 15,3-7-10-15,3-6-14 16,6-16-6-16,3-10-36 15</inkml:trace>
  <inkml:trace contextRef="#ctx0" brushRef="#br0" timeOffset="42531.1608">24273 3239 124 0,'-9'-11'49'0,"3"6"-26"0,-3-3 8 0,6 5 26 16,-6 0-6-16,0-2-2 15,6 2-9-15,-6-2 0 0,6 0-22 16,-3 0-6-16,12-3-1 15,3 2-9-15,6 1-3 16,15 0 0-16,11 2 0 16,19 3-4-16,3 11-1 0,-4 18 5 15,-2 13 2-15,-7 11 16 16,-5 3 6-16,-9-6 17 16,-13 0 10-16,-11 3-7 15,-12-5-1-15,-12 5-15 16,-17-3-7-16,-25-2-7 15,-6-6-3-15,-8-5-4 16,3-5-1-16,-1-9-34 16,12-7-15-16,7-5-106 15</inkml:trace>
  <inkml:trace contextRef="#ctx0" brushRef="#br0" timeOffset="182563.1333">20091 10922 120 0,'0'0'46'0,"3"3"-24"0,-9-3-6 0,6 5 18 16,-3 3 4-16,-3 8 2 15,-3 8-14 1,-6 5-5-16,-9 5-12 0,-3 0 3 0,1 6 1 15,2 0-6-15,3-3-2 16,6-5-5-16,3-3-3 16,6-8-25-16,3-5-11 15,3-3-29 1,3-8-47-16,9-10 26 16</inkml:trace>
  <inkml:trace contextRef="#ctx0" brushRef="#br0" timeOffset="182774.3763">20192 11057 116 0,'-3'-11'44'0,"6"11"-24"0,-3 0-17 16,0 0 12-1,0 0 0-15,3 6 0 0,-6 4 6 16,-3 6 1-16,-3 3-11 16,-9 7 7-16,-9 14 2 0,-5 7-8 15,-1 1-4-15,0 0-3 16,6-6-1-16,6-5-11 15,7-8-3-15,5-10-35 16,6-6-15-16,9-18-18 16</inkml:trace>
  <inkml:trace contextRef="#ctx0" brushRef="#br0" timeOffset="182991.7346">20501 10906 140 0,'-23'27'55'0,"2"15"-30"0,-15 16-5 0,18-29 21 16,-12 14 6-16,-14 20 4 15,-10 11-19-15,-2 6-8 16,-4-6-15-16,4-3-4 0,8-2-1 16,9-11-9-16,9-10-2 15,10-9-18-15,5-10-7 16,6-7-21-16,9-14-8 15,9-14-28-15</inkml:trace>
  <inkml:trace contextRef="#ctx0" brushRef="#br0" timeOffset="183221.3751">20743 10980 128 0,'-30'32'49'0,"12"8"-26"0,-18 10-3 15,12-26 19-15,-14 23 5 16,-16 22 5-16,-2 11-15 16,-10 7-8-16,-11 5-15 15,5 4-5-15,7-6-2 0,5-8-9 16,13-16-2-16,11-8-25 16,9-16-11-16,12-10-29 15,12-21-45-15,18-19 27 16</inkml:trace>
  <inkml:trace contextRef="#ctx0" brushRef="#br0" timeOffset="183426.5039">20740 11232 140 0,'-36'39'52'0,"3"9"-28"0,-26 37 7 0,26-40 24 16,-18 13-12-16,-2 21-2 0,-10 14-20 15,-8-3-5-15,2 2-10 16,4-2-4-16,5-10-1 0,13-9-23 16,11-15-8-1,12-14-45-15,12-21-56 16,15-26 32-16</inkml:trace>
  <inkml:trace contextRef="#ctx0" brushRef="#br0" timeOffset="183637.1148">20888 11316 148 0,'-41'61'55'0,"11"5"-30"0,-24 19 4 16,25-40 23-16,-22 26-11 15,-23 25-3-15,-7 15-22 0,-5 8-8 16,-9 2-5-1,11-17-3-15,13-12 3 0,11-10-15 0,16-18-7 16,11-17-37 0,12-15-16-16</inkml:trace>
  <inkml:trace contextRef="#ctx0" brushRef="#br0" timeOffset="183877.5839">20817 11848 196 0,'-51'95'74'0,"7"-42"-40"0,-31 19-9 15,37-25 25-15,-25 30-14 16,-5 16-6-16,-13 20-13 16,-8 6-4-16,3-13-7 15,8-5-4-15,16-6 1 0,14-21-22 16,12-16-9-16,13-13-35 15,8-16-12-15,15-18-27 16</inkml:trace>
  <inkml:trace contextRef="#ctx0" brushRef="#br0" timeOffset="184119.3093">20876 12126 140 0,'-26'26'55'0,"5"3"-30"0,-9 27 6 0,12-19 24 16,-17 16-10-16,-19 24-1 16,-20 23-23-16,-10 14-10 15,-8 24-7-15,-15 7-1 0,6-15 2 16,14-6-2-16,22-18-2 16,14-21-11-16,15-22-4 15,19-31-81 1,14-27 14-1,17-18-29-15,28-32 32 16</inkml:trace>
  <inkml:trace contextRef="#ctx0" brushRef="#br0" timeOffset="184328.3883">20921 12565 192 0,'-42'48'71'0,"4"-1"-38"0,-10 41-6 16,15-43 29-16,-20 23-18 15,-25 22-4-15,1 14-16 16,-6-1-6-16,-1 3-7 16,10-11-4-16,14-16 2 0,13-15-26 15,14-17-12-15,30-23-92 16,18-29 22 0,21-19-4-1,8-24 53-15</inkml:trace>
  <inkml:trace contextRef="#ctx0" brushRef="#br0" timeOffset="184522.6539">21004 12885 168 0,'-29'16'66'0,"8"11"-36"0,-21 10-2 0,18-11 25 16,-8 16-7-16,-19 19-2 16,-11 8-21-16,-10 10-9 15,-2 3-8-15,11-2-3 0,13-11 1 16,8-14-24-16,12-13-9 15,21-20-105 1,12-30 26 0,18-13 0-16,18-14 54 0</inkml:trace>
  <inkml:trace contextRef="#ctx0" brushRef="#br0" timeOffset="184691.9575">21019 13224 220 0,'-65'61'85'0,"32"-32"-46"0,-20 18-26 16,32-20 22-16,-9 10-20 16,-6 3-6-16,3 7-8 15,1-4-4-15,5-4 2 16,9-4-55-16,6-6-22 0,9-11-21 16</inkml:trace>
  <inkml:trace contextRef="#ctx0" brushRef="#br0" timeOffset="184856.1317">21037 13470 216 0,'-65'53'82'0,"38"-19"-44"0,-18 27-36 0,24-34 19 16,1 2-11-16,2 8-1 15,0-6-73-15,3-1-34 16,15-15 11-16,-3-17 10 15</inkml:trace>
  <inkml:trace contextRef="#ctx0" brushRef="#br0" timeOffset="185803.6411">20177 4543 64 0,'-12'8'27'0,"9"5"-14"0,-6 11 9 15,0-8 15-15,-3 8-4 16,-3 10-2-16,-5 3-13 16,-4 3-4-16,0-1-8 15,3-4-4-15,3-6-28 16,6-5-10-16</inkml:trace>
  <inkml:trace contextRef="#ctx0" brushRef="#br0" timeOffset="186056.2658">20344 4551 108 0,'-12'13'41'0,"6"8"-22"0,-12 22-9 0,6-14 12 15,-12 13 10-15,-8 6 7 16,-10 5-15-16,-9 10-5 15,1 3-12-15,2 3-5 0,9-8 1 16,10-11-7-16,8-10 1 16,6-11-32-16,9-11-14 15,9-10-15 1,12-24-19-16,3-10 32 16</inkml:trace>
  <inkml:trace contextRef="#ctx0" brushRef="#br0" timeOffset="186285.8279">20638 4519 88 0,'-12'8'33'0,"-2"13"-18"0,-13 29 0 15,12-12 15-15,-18 14 19 16,-14 12 11-16,-13 23-11 16,-14 16-5-16,-7 6-25 15,-8 5-11-15,12-6-4 0,5-5-1 16,13-10 1-16,11-22-13 15,12-15-4-15,12-14-43 16,10-13-17-16,19-15-10 16,10-17-12-16,6-29 41 15</inkml:trace>
  <inkml:trace contextRef="#ctx0" brushRef="#br0" timeOffset="186504.1056">20567 5051 180 0,'-119'143'68'0,"53"-53"-36"0,-38 34-31 0,54-55 16 15,-19 10-5-15,4-2 3 16,5 2-10-16,10-7-3 0,11-17-48 15,9-4-20-15,24-25-12 16,12-15-4-16</inkml:trace>
  <inkml:trace contextRef="#ctx0" brushRef="#br0" timeOffset="186760.2471">20882 4882 132 0,'-32'39'49'0,"8"-10"-26"0,-18 45-3 15,18-26 21-15,-17 18 4 16,-16 24 5-16,-17 24-23 16,-4 8-8-16,-5 10-12 0,-3 0-5 0,8-13 1 15,10-13-4-15,11-19 0 16,10-10-32-16,11-19-13 15,12-15-50 1,12-19-30-16,9-27 58 16</inkml:trace>
  <inkml:trace contextRef="#ctx0" brushRef="#br0" timeOffset="187004.4127">20808 5334 228 0,'-74'95'85'0,"20"-13"-46"0,-29 51-26 16,29-65 24-16,-17 36-19 16,-16 15-5-16,-11 13-10 15,3 3-3-15,15-8 0 16,8-13-11-16,13-14-3 0,11-18-26 15,9-16-12-15,12-15-49 16</inkml:trace>
  <inkml:trace contextRef="#ctx0" brushRef="#br0" timeOffset="187259.7">20778 5903 156 0,'-32'42'57'0,"-1"1"-30"0,-21 44-3 0,24-42 24 15,-26 29-9-15,-13 26 0 16,-14 17-16-16,-18 18-4 16,-3 2-11-16,11-10-7 0,10-8-2 15,18-18 1-15,11-16 0 16,12-22-29-16,13-15-13 15,14-22-29-15,18-15-53 16,12-22 25-16</inkml:trace>
  <inkml:trace contextRef="#ctx0" brushRef="#br0" timeOffset="187481.3118">20766 6276 144 0,'-18'13'55'0,"13"-2"-30"0,-28 20-7 16,15-1 18-16,-15 17 4 16,-11 14 5-16,-16 13-9 15,-8 21-4-15,-4 11-18 16,-8 3-9-16,-4 2-1 0,7-5-3 16,12-11-1-16,14-16-13 0,15-13-4 15,9-18-44-15,13-14-18 16,11-18-21-1</inkml:trace>
  <inkml:trace contextRef="#ctx0" brushRef="#br0" timeOffset="187706.2512">20835 6609 160 0,'-27'29'60'0,"9"6"-32"0,-35 12-9 15,26-15 23-15,-15 24-10 16,-17 7-3 0,-4 11-15-16,-5 3-4 15,2 0-6-15,4-3-5 0,14-11 0 0,12-4-19 16,7-17-7-16,11-8-37 16,12-13-56-1,9-13 27-15</inkml:trace>
  <inkml:trace contextRef="#ctx0" brushRef="#br0" timeOffset="187923.9589">20826 6990 220 0,'-42'64'82'0,"9"-30"-44"0,-17 16-29 0,23-20 19 16,-9 9-12-16,-2 14-4 15,-4 0-7-15,3-5-2 16,7-6-1-16,8-2-32 0,6-6-13 16,9-7-38-1,9-17-40-15,6-7 40 16</inkml:trace>
  <inkml:trace contextRef="#ctx0" brushRef="#br0" timeOffset="188072.4488">20999 7183 208 0,'-36'16'77'0,"24"0"-42"0,-12 13-39 16,9-5 15-16,-9 13-8 15,-2 0-2-15,-7 6-25 16,0-6-11-16,3 5-48 16,4-21-22-1</inkml:trace>
  <inkml:trace contextRef="#ctx0" brushRef="#br0" timeOffset="198801.4233">21734 17092 96 0,'0'0'35'0,"0"3"-18"0,3-6-16 0,-3 3 11 16,0 0 1-16,0 0 2 15,0-3-4-15,0-2-1 16,0 3-6-16,0-4-1 16,3 1-1-16,-3-3 1 15,0-3-2-15,0 6 4 0,0-3 1 16,0-8 0-16,3-8 1 16,0 6-6-16,0-3-1 15,0 2 4-15,0 1 2 16,0-3-2-16,0 5-1 15,-3 0-1-15,0 3 1 16,0-1 4-16,0-4 6 16,0-3-7-16,0 0-3 0,0-3-2 15,0 5-1-15,0-2 4 16,3-5 2-16,-1 4-2 16,1-1-3-16,-3 1 2 15,0-4 2-15,0-3-2 16,3 2 0-16,-3 1 1 15,0-1 0-15,0 1 0 16,0-8 0-16,0 2 0 16,0 3 0-16,0 0-2 15,0 0-2-15,0-1 3 16,3 4 0-16,-3 0-1 16,3-1 1-16,-3 3 0 15,0-2 1-15,0-3-2 16,3 0 1-16,0 2 0 0,-3 1 1 15,3-3 0 1,-3-11 0-16,0 3-2 0,0 8 1 16,0-3 2-16,0 0 4 15,0 1-2-15,0 4 1 16,0 1-5-16,0 2 0 16,0-11-1-16,0 6-2 15,0 0 1-15,0 3 1 16,0-1-3-16,-3 3 0 15,0 1 3-15,0-4 3 16,3 1-4-16,-3 5-1 16,3-1 0-16,0 7 0 15,0-4 0-15,0-2 2 0,0 0-3 16,0-1 0 0,0-1 1-16,0 2 0 0,0-1-3 15,0 1 2-15,0-5 1 16,0 2 0-16,0 3 0 15,0 0 2-15,-3-1-1 16,3 1 2-16,0 3-4 16,0-1 0-16,0-10 1 15,0 0 2-15,-3 5-3 16,3 0 0-16,0 1 1 16,0-1 2-16,-3 0-1 15,3-3-1-15,0 4 1 16,0-6-1-16,0-1-3 15,0-1 2-15,0 2 3 16,0 5 1-16,-2 0-4 0,-1 5 1 16,3 1 2-16,0-1 3 15,0 4-4-15,0-17-5 16,0 8 1 0,0 3 2-16,0 0 3 15,0-1-1-15,0 4-1 16,-3-1 1-16,3 1-1 15,-3-1-3-15,3 4 2 16,0-1 3-16,0 0 1 16,0 0-4-16,0 0 1 15,0-3 0-15,0-4 0 0,0-1-3 16,0 3 2-16,3 0 1 16,-3-1 0-16,0 1 0 15,0-3 0-15,0 9 0 16,0-9 2-1,0 0 1-15,0 5-1 16,0 3-2-16,-3 1 3 16,0 1 0-16,3 1-4 15,-3 3 1-15,0 2 0 16,3 0 2-16,0 2 1 16,-3 4 3-16,0 2-1 15,-3 8 2-15,0 8-6 16,-3 7-3-16,0 6-2 15,-3 1 3-15,3-1 0 16,-6 2 1-16,3-1 0 0,3-9 2 16,3-3-3-16,0-7 0 15,3-3 1-15,1-3 0 16,2 0 0-16,5-10 0 16,1-3 0-16,0-5 0 15,3-3 0-15,-3-3 0 16,0-2-3-16,0-8 2 15,0-5-1-15,3 2 0 16,0 3 2-16,0 3 0 16,3 2-3-16,0 5 2 15,0 3-1-15,3 6-2 16,2 2 0-16,4 2 0 16,-3 6 3-16,0 8 0 15,3 8-2-15,3 3 2 0,-7 2 3 16,-2 0 1-16,0 3-1 15,0 0 1-15,-3-3 0 16,0-3 1-16,0-4-16 16,0-1-6-16,0-5-31 15,0-3-13-15,-1-2-43 16</inkml:trace>
  <inkml:trace contextRef="#ctx0" brushRef="#br0" timeOffset="199932.638">21377 10790 96 0,'0'-3'35'0,"0"3"-18"0,0 0-5 0,0 0 16 16,0 3-10-16,0 5 0 16,-6 8-4-16,-3 5-1 15,-3 16-7-15,-3 2 5 0,-3 4 4 16,-3-6-7-16,3-5-2 15,3-1-6-15,4-2-1 0,-4-7-1 16,9-4 0-16,3-7-18 16,3-3-9-16,12-19-69 31,5-2 18-31</inkml:trace>
  <inkml:trace contextRef="#ctx0" brushRef="#br0" timeOffset="200153.3533">21677 10829 128 0,'-21'30'49'0,"1"-4"-26"16,-10 30-7-16,15-27 18 0,-18 10 4 16,-9 6 2-16,-2 6-18 0,2 1-5 15,3 4-11-15,10-3-6 16,2-8-1-16,6-5-4 0,6-9 1 15,6-2-38-15,6-10-14 16,6-8-18 0,9-17-21-16,6-15 39 15</inkml:trace>
  <inkml:trace contextRef="#ctx0" brushRef="#br0" timeOffset="200391.6563">21891 10877 84 0,'12'-3'33'16,"-9"6"-18"-16,-15-3 0 0,9 5 13 0,-2 11-2 16,-10 16 2-1,-12 8 1-15,-6 13 2 0,-12 10-8 16,-11 11-1-16,-13 8-13 16,-2 5-3-1,6-5-2-15,8-5-2 0,9-11-2 0,7-10-2 16,11-11-1-16,15-16-69 15,9-13 2 1,15-16-26 0,9-16 31-16</inkml:trace>
  <inkml:trace contextRef="#ctx0" brushRef="#br0" timeOffset="200635.5185">22118 10882 124 0,'-36'29'49'0,"21"8"-26"0,-24 27-5 0,10-27 20 15,-13 11-1-15,-12 12 0 16,-2 23-14-16,-4 4-6 16,-5 3-10-16,-4 0-5 0,10 0-1 15,5-11-4-15,13-10 2 16,8-11-30-16,12-10-14 0,6-17-39 15,9-12-26 1,12-14 50-16</inkml:trace>
  <inkml:trace contextRef="#ctx0" brushRef="#br0" timeOffset="200888.2433">22272 10896 104 0,'-26'18'41'0,"11"24"-22"0,-12 11-11 15,9-26 13-15,-15 18 12 0,-17 21 9 16,-16 19-5-16,-5 10-2 16,-9 8-19-16,5-2-8 15,4-1-3-15,-1-13-6 16,10-5 1-16,8-10-7 0,10-11-3 15,8-11-25-15,9-10-10 16,9-11-41 0</inkml:trace>
  <inkml:trace contextRef="#ctx0" brushRef="#br0" timeOffset="201174.1201">22290 11324 132 0,'-26'35'49'0,"2"15"-26"0,-12 8-1 15,9-24 20-15,-11 14-3 16,-22 16 2-16,-14 20-14 16,-16 11-5-16,-5 17-12 15,-9 1 0-15,0-1 1 0,17-9-6 16,13-8-3-16,8-13-1 15,16-16-1-15,14-13-25 16,9-13-8-16,15-11-25 16,12-13-9-16,9-16 3 15,15-16-21 1,21-24 26-16</inkml:trace>
  <inkml:trace contextRef="#ctx0" brushRef="#br0" timeOffset="201414.7843">22317 11642 192 0,'-21'5'71'0,"3"11"-38"0,-20 24-23 0,20-17 20 16,-21 25 2-16,-11 13 3 16,-22 16-6-16,-5 5-1 15,-7 13-15-15,4 0-3 0,0-2-3 16,2 2-3-16,10-13-1 0,8-5-8 15,13-11-4 1,11-11-24-16,12-12-11 16,12-12-30-16,9-12-13 0,18-22-3 15</inkml:trace>
  <inkml:trace contextRef="#ctx0" brushRef="#br0" timeOffset="201652.9589">22296 11991 124 0,'-24'18'46'0,"4"17"-24"0,-19 7-10 15,18-13 13-15,-18 16 15 16,-23 19 10-16,-18 15-16 0,-13 19-5 16,-8 11-17-1,-12 2-3-15,6-3-2 0,18-7-1 16,11-14-1-16,16-13-10 0,17-10-2 15,12-17-38-15,18-12-15 16,12-17-16 0,12-26-30-16,15-13 35 15</inkml:trace>
  <inkml:trace contextRef="#ctx0" brushRef="#br0" timeOffset="201878.208">22272 12274 160 0,'0'11'63'0,"-2"-6"-34"16,-10 19-16-16,3-11 17 16,-9 11 2-16,-15 15 4 0,-12 14-5 15,-20 24 1-15,-15 8-18 16,-10 10-6-16,-5 13-1 0,-12 4-4 16,3-9 0-16,14-3-1 15,10-12-2-15,15-9-19 16,11-18-10-16,15-16-32 15,12-11-13-15,19-21-23 16</inkml:trace>
  <inkml:trace contextRef="#ctx0" brushRef="#br0" timeOffset="202134.1177">22240 12618 204 0,'-30'26'77'0,"9"-4"-42"0,-15 31-23 0,10-24 19 16,-28 21 4-16,-20 16 5 15,-13 21-12-15,-11 17-5 16,-15-1-13-16,9 3-4 0,15-6-2 16,11-15-2-16,19-14-2 15,11-13-26-15,15-13-10 16,15-13-24-16,15-13-8 15,12-9-3 1,15-31-34-16,24-11 25 16</inkml:trace>
  <inkml:trace contextRef="#ctx0" brushRef="#br0" timeOffset="202358.1578">22153 13039 188 0,'-8'13'71'0,"-7"3"-38"0,-15 16-19 15,12-14 22-15,-15 14 0 16,-17 10 2-16,-16 16-11 16,-5 11-7-16,-10 5-11 15,-2 3 0-15,6-11 2 0,8-8-9 16,13-5-2-16,11-5-21 16,12-19-9-16,12-5-26 0,12-14-12 15,12-7-8 1,18-11-32-16,9-10 30 15</inkml:trace>
  <inkml:trace contextRef="#ctx0" brushRef="#br0" timeOffset="202568.0929">22243 13269 160 0,'-6'16'63'0,"-3"0"-34"0,-15 10-19 0,12-5 17 16,-15 3 13-16,-11 10 7 15,-19 9-18-15,-11 12-7 16,-4 1-13-16,4-3-6 0,2-6-2 16,19-2-6-16,5-10 1 0,12-9-49 31,15-10-19-31,15-11-6 0,15-10-25 16,12-8 31-16</inkml:trace>
  <inkml:trace contextRef="#ctx0" brushRef="#br0" timeOffset="202719.9643">22314 13520 268 0,'-56'43'101'0,"23"-12"-54"0,-18 22-39 16,24-29 21-16,-11 5-22 16,-13 6-5-16,4-4-63 15,5-2-24-15,6-2-25 16</inkml:trace>
  <inkml:trace contextRef="#ctx0" brushRef="#br0" timeOffset="210799.8721">22040 17058 132 0,'0'0'49'0,"3"0"-26"0,0 0 2 16,-3 0 22-16,0 0 1 15,0 0 2-15,0 0-11 16,0 0-1-16,0 0-22 15,0 0-3-15,0 0-1 0,0 0-5 16,0 0-2-16,0 0-2 16,0 0-3-16,3 0-2 15,0 0 1-15,0-6 1 16,-3 6 0-16,3-2 0 16,0-1 0-16,0 3 0 0,-3-3 0 15,0 3 0-15,0-5 0 16,0 5 0-16,0 0 2 15,0-2-1-15,0-1-1 16,0 3-2-16,0-3 1 16,0-2 1-16,0 5 0 15,0-3 0-15,0 1 0 16,3-1-3-16,-3-2 0 16,0 5 4-16,0-8 1 15,0 0 0-15,3-8-4 16,0 3 1-1,-3 0 1-15,3-3 2 16,-3 2-1-16,0 1-1 0,0 0-2 16,0-6 1-16,0 1 1 15,3 5 2-15,-3-6-3 16,0-7 0-16,0 7 1 16,0-2 2-16,0 2-1 15,0 4-1-15,0-4-2 16,3 1 1-16,-3-1 1 15,0 3 2-15,6 0-1 16,-6-5-1-16,6 8 1 16,0-6-1-16,0-7 0 15,-3 7 0-15,0-2-3 16,0 5 2-16,0-2 1 16,-3-3 2-16,3 2-1 15,0-5-1-15,-3-2 1 16,0 2-1-16,0 0 0 0,0 0 2 15,0 3-6-15,6 0 1 16,-3 0 3-16,-3 0 2 16,0 2-3-16,0-2 1 15,0 5 0-15,3-8 0 16,0-7 0-16,0 4 0 16,0 1 0-16,-1-1 2 15,1 1-1-15,-3 2-1 16,0-8 1-16,0-2-1 15,0 7-3-15,0 4 2 0,0-1 1 16,0 0 2 0,0-2-3-16,0 7 0 0,0-2 1 15,0 0 2-15,0-6-1 16,-3-2-1 0,1 0-2-16,2 0 1 15,0 2 1-15,-3 4 2 0,0-4-1 16,0 3-1-16,0-5 1 15,0 3-1-15,3 2 0 16,0 0 0-16,-3 6-3 16,3-4 2-16,0 1 1 15,0 0 2-15,0 0-1 16,0 0-1-16,0 2-2 16,0-2 1-16,6-5 1 15,-6 2 0-15,0 3 2 16,0 0 1-16,3 2-4 15,-3 0 1-15,3 4 0 16,-3-4 0-16,3 3-3 0,0-8 2 16,-6-5 1-16,6 5 2 15,-3 1-1-15,0-1-1 16,2 0-2-16,-2 0 1 16,0 0 1-16,0 3 0 15,0 0 2-15,0-5 1 16,0-3-4-16,-2 2-1 15,2 1 1-15,0-1 2 16,-3 1-2-16,3-1 0 16,-3-2 1-16,0-3 0 0,6-2 0 15,-6 5 2-15,0 2-1 16,0 4-1-16,0-1-2 16,3 3 1-16,0-1 1 15,0 4 2-15,0-3-1 16,0 0-1-16,0-6 1 15,0 3-1-15,6-2 0 16,0 2 0-16,-3 0 0 16,0 0 0-16,-1 3 0 15,-4-3 0-15,2 3 0 16,0-5 0-16,-3 5 0 16,6-3 0-16,-3 3 0 15,0-3 2-15,0 3-3 16,2 0 0-16,-2-1 1 15,3-4 0-15,-3-6-3 0,0 3 2 16,0 3 1-16,0-1 2 16,0 3-1-16,0 1-1 15,0-7 1-15,0-1-1 16,0 2 0-16,0-3 0 16,0 5 0-16,0 1 2 15,0-1-3-15,0 4 0 16,0-1 1-16,0 3 0 15,0-3 0-15,0-3 0 16,3 4 0-16,-3-1 0 16,0 3 0-16,0-1 0 0,0 1 0 15,0 3 0-15,0-3 0 16,0-3 0-16,0-3 0 16,0 3 0-1,0-2 0-15,0 2 2 16,0 3-1-16,0-3-1 0,0 3 1 15,0 0-1-15,0 0 0 16,0-6 0-16,0-4 0 16,0 1 0-16,0 4 0 15,0 2 0-15,-6-5 0 16,1 0 2-16,5-5-1 16,-3-1 2-16,0 3-7 15,0 1 1-15,0 2 3 0,3-1 2 16,0 1 0-1,0 3-2-15,6 2 1 0,-3-5 1 16,0-3-1 0,-6 6-1-16,0 2 1 0,6 0 1 15,0 3-3-15,0 0 0 16,-3 2 3-16,0 1 1 16,0-6-4-16,0-5-1 15,-6 5 1-15,6-2 2 16,0 4 0-16,0 1-1 15,-3 0 1-15,6 0 1 16,-3 0-3-16,-3 2-2 16,6 1 4-16,-6-3 1 15,0-3-3-15,3 3-1 0,-3-1 3 16,3 1 1 0,0 0 0-16,0 0-2 0,0 0-2 15,0 0 1-15,0-3 1 16,3-5 0-16,0 2 0 15,0 3 0-15,0 1 0 16,-3 1 2-16,0 1-1 16,-3-3 2-16,3 3-2 15,-3 0-1-15,0 0 1 16,0-3 1-16,0 0-3 16,3 0-2-16,0 1 2 15,0 1 2-15,0 1-2 16,-3-3 0-16,0 3 1 0,0-5 2 15,-3-3-1-15,6 0 2 16,-6 2-2-16,3-2-1 16,0 3 1-16,0-3-1 15,0-1 0-15,0 4 2 16,0 0-1-16,0-1-1 16,0 6 1-16,-3 0-1 15,0 0 0-15,0 2 0 16,0 1 0-16,3-1 2 15,-3 0-3-15,3 1-2 16,0-9-1-16,0 1 0 16,-3 0 3-16,3-1 0 15,3 1-2-15,0-1 2 16,0 3-1-16,0 3 0 16,0 3 2-16,0 2 2 15,0 3-1-15,0-1-1 16,0 4 1-16,0-1-1 0,0 3-3 15,3-2 2-15,0-1 1 16,0-5 0-16,3 0 0 16,-3 0 0-16,0-2 0 15,0-1 2-15,0-2-1 16,-3 3-1-16,0-1-2 16,0-2 1-16,-3 0 1 15,3 2 2-15,0 1-1 16,-3-1-1-16,0 1 1 15,3-3-1-15,0-1-3 0,0 1 2 16,0 0-1-16,0 0 0 16,0 0 4-16,0 0 1 15,3-3-1-15,-3 3-2 16,0 2 1-16,-3 3-1 16,3 3 0-1,-3 2 0-15,0 4 2 0,0-1 1 16,0 0-4-16,0 5 1 15,0 8-2-15,0 3 0 16,-3 5 0-16,-2 6-2 16,-4 5 3-16,-6 8 2 15,0 2 0-15,-3 0 2 16,0-2-4-16,6-5 0 0,0-4 1 16,4-1 2-16,2-9-3 15,3-11 0 1,6-7 1-16,3-8 0 15,6-11 0-15,0-5-3 16,5-3 0-16,1 0 4 16,0 6 1-16,3 0-3 15,-3 7-1-15,0 3-4 16,-3 6 1-16,0-1 3 16,0 6 1-16,2 5-2 15,7 5 0-15,0 6-1 16,-6 4 0-16,0 7 3 15,-3 4 0-15,-3 6 3 16,0 0 1-16,0-3-1 0,-1-3-2 16,1 6-52-16,6-8-25 15,6-6-43 1</inkml:trace>
  <inkml:trace contextRef="#ctx0" brushRef="#br0" timeOffset="211713.9413">21308 8160 140 0,'-6'0'55'0,"3"5"-30"0,0 11-21 0,0-3 13 15,-3 16-4-15,-3 8 0 16,-6 6-3-16,-8 4-1 16,-4-2-5-16,3 0-3 0,0-2 2 15,3-6-2-15,6-6 2 16,4-7-4-16,2-5 0 16,6-6-26-16,6-10-9 15,3-9-37-15</inkml:trace>
  <inkml:trace contextRef="#ctx0" brushRef="#br0" timeOffset="211953.3683">21641 8120 152 0,'-20'5'57'0,"14"9"-30"0,-12 15-21 15,6-5 17-15,-15 15 1 16,-12 9 3-16,-8 10-6 15,-1 6 0-15,1-1-12 16,-4 8-5-16,3-4-1 0,7-4-2 16,5-10-1-16,6-5 1 15,6-11-1-15,9-8-27 16,10-5-9-16,5-14-20 16,8-7-47-1,10-11 16-15</inkml:trace>
  <inkml:trace contextRef="#ctx0" brushRef="#br0" timeOffset="212207.4943">21823 8229 120 0,'-15'18'46'0,"-3"32"-24"0,-14 9-8 15,17-22 15 1,-18 5 1-16,-12 13 2 15,-14 20-11-15,-7 9-3 0,1-4-10 16,5-4-5-16,1-2 0 0,8-7-2 16,6-4 2-16,10-13-2 15,11-5-1-15,6-13-24 16,9-11-9-16,9-10-18 31,18-24-46-31,6-11 15 0</inkml:trace>
  <inkml:trace contextRef="#ctx0" brushRef="#br0" timeOffset="212468.3609">22031 8363 132 0,'-26'27'49'0,"5"2"-26"0,-42 27-5 0,33-25 20 16,-14 30 1-16,-10 16 1 15,-14 5-13-15,-13 11-4 16,-2 10-13 0,3-3-2-16,5-4-1 0,13-14-3 0,11-11-1 15,10-13-6-15,8-10 0 16,9-14-41-16,12-10-16 16,9-13-31-1,12-14-24-15,15-21 53 16</inkml:trace>
  <inkml:trace contextRef="#ctx0" brushRef="#br0" timeOffset="212719.5583">22124 8469 136 0,'-54'40'52'0,"30"-19"-28"0,-20 27-11 16,11-14 19-16,-21 30 6 15,-5 15 4-15,-16 27-14 16,-11 5-6-16,0 0-13 16,8-2-6-16,16-9-2 0,11-5 1 15,7-13 3-15,2-10-7 0,9-11 0 16,6-11-22 0,10-13-9-16,17-21-122 31,8-13 49-31</inkml:trace>
  <inkml:trace contextRef="#ctx0" brushRef="#br0" timeOffset="212986.8509">22210 8673 124 0,'-9'3'49'0,"6"2"-26"0,-9 21-18 16,6-4 11-16,-15 9 4 15,-14 17 4-15,-19 15 8 16,-11 25 4-16,-10 18-19 16,-14 10 4-16,-12 8 0 15,2-7-7-15,10-9-3 0,15-10-4 16,5-13-2-16,16-16-8 16,8-14 0-16,12-15-30 15,12-11-11-15,19-13-21 16,7-19-49-1,16-23 21-15</inkml:trace>
  <inkml:trace contextRef="#ctx0" brushRef="#br0" timeOffset="213217.108">22332 8967 184 0,'0'-3'68'0,"-3"3"-36"0,-9 3-22 0,0 2 17 16,-12 14-7-16,-8 12 1 15,-22 28-1-15,-17 17 2 16,-13 4-12-16,4 10-1 0,-6 5 1 16,8-3-8-1,10-10-1-15,2-10 1 16,13-6 1-16,8-10-23 0,12-11-12 16,10-11-41-1,14-10-60-15,15-16 29 16</inkml:trace>
  <inkml:trace contextRef="#ctx0" brushRef="#br0" timeOffset="213452.5705">22281 9263 160 0,'0'3'63'0,"-9"5"-34"0,-5 10-23 15,2 6 15-15,-9 8-2 16,-21 13 3-16,-14 18-1 15,-16 9 2-15,-5 12-13 16,-7 1-8-16,4-3-2 0,6-3 2 16,2-7 3-16,13-14-4 15,11-10-1-15,12-11-31 0,13-11-14 16,20-15-19 0,14-14-41-1,13-18 26-15</inkml:trace>
  <inkml:trace contextRef="#ctx0" brushRef="#br0" timeOffset="213648.6385">22424 9427 168 0,'-21'8'66'0,"-14"13"-36"0,-16 24-26 0,24-18 15 16,-14 18 4-16,-13 5 6 15,-14 3-12-15,2-3-2 16,4 0-9-16,8-5-4 0,9-5-1 15,13-8-19-15,8-6-8 16,12-7-37-16,9-9-52 16,12-10 25-16</inkml:trace>
  <inkml:trace contextRef="#ctx0" brushRef="#br0" timeOffset="213817.3793">22395 9673 220 0,'-57'43'82'0,"39"-25"-44"0,-21 24-27 16,19-20 21-16,-10 7-8 15,-6 5-2-15,0 3-21 16,4-5-8-16,8 2-112 16,9-10-47-16</inkml:trace>
  <inkml:trace contextRef="#ctx0" brushRef="#br0" timeOffset="224367.2794">22993 10094 36 0,'0'-8'16'0,"15"16"-8"0,-12-3-5 0,-3-5 7 15,3 5-2 1,0 3 3-16,-3 0 3 16,0 0 5-16,0 3 3 15,3-1-3-15,0 1-1 0,-3 0 9 16,0-1 5-16,0-2 3 15,3 0 1-15,0-3 0 16,-3 1 0-16,-3-1-19 16,0 0 5-16,0 3 13 15,0 0-10-15,3-3-8 16,0 1-5-16,-3-4-6 16,0 1-1-16,3-3 1 15,0 0 3-15,-3 0 0 16,-3 0 0-16,6 0-1 15,0 0 2-15,0-5-5 16,-3-3-1 0,3-3 0-16,0-2-5 15,0-8 1-15,0 0-2 0,3-3 0 16,-3 0 2 0,0 0 2-16,6 0-1 0,-6 3-1 15,0 3 1 1,0 2 1-16,0 0-1 0,0 8-1 15,0 0-2-15,0 3-1 16,0-1 2-16,0 4 2 16,0-1-2-16,0 3 0 15,0 0 1-15,-6 5 0 16,3 1 0 0,0-1 0-16,-3 0 2 15,3 1-3-15,-3-4 0 16,0 1-1-16,3 0-2 15,-3-3-2-15,0 0 1 16,3-3-4-16,-3 0 1 16,6-2-1-16,-3-3 3 0,0-3 4 15,0 1 1-15,3 2 1 16,-3 0 0-16,3 3-3 16,0-1 2-16,0 4-6 15,0-1 0-15,0 3 3 16,0 3 2-16,-3 5 2 15,-3 2 0-15,3 4-3 16,-3-1 2-16,0 0 1 16,0-2 2-16,4-1-1 15,-4-2-1-15,6-3-2 16,0-2 1-16,6-6-1 16,-1-5-2-16,4-5 3 15,0 0 0-15,0-3 1 16,0 0-3-1,0 3 2-15,3 0 1 16,-3 2 0-16,0 3 0 0,0 3 0 16,-3 2 0-16,3 3 0 15,-3 6 0-15,3 4 0 16,-3 3 0-16,2 3 2 16,1 0-1-16,0-3 2 15,0-2-15-15,0-3-5 16,3-8-86-1,3-8-67-15,3-3 56 0</inkml:trace>
  <inkml:trace contextRef="#ctx0" brushRef="#br0" timeOffset="225500.8827">22698 8292 140 0,'0'3'52'0,"0"-1"-28"0,0 14-8 0,0-10 18 16,-3 1-7 0,-3 7-1-16,-6 2-6 0,-3 5-1 15,-8 10-10-15,-4 4 3 0,0 2 4 16,3-3-10-16,3-2-4 16,4-5-1-16,2-6-1 15,6-5-14-15,3-3-5 16,3-5-23-16,6 0-9 15,3-11-39 1</inkml:trace>
  <inkml:trace contextRef="#ctx0" brushRef="#br0" timeOffset="225734.0768">22951 8334 116 0,'-12'8'46'0,"3"0"-24"0,-3 8-2 16,3-5 19-16,-8 7 3 16,-7 11 2-16,-9 6-9 15,-3 4-4-15,1 4-17 16,-1 10-9-16,3-6-3 0,6-7-5 16,4-6 2-16,2-5-26 15,12-5-11-15,3-5-36 16,9-6-47-16,6-5 34 15</inkml:trace>
  <inkml:trace contextRef="#ctx0" brushRef="#br0" timeOffset="225988.1858">23168 8356 148 0,'-8'5'57'0,"2"3"-30"0,-15 13-10 0,12-8 20 0,-12 16 3 16,-15 14 3-16,-11 10 1 16,-13 13 2-1,-5 5-25-15,-1 1-5 0,13-4-2 16,-1-7-8-16,9-8-3 16,10-8-5-16,5-8 1 0,9-8-19 15,6-8-7 1,9-7-30-16,12-9-14 15,15-8-42-15</inkml:trace>
  <inkml:trace contextRef="#ctx0" brushRef="#br0" timeOffset="226246.667">23398 8467 192 0,'-27'21'74'0,"9"-8"-40"0,-18 8-11 16,15-2 24-16,-11 10 0 0,-13 18 2 16,-12 12-19-16,-5 4-5 15,-6 6-15-15,-4 2-4 0,7 6-2 16,8-11-2-16,9-5-2 16,7-11-13-16,11-10-4 15,9-13-35-15,9-4-16 16,9-12-29-1,12-11-41-15,6-16 46 16</inkml:trace>
  <inkml:trace contextRef="#ctx0" brushRef="#br0" timeOffset="226484.3313">23555 8528 204 0,'-26'7'77'0,"-1"4"-42"0,-9 18-21 15,15-8 20-15,-20 22 0 16,-16 10 2-16,-8 13-4 16,-13 10 0-16,-2 9-18 15,-4-3-6-15,7-2-1 0,9-1-2 16,11-10 0-16,9-11-8 16,13-13-2-16,5-11-42 15,18-15-76 1,12-11-35-1,12-22 40-15</inkml:trace>
  <inkml:trace contextRef="#ctx0" brushRef="#br0" timeOffset="226724.6262">23558 8726 180 0,'-20'45'68'0,"-1"-27"-36"0,-27 25-18 0,24-14 22 15,-23 13 8-15,-16 14 8 16,-8 15-11-16,-13 14-2 16,-8-3-22-16,3 0-4 0,8-3 1 15,13-5-10-15,14-15-5 0,7-9-8 16,8-10-5-16,21-14-98 16,12-13-25-1,15-23-20 1,15-11 80-16</inkml:trace>
  <inkml:trace contextRef="#ctx0" brushRef="#br0" timeOffset="226951.2037">23407 9081 232 0,'-30'39'88'0,"0"1"-48"0,-32 21-18 16,29-27 26-16,-15 14-8 0,-14 13 2 15,-13 10-22-15,1 0-7 16,2 6-8-16,10-8-4 16,8-5 0-16,13-12-12 0,5-9-3 15,12-9-39-15,9-10-16 16,9-8-26 0,9-11-44-16,9-15 40 15</inkml:trace>
  <inkml:trace contextRef="#ctx0" brushRef="#br0" timeOffset="227189.6619">23505 9305 212 0,'-30'14'82'0,"12"-6"-44"0,-12 15-20 16,18-9 25-16,-17 7-9 15,-16 13-2-15,-11 14-3 16,-13 10-1-16,-5 11-15 15,-4-3-3-15,4-5-3 0,8-3-6 16,13-8 0-16,8-10-19 16,9-8-8-16,13-6-26 15,5-7-12-15,15-9-17 16,6-7-49 0,21-11 29-16</inkml:trace>
  <inkml:trace contextRef="#ctx0" brushRef="#br0" timeOffset="227399.8251">23538 9467 228 0,'-9'10'88'0,"0"4"-48"0,-33 9-27 0,27-7 22 16,-15 16 4-16,-17 8 3 16,-4 2-5-16,-8 8 0 15,5-2-21-15,-3-6-7 0,10-2-2 16,8-8-6-1,6-6-3-15,10-5-50 0,14-10-93 32,15-6-34-32,14-5 52 15</inkml:trace>
  <inkml:trace contextRef="#ctx0" brushRef="#br0" timeOffset="227582.4359">23484 9716 252 0,'-57'23'93'0,"37"-2"-50"0,-16 11-22 16,12-13 30-16,-6 2-20 16,-5 5-8-16,2 1-16 15,3-3-7-15,6-3 0 16,9-5-32-16,6-3-11 0,9-5-44 16,12-8-20-16,18-8 10 15</inkml:trace>
  <inkml:trace contextRef="#ctx0" brushRef="#br0" timeOffset="227700.7907">23549 9901 260 0,'-32'31'96'0,"-7"-9"-52"0,3 4-47 0,18-10 16 16,-5 8-64-16,-10 0-28 16,0-1-20-16,15-7-5 15</inkml:trace>
  <inkml:trace contextRef="#ctx0" brushRef="#br0" timeOffset="235716.41">23049 8223 124 0,'-3'3'49'0,"3"0"-26"0,0-3-12 0,0 0 15 15,0 0 1-15,0 0 3 16,0 0-3-16,0 0-2 16,0 2-13-16,0 1 3 0,0-1 3 0,-3 1-10 15,3-3-2-15,0 0-4 16,0 0-2-16,0 3 1 15,0-3 1-15,0 0-1 16,0 0-1-16,-3 0-2 16,3 0-1-16,0 0 2 15,0 2 0-15,0-2 3 16,0 3 3-16,0-3-4 16,0 3-3-16,-3-3 1 15,3 0 0-15,0 0 1 16,0 0 0-16,0 0 0 15,0 0 0-15,0 0-3 16,0 0 2-16,0 0 1 16,0 0 2-16,0 0-1 0,0 0-1 15,0 0 3-15,0 0 0 16,0 0-4-16,0 0 1 16,0 0-2-16,0 0 0 15,0 0 2-15,0 0 0 16,0 0-3-16,0 0 2 15,0 0 3-15,0 0 1 16,0 0-4-16,0 0-1 16,0 0 1-16,0 0 2 15,0 0 0-15,0 0 2 16,0 0-2-16,0 0-1 16,0 0 1-16,0 0 1 15,0 0 1-15,0 0 3 0,0 0-1 16,0 0 2-16,0 0-4 15,0 0 0-15,0 0 1 16,0 0 0-16,0 0-5 16,0 0 1-16,0 0 4 15,0 0 2-15,0 0 0 16,0 0-1-16,0 0-3 16,0-3-2-16,0 0 3 15,0 1 0-15,0-1-1 16,3-2 1-16,0 0-4 15,-3-3 0-15,3 0 1 16,0 0 2-16,-3 0 1 16,3-3 3-16,-3-2-3 15,6 0 0-15,-3 2-1 0,0-2-2 16,0 2 3 0,0 1 2-16,0-1-2 0,0 1-2 15,0-1 2-15,0 0 0 16,-3-2 1-16,6 3 2 15,-6-1-3 1,0 0 0-16,3 1-1 0,-3-1-2 16,0 1 5-16,3-1 1 15,0-2-5-15,-3 2-2 16,3-2 2-16,-3 0 1 16,3 0 0-16,-3-1-2 15,0 1 1-15,0 3-1 0,0-1 0 16,6 0 2-16,-6 1-1 15,3-1 2-15,-3 1-2 16,0-1-1-16,3 3 1 16,-3-2 1-16,0-1-3 15,3 0 0-15,-3 1 1 16,3-1 0-16,-3 1 0 16,0-1 0-16,3 0 0 15,0-4 0-15,-3 1 0 16,3 1 2-16,0 0-1 15,-3 2-1-15,0 1-2 16,0-1 1-16,0 1 1 16,6-4 2-16,-6 1-1 15,0 3-1-15,0-4-2 16,0 1 1-16,3 0 1 16,-3 0 0-16,0-1 0 15,0 4 2-15,0-1-1 0,0 3-1 16,0 0 3-16,0 0 0 15,-3 3-4-15,-3 0-1 16,6 2 3-16,-3 1 1 16,-3 4 0-16,-3 1-2 15,-3 5 1-15,3 5 1 16,-3 0-3-16,0 6 0 16,-6-1 5-16,3-2 2 15,-2 0-5-15,-1-3 0 0,6-2-1 16,0-1 2-1,3-2-1-15,3-2-1 16,0-1-2-16,0-2-1 16,6-3-3-16,6-3-1 0,0-2 4 15,3-6 1-15,0-2-3 16,6-3-1-16,-3-3 0 16,-3 1 2-16,3 2 2 15,-4 3 3-15,1 2-2 16,-3 3 0-16,6 6-1 15,0 4 0-15,3 9 2 16,-3 7 0-16,9 6 0 16,-3 3 0-16,2 2 2 0,-2 0 1 15,0-3 1 1,-3-2 0-16,-3-5-29 0,6-3-12 16,0-11-62-16,-3-8-25 15</inkml:trace>
  <inkml:trace contextRef="#ctx0" brushRef="#br0" timeOffset="236782.8099">22746 4485 128 0,'3'-14'49'0,"-3"4"-26"0,6 13-12 15,-6-3 15-15,0 5-10 16,-6 3-2-16,3 8 1 16,-15 18 0-16,-6 6-8 15,-3 10 0-15,1 3 0 0,-1-3-3 16,0-5-3-16,6-8-3 15,6-5 1-15,3-6-32 16,6-4-13-16,6-12-32 16,15-12-14-1,3-6 50-15</inkml:trace>
  <inkml:trace contextRef="#ctx0" brushRef="#br0" timeOffset="237000.0061">23002 4522 132 0,'-21'16'52'0,"6"15"-28"0,-12 25-8 0,9-22 16 15,-8 14 0-15,-13 5 1 16,-9 5-14-16,1 8-6 16,2 0-8-16,6 3-2 0,7-11 1 15,5-10-9-15,6-8-4 16,9-9-35-16,3-7-14 15</inkml:trace>
  <inkml:trace contextRef="#ctx0" brushRef="#br0" timeOffset="237251.1384">23222 4641 152 0,'-27'42'57'0,"0"-13"-30"0,-17 32-10 16,23-29 20-16,-15 10-8 15,-14 22 0-15,-7 15-14 16,-8 3-6-16,-1-5-6 16,7-3 0-16,5-3 0 0,12-7-4 0,10-14-1 15,5-5-26 1,12-13-11-16,9-14-29 15,15-10-40 1,12-16 31-16</inkml:trace>
  <inkml:trace contextRef="#ctx0" brushRef="#br0" timeOffset="237503.0837">23526 4625 140 0,'-33'32'52'0,"12"-6"-28"0,-24 40-13 16,22-31 18 0,-25 15 5-16,-18 29 4 0,-11 25-5 15,-12 1 0-15,-6 12-19 16,-4 7-4-16,13-10 1 0,12-14-9 16,8-7-1-16,18-14-6 15,13-18 1-15,8-16-40 16,9-10-18-16,18-17-10 15,18-18-35 1,6-16 28-16</inkml:trace>
  <inkml:trace contextRef="#ctx0" brushRef="#br0" timeOffset="237773.6255">23728 4691 140 0,'-48'19'55'0,"28"23"-30"0,-25 8-12 0,24-23 17 16,-15 12-2-16,-14 27 3 15,-13 24 3 1,-20 3 3-16,-3 16-20 0,-1 7-3 0,-2 0-2 16,3-12-7-16,2-1-3 15,13-11-1-15,11-10-1 16,16-13-9-16,8-16-4 15,15-13-44-15,9-16-18 16,12-24-10-16,12-11-18 16,12-10 43-1</inkml:trace>
  <inkml:trace contextRef="#ctx0" brushRef="#br0" timeOffset="238015.273">23615 5204 148 0,'-48'59'57'0,"19"-30"-30"0,-22 21-10 16,21-13 22-16,-12 26 0 15,-26 17 1-15,-9 12-8 16,-16 17-3-16,-2 5-16 16,3-6-6-16,3-5-2 0,17-7-6 15,16-12 1-15,8-18-11 16,15-7-3-16,9-17-37 15,21-31-52 1,12-17-14-16,12-10 25 16</inkml:trace>
  <inkml:trace contextRef="#ctx0" brushRef="#br0" timeOffset="238252.7892">23567 5548 160 0,'-24'27'60'0,"10"15"-32"0,-28 16-24 0,18-26 13 0,-21 24 9 16,-23 28 6-16,-12 19-5 15,-13 14-2-15,-2 7-14 16,-6-2-2-16,12-11-2 0,14-10-6 16,13-11-2-16,11-14 0 15,12-17 0-15,13-17-41 16,14-16-19-16,12-18-16 15,12-16-27 1,8-23 35-16</inkml:trace>
  <inkml:trace contextRef="#ctx0" brushRef="#br0" timeOffset="238498.5598">23567 5876 160 0,'-29'27'63'0,"11"7"-34"0,-30 30-21 16,18-25 18-16,-20 17 7 0,-25 26 4 16,-8 19-8-16,-12 7-3 15,-7 11-15-15,1 3-9 0,15-8-2 16,9-14-2-16,11-15 0 16,18-14-5-16,13-15 0 15,11-14-43-15,12-18-17 16,21-16-21-1,9-19-17-15,9-13 48 16</inkml:trace>
  <inkml:trace contextRef="#ctx0" brushRef="#br0" timeOffset="238719.6789">23538 6255 172 0,'-36'39'66'15,"3"-17"-36"-15,-15 41-20 0,13-23 20 0,-16 21 8 16,-17 15 7-16,-16 20-18 16,-5 7-5-16,-3 0-14 15,5-5-3-15,13-5-1 0,12-11-5 16,17-8-1-16,6-16-32 16,27-29-55-1,15-21 7-15,15-19-9 16</inkml:trace>
  <inkml:trace contextRef="#ctx0" brushRef="#br0" timeOffset="238946.606">23630 6519 196 0,'-57'64'74'0,"22"-30"-40"0,-34 24-13 0,27-18 22 16,-17 24-8-16,-19 15-1 15,-11 8-10-15,0 9-3 16,3-4-12-16,11-7-5 0,16-8-3 16,14-19-10-16,12-13-4 15,15-13-35-15,15-14-16 0,21-18-25 16,12-26-38 0,15-11 43-16</inkml:trace>
  <inkml:trace contextRef="#ctx0" brushRef="#br0" timeOffset="239128.3609">23639 6816 228 0,'-63'50'88'0,"30"-18"-48"0,-32 34-31 16,38-34 22-16,-20 10-4 16,-13 11 2-16,-2 5-16 15,5-2-8-15,6-1-3 16,10-12-9-16,8-6-3 0,12-11-49 15,18-7-22-15,9-17-26 16</inkml:trace>
  <inkml:trace contextRef="#ctx0" brushRef="#br0" timeOffset="239282.2112">23657 7091 236 0,'-78'53'88'0,"42"-19"-48"0,-23 27-18 0,29-27 28 15,-11 9-24-15,-4-1-6 16,3-2-42-16,9-8-15 16,13-6-90-16,8-15-37 15</inkml:trace>
  <inkml:trace contextRef="#ctx0" brushRef="#br0" timeOffset="248612.4637">24305 10062 80 0,'0'0'33'0,"0"11"-18"0,0-14-7 0,0 3 13 16,0 0-1-16,0 0 3 16,0 5-7-16,0-5 1 15,0 0-6-15,0 0 1 0,0 0-7 16,0 0-1-16,0 0 2 0,0 0 3 15,0 0 9 1,0 0-3-16,0-2-4 16,0-1-1-16,0 3-2 15,0-3 2-15,0 1-3 16,0-4-2-16,0 1-2 16,0 0-3-16,0 0 1 15,0-1-1-15,0-2-3 16,0 0 2-16,0 0 3 15,0-2 1-15,0 2 1 16,0-3 0-16,0 1-5 16,0-1 1-16,0 1 2 15,0-1 1-15,0 0-4 0,0 1-1 16,0 2 1-16,0 0 2 16,0 0 0-16,0 0-1 15,0 0 1-15,0 3-1 16,0-3 0-16,0 0 2 15,3 0-3-15,-3-2 0 16,0-1 1-16,0 3 0 16,0 0 0-16,0-3 2 15,0 4-3-15,6-4 0 16,-3 0-1-16,-3 1 0 16,0-3 2-16,0 2 2 15,0 0-1-15,0 1 2 0,6-1 0 16,-6 1 3-1,0-4-3-15,0 4 0 0,0-6-1 32,0 3-2-32,0-1 3 0,0-1-4 15,3-1 0-15,-3 0 1 16,0 0 0-16,0 3 0 16,0-3 2-16,0 3-1 15,0-1 2-15,0 4-2 16,0-1 2-16,0 1-2 15,0-1-1-15,0-2 1 16,0 2 1-16,0 1-1 16,0-4 2-16,0 4-4 15,0-6 0-15,0 3 1 16,0 0 0-16,3-1 0 16,-3 1 0-16,0 3 0 0,0-1 2 15,0 0 1 1,0 1 3-16,0-1-1 0,0-2 2 15,0 0-4-15,0-6-2 16,0-5 0 0,0 3 1-1,0 3-1-15,0-3 2 16,0 2 0-16,0 0 1 16,0 1-2-16,0-3 1 15,0 2-2-15,0 1-1 16,0-1 1-16,0 3-1 15,0 0-3-15,0-2 0 16,0 2 4-16,0-2 3 0,0-4-3 16,0 1-3-1,0 0 1-15,0 0 0 16,0 2 1-16,0-2 0 0,0 3 0 16,0-1 2-16,0 3-1 15,-3 0 2-15,3 1-4 16,0-4 0-16,0 1 1 15,0-4 2-15,-3 1-3 16,3 0 0-16,0-3 1 16,-6 6 0-16,6 2 0 15,0 3 0-15,0-1 0 16,0 1 0-16,-3 3 0 16,3-4 0-16,-6 1 0 15,6 2 2-15,0 1-3 16,0-3 0-16,0-1 1 15,0 1 0-15,0 0 0 16,0 0 0-16,0 0 0 16,0-3-3-16,0 0 2 15,0-3 1-15,6 1 2 16,-6-1-1-16,0 1-1 16,0-3 1-16,0-1-1 15,3 1 0-15,-3-3 0 16,0 3 0-16,0-5 0 0,0 5 0 15,0-1 2-15,0 1-1 16,0 0-1-16,0 0-2 16,0 0 1-16,0-3 1 15,0 3 0-15,0 0 0 16,0-1 0-16,0-1 0 16,0 1 0-16,6 1-3 15,-3 0 2-15,-3 0-1 16,0 0 0-16,0 0 2 15,0 2 0-15,3 1-3 16,-3 2 0-16,0 0 2 16,0-3 0-16,0 6 1 15,0 0 0-15,0 0-3 16,0 2 2-16,0 0 3 16,0 4 1-16,0-1-4 15,0 2 1-15,0 4 0 16,-6 2 0-16,-3 5-3 15,-5 3 2-15,-1 5-1 0,-3 6-2 16,-3 2 3-16,3-3 0 16,3 3 1-16,3-5 0 15,-3-2 0-15,6-4 0 16,7-2-3-16,-7-3 0 16,9 1-3-16,0-6 1 15,0-6-2-15,9-4 2 16,2-9 1-16,4-5-1 0,0-5 1 15,3 3 0 1,-3 2 3-16,0 3 0 0,0 5-2 16,-6 3 2-1,11 5-1-15,-5 8 0 0,0 10 2 16,6 4 0-16,-6 7 0 16,0 5 2-16,6 1 1 15,-3-3 3-15,-1-1-23 16,7-4-8-16,-3-3-78 15</inkml:trace>
  <inkml:trace contextRef="#ctx0" brushRef="#br0" timeOffset="249457.3676">24064 4464 120 0,'-3'13'46'0,"-6"3"-24"0,-11 7-15 16,11-7 15-16,-3 8-11 16,-9 5-1-16,-6-2-6 15,9 7-3-15,0-5 0 16,4-2-1-16,2-4 2 0,3-4-34 16,0-3-51-1,6-8 10-15</inkml:trace>
  <inkml:trace contextRef="#ctx0" brushRef="#br0" timeOffset="249695.1903">24285 4437 112 0,'-18'11'44'0,"9"5"-24"0,-12 2-6 0,9-2 17 15,-9 16-6-15,-17 5 0 16,2 13-12-16,-3 0-3 0,0 1-6 16,1-4-3-16,5-5 0 0,3-4-12 15,6-7-3-15,7-4-48 16,5-6-39 0,6-5 37-16</inkml:trace>
  <inkml:trace contextRef="#ctx0" brushRef="#br0" timeOffset="249918.6265">24425 4535 72 0,'-9'5'30'0,"-6"3"-16"0,-18 19-1 15,21-6 11-15,-18 16 3 16,-17 13 3-16,-4 11-5 15,-5 8-3-15,-1 5-10 16,-3 5-3-16,10-5-5 0,-1-5-3 16,10-11 2-16,11-7-15 0,9-12-7 15,12-7-56 1</inkml:trace>
  <inkml:trace contextRef="#ctx0" brushRef="#br0" timeOffset="250162.4746">24651 4564 140 0,'-3'0'55'0,"-3"11"-30"0,-9 20-23 0,0-9 14 0,-15 23 7 16,-11 15 8-16,-10 12-5 15,-14 13-3-15,-10 15-13 16,-8-5-4-16,14-2 0 0,7-8-3 15,11-11-2-15,10-6-7 16,2-9-4-16,18-17-36 16</inkml:trace>
  <inkml:trace contextRef="#ctx0" brushRef="#br0" timeOffset="250399.8553">24803 4765 140 0,'9'-5'52'0,"-7"5"-28"0,-10 10-17 15,8 1 13-15,-15 15 3 0,-21 14 3 16,-15 29 0-16,-20 24 1 16,-4 2-15-16,-14 13 2 0,0 3 2 15,-3-2-6-15,17-11-1 16,13-11-5-16,8-8-1 15,9-12-14-15,13-14-6 16,11-14-33-16,6-7-15 16,15-19-26-16</inkml:trace>
  <inkml:trace contextRef="#ctx0" brushRef="#br0" timeOffset="250644.5109">24785 5154 200 0,'-3'3'77'0,"3"10"-42"0,-18 21-37 16,3-5 17-16,-21 16-5 15,-17 27 2-15,-16 26 5 16,-11 2 1-16,-3 14-9 16,-7 0-5-16,7 0-1 0,14-16-2 15,13-14 2-15,11-10-2 16,10-10-1-16,11-14-28 15,9-13-14-15,9-13-36 16,12-16-39-16,6-8 37 16</inkml:trace>
  <inkml:trace contextRef="#ctx0" brushRef="#br0" timeOffset="250864.0579">24669 5718 184 0,'-27'29'71'0,"15"0"-38"0,-27 16-25 0,15-5 16 15,-11 23-8-15,-19 16 1 16,-14 14-8-16,-4 8-3 16,-8 2-3-16,14 3-3 0,7-14 1 0,5-7-12 15,10-14-3-15,14-13-35 16,6-13-13-16</inkml:trace>
  <inkml:trace contextRef="#ctx0" brushRef="#br0" timeOffset="251108.242">24755 6017 136 0,'-3'5'52'0,"-6"6"-28"0,-6 28-22 16,-3-10 14-16,-11 14 3 16,-19 17 5-16,-6 23 12 0,-14 12 7 15,-4-3-23 1,-8 12-6-16,-3-1-3 0,11-8-5 16,16-2-1-16,8-17-7 0,3-10-3 15,16-10-29-15,8-14-10 16,18-15-57-1</inkml:trace>
  <inkml:trace contextRef="#ctx0" brushRef="#br0" timeOffset="251329.3549">24722 6453 204 0,'-12'11'77'0,"3"-1"-42"0,-14 14-41 16,8 0 12-1,-6 10-4-15,-21 14 3 0,-5 16 11 16,-16 12 5 0,-11 12-11-16,-4-6 5 0,-2-3 3 0,17-5-13 15,10-8-2-15,11-8-13 16,6-5-6-16,19-5-39 16,5-24-16-16,9-19-18 15</inkml:trace>
  <inkml:trace contextRef="#ctx0" brushRef="#br0" timeOffset="251545.1907">24713 6744 172 0,'-41'21'66'0,"17"11"-36"0,-12 21-35 0,12-21 10 16,-8 10 21-16,-7 8 15 15,-9 1-15 1,-5 4-6-16,2 3-12 0,3-7-8 0,10-9-1 16,14-2-28-16,6-11-13 15</inkml:trace>
  <inkml:trace contextRef="#ctx0" brushRef="#br0" timeOffset="251738.2344">24794 6966 212 0,'-60'59'79'0,"10"-20"-42"0,-7 14-41 15,27-29 15-15,-6 13 7 16,-5 5 8-16,2 3-9 16,-3-2-4-16,10-6-8 15,5-8-19-15,15-5-8 0,3-6-36 16,18-10-14-16,12-21-16 15</inkml:trace>
  <inkml:trace contextRef="#ctx0" brushRef="#br0" timeOffset="251885.9315">24931 7136 252 0,'-57'50'96'0,"36"-16"-52"0,-38 30-34 0,29-38 23 16,-3 11-18-16,-9-2-6 15,4-1-30-15,8-7-116 16,18-14-29 0</inkml:trace>
  <inkml:trace contextRef="#ctx0" brushRef="#br0" timeOffset="260202.4159">24460 4546 128 0,'0'0'49'0,"0"0"-26"0,0 0-7 0,0 0 16 0,0 0-6 16,0 0-1-16,0 0-5 16,0 0-3-16,0 0-9 15,0 0 1-15,0 0 2 0,0 0-6 16,0 0-1-16,0 0 0 15,0 0 2-15,0 0-1 16,0 0 2-16,0 0-2 16,0 0 0-16,0 0-6 15,0 0 1-15,0 0-2 16,0 0-2-16,0 0 3 16,0 0 2-16,0 0 0 15,0 0-1-15,0 2 1 16,0-2-1-16,0 0 0 15,0 3 0-15,-3-1 0 0,3 1 0 16,0-3 0-16,0 0 0 16,0 0 2-16,0 3 1 15,0-3-4-15,0 0-1 16,-3 0 1-16,0 0 2 16,0 0 9-16,0 0 3 15,-3 0 0-15,6 0 0 16,-3-3-3-16,3 0-1 15,-5 1-3-15,5-1 1 16,0 1-2-16,0-4 0 16,-3 1-1-16,3 0 2 15,0-3-3-15,0 0-2 16,0-8-3-16,0 3 1 0,3-1 1 16,-3 1 0-16,5-3 0 15,-2 0 2-15,6 1-3 16,-3-9 0-16,0 0 1 15,3 3 0-15,0 0 0 16,3-1 0-16,-3 4 0 16,3-1 0-16,-3 4-3 15,3 1 0-15,-3 1-1 16,6 0 3-16,-4 0 2 16,1 2 2-16,0 0-4 15,3 1-1-15,0 2 1 16,3 0 2-16,-3 0-2 15,3 3 0-15,2 2-1 0,-2 1 0 16,0-1 2 0,-3 3 2-16,6 3-3 15,0-1 0-15,-3 3 1 0,-7 1 0 16,7 2 0 0,-6 2 0-16,0 1 0 0,3 2 0 15,-3 0 0-15,0 1 0 16,0-1 0-16,3 0 0 15,0 0 0-15,-1 6 2 16,1-1-1-16,0-2-1 16,0 0-2-16,-3 0-1 15,3 0 2-15,-3 0 2 0,0 0 0 16,-3 2-1-16,2-2 1 16,-2 2-1-16,0 1 0 15,3-3 0-15,0 5 0 16,-3 3 2-16,0 0-3 15,3-1-2-15,-3 1 4 16,3-3 1-16,-3 1 0 16,-3 1-2-16,-3 4-2 15,6-3 1-15,-6-1 1 16,5 1 0-16,-2 0-3 16,-3 3 2-16,0-1 3 15,3 0 1-15,-3 1-4 16,-3 2 1-16,9 3 0 15,-9 5 2-15,9 0-3 0,-6 0 0 16,3 3 1-16,-3 2 0 16,-3-2 0-1,6-1 0-15,-3-2 0 0,0 3 0 16,-3 0 0-16,6 2 2 16,-3 3-3-16,-3 3-2 15,0-1 4-15,0 6 1 16,0-3 0-16,-3 1-2 15,-3-4-2-15,6 6 1 16,0 3 1-16,0-3 0 16,0 5 0-16,0-2 0 15,0-6 0-15,0 3 0 0,6-3 0 16,-6 3 0 0,0 2 0-16,0-2 0 15,3 6 0-15,-3-4 0 0,0 14 0 16,0-8 0-16,-3-6 0 15,-3-2 2-15,6 3-3 16,-3-3 0-16,0 2 1 16,-3-2 2-16,3-2-1 15,-3-1-1-15,6-3-2 16,0-4 1-16,0-4 1 16,-3 1 0-16,-3 2 0 15,3 1 0-15,3-1 0 16,-9 0 2-16,6 3-1 15,-3 0-1-15,3-5 1 0,-6 2-1 16,6-5 0-16,-5 1 0 16,-1 4 0-1,0 3 0-15,0 0-3 16,6 0 2-16,-6 2 3 16,0-2 1-16,-3-2-4 0,12 2 1 15,-9 0 0-15,6 0 0 16,3 5 0-16,-6 0 0 15,6 0-3-15,6 6 2 16,-3-6 1-16,6 1 0 16,-9-4 0-16,3-2 0 15,-6 8 0-15,3 5 2 16,0-2-3-16,-3 2 0 0,3 3 1 16,-6-6 0-1,6 1 0-15,0-3 0 0,0 5 0 16,0 3 0-16,0-3 0 15,0 0 0-15,-3 3 0 16,3-2 2-16,0-4-1 16,-6 3-1-16,6 3 1 15,0 0-1-15,-3 2-3 16,3 1 2-16,-3-6 1 16,3-2 2-16,0-1-3 15,3 4 0-15,0 1 1 16,6-4 2-16,0 0-3 15,-6 2 0-15,6 0 1 16,0-8 0-16,-3-2 0 0,0 5 2 16,0 2-1-16,-3-2-1 15,3 0 1-15,-3 0-1 16,-6 0 0-16,3-5 0 16,0-3-3-16,0 0 2 15,0 2 1-15,0 3 2 16,0 1-1-16,-6-4-1 15,6 4 1-15,0 4-1 16,-3-2-3-16,-3-8 2 16,3 0 1-16,0 11 2 15,-3 2-3-15,6 0 0 16,-3 0 1-16,3 0 2 16,3 3-3-16,-3-8 0 15,6 5 3-15,-3 9 1 16,0-4-4-16,3 1-1 0,-3 4 1 15,-3-1 0-15,0-7 3 16,0 7 1-16,6 4-4 16,-6-5-1-16,0-2-2 15,0 2 3-15,-6 3 0 16,6 2 3-16,0 3-1 16,0-3-1-16,0 1 1 15,0-1-1-15,0-2 0 16,0 0 0-16,0 5 0 15,0-3 2-15,0-4-3 16,0 1-2-16,0 1 2 16,0-8 2-16,6 0 0 15,-6 5 2-15,0 0-2 16,0 0-1-16,3-2-2 16,-3-1 1-16,-3 3 1 15,-3 1 2-15,6 4-3 0,-9 1 0 16,6-1 1-16,-6 0 2 15,0-7-1-15,0 5-1 16,3 2 1-16,-3-5-1 16,0 6 0-16,0-4 0 15,0-1-3-15,3-1 2 16,-3 5 1-16,1 1 0 16,2 4 0-16,-6-4 2 15,3-3-3-15,3-1 0 0,-9 9 1 16,6 0 0-16,-3-3 0 15,3-3 2-15,-3-2-3 16,3 0 0-16,6 5 1 16,-3 3 2-16,0-6-1 15,0 1-1-15,-2-6 1 16,5 3-1-16,-6-6 0 16,6 6 2-16,-3-6-3 15,3 1 0-15,-3 2 1 16,6-5 0-16,-3 5 0 15,-6-8 2-15,6 3-1 16,-3-3 2-16,6-5-2 16,-3 5-1-16,0-7 1 15,-6-1-1-15,0-8 0 0,-9 6 0 16,6-3 2-16,-6-5 1 16,7-1-1-16,-7-2-2 15,-3-2 1-15,-3-4 1 16,-3-4-1-16,3-3 2 15,-2-8-2-15,2 2-1 16,-3 1 1-16,3-3-1 16,3 2-3-16,1-5 2 15,2 1 1-15,0-7 2 16,3-1-1-16,0-6-1 16,3-3-6-1,3-2 3-15,6-6 3 16,-3 9-1-16,0-9 0 0,0 3-1 15,6 0-2-15,-3-2 3 16,-2 2 0-16,5 2 1 16,-3-2 0-16,0-2 0 15,3-3 2-15,-6-1-1 16,6-2 2-16,-3-2-7 16,3 5 1-16,0-6 1 15,-6 6 1-15,3-6 1 16,0-4 0-16,0 4 0 15,3-5 0-15,-3 6 0 16,3-3 0-16,0 2 0 16,0-2 0-16,-3 2-3 15,3-2 2-15,-6-3 1 16,6 3 2-16,-3 0-1 16,3 3-1-16,0-4-2 15,0 4-1-15,0-3 2 0,0 0 2 16,0-1 0-16,0 1-1 15,0 0-2-15,0-3 1 16,0-2 1-16,0-1 2 16,0 3-1-16,0-2-1 15,0 0 1-15,0-1-1 16,0-5-3-16,0 3 2 16,0 0-1-16,-6 0 0 0,0-3 2 15,0 1 2 1,3-1-1-16,-3 3 2 15,6 5-4-15,0-5 0 0,-3 0 1 16,3 2 2-16,0 1-1 16,0-1-1-16,0 1-2 15,0-6-1-15,3 0 2 16,-3 6 0 0,-3-1 3-16,3-2 1 0,0 0-1 15,0 0-2-15,0 0 1 16,-3 0-1-16,3-5 0 15,0 4 0-15,0 1 0 16,0-5 0-16,3 2 0 16,-3-2 0-16,0-3 0 15,-3 5 2-15,0 3-6 16,3-3 1-16,0 0 1 0,-3 1 1 16,3 9 1-16,0-7 2 15,-3 0-1-15,3 0 2 16,-6 3-4-16,6 2 0 15,0-3 1-15,0 1 2 16,-3 2-1-16,3 0 2 16,0-10-4-16,-6 7 0 15,6 4 1-15,0-4 0 16,0 3 0-16,-3 1 0 16,3-4 0-16,-3 1 2 15,-3-1-3-15,6 3 0 16,0 1 1-16,0-4 0 0,0 6 0 15,0-6 0 1,0 1-3-16,0 2 0 0,0 3 4 16,0-5 1-16,0-1 0 15,0 3-2-15,0 1 1 16,0-1-1-16,0 0-3 16,0 0 2-16,0 0 1 15,0 0 2-15,0 1-1 16,6 1-1-16,-6 1 1 15,3 3-1-15,-3-1 0 16,3 1 0-16,-3-1 0 16,6 3 0-16,-3 6-3 15,-3-14 2 1,6 0 3-16,0 3-3 16,-3-3-2-16,-3-2 4 15,3 2 1-15,0 0 0 0,3 0-2 16,-12 3 1-16,12 0-1 15,-3 0-3-15,-6 2 2 16,-3 3 3-16,6 3 1 16,-3 3-1-16,0 2 1 15,0 5-2-15,0 6-1 16,-6 10 1-16,0 8-1 16,-6 5-3-16,-2 6 2 15,-1 0 1-15,3 0 0 16,-3-3-3-16,6-3 2 15,3-7 1-15,0-6 0 0,6-2 0 16,-3-3 0-16,12-3-5 16,-3-8 1-16,9-5 0 15,-3-8 2-15,12-2 1 16,-3-14 1 0,0 0 0-16,2-2 2 0,-5 0-3 15,6 4 0-15,-12 9 1 16,6 5 2-16,-9 8-6 15,3 14 1-15,6 12-1 16,0 11 2-16,-3 6 1 16,8 2 1-16,-2-3 0 15,0-2 0-15,3-8 0 16,0-8 2-16,0-6-45 16,5-4-21-16,10-12-51 15</inkml:trace>
  <inkml:trace contextRef="#ctx0" brushRef="#br0" timeOffset="262483.8422">23788 11851 88 0,'-6'0'35'0,"6"-3"-18"0,-3 3 0 0,3 0 16 15,0 0-6-15,0 0-3 0,0 0-12 16,0 0-3 0,0 0-5-16,0 0-3 0,3 3 0 0,6-1-1 15,-4-2 0-15,1 0 0 16,3 6 0-16,3-1 0 15,-3 0 2-15,6-2 1 16,-3 0 1-16,0-3 2 16,0 2 1-16,9-4 1 15,-6-1 0-15,-1 0-4 16,1 1-1-16,0-1 1 16,0-5 0-16,3 8 0 15,0-5 0-15,0-3-2 16,0 5 1-16,-4 0-2 0,7 6 2 15,-6-6-2 1,0 6-1-16,3 0 1 16,0 2 1-16,-3-5 1 15,2 3 3-15,-2-3 1 0,0 0 1 16,0 0-2-16,0 0-1 16,0 0-3-16,0 0 1 15,0 0-2-15,2 0 2 16,1 0-2-16,-3 0-1 15,3 0 1-15,-6 0 1 16,6 0-1-16,-6 0-1 16,0-3 1-16,3-2 1 15,-1 2 1-15,1 6 1 16,0 2-2-16,6-2-2 16,-3-3 3-16,3 0 0 15,-3-3-6-15,-4 6 0 16,7-1 5-16,6-2 6 0,-3 0-4 15,-3 0-2-15,6 0 1 16,-4 3 2-16,-5-3 0 16,3 5 0-16,0-5-3 15,-3 6 1-15,0-6-2 16,-4 0 2-16,-5-3 0 16,3 0 1-16,3-2 0 15,-3 0 0-15,-3-6-11 16,3 3-3-16,0 0-28 15,0 3-13-15</inkml:trace>
  <inkml:trace contextRef="#ctx0" brushRef="#br0" timeOffset="263062.6215">23984 11927 96 0,'-6'8'35'0,"3"0"-18"0,-3 8-7 0,0-5 12 15,-6 7-4-15,-6 1 0 16,-2-1-6-16,-1 1-2 16,3 2-9-16,-3-2 0 15,9-1-12-15,0-2-5 16,3 0-47-16,6-6-19 16</inkml:trace>
  <inkml:trace contextRef="#ctx0" brushRef="#br0" timeOffset="263300.2235">24228 11970 140 0,'-21'10'52'0,"6"1"-28"0,-11 13-13 15,14-11 18-15,-9 3-15 16,-6 5-2-16,3 5-6 15,-3 4-1-15,4-1-3 16,-4 5-2-16,3 0 3 0,3-4-20 16,3-4-6-16,9-5-43 15,3 0-29 1,3-10 39-16</inkml:trace>
  <inkml:trace contextRef="#ctx0" brushRef="#br0" timeOffset="263541.2035">24329 11980 116 0,'0'6'44'0,"-3"4"-24"0,-15 9-19 0,10-6 11 16,-7 5-6-16,-12 14 2 0,-6 5 1 15,-6 14 2-15,1-1-1 16,2-3-1-16,0 6-5 15,1-10-1-15,8-9 1 0,6-5-5 16,6-5-1-16,15-13-98 31,6-11 16-31</inkml:trace>
  <inkml:trace contextRef="#ctx0" brushRef="#br0" timeOffset="263811.0183">24582 11959 116 0,'0'-2'44'0,"0"7"-24"0,-12 8-17 0,3 3 12 16,-11 5-3-16,-4 11 3 16,-15 10-4-16,-11 16 1 15,-10 6-7-15,-3 5-1 0,-5-1 0 16,14-4 0-16,7-3 2 15,5-8-3-15,9 2 0 16,4-10-3-16,2-8-3 16,15-8-23-16,3-7-10 15,9-17-32 1,6-10-12-16,9-11 42 16</inkml:trace>
  <inkml:trace contextRef="#ctx0" brushRef="#br0" timeOffset="264062.6133">24734 11991 128 0,'-3'-3'49'0,"-6"3"-26"0,-9 14-16 16,3-4 15-16,-11 11-11 15,-16 22-3-15,-3 23-3 16,-20 18 1-16,-7 4-3 15,-2 2-2-15,-3 5 0 0,14-8-6 16,4-2 1-16,17-14 4 16,0-7 4-16,7-14-10 15,11-10-5-15,6-8-103 16,18-17 44 0</inkml:trace>
  <inkml:trace contextRef="#ctx0" brushRef="#br0" timeOffset="264287.5974">24856 12168 108 0,'-21'16'41'0,"-8"8"-22"0,-13 26-9 0,21-18 12 0,-18 21-10 16,-14 16-2-16,-1 15 0 15,-11 4 4 1,2-6-8-16,4-8-3 0,2 0-2 0,4-8 1 16,5-5 1-1,3-6-6-15,15-4 0 16,4-9-32-16</inkml:trace>
  <inkml:trace contextRef="#ctx0" brushRef="#br0" timeOffset="264559.1418">24806 12491 108 0,'-3'0'44'0,"-6"11"-24"0,-12 7-19 0,3 1 11 15,-15 15-10-15,-17 27-1 16,-10 18 1-16,-11 14 3 15,-10 2 2-15,1 0 3 16,0-2-3-16,8-11 1 16,10-3-5-16,11-10-2 15,6-11-14-15,10-7-4 16,5-14-42-16,9-11-19 16</inkml:trace>
  <inkml:trace contextRef="#ctx0" brushRef="#br0" timeOffset="264827.9545">24713 12867 124 0,'-9'21'46'0,"-17"8"-24"0,-25 21-8 16,15-13 17-16,1 21-13 15,-19 14-2-15,-9-1-6 16,-2 11-1-16,-1-2-5 16,1-1-3-16,8-7 2 0,7-4-2 15,17-7-1-15,3-11 1 16,9-12 1-16,4-9-28 16,14-16-9-16,3-16-21 15</inkml:trace>
  <inkml:trace contextRef="#ctx0" brushRef="#br0" timeOffset="265066.7171">24794 13070 140 0,'-3'3'52'0,"-3"8"-28"0,-18 18-28 0,6-5 8 16,-12 18-2-16,-14 16 1 0,-13 11 1 15,6 13 2-15,-2-3-3 16,-7-2-2-16,1-6 2 16,8 1-2-16,1-9-1 0,11-4-2 15,6-12 1-15,9-10-30 32,9-10-47-32,10-11 8 0</inkml:trace>
  <inkml:trace contextRef="#ctx0" brushRef="#br0" timeOffset="265310.6034">24853 13401 116 0,'-47'13'44'0,"26"3"-24"0,-15 16-13 0,9-11 13 16,-3 6 1-16,-11 12 4 15,-1 4-11-15,3-1-5 16,1 8-6-16,5-10-3 0,3-6 3 16,6-5-13-16,7-5-3 15,20-5-122 1,5-14 67 0</inkml:trace>
  <inkml:trace contextRef="#ctx0" brushRef="#br0" timeOffset="265495.6436">24874 13560 140 0,'-30'16'55'0,"15"8"-30"0,-8 13-27 15,8-21 11-15,-12 7 7 16,-3 6 5-16,-3 3-11 16,1-3-6-16,5-2-2 15,6-1-7-15,3-5-1 0,6-5-63 16,12-5-36-1,21-6 50-15</inkml:trace>
  <inkml:trace contextRef="#ctx0" brushRef="#br0" timeOffset="265594.4416">24922 13764 148 0,'-30'13'55'0,"24"-3"-30"0,-15 22-29 0,18-21 10 15,-6 2-69-15,0 3-27 16</inkml:trace>
  <inkml:trace contextRef="#ctx0" brushRef="#br0" timeOffset="381418.7633">1925 11044 128 0,'-6'-16'49'0,"-3"13"-26"0,9 1-12 0,0 2 15 16,0 0-8-16,0 0 0 0,0 0-9 15,0 0-3-15,0 0-3 16,0 0-5-16,0 7 1 0,0 7-1 15,0 2-2 1,0 5 5-16,0 3 1 0,0 7 2 16,0 12 0-16,0 7 0 15,0 11 2-15,0 0 1 16,0 2 1-16,0 3 0 16,3 11 0-16,-3 5-2 15,6 3 1-15,0-9-4 16,-3 4 0-16,0-1 8 15,-3-5 2-15,0 0-4 16,0 0-1-16,-3-5 0 16,0-3 2-16,0 3-3 15,0 0-2-15,-6-3 2 16,3-2 0-16,-3-4 1 16,3-4 2-16,-3-3-7 0,3-5-2 15,0-9 1-15,0-4 1 16,3-4-4-16,3-2 1 15,-6-2 0-15,3-6 2 16,0-2-6 0,0-3 1-16,0-6-10 0,0-2-2 15,-6-3-25-15,4-5-9 16,-1-5-52 0</inkml:trace>
  <inkml:trace contextRef="#ctx0" brushRef="#br0" timeOffset="384228.6656">1841 10827 72 0,'-3'-3'27'0,"3"6"-14"0,3-3-9 0,-3 0 8 16,3 2 6-16,3 1 6 16,3 0-4-16,0-1-2 15,6 1-6-15,6 0-2 16,6-3-4-16,5 0-1 0,4 0-3 15,6-3 1-15,8 3 0 0,4 0 1 16,3 0 0-16,5 3 0 16,4-3 2-16,2-3-1 15,15 0 2-15,-2 3-4 16,5-2-2-16,-3-4 6 16,16 1 5-16,-1 0-6 15,0 0-3-15,6-1-5 16,0-2 1-16,4 0 3 15,-4 3 1-15,0-3-1 16,0 0-2-16,9 3 3 16,-6 0 0-16,1-1 1 15,-1 1 0-15,9 0-5 16,-9-1 1-16,3 1 2 16,0 3 3-16,15-1-2 15,-15 0-2-15,3-2 0 0,-2 2 1 16,8 1-1-16,-6-1 2 15,0 0-2-15,0 1 2 16,6-1-2-16,15 3-1 16,-12-3 3-16,0 1 0 15,6 2-4-15,-9 0 1 16,-3-3 0-16,3-2 0 16,9 2 0-16,-12 3 2 15,0-2-1-15,3-4-1 0,6 1 3 16,-11 5 0-16,2-3-4 15,0 1-1-15,3-1 3 16,-9 3 1 0,3-5 2-16,9 5 0 15,-3-3-7-15,-3 3 0 16,0-3 3-16,18 1 2 0,-12-1-3 16,9 0 1-16,0-4 0 15,0 1 0-15,-9 4 0 16,0-1 0-16,3 0 0 15,-3 1 2-15,0-1-3 16,-5 0 0-16,10 1 1 16,-7 2 2-16,2 0-3 15,-3-3 0-15,12 0 1 16,-12 3 2-16,0 0-1 0,3-2-1 16,0 2 1-16,-9 0-1 15,3 0 0-15,6-3 0 16,-3 1 0-16,-9 2 0 15,0-3 0-15,1 0 0 16,2 1 0-16,-12-1 2 16,3-2-1-16,-9-1-1 15,3 4-4-15,1-1 0 16,-10 0 4-16,0-2 2 16,1 2 0-16,8 1-2 15,3 2 1-15,-15-5-1 16,4 2 0-16,-1-2 0 15,6-1 0-15,0 6 0 0,-11 0 0 16,-1 0 2-16,0 0-3 16,7-2 0-16,-1 4 1 15,-6 1 0-15,-5 0 0 16,2-3 0-16,1 2 0 16,5 1 0-16,3 0 0 15,-11-1 0-15,2 1 0 16,-3-1 2-16,1 4-3 15,2-4-2-15,-3 1 2 16,-8 2 2-16,-4-2 0 16,4 0-1-16,-1-1 1 15,4 1-1-15,5 0 0 16,-2-1 0-16,-13 1 0 16,-2 0 0-16,-4-3 0 15,-2 0 0-15,-7 0 0 16,-2-3 2-16,0-2-3 15,-1-1 0-15,1 4 1 0,-6-4 2 16,-4 1-1-16,-5 0-1 16,-6-1 1-16,-3-4 1 15,-6 2 5-15,-3 3 4 16,-3-1-6-16,-4 4-3 16,1 7-4-16,-3 0-1 15,0 6 2-15,-3 5 0 16,0 2-2-16,0 9 0 15,0 4 4-15,0 4 3 0,-3 15-6 16,0 11-3-16,0 13 3 16,-3 8 0-16,1-8 2 15,-4 14 0-15,3 9 0 16,-3-1 0-16,0-6 0 16,3 2 2-16,0 3-1 15,0 9-1-15,3-9-2 16,0-5 1-16,0 2 1 15,0 1 2-15,0 0-3 16,3-1 0-16,0-10 1 16,0 6 2-16,0 2-1 15,0 0-1-15,0-8 3 16,0-8 0-16,0-6-4 16,3-4-1-16,0-1 1 15,0-4 0-15,0-9 1 0,3-2 2 16,0-3 3-16,0-6 2 15,3-4-6-15,-3-1 0 16,3-10 1-16,-3-3 3 16,0 0 0-16,-1-5 0 15,1-3-3-15,-3-2-2 16,0-3 5-16,-3-3 4 16,0-5-1-16,-3 3 1 15,-6-1-1-15,-11-2 0 16,-13 0-7-16,-12-5 0 15,-8 5-1-15,-10-3 0 0,1-2 0 16,-13 2 0-16,-14-2 0 16,-12 5 0-1,6-2 0-15,-16 2 2 16,-8 0-3-16,-3 2 0 0,6-2 1 16,-15 0 0-16,-3 5 0 15,6 1 0-15,-6-4 2 16,-6 1 1-16,6 0-4 15,6-1-1-15,-8-2 1 16,-1 3 0-16,12-3 1 16,-12 0 0-16,-3 3 0 15,9-3 0-15,-6 0 0 16,-6-3 0-16,9 3 0 16,6 0 0-16,-6 0-3 15,0 0 2-15,9 0 3 16,-9 0 1-16,3-3-4 15,6 3-1-15,9-5 1 0,-6 2 0 16,0 1 1-16,3-1 0 16,15-5 0-16,-6 0 2 15,3 3-1-15,-4 0-1 16,7 2 1-16,0-2-1 16,-9 2 0-16,6-2 2 15,0-1-1-15,5 1-1 16,-8 3 1-16,0-1-1 15,0 0-3-15,9 1 2 0,-12 2 1 16,3-3 2 0,-1 0-3-16,10-2 0 0,-9 0 1 15,3 2 0 1,0-2 0-16,0 2 0 16,-3-2 2-16,-4 2 1 0,1 3-1 15,6-2 1-15,-9-1-2 16,0 3-1-16,-3 0 1 15,9-3-1-15,-9 3-3 16,0 0 2-16,3 0 1 16,8-2 0-16,-8-1 2 15,-6-2 1-15,3 2-4 16,6 0-1-16,-12 3 3 16,0 0 3-16,6 3-1 15,3-3-2-15,-9 3 0 16,6-1-1-16,3-2 0 15,-3-2 0-15,-3-1-3 0,0 0 2 16,6-2 3-16,-9 0 1 16,0-3-4-16,3-3 1 15,5 1 0-15,-8 2 0 16,0 5 0-16,0 0 0 16,6-2 0-16,-6 0 2 15,-3 5-3-15,3-3-2 16,-9 1 2-16,0-1 0 15,0-2 1-15,-8-1 2 16,-4 4-1-16,0-6-1 0,-6 0 1 16,6 0-1-16,3-3-3 15,9 1 2-15,0-1 1 16,12 6 0-16,0 0-7 16,0 5-3-16,3 8-49 15,-3 23-22-15,-6 4-31 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23:48:52.914"/>
    </inkml:context>
    <inkml:brush xml:id="br0">
      <inkml:brushProperty name="width" value="0.05292" units="cm"/>
      <inkml:brushProperty name="height" value="0.05292" units="cm"/>
      <inkml:brushProperty name="color" value="#FF0000"/>
    </inkml:brush>
  </inkml:definitions>
  <inkml:trace contextRef="#ctx0" brushRef="#br0">5139 5884 32 0,'0'-5'13'0,"0"5"-6"0,3 0-11 16,-3 0 2-16,6 5 1 15,0-2 0-15,0-3 1 16,0 3 0-16,0-3 2 15,3 0 3-15,0 0 7 16,0 0 4-16,3 0-6 16,0 0-3-16,3 0-4 15,2 0 0-15,-2 0-2 16,3 0 2-16,0 0-2 16,0 0-1-16,3 0 1 15,3 0 1-15,-1 0 1 16,7 0 1-16,6-3-2 0,-3 3-2 15,-1 0 3-15,-2 0 2 16,0 0 2-16,3 0 1 16,2 0-4-16,-2-3-3 15,3-2 2-15,0 2 2 16,-1 1-7-16,1 2 0 16,6-3 2-16,-1 0 2 15,1 3-3-15,-3-2 1 16,2 2 4-16,1 0 2 15,0-3 0-15,2 1-1 0,1-1-3 16,0 3 1-16,5-3 0 16,-5 1 3-16,-3 2-1 15,-1 0 0-15,-5 0-3 16,3 0 1-16,-1 2-2 16,1-2 2-16,0 0-2 15,-1 0-1-15,4 0 1 16,0-2-4-16,5-4 2 0,1 4 5 15,3-1 2-15,2 0-2 16,-2 1-1-16,5-1-3 16,-2 0-1-16,0 3 1 15,2 0 0-15,-2 0 0 16,2 0 0-16,4 6 0 16,-4-1 2-16,1-2-1 15,2-1-1-15,4-2 1 0,-1 3-1 16,4 0 4-16,2-1 2 15,-2 1 0-15,2 0-1 16,-2-1-1-16,5 1 2 16,-5-1-3-16,2 4 0 15,1-1-6-15,-1 0 0 16,1 1 5-16,-1-1 4 16,0 0-3-16,4-2-2 15,-1 0 2-15,-2-1 0 16,2-2 1-16,-2 3 0 15,2-1 2-15,1 1 1 16,5-3-1-16,-3 0 1 16,1 0-6-16,-4 3-1 0,10-1 0 15,-7 1 2-15,0 0-3 16,16-3-2-16,-1 0 2 16,-6 2 2-16,7-2 0 15,-7 0 2-15,0 0-2 16,1-2-1-16,-1 2-2 15,0-3 1-15,-2 3-1 16,2 0 0-16,-6 0 6 16,4-3 2-16,-4 3-2 15,4 0-1-15,-1 0-3 16,6-2-1-16,-5-1 1 16,2 0 2-16,6-2-1 15,-5 3 2-15,-1-1-2 16,0 0-1-16,4-2-2 15,-4 2 1-15,6 1 5 16,-5-1 2-16,-1 0-2 0,-3-2-3 16,-2 2 0-16,-7 3 1 15,1 0-1-15,-4 0-1 16,-8 0 1-16,8 0-1 16,-5 0 0-16,2 0 0 15,-5 0 0-15,-4-2 0 16,1-4-55-1,-10-12-63-15,-8-9 22 16</inkml:trace>
  <inkml:trace contextRef="#ctx0" brushRef="#br0" timeOffset="1535.903">15712 7080 92 0,'-3'-2'35'0,"0"2"-18"0,0 0 2 16,0 0 16-16,0 2-6 15,-3 1 0-15,0 2-7 16,-3 0-4-16,-2 3-10 16,-4 3-3-16,6 0-1 0,0-3-5 15,3-1-1-15,3-1-2 16,12 2 0-1,3 0 5-15,6 0-3 16,-1 0-1-16,4 2 4 16,-6-2 1-16,-3 3 0 15,-3-1 1-15,-6 1 13 16,-6-1 7-16,-6 1 0 0,-3 2-2 16,-3-5-5-16,0 0 0 15,0-3-9-15,1-2-2 16,-1-3-14-16,3 0-4 15,3-3-23-15,6 1-7 16,3-1-34 0,6 0-41-16,6 1 39 15</inkml:trace>
  <inkml:trace contextRef="#ctx0" brushRef="#br0" timeOffset="1802.7525">15885 7154 76 0,'0'3'30'0,"0"8"-16"0,3 2-8 16,0-5 9-16,-3 5-2 15,0 11 2-15,0 5-10 16,0 16-3-16,0-5 2 0,0-3 5 16,0-6-5-1,0-2-2-15,0-2 1 0,-3-6 2 16,3-5 9-16,0-5 5 16</inkml:trace>
  <inkml:trace contextRef="#ctx0" brushRef="#br0" timeOffset="2102.2933">15882 7517 279 0,'-3'-5'26'0,"0"-9"-4"16,0-15-11-16,3 0-5 15,0-5-3-15,3-1-3 16,0 1 1-16,3 2 1 16,3 0-3-16,0-2 0 15,0 8-1-15,2-1 0 16,1 6 2-16,3 5 0 16,3 8-3-16,0 3 0 15,3 5 2-15,-3 5 0 0,0 3 1 16,-4 3 0-16,-5-1 2 15,0 1 3 1,-6-1 2-16,-3 1 3 0,-3 0-3 16,-3-4-2-16,-6 1-5 15,4-2 0-15,-1-1-11 16,-3-2-5-16,0-3-23 16,3 2-8-16,0-2-94 31,18 0 74-31</inkml:trace>
  <inkml:trace contextRef="#ctx0" brushRef="#br0" timeOffset="2552.2677">16307 7104 116 0,'-5'-5'44'0,"5"5"-24"0,-6 2-8 0,3-2 13 16,-3 0-7-16,0 3 0 16,-3 0-5-16,-3 7 0 15,0 6-7-15,-3 0-4 0,3 0-1 16,0 2-4-16,3 1 2 16,3-1-1-16,3-2 0 15,6 0 2-15,3-3 0 16,3-5 0-16,-3-5 2 15,3-3 1-15,0-5 1 0,0-6-7 16,0-2 0-16,0 2 1 16,-3 1 3-16,0-3 4 15,-3 2 4-15,0 3 2 16,0 3 3 0,-3 5-3-16,0 0-6 15,3 5-3-15,0 0-1 16,0 6-1-16,3-1 2 15,2 4 3-15,1-4-7 16,3 1-3-16,0-1-26 16,3-4-12-16,0-4-33 15,12-4-21 1,0-4 42-16</inkml:trace>
  <inkml:trace contextRef="#ctx0" brushRef="#br0" timeOffset="2777.4832">16596 7112 108 0,'-3'-11'44'0,"0"9"-24"0,-3-4-2 0,3 6 20 16,-3-2-6-16,0 2 1 16,-3 2-9-16,-2 4-5 15,-4 2-11-15,-6 8-3 0,3-1-1 16,3 1-2-16,6 0 1 16,3 0 0-16,6 3 3 15,6-4-3-15,3 1-2 16,6-2-3-16,3-4 1 15,6-5-23-15,2-5-12 0,1-2-41 32,0-9-33-32,0 1 40 0</inkml:trace>
  <inkml:trace contextRef="#ctx0" brushRef="#br0" timeOffset="2837.1972">16724 7107 152 0,'-12'0'57'0,"12"5"-30"0,0-2-21 16,0-3 15-16</inkml:trace>
  <inkml:trace contextRef="#ctx0" brushRef="#br0" timeOffset="3136.6076">16715 7123 297 0,'6'10'25'0,"3"1"-13"16,3-3-3-16,3-3-2 0,0 0 1 15,3-5 2-15,-3-2-3 0,-1-6-2 16,1 2 0-16,-3-2-1 16,-3-2-5-16,-3-1 1 15,-3 1 0-15,-3-1 2 16,-6 1-6-16,-3 2 1 15,-3 2-6-15,-6 4 1 16,-2 4-1-16,-1 6 3 16,-3 8 4-16,3 3 1 15,3-1 3-15,6 3 1 16,3 1 3-16,6-1 3 16,3 0 2-16,9-3 1 15,9-2 0-15,6-3 0 16,3-5-11-16,6-5-5 0,2-6-31 15,1-5-15 1,-3-2-54-16</inkml:trace>
  <inkml:trace contextRef="#ctx0" brushRef="#br0" timeOffset="4401.6729">15525 7506 96 0,'9'0'38'0,"-15"0"-20"0,9 0 1 0,-3 0 16 16,0 0-13-16,0 0-4 16,0 3-7-16,-3 2 0 15,-3 3-6-15,-3 8 1 0,-6 3 1 16,-6 2 8-16,-3 5 2 15,-3 6 0-15,4 0 2 16,-1-1-1-16,0 9-2 0,0-8-6 16,3-6-2-16,6-2-4 15,1-3-1 1,2-2-1-16,3-6 1 0,3 0-4 16,0-2 0-16,0-3 1 15,0 0 2-15,3-3-3 16,0 0-2-16,0-2-14 15,0 0-4-15,3-3-29 16,0 0-10-16,6-3-29 16</inkml:trace>
  <inkml:trace contextRef="#ctx0" brushRef="#br0" timeOffset="5031.511">15343 7773 72 0,'-3'-2'30'0,"3"2"-16"0,-3 0-1 16,3 0 11-16,0 0-6 16,0 0 0-16,0 0-9 15,-3-3-1-15,3 3 0 16,0-2 0-16,0 2 0 15,0-3 2-15,0 0-5 16,0 1 4-16,3-1 1 0,3 0-1 16,0 1 2-16,6-4-6 15,3 1-1-15,3 0-4 16,2-1-1-16,1 1 1 16,3 3 2-16,-3 2-3 15,0 5 0-15,-3 0 3 16,-3 3 1-16,-7 0 1 15,-5 3 2-15,-3-1 8 0,-3 1 5 16,-5 5 4-16,-4 2 1 16,-9 1-11-16,-9-1-3 15,0 1-2-15,-2-3 2 16,-1-1-3-16,0-1-2 16,3-4-2-16,4-2 0 15,5 0-2-15,3-3-1 16,3-2-8-16,6 0-5 15,3-3-22-15,6 0-8 16,6-3-10-16,9 0-5 16,6-2-21-1</inkml:trace>
  <inkml:trace contextRef="#ctx0" brushRef="#br0" timeOffset="5615.1579">15647 7776 124 0,'-6'3'46'0,"3"-1"-24"0,3 1-19 0,0-3 12 16,0 0-7-16,3 3 0 16,3-1 0-16,6 1 2 15,-3 0-5-15,5-1 1 0,4-2 4 16,-3 0-4-16,0-2-1 15,0-1-2-15,0-2 0 16,0-1-2-16,-3 1 2 16,-4-3 0-16,-2 0 3 0,0 0-3 15,-6 3 0-15,0 0-1 16,-3-1 1 0,-3 4-4-16,-8 2 0 0,-7 2-1 15,-3 6-2-15,0 3 3 16,-3 0 0-16,1-1 1 15,-1 6 0-15,6 3 0 16,3-1 0-16,6 1 0 16,6-4 0-16,6 1 0 15,6-2 0-15,3-1 2 16,6-3 3-16,6-2 0 16,9-5 2-16,-4-3-2 15,1-3 0-15,0-2-25 16,0 0-9-16,-3-1-54 15</inkml:trace>
  <inkml:trace contextRef="#ctx0" brushRef="#br0" timeOffset="6171.8121">16266 7549 104 0,'-6'5'41'0,"3"-5"-22"0,-3 18-9 0,3-7 12 16,-6 2 7-16,-6 0 5 15,-3 9-3-15,-6 1 1 16,-2 7-18-16,-4-1 3 16,-3 10 3-16,3-7-9 0,4-3-3 15,2-2-3-15,3-4 1 16,3-4-8-16,3-3 0 15,3-6-11-15,3 1-4 16,0-6-13-16,3 1-4 16,1-4-28-1,-1 4-42-15,0-4 25 16</inkml:trace>
  <inkml:trace contextRef="#ctx0" brushRef="#br0" timeOffset="6518.7494">15926 7710 96 0,'-5'0'35'0,"5"0"-18"0,2 0-9 0,-2 0 13 16,0 0-1-16,6 3 3 16,3-3 0-16,0 0 3 15,12 0-3-15,6 0 0 16,6-3-12-16,2 0 2 0,1 1 1 16,0-4-5-16,0 1-1 15,-1 0-6-15,-2 0-2 16,-3-1 4-16,-3 1 2 15,-7 2-20-15,-5 1-8 16,-3-1-38 0</inkml:trace>
  <inkml:trace contextRef="#ctx0" brushRef="#br0" timeOffset="7778.0883">16278 7747 76 0,'0'0'30'0,"0"3"-16"0,0-3-8 15,0 0 11-15,0 0-5 16,0 0 1-16,0 2-2 16,-3 1 1-16,0 0-2 15,0 2 1-15,0 0 0 16,0 0 1-16,0 1-2 15,0-1-1-15,-3 0-5 16,0 6 2-16,0 0 3 0,0 4-3 16,-3 1-1-16,0 0 2 0,0 0 0 15,-3 0 3-15,3-3 1 16,0 0-3 0,4-2 0-16,-1 0-5 0,0-4-2 15,3-1 0-15,0-1-1 16,3-2 0-16,-3-1 0 15,3-2 2-15,0 0 3 16,0 3-2-16,0-3-2 16,3-3 0-16,0 1-1 15,3-1 2-15,3-2 1 16,-1-1-4-16,4 1-1 16,3-3-4-16,0 0-1 15,0 0 4-15,0 0 3 16,0-2 1-16,0 2-1 0,-3-5 1 15,-1 7-1-15,-2 1 0 16,0 2 0-16,0 1-3 16,-3-1 2-16,-3 3 1 15,-3 0 0-15,0 8 11 16,0 0-4 0,-3 0 1-16,0 0-2 15,0 0 1-15,0 0-4 16,0 0 0-16,0-3-1 15,0 3-2-15,0-3 1 16,3 1-1-16,0-4 0 0,0 3 0 16,0 1 0-16,0-6 0 15,0 0-3 1,0 0 2-16,6 2 1 0,0 1 0 16,0-6 4-1,3 1 2-15,3-4 2 0,0 1 0 16,3-3-9-16,3-8-1 15,6-2 0-15,5-1 1 16,-2 1 3-16,0-1 1 16,-3 1-1-16,-3 2-2 15,-4 5 1-15,1 1 1 16,-6 2-3-16,-6 2 0 16,0 4-1-16,0-1 0 0,-3 1 2 15,0 2 2-15,0 0-1 16,-3 0-1-16,0 0-6 15,0 0-1-15,0 0-48 16,9-3-51 15</inkml:trace>
  <inkml:trace contextRef="#ctx0" brushRef="#br0" timeOffset="8512.3805">16724 7781 104 0,'-6'3'41'0,"3"-3"-22"0,0 3-7 0,3-3 13 15,0 0-7 1,0 0 0-16,0 0-7 16,0 0-1-16,3 2-6 15,3 1 2-15,3-3 0 0,6 0 2 0,3 0 0 16,3 0 4-16,0 0 3 15,2 0-2-15,1 0 0 16,-3 0-5-16,0 0 0 16,-3 0-1-16,-3 0 1 15,-4 0-4-15,-2 0-1 16,-3 0 3-16,-3 0 1 16,0-3-6-16,-3 1 0 15,0 2-8-15,0-3 0 16,0 3-24-16,0-3-7 0,0 3-26 15,0-2-43 1,0-1 26-16</inkml:trace>
  <inkml:trace contextRef="#ctx0" brushRef="#br0" timeOffset="9232.7954">16992 7773 84 0,'0'0'33'0,"-3"3"-18"0,3 0 2 0,0-3 14 15,0 0-8-15,0 0-3 0,0 0 0 16,0 0 1-16,3 0-11 16,0 0 1-16,0-3 2 0,0 0-1 15,3 1 1-15,0-1-5 16,-6-2 0-16,0 0-3 16,0-3 2-16,0 0-2 15,-3 0 2-15,0 0 0 16,-3-3 1-16,0 3-4 15,-3 0-3-15,-3 3 2 16,-3 2 2-16,-3 3-4 16,-2 3-3-16,-4 5 1 15,-3 3 0-15,-3 7-2 16,3-2 2-16,4 5 1 0,2 3 2 16,3 0-3-16,6-6 0 15,3 1 1 1,3-6 2-16,6 0-3 0,6-2 0 15,9-6 5-15,6 0 2 16,3-5-2-16,2-2-1 16,1-3-1-16,0-3 1 15,-6 0-2-15,0 2-1 16,-6 1-2-16,-1 0-1 16,-2 2-20-16,-6 0-8 15,0 1-37 1,0-1-51-16,0 1 27 15</inkml:trace>
  <inkml:trace contextRef="#ctx0" brushRef="#br0" timeOffset="9881.9864">17153 7776 124 0,'-3'0'46'0,"3"3"-24"0,0-3-10 16,0 0 13-16,0 0-9 15,0 0-2-15,6 2-2 16,0 1 0-16,3-3-6 16,6 0 5-16,2 0 2 0,1 0-6 15,3 0-2-15,-3 0-3 16,-3 0 1-16,-3 0 0 16,0 0 1-16,-3 0-5 0,-3-3 1 15,-1 1-18 1,1-1-8-16,-3 0-101 15,15-2 36 1</inkml:trace>
  <inkml:trace contextRef="#ctx0" brushRef="#br0" timeOffset="10403.2799">17334 7781 96 0,'3'0'35'0,"0"0"-18"0,-3 0-2 15,0 0 15-15,6 0-5 16,0-2 0-16,0-1-3 15,6-2-2-15,-3-3-10 16,3-3-2-16,-6 1-1 0,3-4-1 16,-6-1-1-16,-6 1-1 15,0 1 0-15,-3 3 2 16,-6 2 3-16,0 0-4 16,-3 2-1-16,-3 4-7 15,-3 2 0-15,-2 2-1 16,-1 4-1-16,-3 4 1 0,-3 9 0 15,4 2 0-15,2 8 3 16,6 3 4-16,6 0 6 16,6-3-5-16,9-3 0 15,6-2 4-15,9-6 5 16,9-4-5-16,5-6-2 16,7-6-1-16,0-2 1 15,-4-2-5-15,-5-4-1 16,-3-2-2-16,-6 0-2 15,-3 1-37 1,-3-4-50-16,-4 0-37 16,-2 3 53-16</inkml:trace>
  <inkml:trace contextRef="#ctx0" brushRef="#br0" timeOffset="11066.1456">17736 7665 56 0,'9'-3'22'0,"-6"3"-12"0,3 0 8 16,-6 0 12-16,0 0 4 16,0 0 2-16,0 0-6 15,0 0-2-15,0 3-6 16,-3 2-2-16,-6 3-11 16,-9 5 3-16,-3 6 2 0,1 2 4 15,-1 3 3-15,0 0-5 16,0 0 1-16,3-1-8 15,0-4-3-15,4-3-3 0,2-3-3 16,3-2-4-16,3-3-2 16,0-1-22-1,3-1-8-15,3-4-22 0,0-2-6 16</inkml:trace>
  <inkml:trace contextRef="#ctx0" brushRef="#br0" timeOffset="11621.1637">17695 7726 128 0,'-9'0'49'0,"6"2"-26"0,-3 1-3 16,6-3 19-16,0 0-8 15,0 3-3-15,0-3-12 0,0 0-3 16,0 0-7-16,6 2-4 0,6-2-1 16,2 0-1-16,4-2 2 15,9-4 1-15,0 1 1 16,0-3-5-16,-1 6 1 16,-2-1 0-16,0 0 0 15,-6 1 0-15,-3 2 2 16,-3 2-1-16,-6 1-1 15,-6 8 7-15,-6-1 5 16,-6 3-4-16,-6 1-2 16,-3 4 3-16,0 1 2 0,3 2-6 15,1-3-3 1,2-2-1-16,3 0 1 0,3-3-1 16,0-2-1-1,3-3-17-15,3-3-6 0,3 0-22 16,3-2-7-16</inkml:trace>
  <inkml:trace contextRef="#ctx0" brushRef="#br0" timeOffset="13363.7102">15700 8184 112 0,'-3'-3'44'0,"6"6"-24"0,0-1-13 0,-3-2 13 16,3 8-6-16,0 3 2 15,3 7-5-15,-3 11 1 16,3 3-7-16,-6 3 1 0,3-4 4 16,-3 1-2-16,0-6 1 15,-3-2-3-15,0-5-1 16,0-3 1-16,3-6 1 15,-3 1 1-15,3-6 2 16,0-2-3-16,0-14-4 16,6 1-4-16,0-1-2 15,3 0-1-15,0 1 0 16,0 2 0-16,3 0-2 16,0 3-1-16,3-1 4 15,2 6 1-15,4 0-1 16,0 6 2-16,-3 2 1 15,-3 2 2-15,-3 1 3 16,-6 2 4-16,-6-2 5 16,-6-1 1-16,-3 1-6 15,-3-1-1-15,-3-2-6 0,0-2-2 16,-3-4-20-16,3 1-9 16,-5-3-10-16,5-5-3 15,3-1-21 1,9-4-23-16,12-4 32 15</inkml:trace>
  <inkml:trace contextRef="#ctx0" brushRef="#br0" timeOffset="13587.3524">16049 8154 144 0,'-9'0'55'0,"12"3"-30"0,-3 2-34 0,0 1 7 15,0 7 7-15,0 3 7 0,0 10 9 16,0 11 7-16,-3 3-15 16,0 0-5-16,0-1-1 0,0-4-4 15,6-3 0-15,0-3-1 16,0-6 1-16,3-4-29 16,-1-6-11-16,1-2-44 15</inkml:trace>
  <inkml:trace contextRef="#ctx0" brushRef="#br0" timeOffset="13901.468">16168 8401 108 0,'-12'5'41'0,"9"0"-22"0,0 0-22 0,0 3 6 15,3 0 3-15,0 6 4 16,0 1 10-16,3 1 7 15,3 0-8-15,3-3-3 16,5 1-3-16,1-6-1 16,0-3-6-16,0-5-2 0,0-3 2 15,0-5-1-15,-6-5 0 16,-3 0-3-16,-3 0 1 16,-6-3 0-16,-3 2 3 15,-3 1-1-15,0 0 2 16,-3 2-6-16,0 3-3 0,3 1-30 15,0 1-12-15,6 4-34 16,3 2-21 0,12 0 47-16</inkml:trace>
  <inkml:trace contextRef="#ctx0" brushRef="#br0" timeOffset="14156.72">16409 8382 140 0,'-3'3'52'0,"0"-1"-28"0,-3 1-19 16,3 0 11-16,-3 5-3 16,-3-1 2-16,-3 4-10 15,0 5-6-15,0 2 1 0,3-2-1 0,6 0 1 16,3 0 0 0,6-3 2-16,6 1-1 0,0-4-1 15,3-2 1-15,3-5 1 16,3-3-8-16,-4-3-1 15,7-2-18-15,-3-8-9 16,-3-3-13 0,-3-3-24-16,-3-2 24 15</inkml:trace>
  <inkml:trace contextRef="#ctx0" brushRef="#br0" timeOffset="14353.2963">16507 8213 60 0,'3'0'24'0,"3"2"-12"0,-6 4 1 0,3-1 14 0,3 8-2 16,0 11 3-16,0 5-1 16,0 3 3-16,-3 2-7 15,0 1-2-15,0-4-12 16,0 1-5-16,-3-5-3 0,2-4 1 16,1-1 1-16,-3-7-50 15,3-4-60 1,3-6 20-16</inkml:trace>
  <inkml:trace contextRef="#ctx0" brushRef="#br0" timeOffset="14651.7224">16736 8393 64 0,'-3'0'27'0,"0"0"-14"0,-3 2 4 0,3 1 14 15,-3 2-1-15,-9 0 2 16,0 3-12-16,-2-2-2 16,-1 2-6-16,3-3-2 15,3 0-6-15,3 1 8 0,0-1 7 16,6-3-8-16,0 6-1 16,6-2-6-16,9-1-3 15,0 3 2-15,6 0 0 16,0 0-4-16,3-3-1 15,2 0-19-15,1-2-7 16,0-6-34-16,-3 1-39 16,0-6 29-16</inkml:trace>
  <inkml:trace contextRef="#ctx0" brushRef="#br0" timeOffset="14914.4957">16950 8363 176 0,'-9'-7'66'0,"6"4"-36"0,-8 3-15 15,8 0 20-15,-3 3-8 16,-3 2-3-16,-3 0-12 16,0 0-5-16,0 3-4 15,3 0-5-15,3 3 1 0,3-1-1 16,6 6 0-16,3-2 2 0,6 1 0 16,3-1 0-1,-3-1 0-15,-3-3 4 16,-3 1 2-16,-6 0 15 0,-3-3 9 15,-6-3-14-15,-6 0-6 16,-6-2-48-16,-3-1-22 16,0 4-61-1</inkml:trace>
  <inkml:trace contextRef="#ctx0" brushRef="#br0" timeOffset="16732.5872">16245 7025 88 0,'0'-3'35'0,"3"3"-18"0,-3 0-7 15,0 0 12-15,0 0-4 16,0 0 2-16,0 0-5 15,0-3 1-15</inkml:trace>
  <inkml:trace contextRef="#ctx0" brushRef="#br0" timeOffset="18077.3021">16251 6996 257 0,'0'-22'13'0,"0"1"2"16,0 0-2-16,-3-3 0 15,-3 0-3-15,0-2 1 16,3-8-2-16,-6-1 0 16,0 1-3-16,0-1-1 15,0 1 1-15,-3-3 1 16,1-3 1-16,-1 1 2 15,-3 4-3-15,0 1 1 16,-3-1-5-16,3 4 0 16,-12 4 3-16,1-2 1 15,2-3-3-15,0 1-3 16,-3 4 0-16,0 1-1 0,1 2 0 16,-1 0 2-16,-3 3-3 15,-6 0 0-15,4 5 1 16,-4-5 0-16,0 0 0 15,0-1 0-15,-5 4 0 16,2-1 2-16,0 3-1 16,1 1-1-16,-1 1-2 15,-3 1 1-15,1 3 1 16,-1 2 2-16,0 0-3 16,1 0-2-16,-7 2-1 15,0 1 3-15,4 0 0 16,-1 2 1-16,3 1 0 15,-2-1 0-15,-1 0-3 16,0 1 2-16,4-1 1 0,-4 0 0 16,-6 3 0-16,4 0 2 15,-1 3-6-15,4 2 1 16,-1 1-1-16,0 1 2 16,1 1 3-16,-1 0 2 15,3 0-1-15,1 0-2 16,-7-2 1-16,3-1-1 15,4 0 0-15,2 0 2 16,6-2-3-16,1 0 0 16,5-1 1-16,3 1 0 15,-3-3-3-15,6 0 2 0,-3 8 3 16,-2-8 1-16,-1 0-1 16,3 0-2-16,-3 0-2 15,0 0-1 1,1 0 2-16,-7-3 2 0,3 3 0 15,3-2-1-15,1-1 1 16,-1 0-1-16,3 1 0 16,0-1 0-16,0 0 0 15,1 3 0-15,2-2 0 16,0-1 0-16,-9 3-3 16,3 0 2-16,1 0 1 15,2 0 0-15,3 0 0 16,-3 0 0-16,0 0 0 15,6 0 2-15,1 0-1 0,5 0-1 16,0 0 1-16,0-3-1 16,-3 3-3-16,3 0 2 15,0-2 1-15,-6-1 2 16,6 1-1-16,0-1-1 16,4 0 1-16,-1 1-1 15,0-1 0-15,0-2 0 16,-3-1 0-16,0 1 0 15,0-3 0-15,0 0 2 16,0 0-8-16,0 0-3 16,0 0 5-16,1-2 1 15,-1 2 3-15,0 0 0 16,3 0 4-16,0 0 5 16,0-3-5-16,-3 1-2 0,0 7-1 15,3-5-1-15,-3 3 0 16,0 0 0-16,6 2-3 15,0 0 2-15,1 9-4 16,2 4 1 0,0 4 0-16,0 4 2 15,0 3 1-15,3 0-2 16,0-2 0-16,9-3 2 16,-12-3 0-16,9-2 1 15,-4-3 0-15,1-3 0 16,-3-5 0-16,0 0 2 15,3-3 3-15,0-5-2 16,0-5-2-16,-3-3 0 0,-6-2-1 16,0-1 2-16,1-2 1 15,-1-8-4-15,0 5-1 16,3 0 1-16,-3 3 2 16,3 8 0-16,0 2-1 15,3 1-4-15,0 4 0 16,6 4-3-16,6 2 2 15,5 2 1-15,1 4-1 16,3 2 4-16,0 5 0 16,3-3-2-16,3 4 2 15,-1-4 3-15,-2 1 1 16,12-9-26-16,-6-4-11 0,-1-9-63 16</inkml:trace>
  <inkml:trace contextRef="#ctx0" brushRef="#br0" timeOffset="31995.1389">21701 4543 96 0,'-3'-3'38'0,"3"6"-20"0,0-3-12 0,0 0 20 16,3 10-6 0,-3 6-3-16,3 8-3 15,0 16-6-15,0-3-3 16,0 0-2-16,3-3-3 0,-3-5 1 16,0-2 1-16,0-1 3 15,0-4-2-15,0-7 0 0,-3-1 1 16,3-9 2-16,3-2-3 15,0-3 0-15,3-3 1 16,2-5 0-16,4-3-2 16,3-2-2-16,12-11 1 15,0 1 1-15,-1-1-3 16,1 0 0-16,0 3 1 16,-6 2 2-16,-3 3-8 15,-6 3-1-15,-4 3-27 16,-2 2-10-16,-3 0-24 15</inkml:trace>
  <inkml:trace contextRef="#ctx0" brushRef="#br0" timeOffset="32621.1794">21856 4675 80 0,'3'-2'33'0,"0"-4"-18"0,3-4-13 16,3 2 9-16,0-3-1 15,5-5 2-15,1-5-4 16,3-8 0-16,6-5-3 16,0-11 2-16,6-8-2 15,2-5 2-15,1-6-2 16,6-10 2-16,2-3-2 0,1-13 0 16,12-10-3-16,-1-1-2 15,1 1 3-15,2-6 0 0,-5 3 1 16,-3 7 4-16,-1 6 5 15,-2 8 2-15,-3-2 3 16,5 7-6-16,4-5 1 16,-7 13-8-16,-5 3-3 15,0 10-1-15,-6 9-1 16,2-1 4-16,-14 11 2 16,-3 11-2-16,-6 2-1 15,-9 3-28-15,-3 7-12 0,-3 4-24 31,-3-1-36-31,6 1 28 0</inkml:trace>
  <inkml:trace contextRef="#ctx0" brushRef="#br0" timeOffset="33871.7083">22308 1479 56 0,'-3'-5'22'0,"6"5"-12"0,-3 0-8 0,0 0 9 16,3 5 6-16,0 3 7 15,0 5-2-15,0 0-1 16,-3 9-9-16,0 4-5 15,0-2 0-15,0-3 2 16,0-2-4-16,0-6-3 16,0-3-1-16,0-2 1 0,0-5 3 15,-3-3 0-15,0-16 0 16,0-8-3 0,3 3-4-16,0 0 1 15,3-6 1-15,3 4 2 16,6 1-6-16,3 4 1 15,0 5-1-15,-3 2 2 16,9 9 1-16,-7 2 3 16,1 7 3-16,-3 7 2 0,-3-1 3 15,-3 5 4-15,-3-4-8 16,0 4-1-16,0-5-3 16,0 1 1-16,0-9-26 15,0 8-25 1,0-10-42-1,0 2 19-15</inkml:trace>
  <inkml:trace contextRef="#ctx0" brushRef="#br0" timeOffset="34154.7371">22600 1416 96 0,'-3'0'38'0,"6"0"-20"0,-3 5-19 0,0 3 9 16,0-3 1-16,0 8 5 15,0 3-4-15,0 0 2 16,3 0-7-16,3 2-3 16,0-7 5-16,3 0 3 15,0-1-5-15,0-7 8 0,2-3 6 16,1-3-6-16,0-10 0 16,-3 0-5-16,-3-1-3 15,-6 1-2-15,-3 0 0 16,-3 0 0-16,-3 2 1 15,0 3-2-15,0 3-2 16,1 0-30-16,2 2-15 16,0-2-35-1</inkml:trace>
  <inkml:trace contextRef="#ctx0" brushRef="#br0" timeOffset="34379.7285">22755 1069 112 0,'-6'-5'44'0,"6"10"-24"0,6-5-24 16,-3 5 10-16,0 8 1 15,0 14 4-15,0 2 2 16,0 8 5-16,0 8-4 16,3-5 0-16,-1 5-8 15,4-6-6-15,-3 1-3 0,9-6 4 0,-6-4 1 16,-3-4-25-1,3-10-9-15</inkml:trace>
  <inkml:trace contextRef="#ctx0" brushRef="#br0" timeOffset="34578.4632">22653 1363 180 0,'-8'-8'68'0,"11"-3"-36"0,5 3-33 0,-2 8 15 16,6-5-1-16,9-3 2 16,3-5-8-16,6-1-2 0,5 1-3 15,-2 0-2-15,-3 0 1 0,-3 7-39 16,-3 1-16-16,-10 3-28 16</inkml:trace>
  <inkml:trace contextRef="#ctx0" brushRef="#br0" timeOffset="35145.1138">22386 2000 116 0,'-18'8'44'0,"18"-8"-24"0,3 3-21 0,-3-3 16 15,12 2-1 1,3-2-4-16,-1 0-2 16,4-2-4-16,0-1-1 15,-3-5-1-15,-3 3 1 0,3 0 2 0,-6-3-2 16,0-3 0-16,-6 3 1 16,-3-5 2-16,-3 5-5 15,0 3-1-15,-3-6 0 16,-3 9 2-16,-6-4-6 15,6 6 1-15,-3 6 1 16,3 1 1-16,-3 4 3 16,3 2 1-16,6 3-1 15,0-3-2-15,3 3 7 16,0 0 3-16,6 3-3 16,0-6 1-16,3 0-7 15,3-5-1-15,3 3 2 16,0-3 1-16,6-3-10 0,3-2-5 15,-1-6-47 1,1-8-41 0,0-7 32-16</inkml:trace>
  <inkml:trace contextRef="#ctx0" brushRef="#br0" timeOffset="35312.1245">22725 1828 116 0,'-15'14'46'0,"12"-9"-24"0,-3 13-26 0,3-10 8 16,-3 11 0-16,-3 2 5 0,0 3-5 16,3 2 0-16,0 6-15 15,0-6-8-15,3-7-34 16,1 2-14-16</inkml:trace>
  <inkml:trace contextRef="#ctx0" brushRef="#br0" timeOffset="35521.8033">22618 1937 128 0,'0'-6'49'0,"6"4"-26"0,6 2-20 16,-6 0 10-16,3 2-8 16,5 4-1-16,-2-4-2 15,9 4-2-15,-3-1 1 16,3 0 1-16,0 3 3 0,0-5-2 15,-4 2-2-15,-2 0-36 16,0-5-44-16,0-7 9 16</inkml:trace>
  <inkml:trace contextRef="#ctx0" brushRef="#br0" timeOffset="35730.8006">22909 1670 148 0,'0'0'55'0,"3"13"-30"0,6 5-21 0,-6-4 15 16,3 7-2-16,0 5-1 15,0 6-8-15,0 0-3 16,-3-3-3-16,6 2 1 0,-3-4 2 0,6-3-2 16,-9 2-2-16,-3-7-38 15,6-6-17 1,-6 0-22-16</inkml:trace>
  <inkml:trace contextRef="#ctx0" brushRef="#br0" timeOffset="35930.0476">22799 1892 164 0,'-12'0'63'0,"15"-6"-34"0,3 4-30 16,-3 2 12-16,12-5 1 0,-3-3 3 15,6 2-8 1,3 1-4-16,3 0-2 16,2-3-17-16,4 3-6 0,-3 2-31 15,-3-2-40-15,-3 2 25 16</inkml:trace>
  <inkml:trace contextRef="#ctx0" brushRef="#br0" timeOffset="36244.6141">23088 1855 108 0,'-6'5'41'0,"6"0"-22"0,6 1-14 0,-3 2 13 15,3-3-1-15,0-3-1 16,3 4 0-16,0-6 3 16,0 0-11-16,0-6 4 0,0 4 4 15,-3-9-6-15,5 3-3 16,-5-2-4-16,-3-3 0 16,-3-1-2-16,-3 1 2 15,-3 0-7-15,-5 5 1 0,5 3-8 16,-9 5-1-16,6 10 0 15,0 3 2-15,-3 1 6 16,6-1 2-16,0 3-1 16,3 2 2-16,3 1-1 15,0-1 0-15,6-2 2 16,3 0 2-16,3-5-3 16,0-1-2-16,3-7-9 15,3-3-5-15,-4-3-42 16,1-5-25-1,0-2 36-15</inkml:trace>
  <inkml:trace contextRef="#ctx0" brushRef="#br0" timeOffset="36526.6988">23222 1852 84 0,'-6'-5'33'0,"6"10"-18"0,3-5-18 0,-3 0 6 16,6 5 10-16,0 3 6 15,-3-2-1-15,6 7 2 16,0 0-5-16,-6 0-1 15,6-5-11-15,-3 3-1 16,-3-3-2-16,0-3 4 0,-3-2 2 16,0-3 15-16,0-3 6 15,0-2-9-15,0-8-3 16,-3-1-7-16,0 1-3 0,6-13-2 16,0 2-3-1,6 3-2-15,2-6 1 0,-2 9 1 16,9-4 0-16,-6 7-18 15,0 4-5-15,-3 6-35 16,6 5-46 0,-9 0 26-16</inkml:trace>
  <inkml:trace contextRef="#ctx0" brushRef="#br0" timeOffset="36844.2072">23424 1773 80 0,'0'8'30'0,"3"5"-16"0,6 0 1 15,-9-8 13-15,12 1-4 16,-6 2-2-16,-3 0-6 0,3 0-2 16,-3-3 0-1,-6 0 2-15,6-5-9 16,-6 0 2-16,3 0 4 0,3 0-5 0,0-8 0 16,0-2-2-16,0-4-1 15,6-4-3-15,0 2 1 16,0-3-7-16,-3-2 1 15,12 8-1-15,-6 2 2 16,-1 6 1-16,4 5 1 16,-3 5 0-16,0 3 0 15,-3 3 2-15,0 2 1 16,-6 0-1-16,6 1 1 16,-3-9-35-16,0 3-13 0</inkml:trace>
  <inkml:trace contextRef="#ctx0" brushRef="#br0" timeOffset="37202.4278">23767 1630 144 0,'-27'-13'55'0,"24"28"-30"0,-15 1-27 16,9-5 11-16,6 5 11 15,-3-3 10-15,0 3-12 16,0 8-4-16,3-6-9 15,3 3-4-15,3-2 0 0,3-6-1 16,0-5 0-16,9-3 0 16,0-5 2-16,0-5-1 0,0-3-1 15,-3-5-2 1,-3-6-1-16,-3-2 2 0,-3 3 0 16,5 5 3-16,-5-1 1 15,-3 4-6 1,6 7-2-16,-3-2 4 0,3 10 2 15,3-2 1-15,-3 7-2 16,3 4 1-16,3-1-1 16,-3 0 0-16,3 3 2 15,3-6-3-15,-3-4 0 16,0-4-32-16,2-2-13 0,-2-5-32 16</inkml:trace>
  <inkml:trace contextRef="#ctx0" brushRef="#br0" timeOffset="37388.2622">23880 1363 116 0,'-3'-6'44'0,"9"-2"-24"0,0 16-17 16,-3 0 12-16,9 8 6 16,-3 5 7-16,2 6-11 15,-2 12-2-15,0 6-9 16,0 0 0-16,3-5 1 0,0-3-6 15,-3-8 0-15,3-5-83 16</inkml:trace>
  <inkml:trace contextRef="#ctx0" brushRef="#br0" timeOffset="37920.2982">22728 2167 128 0,'-18'-8'49'0,"6"0"-26"0,-9 8-1 0,15 0 20 16,-3 3-18-16,-2 2-6 16,2 3-11-16,-6 5-5 15,6 11-1-15,3 5-1 16,3 8 2-16,0 0-3 0,6 11 0 15,3-1 1-15,0 4 2 16,0-12-3-16,9 1 0 16,-6-3 1-16,-1-8 0 15,-2-5-18-15,0 2-8 16,-3-12-24 0</inkml:trace>
  <inkml:trace contextRef="#ctx0" brushRef="#br0" timeOffset="38118.953">22549 2442 176 0,'-23'3'68'0,"23"-3"-36"0,0 0-33 15,0 0 15-15,0 0-6 16,11 0 3-16,1-3-6 16,0 0-3-16,0 3-1 15,6-7-4-15,3 1 2 0,3 1-17 16,2 2-5-16,-2 1-35 15</inkml:trace>
  <inkml:trace contextRef="#ctx0" brushRef="#br0" timeOffset="38448.4909">22820 2394 88 0,'0'0'33'0,"3"6"-18"0,0 7-13 0,0-10 9 15,6 7 2-15,-3-2 2 16,0 3 0-16,0 2 4 15,0-2-5-15,0-3 11 16,-3-1-3 0,0-1-12-16,-3 2 6 0,0-8 1 15,0 0-3-15,0-8 4 16,0 2-6 0,0-9-4-16,0-1-2 15,0 2-7-15,3-7 1 16,0 3 0-16,6-1 2 15,0 6-6-15,2 0 1 0,1 0 1 16,3 5 1 0,0 2-10-16,9 6-3 0,-6 0-24 15,0 0-8-15,0 0-22 16,-4 3-23 0,4-3 35-16</inkml:trace>
  <inkml:trace contextRef="#ctx0" brushRef="#br0" timeOffset="38813.0483">23115 2310 140 0,'-12'0'52'0,"9"0"-28"0,-3 5-15 15,3-5 14-15,-6 5-7 16,6 6 1-16,-3 5-12 16,0 5-3-16,3-2-2 0,0-4 0 15,0 9 0-15,3-8-3 0,3 0 2 16,0-3 3-16,3-5 1 15,3-8 3-15,3-2 1 16,0-4-3-16,0-4-1 16,-3-4-1-16,0-1-2 15,-3-4 1-15,0 6 1 16,-3-6 1-16,0 6 1 16,-3 2-2-16,0 4-2 15,0 1-2-15,3 4-1 16,-3 2 2-16,0 5 0 15,8 5 1-15,-2 1 0 16,3 2 2-16,-3-2 3 0,6-1-13 16,-3 1-5-1,9-8-33-15,0 2-54 16,-3-5 12-16</inkml:trace>
  <inkml:trace contextRef="#ctx0" brushRef="#br0" timeOffset="39229.9823">23350 2283 152 0,'-15'-10'57'0,"12"10"-30"0,-3 0-16 16,3 0 18-16,-3 5-13 15,-6 6-3-15,3-3-8 16,3 5-4-16,1 0 0 16,2 6-1-16,3-6 0 0,3 0 0 15,2 0 0-15,1-2 0 0,0-3 2 16,3-6 1-16,-3-2 1 15,0-2 0-15,-3-4 2 16,3-1-3-16,-3-4 0 16,-3 3-1-16,0-5-2 15,0 5-2-15,0 3 1 16,0-1-6-16,6 4-3 16,-6 2 1-16,3 8 3 15,3 0 1-15,0 10 3 16,6 1 1-16,-3-1 1 15,0 9 11-15,-3-1 7 0,-3 0 6 16,-3 1 3 0,-3-1-6-16,-3-4 0 0,-6-4-10 15,0 1-2-15,-9-6-5 16,0 0-1-16,0-10-19 16,-2-1-7-16,2-2-19 15,0-2-6-15,9-1-48 16</inkml:trace>
  <inkml:trace contextRef="#ctx0" brushRef="#br0" timeOffset="39813.2968">23395 2291 20 0,'6'0'8'0,"0"0"-4"0,2 3 19 0,-2 0 13 16,0 2 1-16,3 0 1 16,0 3-8-16,3 5-2 15,-3 1-6-15,0-1-4 16,-6 0-8-16,6-5-4 16,-9 3-3-16,6-6 0 0,-3 3 0 15,-3-8 1-15,0 0 2 16,-3-6 3-1,-3 1-9-15,6-3-2 0,0-2-10 16,0-4-3-16,6 4 6 16,0-6 4-16,0 0 2 15,-3 3-1-15,9 2 0 16,-6 3 0-16,3 3 3 16,-1 5 2-16,1 5 9 15,-3 1 3-15,3-1 5 16,-3 3 1-16,-3 0-6 15,-3 0-3-15,0 2-3 16,0-7 0-16,0 2-4 16,0-5 0-16,0 0-1 15,3-2 1-15,-3-4-7 16,6-2-1-16,-3-10-9 16,9 5-4-16,-3-3 7 15,3 3 6-15,-3 5 6 16,6 2 2-16,-6 6 1 15,-3 11 0-15,5-6 4 16,-5 6 3-16,-3-1-6 0,3 4-1 16,-3-4-2-16,-3 1 1 15,6-1-33-15,-3 4-14 16,0-9-42 0</inkml:trace>
  <inkml:trace contextRef="#ctx0" brushRef="#br0" timeOffset="40177.3969">23779 2270 124 0,'-3'0'46'0,"6"3"-24"0,6-1-26 0,-6 1 10 0,8 2-1 16,-2-5 4-16,0 6 9 16,0-6 3-16,0 0-6 15,0 0-2-15,-3 0-7 16,3-6-4-16,0-2 1 0,-3-2-2 15,-3 2 2-15,-3-5 0 16,-3 5 1-16,-3-3-13 16,-3 3-7-16,0-5 0 15,-3 8 1-15,0 2 9 16,-6 3 5-16,3 3 8 16,1 2 4-16,5 8-2 15,-3 3 2-15,12-3 3 16,0 1 3-16,9 1-9 0,0 1-4 15,3 0-3 1,-1 0 1-16,4-5-1 16,0-3-1-16,-6-3-26 0,9-5-12 15,0-3-43 1</inkml:trace>
  <inkml:trace contextRef="#ctx0" brushRef="#br0" timeOffset="40519.0156">23927 2193 56 0,'-14'6'22'0,"28"-1"-12"0,-8 0 6 0,0 9 11 16,0-7 8-16,-3 7 3 0,0-1-3 15,0-5-1-15,-3 2-15 16,0-2-6-16,0 0-8 16,0-2-4-16,0-6 2 0,0 0 4 15,0 0 4-15,0 0-6 16,6-8-1-16,-3-8-7 15,-3 0-2-15,9-3-1 16,-3 4 2-16,0-4-1 16,6 8 1-16,-3 3 5 15,6 8 1-15,0 0 4 16,0 6 3-16,-1 7 0 16,-2 6 0-16,-3-4-1 15,3-1 0-15,-6-1-4 16,-3-3-3-16,3 4-7 0,-3-9-4 15,-3 3-30 1,0-3-13-16</inkml:trace>
  <inkml:trace contextRef="#ctx0" brushRef="#br0" timeOffset="40748.2172">24097 1924 116 0,'3'-8'44'0,"0"8"-24"0,0 2-10 0,-3 4 14 16,6 1-4-16,-3 7 0 15,3 10-9-15,0 7-2 0,3 4-5 16,0-1 2-16,-3-2 0 0,0 5-2 16,3-8-3-16,2-5 0 15,-5 2-1-15,-3-10-20 16,6-3-9-16,-9 1-34 15</inkml:trace>
  <inkml:trace contextRef="#ctx0" brushRef="#br0" timeOffset="40962.272">24052 2154 172 0,'-8'0'66'0,"11"-3"-36"0,2 3-31 16,-2-3 12-16,6 1 1 0,0 2 3 16,3-8-8-1,3 3-4-15,0-1-2 0,12-2-10 0,-3 0-4 16,8-2-48 0,-5 2-45-16,0-3 34 15</inkml:trace>
  <inkml:trace contextRef="#ctx0" brushRef="#br0" timeOffset="41314.4983">24350 2043 152 0,'-12'5'57'0,"12"-5"-30"0,-9 0-23 0,9 8 13 0,-6 2-6 15,0 4 1-15,-3-1-9 16,6 5-4 0,-5 4 0-16,5-7 0 0,3 1 1 0,3 5 0 15,5-10 2-15,-5-3-1 16,6-3 2-16,3 3 2 15,-3-16 2-15,6 3-3 16,-9-3-3-16,9-3-3 16,-9 1 1-16,-6-6 1 15,6 5 0-15,-3-4-3 16,-3 4 0-16,0 8 2 16,0-5 2-16,0 6 0 15,0 2 2-15,0 5-2 16,6 3 2-16,0 3-4 15,0 2 0-15,-3 0-1 0,6 0 0 16,-3 0 4-16,0-5 3 16,2-2-13-16,1-1-7 15,0-2-52 1,3-6-36-16,-3-8 39 16</inkml:trace>
  <inkml:trace contextRef="#ctx0" brushRef="#br0" timeOffset="41527.4575">24457 1815 124 0,'3'0'46'0,"-3"13"-24"0,6 1-15 0,-3-4 15 0,3 3 0 16,0 14 2-16,3-1-11 15,3 14-5-15,-3 0-5 16,6-3 0-16,-9 2 0 0,3-7 1 15,3-3 0-15,-7-5-20 16,-2-3-7-16</inkml:trace>
  <inkml:trace contextRef="#ctx0" brushRef="#br0" timeOffset="41736.6262">24338 2016 212 0,'0'-5'79'0,"0"5"-42"0,12 0-32 15,-3-3 17-15,0 3-12 0,3-5-1 16,-3 0-5-16,12 2-3 16,0-8 0-16,8 3-12 0,-2 1-5 15,-3 1-36-15,6-4-14 16,-1 2-17-1</inkml:trace>
  <inkml:trace contextRef="#ctx0" brushRef="#br0" timeOffset="41872.1755">24704 1926 176 0,'0'11'68'0,"6"2"-36"0,-3 3-35 16,3-6 13-16,-3 4-5 16,3-1 2-1,0 5-4-15,-6 1-2 0,9 2-38 16,-3-8-17-16,0 1-17 15,-6-6-7-15</inkml:trace>
  <inkml:trace contextRef="#ctx0" brushRef="#br0" timeOffset="42051.1106">24621 1839 220 0,'-15'-8'82'0,"18"3"-44"0,0-3-44 15,-3 8 12-15,0 0-6 0,0 2 0 16,9-2-14-16,3 6-3 16,6-6-48-1,0 5-21-15,2 3 21 0,4-5 9 16</inkml:trace>
  <inkml:trace contextRef="#ctx0" brushRef="#br0" timeOffset="42292.9878">24823 1976 132 0,'-9'27'49'0,"18"-3"-26"0,3 5-20 0,-3-19 12 16,0 4 4-16,3-6 3 16,-3-3 0-16,3-5 1 15,6-5-13-15,-6-9 5 0,3 1 5 16,-4 0-2-16,-8-6-1 0,-3-2-1 16,0 3 0-16,-8-6-4 15,-4 8-2 1,-6-5-2-16,-3 2 0 0,0 6-9 15,0 2-4-15,9 4-26 16,0 1-12-16,4 4-31 16,2-1-53-1,6 0 26-15</inkml:trace>
  <inkml:trace contextRef="#ctx0" brushRef="#br0" timeOffset="42577.1173">24954 1842 152 0,'9'2'57'0,"0"6"-30"0,3 0-27 0,-9-3 10 16,6 3 0 0,-3 3 1-16,0-3-3 15,0-3-3-15,-3 3-2 0,6-8 2 0,-3 0 4 16,0-8-3-16,0 3 2 16,3-8-3-16,3-9 0 15,5 4-6-15,-2-3 1 16,3 5 2-16,-3 8 1 15,3 3 3-15,3 10 1 16,-3 3 12-16,-1 8 7 16,-2 5-9-16,-3-3-4 15,6 4-13-15,0-1-2 16,-6-5-60-16,9-6-25 0,-1-7-9 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19:49:06.120"/>
    </inkml:context>
    <inkml:brush xml:id="br0">
      <inkml:brushProperty name="width" value="0.05292" units="cm"/>
      <inkml:brushProperty name="height" value="0.05292" units="cm"/>
      <inkml:brushProperty name="color" value="#FF0000"/>
    </inkml:brush>
  </inkml:definitions>
  <inkml:trace contextRef="#ctx0" brushRef="#br0">3836 15056 140 0,'-22'12'76'0,"22"16"-24"0,0-24 0 15,9 4-32-15,4 12 4 16,0 4 8-16,5 4 4 0,5 0-32 16,-1-1 4-16,0 1-4 15,-4 0 0-15,0-8-4 16,-4 0 4-16,-5-8 0 16,-5-8 4-16,-4 0-4 15,0-4 4-15,-9-8-12 16,0-16 4-16,5-4-4 15,-1-4 0-15,5-4 0 16,0-3 4-16,5-1-4 16,-1 0 4-16,5 8 8 15,5 4 0-15,4 4 0 16,8 5 4-16,1-1-4 16,5 4 0-16,8 0-4 15,5 4 4-15,4 0-12 16,5 4 4-16,4 0 4 0,4 4 4 15,-3 4-8-15,-6 4 4 16,1 4-8-16,-5 4 4 16,0 0 0-16,-4 0 4 15,0 0-4-15,-9 0 0 16,-9 0 24-16,-9 0 0 16,-5 0-16-16,-4 3 0 15,-5 1-12-15,1 0 4 16,-5-4 0-16,0 4 0 15,0 8 0-15,0 4 4 16,0-4 0-16,0-4 4 16,0 4-60-16,0-5 4 0,4 1-104 15,1 8 4-15,-1-8 72 16,-8-20 4-16</inkml:trace>
  <inkml:trace contextRef="#ctx0" brushRef="#br0" timeOffset="3157.9776">6060 8852 88 0,'0'-28'52'0,"-4"20"-48"0,4 4 0 0,-4-4 8 16,-1 0 0-16,-4-4-4 15,-4 0 4-15,-1 1 0 16,-8 3 4-16,-9 0-12 16,-1 4 0-16,-8-4-4 15,-5 4 4-15,-4 0-4 16,-9-4 4-16,-5 4-8 16,-4 0 0-16,0 4 4 15,0 4 0-15,-9 4-4 16,4 4 4-16,5 4 8 15,9 3 4-15,4 9 0 0,5 8 4 16,-1 4-12-16,15 8 4 16,8-1-4-16,9-3 4 15,9 0 0-15,9 0 0 16,9 4-8-16,13-9 0 16,10 1 8-16,8 0 4 15,9 0-8-15,0 0 4 16,10-5-4-16,3-3 4 15,1-8-4-15,4-4 0 16,0-8 0-16,0-4 0 16,0-8-4-16,1-4 4 15,-1-4 16-15,4-4 0 0,-8-4-12 16,-5-4 0-16,0-4-4 16,-8-4 4-16,-1-7-4 15,-9-5 4-15,-9-8-12 16,-8-12 4-16,-5 1 0 15,-9-9 4-15,-5 4-8 16,-4 1 4-16,-4 3-4 16,-5 12 0-16,-9 8-36 15,-5 9 0-15,-3 7-52 16,-6 4 4-16,10 12 0 16,-5 4 4-16</inkml:trace>
  <inkml:trace contextRef="#ctx0" brushRef="#br0" timeOffset="4079.9187">5913 8677 88 0,'4'-16'48'0,"10"-28"-20"15,-14 36 0-15,4 0-16 16,5 0 4-16,5 0-12 0,3 0 4 16,6 4 0-16,4 0 4 15,4 1 0-15,5-1 4 16,4 4-4-16,-4 0 0 16,-9 4-8-16,4-1 4 15,0 5-8-15,-4 4 4 16,5 0 0-16,-6-4 4 15,1 0-4-15,5-4 0 16,-1 0-4-16,9-4 4 16,1-4-4-16,-1 0 0 15,5-4 4-15,-1 0 0 16,6 0-8-16,3 0 4 0,-3 4-4 16,8 0 4-16,-5 0 0 15,-3 0 0-15,-6 4-4 16,1 0 4-16,0 0-4 15,-5 0 4-15,9 0 0 16,-13 0 4-16,9 0-4 16,-9 0 0-16,4 4-4 15,-4 0 4-15,4 4 0 16,-4 0 4-16,9 4-4 16,-5-4 0-16,9 0 0 15,-8 0 4-15,8-4-4 16,-9 0 0-16,14 4 0 15,-9-8 0-15,17 0 4 16,-13 0 0-16,14 0-8 16,-9 0 0-16,8 0 4 0,-8 0 0 15,18 4 0-15,-19-4 0 16,19 4 0-16,-14-4 0 16,23 0 0-16,-14 0 4 15,9 0-8-15,-13 0 0 16,4 4-112-16,-13 0 4 15</inkml:trace>
  <inkml:trace contextRef="#ctx0" brushRef="#br0" timeOffset="38599.0477">15267 14240 96 0,'0'-4'56'0,"-4"-3"-28"0,4 7 4 0,0 0-16 15,0 0 0-15,0 4 0 16,0-1 4-16,0 9-8 16,0 0 4-16,0 12-4 15,0-4 0-15,0 20 0 16,0-4 4-16,4 35-8 15,1-15 4-15,4 32-8 16,0-13 4-16,-1 17-8 16,1-21 0-16,0 25 0 15,0-20 4-15,-4 23-8 0,-1-15 4 16,1 7 0-16,-1-11 0 16,-4 11 0-16,0-19 4 15,5 8-8-15,-5-17 4 16,0 1 0-16,0-12 0 15,0 3-4-15,0-11 4 16,0-16 0-16,0-4 0 16,0 0 0-16,0-4 0 15,0-8 0-15,0-5 0 16,-9-7 0-16,4 0 0 16,1-7-4-16,-1-1 4 0,-4-16 0 15,5 4 0-15,-1-28 8 16,1 8 0-16,4-31 0 15,0 15 4-15,0-32-12 16,0 13 4-16,-5-33-4 16,1 25 4-16,-5-41 0 15,5 29 0-15,-10-25-4 16,5 25 4-16,-4-13 0 16,4 25 4-16,0-13-8 15,0 25 4-15,4-5-4 16,1 12 4-16,4-3 0 15,0 15 0-15,4-4 0 16,1 13 0-16,-1-1-4 16,-4 12 0-16,0 4 0 15,0 4 4-15,-4 8-4 16,-1 4 4-16,1 4-8 0,-1 0 0 16,5 8 4-16,0 0 0 15,-4 4 0-15,0 0 4 16,-1 16 0-16,1 0 0 15,4 24 8-15,0-4 0 16,0 39 0-16,0-15 0 16,-9 67 0-16,0-31 0 15,0 39-8-15,4-31 4 16,5 31-16-16,0-32 0 16,5 9 4-16,-1-25 4 15,1-3-36-15,-1-13 0 0,1-7-28 16,-1-12 0-16,-4-12-40 15,0-5 4-15,-4-15 28 16,-1-4 4-16</inkml:trace>
  <inkml:trace contextRef="#ctx0" brushRef="#br0" timeOffset="56581.1898">1213 16724 96 0,'5'-4'52'0,"13"4"-20"16,-14-4 0-16,9 0-16 0,1 0 0 15,8 0 4-15,14 4 4 16,0 0-16-16,13 0 0 16,-4 0-8-16,18 0 4 15,-14 0-8-15,9 0 0 16,0 0-144-16,-9 8 4 15</inkml:trace>
  <inkml:trace contextRef="#ctx0" brushRef="#br0" timeOffset="58297.207">4463 17110 112 0,'22'-8'64'0,"23"-24"-52"0,-32 28 0 0,10 0-8 16,3-4 4-16,10-4-12 15,13 0 4-15,10 0 0 16,-1-4 4-16,-4 4-60 16,-1 4 4-16,-4 8 4 15,-17-4 0-15</inkml:trace>
  <inkml:trace contextRef="#ctx0" brushRef="#br0" timeOffset="72174.5298">11955 17313 84 0,'0'-4'48'0,"5"0"-16"0,-5 4 4 0,0 0-32 16,4 0 4-16,0 0 4 15,5 4 0-15,0 0 4 16,0 8 0-16,5 0-4 16,-1 4 0-16,1-1 0 15,-1 1 0-15,-4 0-8 16,0-4 4-16,4 0-8 15,1-4 4-15,-1 4 0 16,1-8 0-16,-1 0-4 16,1-4 4-16,-6 0-16 15,1 0 0 1,-9 0-52 0,0 0 0-16,0 0-28 15,-4 0 0-15</inkml:trace>
  <inkml:trace contextRef="#ctx0" brushRef="#br0" timeOffset="72502.6817">11946 17416 116 0,'-22'-12'68'0,"8"12"-28"0,14 0 0 16,0 0-32-16,0 0 4 15,5 4 4-15,-1 4 4 16,5 0-12-16,9 0 0 16,0 4 0-16,0-4 0 0,4 0 0 15,-4 0 0-15,-4-4 0 16,-1-4 4-16,-4 0-8 16,0-4 4-16,0-4 8 15,-5-4 4-15,-4-8-8 16,0-4 4-16,-4 0-12 15,-1-7 4-15,1 3-4 16,-5 0 0-16,0 4-16 16,5 0 4-16,-1 8-136 15,10 8 0-15,-10 16 60 16</inkml:trace>
  <inkml:trace contextRef="#ctx0" brushRef="#br0" timeOffset="75084.596">12273 17770 108 0,'-18'-19'64'0,"-4"3"-48"0,17 8 0 16,1-4-12-16,-1 0 0 16,1 0 4-16,-1-4 4 15,1-4-4-15,-5 4 0 0,0 0 8 16,-5 4 4-16,-4 4-20 15,1 0 4-15,-6 4-4 16,-4 0 4-16,0 8-4 16,1 4 0-16,-1 8 4 15,-9 4 4-15,0 8-4 16,-4 8 0-16,4 0-8 16,5-1 4-16,4 5 8 15,5 0 4-15,4 4-12 16,9 4 0-16,4-5 8 15,19 5 4-15,4-4-8 16,-1 0 0-16,6 3 0 16,4 1 0-16,0-8-4 15,4-4 4-15,0-8 4 16,0-1 4-16,5-3-8 0,-4-16 0 16,-1-8 8-16,0-8 4 15,1-8-16-15,-6 4 4 16,1-3 0-16,-4-5 0 15,-1-4-4-15,0 4 0 16,1-4 8-16,-1-4 0 16,1 0-4-16,-1 0 0 15,5-3 0-15,-9 3 0 16,0 4 0-16,-5-4 0 16,0 4 0-16,5-4 0 15,-9 0-8-15,5 5 0 0,-10-5 12 16,1-8 0-16,-1 8-4 15,-4-4 4-15,0-4-4 16,-9 1 4-16,0-1-4 16,-4 4 0-16,-5 0-12 15,-4 4 4-15,-5 0 4 16,0 4 4-16,-4 1-4 16,-1 3 0-16,1 0 4 15,4 4 0-15,0 0-36 16,5 4 0-16,4 4-112 15,13 8 4-15,-8 0 56 16,0 8 0-16</inkml:trace>
  <inkml:trace contextRef="#ctx0" brushRef="#br0" timeOffset="79794.4978">5644 17122 96 0,'0'0'52'0,"14"-4"-12"0,-14 4 4 16,9 0-20-16,4 0 4 15,14 0-8-15,13 0 0 16,23-4-16-16,17 4 0 16,19 0-4-16,8-4 4 15,19 0-4-15,12 0 4 0,10 0-4 16,-5 4 4 0,-8 4-112-16,-1 4 4 0,-13 8 40 15,4-8 4-15</inkml:trace>
  <inkml:trace contextRef="#ctx0" brushRef="#br0" timeOffset="82013.4053">12349 17392 96 0,'27'-20'52'0,"9"-7"-44"0,-32 19 0 16,9-4 0-1,10-4 4-15,13 0 8 0,8-4 0 16,10 0-12-16,0 0 0 15,13 0-4-15,-4-4 0 16,-1 0-4-16,5 5 4 16,10-5-8-16,3 8 4 15,1 0 8-15,-1 0 0 16,1 4 0-16,-1-4 4 16,5 0-8-16,0 0 4 0,0 4-12 15,1 4 4 1,30 8 8-1,-13 4 4-15,0 0-12 16,0 0 0-16,-9 0 8 16,-5 0 4-16,1 0-8 15,13 4 4-15,-5 0-16 16,-4 0 4-16,-4 4 8 16,-14 0 4-16,-9-4 0 15,-9 0 0-15,-9 0-4 16,-8 4 4-16,3 0-4 15,-3 4 4-15,-6-4-12 16,-3 0 0-16,-1-1 4 16,0 1 4-16,-4 0-8 15,0 8 0-15,-4-4 8 16,-1 0 0-16,0 0-4 0,1 0 4 16,8-4 8-16,-9 0 4 15,1 0-16-15,-1 0 4 16,5 0 0-16,-5 0 4 15,-4-4-32-15,0 0 4 16,0 3-40-16,-5 1 0 16,-4 0-56-16,0 0 0 15,-4 0 104-15,-1-4 0 16</inkml:trace>
  <inkml:trace contextRef="#ctx0" brushRef="#br0" timeOffset="82419.6787">15375 17432 144 0,'-18'-4'80'0,"0"0"-44"16,18 4 4-16,0-4-32 16,0 4 4-16,4 0-4 15,5 4 4-15,0 0-8 16,0 8 4-16,5-4 0 16,3 4 0-16,1 4-8 0,5 0 0 15,4 0 8-15,-10-4 0 16,1 4-8-16,0-8 0 15,-4-8 20-15,-5-4 4 16,-5-4-24-16,-4-4 4 16,-4-4 12-16,-5-8 0 15,-5-8-4-15,1-8 0 16,4 0-12-16,0 5 4 16,0-1-56-16,4 0 0 15,5 4-96-15,9 24 4 0</inkml:trace>
  <inkml:trace contextRef="#ctx0" brushRef="#br0" timeOffset="83622.8884">15639 17532 124 0,'4'-8'68'0,"18"-8"-52"0,-13 8 4 0,9 0-20 16,9 0 0-16,0-4 8 15,4-4 0-15,5 0 8 16,0-8 0-16,0 4 0 15,-5 0 4-15,5 1-12 16,0-1 0-16,0 0-4 16,4 0 4-16,5 0-4 15,4 0 0-15,0 0 0 16,18 0 4-16,-4 0-4 16,4 4 0-16,-4 4 0 0,4 5 0 15,-9-1 0-15,5 4 0 16,-5 0-4-16,0 0 4 15,0 4-4-15,0 0 4 16,-8 4-4-16,-6 4 0 16,1 3 16-16,0 5 4 15,4 4-16-15,-4 8 4 16,0-4-4-16,-10 4 0 16,1 0-4-16,0 0 0 15,0-1 8-15,-5-3 0 16,-4-4-4-16,0 0 4 15,0 0-8-15,-5-8 4 0,-4 0-68 16,-5 0 0-16,-4 0-4 16,-4 0 4-16,4 4-44 15,-9 4 4-15</inkml:trace>
  <inkml:trace contextRef="#ctx0" brushRef="#br0" timeOffset="83951.0378">17138 17484 192 0,'9'8'104'0,"9"0"-92"16,-14-8 4-16,1 4-8 0,4 0 0 15,13 4 0-15,-4 0 0 16,4 0-4-16,1 0 0 16,-1-8 8-16,1 0 4 15,-6-4 4-15,1-4 0 16,-4-4-16-16,-5-8 0 16,-5-4 4-16,-4-8 0 15,-9-8-4-15,9 1 4 16,-9 7-72-16,14 4 4 15,4 8-104-15,0 16 0 0</inkml:trace>
  <inkml:trace contextRef="#ctx0" brushRef="#br0" timeOffset="94785.3692">2144 17953 96 0,'18'8'52'0,"18"-16"-20"0,-18 4 0 0,9 1-28 16,13 3 4-16,14 0 16 15,13-4 0-15,9 0-20 16,22-4 4-16,23 0 0 16,18 0 4-16,13-12-8 15,27 8 4-15,18 0 0 16,13 0 4-16,10 0-4 16,4 0 4-16,4 0-8 15,0 4 0-15,-4 0-4 16,0 0 0-16,-10 0 4 15,-8-4 0-15,-4 8-4 16,-19 0 0-16,-13 4 4 16,-22-8 0-16,-18 4-40 15,-27 0 0-15,-14 1-108 0,-22 6 0 32</inkml:trace>
  <inkml:trace contextRef="#ctx0" brushRef="#br0" timeOffset="96039.4573">12519 18538 104 0,'0'-7'60'0,"49"7"-44"0,-40-4 0 0,0 0-8 16,9 0 0-16,0 4-8 15,0 0 0-15,0 0 4 16,0 0 0-16,4 4 4 16,-9 0 0-16,-4-4 8 15,-4 0 0-15,-5 0-12 16,-9 0 0-16,-9-4 0 15,-18 0 0-15,0 4 12 16,-4 0 0-16,0 0-16 16,4 4 0-16,5-4-4 15,8 8 4-15,10-5-4 16,8 1 4-16,10 0 0 16,13 0 4-1,36 4 0-15,-1 0 0 16,-4-4 0-16,-4-4 0 15,-4 0 8-15,-19 0 0 16,-13 0-8-16,-9 0 4 16,-14 0 0-16,-12 0 0 15,-15 0-8-15,1 0 4 16,4 0-8-16,0 0 4 16,10 8-4-16,3-8 4 15,14 4 4-15,9-4 0 16,14 0-8-16,8 0 4 15,9 0 4-15,5 0 0 16,0 0-4-16,-5 0 4 0,1-4 8 16,-6-4 4-16,-12 8-64 15,-10 0 4-15,-4 0-92 16,-9 8 0-16,0 0 112 16,5-4 0-16</inkml:trace>
  <inkml:trace contextRef="#ctx0" brushRef="#br0" timeOffset="97398.9286">12456 18741 100 0,'5'0'56'0,"4"4"-20"0,-9-4 0 0,0 0-28 15,0 0 4-15,0 4 8 16,-5 0 4-16,1 0-8 16,-5 4 0-16,0-4-8 15,-5 4 0-15,-3-4-8 16,-1 0 0-16,-5 0 4 15,-12 4 4-15,-1 0-4 16,-5 0 4-16,-3-4-8 16,-6 0 4-16,-8 4-8 15,-4-4 4-15,-10-4 0 16,5 0 4-16,-5 0-4 16,1 0 0-16,-5 0 4 15,-5 0 4-15,5-4-4 16,0-4 0-16,-9 4-4 0,-5-4 0 15,10 0 0-15,-1 4 4 16,5 0-4-16,0 0 0 16,-5 0 0-16,10-4 0 15,-1 0 0-15,1-4 0 16,-15 4 12-16,1 0 4 16,5-4-12-16,4 5 0 15,-5-5-4-15,5 4 0 16,5-4 4-16,3-4 0 15,1 8-8-15,-4-4 4 32,-19-8 0-32,5-4 0 0,5-4 0 15,3 4 4-15,1 0-4 16,5-3 0-16,4 3 0 16,-1-4 0-16,-3 4 4 15,-1 0 0-15,5 0-8 16,0-4 0-16,-5 5 4 15,-4 3 0-15,5 0 0 16,-1 0 4-16,0 4-8 16,5 0 4-16,-4 4 0 15,4 4 0-15,-1 0 0 16,6 4 4-16,-1 0-8 16,5 0 0-16,-9 0 4 15,4 4 4-15,0 0-4 16,5 4 0-16,0 0-4 15,0 4 4-15,4 0-4 0,0 0 4 16,1 4-4-16,8-4 4 16,-4 12 0-16,4 4 0 15,-4-4 4-15,4 0 0 16,-4-1-8-16,0 1 0 16,-5 0 8-16,-4-4 0 15,-1 0-4-15,1-4 4 16,5 0-4-16,-1 0 0 15,5-4 0-15,4-4 0 16,0 0 0-16,0 0 0 0,-4-4 0 16,4-4 0-16,-4-4-4 15,0 0 4-15,0-8 0 16,-1 4 0-16,-3 0 0 16,-5-8 0-16,8 4-4 15,6-4 4-15,3-4 4 16,1 5 0-16,4-1-8 15,0 0 0-15,5-4 4 16,-5 0 4-16,9 0-8 16,9 0 4-16,5 0-4 15,4 1 0-15,5-1 4 16,4 4 0-16,0 4 0 16,0 0 4-16,0 4 0 15,0 4 4-15,0 0-8 16,0 8 4-16,-9-4-4 15,0 4 0-15,0 0-32 0,0 0 0 16,0 4 8-16,0 0 0 16,0 0-48-16,0 4 0 15,5 4-16-15,-5 0 0 16</inkml:trace>
  <inkml:trace contextRef="#ctx0" brushRef="#br0" timeOffset="108804.2101">13190 18320 112 0,'-13'0'64'0,"8"-4"-40"0,5 4 0 0,0 0-12 15,0 4 0-15,-4 15 12 16,4 5 0-16,0 0-8 15,0 8 4-15,-4 0-8 16,-1 4 0-16,1 0-12 16,-1-5 0-16,1-3-4 15,-1 0 4-15,1-8-76 16,4-4 4-16,0 0-28 16,0-4 4-16</inkml:trace>
  <inkml:trace contextRef="#ctx0" brushRef="#br0" timeOffset="109319.8707">13087 18312 144 0,'5'-4'80'0,"8"-4"-56"0,-13 4 0 16,5 0-16-16,-1-4 4 15,1 8 0-15,-1 0 0 16,1 8-4-16,-5-4 4 16,-5 8-12-16,1-4 4 15,-5 8-4-15,0-5 0 16,0 9 0-16,4-16 0 0,1 8 0 16,4-4 4-16,0-8-4 15,4-4 4-15,1-4-8 16,4 0 4-16,4-8 0 15,1 4 0-15,4-7 0 16,0 7 0-16,-1-4-4 16,1 0 4-16,-4 4 0 15,-1 4 4-15,-4 0 4 16,0 4 4-16,0 0-12 16,-4 4 0-16,3 4 0 15,6 0 4-15,-5-4-4 16,0 12 4-16,0-4 8 15,-9-4 4-15,-5 0-12 16,-4 0 4-16,-4 0 0 16,-5-4 4-16,0 0-12 15,0 0 0-15,5 0 4 0,-1-4 0 16,5 0-76-16,9 4 0 16,5 0-68-16,-1 4 4 15,14 0 128-15,0 8 4 16</inkml:trace>
  <inkml:trace contextRef="#ctx0" brushRef="#br0" timeOffset="109898.0364">13410 18638 144 0,'-14'12'80'0,"10"24"-48"16,-1-32 4-16,-4 4-24 15,5 4 0-15,-5 4-4 16,0 3 0-16,0 5-8 15,0 0 4-15,5-4-4 16,-1 0 0-16,1-4-16 16,-1-4 4-16,1-8-40 15,4-4 4-15,-5-4-12 0,1-8 4 16,-1-4 40-16,1-4 4 16,-1 0 68-16,1-4 0 15,-1-4-8-15,5 5 0 16,0-1-28-16,5 0 4 15,8 4-8-15,5 0 0 16,5 4-4-16,-1 0 0 16,9 0-8-16,1 8 0 15,-1 0 0-15,-9 8 0 16,1 0-4-16,-5 12 4 0,-14-8 8 16,-4 12 0-16,-4-4-12 15,-5 0 0-15,-5 0 8 16,1-8 4-16,-10 12-8 15,-3-8 0 1,-1-4-76 0,-5-4 4-16,14 0-76 15,5 4 4-15,9 0 132 16,17-12 0-16</inkml:trace>
  <inkml:trace contextRef="#ctx0" brushRef="#br0" timeOffset="211482.948">13208 17440 96 0,'0'0'52'0,"-9"-28"-32"0,9 28 4 0,0-8-12 15,0 0 4-15,0 0-4 16,0-4 4-16,5 0 0 15,-1-3 0-15,5-5-12 16,0 0 0-16,14-4-4 16,8-4 4-16,-4 0-4 15,4-4 0-15,-4 4 4 16,4 5 0-16,-4 3 0 16,0 0 4-16,-5 8-8 0,5 4 4 15,0 4-4-15,-5 4 4 16,5 4-4-16,-4 0 0 15,-1 4 4-15,0 0 0 16,1 4-4-16,-5 0 4 16,0 4-8-16,-5-4 4 15,5-1 0-15,-9 1 0 16,0 0 0-16,-5-4 0 16,5 4 0-16,-4-8 4 15,-1 0-4-15,5-4 0 16,-4-4 0-16,-1 0 0 0,1-8 0 15,-1 4 0-15,1-4 4 16,4 0 0-16,-1-3-8 16,10 3 0-16,0-8 4 15,5 0 0-15,-1 0-4 16,5 4 4-16,4-4 8 16,5 4 0-16,0 4 0 15,-5 0 4-15,9 12-12 16,-4 0 4-16,-4 4 0 15,-1 4 0-15,0 8-4 16,-4 0 0-16,0 4 0 16,0 0 0-16,0 4 4 15,-5-4 0-15,-4 4 0 16,-5 3 4-16,1 5-8 16,-5-4 4-16,4 0-4 0,-4 0 0 15,0-4 4-15,0 0 4 16,0-5-8-16,4-3 0 15,1-4-44-15,-1-4 4 16,5-4-120-16,-18-12 0 16</inkml:trace>
  <inkml:trace contextRef="#ctx0" brushRef="#br0" timeOffset="215255.1096">15209 17333 44 0,'0'12'28'0,"13"11"-24"0,-13-19 0 16,0 0-12-16,5 4 0 16,-1 0-20-16,-4 0 0 0</inkml:trace>
  <inkml:trace contextRef="#ctx0" brushRef="#br0" timeOffset="215895.7804">15245 17476 52 0,'0'4'28'0,"-9"0"-24"0,9-4 4 0,-5 0 16 15,1 4 0-15,4 4-16 16,0 4 4-16,0 12-8 16,0 0 4-16,0 3-8 15,0 1 4-15,0 4 0 16,0 4 0-16,0-4-4 15,0-4 4-15,-5 3-8 0,5 1 4 16,0 0 0-16,0 4 0 16,0 4 0-16,0-8 4 15,0-1-4-15,-4 1 0 32,-1 8 8-32,5-4 0 15,0-4-8-15,0-1 4 16,0-3-4-16,0 0 4 15,0-4-4-15,0 0 0 16,5 8 0-16,-1-8 0 16,-4 4 4-16,0-5 0 15,0 5-8-15,0-8 4 0,5-4-4 16,-5 0 4-16,0-4 4 16,0 0 0-16,0 0-8 15,0 0 4-15,0 0 0 16,0 0 0-16,0 0 0 15,0 0 0-15,0-5 0 16,0 1 0-16,-5-4 0 16,5 4 4-16,0 0-4 15,-4 0 0-15,4-4 0 16,0 4 0-16,-5-4 0 16,1 8 4-16,-1-12 0 15,1 16 4-15,0-8 8 16,-1 0 0-16,1-4-12 15,4 8 4-15,0-4-4 16,0 0 0-16,0-4-4 16,-5 0 0-16,5-4-60 0,0 0 0 15,5-4-20-15,-1 0 0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20.86804" units="1/cm"/>
          <inkml:channelProperty channel="Y" name="resolution" value="473.37277" units="1/cm"/>
          <inkml:channelProperty channel="F" name="resolution" value="0" units="1/dev"/>
          <inkml:channelProperty channel="T" name="resolution" value="1" units="1/dev"/>
        </inkml:channelProperties>
      </inkml:inkSource>
      <inkml:timestamp xml:id="ts0" timeString="2018-03-05T19:54:35.495"/>
    </inkml:context>
    <inkml:brush xml:id="br0">
      <inkml:brushProperty name="width" value="0.05292" units="cm"/>
      <inkml:brushProperty name="height" value="0.05292" units="cm"/>
      <inkml:brushProperty name="color" value="#FF0000"/>
    </inkml:brush>
  </inkml:definitions>
  <inkml:trace contextRef="#ctx0" brushRef="#br0">10841 5768 124 0,'-5'-12'68'0,"1"16"-28"0,4-4 4 0,0 8-28 15,0-4 4-15,0 20-4 16,0-4 0-16,-5 39 0 16,1-15 0-16,-1 32 8 15,1-13 4-15,4 21-24 16,0-16 4-16,4 11-4 16,1-7 4-16,4-9-8 15,0-7 4-15,4-4-4 16,-4-8 4-16,22-5-4 15,-4-7 4-15,9-12-4 16,0-4 0-16,13-8 0 16,-4 0 0-16,8-4 0 15,-8 0 4-15,9 0-8 16,-9 0 4-16,13 0 0 0,-13 0 0 16,8-4 0-16,-8 0 0 15,13 0 0-15,-13 0 4 16,0 0-4-16,-5 0 0 15,-4 4 4-15,-9 0 0 16,-5-8-4-16,1 0 0 16,-1-8 0-16,-4 4 0 15,0-16 0-15,-5 4 0 16,5-12 0-16,-5 5 0 16,1-21 0-16,-5 12 4 15,-5-16-8-15,1 8 4 16,-10-15 4-16,1 3 0 0,-5-8-4 15,0 13 0-15,0 3-4 16,0 8 0-16,-9-12 16 16,5 13 4-16,-10 7-12 15,5 4 4-15,-8 8-4 16,3 4 0-16,-8 4 4 16,4 4 0-16,-22 0 12 15,13 0 0-15,-18 8-8 16,9 0 0-16,-26-8-12 15,13-4 4-15,-23 4-16 16,18 0 4-16,5-11-116 16,9 3 4-16,13-8-4 15,9 4 4-15,36-12 72 16,-4 4 4-16</inkml:trace>
  <inkml:trace contextRef="#ctx0" brushRef="#br0" timeOffset="778.5325">11185 5111 184 0,'-4'0'100'0,"4"16"-52"0,0-16 4 0,4 16-16 16,-4-4 4-16,5 28-28 15,-1-8 0-15,5 15-12 16,0-7 0-16,5 12-4 16,-6-4 4-16,1-1-64 15,0-7 4-15,-4-8-20 16,-1-4 4-16,-8-16-20 16,-1-4 0-16</inkml:trace>
  <inkml:trace contextRef="#ctx0" brushRef="#br0" timeOffset="1044.203">11158 5258 152 0,'-18'-47'84'0,"5"3"-12"16,9 36 0-16,4-4-32 0,0 0 0 15,4 0-12-15,1 4 4 16,8-12-12-16,0 4 0 16,10 8-12-16,-5 0 4 15,9 12-4-15,-5 0 4 16,0 4-4-16,-4 0 0 15,-4 20-8-15,-1-4 4 16,-13 0-4-16,0 0 4 16,-13-4-4-16,8-4 4 15,-8-8-72-15,-1 0 0 16,1-16-28-16,4 0 4 0,0-8-16 16,0 0 4-16,13-16 60 15,-4 8 0-15</inkml:trace>
  <inkml:trace contextRef="#ctx0" brushRef="#br0" timeOffset="1247.3174">11449 5083 216 0,'5'20'120'0,"4"-24"-76"0,-9 4 0 0,9-8-36 15,-5 0 0-15,10-4-8 16,-1 0 0-16,5-3 0 15,-5 3 0-15,1 8-12 16,-1 0 0-16,1 4-72 16,-5 0 0-16,4-8-40 15,0 0 4-15</inkml:trace>
  <inkml:trace contextRef="#ctx0" brushRef="#br0" timeOffset="1481.7044">11866 4805 244 0,'9'-8'136'0,"-18"12"-96"0,9-4 4 16,4 4-16-16,1 0 0 0,3 12-28 16,-3-4 0-16,8 11 4 15,-4-3 4-15,9 16-16 16,-4-4 0-16,-1-4-56 15,0-4 0-15,-4-8-24 16,0 0 0-16,9-16-16 16,-4 0 0-16</inkml:trace>
  <inkml:trace contextRef="#ctx0" brushRef="#br0" timeOffset="1919.2352">11937 4837 216 0,'-18'-12'120'0,"18"-4"-84"15,0 16 4-15,5-12-24 16,-1 4 0-16,5-8 0 16,0 4 0-16,9 0-4 15,0 0 0-15,4 0-8 0,-8 4 4 16,-1 4-8-16,1-4 4 16,-5 16 0-16,-1-4 0 15,-3 8-4-15,-1-4 0 16,-4 4 0-16,0 0 4 15,0 0-8-15,0 0 4 16,0 0-4-16,0 0 4 16,5-4-4-16,-1 0 4 15,10 0 0-15,-5-4 0 16,4 0 0-16,1 0 0 16,4 0 4-16,-5 0 0 15,0 3-12-15,-4-3 4 0,0 8 8 16,0-4 4-16,-4 16-8 15,-5-4 4-15,-9 16-4 16,4-8 4-16,-8 0-4 16,4-4 0-16,0-5-4 15,0-3 0-15,-4-8-88 16,4-4 0-16,9-20-20 16,0 4 0-16,13-19 56 15,-4 7 4-15</inkml:trace>
  <inkml:trace contextRef="#ctx0" brushRef="#br0" timeOffset="2372.3921">12470 4701 188 0,'-5'-4'104'0,"-4"-4"-44"0,9 8 4 15,-9-4-44-15,5 0 4 16,-5 8-12-16,0-4 0 16,-4 12-4-16,-1-4 4 0,-4 20-4 15,5-8 4-15,-1 12-12 16,1-4 4-16,13 4 4 15,0-5 0-15,18-3-4 16,-9-4 4-16,13-8 16 16,-4 4 0-16,9-16-16 15,-5 0 0-15,5-20 0 16,-4 8 4-16,-14-16-16 16,-1 4 4-16,-12-11 4 15,0 7 0-15,-10-4-8 16,1 8 4-16,-5 8-56 15,0-4 0-15,0 12-56 16,5 0 0-16,13 8 4 16,0 0 0-16,31-4 68 15,-4 0 0-15</inkml:trace>
  <inkml:trace contextRef="#ctx0" brushRef="#br0" timeOffset="2591.1569">12926 4578 192 0,'5'-4'108'0,"13"8"-28"0,-18-4 4 16,0 4-40-16,0-4 0 16,-5 12-8-16,1-4 0 15,-1 20-24-15,1-8 4 16,-1 15-24-16,1 1 4 16,-1 4 4-16,1-8 0 15,-1 12-76-15,1-9 0 0,-1-3-24 16,1-4 0-16,0-4-8 15,-1-8 4-15,-4-20 68 16,5 0 4-16</inkml:trace>
  <inkml:trace contextRef="#ctx0" brushRef="#br0" timeOffset="2794.2987">12703 4717 200 0,'-36'-12'108'0,"36"20"-24"15,0-8 0-15,0 4-28 16,0 0 0-16,13 8 4 15,1 0 0-15,17 4-12 16,-4-4 4-16,18 4-44 16,-10-4 0-16,15 8-8 15,-10-4 0-15,9 3-48 16,-9-3 4-16,1-4-124 16,-10 0 4-16,-9-12 24 0,-4 0 4 15,9-16 76-15,-5 4 4 16</inkml:trace>
  <inkml:trace contextRef="#ctx0" brushRef="#br0" timeOffset="13443.3134">11584 6894 100 0,'9'-12'56'0,"-9"20"-36"0,0-8 0 0,0 4-8 16,0 0 4-16,0 8 8 16,0 0 0-16,0 16-16 15,0-8 4-15,0 15-16 16,0 1 4-16,0 8 4 15,0-8 0-15,0 20-8 16,0-9 4-16,0 21 0 16,0-16 0-16,0 11 0 15,0-11 4-15,4 12-4 16,0-12 0-16,1 7 0 16,-1-7 4-16,1 12-4 0,-1-13 0 15,-4 9 0-15,0-8 4 16,0 12 0-16,0-13 4 15,0 9-8-15,0-12 0 16,5 11 0-16,-5-11 0 16,4 0 0-16,1-8 4 15,-1 7-4-15,-4-3 0 16,0 0-4-16,0-8 4 16,0 4 0-16,0-9 0 15,0 1-56-15,0-8 0 16,0 0-44-16,0-8 4 15</inkml:trace>
  <inkml:trace contextRef="#ctx0" brushRef="#br0" timeOffset="13802.7073">11525 8613 140 0,'5'4'80'0,"4"4"-48"16,-9-8 4-16,4 4-24 16,1 0 4-16,-1 12-4 15,1-8 0-15,4 8-4 16,-5 0 4-16,5 0-8 16,-4 0 0-16,4 0 4 15,-1-4 4-15,1-4 0 0,-4-1 4 16,-1-3-4-16,1-4 4 15,4-11-12-15,-5 3 4 16,1-16-4-16,-1 4 4 16,5-12-8-16,-4 8 0 15,-1-4-52-15,1 8 4 16,-5 4-100-16,0 4 4 16,0 8 112-16,0 1 0 15</inkml:trace>
  <inkml:trace contextRef="#ctx0" brushRef="#br0" timeOffset="16573.1851">11073 7706 220 0,'14'-16'124'0,"-1"-24"-104"0,-13 32 4 15,14-8 8-15,-5 4 0 0,8-4-16 16,-3 5 0-16,-1 7-4 16,1 0 0-16,-5 16-8 15,0-5 0-15,-5 9-4 16,1 0 0-16,-1 4 0 15,1-4 0-15,-1 4 0 16,1-4 0-16,-1 8-4 16,0-8 4-16,5-4 0 15,0-4 0-15,0-4-4 16,0 0 4-16,9-4-64 16,-4 0 0-16,8-4-24 15,-9 0 4-15,1 0-16 16,-5 0 4-16</inkml:trace>
  <inkml:trace contextRef="#ctx0" brushRef="#br0" timeOffset="16916.9599">11239 7499 184 0,'-45'-20'104'0,"14"8"-84"0,26 8 4 16,-13 0-8-16,5 0 0 15,-5 12-16-15,5-4 0 16,-14 20 8-16,4-8 0 16,-3 20-8-16,3-4 0 15,10 15-4-15,-1-7 0 16,28 8 4-16,-1-4 0 16,14-1 20-16,-5-7 4 0,23-8-4 15,-9-8 0-15,9-12 4 16,-5 0 0-16,0-20-4 15,-4 4 0-15,4-20 0 16,-8 4 4-16,-14-19-8 16,0 7 0-16,-18-20-16 15,0 12 4-15,-27-8-8 16,9 9 0-16,-18 7-160 16,0 4 0-16,5 12 36 15,4 4 0-15</inkml:trace>
  <inkml:trace contextRef="#ctx0" brushRef="#br0" timeOffset="18119.8138">3098 13170 184 0,'-23'-24'100'0,"19"8"-76"0,4 16 4 16,4-20-24-16,1 4 0 15,4-4-4-15,-5 5 0 16,9-13 8-16,-4 8 4 16,5 8-4-16,-5 0 0 15,4 4-8-15,-4 0 4 0,0 32-4 16,-4-4 4-16,-1 24-4 15,1-13 0-15,-1 9 0 16,1-8 0-16,-1 0 0 16,0-4 4-16,1-8 0 15,-1-4 0-15,5-9 8 16,0 5 4-16,5-4-12 16,-1-4 4-16,5-8-8 15,-5 0 4-15,5-4-4 16,0-4 0-16,0 1-40 15,5 3 0-15,-6-4-56 16,1 0 0-16,0-4 12 16,0 0 4-16</inkml:trace>
  <inkml:trace contextRef="#ctx0" brushRef="#br0" timeOffset="18557.3446">3053 12848 176 0,'-72'-16'100'0,"36"24"-68"0,27-8 0 15,-4 16-20-15,0-1 4 16,-5-7-4-16,4 0 0 15,-8 40 0-15,4-8 0 0,4 20-8 16,1-9 4-16,13 17-12 16,0-12 4-16,18 7 0 15,-5-11 0-15,32-4 0 16,-9-8 4-16,22-20 8 16,-4-4 0-16,9-24 0 15,-14 4 0-15,4-20 0 16,-8 4 4-16,-5-40 0 15,-8 12 0-15,-10-23-8 16,1 15 4-16,-23-8-4 16,0 5 0-16,-32-1-4 15,10 12 0-15,-27 12-8 16,8 9 0-16,-17 19-48 16,9 0 4-16,0 8-124 15,8 0 4-15,1-20 104 0,4 4 4 16</inkml:trace>
  <inkml:trace contextRef="#ctx0" brushRef="#br0" timeOffset="23433.2676">2986 13898 148 0,'-14'20'84'0,"10"-52"-48"0,-1 24 4 16,5 0-32-16,0 4 4 16,5-16-8-16,-1 1 0 15,10-5-8-15,-5 4 4 16,13 16 0-16,-4 0 4 15,-9 12-8-15,0-4 4 16,-9 20 4-16,0-4 0 16,-9-1 4-16,0-3 4 15,0 4-12-15,0 0 0 16,9 4 4-16,-9-4 4 16,18 0-8-16,-9-8 4 15,18-8-4-15,0 0 0 0,-5-8-4 16,1 4 4-16,8 0 0 15,0 0 4-15,-8 8-4 16,-1-4 4-16,1 16-4 16,-5-4 4-16,-9 19-4 15,0-3 4-15,-5 12-4 16,1-8 4-16,-14 4-8 16,4-13 0-16,-8-15-68 15,4 0 4-15,0-28-52 16,5 0 4-16</inkml:trace>
  <inkml:trace contextRef="#ctx0" brushRef="#br0" timeOffset="23777.047">2918 13719 180 0,'-44'-8'100'0,"8"-8"-80"0,27 12 0 16,-9 28 0-16,9 0 0 15,-13 12-16-15,8-8 0 16,1 23 4-16,4-7 4 16,9 20-12-16,0-8 0 15,13 3 0-15,1-11 0 16,17-4 0-16,-4-4 0 16,31-16 0-16,-9-5 0 0,10-19 0 15,-1 0 4 1,-9-23 20-16,-4 3 4 0,-5-40-16 15,-9 16 0-15,-8-12 4 16,-5 9 0-16,-23-13-8 16,1 16 4-16,-41-4-8 15,9 9 0-15,-27 23-8 16,14 4 4-16,-13-8-104 16,12 4 4-16,6-4-48 15,3 4 4-15</inkml:trace>
  <inkml:trace contextRef="#ctx0" brushRef="#br0" timeOffset="26277.8073">14524 5135 132 0,'-4'0'72'0,"8"-12"-32"0,-4 12 0 16,0-8-32-16,0 0 4 0,0 0 0 15,0 0 4-15,5 0-12 16,-1 0 0-16,5 0 0 16,0 0 0-1,4 8-4 1,1 0 4-16,-10 8-4 16,1-4 4-16,-10 8-4 15,1 0 4-15,-10 12-8 16,1-4 0-16,4 0 4 15,0 0 0-15,5-4 0 16,-1-4 0-16,5-4 0 16,0-4 0-16,5 0-4 15,-1-4 0-15,5 0 8 16,0 0 0-16,4 4-8 16,-4-4 4-16,0 8 8 0,0 0 4 15,0 7-8-15,-4 1 4 16,-5 4-4-16,0-4 4 15,-9 8 8-15,4-4 0 16,-8 4-12-16,-1-4 0 16,1-4-32-16,4-4 0 15,-4-16-52-15,-1 4 4 16,5-12-28-16,5-4 0 16</inkml:trace>
  <inkml:trace contextRef="#ctx0" brushRef="#br0" timeOffset="26637.2076">14493 4868 156 0,'-23'-8'88'0,"-17"4"-52"0,27 4 4 0,-5 8-36 16,4 0 4-16,-17 20-8 15,4-4 0-15,0 28 4 16,9-12 0-16,-4 15-8 15,4-11 4-15,18 16 0 16,0-12 4-16,23 11 12 16,-6-11 0-16,24 0-12 15,-10-4 4-15,23-13 16 16,-5-7 4-16,9-16-8 16,-9 0 0-16,23-28 0 15,-14 4 0-15,-4-15-8 16,-5-1 4-16,-17-24 0 0,-10 12 4 15,-36-27-16-15,6 11 4 16,-37-12-8-16,4 17 0 16,-17 11-24-16,9 8 4 15,-14 12-88-15,10 8 4 16,21 12-24-16,5 0 4 16</inkml:trace>
  <inkml:trace contextRef="#ctx0" brushRef="#br0" timeOffset="33607.2911">14641 6548 156 0,'-14'0'84'0,"5"0"-44"16,9 0 4-16,0-4-20 0,0 4 0 15,0-8 4-15,0 0 0 16,9 0-8-16,-4 0 0 16,12 0-4-16,-3 4 0 15,8-4-4-15,1 0 0 16,12 4-8-16,-3 0 4 16,4 0-8-16,-5 4 4 15,0-4 0-15,-4 0 0 16,0 4-4-16,-5 0 4 15,1-4-52-15,-5 0 0 16,-5 4-28-16,0 0 0 0,-8 4-76 16,-1 0 4-16</inkml:trace>
  <inkml:trace contextRef="#ctx0" brushRef="#br0" timeOffset="34435.4636">14775 6659 192 0,'4'20'108'0,"1"-32"-96"0,-5 12 4 16,0-4-8-16,0 0 0 16,4 8 8-16,-4 0 0 15,0 8-4-15,0-4 0 16,0 4 0-16,0 0 4 16,-4 12-16-16,4-4 4 15,-5 0-8-15,5 4 4 16,0-1 4-16,0-3 4 15,0 4-12-15,0-4 4 0,-4 12 0 16,4-4 0-16,-5 8-4 16,5-9 4-16,0 13 4 15,0-12 0-15,0 8-12 16,0-8 4-16,5 16 8 16,-1-9 4-16,1 13-8 15,-1-12 0-15,-4 4 0 16,0-8 0-16,0 11 0 15,0-7 0-15,0 4-4 16,0-8 4-16,0 0 4 16,0-4 0-16,0 3-4 15,0-3 0-15,0 4 0 16,0-4 0-16,-4 8 0 16,-1-8 0-16,1 3 0 15,-1-3 4-15,-4 4-8 16,5-8 4-16,4 4-4 0,0-4 0 15,0 8 8-15,0-9 4 16,0 9-12-16,0-4 4 16,0 8-4-16,0-8 4 15,0 8 0-15,0-1 4 16,-5 5-4-16,1-4 4 16,-1 0 4-16,1-8 0 15,0 0-4-15,4-5 0 16,0-3-4-16,0 0 4 15,0-4-4-15,0-4 4 16,0 0-4-16,0 0 4 0,-5 0-8 16,5-4 4-16,0 0-20 15,0 0 0-15,0-4-20 16,0 0 4-16,0-4-12 16,0 0 0-16,0 0-76 15,0 0 0-15,5 0 116 16,-1 0 0-16</inkml:trace>
  <inkml:trace contextRef="#ctx0" brushRef="#br0" timeOffset="35651.7246">14815 8255 144 0,'0'-16'80'0,"-4"8"-48"0,4 8 0 0,-5 0-20 15,5 0 4-15,-4 0-8 16,-1 0 4-16,1 12 0 16,-1 0 4-16,1 8-4 15,-1-4 0-15,1 8 4 16,-1-4 4-16,5 4-12 16,0-5 4-16,5-3-8 15,-5 4 0-15,4-4 4 16,1-4 4-16,4 0-8 15,0 0 4-15,13-4-4 16,-4 0 0-16,13-8-4 16,-4 0 4-16,9-4-4 15,-5 4 4-15,14-4 0 0,-9 0 4 16,9-4-4-16,-5 4 4 16,5-4-12-16,-10 0 0 15,10 0 4-15,-9 0 4 16,9 4-4-16,-5 0 0 15,5 0 0-15,-5-4 0 16,14 8 0-16,-9 0 0 16,4 8 12-16,-9-4 0 15,5 8 0-15,-9-4 4 16,4 4-8-16,0 0 0 16,0 4-4-16,-8-4 0 15,-1 4-4-15,-4-4 0 0,0 0 4 16,-5 0 4-16,1 0-44 15,-6-4 0-15,1-1-16 16,-4-3 4-16,-1-4-32 16,-4 0 0-16,5 0-52 15,-1 0 0-15,-13 0 128 16,0 0 4-16</inkml:trace>
  <inkml:trace contextRef="#ctx0" brushRef="#br0" timeOffset="35948.621">16073 8562 192 0,'4'0'108'0,"1"7"-76"16,-5-7 4-16,4 4 4 0,1 0 0 16,4 4-24-16,0 0 4 15,0 4-16-15,-1 0 4 16,1 0-8-16,0-4 4 15,5 0 0-15,-5-4 0 16,0-8-4-16,-5-4 4 16,1-4 4-16,-1 4 0 15,1-8 0-15,-1 0 4 16,1 0 4-16,-1 1 4 16,-4-9-80-16,0 4 4 0,5 0-128 15,-5 0 4-15,-14-12 132 16,5 0 0-16</inkml:trace>
  <inkml:trace contextRef="#ctx0" brushRef="#br0" timeOffset="36775.7144">15204 7527 280 0,'0'-4'152'0,"0"8"-128"0,0-4 0 16,0 4-24-16,0 0 0 16,0 16 8-16,0-4 0 15,0 7-8-15,0-3 4 16,5 4-4-16,-5-4 4 15,4 0-4-15,1-4 0 0,4-4-28 16,0-4 4-16,4-8-56 16,1 0 4-16,4-4-48 15,-1 0 4-15,-3-4 100 16,-5 0 0-16</inkml:trace>
  <inkml:trace contextRef="#ctx0" brushRef="#br0" timeOffset="36947.6003">15406 7583 204 0,'-5'-4'112'0,"1"-8"-76"0,4 12 4 0,0 4-12 16,0 0 0-16,0 15-16 16,0-3 4-16,-5 16 4 15,1-4 4-15,0 24-20 16,-1-12 4-16,5 7-8 16,0-7 4-16,5-12-100 15,-1-4 0-15,5-16-72 16,0-4 0-16</inkml:trace>
  <inkml:trace contextRef="#ctx0" brushRef="#br0" timeOffset="37307.0018">15285 7300 204 0,'-45'-8'112'0,"14"28"-80"0,26-20 0 16,-8 20-24-16,0-4 0 15,-5 20 4-15,4-9 0 16,-4 25-8-16,-4-8 4 0,9 20-8 16,4-13 0-16,9 21 0 15,0-8 0-15,18 3 4 16,4-11 0-16,14-4 0 16,-5-4 0-16,14-17 12 15,-9-3 0-15,13-24-4 16,-9 0 4-16,18-24 16 15,-4 4 4-15,0-23-32 16,-10 3 4-16,-12-16 12 16,-5 8 0-16,-41-19-16 15,5 11 0-15,-35-12-4 16,8 16 4-16,-22 9-56 16,4 7 0-16,-4 4-124 15,13 4 4-15,18-12 80 16,5 8 4-16</inkml:trace>
  <inkml:trace contextRef="#ctx0" brushRef="#br0" timeOffset="38166.4322">3004 14559 172 0,'-14'-4'96'15,"10"-52"-44"-15,-1 48 0 0,5-4-16 16,0 0 0-16,0 0-24 16,0 4 4-16,0 0-12 15,0 0 4-15,0 12-4 16,0 0 0-16,0 20-4 15,0-4 0-15,5 8-4 0,-1-4 4 16,10 8 0-16,-1-8 0 16,0-12-16-16,10 0 4 15,-5-20-80-15,4 0 0 16,0-16-44-16,1 4 0 16</inkml:trace>
  <inkml:trace contextRef="#ctx0" brushRef="#br0" timeOffset="38353.9486">3259 14443 176 0,'-9'8'100'0,"4"4"-68"0,5-12 4 15,0 0-16-15,0 0 4 16,9 16 0-16,0-4 0 0,0 24-12 16,0-4 4-16,0 12-20 15,-5-9 4-15,1 1-32 16,-1-8 4-16,1-4-80 15,-1-4 0-15,-4-12 20 16,0-4 0-16</inkml:trace>
  <inkml:trace contextRef="#ctx0" brushRef="#br0" timeOffset="38744.6024">2968 14372 200 0,'-23'16'108'0,"-8"4"-76"16,27-20 4-16,-10 16-24 0,5 3 0 16,0 5-8-16,5-4 4 15,-5 16-16-15,4-4 4 16,10 8 8-16,-5-5 4 16,18 21-16-16,-5-12 4 15,27 4 0-15,-8-8 4 16,26-9 0-16,-13-3 4 15,13-12 0-15,-9-8 4 16,9-28 12-16,-9 8 0 16,1-20-12-16,-6 9 4 15,-8-21-4-15,-4 8 4 0,-19-16 0 16,0 8 0-16,-26-3-8 16,0 7 0-16,-32 0 0 15,9 8 4-15,-31 4-8 16,18 1 4-16,-5 15 0 15,9 0 0-15,5 4-104 16,9 0 4-16,13 0-64 16,9 0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r>
              <a:rPr lang="en-US"/>
              <a:t>11/29/2017</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2D05B-7092-47BD-9C13-F0337E5C71AF}" type="slidenum">
              <a:rPr lang="en-US" smtClean="0"/>
              <a:t>‹#›</a:t>
            </a:fld>
            <a:endParaRPr lang="en-US"/>
          </a:p>
        </p:txBody>
      </p:sp>
    </p:spTree>
    <p:extLst>
      <p:ext uri="{BB962C8B-B14F-4D97-AF65-F5344CB8AC3E}">
        <p14:creationId xmlns:p14="http://schemas.microsoft.com/office/powerpoint/2010/main" val="15891164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a:xfrm>
            <a:off x="1" y="2"/>
            <a:ext cx="5283199" cy="258068"/>
          </a:xfrm>
          <a:prstGeom prst="rect">
            <a:avLst/>
          </a:prstGeom>
        </p:spPr>
        <p:txBody>
          <a:bodyPr/>
          <a:lstStyle/>
          <a:p>
            <a:endParaRPr lang="en-US"/>
          </a:p>
        </p:txBody>
      </p:sp>
    </p:spTree>
    <p:extLst>
      <p:ext uri="{BB962C8B-B14F-4D97-AF65-F5344CB8AC3E}">
        <p14:creationId xmlns:p14="http://schemas.microsoft.com/office/powerpoint/2010/main" val="341107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240495" y="734119"/>
            <a:ext cx="4706076" cy="364159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6322" name="Rectangle 2"/>
          <p:cNvSpPr txBox="1">
            <a:spLocks noGrp="1" noChangeArrowheads="1"/>
          </p:cNvSpPr>
          <p:nvPr>
            <p:ph type="body"/>
          </p:nvPr>
        </p:nvSpPr>
        <p:spPr bwMode="auto">
          <a:xfrm>
            <a:off x="958068" y="4626851"/>
            <a:ext cx="5274050" cy="4380535"/>
          </a:xfrm>
          <a:prstGeom prst="rect">
            <a:avLst/>
          </a:prstGeom>
          <a:noFill/>
          <a:ln>
            <a:round/>
            <a:headEnd/>
            <a:tailEnd/>
          </a:ln>
        </p:spPr>
        <p:txBody>
          <a:bodyPr wrap="none" anchor="ctr"/>
          <a:lstStyle/>
          <a:p>
            <a:r>
              <a:rPr lang="en-US" dirty="0" err="1"/>
              <a:t>Ptr</a:t>
            </a:r>
            <a:r>
              <a:rPr lang="en-US" dirty="0"/>
              <a:t> b points to the header box</a:t>
            </a:r>
          </a:p>
        </p:txBody>
      </p:sp>
      <p:sp>
        <p:nvSpPr>
          <p:cNvPr id="2" name="Date Placeholder 1"/>
          <p:cNvSpPr>
            <a:spLocks noGrp="1"/>
          </p:cNvSpPr>
          <p:nvPr>
            <p:ph type="dt" idx="10"/>
          </p:nvPr>
        </p:nvSpPr>
        <p:spPr/>
        <p:txBody>
          <a:bodyPr/>
          <a:lstStyle/>
          <a:p>
            <a:r>
              <a:rPr lang="en-US"/>
              <a:t>11/29/2017</a:t>
            </a:r>
          </a:p>
        </p:txBody>
      </p:sp>
    </p:spTree>
    <p:extLst>
      <p:ext uri="{BB962C8B-B14F-4D97-AF65-F5344CB8AC3E}">
        <p14:creationId xmlns:p14="http://schemas.microsoft.com/office/powerpoint/2010/main" val="406908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240495" y="734119"/>
            <a:ext cx="4706076" cy="364159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7346" name="Rectangle 2"/>
          <p:cNvSpPr txBox="1">
            <a:spLocks noGrp="1" noChangeArrowheads="1"/>
          </p:cNvSpPr>
          <p:nvPr>
            <p:ph type="body"/>
          </p:nvPr>
        </p:nvSpPr>
        <p:spPr bwMode="auto">
          <a:xfrm>
            <a:off x="958068" y="4626851"/>
            <a:ext cx="5274050" cy="4380535"/>
          </a:xfrm>
          <a:prstGeom prst="rect">
            <a:avLst/>
          </a:prstGeom>
          <a:noFill/>
          <a:ln>
            <a:round/>
            <a:headEnd/>
            <a:tailEnd/>
          </a:ln>
        </p:spPr>
        <p:txBody>
          <a:bodyPr wrap="none" anchor="ctr"/>
          <a:lstStyle/>
          <a:p>
            <a:r>
              <a:rPr lang="en-US" dirty="0"/>
              <a:t>Find previous block by checking adjacent footer then subtracting size from address of header</a:t>
            </a:r>
          </a:p>
        </p:txBody>
      </p:sp>
      <p:sp>
        <p:nvSpPr>
          <p:cNvPr id="2" name="Date Placeholder 1"/>
          <p:cNvSpPr>
            <a:spLocks noGrp="1"/>
          </p:cNvSpPr>
          <p:nvPr>
            <p:ph type="dt" idx="10"/>
          </p:nvPr>
        </p:nvSpPr>
        <p:spPr/>
        <p:txBody>
          <a:bodyPr/>
          <a:lstStyle/>
          <a:p>
            <a:r>
              <a:rPr lang="en-US"/>
              <a:t>11/29/2017</a:t>
            </a:r>
          </a:p>
        </p:txBody>
      </p:sp>
    </p:spTree>
    <p:extLst>
      <p:ext uri="{BB962C8B-B14F-4D97-AF65-F5344CB8AC3E}">
        <p14:creationId xmlns:p14="http://schemas.microsoft.com/office/powerpoint/2010/main" val="3071616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8370" name="Rectangle 2"/>
          <p:cNvSpPr txBox="1">
            <a:spLocks noGrp="1" noChangeArrowheads="1"/>
          </p:cNvSpPr>
          <p:nvPr>
            <p:ph type="body"/>
          </p:nvPr>
        </p:nvSpPr>
        <p:spPr bwMode="auto">
          <a:xfrm>
            <a:off x="1277425"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r>
              <a:rPr lang="en-US"/>
              <a:t>11/29/2017</a:t>
            </a:r>
          </a:p>
        </p:txBody>
      </p:sp>
    </p:spTree>
    <p:extLst>
      <p:ext uri="{BB962C8B-B14F-4D97-AF65-F5344CB8AC3E}">
        <p14:creationId xmlns:p14="http://schemas.microsoft.com/office/powerpoint/2010/main" val="8398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8BBE38-42BE-46F6-BB7C-9400E78F8000}" type="slidenum">
              <a:rPr lang="en-US" smtClean="0"/>
              <a:t>15</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2396504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Stores info about block: size of block, is-allocated (least significant bit)</a:t>
            </a:r>
          </a:p>
          <a:p>
            <a:pPr marL="228600" indent="-228600">
              <a:buAutoNum type="arabicPeriod"/>
            </a:pPr>
            <a:r>
              <a:rPr lang="en-US" dirty="0"/>
              <a:t>Header and footer (same info), used to traverse list in either direction (particularly for coalescing)</a:t>
            </a:r>
          </a:p>
          <a:p>
            <a:pPr marL="228600" indent="-228600">
              <a:buAutoNum type="arabicPeriod"/>
            </a:pPr>
            <a:r>
              <a:rPr lang="en-US" dirty="0"/>
              <a:t>Just 1 – adjacent free blocks have already been coalesced</a:t>
            </a:r>
          </a:p>
          <a:p>
            <a:pPr marL="228600" indent="-228600">
              <a:buAutoNum type="arabicPeriod"/>
            </a:pPr>
            <a:r>
              <a:rPr lang="en-US" dirty="0"/>
              <a:t>n+1: need to read current block’s header as well as header of target block to get the size</a:t>
            </a:r>
          </a:p>
        </p:txBody>
      </p:sp>
      <p:sp>
        <p:nvSpPr>
          <p:cNvPr id="4" name="Date Placeholder 3"/>
          <p:cNvSpPr>
            <a:spLocks noGrp="1"/>
          </p:cNvSpPr>
          <p:nvPr>
            <p:ph type="dt" idx="10"/>
          </p:nvPr>
        </p:nvSpPr>
        <p:spPr/>
        <p:txBody>
          <a:bodyPr/>
          <a:lstStyle/>
          <a:p>
            <a:r>
              <a:rPr lang="en-US"/>
              <a:t>11/29/2017</a:t>
            </a:r>
          </a:p>
        </p:txBody>
      </p:sp>
      <p:sp>
        <p:nvSpPr>
          <p:cNvPr id="5" name="Slide Number Placeholder 4"/>
          <p:cNvSpPr>
            <a:spLocks noGrp="1"/>
          </p:cNvSpPr>
          <p:nvPr>
            <p:ph type="sldNum" sz="quarter" idx="11"/>
          </p:nvPr>
        </p:nvSpPr>
        <p:spPr/>
        <p:txBody>
          <a:bodyPr/>
          <a:lstStyle/>
          <a:p>
            <a:fld id="{BC62D05B-7092-47BD-9C13-F0337E5C71AF}" type="slidenum">
              <a:rPr lang="en-US" smtClean="0"/>
              <a:t>16</a:t>
            </a:fld>
            <a:endParaRPr lang="en-US"/>
          </a:p>
        </p:txBody>
      </p:sp>
    </p:spTree>
    <p:extLst>
      <p:ext uri="{BB962C8B-B14F-4D97-AF65-F5344CB8AC3E}">
        <p14:creationId xmlns:p14="http://schemas.microsoft.com/office/powerpoint/2010/main" val="426362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Stores info about block: size of block, is-allocated (least significant bit)</a:t>
            </a:r>
          </a:p>
          <a:p>
            <a:pPr marL="228600" indent="-228600">
              <a:buAutoNum type="arabicPeriod"/>
            </a:pPr>
            <a:r>
              <a:rPr lang="en-US" dirty="0"/>
              <a:t>Header and footer (same info), used to traverse list in either direction (particularly for coalescing)</a:t>
            </a:r>
          </a:p>
          <a:p>
            <a:pPr marL="228600" indent="-228600">
              <a:buAutoNum type="arabicPeriod"/>
            </a:pPr>
            <a:r>
              <a:rPr lang="en-US" dirty="0"/>
              <a:t>Just 1 – adjacent free blocks have already been coalesced</a:t>
            </a:r>
          </a:p>
          <a:p>
            <a:pPr marL="228600" indent="-228600">
              <a:buAutoNum type="arabicPeriod"/>
            </a:pPr>
            <a:r>
              <a:rPr lang="en-US" dirty="0"/>
              <a:t>n+1: need to read current block’s header as well as header of target block to get the size</a:t>
            </a:r>
          </a:p>
        </p:txBody>
      </p:sp>
      <p:sp>
        <p:nvSpPr>
          <p:cNvPr id="4" name="Date Placeholder 3"/>
          <p:cNvSpPr>
            <a:spLocks noGrp="1"/>
          </p:cNvSpPr>
          <p:nvPr>
            <p:ph type="dt" idx="10"/>
          </p:nvPr>
        </p:nvSpPr>
        <p:spPr/>
        <p:txBody>
          <a:bodyPr/>
          <a:lstStyle/>
          <a:p>
            <a:r>
              <a:rPr lang="en-US"/>
              <a:t>11/29/2017</a:t>
            </a:r>
          </a:p>
        </p:txBody>
      </p:sp>
      <p:sp>
        <p:nvSpPr>
          <p:cNvPr id="5" name="Slide Number Placeholder 4"/>
          <p:cNvSpPr>
            <a:spLocks noGrp="1"/>
          </p:cNvSpPr>
          <p:nvPr>
            <p:ph type="sldNum" sz="quarter" idx="11"/>
          </p:nvPr>
        </p:nvSpPr>
        <p:spPr/>
        <p:txBody>
          <a:bodyPr/>
          <a:lstStyle/>
          <a:p>
            <a:fld id="{BC62D05B-7092-47BD-9C13-F0337E5C71AF}" type="slidenum">
              <a:rPr lang="en-US" smtClean="0"/>
              <a:t>17</a:t>
            </a:fld>
            <a:endParaRPr lang="en-US"/>
          </a:p>
        </p:txBody>
      </p:sp>
    </p:spTree>
    <p:extLst>
      <p:ext uri="{BB962C8B-B14F-4D97-AF65-F5344CB8AC3E}">
        <p14:creationId xmlns:p14="http://schemas.microsoft.com/office/powerpoint/2010/main" val="724777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18</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952272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1550825" y="553111"/>
            <a:ext cx="6502887" cy="2727351"/>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47106" name="Rectangle 2"/>
          <p:cNvSpPr txBox="1">
            <a:spLocks noGrp="1" noChangeArrowheads="1"/>
          </p:cNvSpPr>
          <p:nvPr>
            <p:ph type="body"/>
          </p:nvPr>
        </p:nvSpPr>
        <p:spPr bwMode="auto">
          <a:xfrm>
            <a:off x="1279873" y="3470170"/>
            <a:ext cx="7027172" cy="3294009"/>
          </a:xfrm>
          <a:prstGeom prst="rect">
            <a:avLst/>
          </a:prstGeom>
          <a:solidFill>
            <a:srgbClr val="FFFFFF"/>
          </a:solidFill>
          <a:ln w="9360">
            <a:solidFill>
              <a:srgbClr val="000000"/>
            </a:solidFill>
            <a:miter lim="800000"/>
            <a:headEnd/>
            <a:tailEnd/>
          </a:ln>
        </p:spPr>
        <p:txBody>
          <a:bodyPr wrap="none" anchor="ctr"/>
          <a:lstStyle/>
          <a:p>
            <a:r>
              <a:rPr lang="en-US"/>
              <a:t>Storing pointers in the “payload” section of a free block could require a larger minimum block size,</a:t>
            </a:r>
            <a:r>
              <a:rPr lang="en-US" baseline="0"/>
              <a:t> possibly increasing </a:t>
            </a:r>
            <a:r>
              <a:rPr lang="en-US" i="1" baseline="0"/>
              <a:t>internal</a:t>
            </a:r>
            <a:r>
              <a:rPr lang="en-US" i="0" baseline="0"/>
              <a:t> fragmentation.</a:t>
            </a:r>
          </a:p>
          <a:p>
            <a:endParaRPr lang="en-US"/>
          </a:p>
        </p:txBody>
      </p:sp>
      <p:sp>
        <p:nvSpPr>
          <p:cNvPr id="2" name="Date Placeholder 1"/>
          <p:cNvSpPr>
            <a:spLocks noGrp="1"/>
          </p:cNvSpPr>
          <p:nvPr>
            <p:ph type="dt" idx="10"/>
          </p:nvPr>
        </p:nvSpPr>
        <p:spPr/>
        <p:txBody>
          <a:bodyPr/>
          <a:lstStyle/>
          <a:p>
            <a:r>
              <a:rPr lang="en-US"/>
              <a:t>11/29/2017</a:t>
            </a:r>
          </a:p>
        </p:txBody>
      </p:sp>
    </p:spTree>
    <p:extLst>
      <p:ext uri="{BB962C8B-B14F-4D97-AF65-F5344CB8AC3E}">
        <p14:creationId xmlns:p14="http://schemas.microsoft.com/office/powerpoint/2010/main" val="3632947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 next</a:t>
            </a:r>
          </a:p>
          <a:p>
            <a:r>
              <a:rPr lang="en-US" dirty="0"/>
              <a:t>Red = </a:t>
            </a:r>
            <a:r>
              <a:rPr lang="en-US" dirty="0" err="1"/>
              <a:t>prev</a:t>
            </a:r>
            <a:endParaRPr lang="en-US" dirty="0"/>
          </a:p>
          <a:p>
            <a:r>
              <a:rPr lang="en-US" dirty="0"/>
              <a:t>Open circle = NULL </a:t>
            </a:r>
            <a:r>
              <a:rPr lang="en-US" dirty="0" err="1"/>
              <a:t>ptr</a:t>
            </a:r>
            <a:endParaRPr lang="en-US" dirty="0"/>
          </a:p>
          <a:p>
            <a:endParaRPr lang="en-US" dirty="0"/>
          </a:p>
          <a:p>
            <a:r>
              <a:rPr lang="en-US" dirty="0" err="1"/>
              <a:t>Prev</a:t>
            </a:r>
            <a:r>
              <a:rPr lang="en-US" dirty="0"/>
              <a:t>, value, next -&gt; interpret as a struct</a:t>
            </a:r>
          </a:p>
          <a:p>
            <a:endParaRPr lang="en-US" dirty="0"/>
          </a:p>
          <a:p>
            <a:r>
              <a:rPr lang="en-US" dirty="0"/>
              <a:t>Linear: first-fit</a:t>
            </a:r>
          </a:p>
          <a:p>
            <a:r>
              <a:rPr lang="en-US" dirty="0"/>
              <a:t>Circular: next-fit</a:t>
            </a:r>
          </a:p>
        </p:txBody>
      </p:sp>
      <p:sp>
        <p:nvSpPr>
          <p:cNvPr id="4" name="Date Placeholder 3"/>
          <p:cNvSpPr>
            <a:spLocks noGrp="1"/>
          </p:cNvSpPr>
          <p:nvPr>
            <p:ph type="dt" idx="10"/>
          </p:nvPr>
        </p:nvSpPr>
        <p:spPr/>
        <p:txBody>
          <a:bodyPr/>
          <a:lstStyle/>
          <a:p>
            <a:r>
              <a:rPr lang="en-US"/>
              <a:t>11/29/2017</a:t>
            </a:r>
          </a:p>
        </p:txBody>
      </p:sp>
      <p:sp>
        <p:nvSpPr>
          <p:cNvPr id="5" name="Slide Number Placeholder 4"/>
          <p:cNvSpPr>
            <a:spLocks noGrp="1"/>
          </p:cNvSpPr>
          <p:nvPr>
            <p:ph type="sldNum" sz="quarter" idx="11"/>
          </p:nvPr>
        </p:nvSpPr>
        <p:spPr/>
        <p:txBody>
          <a:bodyPr/>
          <a:lstStyle/>
          <a:p>
            <a:fld id="{BC62D05B-7092-47BD-9C13-F0337E5C71AF}" type="slidenum">
              <a:rPr lang="en-US" smtClean="0"/>
              <a:t>20</a:t>
            </a:fld>
            <a:endParaRPr lang="en-US"/>
          </a:p>
        </p:txBody>
      </p:sp>
    </p:spTree>
    <p:extLst>
      <p:ext uri="{BB962C8B-B14F-4D97-AF65-F5344CB8AC3E}">
        <p14:creationId xmlns:p14="http://schemas.microsoft.com/office/powerpoint/2010/main" val="3077062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pointers updated, same number of list nodes.</a:t>
            </a:r>
          </a:p>
          <a:p>
            <a:r>
              <a:rPr lang="en-US" dirty="0"/>
              <a:t>Don’t forget</a:t>
            </a:r>
            <a:r>
              <a:rPr lang="en-US" baseline="0" dirty="0"/>
              <a:t> to update boundary tags for </a:t>
            </a:r>
            <a:r>
              <a:rPr lang="en-US" i="1" baseline="0" dirty="0"/>
              <a:t>both</a:t>
            </a:r>
            <a:r>
              <a:rPr lang="en-US" i="0" baseline="0" dirty="0"/>
              <a:t> the allocated and new free blocks!</a:t>
            </a:r>
            <a:endParaRPr lang="en-US" dirty="0"/>
          </a:p>
          <a:p>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22</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11014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Linked list</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a:p>
        </p:txBody>
      </p:sp>
      <p:sp>
        <p:nvSpPr>
          <p:cNvPr id="5" name="Date Placeholder 4"/>
          <p:cNvSpPr>
            <a:spLocks noGrp="1"/>
          </p:cNvSpPr>
          <p:nvPr>
            <p:ph type="dt" idx="11"/>
          </p:nvPr>
        </p:nvSpPr>
        <p:spPr/>
        <p:txBody>
          <a:bodyPr/>
          <a:lstStyle/>
          <a:p>
            <a:r>
              <a:rPr lang="en-US"/>
              <a:t>11/27/2017</a:t>
            </a:r>
          </a:p>
        </p:txBody>
      </p:sp>
    </p:spTree>
    <p:extLst>
      <p:ext uri="{BB962C8B-B14F-4D97-AF65-F5344CB8AC3E}">
        <p14:creationId xmlns:p14="http://schemas.microsoft.com/office/powerpoint/2010/main" val="3009711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pointers updated, one fewer list node.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forget</a:t>
            </a:r>
            <a:r>
              <a:rPr lang="en-US" baseline="0" dirty="0"/>
              <a:t> to create the boundary tags for </a:t>
            </a:r>
            <a:r>
              <a:rPr lang="en-US" i="0" baseline="0" dirty="0"/>
              <a:t>the allocated block!</a:t>
            </a:r>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23</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38292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Can still use boundary tags (don’t need to search free list).</a:t>
            </a:r>
          </a:p>
          <a:p>
            <a:endParaRPr lang="en-US" baseline="0" dirty="0"/>
          </a:p>
          <a:p>
            <a:r>
              <a:rPr lang="en-US" baseline="0" dirty="0"/>
              <a:t>Other implementations are possible (see Lab 5)</a:t>
            </a:r>
          </a:p>
        </p:txBody>
      </p:sp>
      <p:sp>
        <p:nvSpPr>
          <p:cNvPr id="4" name="Slide Number Placeholder 3"/>
          <p:cNvSpPr>
            <a:spLocks noGrp="1"/>
          </p:cNvSpPr>
          <p:nvPr>
            <p:ph type="sldNum" sz="quarter" idx="10"/>
          </p:nvPr>
        </p:nvSpPr>
        <p:spPr/>
        <p:txBody>
          <a:bodyPr/>
          <a:lstStyle/>
          <a:p>
            <a:fld id="{BC62D05B-7092-47BD-9C13-F0337E5C71AF}" type="slidenum">
              <a:rPr lang="en-US" smtClean="0"/>
              <a:t>25</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1192109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26</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792687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27</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3305011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28</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97537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653993" y="550588"/>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1202" name="Rectangle 2"/>
          <p:cNvSpPr txBox="1">
            <a:spLocks noGrp="1" noChangeArrowheads="1"/>
          </p:cNvSpPr>
          <p:nvPr>
            <p:ph type="body"/>
          </p:nvPr>
        </p:nvSpPr>
        <p:spPr bwMode="auto">
          <a:xfrm>
            <a:off x="1277424" y="3470137"/>
            <a:ext cx="7032067" cy="3285401"/>
          </a:xfrm>
          <a:prstGeom prst="rect">
            <a:avLst/>
          </a:prstGeom>
          <a:noFill/>
          <a:ln>
            <a:round/>
            <a:headEnd/>
            <a:tailEnd/>
          </a:ln>
        </p:spPr>
        <p:txBody>
          <a:bodyPr wrap="none" anchor="ctr"/>
          <a:lstStyle/>
          <a:p>
            <a:r>
              <a:rPr lang="en-US" dirty="0"/>
              <a:t>Size = 4B, is-allocated = 1-bit</a:t>
            </a:r>
          </a:p>
          <a:p>
            <a:endParaRPr lang="en-US" dirty="0"/>
          </a:p>
          <a:p>
            <a:r>
              <a:rPr lang="en-US" dirty="0"/>
              <a:t>Low-order bits are always 0 for aligned addresses!!</a:t>
            </a:r>
          </a:p>
          <a:p>
            <a:endParaRPr lang="en-US" dirty="0"/>
          </a:p>
          <a:p>
            <a:r>
              <a:rPr lang="en-US" dirty="0"/>
              <a:t>Where is p pointing?</a:t>
            </a:r>
          </a:p>
        </p:txBody>
      </p:sp>
      <p:sp>
        <p:nvSpPr>
          <p:cNvPr id="2" name="Date Placeholder 1"/>
          <p:cNvSpPr>
            <a:spLocks noGrp="1"/>
          </p:cNvSpPr>
          <p:nvPr>
            <p:ph type="dt" idx="10"/>
          </p:nvPr>
        </p:nvSpPr>
        <p:spPr/>
        <p:txBody>
          <a:bodyPr/>
          <a:lstStyle/>
          <a:p>
            <a:r>
              <a:rPr lang="en-US"/>
              <a:t>11/27/2017</a:t>
            </a:r>
          </a:p>
        </p:txBody>
      </p:sp>
    </p:spTree>
    <p:extLst>
      <p:ext uri="{BB962C8B-B14F-4D97-AF65-F5344CB8AC3E}">
        <p14:creationId xmlns:p14="http://schemas.microsoft.com/office/powerpoint/2010/main" val="76721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Box = 4B</a:t>
            </a:r>
          </a:p>
          <a:p>
            <a:endParaRPr lang="en-US" dirty="0"/>
          </a:p>
          <a:p>
            <a:r>
              <a:rPr lang="en-US" dirty="0"/>
              <a:t>Draw arrows from block to block for implicit free list</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a:t>
            </a:fld>
            <a:endParaRPr lang="en-US"/>
          </a:p>
        </p:txBody>
      </p:sp>
      <p:sp>
        <p:nvSpPr>
          <p:cNvPr id="5" name="Date Placeholder 4"/>
          <p:cNvSpPr>
            <a:spLocks noGrp="1"/>
          </p:cNvSpPr>
          <p:nvPr>
            <p:ph type="dt" idx="11"/>
          </p:nvPr>
        </p:nvSpPr>
        <p:spPr/>
        <p:txBody>
          <a:bodyPr/>
          <a:lstStyle/>
          <a:p>
            <a:r>
              <a:rPr lang="en-US"/>
              <a:t>11/27/2017</a:t>
            </a:r>
          </a:p>
        </p:txBody>
      </p:sp>
    </p:spTree>
    <p:extLst>
      <p:ext uri="{BB962C8B-B14F-4D97-AF65-F5344CB8AC3E}">
        <p14:creationId xmlns:p14="http://schemas.microsoft.com/office/powerpoint/2010/main" val="111261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653993" y="550588"/>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2226" name="Rectangle 2"/>
          <p:cNvSpPr txBox="1">
            <a:spLocks noGrp="1" noChangeArrowheads="1"/>
          </p:cNvSpPr>
          <p:nvPr>
            <p:ph type="body"/>
          </p:nvPr>
        </p:nvSpPr>
        <p:spPr bwMode="auto">
          <a:xfrm>
            <a:off x="1277424" y="3470137"/>
            <a:ext cx="7032067" cy="3285401"/>
          </a:xfrm>
          <a:prstGeom prst="rect">
            <a:avLst/>
          </a:prstGeom>
          <a:noFill/>
          <a:ln>
            <a:round/>
            <a:headEnd/>
            <a:tailEnd/>
          </a:ln>
        </p:spPr>
        <p:txBody>
          <a:bodyPr wrap="none" anchor="ctr"/>
          <a:lstStyle/>
          <a:p>
            <a:r>
              <a:rPr lang="en-US" dirty="0"/>
              <a:t>Why doesn’t “*p &lt;= </a:t>
            </a:r>
            <a:r>
              <a:rPr lang="en-US" dirty="0" err="1"/>
              <a:t>len</a:t>
            </a:r>
            <a:r>
              <a:rPr lang="en-US" dirty="0"/>
              <a:t>” mask off the allocated bit too? Because this</a:t>
            </a:r>
            <a:r>
              <a:rPr lang="en-US" baseline="0" dirty="0"/>
              <a:t> is the second condition in the || test, which means that the first condition (*p &amp; 1) must have already been false, so we know that the allocated bit can’t be set and we don’t have to bother masking it off.</a:t>
            </a:r>
          </a:p>
          <a:p>
            <a:endParaRPr lang="en-US" baseline="0" dirty="0"/>
          </a:p>
          <a:p>
            <a:r>
              <a:rPr lang="en-US" baseline="0" dirty="0"/>
              <a:t>*note: splinters = lots of small blocks up front -&gt; increases search time for </a:t>
            </a:r>
            <a:r>
              <a:rPr lang="en-US" baseline="0"/>
              <a:t>larger blocks</a:t>
            </a:r>
            <a:endParaRPr lang="en-US" baseline="0" dirty="0"/>
          </a:p>
          <a:p>
            <a:endParaRPr lang="en-US" dirty="0"/>
          </a:p>
          <a:p>
            <a:r>
              <a:rPr lang="en-US" dirty="0"/>
              <a:t>Tends</a:t>
            </a:r>
            <a:r>
              <a:rPr lang="en-US" baseline="0" dirty="0"/>
              <a:t> to concentrate small blocks at front of heap.</a:t>
            </a:r>
            <a:endParaRPr lang="en-US" dirty="0"/>
          </a:p>
        </p:txBody>
      </p:sp>
      <p:sp>
        <p:nvSpPr>
          <p:cNvPr id="2" name="Date Placeholder 1"/>
          <p:cNvSpPr>
            <a:spLocks noGrp="1"/>
          </p:cNvSpPr>
          <p:nvPr>
            <p:ph type="dt" idx="10"/>
          </p:nvPr>
        </p:nvSpPr>
        <p:spPr/>
        <p:txBody>
          <a:bodyPr/>
          <a:lstStyle/>
          <a:p>
            <a:r>
              <a:rPr lang="en-US"/>
              <a:t>11/27/2017</a:t>
            </a:r>
          </a:p>
        </p:txBody>
      </p:sp>
    </p:spTree>
    <p:extLst>
      <p:ext uri="{BB962C8B-B14F-4D97-AF65-F5344CB8AC3E}">
        <p14:creationId xmlns:p14="http://schemas.microsoft.com/office/powerpoint/2010/main" val="196052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653993" y="550588"/>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2226" name="Rectangle 2"/>
          <p:cNvSpPr txBox="1">
            <a:spLocks noGrp="1" noChangeArrowheads="1"/>
          </p:cNvSpPr>
          <p:nvPr>
            <p:ph type="body"/>
          </p:nvPr>
        </p:nvSpPr>
        <p:spPr bwMode="auto">
          <a:xfrm>
            <a:off x="1277424" y="3470137"/>
            <a:ext cx="7032067" cy="3285401"/>
          </a:xfrm>
          <a:prstGeom prst="rect">
            <a:avLst/>
          </a:prstGeom>
          <a:noFill/>
          <a:ln>
            <a:round/>
            <a:headEnd/>
            <a:tailEnd/>
          </a:ln>
        </p:spPr>
        <p:txBody>
          <a:bodyPr wrap="none" anchor="ctr"/>
          <a:lstStyle/>
          <a:p>
            <a:endParaRPr lang="en-US" baseline="0" dirty="0"/>
          </a:p>
          <a:p>
            <a:endParaRPr lang="en-US" dirty="0"/>
          </a:p>
        </p:txBody>
      </p:sp>
      <p:sp>
        <p:nvSpPr>
          <p:cNvPr id="2" name="Date Placeholder 1"/>
          <p:cNvSpPr>
            <a:spLocks noGrp="1"/>
          </p:cNvSpPr>
          <p:nvPr>
            <p:ph type="dt" idx="10"/>
          </p:nvPr>
        </p:nvSpPr>
        <p:spPr/>
        <p:txBody>
          <a:bodyPr/>
          <a:lstStyle/>
          <a:p>
            <a:r>
              <a:rPr lang="en-US"/>
              <a:t>11/27/2017</a:t>
            </a:r>
          </a:p>
        </p:txBody>
      </p:sp>
    </p:spTree>
    <p:extLst>
      <p:ext uri="{BB962C8B-B14F-4D97-AF65-F5344CB8AC3E}">
        <p14:creationId xmlns:p14="http://schemas.microsoft.com/office/powerpoint/2010/main" val="302245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62D05B-7092-47BD-9C13-F0337E5C71AF}" type="slidenum">
              <a:rPr lang="en-US" smtClean="0"/>
              <a:t>9</a:t>
            </a:fld>
            <a:endParaRPr lang="en-US"/>
          </a:p>
        </p:txBody>
      </p:sp>
      <p:sp>
        <p:nvSpPr>
          <p:cNvPr id="5" name="Date Placeholder 4"/>
          <p:cNvSpPr>
            <a:spLocks noGrp="1"/>
          </p:cNvSpPr>
          <p:nvPr>
            <p:ph type="dt" idx="11"/>
          </p:nvPr>
        </p:nvSpPr>
        <p:spPr/>
        <p:txBody>
          <a:bodyPr/>
          <a:lstStyle/>
          <a:p>
            <a:r>
              <a:rPr lang="en-US"/>
              <a:t>11/29/2017</a:t>
            </a:r>
          </a:p>
        </p:txBody>
      </p:sp>
    </p:spTree>
    <p:extLst>
      <p:ext uri="{BB962C8B-B14F-4D97-AF65-F5344CB8AC3E}">
        <p14:creationId xmlns:p14="http://schemas.microsoft.com/office/powerpoint/2010/main" val="395847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240495" y="734119"/>
            <a:ext cx="4706076" cy="364159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4274" name="Rectangle 2"/>
          <p:cNvSpPr txBox="1">
            <a:spLocks noGrp="1" noChangeArrowheads="1"/>
          </p:cNvSpPr>
          <p:nvPr>
            <p:ph type="body"/>
          </p:nvPr>
        </p:nvSpPr>
        <p:spPr bwMode="auto">
          <a:xfrm>
            <a:off x="958068" y="4626851"/>
            <a:ext cx="5274050" cy="4380535"/>
          </a:xfrm>
          <a:prstGeom prst="rect">
            <a:avLst/>
          </a:prstGeom>
          <a:noFill/>
          <a:ln>
            <a:round/>
            <a:headEnd/>
            <a:tailEnd/>
          </a:ln>
        </p:spPr>
        <p:txBody>
          <a:bodyPr wrap="none" anchor="ctr"/>
          <a:lstStyle/>
          <a:p>
            <a:pPr marL="171450" indent="-171450">
              <a:buFontTx/>
              <a:buChar char="-"/>
            </a:pPr>
            <a:r>
              <a:rPr lang="en-US" baseline="0" dirty="0"/>
              <a:t>Note that we add 4 to the malloc request size to account for the header</a:t>
            </a:r>
          </a:p>
          <a:p>
            <a:pPr marL="171450" indent="-171450">
              <a:buFontTx/>
              <a:buChar char="-"/>
            </a:pPr>
            <a:r>
              <a:rPr lang="en-US" dirty="0"/>
              <a:t>Why not mask out? Bit must be 0, otherwise it's not a free block!</a:t>
            </a:r>
          </a:p>
        </p:txBody>
      </p:sp>
      <p:sp>
        <p:nvSpPr>
          <p:cNvPr id="2" name="Date Placeholder 1"/>
          <p:cNvSpPr>
            <a:spLocks noGrp="1"/>
          </p:cNvSpPr>
          <p:nvPr>
            <p:ph type="dt" idx="10"/>
          </p:nvPr>
        </p:nvSpPr>
        <p:spPr/>
        <p:txBody>
          <a:bodyPr/>
          <a:lstStyle/>
          <a:p>
            <a:r>
              <a:rPr lang="en-US"/>
              <a:t>11/29/2017</a:t>
            </a:r>
          </a:p>
        </p:txBody>
      </p:sp>
    </p:spTree>
    <p:extLst>
      <p:ext uri="{BB962C8B-B14F-4D97-AF65-F5344CB8AC3E}">
        <p14:creationId xmlns:p14="http://schemas.microsoft.com/office/powerpoint/2010/main" val="19215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240495" y="734119"/>
            <a:ext cx="4706076" cy="364159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5298" name="Rectangle 2"/>
          <p:cNvSpPr txBox="1">
            <a:spLocks noGrp="1" noChangeArrowheads="1"/>
          </p:cNvSpPr>
          <p:nvPr>
            <p:ph type="body"/>
          </p:nvPr>
        </p:nvSpPr>
        <p:spPr bwMode="auto">
          <a:xfrm>
            <a:off x="958068" y="4626851"/>
            <a:ext cx="5274050" cy="4380535"/>
          </a:xfrm>
          <a:prstGeom prst="rect">
            <a:avLst/>
          </a:prstGeom>
          <a:noFill/>
          <a:ln>
            <a:round/>
            <a:headEnd/>
            <a:tailEnd/>
          </a:ln>
        </p:spPr>
        <p:txBody>
          <a:bodyPr wrap="none" anchor="ctr"/>
          <a:lstStyle/>
          <a:p>
            <a:r>
              <a:rPr lang="en-US" dirty="0"/>
              <a:t>Header is located at (p-BOX)</a:t>
            </a:r>
          </a:p>
        </p:txBody>
      </p:sp>
      <p:sp>
        <p:nvSpPr>
          <p:cNvPr id="2" name="Date Placeholder 1"/>
          <p:cNvSpPr>
            <a:spLocks noGrp="1"/>
          </p:cNvSpPr>
          <p:nvPr>
            <p:ph type="dt" idx="10"/>
          </p:nvPr>
        </p:nvSpPr>
        <p:spPr/>
        <p:txBody>
          <a:bodyPr/>
          <a:lstStyle/>
          <a:p>
            <a:r>
              <a:rPr lang="en-US"/>
              <a:t>11/29/2017</a:t>
            </a:r>
          </a:p>
        </p:txBody>
      </p:sp>
    </p:spTree>
    <p:extLst>
      <p:ext uri="{BB962C8B-B14F-4D97-AF65-F5344CB8AC3E}">
        <p14:creationId xmlns:p14="http://schemas.microsoft.com/office/powerpoint/2010/main" val="91635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187368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0BB463C-2B8D-41E5-9457-1404AA9BBE8D}" type="slidenum">
              <a:rPr lang="en-US" smtClean="0"/>
              <a:t>‹#›</a:t>
            </a:fld>
            <a:endParaRPr lang="en-US"/>
          </a:p>
        </p:txBody>
      </p:sp>
    </p:spTree>
    <p:extLst>
      <p:ext uri="{BB962C8B-B14F-4D97-AF65-F5344CB8AC3E}">
        <p14:creationId xmlns:p14="http://schemas.microsoft.com/office/powerpoint/2010/main" val="182791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0BB463C-2B8D-41E5-9457-1404AA9BBE8D}"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335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24942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266022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C0BB463C-2B8D-41E5-9457-1404AA9BBE8D}"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843643" y="-2231"/>
            <a:ext cx="130035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2018</a:t>
            </a:r>
          </a:p>
        </p:txBody>
      </p:sp>
      <p:sp>
        <p:nvSpPr>
          <p:cNvPr id="22" name="TextBox 21"/>
          <p:cNvSpPr txBox="1"/>
          <p:nvPr/>
        </p:nvSpPr>
        <p:spPr>
          <a:xfrm>
            <a:off x="3812829" y="-2231"/>
            <a:ext cx="1518364"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L24:  Memory Allocation</a:t>
            </a:r>
            <a:r>
              <a:rPr lang="en-US" sz="900" b="0" i="0" baseline="0" dirty="0">
                <a:solidFill>
                  <a:schemeClr val="bg1"/>
                </a:solidFill>
                <a:latin typeface="Roboto Regular" charset="0"/>
                <a:ea typeface="Roboto Regular" charset="0"/>
                <a:cs typeface="Roboto Regular" charset="0"/>
              </a:rPr>
              <a:t> II</a:t>
            </a:r>
            <a:endParaRPr lang="en-US" sz="900" b="0" i="0" dirty="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28690346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xkcd.com/1444/"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39" Type="http://schemas.openxmlformats.org/officeDocument/2006/relationships/tags" Target="../tags/tag176.xml"/><Relationship Id="rId21" Type="http://schemas.openxmlformats.org/officeDocument/2006/relationships/tags" Target="../tags/tag158.xml"/><Relationship Id="rId34" Type="http://schemas.openxmlformats.org/officeDocument/2006/relationships/tags" Target="../tags/tag171.xml"/><Relationship Id="rId42" Type="http://schemas.openxmlformats.org/officeDocument/2006/relationships/tags" Target="../tags/tag179.xml"/><Relationship Id="rId47" Type="http://schemas.openxmlformats.org/officeDocument/2006/relationships/tags" Target="../tags/tag184.xml"/><Relationship Id="rId50" Type="http://schemas.openxmlformats.org/officeDocument/2006/relationships/tags" Target="../tags/tag187.xml"/><Relationship Id="rId55" Type="http://schemas.openxmlformats.org/officeDocument/2006/relationships/customXml" Target="../ink/ink8.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33" Type="http://schemas.openxmlformats.org/officeDocument/2006/relationships/tags" Target="../tags/tag170.xml"/><Relationship Id="rId38" Type="http://schemas.openxmlformats.org/officeDocument/2006/relationships/tags" Target="../tags/tag175.xml"/><Relationship Id="rId46" Type="http://schemas.openxmlformats.org/officeDocument/2006/relationships/tags" Target="../tags/tag183.xml"/><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tags" Target="../tags/tag166.xml"/><Relationship Id="rId41" Type="http://schemas.openxmlformats.org/officeDocument/2006/relationships/tags" Target="../tags/tag178.xml"/><Relationship Id="rId54" Type="http://schemas.openxmlformats.org/officeDocument/2006/relationships/notesSlide" Target="../notesSlides/notesSlide8.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tags" Target="../tags/tag161.xml"/><Relationship Id="rId32" Type="http://schemas.openxmlformats.org/officeDocument/2006/relationships/tags" Target="../tags/tag169.xml"/><Relationship Id="rId37" Type="http://schemas.openxmlformats.org/officeDocument/2006/relationships/tags" Target="../tags/tag174.xml"/><Relationship Id="rId40" Type="http://schemas.openxmlformats.org/officeDocument/2006/relationships/tags" Target="../tags/tag177.xml"/><Relationship Id="rId45" Type="http://schemas.openxmlformats.org/officeDocument/2006/relationships/tags" Target="../tags/tag182.xml"/><Relationship Id="rId53" Type="http://schemas.openxmlformats.org/officeDocument/2006/relationships/slideLayout" Target="../slideLayouts/slideLayout2.xml"/><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tags" Target="../tags/tag165.xml"/><Relationship Id="rId36" Type="http://schemas.openxmlformats.org/officeDocument/2006/relationships/tags" Target="../tags/tag173.xml"/><Relationship Id="rId49" Type="http://schemas.openxmlformats.org/officeDocument/2006/relationships/tags" Target="../tags/tag186.xml"/><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tags" Target="../tags/tag168.xml"/><Relationship Id="rId44" Type="http://schemas.openxmlformats.org/officeDocument/2006/relationships/tags" Target="../tags/tag181.xml"/><Relationship Id="rId52" Type="http://schemas.openxmlformats.org/officeDocument/2006/relationships/tags" Target="../tags/tag189.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tags" Target="../tags/tag167.xml"/><Relationship Id="rId35" Type="http://schemas.openxmlformats.org/officeDocument/2006/relationships/tags" Target="../tags/tag172.xml"/><Relationship Id="rId43" Type="http://schemas.openxmlformats.org/officeDocument/2006/relationships/tags" Target="../tags/tag180.xml"/><Relationship Id="rId48" Type="http://schemas.openxmlformats.org/officeDocument/2006/relationships/tags" Target="../tags/tag185.xml"/><Relationship Id="rId56" Type="http://schemas.openxmlformats.org/officeDocument/2006/relationships/image" Target="../media/image8.png"/><Relationship Id="rId8" Type="http://schemas.openxmlformats.org/officeDocument/2006/relationships/tags" Target="../tags/tag145.xml"/><Relationship Id="rId51" Type="http://schemas.openxmlformats.org/officeDocument/2006/relationships/tags" Target="../tags/tag188.xml"/><Relationship Id="rId3" Type="http://schemas.openxmlformats.org/officeDocument/2006/relationships/tags" Target="../tags/tag140.xml"/></Relationships>
</file>

<file path=ppt/slides/_rels/slide11.xml.rels><?xml version="1.0" encoding="UTF-8" standalone="yes"?>
<Relationships xmlns="http://schemas.openxmlformats.org/package/2006/relationships"><Relationship Id="rId13" Type="http://schemas.openxmlformats.org/officeDocument/2006/relationships/tags" Target="../tags/tag202.xml"/><Relationship Id="rId18" Type="http://schemas.openxmlformats.org/officeDocument/2006/relationships/tags" Target="../tags/tag207.xml"/><Relationship Id="rId26" Type="http://schemas.openxmlformats.org/officeDocument/2006/relationships/tags" Target="../tags/tag215.xml"/><Relationship Id="rId39" Type="http://schemas.openxmlformats.org/officeDocument/2006/relationships/tags" Target="../tags/tag228.xml"/><Relationship Id="rId3" Type="http://schemas.openxmlformats.org/officeDocument/2006/relationships/tags" Target="../tags/tag192.xml"/><Relationship Id="rId21" Type="http://schemas.openxmlformats.org/officeDocument/2006/relationships/tags" Target="../tags/tag210.xml"/><Relationship Id="rId34" Type="http://schemas.openxmlformats.org/officeDocument/2006/relationships/tags" Target="../tags/tag223.xml"/><Relationship Id="rId42" Type="http://schemas.openxmlformats.org/officeDocument/2006/relationships/tags" Target="../tags/tag231.xml"/><Relationship Id="rId47" Type="http://schemas.openxmlformats.org/officeDocument/2006/relationships/tags" Target="../tags/tag236.xml"/><Relationship Id="rId50" Type="http://schemas.openxmlformats.org/officeDocument/2006/relationships/tags" Target="../tags/tag239.xml"/><Relationship Id="rId7" Type="http://schemas.openxmlformats.org/officeDocument/2006/relationships/tags" Target="../tags/tag196.xml"/><Relationship Id="rId12" Type="http://schemas.openxmlformats.org/officeDocument/2006/relationships/tags" Target="../tags/tag201.xml"/><Relationship Id="rId17" Type="http://schemas.openxmlformats.org/officeDocument/2006/relationships/tags" Target="../tags/tag206.xml"/><Relationship Id="rId25" Type="http://schemas.openxmlformats.org/officeDocument/2006/relationships/tags" Target="../tags/tag214.xml"/><Relationship Id="rId33" Type="http://schemas.openxmlformats.org/officeDocument/2006/relationships/tags" Target="../tags/tag222.xml"/><Relationship Id="rId38" Type="http://schemas.openxmlformats.org/officeDocument/2006/relationships/tags" Target="../tags/tag227.xml"/><Relationship Id="rId46" Type="http://schemas.openxmlformats.org/officeDocument/2006/relationships/tags" Target="../tags/tag235.xml"/><Relationship Id="rId2" Type="http://schemas.openxmlformats.org/officeDocument/2006/relationships/tags" Target="../tags/tag191.xml"/><Relationship Id="rId16" Type="http://schemas.openxmlformats.org/officeDocument/2006/relationships/tags" Target="../tags/tag205.xml"/><Relationship Id="rId20" Type="http://schemas.openxmlformats.org/officeDocument/2006/relationships/tags" Target="../tags/tag209.xml"/><Relationship Id="rId29" Type="http://schemas.openxmlformats.org/officeDocument/2006/relationships/tags" Target="../tags/tag218.xml"/><Relationship Id="rId41" Type="http://schemas.openxmlformats.org/officeDocument/2006/relationships/tags" Target="../tags/tag230.xml"/><Relationship Id="rId54" Type="http://schemas.openxmlformats.org/officeDocument/2006/relationships/notesSlide" Target="../notesSlides/notesSlide9.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24" Type="http://schemas.openxmlformats.org/officeDocument/2006/relationships/tags" Target="../tags/tag213.xml"/><Relationship Id="rId32" Type="http://schemas.openxmlformats.org/officeDocument/2006/relationships/tags" Target="../tags/tag221.xml"/><Relationship Id="rId37" Type="http://schemas.openxmlformats.org/officeDocument/2006/relationships/tags" Target="../tags/tag226.xml"/><Relationship Id="rId40" Type="http://schemas.openxmlformats.org/officeDocument/2006/relationships/tags" Target="../tags/tag229.xml"/><Relationship Id="rId45" Type="http://schemas.openxmlformats.org/officeDocument/2006/relationships/tags" Target="../tags/tag234.xml"/><Relationship Id="rId53" Type="http://schemas.openxmlformats.org/officeDocument/2006/relationships/slideLayout" Target="../slideLayouts/slideLayout2.xml"/><Relationship Id="rId5" Type="http://schemas.openxmlformats.org/officeDocument/2006/relationships/tags" Target="../tags/tag194.xml"/><Relationship Id="rId15" Type="http://schemas.openxmlformats.org/officeDocument/2006/relationships/tags" Target="../tags/tag204.xml"/><Relationship Id="rId23" Type="http://schemas.openxmlformats.org/officeDocument/2006/relationships/tags" Target="../tags/tag212.xml"/><Relationship Id="rId28" Type="http://schemas.openxmlformats.org/officeDocument/2006/relationships/tags" Target="../tags/tag217.xml"/><Relationship Id="rId36" Type="http://schemas.openxmlformats.org/officeDocument/2006/relationships/tags" Target="../tags/tag225.xml"/><Relationship Id="rId49" Type="http://schemas.openxmlformats.org/officeDocument/2006/relationships/tags" Target="../tags/tag238.xml"/><Relationship Id="rId10" Type="http://schemas.openxmlformats.org/officeDocument/2006/relationships/tags" Target="../tags/tag199.xml"/><Relationship Id="rId19" Type="http://schemas.openxmlformats.org/officeDocument/2006/relationships/tags" Target="../tags/tag208.xml"/><Relationship Id="rId31" Type="http://schemas.openxmlformats.org/officeDocument/2006/relationships/tags" Target="../tags/tag220.xml"/><Relationship Id="rId44" Type="http://schemas.openxmlformats.org/officeDocument/2006/relationships/tags" Target="../tags/tag233.xml"/><Relationship Id="rId52" Type="http://schemas.openxmlformats.org/officeDocument/2006/relationships/tags" Target="../tags/tag241.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tags" Target="../tags/tag203.xml"/><Relationship Id="rId22" Type="http://schemas.openxmlformats.org/officeDocument/2006/relationships/tags" Target="../tags/tag211.xml"/><Relationship Id="rId27" Type="http://schemas.openxmlformats.org/officeDocument/2006/relationships/tags" Target="../tags/tag216.xml"/><Relationship Id="rId30" Type="http://schemas.openxmlformats.org/officeDocument/2006/relationships/tags" Target="../tags/tag219.xml"/><Relationship Id="rId35" Type="http://schemas.openxmlformats.org/officeDocument/2006/relationships/tags" Target="../tags/tag224.xml"/><Relationship Id="rId43" Type="http://schemas.openxmlformats.org/officeDocument/2006/relationships/tags" Target="../tags/tag232.xml"/><Relationship Id="rId48" Type="http://schemas.openxmlformats.org/officeDocument/2006/relationships/tags" Target="../tags/tag237.xml"/><Relationship Id="rId8" Type="http://schemas.openxmlformats.org/officeDocument/2006/relationships/tags" Target="../tags/tag197.xml"/><Relationship Id="rId51" Type="http://schemas.openxmlformats.org/officeDocument/2006/relationships/tags" Target="../tags/tag240.xml"/></Relationships>
</file>

<file path=ppt/slides/_rels/slide12.xml.rels><?xml version="1.0" encoding="UTF-8" standalone="yes"?>
<Relationships xmlns="http://schemas.openxmlformats.org/package/2006/relationships"><Relationship Id="rId13" Type="http://schemas.openxmlformats.org/officeDocument/2006/relationships/tags" Target="../tags/tag254.xml"/><Relationship Id="rId18" Type="http://schemas.openxmlformats.org/officeDocument/2006/relationships/tags" Target="../tags/tag259.xml"/><Relationship Id="rId26" Type="http://schemas.openxmlformats.org/officeDocument/2006/relationships/tags" Target="../tags/tag267.xml"/><Relationship Id="rId39" Type="http://schemas.openxmlformats.org/officeDocument/2006/relationships/tags" Target="../tags/tag280.xml"/><Relationship Id="rId21" Type="http://schemas.openxmlformats.org/officeDocument/2006/relationships/tags" Target="../tags/tag262.xml"/><Relationship Id="rId34" Type="http://schemas.openxmlformats.org/officeDocument/2006/relationships/tags" Target="../tags/tag275.xml"/><Relationship Id="rId42" Type="http://schemas.openxmlformats.org/officeDocument/2006/relationships/tags" Target="../tags/tag283.xml"/><Relationship Id="rId47" Type="http://schemas.openxmlformats.org/officeDocument/2006/relationships/tags" Target="../tags/tag288.xml"/><Relationship Id="rId50" Type="http://schemas.openxmlformats.org/officeDocument/2006/relationships/tags" Target="../tags/tag291.xml"/><Relationship Id="rId55" Type="http://schemas.openxmlformats.org/officeDocument/2006/relationships/notesSlide" Target="../notesSlides/notesSlide10.xml"/><Relationship Id="rId7" Type="http://schemas.openxmlformats.org/officeDocument/2006/relationships/tags" Target="../tags/tag248.xml"/><Relationship Id="rId12" Type="http://schemas.openxmlformats.org/officeDocument/2006/relationships/tags" Target="../tags/tag253.xml"/><Relationship Id="rId17" Type="http://schemas.openxmlformats.org/officeDocument/2006/relationships/tags" Target="../tags/tag258.xml"/><Relationship Id="rId25" Type="http://schemas.openxmlformats.org/officeDocument/2006/relationships/tags" Target="../tags/tag266.xml"/><Relationship Id="rId33" Type="http://schemas.openxmlformats.org/officeDocument/2006/relationships/tags" Target="../tags/tag274.xml"/><Relationship Id="rId38" Type="http://schemas.openxmlformats.org/officeDocument/2006/relationships/tags" Target="../tags/tag279.xml"/><Relationship Id="rId46" Type="http://schemas.openxmlformats.org/officeDocument/2006/relationships/tags" Target="../tags/tag287.xml"/><Relationship Id="rId2" Type="http://schemas.openxmlformats.org/officeDocument/2006/relationships/tags" Target="../tags/tag243.xml"/><Relationship Id="rId16" Type="http://schemas.openxmlformats.org/officeDocument/2006/relationships/tags" Target="../tags/tag257.xml"/><Relationship Id="rId20" Type="http://schemas.openxmlformats.org/officeDocument/2006/relationships/tags" Target="../tags/tag261.xml"/><Relationship Id="rId29" Type="http://schemas.openxmlformats.org/officeDocument/2006/relationships/tags" Target="../tags/tag270.xml"/><Relationship Id="rId41" Type="http://schemas.openxmlformats.org/officeDocument/2006/relationships/tags" Target="../tags/tag282.xml"/><Relationship Id="rId54" Type="http://schemas.openxmlformats.org/officeDocument/2006/relationships/slideLayout" Target="../slideLayouts/slideLayout2.xml"/><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24" Type="http://schemas.openxmlformats.org/officeDocument/2006/relationships/tags" Target="../tags/tag265.xml"/><Relationship Id="rId32" Type="http://schemas.openxmlformats.org/officeDocument/2006/relationships/tags" Target="../tags/tag273.xml"/><Relationship Id="rId37" Type="http://schemas.openxmlformats.org/officeDocument/2006/relationships/tags" Target="../tags/tag278.xml"/><Relationship Id="rId40" Type="http://schemas.openxmlformats.org/officeDocument/2006/relationships/tags" Target="../tags/tag281.xml"/><Relationship Id="rId45" Type="http://schemas.openxmlformats.org/officeDocument/2006/relationships/tags" Target="../tags/tag286.xml"/><Relationship Id="rId53" Type="http://schemas.openxmlformats.org/officeDocument/2006/relationships/tags" Target="../tags/tag294.xml"/><Relationship Id="rId5" Type="http://schemas.openxmlformats.org/officeDocument/2006/relationships/tags" Target="../tags/tag246.xml"/><Relationship Id="rId15" Type="http://schemas.openxmlformats.org/officeDocument/2006/relationships/tags" Target="../tags/tag256.xml"/><Relationship Id="rId23" Type="http://schemas.openxmlformats.org/officeDocument/2006/relationships/tags" Target="../tags/tag264.xml"/><Relationship Id="rId28" Type="http://schemas.openxmlformats.org/officeDocument/2006/relationships/tags" Target="../tags/tag269.xml"/><Relationship Id="rId36" Type="http://schemas.openxmlformats.org/officeDocument/2006/relationships/tags" Target="../tags/tag277.xml"/><Relationship Id="rId49" Type="http://schemas.openxmlformats.org/officeDocument/2006/relationships/tags" Target="../tags/tag290.xml"/><Relationship Id="rId57" Type="http://schemas.openxmlformats.org/officeDocument/2006/relationships/image" Target="../media/image9.png"/><Relationship Id="rId10" Type="http://schemas.openxmlformats.org/officeDocument/2006/relationships/tags" Target="../tags/tag251.xml"/><Relationship Id="rId19" Type="http://schemas.openxmlformats.org/officeDocument/2006/relationships/tags" Target="../tags/tag260.xml"/><Relationship Id="rId31" Type="http://schemas.openxmlformats.org/officeDocument/2006/relationships/tags" Target="../tags/tag272.xml"/><Relationship Id="rId44" Type="http://schemas.openxmlformats.org/officeDocument/2006/relationships/tags" Target="../tags/tag285.xml"/><Relationship Id="rId52" Type="http://schemas.openxmlformats.org/officeDocument/2006/relationships/tags" Target="../tags/tag293.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tags" Target="../tags/tag255.xml"/><Relationship Id="rId22" Type="http://schemas.openxmlformats.org/officeDocument/2006/relationships/tags" Target="../tags/tag263.xml"/><Relationship Id="rId27" Type="http://schemas.openxmlformats.org/officeDocument/2006/relationships/tags" Target="../tags/tag268.xml"/><Relationship Id="rId30" Type="http://schemas.openxmlformats.org/officeDocument/2006/relationships/tags" Target="../tags/tag271.xml"/><Relationship Id="rId35" Type="http://schemas.openxmlformats.org/officeDocument/2006/relationships/tags" Target="../tags/tag276.xml"/><Relationship Id="rId43" Type="http://schemas.openxmlformats.org/officeDocument/2006/relationships/tags" Target="../tags/tag284.xml"/><Relationship Id="rId48" Type="http://schemas.openxmlformats.org/officeDocument/2006/relationships/tags" Target="../tags/tag289.xml"/><Relationship Id="rId56" Type="http://schemas.openxmlformats.org/officeDocument/2006/relationships/customXml" Target="../ink/ink9.xml"/><Relationship Id="rId8" Type="http://schemas.openxmlformats.org/officeDocument/2006/relationships/tags" Target="../tags/tag249.xml"/><Relationship Id="rId51" Type="http://schemas.openxmlformats.org/officeDocument/2006/relationships/tags" Target="../tags/tag292.xml"/><Relationship Id="rId3" Type="http://schemas.openxmlformats.org/officeDocument/2006/relationships/tags" Target="../tags/tag244.xml"/></Relationships>
</file>

<file path=ppt/slides/_rels/slide13.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tags" Target="../tags/tag307.xml"/><Relationship Id="rId18" Type="http://schemas.openxmlformats.org/officeDocument/2006/relationships/tags" Target="../tags/tag312.xml"/><Relationship Id="rId26" Type="http://schemas.openxmlformats.org/officeDocument/2006/relationships/tags" Target="../tags/tag320.xml"/><Relationship Id="rId39" Type="http://schemas.openxmlformats.org/officeDocument/2006/relationships/tags" Target="../tags/tag333.xml"/><Relationship Id="rId3" Type="http://schemas.openxmlformats.org/officeDocument/2006/relationships/tags" Target="../tags/tag297.xml"/><Relationship Id="rId21" Type="http://schemas.openxmlformats.org/officeDocument/2006/relationships/tags" Target="../tags/tag315.xml"/><Relationship Id="rId34" Type="http://schemas.openxmlformats.org/officeDocument/2006/relationships/tags" Target="../tags/tag328.xml"/><Relationship Id="rId42" Type="http://schemas.openxmlformats.org/officeDocument/2006/relationships/customXml" Target="../ink/ink10.xml"/><Relationship Id="rId7" Type="http://schemas.openxmlformats.org/officeDocument/2006/relationships/tags" Target="../tags/tag301.xml"/><Relationship Id="rId12" Type="http://schemas.openxmlformats.org/officeDocument/2006/relationships/tags" Target="../tags/tag306.xml"/><Relationship Id="rId17" Type="http://schemas.openxmlformats.org/officeDocument/2006/relationships/tags" Target="../tags/tag311.xml"/><Relationship Id="rId25" Type="http://schemas.openxmlformats.org/officeDocument/2006/relationships/tags" Target="../tags/tag319.xml"/><Relationship Id="rId33" Type="http://schemas.openxmlformats.org/officeDocument/2006/relationships/tags" Target="../tags/tag327.xml"/><Relationship Id="rId38" Type="http://schemas.openxmlformats.org/officeDocument/2006/relationships/tags" Target="../tags/tag332.xml"/><Relationship Id="rId2" Type="http://schemas.openxmlformats.org/officeDocument/2006/relationships/tags" Target="../tags/tag296.xml"/><Relationship Id="rId16" Type="http://schemas.openxmlformats.org/officeDocument/2006/relationships/tags" Target="../tags/tag310.xml"/><Relationship Id="rId20" Type="http://schemas.openxmlformats.org/officeDocument/2006/relationships/tags" Target="../tags/tag314.xml"/><Relationship Id="rId29" Type="http://schemas.openxmlformats.org/officeDocument/2006/relationships/tags" Target="../tags/tag323.xml"/><Relationship Id="rId41" Type="http://schemas.openxmlformats.org/officeDocument/2006/relationships/notesSlide" Target="../notesSlides/notesSlide11.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tags" Target="../tags/tag305.xml"/><Relationship Id="rId24" Type="http://schemas.openxmlformats.org/officeDocument/2006/relationships/tags" Target="../tags/tag318.xml"/><Relationship Id="rId32" Type="http://schemas.openxmlformats.org/officeDocument/2006/relationships/tags" Target="../tags/tag326.xml"/><Relationship Id="rId37" Type="http://schemas.openxmlformats.org/officeDocument/2006/relationships/tags" Target="../tags/tag331.xml"/><Relationship Id="rId40" Type="http://schemas.openxmlformats.org/officeDocument/2006/relationships/slideLayout" Target="../slideLayouts/slideLayout2.xml"/><Relationship Id="rId5" Type="http://schemas.openxmlformats.org/officeDocument/2006/relationships/tags" Target="../tags/tag299.xml"/><Relationship Id="rId15" Type="http://schemas.openxmlformats.org/officeDocument/2006/relationships/tags" Target="../tags/tag309.xml"/><Relationship Id="rId23" Type="http://schemas.openxmlformats.org/officeDocument/2006/relationships/tags" Target="../tags/tag317.xml"/><Relationship Id="rId28" Type="http://schemas.openxmlformats.org/officeDocument/2006/relationships/tags" Target="../tags/tag322.xml"/><Relationship Id="rId36" Type="http://schemas.openxmlformats.org/officeDocument/2006/relationships/tags" Target="../tags/tag330.xml"/><Relationship Id="rId10" Type="http://schemas.openxmlformats.org/officeDocument/2006/relationships/tags" Target="../tags/tag304.xml"/><Relationship Id="rId19" Type="http://schemas.openxmlformats.org/officeDocument/2006/relationships/tags" Target="../tags/tag313.xml"/><Relationship Id="rId31" Type="http://schemas.openxmlformats.org/officeDocument/2006/relationships/tags" Target="../tags/tag325.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tags" Target="../tags/tag308.xml"/><Relationship Id="rId22" Type="http://schemas.openxmlformats.org/officeDocument/2006/relationships/tags" Target="../tags/tag316.xml"/><Relationship Id="rId27" Type="http://schemas.openxmlformats.org/officeDocument/2006/relationships/tags" Target="../tags/tag321.xml"/><Relationship Id="rId30" Type="http://schemas.openxmlformats.org/officeDocument/2006/relationships/tags" Target="../tags/tag324.xml"/><Relationship Id="rId35" Type="http://schemas.openxmlformats.org/officeDocument/2006/relationships/tags" Target="../tags/tag329.xml"/><Relationship Id="rId43"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tags" Target="../tags/tag341.xml"/><Relationship Id="rId13" Type="http://schemas.openxmlformats.org/officeDocument/2006/relationships/tags" Target="../tags/tag346.xml"/><Relationship Id="rId18" Type="http://schemas.openxmlformats.org/officeDocument/2006/relationships/tags" Target="../tags/tag351.xml"/><Relationship Id="rId3" Type="http://schemas.openxmlformats.org/officeDocument/2006/relationships/tags" Target="../tags/tag336.xml"/><Relationship Id="rId21" Type="http://schemas.openxmlformats.org/officeDocument/2006/relationships/slideLayout" Target="../slideLayouts/slideLayout4.xml"/><Relationship Id="rId7" Type="http://schemas.openxmlformats.org/officeDocument/2006/relationships/tags" Target="../tags/tag340.xml"/><Relationship Id="rId12" Type="http://schemas.openxmlformats.org/officeDocument/2006/relationships/tags" Target="../tags/tag345.xml"/><Relationship Id="rId17" Type="http://schemas.openxmlformats.org/officeDocument/2006/relationships/tags" Target="../tags/tag350.xml"/><Relationship Id="rId2" Type="http://schemas.openxmlformats.org/officeDocument/2006/relationships/tags" Target="../tags/tag335.xml"/><Relationship Id="rId16" Type="http://schemas.openxmlformats.org/officeDocument/2006/relationships/tags" Target="../tags/tag349.xml"/><Relationship Id="rId20" Type="http://schemas.openxmlformats.org/officeDocument/2006/relationships/tags" Target="../tags/tag353.xml"/><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tags" Target="../tags/tag344.xml"/><Relationship Id="rId5" Type="http://schemas.openxmlformats.org/officeDocument/2006/relationships/tags" Target="../tags/tag338.xml"/><Relationship Id="rId15" Type="http://schemas.openxmlformats.org/officeDocument/2006/relationships/tags" Target="../tags/tag348.xml"/><Relationship Id="rId10" Type="http://schemas.openxmlformats.org/officeDocument/2006/relationships/tags" Target="../tags/tag343.xml"/><Relationship Id="rId19" Type="http://schemas.openxmlformats.org/officeDocument/2006/relationships/tags" Target="../tags/tag352.xml"/><Relationship Id="rId4" Type="http://schemas.openxmlformats.org/officeDocument/2006/relationships/tags" Target="../tags/tag337.xml"/><Relationship Id="rId9" Type="http://schemas.openxmlformats.org/officeDocument/2006/relationships/tags" Target="../tags/tag342.xml"/><Relationship Id="rId14" Type="http://schemas.openxmlformats.org/officeDocument/2006/relationships/tags" Target="../tags/tag347.xml"/><Relationship Id="rId2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tags" Target="../tags/tag361.xml"/><Relationship Id="rId3" Type="http://schemas.openxmlformats.org/officeDocument/2006/relationships/tags" Target="../tags/tag356.xml"/><Relationship Id="rId7" Type="http://schemas.openxmlformats.org/officeDocument/2006/relationships/tags" Target="../tags/tag360.xml"/><Relationship Id="rId12" Type="http://schemas.openxmlformats.org/officeDocument/2006/relationships/image" Target="../media/image11.png"/><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customXml" Target="../ink/ink11.xml"/><Relationship Id="rId5" Type="http://schemas.openxmlformats.org/officeDocument/2006/relationships/tags" Target="../tags/tag358.xml"/><Relationship Id="rId10" Type="http://schemas.openxmlformats.org/officeDocument/2006/relationships/notesSlide" Target="../notesSlides/notesSlide13.xml"/><Relationship Id="rId4" Type="http://schemas.openxmlformats.org/officeDocument/2006/relationships/tags" Target="../tags/tag357.xml"/><Relationship Id="rId9"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tags" Target="../tags/tag374.xml"/><Relationship Id="rId18" Type="http://schemas.openxmlformats.org/officeDocument/2006/relationships/tags" Target="../tags/tag379.xml"/><Relationship Id="rId26" Type="http://schemas.openxmlformats.org/officeDocument/2006/relationships/slideLayout" Target="../slideLayouts/slideLayout2.xml"/><Relationship Id="rId3" Type="http://schemas.openxmlformats.org/officeDocument/2006/relationships/tags" Target="../tags/tag364.xml"/><Relationship Id="rId21" Type="http://schemas.openxmlformats.org/officeDocument/2006/relationships/tags" Target="../tags/tag382.xml"/><Relationship Id="rId7" Type="http://schemas.openxmlformats.org/officeDocument/2006/relationships/tags" Target="../tags/tag368.xml"/><Relationship Id="rId12" Type="http://schemas.openxmlformats.org/officeDocument/2006/relationships/tags" Target="../tags/tag373.xml"/><Relationship Id="rId17" Type="http://schemas.openxmlformats.org/officeDocument/2006/relationships/tags" Target="../tags/tag378.xml"/><Relationship Id="rId25" Type="http://schemas.openxmlformats.org/officeDocument/2006/relationships/tags" Target="../tags/tag386.xml"/><Relationship Id="rId2" Type="http://schemas.openxmlformats.org/officeDocument/2006/relationships/tags" Target="../tags/tag363.xml"/><Relationship Id="rId16" Type="http://schemas.openxmlformats.org/officeDocument/2006/relationships/tags" Target="../tags/tag377.xml"/><Relationship Id="rId20" Type="http://schemas.openxmlformats.org/officeDocument/2006/relationships/tags" Target="../tags/tag381.xml"/><Relationship Id="rId29" Type="http://schemas.openxmlformats.org/officeDocument/2006/relationships/customXml" Target="../ink/ink12.xml"/><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tags" Target="../tags/tag372.xml"/><Relationship Id="rId24" Type="http://schemas.openxmlformats.org/officeDocument/2006/relationships/tags" Target="../tags/tag385.xml"/><Relationship Id="rId5" Type="http://schemas.openxmlformats.org/officeDocument/2006/relationships/tags" Target="../tags/tag366.xml"/><Relationship Id="rId15" Type="http://schemas.openxmlformats.org/officeDocument/2006/relationships/tags" Target="../tags/tag376.xml"/><Relationship Id="rId23" Type="http://schemas.openxmlformats.org/officeDocument/2006/relationships/tags" Target="../tags/tag384.xml"/><Relationship Id="rId28" Type="http://schemas.openxmlformats.org/officeDocument/2006/relationships/image" Target="../media/image30.png"/><Relationship Id="rId10" Type="http://schemas.openxmlformats.org/officeDocument/2006/relationships/tags" Target="../tags/tag371.xml"/><Relationship Id="rId19" Type="http://schemas.openxmlformats.org/officeDocument/2006/relationships/tags" Target="../tags/tag380.xml"/><Relationship Id="rId4" Type="http://schemas.openxmlformats.org/officeDocument/2006/relationships/tags" Target="../tags/tag365.xml"/><Relationship Id="rId9" Type="http://schemas.openxmlformats.org/officeDocument/2006/relationships/tags" Target="../tags/tag370.xml"/><Relationship Id="rId14" Type="http://schemas.openxmlformats.org/officeDocument/2006/relationships/tags" Target="../tags/tag375.xml"/><Relationship Id="rId22" Type="http://schemas.openxmlformats.org/officeDocument/2006/relationships/tags" Target="../tags/tag383.xml"/><Relationship Id="rId27" Type="http://schemas.openxmlformats.org/officeDocument/2006/relationships/notesSlide" Target="../notesSlides/notesSlide14.xml"/><Relationship Id="rId30"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tags" Target="../tags/tag394.xml"/><Relationship Id="rId13" Type="http://schemas.openxmlformats.org/officeDocument/2006/relationships/tags" Target="../tags/tag399.xml"/><Relationship Id="rId18" Type="http://schemas.openxmlformats.org/officeDocument/2006/relationships/tags" Target="../tags/tag404.xml"/><Relationship Id="rId26" Type="http://schemas.openxmlformats.org/officeDocument/2006/relationships/slideLayout" Target="../slideLayouts/slideLayout2.xml"/><Relationship Id="rId3" Type="http://schemas.openxmlformats.org/officeDocument/2006/relationships/tags" Target="../tags/tag389.xml"/><Relationship Id="rId21" Type="http://schemas.openxmlformats.org/officeDocument/2006/relationships/tags" Target="../tags/tag407.xml"/><Relationship Id="rId7" Type="http://schemas.openxmlformats.org/officeDocument/2006/relationships/tags" Target="../tags/tag393.xml"/><Relationship Id="rId12" Type="http://schemas.openxmlformats.org/officeDocument/2006/relationships/tags" Target="../tags/tag398.xml"/><Relationship Id="rId17" Type="http://schemas.openxmlformats.org/officeDocument/2006/relationships/tags" Target="../tags/tag403.xml"/><Relationship Id="rId25" Type="http://schemas.openxmlformats.org/officeDocument/2006/relationships/tags" Target="../tags/tag411.xml"/><Relationship Id="rId2" Type="http://schemas.openxmlformats.org/officeDocument/2006/relationships/tags" Target="../tags/tag388.xml"/><Relationship Id="rId16" Type="http://schemas.openxmlformats.org/officeDocument/2006/relationships/tags" Target="../tags/tag402.xml"/><Relationship Id="rId20" Type="http://schemas.openxmlformats.org/officeDocument/2006/relationships/tags" Target="../tags/tag406.xml"/><Relationship Id="rId29" Type="http://schemas.openxmlformats.org/officeDocument/2006/relationships/customXml" Target="../ink/ink13.xml"/><Relationship Id="rId1" Type="http://schemas.openxmlformats.org/officeDocument/2006/relationships/tags" Target="../tags/tag387.xml"/><Relationship Id="rId6" Type="http://schemas.openxmlformats.org/officeDocument/2006/relationships/tags" Target="../tags/tag392.xml"/><Relationship Id="rId11" Type="http://schemas.openxmlformats.org/officeDocument/2006/relationships/tags" Target="../tags/tag397.xml"/><Relationship Id="rId24" Type="http://schemas.openxmlformats.org/officeDocument/2006/relationships/tags" Target="../tags/tag410.xml"/><Relationship Id="rId5" Type="http://schemas.openxmlformats.org/officeDocument/2006/relationships/tags" Target="../tags/tag391.xml"/><Relationship Id="rId15" Type="http://schemas.openxmlformats.org/officeDocument/2006/relationships/tags" Target="../tags/tag401.xml"/><Relationship Id="rId23" Type="http://schemas.openxmlformats.org/officeDocument/2006/relationships/tags" Target="../tags/tag409.xml"/><Relationship Id="rId28" Type="http://schemas.openxmlformats.org/officeDocument/2006/relationships/image" Target="../media/image30.png"/><Relationship Id="rId10" Type="http://schemas.openxmlformats.org/officeDocument/2006/relationships/tags" Target="../tags/tag396.xml"/><Relationship Id="rId19" Type="http://schemas.openxmlformats.org/officeDocument/2006/relationships/tags" Target="../tags/tag405.xml"/><Relationship Id="rId4" Type="http://schemas.openxmlformats.org/officeDocument/2006/relationships/tags" Target="../tags/tag390.xml"/><Relationship Id="rId9" Type="http://schemas.openxmlformats.org/officeDocument/2006/relationships/tags" Target="../tags/tag395.xml"/><Relationship Id="rId14" Type="http://schemas.openxmlformats.org/officeDocument/2006/relationships/tags" Target="../tags/tag400.xml"/><Relationship Id="rId22" Type="http://schemas.openxmlformats.org/officeDocument/2006/relationships/tags" Target="../tags/tag408.xml"/><Relationship Id="rId27" Type="http://schemas.openxmlformats.org/officeDocument/2006/relationships/notesSlide" Target="../notesSlides/notesSlide15.xml"/><Relationship Id="rId30" Type="http://schemas.openxmlformats.org/officeDocument/2006/relationships/image" Target="../media/image10.emf"/></Relationships>
</file>

<file path=ppt/slides/_rels/slide18.xml.rels><?xml version="1.0" encoding="UTF-8" standalone="yes"?>
<Relationships xmlns="http://schemas.openxmlformats.org/package/2006/relationships"><Relationship Id="rId13" Type="http://schemas.openxmlformats.org/officeDocument/2006/relationships/tags" Target="../tags/tag424.xml"/><Relationship Id="rId18" Type="http://schemas.openxmlformats.org/officeDocument/2006/relationships/tags" Target="../tags/tag429.xml"/><Relationship Id="rId26" Type="http://schemas.openxmlformats.org/officeDocument/2006/relationships/tags" Target="../tags/tag437.xml"/><Relationship Id="rId39" Type="http://schemas.openxmlformats.org/officeDocument/2006/relationships/tags" Target="../tags/tag450.xml"/><Relationship Id="rId3" Type="http://schemas.openxmlformats.org/officeDocument/2006/relationships/tags" Target="../tags/tag414.xml"/><Relationship Id="rId21" Type="http://schemas.openxmlformats.org/officeDocument/2006/relationships/tags" Target="../tags/tag432.xml"/><Relationship Id="rId34" Type="http://schemas.openxmlformats.org/officeDocument/2006/relationships/tags" Target="../tags/tag445.xml"/><Relationship Id="rId42" Type="http://schemas.openxmlformats.org/officeDocument/2006/relationships/tags" Target="../tags/tag453.xml"/><Relationship Id="rId47" Type="http://schemas.openxmlformats.org/officeDocument/2006/relationships/tags" Target="../tags/tag458.xml"/><Relationship Id="rId50" Type="http://schemas.openxmlformats.org/officeDocument/2006/relationships/notesSlide" Target="../notesSlides/notesSlide16.xml"/><Relationship Id="rId7" Type="http://schemas.openxmlformats.org/officeDocument/2006/relationships/tags" Target="../tags/tag418.xml"/><Relationship Id="rId12" Type="http://schemas.openxmlformats.org/officeDocument/2006/relationships/tags" Target="../tags/tag423.xml"/><Relationship Id="rId17" Type="http://schemas.openxmlformats.org/officeDocument/2006/relationships/tags" Target="../tags/tag428.xml"/><Relationship Id="rId25" Type="http://schemas.openxmlformats.org/officeDocument/2006/relationships/tags" Target="../tags/tag436.xml"/><Relationship Id="rId33" Type="http://schemas.openxmlformats.org/officeDocument/2006/relationships/tags" Target="../tags/tag444.xml"/><Relationship Id="rId38" Type="http://schemas.openxmlformats.org/officeDocument/2006/relationships/tags" Target="../tags/tag449.xml"/><Relationship Id="rId46" Type="http://schemas.openxmlformats.org/officeDocument/2006/relationships/tags" Target="../tags/tag457.xml"/><Relationship Id="rId2" Type="http://schemas.openxmlformats.org/officeDocument/2006/relationships/tags" Target="../tags/tag413.xml"/><Relationship Id="rId16" Type="http://schemas.openxmlformats.org/officeDocument/2006/relationships/tags" Target="../tags/tag427.xml"/><Relationship Id="rId20" Type="http://schemas.openxmlformats.org/officeDocument/2006/relationships/tags" Target="../tags/tag431.xml"/><Relationship Id="rId29" Type="http://schemas.openxmlformats.org/officeDocument/2006/relationships/tags" Target="../tags/tag440.xml"/><Relationship Id="rId41" Type="http://schemas.openxmlformats.org/officeDocument/2006/relationships/tags" Target="../tags/tag452.xml"/><Relationship Id="rId1" Type="http://schemas.openxmlformats.org/officeDocument/2006/relationships/tags" Target="../tags/tag412.xml"/><Relationship Id="rId6" Type="http://schemas.openxmlformats.org/officeDocument/2006/relationships/tags" Target="../tags/tag417.xml"/><Relationship Id="rId11" Type="http://schemas.openxmlformats.org/officeDocument/2006/relationships/tags" Target="../tags/tag422.xml"/><Relationship Id="rId24" Type="http://schemas.openxmlformats.org/officeDocument/2006/relationships/tags" Target="../tags/tag435.xml"/><Relationship Id="rId32" Type="http://schemas.openxmlformats.org/officeDocument/2006/relationships/tags" Target="../tags/tag443.xml"/><Relationship Id="rId37" Type="http://schemas.openxmlformats.org/officeDocument/2006/relationships/tags" Target="../tags/tag448.xml"/><Relationship Id="rId40" Type="http://schemas.openxmlformats.org/officeDocument/2006/relationships/tags" Target="../tags/tag451.xml"/><Relationship Id="rId45" Type="http://schemas.openxmlformats.org/officeDocument/2006/relationships/tags" Target="../tags/tag456.xml"/><Relationship Id="rId5" Type="http://schemas.openxmlformats.org/officeDocument/2006/relationships/tags" Target="../tags/tag416.xml"/><Relationship Id="rId15" Type="http://schemas.openxmlformats.org/officeDocument/2006/relationships/tags" Target="../tags/tag426.xml"/><Relationship Id="rId23" Type="http://schemas.openxmlformats.org/officeDocument/2006/relationships/tags" Target="../tags/tag434.xml"/><Relationship Id="rId28" Type="http://schemas.openxmlformats.org/officeDocument/2006/relationships/tags" Target="../tags/tag439.xml"/><Relationship Id="rId36" Type="http://schemas.openxmlformats.org/officeDocument/2006/relationships/tags" Target="../tags/tag447.xml"/><Relationship Id="rId49" Type="http://schemas.openxmlformats.org/officeDocument/2006/relationships/slideLayout" Target="../slideLayouts/slideLayout2.xml"/><Relationship Id="rId10" Type="http://schemas.openxmlformats.org/officeDocument/2006/relationships/tags" Target="../tags/tag421.xml"/><Relationship Id="rId19" Type="http://schemas.openxmlformats.org/officeDocument/2006/relationships/tags" Target="../tags/tag430.xml"/><Relationship Id="rId31" Type="http://schemas.openxmlformats.org/officeDocument/2006/relationships/tags" Target="../tags/tag442.xml"/><Relationship Id="rId44" Type="http://schemas.openxmlformats.org/officeDocument/2006/relationships/tags" Target="../tags/tag455.xml"/><Relationship Id="rId4" Type="http://schemas.openxmlformats.org/officeDocument/2006/relationships/tags" Target="../tags/tag415.xml"/><Relationship Id="rId9" Type="http://schemas.openxmlformats.org/officeDocument/2006/relationships/tags" Target="../tags/tag420.xml"/><Relationship Id="rId14" Type="http://schemas.openxmlformats.org/officeDocument/2006/relationships/tags" Target="../tags/tag425.xml"/><Relationship Id="rId22" Type="http://schemas.openxmlformats.org/officeDocument/2006/relationships/tags" Target="../tags/tag433.xml"/><Relationship Id="rId27" Type="http://schemas.openxmlformats.org/officeDocument/2006/relationships/tags" Target="../tags/tag438.xml"/><Relationship Id="rId30" Type="http://schemas.openxmlformats.org/officeDocument/2006/relationships/tags" Target="../tags/tag441.xml"/><Relationship Id="rId35" Type="http://schemas.openxmlformats.org/officeDocument/2006/relationships/tags" Target="../tags/tag446.xml"/><Relationship Id="rId43" Type="http://schemas.openxmlformats.org/officeDocument/2006/relationships/tags" Target="../tags/tag454.xml"/><Relationship Id="rId48" Type="http://schemas.openxmlformats.org/officeDocument/2006/relationships/tags" Target="../tags/tag459.xml"/><Relationship Id="rId8" Type="http://schemas.openxmlformats.org/officeDocument/2006/relationships/tags" Target="../tags/tag419.xml"/></Relationships>
</file>

<file path=ppt/slides/_rels/slide19.xml.rels><?xml version="1.0" encoding="UTF-8" standalone="yes"?>
<Relationships xmlns="http://schemas.openxmlformats.org/package/2006/relationships"><Relationship Id="rId8" Type="http://schemas.openxmlformats.org/officeDocument/2006/relationships/tags" Target="../tags/tag467.xml"/><Relationship Id="rId13" Type="http://schemas.openxmlformats.org/officeDocument/2006/relationships/tags" Target="../tags/tag472.xml"/><Relationship Id="rId18" Type="http://schemas.openxmlformats.org/officeDocument/2006/relationships/tags" Target="../tags/tag477.xml"/><Relationship Id="rId3" Type="http://schemas.openxmlformats.org/officeDocument/2006/relationships/tags" Target="../tags/tag462.xml"/><Relationship Id="rId21" Type="http://schemas.openxmlformats.org/officeDocument/2006/relationships/notesSlide" Target="../notesSlides/notesSlide17.xml"/><Relationship Id="rId7" Type="http://schemas.openxmlformats.org/officeDocument/2006/relationships/tags" Target="../tags/tag466.xml"/><Relationship Id="rId12" Type="http://schemas.openxmlformats.org/officeDocument/2006/relationships/tags" Target="../tags/tag471.xml"/><Relationship Id="rId17" Type="http://schemas.openxmlformats.org/officeDocument/2006/relationships/tags" Target="../tags/tag476.xml"/><Relationship Id="rId2" Type="http://schemas.openxmlformats.org/officeDocument/2006/relationships/tags" Target="../tags/tag461.xml"/><Relationship Id="rId16" Type="http://schemas.openxmlformats.org/officeDocument/2006/relationships/tags" Target="../tags/tag475.xml"/><Relationship Id="rId20" Type="http://schemas.openxmlformats.org/officeDocument/2006/relationships/slideLayout" Target="../slideLayouts/slideLayout2.xml"/><Relationship Id="rId1" Type="http://schemas.openxmlformats.org/officeDocument/2006/relationships/tags" Target="../tags/tag460.xml"/><Relationship Id="rId6" Type="http://schemas.openxmlformats.org/officeDocument/2006/relationships/tags" Target="../tags/tag465.xml"/><Relationship Id="rId11" Type="http://schemas.openxmlformats.org/officeDocument/2006/relationships/tags" Target="../tags/tag470.xml"/><Relationship Id="rId5" Type="http://schemas.openxmlformats.org/officeDocument/2006/relationships/tags" Target="../tags/tag464.xml"/><Relationship Id="rId15" Type="http://schemas.openxmlformats.org/officeDocument/2006/relationships/tags" Target="../tags/tag474.xml"/><Relationship Id="rId23" Type="http://schemas.openxmlformats.org/officeDocument/2006/relationships/image" Target="../media/image13.png"/><Relationship Id="rId10" Type="http://schemas.openxmlformats.org/officeDocument/2006/relationships/tags" Target="../tags/tag469.xml"/><Relationship Id="rId19" Type="http://schemas.openxmlformats.org/officeDocument/2006/relationships/tags" Target="../tags/tag478.xml"/><Relationship Id="rId4" Type="http://schemas.openxmlformats.org/officeDocument/2006/relationships/tags" Target="../tags/tag463.xml"/><Relationship Id="rId9" Type="http://schemas.openxmlformats.org/officeDocument/2006/relationships/tags" Target="../tags/tag468.xml"/><Relationship Id="rId14" Type="http://schemas.openxmlformats.org/officeDocument/2006/relationships/tags" Target="../tags/tag473.xml"/><Relationship Id="rId22" Type="http://schemas.openxmlformats.org/officeDocument/2006/relationships/customXml" Target="../ink/ink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486.xml"/><Relationship Id="rId13" Type="http://schemas.openxmlformats.org/officeDocument/2006/relationships/tags" Target="../tags/tag491.xml"/><Relationship Id="rId18" Type="http://schemas.openxmlformats.org/officeDocument/2006/relationships/image" Target="../media/image14.png"/><Relationship Id="rId3" Type="http://schemas.openxmlformats.org/officeDocument/2006/relationships/tags" Target="../tags/tag481.xml"/><Relationship Id="rId7" Type="http://schemas.openxmlformats.org/officeDocument/2006/relationships/tags" Target="../tags/tag485.xml"/><Relationship Id="rId12" Type="http://schemas.openxmlformats.org/officeDocument/2006/relationships/tags" Target="../tags/tag490.xml"/><Relationship Id="rId17" Type="http://schemas.openxmlformats.org/officeDocument/2006/relationships/customXml" Target="../ink/ink15.xml"/><Relationship Id="rId2" Type="http://schemas.openxmlformats.org/officeDocument/2006/relationships/tags" Target="../tags/tag480.xml"/><Relationship Id="rId16" Type="http://schemas.openxmlformats.org/officeDocument/2006/relationships/notesSlide" Target="../notesSlides/notesSlide18.xml"/><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tags" Target="../tags/tag489.xml"/><Relationship Id="rId5" Type="http://schemas.openxmlformats.org/officeDocument/2006/relationships/tags" Target="../tags/tag483.xml"/><Relationship Id="rId15" Type="http://schemas.openxmlformats.org/officeDocument/2006/relationships/slideLayout" Target="../slideLayouts/slideLayout2.xml"/><Relationship Id="rId10" Type="http://schemas.openxmlformats.org/officeDocument/2006/relationships/tags" Target="../tags/tag488.xml"/><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tags" Target="../tags/tag492.xml"/></Relationships>
</file>

<file path=ppt/slides/_rels/slide21.xml.rels><?xml version="1.0" encoding="UTF-8" standalone="yes"?>
<Relationships xmlns="http://schemas.openxmlformats.org/package/2006/relationships"><Relationship Id="rId8" Type="http://schemas.openxmlformats.org/officeDocument/2006/relationships/tags" Target="../tags/tag500.xml"/><Relationship Id="rId13" Type="http://schemas.openxmlformats.org/officeDocument/2006/relationships/tags" Target="../tags/tag505.xml"/><Relationship Id="rId18" Type="http://schemas.openxmlformats.org/officeDocument/2006/relationships/tags" Target="../tags/tag510.xml"/><Relationship Id="rId26" Type="http://schemas.openxmlformats.org/officeDocument/2006/relationships/tags" Target="../tags/tag518.xml"/><Relationship Id="rId39" Type="http://schemas.openxmlformats.org/officeDocument/2006/relationships/tags" Target="../tags/tag531.xml"/><Relationship Id="rId3" Type="http://schemas.openxmlformats.org/officeDocument/2006/relationships/tags" Target="../tags/tag495.xml"/><Relationship Id="rId21" Type="http://schemas.openxmlformats.org/officeDocument/2006/relationships/tags" Target="../tags/tag513.xml"/><Relationship Id="rId34" Type="http://schemas.openxmlformats.org/officeDocument/2006/relationships/tags" Target="../tags/tag526.xml"/><Relationship Id="rId42" Type="http://schemas.openxmlformats.org/officeDocument/2006/relationships/tags" Target="../tags/tag534.xml"/><Relationship Id="rId7" Type="http://schemas.openxmlformats.org/officeDocument/2006/relationships/tags" Target="../tags/tag499.xml"/><Relationship Id="rId12" Type="http://schemas.openxmlformats.org/officeDocument/2006/relationships/tags" Target="../tags/tag504.xml"/><Relationship Id="rId17" Type="http://schemas.openxmlformats.org/officeDocument/2006/relationships/tags" Target="../tags/tag509.xml"/><Relationship Id="rId25" Type="http://schemas.openxmlformats.org/officeDocument/2006/relationships/tags" Target="../tags/tag517.xml"/><Relationship Id="rId33" Type="http://schemas.openxmlformats.org/officeDocument/2006/relationships/tags" Target="../tags/tag525.xml"/><Relationship Id="rId38" Type="http://schemas.openxmlformats.org/officeDocument/2006/relationships/tags" Target="../tags/tag530.xml"/><Relationship Id="rId2" Type="http://schemas.openxmlformats.org/officeDocument/2006/relationships/tags" Target="../tags/tag494.xml"/><Relationship Id="rId16" Type="http://schemas.openxmlformats.org/officeDocument/2006/relationships/tags" Target="../tags/tag508.xml"/><Relationship Id="rId20" Type="http://schemas.openxmlformats.org/officeDocument/2006/relationships/tags" Target="../tags/tag512.xml"/><Relationship Id="rId29" Type="http://schemas.openxmlformats.org/officeDocument/2006/relationships/tags" Target="../tags/tag521.xml"/><Relationship Id="rId41" Type="http://schemas.openxmlformats.org/officeDocument/2006/relationships/tags" Target="../tags/tag533.xml"/><Relationship Id="rId1" Type="http://schemas.openxmlformats.org/officeDocument/2006/relationships/tags" Target="../tags/tag493.xml"/><Relationship Id="rId6" Type="http://schemas.openxmlformats.org/officeDocument/2006/relationships/tags" Target="../tags/tag498.xml"/><Relationship Id="rId11" Type="http://schemas.openxmlformats.org/officeDocument/2006/relationships/tags" Target="../tags/tag503.xml"/><Relationship Id="rId24" Type="http://schemas.openxmlformats.org/officeDocument/2006/relationships/tags" Target="../tags/tag516.xml"/><Relationship Id="rId32" Type="http://schemas.openxmlformats.org/officeDocument/2006/relationships/tags" Target="../tags/tag524.xml"/><Relationship Id="rId37" Type="http://schemas.openxmlformats.org/officeDocument/2006/relationships/tags" Target="../tags/tag529.xml"/><Relationship Id="rId40" Type="http://schemas.openxmlformats.org/officeDocument/2006/relationships/tags" Target="../tags/tag532.xml"/><Relationship Id="rId5" Type="http://schemas.openxmlformats.org/officeDocument/2006/relationships/tags" Target="../tags/tag497.xml"/><Relationship Id="rId15" Type="http://schemas.openxmlformats.org/officeDocument/2006/relationships/tags" Target="../tags/tag507.xml"/><Relationship Id="rId23" Type="http://schemas.openxmlformats.org/officeDocument/2006/relationships/tags" Target="../tags/tag515.xml"/><Relationship Id="rId28" Type="http://schemas.openxmlformats.org/officeDocument/2006/relationships/tags" Target="../tags/tag520.xml"/><Relationship Id="rId36" Type="http://schemas.openxmlformats.org/officeDocument/2006/relationships/tags" Target="../tags/tag528.xml"/><Relationship Id="rId10" Type="http://schemas.openxmlformats.org/officeDocument/2006/relationships/tags" Target="../tags/tag502.xml"/><Relationship Id="rId19" Type="http://schemas.openxmlformats.org/officeDocument/2006/relationships/tags" Target="../tags/tag511.xml"/><Relationship Id="rId31" Type="http://schemas.openxmlformats.org/officeDocument/2006/relationships/tags" Target="../tags/tag523.xml"/><Relationship Id="rId4" Type="http://schemas.openxmlformats.org/officeDocument/2006/relationships/tags" Target="../tags/tag496.xml"/><Relationship Id="rId9" Type="http://schemas.openxmlformats.org/officeDocument/2006/relationships/tags" Target="../tags/tag501.xml"/><Relationship Id="rId14" Type="http://schemas.openxmlformats.org/officeDocument/2006/relationships/tags" Target="../tags/tag506.xml"/><Relationship Id="rId22" Type="http://schemas.openxmlformats.org/officeDocument/2006/relationships/tags" Target="../tags/tag514.xml"/><Relationship Id="rId27" Type="http://schemas.openxmlformats.org/officeDocument/2006/relationships/tags" Target="../tags/tag519.xml"/><Relationship Id="rId30" Type="http://schemas.openxmlformats.org/officeDocument/2006/relationships/tags" Target="../tags/tag522.xml"/><Relationship Id="rId35" Type="http://schemas.openxmlformats.org/officeDocument/2006/relationships/tags" Target="../tags/tag527.xml"/><Relationship Id="rId43"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542.xml"/><Relationship Id="rId13" Type="http://schemas.openxmlformats.org/officeDocument/2006/relationships/tags" Target="../tags/tag547.xml"/><Relationship Id="rId18" Type="http://schemas.openxmlformats.org/officeDocument/2006/relationships/tags" Target="../tags/tag552.xml"/><Relationship Id="rId26" Type="http://schemas.openxmlformats.org/officeDocument/2006/relationships/tags" Target="../tags/tag560.xml"/><Relationship Id="rId39" Type="http://schemas.openxmlformats.org/officeDocument/2006/relationships/slideLayout" Target="../slideLayouts/slideLayout2.xml"/><Relationship Id="rId3" Type="http://schemas.openxmlformats.org/officeDocument/2006/relationships/tags" Target="../tags/tag537.xml"/><Relationship Id="rId21" Type="http://schemas.openxmlformats.org/officeDocument/2006/relationships/tags" Target="../tags/tag555.xml"/><Relationship Id="rId34" Type="http://schemas.openxmlformats.org/officeDocument/2006/relationships/tags" Target="../tags/tag568.xml"/><Relationship Id="rId42" Type="http://schemas.openxmlformats.org/officeDocument/2006/relationships/image" Target="../media/image15.png"/><Relationship Id="rId7" Type="http://schemas.openxmlformats.org/officeDocument/2006/relationships/tags" Target="../tags/tag541.xml"/><Relationship Id="rId12" Type="http://schemas.openxmlformats.org/officeDocument/2006/relationships/tags" Target="../tags/tag546.xml"/><Relationship Id="rId17" Type="http://schemas.openxmlformats.org/officeDocument/2006/relationships/tags" Target="../tags/tag551.xml"/><Relationship Id="rId25" Type="http://schemas.openxmlformats.org/officeDocument/2006/relationships/tags" Target="../tags/tag559.xml"/><Relationship Id="rId33" Type="http://schemas.openxmlformats.org/officeDocument/2006/relationships/tags" Target="../tags/tag567.xml"/><Relationship Id="rId38" Type="http://schemas.openxmlformats.org/officeDocument/2006/relationships/tags" Target="../tags/tag572.xml"/><Relationship Id="rId2" Type="http://schemas.openxmlformats.org/officeDocument/2006/relationships/tags" Target="../tags/tag536.xml"/><Relationship Id="rId16" Type="http://schemas.openxmlformats.org/officeDocument/2006/relationships/tags" Target="../tags/tag550.xml"/><Relationship Id="rId20" Type="http://schemas.openxmlformats.org/officeDocument/2006/relationships/tags" Target="../tags/tag554.xml"/><Relationship Id="rId29" Type="http://schemas.openxmlformats.org/officeDocument/2006/relationships/tags" Target="../tags/tag563.xml"/><Relationship Id="rId41" Type="http://schemas.openxmlformats.org/officeDocument/2006/relationships/customXml" Target="../ink/ink16.xml"/><Relationship Id="rId1" Type="http://schemas.openxmlformats.org/officeDocument/2006/relationships/tags" Target="../tags/tag535.xml"/><Relationship Id="rId6" Type="http://schemas.openxmlformats.org/officeDocument/2006/relationships/tags" Target="../tags/tag540.xml"/><Relationship Id="rId11" Type="http://schemas.openxmlformats.org/officeDocument/2006/relationships/tags" Target="../tags/tag545.xml"/><Relationship Id="rId24" Type="http://schemas.openxmlformats.org/officeDocument/2006/relationships/tags" Target="../tags/tag558.xml"/><Relationship Id="rId32" Type="http://schemas.openxmlformats.org/officeDocument/2006/relationships/tags" Target="../tags/tag566.xml"/><Relationship Id="rId37" Type="http://schemas.openxmlformats.org/officeDocument/2006/relationships/tags" Target="../tags/tag571.xml"/><Relationship Id="rId40" Type="http://schemas.openxmlformats.org/officeDocument/2006/relationships/notesSlide" Target="../notesSlides/notesSlide19.xml"/><Relationship Id="rId5" Type="http://schemas.openxmlformats.org/officeDocument/2006/relationships/tags" Target="../tags/tag539.xml"/><Relationship Id="rId15" Type="http://schemas.openxmlformats.org/officeDocument/2006/relationships/tags" Target="../tags/tag549.xml"/><Relationship Id="rId23" Type="http://schemas.openxmlformats.org/officeDocument/2006/relationships/tags" Target="../tags/tag557.xml"/><Relationship Id="rId28" Type="http://schemas.openxmlformats.org/officeDocument/2006/relationships/tags" Target="../tags/tag562.xml"/><Relationship Id="rId36" Type="http://schemas.openxmlformats.org/officeDocument/2006/relationships/tags" Target="../tags/tag570.xml"/><Relationship Id="rId10" Type="http://schemas.openxmlformats.org/officeDocument/2006/relationships/tags" Target="../tags/tag544.xml"/><Relationship Id="rId19" Type="http://schemas.openxmlformats.org/officeDocument/2006/relationships/tags" Target="../tags/tag553.xml"/><Relationship Id="rId31" Type="http://schemas.openxmlformats.org/officeDocument/2006/relationships/tags" Target="../tags/tag565.xml"/><Relationship Id="rId4" Type="http://schemas.openxmlformats.org/officeDocument/2006/relationships/tags" Target="../tags/tag538.xml"/><Relationship Id="rId9" Type="http://schemas.openxmlformats.org/officeDocument/2006/relationships/tags" Target="../tags/tag543.xml"/><Relationship Id="rId14" Type="http://schemas.openxmlformats.org/officeDocument/2006/relationships/tags" Target="../tags/tag548.xml"/><Relationship Id="rId22" Type="http://schemas.openxmlformats.org/officeDocument/2006/relationships/tags" Target="../tags/tag556.xml"/><Relationship Id="rId27" Type="http://schemas.openxmlformats.org/officeDocument/2006/relationships/tags" Target="../tags/tag561.xml"/><Relationship Id="rId30" Type="http://schemas.openxmlformats.org/officeDocument/2006/relationships/tags" Target="../tags/tag564.xml"/><Relationship Id="rId35" Type="http://schemas.openxmlformats.org/officeDocument/2006/relationships/tags" Target="../tags/tag569.xml"/></Relationships>
</file>

<file path=ppt/slides/_rels/slide23.xml.rels><?xml version="1.0" encoding="UTF-8" standalone="yes"?>
<Relationships xmlns="http://schemas.openxmlformats.org/package/2006/relationships"><Relationship Id="rId8" Type="http://schemas.openxmlformats.org/officeDocument/2006/relationships/tags" Target="../tags/tag580.xml"/><Relationship Id="rId13" Type="http://schemas.openxmlformats.org/officeDocument/2006/relationships/tags" Target="../tags/tag585.xml"/><Relationship Id="rId18" Type="http://schemas.openxmlformats.org/officeDocument/2006/relationships/tags" Target="../tags/tag590.xml"/><Relationship Id="rId26" Type="http://schemas.openxmlformats.org/officeDocument/2006/relationships/tags" Target="../tags/tag598.xml"/><Relationship Id="rId3" Type="http://schemas.openxmlformats.org/officeDocument/2006/relationships/tags" Target="../tags/tag575.xml"/><Relationship Id="rId21" Type="http://schemas.openxmlformats.org/officeDocument/2006/relationships/tags" Target="../tags/tag593.xml"/><Relationship Id="rId34" Type="http://schemas.openxmlformats.org/officeDocument/2006/relationships/customXml" Target="../ink/ink17.xml"/><Relationship Id="rId7" Type="http://schemas.openxmlformats.org/officeDocument/2006/relationships/tags" Target="../tags/tag579.xml"/><Relationship Id="rId12" Type="http://schemas.openxmlformats.org/officeDocument/2006/relationships/tags" Target="../tags/tag584.xml"/><Relationship Id="rId17" Type="http://schemas.openxmlformats.org/officeDocument/2006/relationships/tags" Target="../tags/tag589.xml"/><Relationship Id="rId25" Type="http://schemas.openxmlformats.org/officeDocument/2006/relationships/tags" Target="../tags/tag597.xml"/><Relationship Id="rId33" Type="http://schemas.openxmlformats.org/officeDocument/2006/relationships/notesSlide" Target="../notesSlides/notesSlide20.xml"/><Relationship Id="rId2" Type="http://schemas.openxmlformats.org/officeDocument/2006/relationships/tags" Target="../tags/tag574.xml"/><Relationship Id="rId16" Type="http://schemas.openxmlformats.org/officeDocument/2006/relationships/tags" Target="../tags/tag588.xml"/><Relationship Id="rId20" Type="http://schemas.openxmlformats.org/officeDocument/2006/relationships/tags" Target="../tags/tag592.xml"/><Relationship Id="rId29" Type="http://schemas.openxmlformats.org/officeDocument/2006/relationships/tags" Target="../tags/tag601.xml"/><Relationship Id="rId1" Type="http://schemas.openxmlformats.org/officeDocument/2006/relationships/tags" Target="../tags/tag573.xml"/><Relationship Id="rId6" Type="http://schemas.openxmlformats.org/officeDocument/2006/relationships/tags" Target="../tags/tag578.xml"/><Relationship Id="rId11" Type="http://schemas.openxmlformats.org/officeDocument/2006/relationships/tags" Target="../tags/tag583.xml"/><Relationship Id="rId24" Type="http://schemas.openxmlformats.org/officeDocument/2006/relationships/tags" Target="../tags/tag596.xml"/><Relationship Id="rId32" Type="http://schemas.openxmlformats.org/officeDocument/2006/relationships/slideLayout" Target="../slideLayouts/slideLayout2.xml"/><Relationship Id="rId5" Type="http://schemas.openxmlformats.org/officeDocument/2006/relationships/tags" Target="../tags/tag577.xml"/><Relationship Id="rId15" Type="http://schemas.openxmlformats.org/officeDocument/2006/relationships/tags" Target="../tags/tag587.xml"/><Relationship Id="rId23" Type="http://schemas.openxmlformats.org/officeDocument/2006/relationships/tags" Target="../tags/tag595.xml"/><Relationship Id="rId28" Type="http://schemas.openxmlformats.org/officeDocument/2006/relationships/tags" Target="../tags/tag600.xml"/><Relationship Id="rId10" Type="http://schemas.openxmlformats.org/officeDocument/2006/relationships/tags" Target="../tags/tag582.xml"/><Relationship Id="rId19" Type="http://schemas.openxmlformats.org/officeDocument/2006/relationships/tags" Target="../tags/tag591.xml"/><Relationship Id="rId31" Type="http://schemas.openxmlformats.org/officeDocument/2006/relationships/tags" Target="../tags/tag603.xml"/><Relationship Id="rId4" Type="http://schemas.openxmlformats.org/officeDocument/2006/relationships/tags" Target="../tags/tag576.xml"/><Relationship Id="rId9" Type="http://schemas.openxmlformats.org/officeDocument/2006/relationships/tags" Target="../tags/tag581.xml"/><Relationship Id="rId14" Type="http://schemas.openxmlformats.org/officeDocument/2006/relationships/tags" Target="../tags/tag586.xml"/><Relationship Id="rId22" Type="http://schemas.openxmlformats.org/officeDocument/2006/relationships/tags" Target="../tags/tag594.xml"/><Relationship Id="rId27" Type="http://schemas.openxmlformats.org/officeDocument/2006/relationships/tags" Target="../tags/tag599.xml"/><Relationship Id="rId30" Type="http://schemas.openxmlformats.org/officeDocument/2006/relationships/tags" Target="../tags/tag602.xml"/><Relationship Id="rId35"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611.xml"/><Relationship Id="rId13" Type="http://schemas.openxmlformats.org/officeDocument/2006/relationships/tags" Target="../tags/tag616.xml"/><Relationship Id="rId18" Type="http://schemas.openxmlformats.org/officeDocument/2006/relationships/tags" Target="../tags/tag621.xml"/><Relationship Id="rId3" Type="http://schemas.openxmlformats.org/officeDocument/2006/relationships/tags" Target="../tags/tag606.xml"/><Relationship Id="rId7" Type="http://schemas.openxmlformats.org/officeDocument/2006/relationships/tags" Target="../tags/tag610.xml"/><Relationship Id="rId12" Type="http://schemas.openxmlformats.org/officeDocument/2006/relationships/tags" Target="../tags/tag615.xml"/><Relationship Id="rId17" Type="http://schemas.openxmlformats.org/officeDocument/2006/relationships/tags" Target="../tags/tag620.xml"/><Relationship Id="rId2" Type="http://schemas.openxmlformats.org/officeDocument/2006/relationships/tags" Target="../tags/tag605.xml"/><Relationship Id="rId16" Type="http://schemas.openxmlformats.org/officeDocument/2006/relationships/tags" Target="../tags/tag619.xml"/><Relationship Id="rId20" Type="http://schemas.openxmlformats.org/officeDocument/2006/relationships/notesSlide" Target="../notesSlides/notesSlide21.xml"/><Relationship Id="rId1" Type="http://schemas.openxmlformats.org/officeDocument/2006/relationships/tags" Target="../tags/tag604.xml"/><Relationship Id="rId6" Type="http://schemas.openxmlformats.org/officeDocument/2006/relationships/tags" Target="../tags/tag609.xml"/><Relationship Id="rId11" Type="http://schemas.openxmlformats.org/officeDocument/2006/relationships/tags" Target="../tags/tag614.xml"/><Relationship Id="rId5" Type="http://schemas.openxmlformats.org/officeDocument/2006/relationships/tags" Target="../tags/tag608.xml"/><Relationship Id="rId15" Type="http://schemas.openxmlformats.org/officeDocument/2006/relationships/tags" Target="../tags/tag618.xml"/><Relationship Id="rId10" Type="http://schemas.openxmlformats.org/officeDocument/2006/relationships/tags" Target="../tags/tag613.xml"/><Relationship Id="rId19" Type="http://schemas.openxmlformats.org/officeDocument/2006/relationships/slideLayout" Target="../slideLayouts/slideLayout2.xml"/><Relationship Id="rId4" Type="http://schemas.openxmlformats.org/officeDocument/2006/relationships/tags" Target="../tags/tag607.xml"/><Relationship Id="rId9" Type="http://schemas.openxmlformats.org/officeDocument/2006/relationships/tags" Target="../tags/tag612.xml"/><Relationship Id="rId14" Type="http://schemas.openxmlformats.org/officeDocument/2006/relationships/tags" Target="../tags/tag617.xml"/></Relationships>
</file>

<file path=ppt/slides/_rels/slide26.xml.rels><?xml version="1.0" encoding="UTF-8" standalone="yes"?>
<Relationships xmlns="http://schemas.openxmlformats.org/package/2006/relationships"><Relationship Id="rId13" Type="http://schemas.openxmlformats.org/officeDocument/2006/relationships/tags" Target="../tags/tag634.xml"/><Relationship Id="rId18" Type="http://schemas.openxmlformats.org/officeDocument/2006/relationships/tags" Target="../tags/tag639.xml"/><Relationship Id="rId26" Type="http://schemas.openxmlformats.org/officeDocument/2006/relationships/tags" Target="../tags/tag647.xml"/><Relationship Id="rId39" Type="http://schemas.openxmlformats.org/officeDocument/2006/relationships/tags" Target="../tags/tag660.xml"/><Relationship Id="rId21" Type="http://schemas.openxmlformats.org/officeDocument/2006/relationships/tags" Target="../tags/tag642.xml"/><Relationship Id="rId34" Type="http://schemas.openxmlformats.org/officeDocument/2006/relationships/tags" Target="../tags/tag655.xml"/><Relationship Id="rId42" Type="http://schemas.openxmlformats.org/officeDocument/2006/relationships/tags" Target="../tags/tag663.xml"/><Relationship Id="rId47" Type="http://schemas.openxmlformats.org/officeDocument/2006/relationships/tags" Target="../tags/tag668.xml"/><Relationship Id="rId50" Type="http://schemas.openxmlformats.org/officeDocument/2006/relationships/tags" Target="../tags/tag671.xml"/><Relationship Id="rId55" Type="http://schemas.openxmlformats.org/officeDocument/2006/relationships/tags" Target="../tags/tag676.xml"/><Relationship Id="rId7" Type="http://schemas.openxmlformats.org/officeDocument/2006/relationships/tags" Target="../tags/tag628.xml"/><Relationship Id="rId12" Type="http://schemas.openxmlformats.org/officeDocument/2006/relationships/tags" Target="../tags/tag633.xml"/><Relationship Id="rId17" Type="http://schemas.openxmlformats.org/officeDocument/2006/relationships/tags" Target="../tags/tag638.xml"/><Relationship Id="rId25" Type="http://schemas.openxmlformats.org/officeDocument/2006/relationships/tags" Target="../tags/tag646.xml"/><Relationship Id="rId33" Type="http://schemas.openxmlformats.org/officeDocument/2006/relationships/tags" Target="../tags/tag654.xml"/><Relationship Id="rId38" Type="http://schemas.openxmlformats.org/officeDocument/2006/relationships/tags" Target="../tags/tag659.xml"/><Relationship Id="rId46" Type="http://schemas.openxmlformats.org/officeDocument/2006/relationships/tags" Target="../tags/tag667.xml"/><Relationship Id="rId59" Type="http://schemas.openxmlformats.org/officeDocument/2006/relationships/slideLayout" Target="../slideLayouts/slideLayout2.xml"/><Relationship Id="rId2" Type="http://schemas.openxmlformats.org/officeDocument/2006/relationships/tags" Target="../tags/tag623.xml"/><Relationship Id="rId16" Type="http://schemas.openxmlformats.org/officeDocument/2006/relationships/tags" Target="../tags/tag637.xml"/><Relationship Id="rId20" Type="http://schemas.openxmlformats.org/officeDocument/2006/relationships/tags" Target="../tags/tag641.xml"/><Relationship Id="rId29" Type="http://schemas.openxmlformats.org/officeDocument/2006/relationships/tags" Target="../tags/tag650.xml"/><Relationship Id="rId41" Type="http://schemas.openxmlformats.org/officeDocument/2006/relationships/tags" Target="../tags/tag662.xml"/><Relationship Id="rId54" Type="http://schemas.openxmlformats.org/officeDocument/2006/relationships/tags" Target="../tags/tag675.xml"/><Relationship Id="rId1" Type="http://schemas.openxmlformats.org/officeDocument/2006/relationships/tags" Target="../tags/tag622.xml"/><Relationship Id="rId6" Type="http://schemas.openxmlformats.org/officeDocument/2006/relationships/tags" Target="../tags/tag627.xml"/><Relationship Id="rId11" Type="http://schemas.openxmlformats.org/officeDocument/2006/relationships/tags" Target="../tags/tag632.xml"/><Relationship Id="rId24" Type="http://schemas.openxmlformats.org/officeDocument/2006/relationships/tags" Target="../tags/tag645.xml"/><Relationship Id="rId32" Type="http://schemas.openxmlformats.org/officeDocument/2006/relationships/tags" Target="../tags/tag653.xml"/><Relationship Id="rId37" Type="http://schemas.openxmlformats.org/officeDocument/2006/relationships/tags" Target="../tags/tag658.xml"/><Relationship Id="rId40" Type="http://schemas.openxmlformats.org/officeDocument/2006/relationships/tags" Target="../tags/tag661.xml"/><Relationship Id="rId45" Type="http://schemas.openxmlformats.org/officeDocument/2006/relationships/tags" Target="../tags/tag666.xml"/><Relationship Id="rId53" Type="http://schemas.openxmlformats.org/officeDocument/2006/relationships/tags" Target="../tags/tag674.xml"/><Relationship Id="rId58" Type="http://schemas.openxmlformats.org/officeDocument/2006/relationships/tags" Target="../tags/tag679.xml"/><Relationship Id="rId5" Type="http://schemas.openxmlformats.org/officeDocument/2006/relationships/tags" Target="../tags/tag626.xml"/><Relationship Id="rId15" Type="http://schemas.openxmlformats.org/officeDocument/2006/relationships/tags" Target="../tags/tag636.xml"/><Relationship Id="rId23" Type="http://schemas.openxmlformats.org/officeDocument/2006/relationships/tags" Target="../tags/tag644.xml"/><Relationship Id="rId28" Type="http://schemas.openxmlformats.org/officeDocument/2006/relationships/tags" Target="../tags/tag649.xml"/><Relationship Id="rId36" Type="http://schemas.openxmlformats.org/officeDocument/2006/relationships/tags" Target="../tags/tag657.xml"/><Relationship Id="rId49" Type="http://schemas.openxmlformats.org/officeDocument/2006/relationships/tags" Target="../tags/tag670.xml"/><Relationship Id="rId57" Type="http://schemas.openxmlformats.org/officeDocument/2006/relationships/tags" Target="../tags/tag678.xml"/><Relationship Id="rId10" Type="http://schemas.openxmlformats.org/officeDocument/2006/relationships/tags" Target="../tags/tag631.xml"/><Relationship Id="rId19" Type="http://schemas.openxmlformats.org/officeDocument/2006/relationships/tags" Target="../tags/tag640.xml"/><Relationship Id="rId31" Type="http://schemas.openxmlformats.org/officeDocument/2006/relationships/tags" Target="../tags/tag652.xml"/><Relationship Id="rId44" Type="http://schemas.openxmlformats.org/officeDocument/2006/relationships/tags" Target="../tags/tag665.xml"/><Relationship Id="rId52" Type="http://schemas.openxmlformats.org/officeDocument/2006/relationships/tags" Target="../tags/tag673.xml"/><Relationship Id="rId60" Type="http://schemas.openxmlformats.org/officeDocument/2006/relationships/notesSlide" Target="../notesSlides/notesSlide22.xml"/><Relationship Id="rId4" Type="http://schemas.openxmlformats.org/officeDocument/2006/relationships/tags" Target="../tags/tag625.xml"/><Relationship Id="rId9" Type="http://schemas.openxmlformats.org/officeDocument/2006/relationships/tags" Target="../tags/tag630.xml"/><Relationship Id="rId14" Type="http://schemas.openxmlformats.org/officeDocument/2006/relationships/tags" Target="../tags/tag635.xml"/><Relationship Id="rId22" Type="http://schemas.openxmlformats.org/officeDocument/2006/relationships/tags" Target="../tags/tag643.xml"/><Relationship Id="rId27" Type="http://schemas.openxmlformats.org/officeDocument/2006/relationships/tags" Target="../tags/tag648.xml"/><Relationship Id="rId30" Type="http://schemas.openxmlformats.org/officeDocument/2006/relationships/tags" Target="../tags/tag651.xml"/><Relationship Id="rId35" Type="http://schemas.openxmlformats.org/officeDocument/2006/relationships/tags" Target="../tags/tag656.xml"/><Relationship Id="rId43" Type="http://schemas.openxmlformats.org/officeDocument/2006/relationships/tags" Target="../tags/tag664.xml"/><Relationship Id="rId48" Type="http://schemas.openxmlformats.org/officeDocument/2006/relationships/tags" Target="../tags/tag669.xml"/><Relationship Id="rId56" Type="http://schemas.openxmlformats.org/officeDocument/2006/relationships/tags" Target="../tags/tag677.xml"/><Relationship Id="rId8" Type="http://schemas.openxmlformats.org/officeDocument/2006/relationships/tags" Target="../tags/tag629.xml"/><Relationship Id="rId51" Type="http://schemas.openxmlformats.org/officeDocument/2006/relationships/tags" Target="../tags/tag672.xml"/><Relationship Id="rId3" Type="http://schemas.openxmlformats.org/officeDocument/2006/relationships/tags" Target="../tags/tag624.xml"/></Relationships>
</file>

<file path=ppt/slides/_rels/slide27.xml.rels><?xml version="1.0" encoding="UTF-8" standalone="yes"?>
<Relationships xmlns="http://schemas.openxmlformats.org/package/2006/relationships"><Relationship Id="rId26" Type="http://schemas.openxmlformats.org/officeDocument/2006/relationships/tags" Target="../tags/tag705.xml"/><Relationship Id="rId21" Type="http://schemas.openxmlformats.org/officeDocument/2006/relationships/tags" Target="../tags/tag700.xml"/><Relationship Id="rId34" Type="http://schemas.openxmlformats.org/officeDocument/2006/relationships/tags" Target="../tags/tag713.xml"/><Relationship Id="rId42" Type="http://schemas.openxmlformats.org/officeDocument/2006/relationships/tags" Target="../tags/tag721.xml"/><Relationship Id="rId47" Type="http://schemas.openxmlformats.org/officeDocument/2006/relationships/tags" Target="../tags/tag726.xml"/><Relationship Id="rId50" Type="http://schemas.openxmlformats.org/officeDocument/2006/relationships/tags" Target="../tags/tag729.xml"/><Relationship Id="rId55" Type="http://schemas.openxmlformats.org/officeDocument/2006/relationships/tags" Target="../tags/tag734.xml"/><Relationship Id="rId63" Type="http://schemas.openxmlformats.org/officeDocument/2006/relationships/tags" Target="../tags/tag742.xml"/><Relationship Id="rId68" Type="http://schemas.openxmlformats.org/officeDocument/2006/relationships/tags" Target="../tags/tag747.xml"/><Relationship Id="rId76" Type="http://schemas.openxmlformats.org/officeDocument/2006/relationships/tags" Target="../tags/tag755.xml"/><Relationship Id="rId84" Type="http://schemas.openxmlformats.org/officeDocument/2006/relationships/tags" Target="../tags/tag763.xml"/><Relationship Id="rId89" Type="http://schemas.openxmlformats.org/officeDocument/2006/relationships/tags" Target="../tags/tag768.xml"/><Relationship Id="rId97" Type="http://schemas.openxmlformats.org/officeDocument/2006/relationships/customXml" Target="../ink/ink18.xml"/><Relationship Id="rId7" Type="http://schemas.openxmlformats.org/officeDocument/2006/relationships/tags" Target="../tags/tag686.xml"/><Relationship Id="rId71" Type="http://schemas.openxmlformats.org/officeDocument/2006/relationships/tags" Target="../tags/tag750.xml"/><Relationship Id="rId92" Type="http://schemas.openxmlformats.org/officeDocument/2006/relationships/tags" Target="../tags/tag771.xml"/><Relationship Id="rId2" Type="http://schemas.openxmlformats.org/officeDocument/2006/relationships/tags" Target="../tags/tag681.xml"/><Relationship Id="rId16" Type="http://schemas.openxmlformats.org/officeDocument/2006/relationships/tags" Target="../tags/tag695.xml"/><Relationship Id="rId29" Type="http://schemas.openxmlformats.org/officeDocument/2006/relationships/tags" Target="../tags/tag708.xml"/><Relationship Id="rId11" Type="http://schemas.openxmlformats.org/officeDocument/2006/relationships/tags" Target="../tags/tag690.xml"/><Relationship Id="rId24" Type="http://schemas.openxmlformats.org/officeDocument/2006/relationships/tags" Target="../tags/tag703.xml"/><Relationship Id="rId32" Type="http://schemas.openxmlformats.org/officeDocument/2006/relationships/tags" Target="../tags/tag711.xml"/><Relationship Id="rId37" Type="http://schemas.openxmlformats.org/officeDocument/2006/relationships/tags" Target="../tags/tag716.xml"/><Relationship Id="rId40" Type="http://schemas.openxmlformats.org/officeDocument/2006/relationships/tags" Target="../tags/tag719.xml"/><Relationship Id="rId45" Type="http://schemas.openxmlformats.org/officeDocument/2006/relationships/tags" Target="../tags/tag724.xml"/><Relationship Id="rId53" Type="http://schemas.openxmlformats.org/officeDocument/2006/relationships/tags" Target="../tags/tag732.xml"/><Relationship Id="rId58" Type="http://schemas.openxmlformats.org/officeDocument/2006/relationships/tags" Target="../tags/tag737.xml"/><Relationship Id="rId66" Type="http://schemas.openxmlformats.org/officeDocument/2006/relationships/tags" Target="../tags/tag745.xml"/><Relationship Id="rId74" Type="http://schemas.openxmlformats.org/officeDocument/2006/relationships/tags" Target="../tags/tag753.xml"/><Relationship Id="rId79" Type="http://schemas.openxmlformats.org/officeDocument/2006/relationships/tags" Target="../tags/tag758.xml"/><Relationship Id="rId87" Type="http://schemas.openxmlformats.org/officeDocument/2006/relationships/tags" Target="../tags/tag766.xml"/><Relationship Id="rId5" Type="http://schemas.openxmlformats.org/officeDocument/2006/relationships/tags" Target="../tags/tag684.xml"/><Relationship Id="rId61" Type="http://schemas.openxmlformats.org/officeDocument/2006/relationships/tags" Target="../tags/tag740.xml"/><Relationship Id="rId82" Type="http://schemas.openxmlformats.org/officeDocument/2006/relationships/tags" Target="../tags/tag761.xml"/><Relationship Id="rId90" Type="http://schemas.openxmlformats.org/officeDocument/2006/relationships/tags" Target="../tags/tag769.xml"/><Relationship Id="rId95" Type="http://schemas.openxmlformats.org/officeDocument/2006/relationships/slideLayout" Target="../slideLayouts/slideLayout2.xml"/><Relationship Id="rId19" Type="http://schemas.openxmlformats.org/officeDocument/2006/relationships/tags" Target="../tags/tag698.xml"/><Relationship Id="rId14" Type="http://schemas.openxmlformats.org/officeDocument/2006/relationships/tags" Target="../tags/tag693.xml"/><Relationship Id="rId22" Type="http://schemas.openxmlformats.org/officeDocument/2006/relationships/tags" Target="../tags/tag701.xml"/><Relationship Id="rId27" Type="http://schemas.openxmlformats.org/officeDocument/2006/relationships/tags" Target="../tags/tag706.xml"/><Relationship Id="rId30" Type="http://schemas.openxmlformats.org/officeDocument/2006/relationships/tags" Target="../tags/tag709.xml"/><Relationship Id="rId35" Type="http://schemas.openxmlformats.org/officeDocument/2006/relationships/tags" Target="../tags/tag714.xml"/><Relationship Id="rId43" Type="http://schemas.openxmlformats.org/officeDocument/2006/relationships/tags" Target="../tags/tag722.xml"/><Relationship Id="rId48" Type="http://schemas.openxmlformats.org/officeDocument/2006/relationships/tags" Target="../tags/tag727.xml"/><Relationship Id="rId56" Type="http://schemas.openxmlformats.org/officeDocument/2006/relationships/tags" Target="../tags/tag735.xml"/><Relationship Id="rId64" Type="http://schemas.openxmlformats.org/officeDocument/2006/relationships/tags" Target="../tags/tag743.xml"/><Relationship Id="rId69" Type="http://schemas.openxmlformats.org/officeDocument/2006/relationships/tags" Target="../tags/tag748.xml"/><Relationship Id="rId77" Type="http://schemas.openxmlformats.org/officeDocument/2006/relationships/tags" Target="../tags/tag756.xml"/><Relationship Id="rId8" Type="http://schemas.openxmlformats.org/officeDocument/2006/relationships/tags" Target="../tags/tag687.xml"/><Relationship Id="rId51" Type="http://schemas.openxmlformats.org/officeDocument/2006/relationships/tags" Target="../tags/tag730.xml"/><Relationship Id="rId72" Type="http://schemas.openxmlformats.org/officeDocument/2006/relationships/tags" Target="../tags/tag751.xml"/><Relationship Id="rId80" Type="http://schemas.openxmlformats.org/officeDocument/2006/relationships/tags" Target="../tags/tag759.xml"/><Relationship Id="rId85" Type="http://schemas.openxmlformats.org/officeDocument/2006/relationships/tags" Target="../tags/tag764.xml"/><Relationship Id="rId93" Type="http://schemas.openxmlformats.org/officeDocument/2006/relationships/tags" Target="../tags/tag772.xml"/><Relationship Id="rId98" Type="http://schemas.openxmlformats.org/officeDocument/2006/relationships/image" Target="../media/image17.png"/><Relationship Id="rId3" Type="http://schemas.openxmlformats.org/officeDocument/2006/relationships/tags" Target="../tags/tag682.xml"/><Relationship Id="rId12" Type="http://schemas.openxmlformats.org/officeDocument/2006/relationships/tags" Target="../tags/tag691.xml"/><Relationship Id="rId17" Type="http://schemas.openxmlformats.org/officeDocument/2006/relationships/tags" Target="../tags/tag696.xml"/><Relationship Id="rId25" Type="http://schemas.openxmlformats.org/officeDocument/2006/relationships/tags" Target="../tags/tag704.xml"/><Relationship Id="rId33" Type="http://schemas.openxmlformats.org/officeDocument/2006/relationships/tags" Target="../tags/tag712.xml"/><Relationship Id="rId38" Type="http://schemas.openxmlformats.org/officeDocument/2006/relationships/tags" Target="../tags/tag717.xml"/><Relationship Id="rId46" Type="http://schemas.openxmlformats.org/officeDocument/2006/relationships/tags" Target="../tags/tag725.xml"/><Relationship Id="rId59" Type="http://schemas.openxmlformats.org/officeDocument/2006/relationships/tags" Target="../tags/tag738.xml"/><Relationship Id="rId67" Type="http://schemas.openxmlformats.org/officeDocument/2006/relationships/tags" Target="../tags/tag746.xml"/><Relationship Id="rId20" Type="http://schemas.openxmlformats.org/officeDocument/2006/relationships/tags" Target="../tags/tag699.xml"/><Relationship Id="rId41" Type="http://schemas.openxmlformats.org/officeDocument/2006/relationships/tags" Target="../tags/tag720.xml"/><Relationship Id="rId54" Type="http://schemas.openxmlformats.org/officeDocument/2006/relationships/tags" Target="../tags/tag733.xml"/><Relationship Id="rId62" Type="http://schemas.openxmlformats.org/officeDocument/2006/relationships/tags" Target="../tags/tag741.xml"/><Relationship Id="rId70" Type="http://schemas.openxmlformats.org/officeDocument/2006/relationships/tags" Target="../tags/tag749.xml"/><Relationship Id="rId75" Type="http://schemas.openxmlformats.org/officeDocument/2006/relationships/tags" Target="../tags/tag754.xml"/><Relationship Id="rId83" Type="http://schemas.openxmlformats.org/officeDocument/2006/relationships/tags" Target="../tags/tag762.xml"/><Relationship Id="rId88" Type="http://schemas.openxmlformats.org/officeDocument/2006/relationships/tags" Target="../tags/tag767.xml"/><Relationship Id="rId91" Type="http://schemas.openxmlformats.org/officeDocument/2006/relationships/tags" Target="../tags/tag770.xml"/><Relationship Id="rId96" Type="http://schemas.openxmlformats.org/officeDocument/2006/relationships/notesSlide" Target="../notesSlides/notesSlide23.xml"/><Relationship Id="rId1" Type="http://schemas.openxmlformats.org/officeDocument/2006/relationships/tags" Target="../tags/tag680.xml"/><Relationship Id="rId6" Type="http://schemas.openxmlformats.org/officeDocument/2006/relationships/tags" Target="../tags/tag685.xml"/><Relationship Id="rId15" Type="http://schemas.openxmlformats.org/officeDocument/2006/relationships/tags" Target="../tags/tag694.xml"/><Relationship Id="rId23" Type="http://schemas.openxmlformats.org/officeDocument/2006/relationships/tags" Target="../tags/tag702.xml"/><Relationship Id="rId28" Type="http://schemas.openxmlformats.org/officeDocument/2006/relationships/tags" Target="../tags/tag707.xml"/><Relationship Id="rId36" Type="http://schemas.openxmlformats.org/officeDocument/2006/relationships/tags" Target="../tags/tag715.xml"/><Relationship Id="rId49" Type="http://schemas.openxmlformats.org/officeDocument/2006/relationships/tags" Target="../tags/tag728.xml"/><Relationship Id="rId57" Type="http://schemas.openxmlformats.org/officeDocument/2006/relationships/tags" Target="../tags/tag736.xml"/><Relationship Id="rId10" Type="http://schemas.openxmlformats.org/officeDocument/2006/relationships/tags" Target="../tags/tag689.xml"/><Relationship Id="rId31" Type="http://schemas.openxmlformats.org/officeDocument/2006/relationships/tags" Target="../tags/tag710.xml"/><Relationship Id="rId44" Type="http://schemas.openxmlformats.org/officeDocument/2006/relationships/tags" Target="../tags/tag723.xml"/><Relationship Id="rId52" Type="http://schemas.openxmlformats.org/officeDocument/2006/relationships/tags" Target="../tags/tag731.xml"/><Relationship Id="rId60" Type="http://schemas.openxmlformats.org/officeDocument/2006/relationships/tags" Target="../tags/tag739.xml"/><Relationship Id="rId65" Type="http://schemas.openxmlformats.org/officeDocument/2006/relationships/tags" Target="../tags/tag744.xml"/><Relationship Id="rId73" Type="http://schemas.openxmlformats.org/officeDocument/2006/relationships/tags" Target="../tags/tag752.xml"/><Relationship Id="rId78" Type="http://schemas.openxmlformats.org/officeDocument/2006/relationships/tags" Target="../tags/tag757.xml"/><Relationship Id="rId81" Type="http://schemas.openxmlformats.org/officeDocument/2006/relationships/tags" Target="../tags/tag760.xml"/><Relationship Id="rId86" Type="http://schemas.openxmlformats.org/officeDocument/2006/relationships/tags" Target="../tags/tag765.xml"/><Relationship Id="rId94" Type="http://schemas.openxmlformats.org/officeDocument/2006/relationships/tags" Target="../tags/tag773.xml"/><Relationship Id="rId4" Type="http://schemas.openxmlformats.org/officeDocument/2006/relationships/tags" Target="../tags/tag683.xml"/><Relationship Id="rId9" Type="http://schemas.openxmlformats.org/officeDocument/2006/relationships/tags" Target="../tags/tag688.xml"/><Relationship Id="rId13" Type="http://schemas.openxmlformats.org/officeDocument/2006/relationships/tags" Target="../tags/tag692.xml"/><Relationship Id="rId18" Type="http://schemas.openxmlformats.org/officeDocument/2006/relationships/tags" Target="../tags/tag697.xml"/><Relationship Id="rId39" Type="http://schemas.openxmlformats.org/officeDocument/2006/relationships/tags" Target="../tags/tag718.xml"/></Relationships>
</file>

<file path=ppt/slides/_rels/slide28.xml.rels><?xml version="1.0" encoding="UTF-8" standalone="yes"?>
<Relationships xmlns="http://schemas.openxmlformats.org/package/2006/relationships"><Relationship Id="rId13" Type="http://schemas.openxmlformats.org/officeDocument/2006/relationships/tags" Target="../tags/tag786.xml"/><Relationship Id="rId18" Type="http://schemas.openxmlformats.org/officeDocument/2006/relationships/tags" Target="../tags/tag791.xml"/><Relationship Id="rId26" Type="http://schemas.openxmlformats.org/officeDocument/2006/relationships/tags" Target="../tags/tag799.xml"/><Relationship Id="rId39" Type="http://schemas.openxmlformats.org/officeDocument/2006/relationships/tags" Target="../tags/tag812.xml"/><Relationship Id="rId21" Type="http://schemas.openxmlformats.org/officeDocument/2006/relationships/tags" Target="../tags/tag794.xml"/><Relationship Id="rId34" Type="http://schemas.openxmlformats.org/officeDocument/2006/relationships/tags" Target="../tags/tag807.xml"/><Relationship Id="rId42" Type="http://schemas.openxmlformats.org/officeDocument/2006/relationships/tags" Target="../tags/tag815.xml"/><Relationship Id="rId47" Type="http://schemas.openxmlformats.org/officeDocument/2006/relationships/tags" Target="../tags/tag820.xml"/><Relationship Id="rId50" Type="http://schemas.openxmlformats.org/officeDocument/2006/relationships/tags" Target="../tags/tag823.xml"/><Relationship Id="rId55" Type="http://schemas.openxmlformats.org/officeDocument/2006/relationships/tags" Target="../tags/tag828.xml"/><Relationship Id="rId63" Type="http://schemas.openxmlformats.org/officeDocument/2006/relationships/tags" Target="../tags/tag836.xml"/><Relationship Id="rId68" Type="http://schemas.openxmlformats.org/officeDocument/2006/relationships/tags" Target="../tags/tag841.xml"/><Relationship Id="rId76" Type="http://schemas.openxmlformats.org/officeDocument/2006/relationships/tags" Target="../tags/tag849.xml"/><Relationship Id="rId84" Type="http://schemas.openxmlformats.org/officeDocument/2006/relationships/tags" Target="../tags/tag857.xml"/><Relationship Id="rId89" Type="http://schemas.openxmlformats.org/officeDocument/2006/relationships/tags" Target="../tags/tag862.xml"/><Relationship Id="rId7" Type="http://schemas.openxmlformats.org/officeDocument/2006/relationships/tags" Target="../tags/tag780.xml"/><Relationship Id="rId71" Type="http://schemas.openxmlformats.org/officeDocument/2006/relationships/tags" Target="../tags/tag844.xml"/><Relationship Id="rId92" Type="http://schemas.openxmlformats.org/officeDocument/2006/relationships/tags" Target="../tags/tag865.xml"/><Relationship Id="rId2" Type="http://schemas.openxmlformats.org/officeDocument/2006/relationships/tags" Target="../tags/tag775.xml"/><Relationship Id="rId16" Type="http://schemas.openxmlformats.org/officeDocument/2006/relationships/tags" Target="../tags/tag789.xml"/><Relationship Id="rId29" Type="http://schemas.openxmlformats.org/officeDocument/2006/relationships/tags" Target="../tags/tag802.xml"/><Relationship Id="rId11" Type="http://schemas.openxmlformats.org/officeDocument/2006/relationships/tags" Target="../tags/tag784.xml"/><Relationship Id="rId24" Type="http://schemas.openxmlformats.org/officeDocument/2006/relationships/tags" Target="../tags/tag797.xml"/><Relationship Id="rId32" Type="http://schemas.openxmlformats.org/officeDocument/2006/relationships/tags" Target="../tags/tag805.xml"/><Relationship Id="rId37" Type="http://schemas.openxmlformats.org/officeDocument/2006/relationships/tags" Target="../tags/tag810.xml"/><Relationship Id="rId40" Type="http://schemas.openxmlformats.org/officeDocument/2006/relationships/tags" Target="../tags/tag813.xml"/><Relationship Id="rId45" Type="http://schemas.openxmlformats.org/officeDocument/2006/relationships/tags" Target="../tags/tag818.xml"/><Relationship Id="rId53" Type="http://schemas.openxmlformats.org/officeDocument/2006/relationships/tags" Target="../tags/tag826.xml"/><Relationship Id="rId58" Type="http://schemas.openxmlformats.org/officeDocument/2006/relationships/tags" Target="../tags/tag831.xml"/><Relationship Id="rId66" Type="http://schemas.openxmlformats.org/officeDocument/2006/relationships/tags" Target="../tags/tag839.xml"/><Relationship Id="rId74" Type="http://schemas.openxmlformats.org/officeDocument/2006/relationships/tags" Target="../tags/tag847.xml"/><Relationship Id="rId79" Type="http://schemas.openxmlformats.org/officeDocument/2006/relationships/tags" Target="../tags/tag852.xml"/><Relationship Id="rId87" Type="http://schemas.openxmlformats.org/officeDocument/2006/relationships/tags" Target="../tags/tag860.xml"/><Relationship Id="rId5" Type="http://schemas.openxmlformats.org/officeDocument/2006/relationships/tags" Target="../tags/tag778.xml"/><Relationship Id="rId61" Type="http://schemas.openxmlformats.org/officeDocument/2006/relationships/tags" Target="../tags/tag834.xml"/><Relationship Id="rId82" Type="http://schemas.openxmlformats.org/officeDocument/2006/relationships/tags" Target="../tags/tag855.xml"/><Relationship Id="rId90" Type="http://schemas.openxmlformats.org/officeDocument/2006/relationships/tags" Target="../tags/tag863.xml"/><Relationship Id="rId95" Type="http://schemas.openxmlformats.org/officeDocument/2006/relationships/slideLayout" Target="../slideLayouts/slideLayout2.xml"/><Relationship Id="rId19" Type="http://schemas.openxmlformats.org/officeDocument/2006/relationships/tags" Target="../tags/tag792.xml"/><Relationship Id="rId14" Type="http://schemas.openxmlformats.org/officeDocument/2006/relationships/tags" Target="../tags/tag787.xml"/><Relationship Id="rId22" Type="http://schemas.openxmlformats.org/officeDocument/2006/relationships/tags" Target="../tags/tag795.xml"/><Relationship Id="rId27" Type="http://schemas.openxmlformats.org/officeDocument/2006/relationships/tags" Target="../tags/tag800.xml"/><Relationship Id="rId30" Type="http://schemas.openxmlformats.org/officeDocument/2006/relationships/tags" Target="../tags/tag803.xml"/><Relationship Id="rId35" Type="http://schemas.openxmlformats.org/officeDocument/2006/relationships/tags" Target="../tags/tag808.xml"/><Relationship Id="rId43" Type="http://schemas.openxmlformats.org/officeDocument/2006/relationships/tags" Target="../tags/tag816.xml"/><Relationship Id="rId48" Type="http://schemas.openxmlformats.org/officeDocument/2006/relationships/tags" Target="../tags/tag821.xml"/><Relationship Id="rId56" Type="http://schemas.openxmlformats.org/officeDocument/2006/relationships/tags" Target="../tags/tag829.xml"/><Relationship Id="rId64" Type="http://schemas.openxmlformats.org/officeDocument/2006/relationships/tags" Target="../tags/tag837.xml"/><Relationship Id="rId69" Type="http://schemas.openxmlformats.org/officeDocument/2006/relationships/tags" Target="../tags/tag842.xml"/><Relationship Id="rId77" Type="http://schemas.openxmlformats.org/officeDocument/2006/relationships/tags" Target="../tags/tag850.xml"/><Relationship Id="rId8" Type="http://schemas.openxmlformats.org/officeDocument/2006/relationships/tags" Target="../tags/tag781.xml"/><Relationship Id="rId51" Type="http://schemas.openxmlformats.org/officeDocument/2006/relationships/tags" Target="../tags/tag824.xml"/><Relationship Id="rId72" Type="http://schemas.openxmlformats.org/officeDocument/2006/relationships/tags" Target="../tags/tag845.xml"/><Relationship Id="rId80" Type="http://schemas.openxmlformats.org/officeDocument/2006/relationships/tags" Target="../tags/tag853.xml"/><Relationship Id="rId85" Type="http://schemas.openxmlformats.org/officeDocument/2006/relationships/tags" Target="../tags/tag858.xml"/><Relationship Id="rId93" Type="http://schemas.openxmlformats.org/officeDocument/2006/relationships/tags" Target="../tags/tag866.xml"/><Relationship Id="rId3" Type="http://schemas.openxmlformats.org/officeDocument/2006/relationships/tags" Target="../tags/tag776.xml"/><Relationship Id="rId12" Type="http://schemas.openxmlformats.org/officeDocument/2006/relationships/tags" Target="../tags/tag785.xml"/><Relationship Id="rId17" Type="http://schemas.openxmlformats.org/officeDocument/2006/relationships/tags" Target="../tags/tag790.xml"/><Relationship Id="rId25" Type="http://schemas.openxmlformats.org/officeDocument/2006/relationships/tags" Target="../tags/tag798.xml"/><Relationship Id="rId33" Type="http://schemas.openxmlformats.org/officeDocument/2006/relationships/tags" Target="../tags/tag806.xml"/><Relationship Id="rId38" Type="http://schemas.openxmlformats.org/officeDocument/2006/relationships/tags" Target="../tags/tag811.xml"/><Relationship Id="rId46" Type="http://schemas.openxmlformats.org/officeDocument/2006/relationships/tags" Target="../tags/tag819.xml"/><Relationship Id="rId59" Type="http://schemas.openxmlformats.org/officeDocument/2006/relationships/tags" Target="../tags/tag832.xml"/><Relationship Id="rId67" Type="http://schemas.openxmlformats.org/officeDocument/2006/relationships/tags" Target="../tags/tag840.xml"/><Relationship Id="rId20" Type="http://schemas.openxmlformats.org/officeDocument/2006/relationships/tags" Target="../tags/tag793.xml"/><Relationship Id="rId41" Type="http://schemas.openxmlformats.org/officeDocument/2006/relationships/tags" Target="../tags/tag814.xml"/><Relationship Id="rId54" Type="http://schemas.openxmlformats.org/officeDocument/2006/relationships/tags" Target="../tags/tag827.xml"/><Relationship Id="rId62" Type="http://schemas.openxmlformats.org/officeDocument/2006/relationships/tags" Target="../tags/tag835.xml"/><Relationship Id="rId70" Type="http://schemas.openxmlformats.org/officeDocument/2006/relationships/tags" Target="../tags/tag843.xml"/><Relationship Id="rId75" Type="http://schemas.openxmlformats.org/officeDocument/2006/relationships/tags" Target="../tags/tag848.xml"/><Relationship Id="rId83" Type="http://schemas.openxmlformats.org/officeDocument/2006/relationships/tags" Target="../tags/tag856.xml"/><Relationship Id="rId88" Type="http://schemas.openxmlformats.org/officeDocument/2006/relationships/tags" Target="../tags/tag861.xml"/><Relationship Id="rId91" Type="http://schemas.openxmlformats.org/officeDocument/2006/relationships/tags" Target="../tags/tag864.xml"/><Relationship Id="rId96" Type="http://schemas.openxmlformats.org/officeDocument/2006/relationships/notesSlide" Target="../notesSlides/notesSlide24.xml"/><Relationship Id="rId1" Type="http://schemas.openxmlformats.org/officeDocument/2006/relationships/tags" Target="../tags/tag774.xml"/><Relationship Id="rId6" Type="http://schemas.openxmlformats.org/officeDocument/2006/relationships/tags" Target="../tags/tag779.xml"/><Relationship Id="rId15" Type="http://schemas.openxmlformats.org/officeDocument/2006/relationships/tags" Target="../tags/tag788.xml"/><Relationship Id="rId23" Type="http://schemas.openxmlformats.org/officeDocument/2006/relationships/tags" Target="../tags/tag796.xml"/><Relationship Id="rId28" Type="http://schemas.openxmlformats.org/officeDocument/2006/relationships/tags" Target="../tags/tag801.xml"/><Relationship Id="rId36" Type="http://schemas.openxmlformats.org/officeDocument/2006/relationships/tags" Target="../tags/tag809.xml"/><Relationship Id="rId49" Type="http://schemas.openxmlformats.org/officeDocument/2006/relationships/tags" Target="../tags/tag822.xml"/><Relationship Id="rId57" Type="http://schemas.openxmlformats.org/officeDocument/2006/relationships/tags" Target="../tags/tag830.xml"/><Relationship Id="rId10" Type="http://schemas.openxmlformats.org/officeDocument/2006/relationships/tags" Target="../tags/tag783.xml"/><Relationship Id="rId31" Type="http://schemas.openxmlformats.org/officeDocument/2006/relationships/tags" Target="../tags/tag804.xml"/><Relationship Id="rId44" Type="http://schemas.openxmlformats.org/officeDocument/2006/relationships/tags" Target="../tags/tag817.xml"/><Relationship Id="rId52" Type="http://schemas.openxmlformats.org/officeDocument/2006/relationships/tags" Target="../tags/tag825.xml"/><Relationship Id="rId60" Type="http://schemas.openxmlformats.org/officeDocument/2006/relationships/tags" Target="../tags/tag833.xml"/><Relationship Id="rId65" Type="http://schemas.openxmlformats.org/officeDocument/2006/relationships/tags" Target="../tags/tag838.xml"/><Relationship Id="rId73" Type="http://schemas.openxmlformats.org/officeDocument/2006/relationships/tags" Target="../tags/tag846.xml"/><Relationship Id="rId78" Type="http://schemas.openxmlformats.org/officeDocument/2006/relationships/tags" Target="../tags/tag851.xml"/><Relationship Id="rId81" Type="http://schemas.openxmlformats.org/officeDocument/2006/relationships/tags" Target="../tags/tag854.xml"/><Relationship Id="rId86" Type="http://schemas.openxmlformats.org/officeDocument/2006/relationships/tags" Target="../tags/tag859.xml"/><Relationship Id="rId94" Type="http://schemas.openxmlformats.org/officeDocument/2006/relationships/tags" Target="../tags/tag867.xml"/><Relationship Id="rId4" Type="http://schemas.openxmlformats.org/officeDocument/2006/relationships/tags" Target="../tags/tag777.xml"/><Relationship Id="rId9" Type="http://schemas.openxmlformats.org/officeDocument/2006/relationships/tags" Target="../tags/tag782.xml"/></Relationships>
</file>

<file path=ppt/slides/_rels/slide29.xml.rels><?xml version="1.0" encoding="UTF-8" standalone="yes"?>
<Relationships xmlns="http://schemas.openxmlformats.org/package/2006/relationships"><Relationship Id="rId26" Type="http://schemas.openxmlformats.org/officeDocument/2006/relationships/tags" Target="../tags/tag893.xml"/><Relationship Id="rId117" Type="http://schemas.openxmlformats.org/officeDocument/2006/relationships/tags" Target="../tags/tag984.xml"/><Relationship Id="rId21" Type="http://schemas.openxmlformats.org/officeDocument/2006/relationships/tags" Target="../tags/tag888.xml"/><Relationship Id="rId42" Type="http://schemas.openxmlformats.org/officeDocument/2006/relationships/tags" Target="../tags/tag909.xml"/><Relationship Id="rId47" Type="http://schemas.openxmlformats.org/officeDocument/2006/relationships/tags" Target="../tags/tag914.xml"/><Relationship Id="rId63" Type="http://schemas.openxmlformats.org/officeDocument/2006/relationships/tags" Target="../tags/tag930.xml"/><Relationship Id="rId68" Type="http://schemas.openxmlformats.org/officeDocument/2006/relationships/tags" Target="../tags/tag935.xml"/><Relationship Id="rId84" Type="http://schemas.openxmlformats.org/officeDocument/2006/relationships/tags" Target="../tags/tag951.xml"/><Relationship Id="rId89" Type="http://schemas.openxmlformats.org/officeDocument/2006/relationships/tags" Target="../tags/tag956.xml"/><Relationship Id="rId112" Type="http://schemas.openxmlformats.org/officeDocument/2006/relationships/tags" Target="../tags/tag979.xml"/><Relationship Id="rId16" Type="http://schemas.openxmlformats.org/officeDocument/2006/relationships/tags" Target="../tags/tag883.xml"/><Relationship Id="rId107" Type="http://schemas.openxmlformats.org/officeDocument/2006/relationships/tags" Target="../tags/tag974.xml"/><Relationship Id="rId11" Type="http://schemas.openxmlformats.org/officeDocument/2006/relationships/tags" Target="../tags/tag878.xml"/><Relationship Id="rId32" Type="http://schemas.openxmlformats.org/officeDocument/2006/relationships/tags" Target="../tags/tag899.xml"/><Relationship Id="rId37" Type="http://schemas.openxmlformats.org/officeDocument/2006/relationships/tags" Target="../tags/tag904.xml"/><Relationship Id="rId53" Type="http://schemas.openxmlformats.org/officeDocument/2006/relationships/tags" Target="../tags/tag920.xml"/><Relationship Id="rId58" Type="http://schemas.openxmlformats.org/officeDocument/2006/relationships/tags" Target="../tags/tag925.xml"/><Relationship Id="rId74" Type="http://schemas.openxmlformats.org/officeDocument/2006/relationships/tags" Target="../tags/tag941.xml"/><Relationship Id="rId79" Type="http://schemas.openxmlformats.org/officeDocument/2006/relationships/tags" Target="../tags/tag946.xml"/><Relationship Id="rId102" Type="http://schemas.openxmlformats.org/officeDocument/2006/relationships/tags" Target="../tags/tag969.xml"/><Relationship Id="rId123" Type="http://schemas.openxmlformats.org/officeDocument/2006/relationships/tags" Target="../tags/tag990.xml"/><Relationship Id="rId128" Type="http://schemas.openxmlformats.org/officeDocument/2006/relationships/tags" Target="../tags/tag995.xml"/><Relationship Id="rId5" Type="http://schemas.openxmlformats.org/officeDocument/2006/relationships/tags" Target="../tags/tag872.xml"/><Relationship Id="rId90" Type="http://schemas.openxmlformats.org/officeDocument/2006/relationships/tags" Target="../tags/tag957.xml"/><Relationship Id="rId95" Type="http://schemas.openxmlformats.org/officeDocument/2006/relationships/tags" Target="../tags/tag962.xml"/><Relationship Id="rId19" Type="http://schemas.openxmlformats.org/officeDocument/2006/relationships/tags" Target="../tags/tag886.xml"/><Relationship Id="rId14" Type="http://schemas.openxmlformats.org/officeDocument/2006/relationships/tags" Target="../tags/tag881.xml"/><Relationship Id="rId22" Type="http://schemas.openxmlformats.org/officeDocument/2006/relationships/tags" Target="../tags/tag889.xml"/><Relationship Id="rId27" Type="http://schemas.openxmlformats.org/officeDocument/2006/relationships/tags" Target="../tags/tag894.xml"/><Relationship Id="rId30" Type="http://schemas.openxmlformats.org/officeDocument/2006/relationships/tags" Target="../tags/tag897.xml"/><Relationship Id="rId35" Type="http://schemas.openxmlformats.org/officeDocument/2006/relationships/tags" Target="../tags/tag902.xml"/><Relationship Id="rId43" Type="http://schemas.openxmlformats.org/officeDocument/2006/relationships/tags" Target="../tags/tag910.xml"/><Relationship Id="rId48" Type="http://schemas.openxmlformats.org/officeDocument/2006/relationships/tags" Target="../tags/tag915.xml"/><Relationship Id="rId56" Type="http://schemas.openxmlformats.org/officeDocument/2006/relationships/tags" Target="../tags/tag923.xml"/><Relationship Id="rId64" Type="http://schemas.openxmlformats.org/officeDocument/2006/relationships/tags" Target="../tags/tag931.xml"/><Relationship Id="rId69" Type="http://schemas.openxmlformats.org/officeDocument/2006/relationships/tags" Target="../tags/tag936.xml"/><Relationship Id="rId77" Type="http://schemas.openxmlformats.org/officeDocument/2006/relationships/tags" Target="../tags/tag944.xml"/><Relationship Id="rId100" Type="http://schemas.openxmlformats.org/officeDocument/2006/relationships/tags" Target="../tags/tag967.xml"/><Relationship Id="rId105" Type="http://schemas.openxmlformats.org/officeDocument/2006/relationships/tags" Target="../tags/tag972.xml"/><Relationship Id="rId113" Type="http://schemas.openxmlformats.org/officeDocument/2006/relationships/tags" Target="../tags/tag980.xml"/><Relationship Id="rId118" Type="http://schemas.openxmlformats.org/officeDocument/2006/relationships/tags" Target="../tags/tag985.xml"/><Relationship Id="rId126" Type="http://schemas.openxmlformats.org/officeDocument/2006/relationships/tags" Target="../tags/tag993.xml"/><Relationship Id="rId8" Type="http://schemas.openxmlformats.org/officeDocument/2006/relationships/tags" Target="../tags/tag875.xml"/><Relationship Id="rId51" Type="http://schemas.openxmlformats.org/officeDocument/2006/relationships/tags" Target="../tags/tag918.xml"/><Relationship Id="rId72" Type="http://schemas.openxmlformats.org/officeDocument/2006/relationships/tags" Target="../tags/tag939.xml"/><Relationship Id="rId80" Type="http://schemas.openxmlformats.org/officeDocument/2006/relationships/tags" Target="../tags/tag947.xml"/><Relationship Id="rId85" Type="http://schemas.openxmlformats.org/officeDocument/2006/relationships/tags" Target="../tags/tag952.xml"/><Relationship Id="rId93" Type="http://schemas.openxmlformats.org/officeDocument/2006/relationships/tags" Target="../tags/tag960.xml"/><Relationship Id="rId98" Type="http://schemas.openxmlformats.org/officeDocument/2006/relationships/tags" Target="../tags/tag965.xml"/><Relationship Id="rId121" Type="http://schemas.openxmlformats.org/officeDocument/2006/relationships/tags" Target="../tags/tag988.xml"/><Relationship Id="rId3" Type="http://schemas.openxmlformats.org/officeDocument/2006/relationships/tags" Target="../tags/tag870.xml"/><Relationship Id="rId12" Type="http://schemas.openxmlformats.org/officeDocument/2006/relationships/tags" Target="../tags/tag879.xml"/><Relationship Id="rId17" Type="http://schemas.openxmlformats.org/officeDocument/2006/relationships/tags" Target="../tags/tag884.xml"/><Relationship Id="rId25" Type="http://schemas.openxmlformats.org/officeDocument/2006/relationships/tags" Target="../tags/tag892.xml"/><Relationship Id="rId33" Type="http://schemas.openxmlformats.org/officeDocument/2006/relationships/tags" Target="../tags/tag900.xml"/><Relationship Id="rId38" Type="http://schemas.openxmlformats.org/officeDocument/2006/relationships/tags" Target="../tags/tag905.xml"/><Relationship Id="rId46" Type="http://schemas.openxmlformats.org/officeDocument/2006/relationships/tags" Target="../tags/tag913.xml"/><Relationship Id="rId59" Type="http://schemas.openxmlformats.org/officeDocument/2006/relationships/tags" Target="../tags/tag926.xml"/><Relationship Id="rId67" Type="http://schemas.openxmlformats.org/officeDocument/2006/relationships/tags" Target="../tags/tag934.xml"/><Relationship Id="rId103" Type="http://schemas.openxmlformats.org/officeDocument/2006/relationships/tags" Target="../tags/tag970.xml"/><Relationship Id="rId108" Type="http://schemas.openxmlformats.org/officeDocument/2006/relationships/tags" Target="../tags/tag975.xml"/><Relationship Id="rId116" Type="http://schemas.openxmlformats.org/officeDocument/2006/relationships/tags" Target="../tags/tag983.xml"/><Relationship Id="rId124" Type="http://schemas.openxmlformats.org/officeDocument/2006/relationships/tags" Target="../tags/tag991.xml"/><Relationship Id="rId129" Type="http://schemas.openxmlformats.org/officeDocument/2006/relationships/tags" Target="../tags/tag996.xml"/><Relationship Id="rId20" Type="http://schemas.openxmlformats.org/officeDocument/2006/relationships/tags" Target="../tags/tag887.xml"/><Relationship Id="rId41" Type="http://schemas.openxmlformats.org/officeDocument/2006/relationships/tags" Target="../tags/tag908.xml"/><Relationship Id="rId54" Type="http://schemas.openxmlformats.org/officeDocument/2006/relationships/tags" Target="../tags/tag921.xml"/><Relationship Id="rId62" Type="http://schemas.openxmlformats.org/officeDocument/2006/relationships/tags" Target="../tags/tag929.xml"/><Relationship Id="rId70" Type="http://schemas.openxmlformats.org/officeDocument/2006/relationships/tags" Target="../tags/tag937.xml"/><Relationship Id="rId75" Type="http://schemas.openxmlformats.org/officeDocument/2006/relationships/tags" Target="../tags/tag942.xml"/><Relationship Id="rId83" Type="http://schemas.openxmlformats.org/officeDocument/2006/relationships/tags" Target="../tags/tag950.xml"/><Relationship Id="rId88" Type="http://schemas.openxmlformats.org/officeDocument/2006/relationships/tags" Target="../tags/tag955.xml"/><Relationship Id="rId91" Type="http://schemas.openxmlformats.org/officeDocument/2006/relationships/tags" Target="../tags/tag958.xml"/><Relationship Id="rId96" Type="http://schemas.openxmlformats.org/officeDocument/2006/relationships/tags" Target="../tags/tag963.xml"/><Relationship Id="rId111" Type="http://schemas.openxmlformats.org/officeDocument/2006/relationships/tags" Target="../tags/tag978.xml"/><Relationship Id="rId1" Type="http://schemas.openxmlformats.org/officeDocument/2006/relationships/tags" Target="../tags/tag868.xml"/><Relationship Id="rId6" Type="http://schemas.openxmlformats.org/officeDocument/2006/relationships/tags" Target="../tags/tag873.xml"/><Relationship Id="rId15" Type="http://schemas.openxmlformats.org/officeDocument/2006/relationships/tags" Target="../tags/tag882.xml"/><Relationship Id="rId23" Type="http://schemas.openxmlformats.org/officeDocument/2006/relationships/tags" Target="../tags/tag890.xml"/><Relationship Id="rId28" Type="http://schemas.openxmlformats.org/officeDocument/2006/relationships/tags" Target="../tags/tag895.xml"/><Relationship Id="rId36" Type="http://schemas.openxmlformats.org/officeDocument/2006/relationships/tags" Target="../tags/tag903.xml"/><Relationship Id="rId49" Type="http://schemas.openxmlformats.org/officeDocument/2006/relationships/tags" Target="../tags/tag916.xml"/><Relationship Id="rId57" Type="http://schemas.openxmlformats.org/officeDocument/2006/relationships/tags" Target="../tags/tag924.xml"/><Relationship Id="rId106" Type="http://schemas.openxmlformats.org/officeDocument/2006/relationships/tags" Target="../tags/tag973.xml"/><Relationship Id="rId114" Type="http://schemas.openxmlformats.org/officeDocument/2006/relationships/tags" Target="../tags/tag981.xml"/><Relationship Id="rId119" Type="http://schemas.openxmlformats.org/officeDocument/2006/relationships/tags" Target="../tags/tag986.xml"/><Relationship Id="rId127" Type="http://schemas.openxmlformats.org/officeDocument/2006/relationships/tags" Target="../tags/tag994.xml"/><Relationship Id="rId10" Type="http://schemas.openxmlformats.org/officeDocument/2006/relationships/tags" Target="../tags/tag877.xml"/><Relationship Id="rId31" Type="http://schemas.openxmlformats.org/officeDocument/2006/relationships/tags" Target="../tags/tag898.xml"/><Relationship Id="rId44" Type="http://schemas.openxmlformats.org/officeDocument/2006/relationships/tags" Target="../tags/tag911.xml"/><Relationship Id="rId52" Type="http://schemas.openxmlformats.org/officeDocument/2006/relationships/tags" Target="../tags/tag919.xml"/><Relationship Id="rId60" Type="http://schemas.openxmlformats.org/officeDocument/2006/relationships/tags" Target="../tags/tag927.xml"/><Relationship Id="rId65" Type="http://schemas.openxmlformats.org/officeDocument/2006/relationships/tags" Target="../tags/tag932.xml"/><Relationship Id="rId73" Type="http://schemas.openxmlformats.org/officeDocument/2006/relationships/tags" Target="../tags/tag940.xml"/><Relationship Id="rId78" Type="http://schemas.openxmlformats.org/officeDocument/2006/relationships/tags" Target="../tags/tag945.xml"/><Relationship Id="rId81" Type="http://schemas.openxmlformats.org/officeDocument/2006/relationships/tags" Target="../tags/tag948.xml"/><Relationship Id="rId86" Type="http://schemas.openxmlformats.org/officeDocument/2006/relationships/tags" Target="../tags/tag953.xml"/><Relationship Id="rId94" Type="http://schemas.openxmlformats.org/officeDocument/2006/relationships/tags" Target="../tags/tag961.xml"/><Relationship Id="rId99" Type="http://schemas.openxmlformats.org/officeDocument/2006/relationships/tags" Target="../tags/tag966.xml"/><Relationship Id="rId101" Type="http://schemas.openxmlformats.org/officeDocument/2006/relationships/tags" Target="../tags/tag968.xml"/><Relationship Id="rId122" Type="http://schemas.openxmlformats.org/officeDocument/2006/relationships/tags" Target="../tags/tag989.xml"/><Relationship Id="rId130" Type="http://schemas.openxmlformats.org/officeDocument/2006/relationships/tags" Target="../tags/tag997.xml"/><Relationship Id="rId4" Type="http://schemas.openxmlformats.org/officeDocument/2006/relationships/tags" Target="../tags/tag871.xml"/><Relationship Id="rId9" Type="http://schemas.openxmlformats.org/officeDocument/2006/relationships/tags" Target="../tags/tag876.xml"/><Relationship Id="rId13" Type="http://schemas.openxmlformats.org/officeDocument/2006/relationships/tags" Target="../tags/tag880.xml"/><Relationship Id="rId18" Type="http://schemas.openxmlformats.org/officeDocument/2006/relationships/tags" Target="../tags/tag885.xml"/><Relationship Id="rId39" Type="http://schemas.openxmlformats.org/officeDocument/2006/relationships/tags" Target="../tags/tag906.xml"/><Relationship Id="rId109" Type="http://schemas.openxmlformats.org/officeDocument/2006/relationships/tags" Target="../tags/tag976.xml"/><Relationship Id="rId34" Type="http://schemas.openxmlformats.org/officeDocument/2006/relationships/tags" Target="../tags/tag901.xml"/><Relationship Id="rId50" Type="http://schemas.openxmlformats.org/officeDocument/2006/relationships/tags" Target="../tags/tag917.xml"/><Relationship Id="rId55" Type="http://schemas.openxmlformats.org/officeDocument/2006/relationships/tags" Target="../tags/tag922.xml"/><Relationship Id="rId76" Type="http://schemas.openxmlformats.org/officeDocument/2006/relationships/tags" Target="../tags/tag943.xml"/><Relationship Id="rId97" Type="http://schemas.openxmlformats.org/officeDocument/2006/relationships/tags" Target="../tags/tag964.xml"/><Relationship Id="rId104" Type="http://schemas.openxmlformats.org/officeDocument/2006/relationships/tags" Target="../tags/tag971.xml"/><Relationship Id="rId120" Type="http://schemas.openxmlformats.org/officeDocument/2006/relationships/tags" Target="../tags/tag987.xml"/><Relationship Id="rId125" Type="http://schemas.openxmlformats.org/officeDocument/2006/relationships/tags" Target="../tags/tag992.xml"/><Relationship Id="rId7" Type="http://schemas.openxmlformats.org/officeDocument/2006/relationships/tags" Target="../tags/tag874.xml"/><Relationship Id="rId71" Type="http://schemas.openxmlformats.org/officeDocument/2006/relationships/tags" Target="../tags/tag938.xml"/><Relationship Id="rId92" Type="http://schemas.openxmlformats.org/officeDocument/2006/relationships/tags" Target="../tags/tag959.xml"/><Relationship Id="rId2" Type="http://schemas.openxmlformats.org/officeDocument/2006/relationships/tags" Target="../tags/tag869.xml"/><Relationship Id="rId29" Type="http://schemas.openxmlformats.org/officeDocument/2006/relationships/tags" Target="../tags/tag896.xml"/><Relationship Id="rId24" Type="http://schemas.openxmlformats.org/officeDocument/2006/relationships/tags" Target="../tags/tag891.xml"/><Relationship Id="rId40" Type="http://schemas.openxmlformats.org/officeDocument/2006/relationships/tags" Target="../tags/tag907.xml"/><Relationship Id="rId45" Type="http://schemas.openxmlformats.org/officeDocument/2006/relationships/tags" Target="../tags/tag912.xml"/><Relationship Id="rId66" Type="http://schemas.openxmlformats.org/officeDocument/2006/relationships/tags" Target="../tags/tag933.xml"/><Relationship Id="rId87" Type="http://schemas.openxmlformats.org/officeDocument/2006/relationships/tags" Target="../tags/tag954.xml"/><Relationship Id="rId110" Type="http://schemas.openxmlformats.org/officeDocument/2006/relationships/tags" Target="../tags/tag977.xml"/><Relationship Id="rId115" Type="http://schemas.openxmlformats.org/officeDocument/2006/relationships/tags" Target="../tags/tag982.xml"/><Relationship Id="rId131" Type="http://schemas.openxmlformats.org/officeDocument/2006/relationships/slideLayout" Target="../slideLayouts/slideLayout2.xml"/><Relationship Id="rId61" Type="http://schemas.openxmlformats.org/officeDocument/2006/relationships/tags" Target="../tags/tag928.xml"/><Relationship Id="rId82" Type="http://schemas.openxmlformats.org/officeDocument/2006/relationships/tags" Target="../tags/tag949.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34" Type="http://schemas.openxmlformats.org/officeDocument/2006/relationships/image" Target="../media/image4.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customXml" Target="../ink/ink2.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notesSlide" Target="../notesSlides/notesSlide2.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s>
</file>

<file path=ppt/slides/_rels/slide30.xml.rels><?xml version="1.0" encoding="UTF-8" standalone="yes"?>
<Relationships xmlns="http://schemas.openxmlformats.org/package/2006/relationships"><Relationship Id="rId8" Type="http://schemas.openxmlformats.org/officeDocument/2006/relationships/tags" Target="../tags/tag1005.xml"/><Relationship Id="rId13" Type="http://schemas.openxmlformats.org/officeDocument/2006/relationships/tags" Target="../tags/tag1010.xml"/><Relationship Id="rId18" Type="http://schemas.openxmlformats.org/officeDocument/2006/relationships/tags" Target="../tags/tag1015.xml"/><Relationship Id="rId3" Type="http://schemas.openxmlformats.org/officeDocument/2006/relationships/tags" Target="../tags/tag1000.xml"/><Relationship Id="rId21" Type="http://schemas.openxmlformats.org/officeDocument/2006/relationships/slideLayout" Target="../slideLayouts/slideLayout2.xml"/><Relationship Id="rId7" Type="http://schemas.openxmlformats.org/officeDocument/2006/relationships/tags" Target="../tags/tag1004.xml"/><Relationship Id="rId12" Type="http://schemas.openxmlformats.org/officeDocument/2006/relationships/tags" Target="../tags/tag1009.xml"/><Relationship Id="rId17" Type="http://schemas.openxmlformats.org/officeDocument/2006/relationships/tags" Target="../tags/tag1014.xml"/><Relationship Id="rId2" Type="http://schemas.openxmlformats.org/officeDocument/2006/relationships/tags" Target="../tags/tag999.xml"/><Relationship Id="rId16" Type="http://schemas.openxmlformats.org/officeDocument/2006/relationships/tags" Target="../tags/tag1013.xml"/><Relationship Id="rId20" Type="http://schemas.openxmlformats.org/officeDocument/2006/relationships/tags" Target="../tags/tag1017.xml"/><Relationship Id="rId1" Type="http://schemas.openxmlformats.org/officeDocument/2006/relationships/tags" Target="../tags/tag998.xml"/><Relationship Id="rId6" Type="http://schemas.openxmlformats.org/officeDocument/2006/relationships/tags" Target="../tags/tag1003.xml"/><Relationship Id="rId11" Type="http://schemas.openxmlformats.org/officeDocument/2006/relationships/tags" Target="../tags/tag1008.xml"/><Relationship Id="rId5" Type="http://schemas.openxmlformats.org/officeDocument/2006/relationships/tags" Target="../tags/tag1002.xml"/><Relationship Id="rId15" Type="http://schemas.openxmlformats.org/officeDocument/2006/relationships/tags" Target="../tags/tag1012.xml"/><Relationship Id="rId10" Type="http://schemas.openxmlformats.org/officeDocument/2006/relationships/tags" Target="../tags/tag1007.xml"/><Relationship Id="rId19" Type="http://schemas.openxmlformats.org/officeDocument/2006/relationships/tags" Target="../tags/tag1016.xml"/><Relationship Id="rId4" Type="http://schemas.openxmlformats.org/officeDocument/2006/relationships/tags" Target="../tags/tag1001.xml"/><Relationship Id="rId9" Type="http://schemas.openxmlformats.org/officeDocument/2006/relationships/tags" Target="../tags/tag1006.xml"/><Relationship Id="rId14" Type="http://schemas.openxmlformats.org/officeDocument/2006/relationships/tags" Target="../tags/tag10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image" Target="../media/image26.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120.xml"/><Relationship Id="rId2" Type="http://schemas.openxmlformats.org/officeDocument/2006/relationships/tags" Target="../tags/tag34.xml"/><Relationship Id="rId16" Type="http://schemas.openxmlformats.org/officeDocument/2006/relationships/notesSlide" Target="../notesSlides/notesSlide3.xml"/><Relationship Id="rId20" Type="http://schemas.openxmlformats.org/officeDocument/2006/relationships/image" Target="../media/image5.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slideLayout" Target="../slideLayouts/slideLayout2.xml"/><Relationship Id="rId10" Type="http://schemas.openxmlformats.org/officeDocument/2006/relationships/tags" Target="../tags/tag42.xml"/><Relationship Id="rId19" Type="http://schemas.openxmlformats.org/officeDocument/2006/relationships/customXml" Target="../ink/ink3.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5.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3" Type="http://schemas.openxmlformats.org/officeDocument/2006/relationships/tags" Target="../tags/tag49.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tags" Target="../tags/tag88.xml"/><Relationship Id="rId47" Type="http://schemas.openxmlformats.org/officeDocument/2006/relationships/notesSlide" Target="../notesSlides/notesSlide4.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slideLayout" Target="../slideLayouts/slideLayout2.xml"/><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29" Type="http://schemas.openxmlformats.org/officeDocument/2006/relationships/tags" Target="../tags/tag75.xml"/><Relationship Id="rId41" Type="http://schemas.openxmlformats.org/officeDocument/2006/relationships/tags" Target="../tags/tag87.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45" Type="http://schemas.openxmlformats.org/officeDocument/2006/relationships/tags" Target="../tags/tag91.xml"/><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image" Target="../media/image6.png"/><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tags" Target="../tags/tag90.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customXml" Target="../ink/ink4.xml"/><Relationship Id="rId8" Type="http://schemas.openxmlformats.org/officeDocument/2006/relationships/tags" Target="../tags/tag54.xml"/></Relationships>
</file>

<file path=ppt/slides/_rels/slide6.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26" Type="http://schemas.openxmlformats.org/officeDocument/2006/relationships/tags" Target="../tags/tag117.xml"/><Relationship Id="rId39" Type="http://schemas.openxmlformats.org/officeDocument/2006/relationships/tags" Target="../tags/tag130.xml"/><Relationship Id="rId3" Type="http://schemas.openxmlformats.org/officeDocument/2006/relationships/tags" Target="../tags/tag94.xml"/><Relationship Id="rId21" Type="http://schemas.openxmlformats.org/officeDocument/2006/relationships/tags" Target="../tags/tag112.xml"/><Relationship Id="rId34" Type="http://schemas.openxmlformats.org/officeDocument/2006/relationships/tags" Target="../tags/tag125.xml"/><Relationship Id="rId42" Type="http://schemas.openxmlformats.org/officeDocument/2006/relationships/tags" Target="../tags/tag133.xml"/><Relationship Id="rId47" Type="http://schemas.openxmlformats.org/officeDocument/2006/relationships/image" Target="../media/image7.png"/><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tags" Target="../tags/tag116.xml"/><Relationship Id="rId33" Type="http://schemas.openxmlformats.org/officeDocument/2006/relationships/tags" Target="../tags/tag124.xml"/><Relationship Id="rId38" Type="http://schemas.openxmlformats.org/officeDocument/2006/relationships/tags" Target="../tags/tag129.xml"/><Relationship Id="rId46" Type="http://schemas.openxmlformats.org/officeDocument/2006/relationships/customXml" Target="../ink/ink5.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tags" Target="../tags/tag111.xml"/><Relationship Id="rId29" Type="http://schemas.openxmlformats.org/officeDocument/2006/relationships/tags" Target="../tags/tag120.xml"/><Relationship Id="rId41" Type="http://schemas.openxmlformats.org/officeDocument/2006/relationships/tags" Target="../tags/tag132.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tags" Target="../tags/tag115.xml"/><Relationship Id="rId32" Type="http://schemas.openxmlformats.org/officeDocument/2006/relationships/tags" Target="../tags/tag123.xml"/><Relationship Id="rId37" Type="http://schemas.openxmlformats.org/officeDocument/2006/relationships/tags" Target="../tags/tag128.xml"/><Relationship Id="rId40" Type="http://schemas.openxmlformats.org/officeDocument/2006/relationships/tags" Target="../tags/tag131.xml"/><Relationship Id="rId45" Type="http://schemas.openxmlformats.org/officeDocument/2006/relationships/notesSlide" Target="../notesSlides/notesSlide5.xml"/><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tags" Target="../tags/tag114.xml"/><Relationship Id="rId28" Type="http://schemas.openxmlformats.org/officeDocument/2006/relationships/tags" Target="../tags/tag119.xml"/><Relationship Id="rId36" Type="http://schemas.openxmlformats.org/officeDocument/2006/relationships/tags" Target="../tags/tag127.xml"/><Relationship Id="rId10" Type="http://schemas.openxmlformats.org/officeDocument/2006/relationships/tags" Target="../tags/tag101.xml"/><Relationship Id="rId19" Type="http://schemas.openxmlformats.org/officeDocument/2006/relationships/tags" Target="../tags/tag110.xml"/><Relationship Id="rId31" Type="http://schemas.openxmlformats.org/officeDocument/2006/relationships/tags" Target="../tags/tag122.xml"/><Relationship Id="rId44" Type="http://schemas.openxmlformats.org/officeDocument/2006/relationships/slideLayout" Target="../slideLayouts/slideLayout2.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tags" Target="../tags/tag113.xml"/><Relationship Id="rId27" Type="http://schemas.openxmlformats.org/officeDocument/2006/relationships/tags" Target="../tags/tag118.xml"/><Relationship Id="rId30" Type="http://schemas.openxmlformats.org/officeDocument/2006/relationships/tags" Target="../tags/tag121.xml"/><Relationship Id="rId35" Type="http://schemas.openxmlformats.org/officeDocument/2006/relationships/tags" Target="../tags/tag126.xml"/><Relationship Id="rId43" Type="http://schemas.openxmlformats.org/officeDocument/2006/relationships/tags" Target="../tags/tag134.xml"/></Relationships>
</file>

<file path=ppt/slides/_rels/slide7.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ollev.com/justinh" TargetMode="External"/><Relationship Id="rId7"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4.emf"/><Relationship Id="rId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Memory Allocation II</a:t>
            </a:r>
            <a:br>
              <a:rPr lang="en-US" dirty="0"/>
            </a:br>
            <a:r>
              <a:rPr lang="en-US" sz="2000" b="0" dirty="0"/>
              <a:t>CSE 351 Winter 2018</a:t>
            </a:r>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a:t>Instructor:</a:t>
            </a:r>
            <a:r>
              <a:rPr lang="en-US" sz="2000" dirty="0"/>
              <a:t> </a:t>
            </a:r>
          </a:p>
          <a:p>
            <a:pPr algn="l"/>
            <a:r>
              <a:rPr lang="en-US" sz="2000" dirty="0"/>
              <a:t>Mark Wyse</a:t>
            </a:r>
          </a:p>
          <a:p>
            <a:pPr algn="l"/>
            <a:endParaRPr lang="en-US" sz="1000" dirty="0"/>
          </a:p>
          <a:p>
            <a:pPr algn="l"/>
            <a:r>
              <a:rPr lang="en-US" sz="2000" b="1" dirty="0"/>
              <a:t>Teaching Assistants:</a:t>
            </a:r>
          </a:p>
          <a:p>
            <a:pPr algn="l">
              <a:spcBef>
                <a:spcPts val="480"/>
              </a:spcBef>
            </a:pPr>
            <a:r>
              <a:rPr lang="en-US" sz="2000" dirty="0"/>
              <a:t>Kevin Bi</a:t>
            </a:r>
          </a:p>
          <a:p>
            <a:pPr algn="l">
              <a:spcBef>
                <a:spcPts val="480"/>
              </a:spcBef>
            </a:pPr>
            <a:r>
              <a:rPr lang="en-US" sz="2000" dirty="0"/>
              <a:t>Parker </a:t>
            </a:r>
            <a:r>
              <a:rPr lang="en-US" sz="2000" dirty="0" err="1"/>
              <a:t>DeWilde</a:t>
            </a:r>
            <a:endParaRPr lang="en-US" sz="2000" dirty="0"/>
          </a:p>
          <a:p>
            <a:pPr algn="l">
              <a:spcBef>
                <a:spcPts val="480"/>
              </a:spcBef>
            </a:pPr>
            <a:r>
              <a:rPr lang="en-US" sz="2000" dirty="0"/>
              <a:t>Emily </a:t>
            </a:r>
            <a:r>
              <a:rPr lang="en-US" sz="2000" dirty="0" err="1"/>
              <a:t>Furst</a:t>
            </a:r>
            <a:endParaRPr lang="en-US" sz="2000" dirty="0"/>
          </a:p>
          <a:p>
            <a:pPr algn="l">
              <a:spcBef>
                <a:spcPts val="480"/>
              </a:spcBef>
            </a:pPr>
            <a:r>
              <a:rPr lang="en-US" sz="2000" dirty="0"/>
              <a:t>Sarah House</a:t>
            </a:r>
          </a:p>
          <a:p>
            <a:pPr algn="l">
              <a:spcBef>
                <a:spcPts val="480"/>
              </a:spcBef>
            </a:pPr>
            <a:r>
              <a:rPr lang="en-US" sz="2000" dirty="0"/>
              <a:t>Waylon Huang</a:t>
            </a:r>
          </a:p>
          <a:p>
            <a:pPr algn="l">
              <a:spcBef>
                <a:spcPts val="480"/>
              </a:spcBef>
            </a:pPr>
            <a:r>
              <a:rPr lang="en-US" sz="2000" dirty="0"/>
              <a:t>Vinny </a:t>
            </a:r>
            <a:r>
              <a:rPr lang="en-US" sz="2000" dirty="0" err="1"/>
              <a:t>Palaniappan</a:t>
            </a:r>
            <a:endParaRPr lang="en-US" sz="20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321" y="1602203"/>
            <a:ext cx="6400800" cy="4564128"/>
          </a:xfrm>
          <a:prstGeom prst="rect">
            <a:avLst/>
          </a:prstGeom>
        </p:spPr>
      </p:pic>
      <p:sp>
        <p:nvSpPr>
          <p:cNvPr id="6" name="TextBox 5"/>
          <p:cNvSpPr txBox="1"/>
          <p:nvPr/>
        </p:nvSpPr>
        <p:spPr>
          <a:xfrm>
            <a:off x="4016921" y="6166331"/>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6"/>
              </a:rPr>
              <a:t>http://xkcd.com/1909/</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spTree>
    <p:extLst>
      <p:ext uri="{BB962C8B-B14F-4D97-AF65-F5344CB8AC3E}">
        <p14:creationId xmlns:p14="http://schemas.microsoft.com/office/powerpoint/2010/main" val="328933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custDataLst>
              <p:tags r:id="rId1"/>
            </p:custDataLst>
          </p:nvPr>
        </p:nvSpPr>
        <p:spPr>
          <a:xfrm>
            <a:off x="356616" y="438912"/>
            <a:ext cx="8403336"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Allocating in a Free Block</a:t>
            </a:r>
          </a:p>
        </p:txBody>
      </p:sp>
      <p:sp>
        <p:nvSpPr>
          <p:cNvPr id="23554" name="Rectangle 2"/>
          <p:cNvSpPr>
            <a:spLocks noGrp="1" noChangeArrowheads="1"/>
          </p:cNvSpPr>
          <p:nvPr>
            <p:ph idx="1"/>
            <p:custDataLst>
              <p:tags r:id="rId2"/>
            </p:custDataLst>
          </p:nvPr>
        </p:nvSpPr>
        <p:spPr>
          <a:xfrm>
            <a:off x="393192" y="1362456"/>
            <a:ext cx="8366760" cy="13716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Allocating in a free block:  </a:t>
            </a:r>
            <a:r>
              <a:rPr lang="en-GB" i="1" dirty="0">
                <a:solidFill>
                  <a:srgbClr val="FF0000"/>
                </a:solidFill>
              </a:rPr>
              <a:t>splitting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Since allocated space might be smaller than free space, we might want to split the block</a:t>
            </a:r>
          </a:p>
        </p:txBody>
      </p:sp>
      <p:sp>
        <p:nvSpPr>
          <p:cNvPr id="49" name="Slide Number Placeholder 48"/>
          <p:cNvSpPr>
            <a:spLocks noGrp="1"/>
          </p:cNvSpPr>
          <p:nvPr>
            <p:ph type="sldNum" sz="quarter" idx="10"/>
            <p:custDataLst>
              <p:tags r:id="rId3"/>
            </p:custDataLst>
          </p:nvPr>
        </p:nvSpPr>
        <p:spPr/>
        <p:txBody>
          <a:bodyPr/>
          <a:lstStyle/>
          <a:p>
            <a:fld id="{7CBE8339-D2AD-46DC-A898-FD1E949067F0}" type="slidenum">
              <a:rPr lang="en-US" smtClean="0"/>
              <a:pPr/>
              <a:t>10</a:t>
            </a:fld>
            <a:endParaRPr lang="en-US"/>
          </a:p>
        </p:txBody>
      </p:sp>
      <p:sp>
        <p:nvSpPr>
          <p:cNvPr id="23555" name="Text Box 3"/>
          <p:cNvSpPr txBox="1">
            <a:spLocks noChangeArrowheads="1"/>
          </p:cNvSpPr>
          <p:nvPr>
            <p:custDataLst>
              <p:tags r:id="rId4"/>
            </p:custDataLst>
          </p:nvPr>
        </p:nvSpPr>
        <p:spPr bwMode="auto">
          <a:xfrm>
            <a:off x="373497" y="3108960"/>
            <a:ext cx="8503803" cy="1714829"/>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anose="02070309020205020404" pitchFamily="49" charset="0"/>
                <a:cs typeface="Courier New" panose="02070309020205020404" pitchFamily="49" charset="0"/>
              </a:rPr>
              <a:t>void</a:t>
            </a:r>
            <a:r>
              <a:rPr lang="en-GB" sz="1600" b="0" dirty="0">
                <a:latin typeface="Courier New" panose="02070309020205020404" pitchFamily="49" charset="0"/>
                <a:cs typeface="Courier New" panose="02070309020205020404" pitchFamily="49" charset="0"/>
              </a:rPr>
              <a:t> split(</a:t>
            </a:r>
            <a:r>
              <a:rPr lang="en-GB" sz="1600" b="1" dirty="0">
                <a:solidFill>
                  <a:srgbClr val="C00000"/>
                </a:solidFill>
                <a:latin typeface="Courier New" panose="02070309020205020404" pitchFamily="49" charset="0"/>
                <a:cs typeface="Courier New" panose="02070309020205020404" pitchFamily="49" charset="0"/>
              </a:rPr>
              <a:t>ptr</a:t>
            </a:r>
            <a:r>
              <a:rPr lang="en-GB" sz="1600" b="0" dirty="0">
                <a:latin typeface="Courier New" panose="02070309020205020404" pitchFamily="49" charset="0"/>
                <a:cs typeface="Courier New" panose="02070309020205020404" pitchFamily="49" charset="0"/>
              </a:rPr>
              <a:t> b,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bytes) {         </a:t>
            </a:r>
            <a:r>
              <a:rPr lang="en-GB" sz="1600" b="0" i="1" dirty="0">
                <a:solidFill>
                  <a:srgbClr val="0000FF"/>
                </a:solidFill>
                <a:latin typeface="Courier New" panose="02070309020205020404" pitchFamily="49" charset="0"/>
                <a:cs typeface="Courier New" panose="02070309020205020404" pitchFamily="49" charset="0"/>
              </a:rPr>
              <a:t>// bytes = desired block 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newsize = ((bytes+7) &gt;&gt; 3) &lt;&lt; 3;</a:t>
            </a:r>
            <a:r>
              <a:rPr lang="en-US"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round up to multiple of 8</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oldsize = *b;                    </a:t>
            </a:r>
            <a:r>
              <a:rPr lang="en-GB" sz="1600" b="0" i="1" dirty="0">
                <a:solidFill>
                  <a:srgbClr val="0000FF"/>
                </a:solidFill>
                <a:latin typeface="Courier New" panose="02070309020205020404" pitchFamily="49" charset="0"/>
                <a:cs typeface="Courier New" panose="02070309020205020404" pitchFamily="49" charset="0"/>
              </a:rPr>
              <a:t>// why not mask out low bit?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*b = </a:t>
            </a:r>
            <a:r>
              <a:rPr lang="en-GB" sz="1600" b="0" dirty="0" err="1">
                <a:latin typeface="Courier New" panose="02070309020205020404" pitchFamily="49" charset="0"/>
                <a:cs typeface="Courier New" panose="02070309020205020404" pitchFamily="49" charset="0"/>
              </a:rPr>
              <a:t>newsize</a:t>
            </a: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initially unallocated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if</a:t>
            </a:r>
            <a:r>
              <a:rPr lang="en-GB" sz="1600" b="0" dirty="0">
                <a:latin typeface="Courier New" panose="02070309020205020404" pitchFamily="49" charset="0"/>
                <a:cs typeface="Courier New" panose="02070309020205020404" pitchFamily="49" charset="0"/>
              </a:rPr>
              <a:t> (newsize &lt; oldsize)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dirty="0" err="1">
                <a:latin typeface="Courier New" panose="02070309020205020404" pitchFamily="49" charset="0"/>
                <a:cs typeface="Courier New" panose="02070309020205020404" pitchFamily="49" charset="0"/>
              </a:rPr>
              <a:t>b+newsize</a:t>
            </a:r>
            <a:r>
              <a:rPr lang="en-GB" sz="1600" b="0" dirty="0">
                <a:latin typeface="Courier New" panose="02070309020205020404" pitchFamily="49" charset="0"/>
                <a:cs typeface="Courier New" panose="02070309020205020404" pitchFamily="49" charset="0"/>
              </a:rPr>
              <a:t>) = oldsize - newsize;  </a:t>
            </a:r>
            <a:r>
              <a:rPr lang="en-GB" sz="1600" b="0" i="1" dirty="0">
                <a:solidFill>
                  <a:srgbClr val="0000FF"/>
                </a:solidFill>
                <a:latin typeface="Courier New" panose="02070309020205020404" pitchFamily="49" charset="0"/>
                <a:cs typeface="Courier New" panose="02070309020205020404" pitchFamily="49" charset="0"/>
              </a:rPr>
              <a:t>// set length in remaining</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part of block (UNSCALED +)</a:t>
            </a:r>
          </a:p>
        </p:txBody>
      </p:sp>
      <p:sp>
        <p:nvSpPr>
          <p:cNvPr id="8" name="TextBox 7"/>
          <p:cNvSpPr txBox="1"/>
          <p:nvPr>
            <p:custDataLst>
              <p:tags r:id="rId5"/>
            </p:custDataLst>
          </p:nvPr>
        </p:nvSpPr>
        <p:spPr>
          <a:xfrm>
            <a:off x="393192" y="2743200"/>
            <a:ext cx="8366760" cy="369332"/>
          </a:xfrm>
          <a:prstGeom prst="rect">
            <a:avLst/>
          </a:prstGeom>
          <a:noFill/>
        </p:spPr>
        <p:txBody>
          <a:bodyPr wrap="none" rtlCol="0">
            <a:spAutoFit/>
          </a:bodyPr>
          <a:lstStyle/>
          <a:p>
            <a:r>
              <a:rPr lang="en-US" dirty="0">
                <a:solidFill>
                  <a:srgbClr val="C00000"/>
                </a:solidFill>
                <a:latin typeface="Calibri" panose="020F0502020204030204" pitchFamily="34" charset="0"/>
                <a:cs typeface="Calibri" panose="020F0502020204030204" pitchFamily="34" charset="0"/>
              </a:rPr>
              <a:t>A</a:t>
            </a:r>
            <a:r>
              <a:rPr lang="en-US" sz="1800" dirty="0">
                <a:solidFill>
                  <a:srgbClr val="C00000"/>
                </a:solidFill>
                <a:latin typeface="Calibri" panose="020F0502020204030204" pitchFamily="34" charset="0"/>
                <a:cs typeface="Calibri" panose="020F0502020204030204" pitchFamily="34" charset="0"/>
              </a:rPr>
              <a:t>ssume </a:t>
            </a:r>
            <a:r>
              <a:rPr lang="en-US" sz="1800" dirty="0" err="1">
                <a:solidFill>
                  <a:srgbClr val="C00000"/>
                </a:solidFill>
                <a:latin typeface="Courier New" panose="02070309020205020404" pitchFamily="49" charset="0"/>
                <a:cs typeface="Courier New" panose="02070309020205020404" pitchFamily="49" charset="0"/>
              </a:rPr>
              <a:t>ptr</a:t>
            </a:r>
            <a:r>
              <a:rPr lang="en-US" sz="1800" dirty="0">
                <a:solidFill>
                  <a:srgbClr val="C00000"/>
                </a:solidFill>
                <a:latin typeface="Calibri" panose="020F0502020204030204" pitchFamily="34" charset="0"/>
                <a:cs typeface="Calibri" panose="020F0502020204030204" pitchFamily="34" charset="0"/>
              </a:rPr>
              <a:t> points to a </a:t>
            </a:r>
            <a:r>
              <a:rPr lang="en-US" sz="1800" i="1" dirty="0">
                <a:solidFill>
                  <a:srgbClr val="C00000"/>
                </a:solidFill>
                <a:latin typeface="Calibri" panose="020F0502020204030204" pitchFamily="34" charset="0"/>
                <a:cs typeface="Calibri" panose="020F0502020204030204" pitchFamily="34" charset="0"/>
              </a:rPr>
              <a:t>free</a:t>
            </a:r>
            <a:r>
              <a:rPr lang="en-US" sz="1800" dirty="0">
                <a:solidFill>
                  <a:srgbClr val="C00000"/>
                </a:solidFill>
                <a:latin typeface="Calibri" panose="020F0502020204030204" pitchFamily="34" charset="0"/>
                <a:cs typeface="Calibri" panose="020F0502020204030204" pitchFamily="34" charset="0"/>
              </a:rPr>
              <a:t> block and has unscaled pointer arithmetic</a:t>
            </a:r>
          </a:p>
        </p:txBody>
      </p:sp>
      <p:grpSp>
        <p:nvGrpSpPr>
          <p:cNvPr id="13" name="Group 12"/>
          <p:cNvGrpSpPr/>
          <p:nvPr/>
        </p:nvGrpSpPr>
        <p:grpSpPr>
          <a:xfrm>
            <a:off x="457200" y="5029200"/>
            <a:ext cx="8551532" cy="1733523"/>
            <a:chOff x="457200" y="5029200"/>
            <a:chExt cx="8551532" cy="1733523"/>
          </a:xfrm>
        </p:grpSpPr>
        <p:sp>
          <p:nvSpPr>
            <p:cNvPr id="23598" name="Text Box 46"/>
            <p:cNvSpPr txBox="1">
              <a:spLocks noChangeArrowheads="1"/>
            </p:cNvSpPr>
            <p:nvPr>
              <p:custDataLst>
                <p:tags r:id="rId6"/>
              </p:custDataLst>
            </p:nvPr>
          </p:nvSpPr>
          <p:spPr bwMode="auto">
            <a:xfrm>
              <a:off x="457200" y="5394960"/>
              <a:ext cx="2849498" cy="1036310"/>
            </a:xfrm>
            <a:prstGeom prst="rect">
              <a:avLst/>
            </a:prstGeom>
            <a:noFill/>
            <a:ln w="9525">
              <a:noFill/>
              <a:round/>
              <a:headEnd/>
              <a:tailEnd/>
            </a:ln>
            <a:effectLst/>
          </p:spPr>
          <p:txBody>
            <a:bodyPr wrap="none" lIns="45720" tIns="46800" rIns="45720" bIns="46800">
              <a:spAutoFit/>
            </a:bodyPr>
            <a:lstStyle/>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err="1">
                  <a:latin typeface="Courier New" panose="02070309020205020404" pitchFamily="49" charset="0"/>
                  <a:cs typeface="Courier New" panose="02070309020205020404" pitchFamily="49" charset="0"/>
                </a:rPr>
                <a:t>malloc</a:t>
              </a:r>
              <a:r>
                <a:rPr lang="en-GB" sz="1800" b="0" dirty="0">
                  <a:latin typeface="Courier New" panose="02070309020205020404" pitchFamily="49" charset="0"/>
                  <a:cs typeface="Courier New" panose="02070309020205020404" pitchFamily="49" charset="0"/>
                </a:rPr>
                <a:t>(12)</a:t>
              </a:r>
              <a:r>
                <a:rPr lang="en-US" sz="1800" b="0" dirty="0">
                  <a:latin typeface="Courier New" panose="02070309020205020404" pitchFamily="49" charset="0"/>
                  <a:cs typeface="Courier New" panose="02070309020205020404" pitchFamily="49" charset="0"/>
                </a:rPr>
                <a:t>:</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latin typeface="Courier New" panose="02070309020205020404" pitchFamily="49" charset="0"/>
                  <a:cs typeface="Courier New" panose="02070309020205020404" pitchFamily="49" charset="0"/>
                  <a:sym typeface="Wingdings"/>
                </a:rPr>
                <a:t>  </a:t>
              </a:r>
              <a:r>
                <a:rPr lang="en-US" sz="1800" b="1" dirty="0">
                  <a:solidFill>
                    <a:srgbClr val="C00000"/>
                  </a:solidFill>
                  <a:latin typeface="Courier New" panose="02070309020205020404" pitchFamily="49" charset="0"/>
                  <a:cs typeface="Courier New" panose="02070309020205020404" pitchFamily="49" charset="0"/>
                  <a:sym typeface="Wingdings"/>
                </a:rPr>
                <a:t>ptr</a:t>
              </a:r>
              <a:r>
                <a:rPr lang="en-US" sz="1800" b="0" dirty="0">
                  <a:solidFill>
                    <a:srgbClr val="C00000"/>
                  </a:solidFill>
                  <a:latin typeface="Courier New" panose="02070309020205020404" pitchFamily="49" charset="0"/>
                  <a:cs typeface="Courier New" panose="02070309020205020404" pitchFamily="49" charset="0"/>
                  <a:sym typeface="Wingdings"/>
                </a:rPr>
                <a:t> </a:t>
              </a:r>
              <a:r>
                <a:rPr lang="en-US" sz="1800" b="0" dirty="0">
                  <a:latin typeface="Courier New" panose="02070309020205020404" pitchFamily="49" charset="0"/>
                  <a:cs typeface="Courier New" panose="02070309020205020404" pitchFamily="49" charset="0"/>
                  <a:sym typeface="Wingdings"/>
                </a:rPr>
                <a:t>b = find(12+4)</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latin typeface="Courier New" panose="02070309020205020404" pitchFamily="49" charset="0"/>
                  <a:cs typeface="Courier New" panose="02070309020205020404" pitchFamily="49" charset="0"/>
                  <a:sym typeface="Wingdings"/>
                </a:rPr>
                <a:t>  </a:t>
              </a:r>
              <a:r>
                <a:rPr lang="en-GB" sz="1800" dirty="0">
                  <a:latin typeface="Courier New" panose="02070309020205020404" pitchFamily="49" charset="0"/>
                  <a:cs typeface="Courier New" panose="02070309020205020404" pitchFamily="49" charset="0"/>
                </a:rPr>
                <a:t>split(b, </a:t>
              </a:r>
              <a:r>
                <a:rPr lang="en-US" sz="1800" dirty="0">
                  <a:latin typeface="Courier New" panose="02070309020205020404" pitchFamily="49" charset="0"/>
                  <a:cs typeface="Courier New" panose="02070309020205020404" pitchFamily="49" charset="0"/>
                </a:rPr>
                <a:t>12+4</a:t>
              </a:r>
              <a:r>
                <a:rPr lang="en-GB" sz="1800" dirty="0">
                  <a:latin typeface="Courier New" panose="02070309020205020404" pitchFamily="49" charset="0"/>
                  <a:cs typeface="Courier New" panose="02070309020205020404" pitchFamily="49" charset="0"/>
                </a:rPr>
                <a:t>)</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cs typeface="Courier New" panose="02070309020205020404" pitchFamily="49" charset="0"/>
                </a:rPr>
                <a:t>  allocate(b)</a:t>
              </a:r>
              <a:endParaRPr lang="en-GB" sz="1800" dirty="0">
                <a:latin typeface="Courier New" panose="02070309020205020404" pitchFamily="49" charset="0"/>
                <a:cs typeface="Courier New" panose="02070309020205020404" pitchFamily="49" charset="0"/>
              </a:endParaRPr>
            </a:p>
          </p:txBody>
        </p:sp>
        <p:grpSp>
          <p:nvGrpSpPr>
            <p:cNvPr id="9" name="Group 8"/>
            <p:cNvGrpSpPr/>
            <p:nvPr/>
          </p:nvGrpSpPr>
          <p:grpSpPr>
            <a:xfrm>
              <a:off x="7058013" y="5394960"/>
              <a:ext cx="1950719" cy="1280160"/>
              <a:chOff x="7058013" y="2834640"/>
              <a:chExt cx="1950719" cy="1280160"/>
            </a:xfrm>
          </p:grpSpPr>
          <p:sp>
            <p:nvSpPr>
              <p:cNvPr id="100" name="Rectangle 27"/>
              <p:cNvSpPr>
                <a:spLocks noChangeArrowheads="1"/>
              </p:cNvSpPr>
              <p:nvPr>
                <p:custDataLst>
                  <p:tags r:id="rId47"/>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28"/>
              <p:cNvSpPr>
                <a:spLocks noChangeArrowheads="1"/>
              </p:cNvSpPr>
              <p:nvPr>
                <p:custDataLst>
                  <p:tags r:id="rId48"/>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2" name="Text Box 29"/>
              <p:cNvSpPr txBox="1">
                <a:spLocks noChangeArrowheads="1"/>
              </p:cNvSpPr>
              <p:nvPr>
                <p:custDataLst>
                  <p:tags r:id="rId49"/>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103" name="Text Box 30"/>
              <p:cNvSpPr txBox="1">
                <a:spLocks noChangeArrowheads="1"/>
              </p:cNvSpPr>
              <p:nvPr>
                <p:custDataLst>
                  <p:tags r:id="rId50"/>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104" name="Rectangle 28"/>
              <p:cNvSpPr>
                <a:spLocks noChangeArrowheads="1"/>
              </p:cNvSpPr>
              <p:nvPr>
                <p:custDataLst>
                  <p:tags r:id="rId51"/>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5" name="Text Box 30"/>
              <p:cNvSpPr txBox="1">
                <a:spLocks noChangeArrowheads="1"/>
              </p:cNvSpPr>
              <p:nvPr>
                <p:custDataLst>
                  <p:tags r:id="rId52"/>
                </p:custDataLst>
              </p:nvPr>
            </p:nvSpPr>
            <p:spPr bwMode="auto">
              <a:xfrm>
                <a:off x="7360919" y="35661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Newly-allocated</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box</a:t>
                </a:r>
              </a:p>
            </p:txBody>
          </p:sp>
        </p:grpSp>
        <p:grpSp>
          <p:nvGrpSpPr>
            <p:cNvPr id="6" name="Group 5"/>
            <p:cNvGrpSpPr/>
            <p:nvPr/>
          </p:nvGrpSpPr>
          <p:grpSpPr>
            <a:xfrm>
              <a:off x="3657600" y="5029200"/>
              <a:ext cx="3048000" cy="1031055"/>
              <a:chOff x="3886200" y="2237519"/>
              <a:chExt cx="3048000" cy="1031055"/>
            </a:xfrm>
          </p:grpSpPr>
          <p:grpSp>
            <p:nvGrpSpPr>
              <p:cNvPr id="2" name="Group 1"/>
              <p:cNvGrpSpPr/>
              <p:nvPr>
                <p:custDataLst>
                  <p:tags r:id="rId27"/>
                </p:custDataLst>
              </p:nvPr>
            </p:nvGrpSpPr>
            <p:grpSpPr>
              <a:xfrm>
                <a:off x="3886200" y="2237519"/>
                <a:ext cx="3048000" cy="1031055"/>
                <a:chOff x="3886200" y="2514599"/>
                <a:chExt cx="3048000" cy="1031055"/>
              </a:xfrm>
            </p:grpSpPr>
            <p:sp>
              <p:nvSpPr>
                <p:cNvPr id="23562" name="Rectangle 10"/>
                <p:cNvSpPr>
                  <a:spLocks noChangeArrowheads="1"/>
                </p:cNvSpPr>
                <p:nvPr>
                  <p:custDataLst>
                    <p:tags r:id="rId33"/>
                  </p:custDataLst>
                </p:nvPr>
              </p:nvSpPr>
              <p:spPr bwMode="auto">
                <a:xfrm>
                  <a:off x="38862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8|1</a:t>
                  </a:r>
                  <a:endParaRPr lang="en-US" sz="1400" dirty="0">
                    <a:latin typeface="+mj-lt"/>
                  </a:endParaRPr>
                </a:p>
              </p:txBody>
            </p:sp>
            <p:sp>
              <p:nvSpPr>
                <p:cNvPr id="23563" name="Rectangle 11"/>
                <p:cNvSpPr>
                  <a:spLocks noChangeArrowheads="1"/>
                </p:cNvSpPr>
                <p:nvPr>
                  <p:custDataLst>
                    <p:tags r:id="rId34"/>
                  </p:custDataLst>
                </p:nvPr>
              </p:nvSpPr>
              <p:spPr bwMode="auto">
                <a:xfrm>
                  <a:off x="41910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4" name="Rectangle 12"/>
                <p:cNvSpPr>
                  <a:spLocks noChangeArrowheads="1"/>
                </p:cNvSpPr>
                <p:nvPr>
                  <p:custDataLst>
                    <p:tags r:id="rId35"/>
                  </p:custDataLst>
                </p:nvPr>
              </p:nvSpPr>
              <p:spPr bwMode="auto">
                <a:xfrm>
                  <a:off x="48006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5" name="Rectangle 13"/>
                <p:cNvSpPr>
                  <a:spLocks noChangeArrowheads="1"/>
                </p:cNvSpPr>
                <p:nvPr>
                  <p:custDataLst>
                    <p:tags r:id="rId36"/>
                  </p:custDataLst>
                </p:nvPr>
              </p:nvSpPr>
              <p:spPr bwMode="auto">
                <a:xfrm>
                  <a:off x="51054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6" name="Rectangle 14"/>
                <p:cNvSpPr>
                  <a:spLocks noChangeArrowheads="1"/>
                </p:cNvSpPr>
                <p:nvPr>
                  <p:custDataLst>
                    <p:tags r:id="rId37"/>
                  </p:custDataLst>
                </p:nvPr>
              </p:nvSpPr>
              <p:spPr bwMode="auto">
                <a:xfrm>
                  <a:off x="54102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7" name="Rectangle 15"/>
                <p:cNvSpPr>
                  <a:spLocks noChangeArrowheads="1"/>
                </p:cNvSpPr>
                <p:nvPr>
                  <p:custDataLst>
                    <p:tags r:id="rId38"/>
                  </p:custDataLst>
                </p:nvPr>
              </p:nvSpPr>
              <p:spPr bwMode="auto">
                <a:xfrm>
                  <a:off x="57150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8" name="Rectangle 16"/>
                <p:cNvSpPr>
                  <a:spLocks noChangeArrowheads="1"/>
                </p:cNvSpPr>
                <p:nvPr>
                  <p:custDataLst>
                    <p:tags r:id="rId39"/>
                  </p:custDataLst>
                </p:nvPr>
              </p:nvSpPr>
              <p:spPr bwMode="auto">
                <a:xfrm>
                  <a:off x="60198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9" name="Rectangle 17"/>
                <p:cNvSpPr>
                  <a:spLocks noChangeArrowheads="1"/>
                </p:cNvSpPr>
                <p:nvPr>
                  <p:custDataLst>
                    <p:tags r:id="rId40"/>
                  </p:custDataLst>
                </p:nvPr>
              </p:nvSpPr>
              <p:spPr bwMode="auto">
                <a:xfrm>
                  <a:off x="6324600" y="2751438"/>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8|1</a:t>
                  </a:r>
                </a:p>
              </p:txBody>
            </p:sp>
            <p:sp>
              <p:nvSpPr>
                <p:cNvPr id="23570" name="Rectangle 18"/>
                <p:cNvSpPr>
                  <a:spLocks noChangeArrowheads="1"/>
                </p:cNvSpPr>
                <p:nvPr>
                  <p:custDataLst>
                    <p:tags r:id="rId41"/>
                  </p:custDataLst>
                </p:nvPr>
              </p:nvSpPr>
              <p:spPr bwMode="auto">
                <a:xfrm>
                  <a:off x="66294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1" name="Rectangle 19"/>
                <p:cNvSpPr>
                  <a:spLocks noChangeArrowheads="1"/>
                </p:cNvSpPr>
                <p:nvPr>
                  <p:custDataLst>
                    <p:tags r:id="rId42"/>
                  </p:custDataLst>
                </p:nvPr>
              </p:nvSpPr>
              <p:spPr bwMode="auto">
                <a:xfrm>
                  <a:off x="4495800" y="2751438"/>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23572" name="Freeform 20"/>
                <p:cNvSpPr>
                  <a:spLocks/>
                </p:cNvSpPr>
                <p:nvPr>
                  <p:custDataLst>
                    <p:tags r:id="rId43"/>
                  </p:custDataLst>
                </p:nvPr>
              </p:nvSpPr>
              <p:spPr bwMode="auto">
                <a:xfrm>
                  <a:off x="4047150" y="2514599"/>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73" name="Freeform 21"/>
                <p:cNvSpPr>
                  <a:spLocks/>
                </p:cNvSpPr>
                <p:nvPr>
                  <p:custDataLst>
                    <p:tags r:id="rId44"/>
                  </p:custDataLst>
                </p:nvPr>
              </p:nvSpPr>
              <p:spPr bwMode="auto">
                <a:xfrm>
                  <a:off x="4648200" y="2514600"/>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87" name="Line 35"/>
                <p:cNvSpPr>
                  <a:spLocks noChangeShapeType="1"/>
                </p:cNvSpPr>
                <p:nvPr>
                  <p:custDataLst>
                    <p:tags r:id="rId45"/>
                  </p:custDataLst>
                </p:nvPr>
              </p:nvSpPr>
              <p:spPr bwMode="auto">
                <a:xfrm flipV="1">
                  <a:off x="4638408" y="3054651"/>
                  <a:ext cx="1588" cy="231775"/>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23588" name="Text Box 36"/>
                <p:cNvSpPr txBox="1">
                  <a:spLocks noChangeArrowheads="1"/>
                </p:cNvSpPr>
                <p:nvPr>
                  <p:custDataLst>
                    <p:tags r:id="rId46"/>
                  </p:custDataLst>
                </p:nvPr>
              </p:nvSpPr>
              <p:spPr bwMode="auto">
                <a:xfrm>
                  <a:off x="4482833" y="3208638"/>
                  <a:ext cx="305190" cy="337016"/>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b</a:t>
                  </a:r>
                </a:p>
              </p:txBody>
            </p:sp>
          </p:grpSp>
          <p:grpSp>
            <p:nvGrpSpPr>
              <p:cNvPr id="5" name="Group 4"/>
              <p:cNvGrpSpPr/>
              <p:nvPr/>
            </p:nvGrpSpPr>
            <p:grpSpPr>
              <a:xfrm>
                <a:off x="4187952" y="2779776"/>
                <a:ext cx="2441448" cy="182880"/>
                <a:chOff x="4187952" y="2779776"/>
                <a:chExt cx="2441448" cy="182880"/>
              </a:xfrm>
            </p:grpSpPr>
            <p:cxnSp>
              <p:nvCxnSpPr>
                <p:cNvPr id="109" name="Straight Connector 108"/>
                <p:cNvCxnSpPr/>
                <p:nvPr>
                  <p:custDataLst>
                    <p:tags r:id="rId28"/>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7" name="Straight Connector 116"/>
                <p:cNvCxnSpPr/>
                <p:nvPr>
                  <p:custDataLst>
                    <p:tags r:id="rId29"/>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8" name="Straight Connector 117"/>
                <p:cNvCxnSpPr/>
                <p:nvPr>
                  <p:custDataLst>
                    <p:tags r:id="rId30"/>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9" name="Straight Connector 118"/>
                <p:cNvCxnSpPr/>
                <p:nvPr>
                  <p:custDataLst>
                    <p:tags r:id="rId31"/>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0" name="Straight Connector 119"/>
                <p:cNvCxnSpPr/>
                <p:nvPr>
                  <p:custDataLst>
                    <p:tags r:id="rId32"/>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7" name="Group 6"/>
            <p:cNvGrpSpPr/>
            <p:nvPr/>
          </p:nvGrpSpPr>
          <p:grpSpPr>
            <a:xfrm>
              <a:off x="3657600" y="6035040"/>
              <a:ext cx="3048000" cy="727683"/>
              <a:chOff x="3886200" y="3624861"/>
              <a:chExt cx="3048000" cy="727683"/>
            </a:xfrm>
          </p:grpSpPr>
          <p:grpSp>
            <p:nvGrpSpPr>
              <p:cNvPr id="3" name="Group 2"/>
              <p:cNvGrpSpPr/>
              <p:nvPr>
                <p:custDataLst>
                  <p:tags r:id="rId7"/>
                </p:custDataLst>
              </p:nvPr>
            </p:nvGrpSpPr>
            <p:grpSpPr>
              <a:xfrm>
                <a:off x="3886200" y="3624861"/>
                <a:ext cx="3048000" cy="542816"/>
                <a:chOff x="3886200" y="4012773"/>
                <a:chExt cx="3048000" cy="542816"/>
              </a:xfrm>
            </p:grpSpPr>
            <p:sp>
              <p:nvSpPr>
                <p:cNvPr id="23590" name="Text Box 38"/>
                <p:cNvSpPr txBox="1">
                  <a:spLocks noChangeArrowheads="1"/>
                </p:cNvSpPr>
                <p:nvPr>
                  <p:custDataLst>
                    <p:tags r:id="rId13"/>
                  </p:custDataLst>
                </p:nvPr>
              </p:nvSpPr>
              <p:spPr bwMode="auto">
                <a:xfrm>
                  <a:off x="5671364" y="4236201"/>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8|0</a:t>
                  </a:r>
                </a:p>
              </p:txBody>
            </p:sp>
            <p:sp>
              <p:nvSpPr>
                <p:cNvPr id="23576" name="Rectangle 24"/>
                <p:cNvSpPr>
                  <a:spLocks noChangeArrowheads="1"/>
                </p:cNvSpPr>
                <p:nvPr>
                  <p:custDataLst>
                    <p:tags r:id="rId14"/>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8|1</a:t>
                  </a:r>
                  <a:endParaRPr lang="en-US" sz="1400" dirty="0">
                    <a:latin typeface="+mj-lt"/>
                  </a:endParaRPr>
                </a:p>
              </p:txBody>
            </p:sp>
            <p:sp>
              <p:nvSpPr>
                <p:cNvPr id="23577" name="Rectangle 25"/>
                <p:cNvSpPr>
                  <a:spLocks noChangeArrowheads="1"/>
                </p:cNvSpPr>
                <p:nvPr>
                  <p:custDataLst>
                    <p:tags r:id="rId15"/>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8" name="Rectangle 26"/>
                <p:cNvSpPr>
                  <a:spLocks noChangeArrowheads="1"/>
                </p:cNvSpPr>
                <p:nvPr>
                  <p:custDataLst>
                    <p:tags r:id="rId16"/>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9" name="Rectangle 27"/>
                <p:cNvSpPr>
                  <a:spLocks noChangeArrowheads="1"/>
                </p:cNvSpPr>
                <p:nvPr>
                  <p:custDataLst>
                    <p:tags r:id="rId17"/>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0" name="Rectangle 28"/>
                <p:cNvSpPr>
                  <a:spLocks noChangeArrowheads="1"/>
                </p:cNvSpPr>
                <p:nvPr>
                  <p:custDataLst>
                    <p:tags r:id="rId18"/>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1" name="Rectangle 29"/>
                <p:cNvSpPr>
                  <a:spLocks noChangeArrowheads="1"/>
                </p:cNvSpPr>
                <p:nvPr>
                  <p:custDataLst>
                    <p:tags r:id="rId19"/>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2" name="Rectangle 30"/>
                <p:cNvSpPr>
                  <a:spLocks noChangeArrowheads="1"/>
                </p:cNvSpPr>
                <p:nvPr>
                  <p:custDataLst>
                    <p:tags r:id="rId20"/>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3" name="Rectangle 31"/>
                <p:cNvSpPr>
                  <a:spLocks noChangeArrowheads="1"/>
                </p:cNvSpPr>
                <p:nvPr>
                  <p:custDataLst>
                    <p:tags r:id="rId21"/>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8|1</a:t>
                  </a:r>
                </a:p>
              </p:txBody>
            </p:sp>
            <p:sp>
              <p:nvSpPr>
                <p:cNvPr id="23584" name="Rectangle 32"/>
                <p:cNvSpPr>
                  <a:spLocks noChangeArrowheads="1"/>
                </p:cNvSpPr>
                <p:nvPr>
                  <p:custDataLst>
                    <p:tags r:id="rId22"/>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5" name="Rectangle 33"/>
                <p:cNvSpPr>
                  <a:spLocks noChangeArrowheads="1"/>
                </p:cNvSpPr>
                <p:nvPr>
                  <p:custDataLst>
                    <p:tags r:id="rId23"/>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3591" name="Freeform 39"/>
                <p:cNvSpPr>
                  <a:spLocks/>
                </p:cNvSpPr>
                <p:nvPr>
                  <p:custDataLst>
                    <p:tags r:id="rId24"/>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92" name="Freeform 40"/>
                <p:cNvSpPr>
                  <a:spLocks/>
                </p:cNvSpPr>
                <p:nvPr>
                  <p:custDataLst>
                    <p:tags r:id="rId25"/>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46" name="Freeform 20"/>
                <p:cNvSpPr>
                  <a:spLocks/>
                </p:cNvSpPr>
                <p:nvPr>
                  <p:custDataLst>
                    <p:tags r:id="rId26"/>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121" name="Group 120"/>
              <p:cNvGrpSpPr/>
              <p:nvPr/>
            </p:nvGrpSpPr>
            <p:grpSpPr>
              <a:xfrm>
                <a:off x="4187952" y="4169664"/>
                <a:ext cx="2441448" cy="182880"/>
                <a:chOff x="4187952" y="2779776"/>
                <a:chExt cx="2441448" cy="182880"/>
              </a:xfrm>
            </p:grpSpPr>
            <p:cxnSp>
              <p:nvCxnSpPr>
                <p:cNvPr id="122" name="Straight Connector 121"/>
                <p:cNvCxnSpPr/>
                <p:nvPr>
                  <p:custDataLst>
                    <p:tags r:id="rId8"/>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3" name="Straight Connector 122"/>
                <p:cNvCxnSpPr/>
                <p:nvPr>
                  <p:custDataLst>
                    <p:tags r:id="rId9"/>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4" name="Straight Connector 123"/>
                <p:cNvCxnSpPr/>
                <p:nvPr>
                  <p:custDataLst>
                    <p:tags r:id="rId10"/>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5" name="Straight Connector 124"/>
                <p:cNvCxnSpPr/>
                <p:nvPr>
                  <p:custDataLst>
                    <p:tags r:id="rId11"/>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6" name="Straight Connector 125"/>
                <p:cNvCxnSpPr/>
                <p:nvPr>
                  <p:custDataLst>
                    <p:tags r:id="rId12"/>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mc:AlternateContent xmlns:mc="http://schemas.openxmlformats.org/markup-compatibility/2006">
        <mc:Choice xmlns:p14="http://schemas.microsoft.com/office/powerpoint/2010/main" Requires="p14">
          <p:contentPart p14:bwMode="auto" r:id="rId55">
            <p14:nvContentPartPr>
              <p14:cNvPr id="4" name="Ink 3">
                <a:extLst>
                  <a:ext uri="{FF2B5EF4-FFF2-40B4-BE49-F238E27FC236}">
                    <a16:creationId xmlns:a16="http://schemas.microsoft.com/office/drawing/2014/main" id="{09CADF07-6DCE-4749-944A-5EB5327AE097}"/>
                  </a:ext>
                </a:extLst>
              </p14:cNvPr>
              <p14:cNvContentPartPr/>
              <p14:nvPr/>
            </p14:nvContentPartPr>
            <p14:xfrm>
              <a:off x="436680" y="3082320"/>
              <a:ext cx="5878440" cy="3709440"/>
            </p14:xfrm>
          </p:contentPart>
        </mc:Choice>
        <mc:Fallback>
          <p:pic>
            <p:nvPicPr>
              <p:cNvPr id="4" name="Ink 3">
                <a:extLst>
                  <a:ext uri="{FF2B5EF4-FFF2-40B4-BE49-F238E27FC236}">
                    <a16:creationId xmlns:a16="http://schemas.microsoft.com/office/drawing/2014/main" id="{09CADF07-6DCE-4749-944A-5EB5327AE097}"/>
                  </a:ext>
                </a:extLst>
              </p:cNvPr>
              <p:cNvPicPr/>
              <p:nvPr/>
            </p:nvPicPr>
            <p:blipFill>
              <a:blip r:embed="rId56"/>
              <a:stretch>
                <a:fillRect/>
              </a:stretch>
            </p:blipFill>
            <p:spPr>
              <a:xfrm>
                <a:off x="427320" y="3072960"/>
                <a:ext cx="5897160" cy="3728160"/>
              </a:xfrm>
              <a:prstGeom prst="rect">
                <a:avLst/>
              </a:prstGeom>
            </p:spPr>
          </p:pic>
        </mc:Fallback>
      </mc:AlternateContent>
    </p:spTree>
    <p:extLst>
      <p:ext uri="{BB962C8B-B14F-4D97-AF65-F5344CB8AC3E}">
        <p14:creationId xmlns:p14="http://schemas.microsoft.com/office/powerpoint/2010/main" val="3696889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custDataLst>
              <p:tags r:id="rId1"/>
            </p:custDataLst>
          </p:nvPr>
        </p:nvSpPr>
        <p:spPr>
          <a:ln/>
        </p:spPr>
        <p:txBody>
          <a:bodyPr/>
          <a:lstStyle/>
          <a:p>
            <a:r>
              <a:rPr lang="en-GB" dirty="0"/>
              <a:t>Implicit List:  Freeing a Block</a:t>
            </a:r>
          </a:p>
        </p:txBody>
      </p:sp>
      <p:sp>
        <p:nvSpPr>
          <p:cNvPr id="24578" name="Rectangle 2"/>
          <p:cNvSpPr>
            <a:spLocks noGrp="1" noChangeArrowheads="1"/>
          </p:cNvSpPr>
          <p:nvPr>
            <p:ph idx="1"/>
            <p:custDataLst>
              <p:tags r:id="rId2"/>
            </p:custDataLst>
          </p:nvPr>
        </p:nvSpPr>
        <p:spPr>
          <a:xfrm>
            <a:off x="396875" y="1362075"/>
            <a:ext cx="8366125" cy="1463040"/>
          </a:xfrm>
          <a:ln/>
        </p:spPr>
        <p:txBody>
          <a:bodyPr/>
          <a:lstStyle/>
          <a:p>
            <a:pPr marL="346075" indent="-346075">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Simplest implementation just clears “allocated” flag</a:t>
            </a: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b="1" dirty="0">
                <a:latin typeface="Courier New" panose="02070309020205020404" pitchFamily="49" charset="0"/>
                <a:cs typeface="Courier New" panose="02070309020205020404" pitchFamily="49" charset="0"/>
              </a:rPr>
              <a:t>void</a:t>
            </a:r>
            <a:r>
              <a:rPr lang="en-GB" dirty="0">
                <a:latin typeface="Courier New" panose="02070309020205020404" pitchFamily="49" charset="0"/>
                <a:cs typeface="Courier New" panose="02070309020205020404" pitchFamily="49" charset="0"/>
              </a:rPr>
              <a:t> free(</a:t>
            </a:r>
            <a:r>
              <a:rPr lang="en-GB" b="1" dirty="0" err="1">
                <a:latin typeface="Courier New" panose="02070309020205020404" pitchFamily="49" charset="0"/>
                <a:cs typeface="Courier New" panose="02070309020205020404" pitchFamily="49" charset="0"/>
              </a:rPr>
              <a:t>ptr</a:t>
            </a:r>
            <a:r>
              <a:rPr lang="en-GB" dirty="0">
                <a:latin typeface="Courier New" panose="02070309020205020404" pitchFamily="49" charset="0"/>
                <a:cs typeface="Courier New" panose="02070309020205020404" pitchFamily="49" charset="0"/>
              </a:rPr>
              <a:t> p) {*(p-BOX) &amp;= -2;}</a:t>
            </a: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But can lead to “false fragmentation”</a:t>
            </a:r>
          </a:p>
        </p:txBody>
      </p:sp>
      <p:sp>
        <p:nvSpPr>
          <p:cNvPr id="52" name="Slide Number Placeholder 51"/>
          <p:cNvSpPr>
            <a:spLocks noGrp="1"/>
          </p:cNvSpPr>
          <p:nvPr>
            <p:ph type="sldNum" sz="quarter" idx="10"/>
            <p:custDataLst>
              <p:tags r:id="rId3"/>
            </p:custDataLst>
          </p:nvPr>
        </p:nvSpPr>
        <p:spPr/>
        <p:txBody>
          <a:bodyPr/>
          <a:lstStyle/>
          <a:p>
            <a:fld id="{7CBE8339-D2AD-46DC-A898-FD1E949067F0}" type="slidenum">
              <a:rPr lang="en-US" smtClean="0"/>
              <a:pPr/>
              <a:t>11</a:t>
            </a:fld>
            <a:endParaRPr lang="en-US"/>
          </a:p>
        </p:txBody>
      </p:sp>
      <p:grpSp>
        <p:nvGrpSpPr>
          <p:cNvPr id="8" name="Group 7"/>
          <p:cNvGrpSpPr/>
          <p:nvPr/>
        </p:nvGrpSpPr>
        <p:grpSpPr>
          <a:xfrm>
            <a:off x="4206240" y="3474720"/>
            <a:ext cx="305190" cy="515593"/>
            <a:chOff x="4206240" y="3474720"/>
            <a:chExt cx="305190" cy="515593"/>
          </a:xfrm>
        </p:grpSpPr>
        <p:sp>
          <p:nvSpPr>
            <p:cNvPr id="24596" name="Text Box 20"/>
            <p:cNvSpPr txBox="1">
              <a:spLocks noChangeArrowheads="1"/>
            </p:cNvSpPr>
            <p:nvPr>
              <p:custDataLst>
                <p:tags r:id="rId51"/>
              </p:custDataLst>
            </p:nvPr>
          </p:nvSpPr>
          <p:spPr bwMode="auto">
            <a:xfrm>
              <a:off x="4206240" y="3660670"/>
              <a:ext cx="305190"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a:t>
              </a:r>
            </a:p>
          </p:txBody>
        </p:sp>
        <p:sp>
          <p:nvSpPr>
            <p:cNvPr id="24597" name="Line 21"/>
            <p:cNvSpPr>
              <a:spLocks noChangeShapeType="1"/>
            </p:cNvSpPr>
            <p:nvPr>
              <p:custDataLst>
                <p:tags r:id="rId52"/>
              </p:custDataLst>
            </p:nvPr>
          </p:nvSpPr>
          <p:spPr bwMode="auto">
            <a:xfrm flipV="1">
              <a:off x="4361688" y="3474720"/>
              <a:ext cx="1588" cy="274320"/>
            </a:xfrm>
            <a:prstGeom prst="line">
              <a:avLst/>
            </a:prstGeom>
            <a:noFill/>
            <a:ln w="25560">
              <a:solidFill>
                <a:srgbClr val="4B2A85"/>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sp>
        <p:nvSpPr>
          <p:cNvPr id="24626" name="Text Box 50"/>
          <p:cNvSpPr txBox="1">
            <a:spLocks noChangeArrowheads="1"/>
          </p:cNvSpPr>
          <p:nvPr>
            <p:custDataLst>
              <p:tags r:id="rId4"/>
            </p:custDataLst>
          </p:nvPr>
        </p:nvSpPr>
        <p:spPr bwMode="auto">
          <a:xfrm>
            <a:off x="3291840" y="5358384"/>
            <a:ext cx="3840480" cy="612284"/>
          </a:xfrm>
          <a:prstGeom prst="rect">
            <a:avLst/>
          </a:prstGeom>
          <a:noFill/>
          <a:ln w="9525">
            <a:noFill/>
            <a:round/>
            <a:headEnd/>
            <a:tailEnd/>
          </a:ln>
          <a:effectLst/>
        </p:spPr>
        <p:txBody>
          <a:bodyPr wrap="square" lIns="90000" tIns="0" rIns="90000" bIns="46800">
            <a:spAutoFit/>
          </a:bodyPr>
          <a:lstStyle/>
          <a:p>
            <a:pPr>
              <a:lnSpc>
                <a:spcPct val="10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rgbClr val="C00000"/>
                </a:solidFill>
                <a:latin typeface="Calibri" panose="020F0502020204030204" pitchFamily="34" charset="0"/>
                <a:cs typeface="Calibri" panose="020F0502020204030204" pitchFamily="34" charset="0"/>
              </a:rPr>
              <a:t>Oops!  There is enough free space, but the allocator won’t be able to find it</a:t>
            </a:r>
          </a:p>
        </p:txBody>
      </p:sp>
      <p:grpSp>
        <p:nvGrpSpPr>
          <p:cNvPr id="42" name="Group 41"/>
          <p:cNvGrpSpPr/>
          <p:nvPr/>
        </p:nvGrpSpPr>
        <p:grpSpPr>
          <a:xfrm>
            <a:off x="3291840" y="2926080"/>
            <a:ext cx="3048000" cy="727683"/>
            <a:chOff x="3886200" y="3624861"/>
            <a:chExt cx="3048000" cy="727683"/>
          </a:xfrm>
        </p:grpSpPr>
        <p:grpSp>
          <p:nvGrpSpPr>
            <p:cNvPr id="43" name="Group 42"/>
            <p:cNvGrpSpPr/>
            <p:nvPr>
              <p:custDataLst>
                <p:tags r:id="rId31"/>
              </p:custDataLst>
            </p:nvPr>
          </p:nvGrpSpPr>
          <p:grpSpPr>
            <a:xfrm>
              <a:off x="3886200" y="3624861"/>
              <a:ext cx="3048000" cy="542816"/>
              <a:chOff x="3886200" y="4012773"/>
              <a:chExt cx="3048000" cy="542816"/>
            </a:xfrm>
          </p:grpSpPr>
          <p:sp>
            <p:nvSpPr>
              <p:cNvPr id="53" name="Text Box 38"/>
              <p:cNvSpPr txBox="1">
                <a:spLocks noChangeArrowheads="1"/>
              </p:cNvSpPr>
              <p:nvPr>
                <p:custDataLst>
                  <p:tags r:id="rId37"/>
                </p:custDataLst>
              </p:nvPr>
            </p:nvSpPr>
            <p:spPr bwMode="auto">
              <a:xfrm>
                <a:off x="5671364" y="4236201"/>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8|0</a:t>
                </a:r>
              </a:p>
            </p:txBody>
          </p:sp>
          <p:sp>
            <p:nvSpPr>
              <p:cNvPr id="54" name="Rectangle 24"/>
              <p:cNvSpPr>
                <a:spLocks noChangeArrowheads="1"/>
              </p:cNvSpPr>
              <p:nvPr>
                <p:custDataLst>
                  <p:tags r:id="rId38"/>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8|1</a:t>
                </a:r>
                <a:endParaRPr lang="en-US" sz="1400" dirty="0">
                  <a:latin typeface="+mj-lt"/>
                </a:endParaRPr>
              </a:p>
            </p:txBody>
          </p:sp>
          <p:sp>
            <p:nvSpPr>
              <p:cNvPr id="55" name="Rectangle 25"/>
              <p:cNvSpPr>
                <a:spLocks noChangeArrowheads="1"/>
              </p:cNvSpPr>
              <p:nvPr>
                <p:custDataLst>
                  <p:tags r:id="rId39"/>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6" name="Rectangle 26"/>
              <p:cNvSpPr>
                <a:spLocks noChangeArrowheads="1"/>
              </p:cNvSpPr>
              <p:nvPr>
                <p:custDataLst>
                  <p:tags r:id="rId40"/>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Rectangle 27"/>
              <p:cNvSpPr>
                <a:spLocks noChangeArrowheads="1"/>
              </p:cNvSpPr>
              <p:nvPr>
                <p:custDataLst>
                  <p:tags r:id="rId41"/>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8" name="Rectangle 28"/>
              <p:cNvSpPr>
                <a:spLocks noChangeArrowheads="1"/>
              </p:cNvSpPr>
              <p:nvPr>
                <p:custDataLst>
                  <p:tags r:id="rId42"/>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Rectangle 29"/>
              <p:cNvSpPr>
                <a:spLocks noChangeArrowheads="1"/>
              </p:cNvSpPr>
              <p:nvPr>
                <p:custDataLst>
                  <p:tags r:id="rId43"/>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0"/>
              <p:cNvSpPr>
                <a:spLocks noChangeArrowheads="1"/>
              </p:cNvSpPr>
              <p:nvPr>
                <p:custDataLst>
                  <p:tags r:id="rId44"/>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1" name="Rectangle 31"/>
              <p:cNvSpPr>
                <a:spLocks noChangeArrowheads="1"/>
              </p:cNvSpPr>
              <p:nvPr>
                <p:custDataLst>
                  <p:tags r:id="rId45"/>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8|1</a:t>
                </a:r>
              </a:p>
            </p:txBody>
          </p:sp>
          <p:sp>
            <p:nvSpPr>
              <p:cNvPr id="62" name="Rectangle 32"/>
              <p:cNvSpPr>
                <a:spLocks noChangeArrowheads="1"/>
              </p:cNvSpPr>
              <p:nvPr>
                <p:custDataLst>
                  <p:tags r:id="rId46"/>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3" name="Rectangle 33"/>
              <p:cNvSpPr>
                <a:spLocks noChangeArrowheads="1"/>
              </p:cNvSpPr>
              <p:nvPr>
                <p:custDataLst>
                  <p:tags r:id="rId47"/>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64" name="Freeform 39"/>
              <p:cNvSpPr>
                <a:spLocks/>
              </p:cNvSpPr>
              <p:nvPr>
                <p:custDataLst>
                  <p:tags r:id="rId48"/>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65" name="Freeform 40"/>
              <p:cNvSpPr>
                <a:spLocks/>
              </p:cNvSpPr>
              <p:nvPr>
                <p:custDataLst>
                  <p:tags r:id="rId49"/>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66" name="Freeform 20"/>
              <p:cNvSpPr>
                <a:spLocks/>
              </p:cNvSpPr>
              <p:nvPr>
                <p:custDataLst>
                  <p:tags r:id="rId50"/>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4" name="Group 43"/>
            <p:cNvGrpSpPr/>
            <p:nvPr/>
          </p:nvGrpSpPr>
          <p:grpSpPr>
            <a:xfrm>
              <a:off x="4187952" y="4169664"/>
              <a:ext cx="2441448" cy="182880"/>
              <a:chOff x="4187952" y="2779776"/>
              <a:chExt cx="2441448" cy="182880"/>
            </a:xfrm>
          </p:grpSpPr>
          <p:cxnSp>
            <p:nvCxnSpPr>
              <p:cNvPr id="45" name="Straight Connector 44"/>
              <p:cNvCxnSpPr/>
              <p:nvPr>
                <p:custDataLst>
                  <p:tags r:id="rId32"/>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46" name="Straight Connector 45"/>
              <p:cNvCxnSpPr/>
              <p:nvPr>
                <p:custDataLst>
                  <p:tags r:id="rId33"/>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49" name="Straight Connector 48"/>
              <p:cNvCxnSpPr/>
              <p:nvPr>
                <p:custDataLst>
                  <p:tags r:id="rId34"/>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0" name="Straight Connector 49"/>
              <p:cNvCxnSpPr/>
              <p:nvPr>
                <p:custDataLst>
                  <p:tags r:id="rId35"/>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1" name="Straight Connector 50"/>
              <p:cNvCxnSpPr/>
              <p:nvPr>
                <p:custDataLst>
                  <p:tags r:id="rId36"/>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67" name="Group 66"/>
          <p:cNvGrpSpPr/>
          <p:nvPr/>
        </p:nvGrpSpPr>
        <p:grpSpPr>
          <a:xfrm>
            <a:off x="7058013" y="3291840"/>
            <a:ext cx="1950719" cy="1036320"/>
            <a:chOff x="7058013" y="2834640"/>
            <a:chExt cx="1950719" cy="1036320"/>
          </a:xfrm>
        </p:grpSpPr>
        <p:sp>
          <p:nvSpPr>
            <p:cNvPr id="68" name="Rectangle 27"/>
            <p:cNvSpPr>
              <a:spLocks noChangeArrowheads="1"/>
            </p:cNvSpPr>
            <p:nvPr>
              <p:custDataLst>
                <p:tags r:id="rId25"/>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8"/>
            <p:cNvSpPr>
              <a:spLocks noChangeArrowheads="1"/>
            </p:cNvSpPr>
            <p:nvPr>
              <p:custDataLst>
                <p:tags r:id="rId26"/>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0" name="Text Box 29"/>
            <p:cNvSpPr txBox="1">
              <a:spLocks noChangeArrowheads="1"/>
            </p:cNvSpPr>
            <p:nvPr>
              <p:custDataLst>
                <p:tags r:id="rId27"/>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71" name="Text Box 30"/>
            <p:cNvSpPr txBox="1">
              <a:spLocks noChangeArrowheads="1"/>
            </p:cNvSpPr>
            <p:nvPr>
              <p:custDataLst>
                <p:tags r:id="rId28"/>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72" name="Rectangle 28"/>
            <p:cNvSpPr>
              <a:spLocks noChangeArrowheads="1"/>
            </p:cNvSpPr>
            <p:nvPr>
              <p:custDataLst>
                <p:tags r:id="rId29"/>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3" name="Text Box 30"/>
            <p:cNvSpPr txBox="1">
              <a:spLocks noChangeArrowheads="1"/>
            </p:cNvSpPr>
            <p:nvPr>
              <p:custDataLst>
                <p:tags r:id="rId30"/>
              </p:custDataLst>
            </p:nvPr>
          </p:nvSpPr>
          <p:spPr bwMode="auto">
            <a:xfrm>
              <a:off x="7360919" y="356616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Block of interest</a:t>
              </a:r>
            </a:p>
          </p:txBody>
        </p:sp>
      </p:grpSp>
      <p:grpSp>
        <p:nvGrpSpPr>
          <p:cNvPr id="74" name="Group 73"/>
          <p:cNvGrpSpPr/>
          <p:nvPr/>
        </p:nvGrpSpPr>
        <p:grpSpPr>
          <a:xfrm>
            <a:off x="3291840" y="4023360"/>
            <a:ext cx="3048000" cy="727683"/>
            <a:chOff x="3886200" y="3624861"/>
            <a:chExt cx="3048000" cy="727683"/>
          </a:xfrm>
        </p:grpSpPr>
        <p:grpSp>
          <p:nvGrpSpPr>
            <p:cNvPr id="75" name="Group 74"/>
            <p:cNvGrpSpPr/>
            <p:nvPr>
              <p:custDataLst>
                <p:tags r:id="rId5"/>
              </p:custDataLst>
            </p:nvPr>
          </p:nvGrpSpPr>
          <p:grpSpPr>
            <a:xfrm>
              <a:off x="3886200" y="3624861"/>
              <a:ext cx="3048000" cy="542816"/>
              <a:chOff x="3886200" y="4012773"/>
              <a:chExt cx="3048000" cy="542816"/>
            </a:xfrm>
          </p:grpSpPr>
          <p:sp>
            <p:nvSpPr>
              <p:cNvPr id="82" name="Text Box 38"/>
              <p:cNvSpPr txBox="1">
                <a:spLocks noChangeArrowheads="1"/>
              </p:cNvSpPr>
              <p:nvPr>
                <p:custDataLst>
                  <p:tags r:id="rId11"/>
                </p:custDataLst>
              </p:nvPr>
            </p:nvSpPr>
            <p:spPr bwMode="auto">
              <a:xfrm>
                <a:off x="5671364" y="4236201"/>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8|0</a:t>
                </a:r>
              </a:p>
            </p:txBody>
          </p:sp>
          <p:sp>
            <p:nvSpPr>
              <p:cNvPr id="83" name="Rectangle 24"/>
              <p:cNvSpPr>
                <a:spLocks noChangeArrowheads="1"/>
              </p:cNvSpPr>
              <p:nvPr>
                <p:custDataLst>
                  <p:tags r:id="rId12"/>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8|1</a:t>
                </a:r>
                <a:endParaRPr lang="en-US" sz="1400" dirty="0">
                  <a:latin typeface="+mj-lt"/>
                </a:endParaRPr>
              </a:p>
            </p:txBody>
          </p:sp>
          <p:sp>
            <p:nvSpPr>
              <p:cNvPr id="84" name="Rectangle 25"/>
              <p:cNvSpPr>
                <a:spLocks noChangeArrowheads="1"/>
              </p:cNvSpPr>
              <p:nvPr>
                <p:custDataLst>
                  <p:tags r:id="rId13"/>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5" name="Rectangle 26"/>
              <p:cNvSpPr>
                <a:spLocks noChangeArrowheads="1"/>
              </p:cNvSpPr>
              <p:nvPr>
                <p:custDataLst>
                  <p:tags r:id="rId14"/>
                </p:custDataLst>
              </p:nvPr>
            </p:nvSpPr>
            <p:spPr bwMode="auto">
              <a:xfrm>
                <a:off x="48006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6" name="Rectangle 27"/>
              <p:cNvSpPr>
                <a:spLocks noChangeArrowheads="1"/>
              </p:cNvSpPr>
              <p:nvPr>
                <p:custDataLst>
                  <p:tags r:id="rId15"/>
                </p:custDataLst>
              </p:nvPr>
            </p:nvSpPr>
            <p:spPr bwMode="auto">
              <a:xfrm>
                <a:off x="51054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7" name="Rectangle 28"/>
              <p:cNvSpPr>
                <a:spLocks noChangeArrowheads="1"/>
              </p:cNvSpPr>
              <p:nvPr>
                <p:custDataLst>
                  <p:tags r:id="rId16"/>
                </p:custDataLst>
              </p:nvPr>
            </p:nvSpPr>
            <p:spPr bwMode="auto">
              <a:xfrm>
                <a:off x="54102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8" name="Rectangle 29"/>
              <p:cNvSpPr>
                <a:spLocks noChangeArrowheads="1"/>
              </p:cNvSpPr>
              <p:nvPr>
                <p:custDataLst>
                  <p:tags r:id="rId17"/>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9" name="Rectangle 30"/>
              <p:cNvSpPr>
                <a:spLocks noChangeArrowheads="1"/>
              </p:cNvSpPr>
              <p:nvPr>
                <p:custDataLst>
                  <p:tags r:id="rId18"/>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0" name="Rectangle 31"/>
              <p:cNvSpPr>
                <a:spLocks noChangeArrowheads="1"/>
              </p:cNvSpPr>
              <p:nvPr>
                <p:custDataLst>
                  <p:tags r:id="rId19"/>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8|1</a:t>
                </a:r>
              </a:p>
            </p:txBody>
          </p:sp>
          <p:sp>
            <p:nvSpPr>
              <p:cNvPr id="91" name="Rectangle 32"/>
              <p:cNvSpPr>
                <a:spLocks noChangeArrowheads="1"/>
              </p:cNvSpPr>
              <p:nvPr>
                <p:custDataLst>
                  <p:tags r:id="rId20"/>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2" name="Rectangle 33"/>
              <p:cNvSpPr>
                <a:spLocks noChangeArrowheads="1"/>
              </p:cNvSpPr>
              <p:nvPr>
                <p:custDataLst>
                  <p:tags r:id="rId21"/>
                </p:custDataLst>
              </p:nvPr>
            </p:nvSpPr>
            <p:spPr bwMode="auto">
              <a:xfrm>
                <a:off x="4495800" y="4250789"/>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93" name="Freeform 39"/>
              <p:cNvSpPr>
                <a:spLocks/>
              </p:cNvSpPr>
              <p:nvPr>
                <p:custDataLst>
                  <p:tags r:id="rId22"/>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94" name="Freeform 40"/>
              <p:cNvSpPr>
                <a:spLocks/>
              </p:cNvSpPr>
              <p:nvPr>
                <p:custDataLst>
                  <p:tags r:id="rId23"/>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95" name="Freeform 20"/>
              <p:cNvSpPr>
                <a:spLocks/>
              </p:cNvSpPr>
              <p:nvPr>
                <p:custDataLst>
                  <p:tags r:id="rId24"/>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76" name="Group 75"/>
            <p:cNvGrpSpPr/>
            <p:nvPr/>
          </p:nvGrpSpPr>
          <p:grpSpPr>
            <a:xfrm>
              <a:off x="4187952" y="4169664"/>
              <a:ext cx="2441448" cy="182880"/>
              <a:chOff x="4187952" y="2779776"/>
              <a:chExt cx="2441448" cy="182880"/>
            </a:xfrm>
          </p:grpSpPr>
          <p:cxnSp>
            <p:nvCxnSpPr>
              <p:cNvPr id="77" name="Straight Connector 76"/>
              <p:cNvCxnSpPr/>
              <p:nvPr>
                <p:custDataLst>
                  <p:tags r:id="rId6"/>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78" name="Straight Connector 77"/>
              <p:cNvCxnSpPr/>
              <p:nvPr>
                <p:custDataLst>
                  <p:tags r:id="rId7"/>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79" name="Straight Connector 78"/>
              <p:cNvCxnSpPr/>
              <p:nvPr>
                <p:custDataLst>
                  <p:tags r:id="rId8"/>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80" name="Straight Connector 79"/>
              <p:cNvCxnSpPr/>
              <p:nvPr>
                <p:custDataLst>
                  <p:tags r:id="rId9"/>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81" name="Straight Connector 80"/>
              <p:cNvCxnSpPr/>
              <p:nvPr>
                <p:custDataLst>
                  <p:tags r:id="rId10"/>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sp>
        <p:nvSpPr>
          <p:cNvPr id="6" name="TextBox 5"/>
          <p:cNvSpPr txBox="1"/>
          <p:nvPr/>
        </p:nvSpPr>
        <p:spPr>
          <a:xfrm>
            <a:off x="914400" y="5358384"/>
            <a:ext cx="1828800" cy="301752"/>
          </a:xfrm>
          <a:prstGeom prst="rect">
            <a:avLst/>
          </a:prstGeom>
          <a:noFill/>
        </p:spPr>
        <p:txBody>
          <a:bodyPr wrap="square" tIns="0" bIns="0" rtlCol="0" anchor="ctr" anchorCtr="0">
            <a:normAutofit/>
          </a:bodyPr>
          <a:lstStyle/>
          <a:p>
            <a:pPr algn="r"/>
            <a:r>
              <a:rPr lang="en-US" dirty="0" err="1">
                <a:latin typeface="Courier New" panose="02070309020205020404" pitchFamily="49" charset="0"/>
                <a:cs typeface="Courier New" panose="02070309020205020404" pitchFamily="49" charset="0"/>
              </a:rPr>
              <a:t>malloc</a:t>
            </a:r>
            <a:r>
              <a:rPr lang="en-US" dirty="0">
                <a:latin typeface="Courier New" panose="02070309020205020404" pitchFamily="49" charset="0"/>
                <a:cs typeface="Courier New" panose="02070309020205020404" pitchFamily="49" charset="0"/>
              </a:rPr>
              <a:t>(20)</a:t>
            </a:r>
          </a:p>
        </p:txBody>
      </p:sp>
      <p:sp>
        <p:nvSpPr>
          <p:cNvPr id="96" name="TextBox 95"/>
          <p:cNvSpPr txBox="1"/>
          <p:nvPr/>
        </p:nvSpPr>
        <p:spPr>
          <a:xfrm>
            <a:off x="914400" y="4261104"/>
            <a:ext cx="1828800" cy="301752"/>
          </a:xfrm>
          <a:prstGeom prst="rect">
            <a:avLst/>
          </a:prstGeom>
          <a:noFill/>
        </p:spPr>
        <p:txBody>
          <a:bodyPr wrap="square" tIns="0" bIns="0" rtlCol="0" anchor="ctr" anchorCtr="0">
            <a:normAutofit/>
          </a:bodyPr>
          <a:lstStyle/>
          <a:p>
            <a:pPr algn="r"/>
            <a:r>
              <a:rPr lang="en-US" dirty="0">
                <a:latin typeface="Courier New" panose="02070309020205020404" pitchFamily="49" charset="0"/>
                <a:cs typeface="Courier New" panose="02070309020205020404" pitchFamily="49" charset="0"/>
              </a:rPr>
              <a:t>free(p)</a:t>
            </a:r>
          </a:p>
        </p:txBody>
      </p:sp>
    </p:spTree>
    <p:extLst>
      <p:ext uri="{BB962C8B-B14F-4D97-AF65-F5344CB8AC3E}">
        <p14:creationId xmlns:p14="http://schemas.microsoft.com/office/powerpoint/2010/main" val="3111978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26" grpId="0"/>
      <p:bldP spid="6" grpId="0"/>
      <p:bldP spid="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custDataLst>
              <p:tags r:id="rId1"/>
            </p:custDataLst>
          </p:nvPr>
        </p:nvSpPr>
        <p:spPr>
          <a:ln/>
        </p:spPr>
        <p:txBody>
          <a:bodyPr/>
          <a:lstStyle/>
          <a:p>
            <a:r>
              <a:rPr lang="en-GB" dirty="0"/>
              <a:t>Implicit List:  Coalescing with Next</a:t>
            </a:r>
          </a:p>
        </p:txBody>
      </p:sp>
      <p:sp>
        <p:nvSpPr>
          <p:cNvPr id="25602" name="Rectangle 2"/>
          <p:cNvSpPr>
            <a:spLocks noGrp="1" noChangeArrowheads="1"/>
          </p:cNvSpPr>
          <p:nvPr>
            <p:ph idx="1"/>
            <p:custDataLst>
              <p:tags r:id="rId2"/>
            </p:custDataLst>
          </p:nvPr>
        </p:nvSpPr>
        <p:spPr>
          <a:ln/>
        </p:spPr>
        <p:txBody>
          <a:bodyPr/>
          <a:lstStyle/>
          <a:p>
            <a:pPr>
              <a:lnSpc>
                <a:spcPct val="83000"/>
              </a:lnSpc>
              <a:spcBef>
                <a:spcPts val="1750"/>
              </a:spcBef>
            </a:pPr>
            <a:r>
              <a:rPr lang="en-GB" dirty="0"/>
              <a:t>Join </a:t>
            </a:r>
            <a:r>
              <a:rPr lang="en-GB" i="1" dirty="0"/>
              <a:t>(</a:t>
            </a:r>
            <a:r>
              <a:rPr lang="en-GB" i="1" dirty="0">
                <a:solidFill>
                  <a:srgbClr val="FF0000"/>
                </a:solidFill>
              </a:rPr>
              <a:t>coalesce</a:t>
            </a:r>
            <a:r>
              <a:rPr lang="en-GB" i="1" dirty="0"/>
              <a:t>)</a:t>
            </a:r>
            <a:r>
              <a:rPr lang="en-GB" i="1" dirty="0">
                <a:solidFill>
                  <a:srgbClr val="C00000"/>
                </a:solidFill>
              </a:rPr>
              <a:t> </a:t>
            </a:r>
            <a:r>
              <a:rPr lang="en-GB" dirty="0"/>
              <a:t>with next block if also free</a:t>
            </a:r>
            <a:r>
              <a:rPr lang="en-GB" sz="2000" dirty="0">
                <a:latin typeface="Anonymous Pro" panose="02060609030202000504" pitchFamily="49" charset="0"/>
              </a:rPr>
              <a:t>  </a:t>
            </a:r>
            <a:r>
              <a:rPr lang="en-GB" b="0" dirty="0">
                <a:latin typeface="Anonymous Pro" panose="02060609030202000504" pitchFamily="49" charset="0"/>
              </a:rPr>
              <a:t> </a:t>
            </a: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US" sz="2400" dirty="0"/>
          </a:p>
          <a:p>
            <a:pPr lvl="1">
              <a:lnSpc>
                <a:spcPct val="88000"/>
              </a:lnSpc>
              <a:spcBef>
                <a:spcPts val="750"/>
              </a:spcBef>
              <a:buFont typeface="Wingdings" pitchFamily="2" charset="2"/>
              <a:buNone/>
            </a:pPr>
            <a:endParaRPr lang="en-GB" sz="2400" dirty="0"/>
          </a:p>
          <a:p>
            <a:pPr>
              <a:lnSpc>
                <a:spcPct val="88000"/>
              </a:lnSpc>
              <a:spcBef>
                <a:spcPts val="750"/>
              </a:spcBef>
            </a:pPr>
            <a:r>
              <a:rPr lang="en-GB" dirty="0"/>
              <a:t>How do we coalesce with the </a:t>
            </a:r>
            <a:r>
              <a:rPr lang="en-GB" i="1" dirty="0"/>
              <a:t>previous</a:t>
            </a:r>
            <a:r>
              <a:rPr lang="en-GB" dirty="0"/>
              <a:t> block?</a:t>
            </a:r>
          </a:p>
        </p:txBody>
      </p:sp>
      <p:sp>
        <p:nvSpPr>
          <p:cNvPr id="98" name="Slide Number Placeholder 97"/>
          <p:cNvSpPr>
            <a:spLocks noGrp="1"/>
          </p:cNvSpPr>
          <p:nvPr>
            <p:ph type="sldNum" sz="quarter" idx="10"/>
            <p:custDataLst>
              <p:tags r:id="rId3"/>
            </p:custDataLst>
          </p:nvPr>
        </p:nvSpPr>
        <p:spPr/>
        <p:txBody>
          <a:bodyPr/>
          <a:lstStyle/>
          <a:p>
            <a:fld id="{7CBE8339-D2AD-46DC-A898-FD1E949067F0}" type="slidenum">
              <a:rPr lang="en-US" smtClean="0"/>
              <a:pPr/>
              <a:t>12</a:t>
            </a:fld>
            <a:endParaRPr lang="en-US"/>
          </a:p>
        </p:txBody>
      </p:sp>
      <p:sp>
        <p:nvSpPr>
          <p:cNvPr id="25647" name="Rectangle 47"/>
          <p:cNvSpPr>
            <a:spLocks noChangeArrowheads="1"/>
          </p:cNvSpPr>
          <p:nvPr>
            <p:custDataLst>
              <p:tags r:id="rId4"/>
            </p:custDataLst>
          </p:nvPr>
        </p:nvSpPr>
        <p:spPr bwMode="auto">
          <a:xfrm>
            <a:off x="1981200" y="2597150"/>
            <a:ext cx="6477000" cy="1663700"/>
          </a:xfrm>
          <a:prstGeom prst="rect">
            <a:avLst/>
          </a:prstGeom>
          <a:noFill/>
          <a:ln w="9525">
            <a:noFill/>
            <a:round/>
            <a:headEnd/>
            <a:tailEnd/>
          </a:ln>
          <a:effectLst/>
        </p:spPr>
        <p:txBody>
          <a:bodyPr wrap="none" anchor="ctr"/>
          <a:lstStyle/>
          <a:p>
            <a:endParaRPr lang="en-US" dirty="0">
              <a:latin typeface="Lato" panose="020F0502020204030203" pitchFamily="34" charset="0"/>
            </a:endParaRPr>
          </a:p>
        </p:txBody>
      </p:sp>
      <p:sp>
        <p:nvSpPr>
          <p:cNvPr id="25649" name="Text Box 49"/>
          <p:cNvSpPr txBox="1">
            <a:spLocks noChangeArrowheads="1"/>
          </p:cNvSpPr>
          <p:nvPr>
            <p:custDataLst>
              <p:tags r:id="rId5"/>
            </p:custDataLst>
          </p:nvPr>
        </p:nvSpPr>
        <p:spPr bwMode="auto">
          <a:xfrm>
            <a:off x="822960" y="4114800"/>
            <a:ext cx="7711063" cy="1718485"/>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94000"/>
              </a:lnSpc>
              <a:buClr>
                <a:srgbClr val="005400"/>
              </a:buClr>
              <a:buSzPct val="90000"/>
              <a:buFont typeface="Wingdings" pitchFamily="2" charset="2"/>
              <a:buNone/>
            </a:pPr>
            <a:r>
              <a:rPr lang="en-GB" sz="1600" b="1" dirty="0">
                <a:latin typeface="Courier New" panose="02070309020205020404" pitchFamily="49" charset="0"/>
                <a:cs typeface="Courier New" panose="02070309020205020404" pitchFamily="49" charset="0"/>
              </a:rPr>
              <a:t>void</a:t>
            </a:r>
            <a:r>
              <a:rPr lang="en-GB" sz="1600" b="0" dirty="0">
                <a:latin typeface="Courier New" panose="02070309020205020404" pitchFamily="49" charset="0"/>
                <a:cs typeface="Courier New" panose="02070309020205020404" pitchFamily="49" charset="0"/>
              </a:rPr>
              <a:t> free(</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latin typeface="Courier New" panose="02070309020205020404" pitchFamily="49" charset="0"/>
                <a:cs typeface="Courier New" panose="02070309020205020404" pitchFamily="49" charset="0"/>
              </a:rPr>
              <a:t> p) {         </a:t>
            </a:r>
            <a:r>
              <a:rPr lang="en-GB" sz="1600" b="0" i="1" dirty="0">
                <a:solidFill>
                  <a:srgbClr val="0000FF"/>
                </a:solidFill>
                <a:latin typeface="Courier New" panose="02070309020205020404" pitchFamily="49" charset="0"/>
                <a:cs typeface="Courier New" panose="02070309020205020404" pitchFamily="49" charset="0"/>
              </a:rPr>
              <a:t>// p points to </a:t>
            </a:r>
            <a:r>
              <a:rPr lang="en-GB" sz="1600" i="1" dirty="0">
                <a:solidFill>
                  <a:srgbClr val="0000FF"/>
                </a:solidFill>
                <a:latin typeface="Courier New" panose="02070309020205020404" pitchFamily="49" charset="0"/>
                <a:cs typeface="Courier New" panose="02070309020205020404" pitchFamily="49" charset="0"/>
              </a:rPr>
              <a:t>payload</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solidFill>
                  <a:srgbClr val="C00000"/>
                </a:solidFill>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b = p – BOX;       </a:t>
            </a:r>
            <a:r>
              <a:rPr lang="en-GB" sz="1600" b="0" i="1" dirty="0">
                <a:solidFill>
                  <a:srgbClr val="0000FF"/>
                </a:solidFill>
                <a:latin typeface="Courier New" panose="02070309020205020404" pitchFamily="49" charset="0"/>
                <a:cs typeface="Courier New" panose="02070309020205020404" pitchFamily="49" charset="0"/>
              </a:rPr>
              <a:t>// b points to block header</a:t>
            </a:r>
          </a:p>
          <a:p>
            <a:pPr>
              <a:lnSpc>
                <a:spcPct val="94000"/>
              </a:lnSpc>
              <a:buClr>
                <a:srgbClr val="005400"/>
              </a:buClr>
              <a:buSzPct val="90000"/>
              <a:buFont typeface="Wingdings" pitchFamily="2" charset="2"/>
              <a:buNone/>
            </a:pPr>
            <a:r>
              <a:rPr lang="en-GB" sz="1600" b="0" dirty="0">
                <a:latin typeface="Courier New" panose="02070309020205020404" pitchFamily="49" charset="0"/>
                <a:cs typeface="Courier New" panose="02070309020205020404" pitchFamily="49" charset="0"/>
              </a:rPr>
              <a:t>    *b &amp;= -2;              </a:t>
            </a:r>
            <a:r>
              <a:rPr lang="en-GB" sz="1600" b="0" i="1" dirty="0">
                <a:solidFill>
                  <a:srgbClr val="0000FF"/>
                </a:solidFill>
                <a:latin typeface="Courier New" panose="02070309020205020404" pitchFamily="49" charset="0"/>
                <a:cs typeface="Courier New" panose="02070309020205020404" pitchFamily="49" charset="0"/>
              </a:rPr>
              <a:t>// clear allocated bit</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solidFill>
                  <a:srgbClr val="C00000"/>
                </a:solidFill>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next = b + *b;     </a:t>
            </a:r>
            <a:r>
              <a:rPr lang="en-GB" sz="1600" b="0" i="1" dirty="0">
                <a:solidFill>
                  <a:srgbClr val="0000FF"/>
                </a:solidFill>
                <a:latin typeface="Courier New" panose="02070309020205020404" pitchFamily="49" charset="0"/>
                <a:cs typeface="Courier New" panose="02070309020205020404" pitchFamily="49" charset="0"/>
              </a:rPr>
              <a:t>// find next block (UNSCALED +)</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if</a:t>
            </a:r>
            <a:r>
              <a:rPr lang="en-GB" sz="1600" b="0" dirty="0">
                <a:latin typeface="Courier New" panose="02070309020205020404" pitchFamily="49" charset="0"/>
                <a:cs typeface="Courier New" panose="02070309020205020404" pitchFamily="49" charset="0"/>
              </a:rPr>
              <a:t> ((*next &amp; 1) == 0)  </a:t>
            </a:r>
            <a:r>
              <a:rPr lang="en-GB" sz="1600" b="0" i="1" dirty="0">
                <a:solidFill>
                  <a:srgbClr val="0000FF"/>
                </a:solidFill>
                <a:latin typeface="Courier New" panose="02070309020205020404" pitchFamily="49" charset="0"/>
                <a:cs typeface="Courier New" panose="02070309020205020404" pitchFamily="49" charset="0"/>
              </a:rPr>
              <a:t>// if next block is not allocated,</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*b += *next;         </a:t>
            </a:r>
            <a:r>
              <a:rPr lang="en-GB" sz="1600" b="0" i="1" dirty="0">
                <a:solidFill>
                  <a:srgbClr val="0000FF"/>
                </a:solidFill>
                <a:latin typeface="Courier New" panose="02070309020205020404" pitchFamily="49" charset="0"/>
                <a:cs typeface="Courier New" panose="02070309020205020404" pitchFamily="49" charset="0"/>
              </a:rPr>
              <a:t>// add its size to this block </a:t>
            </a:r>
            <a:br>
              <a:rPr lang="en-GB" sz="1600" b="0" dirty="0">
                <a:solidFill>
                  <a:srgbClr val="990000"/>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endParaRPr lang="en-GB" sz="1600" b="0" dirty="0">
              <a:solidFill>
                <a:srgbClr val="990000"/>
              </a:solidFill>
              <a:latin typeface="Courier New" panose="02070309020205020404" pitchFamily="49" charset="0"/>
              <a:cs typeface="Courier New" panose="02070309020205020404" pitchFamily="49" charset="0"/>
            </a:endParaRPr>
          </a:p>
        </p:txBody>
      </p:sp>
      <p:grpSp>
        <p:nvGrpSpPr>
          <p:cNvPr id="8" name="Group 7"/>
          <p:cNvGrpSpPr/>
          <p:nvPr/>
        </p:nvGrpSpPr>
        <p:grpSpPr>
          <a:xfrm>
            <a:off x="5364481" y="3410712"/>
            <a:ext cx="2438064" cy="527447"/>
            <a:chOff x="5364481" y="3590925"/>
            <a:chExt cx="2438064" cy="527447"/>
          </a:xfrm>
        </p:grpSpPr>
        <p:sp>
          <p:nvSpPr>
            <p:cNvPr id="99" name="TextBox 98"/>
            <p:cNvSpPr txBox="1"/>
            <p:nvPr>
              <p:custDataLst>
                <p:tags r:id="rId52"/>
              </p:custDataLst>
            </p:nvPr>
          </p:nvSpPr>
          <p:spPr>
            <a:xfrm>
              <a:off x="6333745" y="3749040"/>
              <a:ext cx="1468800" cy="369332"/>
            </a:xfrm>
            <a:prstGeom prst="rect">
              <a:avLst/>
            </a:prstGeom>
            <a:noFill/>
          </p:spPr>
          <p:txBody>
            <a:bodyPr wrap="none" rtlCol="0">
              <a:spAutoFit/>
            </a:bodyPr>
            <a:lstStyle/>
            <a:p>
              <a:r>
                <a:rPr lang="en-US" i="1" dirty="0">
                  <a:solidFill>
                    <a:srgbClr val="C00000"/>
                  </a:solidFill>
                  <a:latin typeface="Calibri" panose="020F0502020204030204" pitchFamily="34" charset="0"/>
                  <a:cs typeface="Calibri" panose="020F0502020204030204" pitchFamily="34" charset="0"/>
                </a:rPr>
                <a:t>logically gone</a:t>
              </a:r>
            </a:p>
          </p:txBody>
        </p:sp>
        <p:cxnSp>
          <p:nvCxnSpPr>
            <p:cNvPr id="101" name="Straight Arrow Connector 100"/>
            <p:cNvCxnSpPr>
              <a:stCxn id="99" idx="1"/>
            </p:cNvCxnSpPr>
            <p:nvPr>
              <p:custDataLst>
                <p:tags r:id="rId53"/>
              </p:custDataLst>
            </p:nvPr>
          </p:nvCxnSpPr>
          <p:spPr bwMode="auto">
            <a:xfrm flipH="1" flipV="1">
              <a:off x="5364481" y="3590925"/>
              <a:ext cx="969264" cy="342781"/>
            </a:xfrm>
            <a:prstGeom prst="straightConnector1">
              <a:avLst/>
            </a:prstGeom>
            <a:noFill/>
            <a:ln w="28575">
              <a:solidFill>
                <a:srgbClr val="C00000"/>
              </a:solidFill>
              <a:miter lim="800000"/>
              <a:headEnd type="none" w="med" len="med"/>
              <a:tailEnd type="arrow"/>
            </a:ln>
            <a:effectLst/>
          </p:spPr>
        </p:cxnSp>
      </p:grpSp>
      <p:grpSp>
        <p:nvGrpSpPr>
          <p:cNvPr id="46" name="Group 45"/>
          <p:cNvGrpSpPr/>
          <p:nvPr/>
        </p:nvGrpSpPr>
        <p:grpSpPr>
          <a:xfrm>
            <a:off x="3291840" y="1828800"/>
            <a:ext cx="3048000" cy="727683"/>
            <a:chOff x="3886200" y="3624861"/>
            <a:chExt cx="3048000" cy="727683"/>
          </a:xfrm>
        </p:grpSpPr>
        <p:grpSp>
          <p:nvGrpSpPr>
            <p:cNvPr id="47" name="Group 46"/>
            <p:cNvGrpSpPr/>
            <p:nvPr>
              <p:custDataLst>
                <p:tags r:id="rId32"/>
              </p:custDataLst>
            </p:nvPr>
          </p:nvGrpSpPr>
          <p:grpSpPr>
            <a:xfrm>
              <a:off x="3886200" y="3624861"/>
              <a:ext cx="3048000" cy="542816"/>
              <a:chOff x="3886200" y="4012773"/>
              <a:chExt cx="3048000" cy="542816"/>
            </a:xfrm>
          </p:grpSpPr>
          <p:sp>
            <p:nvSpPr>
              <p:cNvPr id="71" name="Text Box 38"/>
              <p:cNvSpPr txBox="1">
                <a:spLocks noChangeArrowheads="1"/>
              </p:cNvSpPr>
              <p:nvPr>
                <p:custDataLst>
                  <p:tags r:id="rId38"/>
                </p:custDataLst>
              </p:nvPr>
            </p:nvSpPr>
            <p:spPr bwMode="auto">
              <a:xfrm>
                <a:off x="5671364" y="4236201"/>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8|0</a:t>
                </a:r>
              </a:p>
            </p:txBody>
          </p:sp>
          <p:sp>
            <p:nvSpPr>
              <p:cNvPr id="72" name="Rectangle 24"/>
              <p:cNvSpPr>
                <a:spLocks noChangeArrowheads="1"/>
              </p:cNvSpPr>
              <p:nvPr>
                <p:custDataLst>
                  <p:tags r:id="rId39"/>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8|1</a:t>
                </a:r>
                <a:endParaRPr lang="en-US" sz="1400" dirty="0">
                  <a:latin typeface="+mj-lt"/>
                </a:endParaRPr>
              </a:p>
            </p:txBody>
          </p:sp>
          <p:sp>
            <p:nvSpPr>
              <p:cNvPr id="73" name="Rectangle 25"/>
              <p:cNvSpPr>
                <a:spLocks noChangeArrowheads="1"/>
              </p:cNvSpPr>
              <p:nvPr>
                <p:custDataLst>
                  <p:tags r:id="rId40"/>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4" name="Rectangle 26"/>
              <p:cNvSpPr>
                <a:spLocks noChangeArrowheads="1"/>
              </p:cNvSpPr>
              <p:nvPr>
                <p:custDataLst>
                  <p:tags r:id="rId41"/>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5" name="Rectangle 27"/>
              <p:cNvSpPr>
                <a:spLocks noChangeArrowheads="1"/>
              </p:cNvSpPr>
              <p:nvPr>
                <p:custDataLst>
                  <p:tags r:id="rId42"/>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6" name="Rectangle 28"/>
              <p:cNvSpPr>
                <a:spLocks noChangeArrowheads="1"/>
              </p:cNvSpPr>
              <p:nvPr>
                <p:custDataLst>
                  <p:tags r:id="rId43"/>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4" name="Rectangle 29"/>
              <p:cNvSpPr>
                <a:spLocks noChangeArrowheads="1"/>
              </p:cNvSpPr>
              <p:nvPr>
                <p:custDataLst>
                  <p:tags r:id="rId44"/>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5" name="Rectangle 30"/>
              <p:cNvSpPr>
                <a:spLocks noChangeArrowheads="1"/>
              </p:cNvSpPr>
              <p:nvPr>
                <p:custDataLst>
                  <p:tags r:id="rId45"/>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6" name="Rectangle 31"/>
              <p:cNvSpPr>
                <a:spLocks noChangeArrowheads="1"/>
              </p:cNvSpPr>
              <p:nvPr>
                <p:custDataLst>
                  <p:tags r:id="rId46"/>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8|1</a:t>
                </a:r>
              </a:p>
            </p:txBody>
          </p:sp>
          <p:sp>
            <p:nvSpPr>
              <p:cNvPr id="87" name="Rectangle 32"/>
              <p:cNvSpPr>
                <a:spLocks noChangeArrowheads="1"/>
              </p:cNvSpPr>
              <p:nvPr>
                <p:custDataLst>
                  <p:tags r:id="rId47"/>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8" name="Rectangle 33"/>
              <p:cNvSpPr>
                <a:spLocks noChangeArrowheads="1"/>
              </p:cNvSpPr>
              <p:nvPr>
                <p:custDataLst>
                  <p:tags r:id="rId48"/>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89" name="Freeform 39"/>
              <p:cNvSpPr>
                <a:spLocks/>
              </p:cNvSpPr>
              <p:nvPr>
                <p:custDataLst>
                  <p:tags r:id="rId49"/>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00" name="Freeform 40"/>
              <p:cNvSpPr>
                <a:spLocks/>
              </p:cNvSpPr>
              <p:nvPr>
                <p:custDataLst>
                  <p:tags r:id="rId50"/>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02" name="Freeform 20"/>
              <p:cNvSpPr>
                <a:spLocks/>
              </p:cNvSpPr>
              <p:nvPr>
                <p:custDataLst>
                  <p:tags r:id="rId51"/>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8" name="Group 47"/>
            <p:cNvGrpSpPr/>
            <p:nvPr/>
          </p:nvGrpSpPr>
          <p:grpSpPr>
            <a:xfrm>
              <a:off x="4187952" y="4169664"/>
              <a:ext cx="2441448" cy="182880"/>
              <a:chOff x="4187952" y="2779776"/>
              <a:chExt cx="2441448" cy="182880"/>
            </a:xfrm>
          </p:grpSpPr>
          <p:cxnSp>
            <p:nvCxnSpPr>
              <p:cNvPr id="49" name="Straight Connector 48"/>
              <p:cNvCxnSpPr/>
              <p:nvPr>
                <p:custDataLst>
                  <p:tags r:id="rId33"/>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0" name="Straight Connector 49"/>
              <p:cNvCxnSpPr/>
              <p:nvPr>
                <p:custDataLst>
                  <p:tags r:id="rId34"/>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1" name="Straight Connector 50"/>
              <p:cNvCxnSpPr/>
              <p:nvPr>
                <p:custDataLst>
                  <p:tags r:id="rId35"/>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2" name="Straight Connector 51"/>
              <p:cNvCxnSpPr/>
              <p:nvPr>
                <p:custDataLst>
                  <p:tags r:id="rId36"/>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3" name="Straight Connector 52"/>
              <p:cNvCxnSpPr/>
              <p:nvPr>
                <p:custDataLst>
                  <p:tags r:id="rId37"/>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4" name="Group 3"/>
          <p:cNvGrpSpPr/>
          <p:nvPr/>
        </p:nvGrpSpPr>
        <p:grpSpPr>
          <a:xfrm>
            <a:off x="3291840" y="2926080"/>
            <a:ext cx="3048000" cy="734956"/>
            <a:chOff x="3291840" y="4564727"/>
            <a:chExt cx="3048000" cy="734956"/>
          </a:xfrm>
        </p:grpSpPr>
        <p:grpSp>
          <p:nvGrpSpPr>
            <p:cNvPr id="3" name="Group 2"/>
            <p:cNvGrpSpPr/>
            <p:nvPr/>
          </p:nvGrpSpPr>
          <p:grpSpPr>
            <a:xfrm>
              <a:off x="3291840" y="4564727"/>
              <a:ext cx="3048000" cy="550089"/>
              <a:chOff x="3291840" y="4564727"/>
              <a:chExt cx="3048000" cy="550089"/>
            </a:xfrm>
          </p:grpSpPr>
          <p:sp>
            <p:nvSpPr>
              <p:cNvPr id="97" name="Freeform 47"/>
              <p:cNvSpPr>
                <a:spLocks/>
              </p:cNvSpPr>
              <p:nvPr>
                <p:custDataLst>
                  <p:tags r:id="rId19"/>
                </p:custDataLst>
              </p:nvPr>
            </p:nvSpPr>
            <p:spPr bwMode="auto">
              <a:xfrm>
                <a:off x="3984044" y="4564727"/>
                <a:ext cx="19050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11" name="Text Box 38"/>
              <p:cNvSpPr txBox="1">
                <a:spLocks noChangeArrowheads="1"/>
              </p:cNvSpPr>
              <p:nvPr>
                <p:custDataLst>
                  <p:tags r:id="rId20"/>
                </p:custDataLst>
              </p:nvPr>
            </p:nvSpPr>
            <p:spPr bwMode="auto">
              <a:xfrm>
                <a:off x="5077004" y="4795428"/>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tx1">
                        <a:lumMod val="65000"/>
                        <a:lumOff val="35000"/>
                      </a:schemeClr>
                    </a:solidFill>
                    <a:latin typeface="+mj-lt"/>
                  </a:rPr>
                  <a:t>8|0</a:t>
                </a:r>
              </a:p>
            </p:txBody>
          </p:sp>
          <p:sp>
            <p:nvSpPr>
              <p:cNvPr id="112" name="Rectangle 24"/>
              <p:cNvSpPr>
                <a:spLocks noChangeArrowheads="1"/>
              </p:cNvSpPr>
              <p:nvPr>
                <p:custDataLst>
                  <p:tags r:id="rId21"/>
                </p:custDataLst>
              </p:nvPr>
            </p:nvSpPr>
            <p:spPr bwMode="auto">
              <a:xfrm>
                <a:off x="32918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8|1</a:t>
                </a:r>
                <a:endParaRPr lang="en-US" sz="1400" dirty="0">
                  <a:latin typeface="+mj-lt"/>
                </a:endParaRPr>
              </a:p>
            </p:txBody>
          </p:sp>
          <p:sp>
            <p:nvSpPr>
              <p:cNvPr id="113" name="Rectangle 25"/>
              <p:cNvSpPr>
                <a:spLocks noChangeArrowheads="1"/>
              </p:cNvSpPr>
              <p:nvPr>
                <p:custDataLst>
                  <p:tags r:id="rId22"/>
                </p:custDataLst>
              </p:nvPr>
            </p:nvSpPr>
            <p:spPr bwMode="auto">
              <a:xfrm>
                <a:off x="35966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26"/>
              <p:cNvSpPr>
                <a:spLocks noChangeArrowheads="1"/>
              </p:cNvSpPr>
              <p:nvPr>
                <p:custDataLst>
                  <p:tags r:id="rId23"/>
                </p:custDataLst>
              </p:nvPr>
            </p:nvSpPr>
            <p:spPr bwMode="auto">
              <a:xfrm>
                <a:off x="42062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27"/>
              <p:cNvSpPr>
                <a:spLocks noChangeArrowheads="1"/>
              </p:cNvSpPr>
              <p:nvPr>
                <p:custDataLst>
                  <p:tags r:id="rId24"/>
                </p:custDataLst>
              </p:nvPr>
            </p:nvSpPr>
            <p:spPr bwMode="auto">
              <a:xfrm>
                <a:off x="45110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28"/>
              <p:cNvSpPr>
                <a:spLocks noChangeArrowheads="1"/>
              </p:cNvSpPr>
              <p:nvPr>
                <p:custDataLst>
                  <p:tags r:id="rId25"/>
                </p:custDataLst>
              </p:nvPr>
            </p:nvSpPr>
            <p:spPr bwMode="auto">
              <a:xfrm>
                <a:off x="48158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29"/>
              <p:cNvSpPr>
                <a:spLocks noChangeArrowheads="1"/>
              </p:cNvSpPr>
              <p:nvPr>
                <p:custDataLst>
                  <p:tags r:id="rId26"/>
                </p:custDataLst>
              </p:nvPr>
            </p:nvSpPr>
            <p:spPr bwMode="auto">
              <a:xfrm>
                <a:off x="51206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8" name="Rectangle 30"/>
              <p:cNvSpPr>
                <a:spLocks noChangeArrowheads="1"/>
              </p:cNvSpPr>
              <p:nvPr>
                <p:custDataLst>
                  <p:tags r:id="rId27"/>
                </p:custDataLst>
              </p:nvPr>
            </p:nvSpPr>
            <p:spPr bwMode="auto">
              <a:xfrm>
                <a:off x="54254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9" name="Rectangle 31"/>
              <p:cNvSpPr>
                <a:spLocks noChangeArrowheads="1"/>
              </p:cNvSpPr>
              <p:nvPr>
                <p:custDataLst>
                  <p:tags r:id="rId28"/>
                </p:custDataLst>
              </p:nvPr>
            </p:nvSpPr>
            <p:spPr bwMode="auto">
              <a:xfrm>
                <a:off x="5730240" y="4810016"/>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8|1</a:t>
                </a:r>
              </a:p>
            </p:txBody>
          </p:sp>
          <p:sp>
            <p:nvSpPr>
              <p:cNvPr id="120" name="Rectangle 32"/>
              <p:cNvSpPr>
                <a:spLocks noChangeArrowheads="1"/>
              </p:cNvSpPr>
              <p:nvPr>
                <p:custDataLst>
                  <p:tags r:id="rId29"/>
                </p:custDataLst>
              </p:nvPr>
            </p:nvSpPr>
            <p:spPr bwMode="auto">
              <a:xfrm>
                <a:off x="60350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1" name="Rectangle 33"/>
              <p:cNvSpPr>
                <a:spLocks noChangeArrowheads="1"/>
              </p:cNvSpPr>
              <p:nvPr>
                <p:custDataLst>
                  <p:tags r:id="rId30"/>
                </p:custDataLst>
              </p:nvPr>
            </p:nvSpPr>
            <p:spPr bwMode="auto">
              <a:xfrm>
                <a:off x="3901440" y="4810016"/>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124" name="Freeform 20"/>
              <p:cNvSpPr>
                <a:spLocks/>
              </p:cNvSpPr>
              <p:nvPr>
                <p:custDataLst>
                  <p:tags r:id="rId31"/>
                </p:custDataLst>
              </p:nvPr>
            </p:nvSpPr>
            <p:spPr bwMode="auto">
              <a:xfrm>
                <a:off x="3387194" y="4572000"/>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105" name="Group 104"/>
            <p:cNvGrpSpPr/>
            <p:nvPr/>
          </p:nvGrpSpPr>
          <p:grpSpPr>
            <a:xfrm>
              <a:off x="3593592" y="5116803"/>
              <a:ext cx="2441448" cy="182880"/>
              <a:chOff x="4187952" y="2779776"/>
              <a:chExt cx="2441448" cy="182880"/>
            </a:xfrm>
          </p:grpSpPr>
          <p:cxnSp>
            <p:nvCxnSpPr>
              <p:cNvPr id="106" name="Straight Connector 105"/>
              <p:cNvCxnSpPr/>
              <p:nvPr>
                <p:custDataLst>
                  <p:tags r:id="rId14"/>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7" name="Straight Connector 106"/>
              <p:cNvCxnSpPr/>
              <p:nvPr>
                <p:custDataLst>
                  <p:tags r:id="rId15"/>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8" name="Straight Connector 107"/>
              <p:cNvCxnSpPr/>
              <p:nvPr>
                <p:custDataLst>
                  <p:tags r:id="rId16"/>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9" name="Straight Connector 108"/>
              <p:cNvCxnSpPr/>
              <p:nvPr>
                <p:custDataLst>
                  <p:tags r:id="rId17"/>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0" name="Straight Connector 109"/>
              <p:cNvCxnSpPr/>
              <p:nvPr>
                <p:custDataLst>
                  <p:tags r:id="rId18"/>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sp>
        <p:nvSpPr>
          <p:cNvPr id="125" name="TextBox 124"/>
          <p:cNvSpPr txBox="1"/>
          <p:nvPr/>
        </p:nvSpPr>
        <p:spPr>
          <a:xfrm>
            <a:off x="914400" y="3172968"/>
            <a:ext cx="1828800" cy="301752"/>
          </a:xfrm>
          <a:prstGeom prst="rect">
            <a:avLst/>
          </a:prstGeom>
          <a:noFill/>
        </p:spPr>
        <p:txBody>
          <a:bodyPr wrap="square" tIns="0" bIns="0" rtlCol="0" anchor="ctr" anchorCtr="0">
            <a:normAutofit/>
          </a:bodyPr>
          <a:lstStyle/>
          <a:p>
            <a:pPr algn="r"/>
            <a:r>
              <a:rPr lang="en-US" dirty="0">
                <a:latin typeface="Courier New" panose="02070309020205020404" pitchFamily="49" charset="0"/>
                <a:cs typeface="Courier New" panose="02070309020205020404" pitchFamily="49" charset="0"/>
              </a:rPr>
              <a:t>free(p)</a:t>
            </a:r>
          </a:p>
        </p:txBody>
      </p:sp>
      <p:grpSp>
        <p:nvGrpSpPr>
          <p:cNvPr id="126" name="Group 125"/>
          <p:cNvGrpSpPr/>
          <p:nvPr/>
        </p:nvGrpSpPr>
        <p:grpSpPr>
          <a:xfrm>
            <a:off x="4206240" y="2377440"/>
            <a:ext cx="305190" cy="515593"/>
            <a:chOff x="4206240" y="3474720"/>
            <a:chExt cx="305190" cy="515593"/>
          </a:xfrm>
        </p:grpSpPr>
        <p:sp>
          <p:nvSpPr>
            <p:cNvPr id="127" name="Text Box 20"/>
            <p:cNvSpPr txBox="1">
              <a:spLocks noChangeArrowheads="1"/>
            </p:cNvSpPr>
            <p:nvPr>
              <p:custDataLst>
                <p:tags r:id="rId12"/>
              </p:custDataLst>
            </p:nvPr>
          </p:nvSpPr>
          <p:spPr bwMode="auto">
            <a:xfrm>
              <a:off x="4206240" y="3660670"/>
              <a:ext cx="305190"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a:t>
              </a:r>
            </a:p>
          </p:txBody>
        </p:sp>
        <p:sp>
          <p:nvSpPr>
            <p:cNvPr id="128" name="Line 21"/>
            <p:cNvSpPr>
              <a:spLocks noChangeShapeType="1"/>
            </p:cNvSpPr>
            <p:nvPr>
              <p:custDataLst>
                <p:tags r:id="rId13"/>
              </p:custDataLst>
            </p:nvPr>
          </p:nvSpPr>
          <p:spPr bwMode="auto">
            <a:xfrm flipV="1">
              <a:off x="4361688" y="3474720"/>
              <a:ext cx="1588" cy="274320"/>
            </a:xfrm>
            <a:prstGeom prst="line">
              <a:avLst/>
            </a:prstGeom>
            <a:noFill/>
            <a:ln w="25560">
              <a:solidFill>
                <a:srgbClr val="4B2A85"/>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grpSp>
        <p:nvGrpSpPr>
          <p:cNvPr id="129" name="Group 128"/>
          <p:cNvGrpSpPr/>
          <p:nvPr/>
        </p:nvGrpSpPr>
        <p:grpSpPr>
          <a:xfrm>
            <a:off x="7058013" y="2194560"/>
            <a:ext cx="1950719" cy="1036320"/>
            <a:chOff x="7058013" y="2834640"/>
            <a:chExt cx="1950719" cy="1036320"/>
          </a:xfrm>
        </p:grpSpPr>
        <p:sp>
          <p:nvSpPr>
            <p:cNvPr id="130" name="Rectangle 27"/>
            <p:cNvSpPr>
              <a:spLocks noChangeArrowheads="1"/>
            </p:cNvSpPr>
            <p:nvPr>
              <p:custDataLst>
                <p:tags r:id="rId6"/>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1" name="Rectangle 28"/>
            <p:cNvSpPr>
              <a:spLocks noChangeArrowheads="1"/>
            </p:cNvSpPr>
            <p:nvPr>
              <p:custDataLst>
                <p:tags r:id="rId7"/>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2" name="Text Box 29"/>
            <p:cNvSpPr txBox="1">
              <a:spLocks noChangeArrowheads="1"/>
            </p:cNvSpPr>
            <p:nvPr>
              <p:custDataLst>
                <p:tags r:id="rId8"/>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133" name="Text Box 30"/>
            <p:cNvSpPr txBox="1">
              <a:spLocks noChangeArrowheads="1"/>
            </p:cNvSpPr>
            <p:nvPr>
              <p:custDataLst>
                <p:tags r:id="rId9"/>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134" name="Rectangle 28"/>
            <p:cNvSpPr>
              <a:spLocks noChangeArrowheads="1"/>
            </p:cNvSpPr>
            <p:nvPr>
              <p:custDataLst>
                <p:tags r:id="rId10"/>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5" name="Text Box 30"/>
            <p:cNvSpPr txBox="1">
              <a:spLocks noChangeArrowheads="1"/>
            </p:cNvSpPr>
            <p:nvPr>
              <p:custDataLst>
                <p:tags r:id="rId11"/>
              </p:custDataLst>
            </p:nvPr>
          </p:nvSpPr>
          <p:spPr bwMode="auto">
            <a:xfrm>
              <a:off x="7360919" y="356616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Block of interest</a:t>
              </a:r>
            </a:p>
          </p:txBody>
        </p:sp>
      </p:grpSp>
      <mc:AlternateContent xmlns:mc="http://schemas.openxmlformats.org/markup-compatibility/2006">
        <mc:Choice xmlns:p14="http://schemas.microsoft.com/office/powerpoint/2010/main" Requires="p14">
          <p:contentPart p14:bwMode="auto" r:id="rId56">
            <p14:nvContentPartPr>
              <p14:cNvPr id="2" name="Ink 1">
                <a:extLst>
                  <a:ext uri="{FF2B5EF4-FFF2-40B4-BE49-F238E27FC236}">
                    <a16:creationId xmlns:a16="http://schemas.microsoft.com/office/drawing/2014/main" id="{1A242C24-529F-4CF9-B3EE-A9403F4118CB}"/>
                  </a:ext>
                </a:extLst>
              </p14:cNvPr>
              <p14:cNvContentPartPr/>
              <p14:nvPr/>
            </p14:nvContentPartPr>
            <p14:xfrm>
              <a:off x="987840" y="1646640"/>
              <a:ext cx="4848840" cy="3718080"/>
            </p14:xfrm>
          </p:contentPart>
        </mc:Choice>
        <mc:Fallback>
          <p:pic>
            <p:nvPicPr>
              <p:cNvPr id="2" name="Ink 1">
                <a:extLst>
                  <a:ext uri="{FF2B5EF4-FFF2-40B4-BE49-F238E27FC236}">
                    <a16:creationId xmlns:a16="http://schemas.microsoft.com/office/drawing/2014/main" id="{1A242C24-529F-4CF9-B3EE-A9403F4118CB}"/>
                  </a:ext>
                </a:extLst>
              </p:cNvPr>
              <p:cNvPicPr/>
              <p:nvPr/>
            </p:nvPicPr>
            <p:blipFill>
              <a:blip r:embed="rId57"/>
              <a:stretch>
                <a:fillRect/>
              </a:stretch>
            </p:blipFill>
            <p:spPr>
              <a:xfrm>
                <a:off x="978480" y="1637280"/>
                <a:ext cx="4867560" cy="3736800"/>
              </a:xfrm>
              <a:prstGeom prst="rect">
                <a:avLst/>
              </a:prstGeom>
            </p:spPr>
          </p:pic>
        </mc:Fallback>
      </mc:AlternateContent>
    </p:spTree>
    <p:extLst>
      <p:ext uri="{BB962C8B-B14F-4D97-AF65-F5344CB8AC3E}">
        <p14:creationId xmlns:p14="http://schemas.microsoft.com/office/powerpoint/2010/main" val="21003735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custDataLst>
              <p:tags r:id="rId1"/>
            </p:custDataLst>
          </p:nvPr>
        </p:nvSpPr>
        <p:spPr>
          <a:ln/>
        </p:spPr>
        <p:txBody>
          <a:bodyPr/>
          <a:lstStyle/>
          <a:p>
            <a:r>
              <a:rPr lang="en-GB" dirty="0"/>
              <a:t>Implicit List:  Bidirectional Coalescing </a:t>
            </a:r>
          </a:p>
        </p:txBody>
      </p:sp>
      <p:sp>
        <p:nvSpPr>
          <p:cNvPr id="26626" name="Rectangle 2"/>
          <p:cNvSpPr>
            <a:spLocks noGrp="1" noChangeArrowheads="1"/>
          </p:cNvSpPr>
          <p:nvPr>
            <p:ph idx="1"/>
            <p:custDataLst>
              <p:tags r:id="rId2"/>
            </p:custDataLst>
          </p:nvPr>
        </p:nvSpPr>
        <p:spPr>
          <a:xfrm>
            <a:off x="396875" y="1362075"/>
            <a:ext cx="8366125" cy="1828800"/>
          </a:xfrm>
          <a:ln/>
        </p:spPr>
        <p:txBody>
          <a:bodyPr/>
          <a:lstStyle/>
          <a:p>
            <a:pPr>
              <a:lnSpc>
                <a:spcPct val="83000"/>
              </a:lnSpc>
              <a:spcBef>
                <a:spcPts val="1250"/>
              </a:spcBef>
            </a:pPr>
            <a:r>
              <a:rPr lang="en-GB" i="1" dirty="0">
                <a:solidFill>
                  <a:srgbClr val="FF0000"/>
                </a:solidFill>
              </a:rPr>
              <a:t>Boundary tags</a:t>
            </a:r>
            <a:r>
              <a:rPr lang="en-GB" dirty="0">
                <a:solidFill>
                  <a:srgbClr val="C00000"/>
                </a:solidFill>
              </a:rPr>
              <a:t>  </a:t>
            </a:r>
            <a:r>
              <a:rPr lang="en-GB" sz="2000" b="0" dirty="0"/>
              <a:t>[Knuth73]</a:t>
            </a:r>
          </a:p>
          <a:p>
            <a:pPr lvl="1">
              <a:lnSpc>
                <a:spcPct val="88000"/>
              </a:lnSpc>
              <a:spcBef>
                <a:spcPts val="563"/>
              </a:spcBef>
            </a:pPr>
            <a:r>
              <a:rPr lang="en-GB" dirty="0"/>
              <a:t>Replicate header at “bottom” (end) of free blocks</a:t>
            </a:r>
          </a:p>
          <a:p>
            <a:pPr lvl="1">
              <a:lnSpc>
                <a:spcPct val="88000"/>
              </a:lnSpc>
              <a:spcBef>
                <a:spcPts val="563"/>
              </a:spcBef>
            </a:pPr>
            <a:r>
              <a:rPr lang="en-GB" dirty="0"/>
              <a:t>Allows us to traverse backwards, but requires extra space</a:t>
            </a:r>
          </a:p>
          <a:p>
            <a:pPr lvl="1">
              <a:lnSpc>
                <a:spcPct val="88000"/>
              </a:lnSpc>
              <a:spcBef>
                <a:spcPts val="563"/>
              </a:spcBef>
            </a:pPr>
            <a:r>
              <a:rPr lang="en-GB" dirty="0"/>
              <a:t>Important and general technique!</a:t>
            </a:r>
          </a:p>
        </p:txBody>
      </p:sp>
      <p:sp>
        <p:nvSpPr>
          <p:cNvPr id="41" name="Slide Number Placeholder 40"/>
          <p:cNvSpPr>
            <a:spLocks noGrp="1"/>
          </p:cNvSpPr>
          <p:nvPr>
            <p:ph type="sldNum" sz="quarter" idx="10"/>
            <p:custDataLst>
              <p:tags r:id="rId3"/>
            </p:custDataLst>
          </p:nvPr>
        </p:nvSpPr>
        <p:spPr/>
        <p:txBody>
          <a:bodyPr/>
          <a:lstStyle/>
          <a:p>
            <a:fld id="{7CBE8339-D2AD-46DC-A898-FD1E949067F0}" type="slidenum">
              <a:rPr lang="en-US" smtClean="0"/>
              <a:pPr/>
              <a:t>13</a:t>
            </a:fld>
            <a:endParaRPr lang="en-US"/>
          </a:p>
        </p:txBody>
      </p:sp>
      <p:sp>
        <p:nvSpPr>
          <p:cNvPr id="26635" name="Text Box 11"/>
          <p:cNvSpPr txBox="1">
            <a:spLocks noChangeArrowheads="1"/>
          </p:cNvSpPr>
          <p:nvPr>
            <p:custDataLst>
              <p:tags r:id="rId4"/>
            </p:custDataLst>
          </p:nvPr>
        </p:nvSpPr>
        <p:spPr bwMode="auto">
          <a:xfrm>
            <a:off x="1599048" y="5941059"/>
            <a:ext cx="1326815" cy="577082"/>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0000"/>
                </a:solidFill>
                <a:latin typeface="Calibri" panose="020F0502020204030204" pitchFamily="34" charset="0"/>
                <a:cs typeface="Calibri" panose="020F0502020204030204" pitchFamily="34" charset="0"/>
              </a:rPr>
              <a:t>Boundary tag</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(footer)</a:t>
            </a:r>
          </a:p>
        </p:txBody>
      </p:sp>
      <p:grpSp>
        <p:nvGrpSpPr>
          <p:cNvPr id="2" name="Group 38"/>
          <p:cNvGrpSpPr/>
          <p:nvPr>
            <p:custDataLst>
              <p:tags r:id="rId5"/>
            </p:custDataLst>
          </p:nvPr>
        </p:nvGrpSpPr>
        <p:grpSpPr>
          <a:xfrm>
            <a:off x="1828800" y="3154680"/>
            <a:ext cx="5486400" cy="785054"/>
            <a:chOff x="1524000" y="5706762"/>
            <a:chExt cx="5486400" cy="785054"/>
          </a:xfrm>
        </p:grpSpPr>
        <p:sp>
          <p:nvSpPr>
            <p:cNvPr id="26637" name="Rectangle 13"/>
            <p:cNvSpPr>
              <a:spLocks noChangeArrowheads="1"/>
            </p:cNvSpPr>
            <p:nvPr>
              <p:custDataLst>
                <p:tags r:id="rId16"/>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26638" name="Rectangle 14"/>
            <p:cNvSpPr>
              <a:spLocks noChangeArrowheads="1"/>
            </p:cNvSpPr>
            <p:nvPr>
              <p:custDataLst>
                <p:tags r:id="rId17"/>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39" name="Rectangle 15"/>
            <p:cNvSpPr>
              <a:spLocks noChangeArrowheads="1"/>
            </p:cNvSpPr>
            <p:nvPr>
              <p:custDataLst>
                <p:tags r:id="rId18"/>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0" name="Rectangle 16"/>
            <p:cNvSpPr>
              <a:spLocks noChangeArrowheads="1"/>
            </p:cNvSpPr>
            <p:nvPr>
              <p:custDataLst>
                <p:tags r:id="rId19"/>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26641" name="Rectangle 17"/>
            <p:cNvSpPr>
              <a:spLocks noChangeArrowheads="1"/>
            </p:cNvSpPr>
            <p:nvPr>
              <p:custDataLst>
                <p:tags r:id="rId20"/>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6642" name="Rectangle 18"/>
            <p:cNvSpPr>
              <a:spLocks noChangeArrowheads="1"/>
            </p:cNvSpPr>
            <p:nvPr>
              <p:custDataLst>
                <p:tags r:id="rId21"/>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43" name="Rectangle 19"/>
            <p:cNvSpPr>
              <a:spLocks noChangeArrowheads="1"/>
            </p:cNvSpPr>
            <p:nvPr>
              <p:custDataLst>
                <p:tags r:id="rId22"/>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44" name="Rectangle 20"/>
            <p:cNvSpPr>
              <a:spLocks noChangeArrowheads="1"/>
            </p:cNvSpPr>
            <p:nvPr>
              <p:custDataLst>
                <p:tags r:id="rId23"/>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6645" name="Rectangle 21"/>
            <p:cNvSpPr>
              <a:spLocks noChangeArrowheads="1"/>
            </p:cNvSpPr>
            <p:nvPr>
              <p:custDataLst>
                <p:tags r:id="rId24"/>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6" name="Rectangle 22"/>
            <p:cNvSpPr>
              <a:spLocks noChangeArrowheads="1"/>
            </p:cNvSpPr>
            <p:nvPr>
              <p:custDataLst>
                <p:tags r:id="rId25"/>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7" name="Rectangle 23"/>
            <p:cNvSpPr>
              <a:spLocks noChangeArrowheads="1"/>
            </p:cNvSpPr>
            <p:nvPr>
              <p:custDataLst>
                <p:tags r:id="rId26"/>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8" name="Rectangle 24"/>
            <p:cNvSpPr>
              <a:spLocks noChangeArrowheads="1"/>
            </p:cNvSpPr>
            <p:nvPr>
              <p:custDataLst>
                <p:tags r:id="rId27"/>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9" name="Rectangle 25"/>
            <p:cNvSpPr>
              <a:spLocks noChangeArrowheads="1"/>
            </p:cNvSpPr>
            <p:nvPr>
              <p:custDataLst>
                <p:tags r:id="rId28"/>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26650" name="Rectangle 26"/>
            <p:cNvSpPr>
              <a:spLocks noChangeArrowheads="1"/>
            </p:cNvSpPr>
            <p:nvPr>
              <p:custDataLst>
                <p:tags r:id="rId29"/>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6651" name="Rectangle 27"/>
            <p:cNvSpPr>
              <a:spLocks noChangeArrowheads="1"/>
            </p:cNvSpPr>
            <p:nvPr>
              <p:custDataLst>
                <p:tags r:id="rId30"/>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52" name="Rectangle 28"/>
            <p:cNvSpPr>
              <a:spLocks noChangeArrowheads="1"/>
            </p:cNvSpPr>
            <p:nvPr>
              <p:custDataLst>
                <p:tags r:id="rId31"/>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26653" name="Freeform 29"/>
            <p:cNvSpPr>
              <a:spLocks/>
            </p:cNvSpPr>
            <p:nvPr>
              <p:custDataLst>
                <p:tags r:id="rId32"/>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4" name="Freeform 30"/>
            <p:cNvSpPr>
              <a:spLocks/>
            </p:cNvSpPr>
            <p:nvPr>
              <p:custDataLst>
                <p:tags r:id="rId33"/>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5" name="Freeform 31"/>
            <p:cNvSpPr>
              <a:spLocks/>
            </p:cNvSpPr>
            <p:nvPr>
              <p:custDataLst>
                <p:tags r:id="rId34"/>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6" name="Rectangle 32"/>
            <p:cNvSpPr>
              <a:spLocks noChangeArrowheads="1"/>
            </p:cNvSpPr>
            <p:nvPr>
              <p:custDataLst>
                <p:tags r:id="rId35"/>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57" name="Rectangle 33"/>
            <p:cNvSpPr>
              <a:spLocks noChangeArrowheads="1"/>
            </p:cNvSpPr>
            <p:nvPr>
              <p:custDataLst>
                <p:tags r:id="rId36"/>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6658" name="Freeform 34"/>
            <p:cNvSpPr>
              <a:spLocks/>
            </p:cNvSpPr>
            <p:nvPr>
              <p:custDataLst>
                <p:tags r:id="rId37"/>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9" name="Freeform 35"/>
            <p:cNvSpPr>
              <a:spLocks/>
            </p:cNvSpPr>
            <p:nvPr>
              <p:custDataLst>
                <p:tags r:id="rId38"/>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60" name="Freeform 36"/>
            <p:cNvSpPr>
              <a:spLocks/>
            </p:cNvSpPr>
            <p:nvPr>
              <p:custDataLst>
                <p:tags r:id="rId39"/>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grpSp>
      <p:sp>
        <p:nvSpPr>
          <p:cNvPr id="26661" name="Text Box 37"/>
          <p:cNvSpPr txBox="1">
            <a:spLocks noChangeArrowheads="1"/>
          </p:cNvSpPr>
          <p:nvPr>
            <p:custDataLst>
              <p:tags r:id="rId6"/>
            </p:custDataLst>
          </p:nvPr>
        </p:nvSpPr>
        <p:spPr bwMode="auto">
          <a:xfrm>
            <a:off x="2128776" y="4291965"/>
            <a:ext cx="802120" cy="365760"/>
          </a:xfrm>
          <a:prstGeom prst="rect">
            <a:avLst/>
          </a:prstGeom>
          <a:noFill/>
          <a:ln w="9525">
            <a:noFill/>
            <a:round/>
            <a:headEnd/>
            <a:tailEnd/>
          </a:ln>
          <a:effectLst/>
        </p:spPr>
        <p:txBody>
          <a:bodyPr wrap="none" lIns="90000" tIns="46800" rIns="90000" bIns="46800" anchor="ctr" anchorCtr="0">
            <a:norm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Header</a:t>
            </a:r>
          </a:p>
        </p:txBody>
      </p:sp>
      <p:grpSp>
        <p:nvGrpSpPr>
          <p:cNvPr id="4" name="Group 3"/>
          <p:cNvGrpSpPr/>
          <p:nvPr/>
        </p:nvGrpSpPr>
        <p:grpSpPr>
          <a:xfrm>
            <a:off x="2926080" y="4297680"/>
            <a:ext cx="1646353" cy="2014378"/>
            <a:chOff x="2286000" y="4297680"/>
            <a:chExt cx="1646353" cy="2014378"/>
          </a:xfrm>
        </p:grpSpPr>
        <p:sp>
          <p:nvSpPr>
            <p:cNvPr id="26636" name="Line 12"/>
            <p:cNvSpPr>
              <a:spLocks noChangeShapeType="1"/>
            </p:cNvSpPr>
            <p:nvPr>
              <p:custDataLst>
                <p:tags r:id="rId9"/>
              </p:custDataLst>
            </p:nvPr>
          </p:nvSpPr>
          <p:spPr bwMode="auto">
            <a:xfrm>
              <a:off x="2590800" y="6104088"/>
              <a:ext cx="5334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26662" name="Line 38"/>
            <p:cNvSpPr>
              <a:spLocks noChangeShapeType="1"/>
            </p:cNvSpPr>
            <p:nvPr>
              <p:custDataLst>
                <p:tags r:id="rId10"/>
              </p:custDataLst>
            </p:nvPr>
          </p:nvSpPr>
          <p:spPr bwMode="auto">
            <a:xfrm>
              <a:off x="2590800" y="4427688"/>
              <a:ext cx="5334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43" name="Rectangle 3"/>
            <p:cNvSpPr>
              <a:spLocks noChangeArrowheads="1"/>
            </p:cNvSpPr>
            <p:nvPr>
              <p:custDataLst>
                <p:tags r:id="rId11"/>
              </p:custDataLst>
            </p:nvPr>
          </p:nvSpPr>
          <p:spPr bwMode="auto">
            <a:xfrm>
              <a:off x="2286000" y="4297680"/>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45" name="Rectangle 6"/>
            <p:cNvSpPr>
              <a:spLocks noChangeArrowheads="1"/>
            </p:cNvSpPr>
            <p:nvPr>
              <p:custDataLst>
                <p:tags r:id="rId12"/>
              </p:custDataLst>
            </p:nvPr>
          </p:nvSpPr>
          <p:spPr bwMode="auto">
            <a:xfrm>
              <a:off x="2286000" y="4660899"/>
              <a:ext cx="1645920" cy="128016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padding</a:t>
              </a:r>
            </a:p>
          </p:txBody>
        </p:sp>
        <p:sp>
          <p:nvSpPr>
            <p:cNvPr id="46" name="Rectangle 8"/>
            <p:cNvSpPr>
              <a:spLocks noChangeArrowheads="1"/>
            </p:cNvSpPr>
            <p:nvPr>
              <p:custDataLst>
                <p:tags r:id="rId13"/>
              </p:custDataLst>
            </p:nvPr>
          </p:nvSpPr>
          <p:spPr bwMode="auto">
            <a:xfrm>
              <a:off x="3749040" y="4297680"/>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49" name="Rectangle 3"/>
            <p:cNvSpPr>
              <a:spLocks noChangeArrowheads="1"/>
            </p:cNvSpPr>
            <p:nvPr>
              <p:custDataLst>
                <p:tags r:id="rId14"/>
              </p:custDataLst>
            </p:nvPr>
          </p:nvSpPr>
          <p:spPr bwMode="auto">
            <a:xfrm>
              <a:off x="2286433" y="5946298"/>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50" name="Rectangle 8"/>
            <p:cNvSpPr>
              <a:spLocks noChangeArrowheads="1"/>
            </p:cNvSpPr>
            <p:nvPr>
              <p:custDataLst>
                <p:tags r:id="rId15"/>
              </p:custDataLst>
            </p:nvPr>
          </p:nvSpPr>
          <p:spPr bwMode="auto">
            <a:xfrm>
              <a:off x="3749473" y="5946298"/>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grpSp>
      <p:sp>
        <p:nvSpPr>
          <p:cNvPr id="52" name="Text Box 5"/>
          <p:cNvSpPr txBox="1">
            <a:spLocks noChangeArrowheads="1"/>
          </p:cNvSpPr>
          <p:nvPr>
            <p:custDataLst>
              <p:tags r:id="rId7"/>
            </p:custDataLst>
          </p:nvPr>
        </p:nvSpPr>
        <p:spPr bwMode="auto">
          <a:xfrm>
            <a:off x="457200" y="4206240"/>
            <a:ext cx="1721731" cy="999377"/>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4B2A85"/>
                </a:solidFill>
                <a:latin typeface="Calibri" panose="020F0502020204030204" pitchFamily="34" charset="0"/>
                <a:cs typeface="Calibri" panose="020F0502020204030204" pitchFamily="34" charset="0"/>
              </a:rPr>
              <a:t>Format of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allocated and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free blocks:</a:t>
            </a:r>
          </a:p>
        </p:txBody>
      </p:sp>
      <p:sp>
        <p:nvSpPr>
          <p:cNvPr id="53" name="Text Box 7"/>
          <p:cNvSpPr txBox="1">
            <a:spLocks noChangeArrowheads="1"/>
          </p:cNvSpPr>
          <p:nvPr>
            <p:custDataLst>
              <p:tags r:id="rId8"/>
            </p:custDataLst>
          </p:nvPr>
        </p:nvSpPr>
        <p:spPr bwMode="auto">
          <a:xfrm>
            <a:off x="4754880" y="4297680"/>
            <a:ext cx="2616399" cy="1994906"/>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1:  </a:t>
            </a:r>
            <a:r>
              <a:rPr lang="en-GB" dirty="0">
                <a:latin typeface="Calibri" panose="020F0502020204030204" pitchFamily="34" charset="0"/>
                <a:cs typeface="Calibri" panose="020F0502020204030204" pitchFamily="34" charset="0"/>
              </a:rPr>
              <a:t>allocated block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0:  </a:t>
            </a:r>
            <a:r>
              <a:rPr lang="en-GB" dirty="0">
                <a:latin typeface="Calibri" panose="020F0502020204030204" pitchFamily="34" charset="0"/>
                <a:cs typeface="Calibri" panose="020F0502020204030204" pitchFamily="34" charset="0"/>
              </a:rPr>
              <a:t>free block</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size:  </a:t>
            </a:r>
            <a:r>
              <a:rPr lang="en-GB" dirty="0">
                <a:latin typeface="Calibri" panose="020F0502020204030204" pitchFamily="34" charset="0"/>
                <a:cs typeface="Calibri" panose="020F0502020204030204" pitchFamily="34" charset="0"/>
              </a:rPr>
              <a:t>block size (in bytes)</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payload:  </a:t>
            </a:r>
            <a:r>
              <a:rPr lang="en-GB" dirty="0">
                <a:latin typeface="Calibri" panose="020F0502020204030204" pitchFamily="34" charset="0"/>
                <a:cs typeface="Calibri" panose="020F0502020204030204" pitchFamily="34" charset="0"/>
              </a:rPr>
              <a:t>application data</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cs typeface="Calibri" panose="020F0502020204030204" pitchFamily="34" charset="0"/>
              </a:rPr>
              <a:t>(allocated blocks only)</a:t>
            </a:r>
          </a:p>
        </p:txBody>
      </p:sp>
      <mc:AlternateContent xmlns:mc="http://schemas.openxmlformats.org/markup-compatibility/2006">
        <mc:Choice xmlns:p14="http://schemas.microsoft.com/office/powerpoint/2010/main" Requires="p14">
          <p:contentPart p14:bwMode="auto" r:id="rId42">
            <p14:nvContentPartPr>
              <p14:cNvPr id="3" name="Ink 2">
                <a:extLst>
                  <a:ext uri="{FF2B5EF4-FFF2-40B4-BE49-F238E27FC236}">
                    <a16:creationId xmlns:a16="http://schemas.microsoft.com/office/drawing/2014/main" id="{B61A054E-C759-4BE2-B539-B87278853714}"/>
                  </a:ext>
                </a:extLst>
              </p14:cNvPr>
              <p14:cNvContentPartPr/>
              <p14:nvPr/>
            </p14:nvContentPartPr>
            <p14:xfrm>
              <a:off x="2708640" y="2863080"/>
              <a:ext cx="899640" cy="1206720"/>
            </p14:xfrm>
          </p:contentPart>
        </mc:Choice>
        <mc:Fallback>
          <p:pic>
            <p:nvPicPr>
              <p:cNvPr id="3" name="Ink 2">
                <a:extLst>
                  <a:ext uri="{FF2B5EF4-FFF2-40B4-BE49-F238E27FC236}">
                    <a16:creationId xmlns:a16="http://schemas.microsoft.com/office/drawing/2014/main" id="{B61A054E-C759-4BE2-B539-B87278853714}"/>
                  </a:ext>
                </a:extLst>
              </p:cNvPr>
              <p:cNvPicPr/>
              <p:nvPr/>
            </p:nvPicPr>
            <p:blipFill>
              <a:blip r:embed="rId43"/>
              <a:stretch>
                <a:fillRect/>
              </a:stretch>
            </p:blipFill>
            <p:spPr>
              <a:xfrm>
                <a:off x="2699280" y="2853720"/>
                <a:ext cx="918360" cy="1225440"/>
              </a:xfrm>
              <a:prstGeom prst="rect">
                <a:avLst/>
              </a:prstGeom>
            </p:spPr>
          </p:pic>
        </mc:Fallback>
      </mc:AlternateContent>
    </p:spTree>
    <p:extLst>
      <p:ext uri="{BB962C8B-B14F-4D97-AF65-F5344CB8AC3E}">
        <p14:creationId xmlns:p14="http://schemas.microsoft.com/office/powerpoint/2010/main" val="27920890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custDataLst>
              <p:tags r:id="rId1"/>
            </p:custDataLst>
          </p:nvPr>
        </p:nvSpPr>
        <p:spPr>
          <a:ln/>
        </p:spPr>
        <p:txBody>
          <a:bodyPr/>
          <a:lstStyle/>
          <a:p>
            <a:r>
              <a:rPr lang="en-GB" dirty="0"/>
              <a:t>Constant Time Coalescing</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14</a:t>
            </a:fld>
            <a:endParaRPr lang="en-US"/>
          </a:p>
        </p:txBody>
      </p:sp>
      <p:sp>
        <p:nvSpPr>
          <p:cNvPr id="27650" name="Rectangle 2"/>
          <p:cNvSpPr>
            <a:spLocks noChangeArrowheads="1"/>
          </p:cNvSpPr>
          <p:nvPr>
            <p:custDataLst>
              <p:tags r:id="rId3"/>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1" name="Rectangle 3"/>
          <p:cNvSpPr>
            <a:spLocks noChangeArrowheads="1"/>
          </p:cNvSpPr>
          <p:nvPr>
            <p:custDataLst>
              <p:tags r:id="rId4"/>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2" name="Rectangle 4"/>
          <p:cNvSpPr>
            <a:spLocks noChangeArrowheads="1"/>
          </p:cNvSpPr>
          <p:nvPr>
            <p:custDataLst>
              <p:tags r:id="rId5"/>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3" name="Rectangle 5"/>
          <p:cNvSpPr>
            <a:spLocks noChangeArrowheads="1"/>
          </p:cNvSpPr>
          <p:nvPr>
            <p:custDataLst>
              <p:tags r:id="rId6"/>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4" name="Rectangle 6"/>
          <p:cNvSpPr>
            <a:spLocks noChangeArrowheads="1"/>
          </p:cNvSpPr>
          <p:nvPr>
            <p:custDataLst>
              <p:tags r:id="rId7"/>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5" name="Rectangle 7"/>
          <p:cNvSpPr>
            <a:spLocks noChangeArrowheads="1"/>
          </p:cNvSpPr>
          <p:nvPr>
            <p:custDataLst>
              <p:tags r:id="rId8"/>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56" name="Rectangle 8"/>
          <p:cNvSpPr>
            <a:spLocks noChangeArrowheads="1"/>
          </p:cNvSpPr>
          <p:nvPr>
            <p:custDataLst>
              <p:tags r:id="rId9"/>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7" name="Rectangle 9"/>
          <p:cNvSpPr>
            <a:spLocks noChangeArrowheads="1"/>
          </p:cNvSpPr>
          <p:nvPr>
            <p:custDataLst>
              <p:tags r:id="rId10"/>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58" name="Rectangle 10"/>
          <p:cNvSpPr>
            <a:spLocks noChangeArrowheads="1"/>
          </p:cNvSpPr>
          <p:nvPr>
            <p:custDataLst>
              <p:tags r:id="rId11"/>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9" name="Rectangle 11"/>
          <p:cNvSpPr>
            <a:spLocks noChangeArrowheads="1"/>
          </p:cNvSpPr>
          <p:nvPr>
            <p:custDataLst>
              <p:tags r:id="rId12"/>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60" name="Rectangle 12"/>
          <p:cNvSpPr>
            <a:spLocks noChangeArrowheads="1"/>
          </p:cNvSpPr>
          <p:nvPr>
            <p:custDataLst>
              <p:tags r:id="rId13"/>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61" name="Rectangle 13"/>
          <p:cNvSpPr>
            <a:spLocks noChangeArrowheads="1"/>
          </p:cNvSpPr>
          <p:nvPr>
            <p:custDataLst>
              <p:tags r:id="rId14"/>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62" name="Text Box 14"/>
          <p:cNvSpPr txBox="1">
            <a:spLocks noChangeArrowheads="1"/>
          </p:cNvSpPr>
          <p:nvPr>
            <p:custDataLst>
              <p:tags r:id="rId15"/>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Block being freed</a:t>
            </a:r>
          </a:p>
        </p:txBody>
      </p:sp>
      <p:sp>
        <p:nvSpPr>
          <p:cNvPr id="27663" name="Line 15"/>
          <p:cNvSpPr>
            <a:spLocks noChangeShapeType="1"/>
          </p:cNvSpPr>
          <p:nvPr>
            <p:custDataLst>
              <p:tags r:id="rId16"/>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7664" name="Text Box 16"/>
          <p:cNvSpPr txBox="1">
            <a:spLocks noChangeArrowheads="1"/>
          </p:cNvSpPr>
          <p:nvPr>
            <p:custDataLst>
              <p:tags r:id="rId17"/>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sp>
        <p:nvSpPr>
          <p:cNvPr id="27665" name="Text Box 17"/>
          <p:cNvSpPr txBox="1">
            <a:spLocks noChangeArrowheads="1"/>
          </p:cNvSpPr>
          <p:nvPr>
            <p:custDataLst>
              <p:tags r:id="rId18"/>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sp>
        <p:nvSpPr>
          <p:cNvPr id="27666" name="Text Box 18"/>
          <p:cNvSpPr txBox="1">
            <a:spLocks noChangeArrowheads="1"/>
          </p:cNvSpPr>
          <p:nvPr>
            <p:custDataLst>
              <p:tags r:id="rId19"/>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sp>
        <p:nvSpPr>
          <p:cNvPr id="27667" name="Text Box 19"/>
          <p:cNvSpPr txBox="1">
            <a:spLocks noChangeArrowheads="1"/>
          </p:cNvSpPr>
          <p:nvPr>
            <p:custDataLst>
              <p:tags r:id="rId20"/>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spTree>
    <p:extLst>
      <p:ext uri="{BB962C8B-B14F-4D97-AF65-F5344CB8AC3E}">
        <p14:creationId xmlns:p14="http://schemas.microsoft.com/office/powerpoint/2010/main" val="4114754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 Time Coalescing</a:t>
            </a:r>
          </a:p>
        </p:txBody>
      </p:sp>
      <p:graphicFrame>
        <p:nvGraphicFramePr>
          <p:cNvPr id="4" name="Table 3"/>
          <p:cNvGraphicFramePr>
            <a:graphicFrameLocks noGrp="1"/>
          </p:cNvGraphicFramePr>
          <p:nvPr>
            <p:extLst/>
          </p:nvPr>
        </p:nvGraphicFramePr>
        <p:xfrm>
          <a:off x="100584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nvPr>
        </p:nvGraphicFramePr>
        <p:xfrm>
          <a:off x="301752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sp>
        <p:nvSpPr>
          <p:cNvPr id="7" name="Text Box 16"/>
          <p:cNvSpPr txBox="1">
            <a:spLocks noChangeArrowheads="1"/>
          </p:cNvSpPr>
          <p:nvPr>
            <p:custDataLst>
              <p:tags r:id="rId1"/>
            </p:custDataLst>
          </p:nvPr>
        </p:nvSpPr>
        <p:spPr bwMode="auto">
          <a:xfrm>
            <a:off x="0" y="1371600"/>
            <a:ext cx="910013"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sp>
        <p:nvSpPr>
          <p:cNvPr id="9" name="Line 46"/>
          <p:cNvSpPr>
            <a:spLocks noChangeShapeType="1"/>
          </p:cNvSpPr>
          <p:nvPr>
            <p:custDataLst>
              <p:tags r:id="rId2"/>
            </p:custDataLst>
          </p:nvPr>
        </p:nvSpPr>
        <p:spPr bwMode="auto">
          <a:xfrm>
            <a:off x="2468880" y="2606040"/>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15" name="Table 14"/>
          <p:cNvGraphicFramePr>
            <a:graphicFrameLocks noGrp="1"/>
          </p:cNvGraphicFramePr>
          <p:nvPr>
            <p:extLst/>
          </p:nvPr>
        </p:nvGraphicFramePr>
        <p:xfrm>
          <a:off x="567258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6" name="Table 15"/>
          <p:cNvGraphicFramePr>
            <a:graphicFrameLocks noGrp="1"/>
          </p:cNvGraphicFramePr>
          <p:nvPr>
            <p:extLst/>
          </p:nvPr>
        </p:nvGraphicFramePr>
        <p:xfrm>
          <a:off x="768426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9728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 name="Text Box 16"/>
          <p:cNvSpPr txBox="1">
            <a:spLocks noChangeArrowheads="1"/>
          </p:cNvSpPr>
          <p:nvPr>
            <p:custDataLst>
              <p:tags r:id="rId3"/>
            </p:custDataLst>
          </p:nvPr>
        </p:nvSpPr>
        <p:spPr bwMode="auto">
          <a:xfrm>
            <a:off x="4663440" y="137160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sp>
        <p:nvSpPr>
          <p:cNvPr id="18" name="Line 46"/>
          <p:cNvSpPr>
            <a:spLocks noChangeShapeType="1"/>
          </p:cNvSpPr>
          <p:nvPr>
            <p:custDataLst>
              <p:tags r:id="rId4"/>
            </p:custDataLst>
          </p:nvPr>
        </p:nvSpPr>
        <p:spPr bwMode="auto">
          <a:xfrm>
            <a:off x="7135620" y="2606040"/>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19" name="Table 18"/>
          <p:cNvGraphicFramePr>
            <a:graphicFrameLocks noGrp="1"/>
          </p:cNvGraphicFramePr>
          <p:nvPr>
            <p:extLst/>
          </p:nvPr>
        </p:nvGraphicFramePr>
        <p:xfrm>
          <a:off x="1005840"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graphicFrame>
        <p:nvGraphicFramePr>
          <p:cNvPr id="20" name="Table 19"/>
          <p:cNvGraphicFramePr>
            <a:graphicFrameLocks noGrp="1"/>
          </p:cNvGraphicFramePr>
          <p:nvPr>
            <p:extLst/>
          </p:nvPr>
        </p:nvGraphicFramePr>
        <p:xfrm>
          <a:off x="3017520"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n+m1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9728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n+m1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bl>
          </a:graphicData>
        </a:graphic>
      </p:graphicFrame>
      <p:sp>
        <p:nvSpPr>
          <p:cNvPr id="21" name="Text Box 16"/>
          <p:cNvSpPr txBox="1">
            <a:spLocks noChangeArrowheads="1"/>
          </p:cNvSpPr>
          <p:nvPr>
            <p:custDataLst>
              <p:tags r:id="rId5"/>
            </p:custDataLst>
          </p:nvPr>
        </p:nvSpPr>
        <p:spPr bwMode="auto">
          <a:xfrm>
            <a:off x="0" y="429768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sp>
        <p:nvSpPr>
          <p:cNvPr id="22" name="Line 46"/>
          <p:cNvSpPr>
            <a:spLocks noChangeShapeType="1"/>
          </p:cNvSpPr>
          <p:nvPr>
            <p:custDataLst>
              <p:tags r:id="rId6"/>
            </p:custDataLst>
          </p:nvPr>
        </p:nvSpPr>
        <p:spPr bwMode="auto">
          <a:xfrm>
            <a:off x="2468880" y="5530532"/>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23" name="Table 22"/>
          <p:cNvGraphicFramePr>
            <a:graphicFrameLocks noGrp="1"/>
          </p:cNvGraphicFramePr>
          <p:nvPr>
            <p:extLst/>
          </p:nvPr>
        </p:nvGraphicFramePr>
        <p:xfrm>
          <a:off x="5666125"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24" name="Table 23"/>
          <p:cNvGraphicFramePr>
            <a:graphicFrameLocks noGrp="1"/>
          </p:cNvGraphicFramePr>
          <p:nvPr>
            <p:extLst/>
          </p:nvPr>
        </p:nvGraphicFramePr>
        <p:xfrm>
          <a:off x="7677805"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n+m1+m2</a:t>
                      </a:r>
                    </a:p>
                  </a:txBody>
                  <a:tcPr marL="0" marR="0"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2024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n+m1+m2</a:t>
                      </a:r>
                    </a:p>
                  </a:txBody>
                  <a:tcPr marL="0" marR="0"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5" name="Text Box 16"/>
          <p:cNvSpPr txBox="1">
            <a:spLocks noChangeArrowheads="1"/>
          </p:cNvSpPr>
          <p:nvPr>
            <p:custDataLst>
              <p:tags r:id="rId7"/>
            </p:custDataLst>
          </p:nvPr>
        </p:nvSpPr>
        <p:spPr bwMode="auto">
          <a:xfrm>
            <a:off x="4660284" y="429768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sp>
        <p:nvSpPr>
          <p:cNvPr id="26" name="Line 46"/>
          <p:cNvSpPr>
            <a:spLocks noChangeShapeType="1"/>
          </p:cNvSpPr>
          <p:nvPr>
            <p:custDataLst>
              <p:tags r:id="rId8"/>
            </p:custDataLst>
          </p:nvPr>
        </p:nvSpPr>
        <p:spPr bwMode="auto">
          <a:xfrm>
            <a:off x="7129165" y="5530532"/>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mc:AlternateContent xmlns:mc="http://schemas.openxmlformats.org/markup-compatibility/2006">
        <mc:Choice xmlns:p14="http://schemas.microsoft.com/office/powerpoint/2010/main" Requires="p14">
          <p:contentPart p14:bwMode="auto" r:id="rId11">
            <p14:nvContentPartPr>
              <p14:cNvPr id="3" name="Ink 2">
                <a:extLst>
                  <a:ext uri="{FF2B5EF4-FFF2-40B4-BE49-F238E27FC236}">
                    <a16:creationId xmlns:a16="http://schemas.microsoft.com/office/drawing/2014/main" id="{C3D01A79-ADE1-4C8A-B05D-9BF88074CB5B}"/>
                  </a:ext>
                </a:extLst>
              </p14:cNvPr>
              <p14:cNvContentPartPr/>
              <p14:nvPr/>
            </p14:nvContentPartPr>
            <p14:xfrm>
              <a:off x="122400" y="2166840"/>
              <a:ext cx="8983440" cy="4117680"/>
            </p14:xfrm>
          </p:contentPart>
        </mc:Choice>
        <mc:Fallback>
          <p:pic>
            <p:nvPicPr>
              <p:cNvPr id="3" name="Ink 2">
                <a:extLst>
                  <a:ext uri="{FF2B5EF4-FFF2-40B4-BE49-F238E27FC236}">
                    <a16:creationId xmlns:a16="http://schemas.microsoft.com/office/drawing/2014/main" id="{C3D01A79-ADE1-4C8A-B05D-9BF88074CB5B}"/>
                  </a:ext>
                </a:extLst>
              </p:cNvPr>
              <p:cNvPicPr/>
              <p:nvPr/>
            </p:nvPicPr>
            <p:blipFill>
              <a:blip r:embed="rId12"/>
              <a:stretch>
                <a:fillRect/>
              </a:stretch>
            </p:blipFill>
            <p:spPr>
              <a:xfrm>
                <a:off x="113040" y="2157480"/>
                <a:ext cx="9002160" cy="4136400"/>
              </a:xfrm>
              <a:prstGeom prst="rect">
                <a:avLst/>
              </a:prstGeom>
            </p:spPr>
          </p:pic>
        </mc:Fallback>
      </mc:AlternateContent>
    </p:spTree>
    <p:extLst>
      <p:ext uri="{BB962C8B-B14F-4D97-AF65-F5344CB8AC3E}">
        <p14:creationId xmlns:p14="http://schemas.microsoft.com/office/powerpoint/2010/main" val="2879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animBg="1"/>
      <p:bldP spid="21" grpId="0"/>
      <p:bldP spid="22" grpId="0" animBg="1"/>
      <p:bldP spid="25"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Free List Review Questions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sz="2400" dirty="0"/>
              </a:p>
              <a:p>
                <a:endParaRPr lang="en-US" sz="2400" dirty="0"/>
              </a:p>
              <a:p>
                <a:r>
                  <a:rPr lang="en-US" sz="2400" dirty="0"/>
                  <a:t>What is the block header?  What do we store and how?</a:t>
                </a:r>
              </a:p>
              <a:p>
                <a:pPr lvl="1"/>
                <a:endParaRPr lang="en-US" sz="2000" dirty="0"/>
              </a:p>
              <a:p>
                <a:r>
                  <a:rPr lang="en-US" sz="2400" dirty="0"/>
                  <a:t>What are boundary tags and why do we need them?</a:t>
                </a:r>
              </a:p>
              <a:p>
                <a:pPr lvl="1"/>
                <a:endParaRPr lang="en-US" sz="2000" dirty="0"/>
              </a:p>
              <a:p>
                <a:r>
                  <a:rPr lang="en-US" sz="2400" dirty="0"/>
                  <a:t>When we coalesce free blocks, how many neighboring blocks do we need to check on either side?  Why is this?</a:t>
                </a:r>
              </a:p>
              <a:p>
                <a:pPr lvl="1"/>
                <a:endParaRPr lang="en-US" sz="2000" dirty="0"/>
              </a:p>
              <a:p>
                <a:r>
                  <a:rPr lang="en-US" sz="2400" dirty="0"/>
                  <a:t>If I want to check the size of the </a:t>
                </a:r>
                <a14:m>
                  <m:oMath xmlns:m="http://schemas.openxmlformats.org/officeDocument/2006/math">
                    <m:r>
                      <a:rPr lang="en-US" sz="2400" b="0" i="1" smtClean="0">
                        <a:latin typeface="Cambria Math" panose="02040503050406030204" pitchFamily="18" charset="0"/>
                      </a:rPr>
                      <m:t>𝑛</m:t>
                    </m:r>
                  </m:oMath>
                </a14:m>
                <a:r>
                  <a:rPr lang="en-US" sz="2400" dirty="0"/>
                  <a:t>-</a:t>
                </a:r>
                <a:r>
                  <a:rPr lang="en-US" sz="2400" dirty="0" err="1"/>
                  <a:t>th</a:t>
                </a:r>
                <a:r>
                  <a:rPr lang="en-US" sz="2400" dirty="0"/>
                  <a:t> block forward from the current block, how many memory accesses do I make?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8"/>
                <a:stretch>
                  <a:fillRect l="-14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C0BB463C-2B8D-41E5-9457-1404AA9BBE8D}" type="slidenum">
              <a:rPr lang="en-US" smtClean="0"/>
              <a:t>16</a:t>
            </a:fld>
            <a:endParaRPr lang="en-US"/>
          </a:p>
        </p:txBody>
      </p:sp>
      <p:grpSp>
        <p:nvGrpSpPr>
          <p:cNvPr id="5" name="Group 38"/>
          <p:cNvGrpSpPr/>
          <p:nvPr>
            <p:custDataLst>
              <p:tags r:id="rId1"/>
            </p:custDataLst>
          </p:nvPr>
        </p:nvGrpSpPr>
        <p:grpSpPr>
          <a:xfrm>
            <a:off x="1828800" y="1371600"/>
            <a:ext cx="5486400" cy="785054"/>
            <a:chOff x="1524000" y="5706762"/>
            <a:chExt cx="5486400" cy="785054"/>
          </a:xfrm>
        </p:grpSpPr>
        <p:sp>
          <p:nvSpPr>
            <p:cNvPr id="6" name="Rectangle 13"/>
            <p:cNvSpPr>
              <a:spLocks noChangeArrowheads="1"/>
            </p:cNvSpPr>
            <p:nvPr>
              <p:custDataLst>
                <p:tags r:id="rId2"/>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7" name="Rectangle 14"/>
            <p:cNvSpPr>
              <a:spLocks noChangeArrowheads="1"/>
            </p:cNvSpPr>
            <p:nvPr>
              <p:custDataLst>
                <p:tags r:id="rId3"/>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8" name="Rectangle 15"/>
            <p:cNvSpPr>
              <a:spLocks noChangeArrowheads="1"/>
            </p:cNvSpPr>
            <p:nvPr>
              <p:custDataLst>
                <p:tags r:id="rId4"/>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9" name="Rectangle 16"/>
            <p:cNvSpPr>
              <a:spLocks noChangeArrowheads="1"/>
            </p:cNvSpPr>
            <p:nvPr>
              <p:custDataLst>
                <p:tags r:id="rId5"/>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10" name="Rectangle 17"/>
            <p:cNvSpPr>
              <a:spLocks noChangeArrowheads="1"/>
            </p:cNvSpPr>
            <p:nvPr>
              <p:custDataLst>
                <p:tags r:id="rId6"/>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11" name="Rectangle 18"/>
            <p:cNvSpPr>
              <a:spLocks noChangeArrowheads="1"/>
            </p:cNvSpPr>
            <p:nvPr>
              <p:custDataLst>
                <p:tags r:id="rId7"/>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2" name="Rectangle 19"/>
            <p:cNvSpPr>
              <a:spLocks noChangeArrowheads="1"/>
            </p:cNvSpPr>
            <p:nvPr>
              <p:custDataLst>
                <p:tags r:id="rId8"/>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3" name="Rectangle 20"/>
            <p:cNvSpPr>
              <a:spLocks noChangeArrowheads="1"/>
            </p:cNvSpPr>
            <p:nvPr>
              <p:custDataLst>
                <p:tags r:id="rId9"/>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14" name="Rectangle 21"/>
            <p:cNvSpPr>
              <a:spLocks noChangeArrowheads="1"/>
            </p:cNvSpPr>
            <p:nvPr>
              <p:custDataLst>
                <p:tags r:id="rId10"/>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5" name="Rectangle 22"/>
            <p:cNvSpPr>
              <a:spLocks noChangeArrowheads="1"/>
            </p:cNvSpPr>
            <p:nvPr>
              <p:custDataLst>
                <p:tags r:id="rId11"/>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6" name="Rectangle 23"/>
            <p:cNvSpPr>
              <a:spLocks noChangeArrowheads="1"/>
            </p:cNvSpPr>
            <p:nvPr>
              <p:custDataLst>
                <p:tags r:id="rId12"/>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7" name="Rectangle 24"/>
            <p:cNvSpPr>
              <a:spLocks noChangeArrowheads="1"/>
            </p:cNvSpPr>
            <p:nvPr>
              <p:custDataLst>
                <p:tags r:id="rId13"/>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8" name="Rectangle 25"/>
            <p:cNvSpPr>
              <a:spLocks noChangeArrowheads="1"/>
            </p:cNvSpPr>
            <p:nvPr>
              <p:custDataLst>
                <p:tags r:id="rId14"/>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19" name="Rectangle 26"/>
            <p:cNvSpPr>
              <a:spLocks noChangeArrowheads="1"/>
            </p:cNvSpPr>
            <p:nvPr>
              <p:custDataLst>
                <p:tags r:id="rId15"/>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0" name="Rectangle 27"/>
            <p:cNvSpPr>
              <a:spLocks noChangeArrowheads="1"/>
            </p:cNvSpPr>
            <p:nvPr>
              <p:custDataLst>
                <p:tags r:id="rId16"/>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1" name="Rectangle 28"/>
            <p:cNvSpPr>
              <a:spLocks noChangeArrowheads="1"/>
            </p:cNvSpPr>
            <p:nvPr>
              <p:custDataLst>
                <p:tags r:id="rId17"/>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22" name="Freeform 29"/>
            <p:cNvSpPr>
              <a:spLocks/>
            </p:cNvSpPr>
            <p:nvPr>
              <p:custDataLst>
                <p:tags r:id="rId18"/>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3" name="Freeform 30"/>
            <p:cNvSpPr>
              <a:spLocks/>
            </p:cNvSpPr>
            <p:nvPr>
              <p:custDataLst>
                <p:tags r:id="rId19"/>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4" name="Freeform 31"/>
            <p:cNvSpPr>
              <a:spLocks/>
            </p:cNvSpPr>
            <p:nvPr>
              <p:custDataLst>
                <p:tags r:id="rId20"/>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5" name="Rectangle 32"/>
            <p:cNvSpPr>
              <a:spLocks noChangeArrowheads="1"/>
            </p:cNvSpPr>
            <p:nvPr>
              <p:custDataLst>
                <p:tags r:id="rId21"/>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 name="Rectangle 33"/>
            <p:cNvSpPr>
              <a:spLocks noChangeArrowheads="1"/>
            </p:cNvSpPr>
            <p:nvPr>
              <p:custDataLst>
                <p:tags r:id="rId22"/>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7" name="Freeform 34"/>
            <p:cNvSpPr>
              <a:spLocks/>
            </p:cNvSpPr>
            <p:nvPr>
              <p:custDataLst>
                <p:tags r:id="rId23"/>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8" name="Freeform 35"/>
            <p:cNvSpPr>
              <a:spLocks/>
            </p:cNvSpPr>
            <p:nvPr>
              <p:custDataLst>
                <p:tags r:id="rId24"/>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9" name="Freeform 36"/>
            <p:cNvSpPr>
              <a:spLocks/>
            </p:cNvSpPr>
            <p:nvPr>
              <p:custDataLst>
                <p:tags r:id="rId25"/>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grpSp>
      <mc:AlternateContent xmlns:mc="http://schemas.openxmlformats.org/markup-compatibility/2006">
        <mc:Choice xmlns:p14="http://schemas.microsoft.com/office/powerpoint/2010/main" Requires="p14">
          <p:contentPart p14:bwMode="auto" r:id="rId29">
            <p14:nvContentPartPr>
              <p14:cNvPr id="30" name="Ink 29">
                <a:extLst>
                  <a:ext uri="{FF2B5EF4-FFF2-40B4-BE49-F238E27FC236}">
                    <a16:creationId xmlns:a16="http://schemas.microsoft.com/office/drawing/2014/main" id="{B8F2B59A-5A13-446F-B719-B26429F36CB7}"/>
                  </a:ext>
                </a:extLst>
              </p14:cNvPr>
              <p14:cNvContentPartPr/>
              <p14:nvPr/>
            </p14:nvContentPartPr>
            <p14:xfrm>
              <a:off x="340200" y="2537640"/>
              <a:ext cx="8709120" cy="3916080"/>
            </p14:xfrm>
          </p:contentPart>
        </mc:Choice>
        <mc:Fallback>
          <p:pic>
            <p:nvPicPr>
              <p:cNvPr id="30" name="Ink 29">
                <a:extLst>
                  <a:ext uri="{FF2B5EF4-FFF2-40B4-BE49-F238E27FC236}">
                    <a16:creationId xmlns:a16="http://schemas.microsoft.com/office/drawing/2014/main" id="{B8F2B59A-5A13-446F-B719-B26429F36CB7}"/>
                  </a:ext>
                </a:extLst>
              </p:cNvPr>
              <p:cNvPicPr/>
              <p:nvPr/>
            </p:nvPicPr>
            <p:blipFill>
              <a:blip r:embed="rId30"/>
              <a:stretch>
                <a:fillRect/>
              </a:stretch>
            </p:blipFill>
            <p:spPr>
              <a:xfrm>
                <a:off x="330840" y="2528280"/>
                <a:ext cx="8727840" cy="3934800"/>
              </a:xfrm>
              <a:prstGeom prst="rect">
                <a:avLst/>
              </a:prstGeom>
            </p:spPr>
          </p:pic>
        </mc:Fallback>
      </mc:AlternateContent>
    </p:spTree>
    <p:extLst>
      <p:ext uri="{BB962C8B-B14F-4D97-AF65-F5344CB8AC3E}">
        <p14:creationId xmlns:p14="http://schemas.microsoft.com/office/powerpoint/2010/main" val="111486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Free List Review Questions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sz="2400" dirty="0"/>
              </a:p>
              <a:p>
                <a:endParaRPr lang="en-US" sz="2400" dirty="0"/>
              </a:p>
              <a:p>
                <a:r>
                  <a:rPr lang="en-US" sz="2400" dirty="0"/>
                  <a:t>What is the block header?  What do we store and how?</a:t>
                </a:r>
              </a:p>
              <a:p>
                <a:pPr lvl="1"/>
                <a:endParaRPr lang="en-US" sz="2000" dirty="0"/>
              </a:p>
              <a:p>
                <a:r>
                  <a:rPr lang="en-US" sz="2400" dirty="0"/>
                  <a:t>What are boundary tags and why do we need them?</a:t>
                </a:r>
              </a:p>
              <a:p>
                <a:pPr lvl="1"/>
                <a:endParaRPr lang="en-US" sz="2000" dirty="0"/>
              </a:p>
              <a:p>
                <a:r>
                  <a:rPr lang="en-US" sz="2400" dirty="0"/>
                  <a:t>When we coalesce free blocks, how many neighboring blocks do we need to check on either side?  Why is this?</a:t>
                </a:r>
              </a:p>
              <a:p>
                <a:pPr lvl="1"/>
                <a:endParaRPr lang="en-US" sz="2000" dirty="0"/>
              </a:p>
              <a:p>
                <a:r>
                  <a:rPr lang="en-US" sz="2400" dirty="0"/>
                  <a:t>If I want to check the size of the </a:t>
                </a:r>
                <a14:m>
                  <m:oMath xmlns:m="http://schemas.openxmlformats.org/officeDocument/2006/math">
                    <m:r>
                      <a:rPr lang="en-US" sz="2400" b="0" i="1" smtClean="0">
                        <a:latin typeface="Cambria Math" panose="02040503050406030204" pitchFamily="18" charset="0"/>
                      </a:rPr>
                      <m:t>𝑛</m:t>
                    </m:r>
                  </m:oMath>
                </a14:m>
                <a:r>
                  <a:rPr lang="en-US" sz="2400" dirty="0"/>
                  <a:t>-</a:t>
                </a:r>
                <a:r>
                  <a:rPr lang="en-US" sz="2400" dirty="0" err="1"/>
                  <a:t>th</a:t>
                </a:r>
                <a:r>
                  <a:rPr lang="en-US" sz="2400" dirty="0"/>
                  <a:t> block forward from the current block, how many memory accesses do I make?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8"/>
                <a:stretch>
                  <a:fillRect l="-14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C0BB463C-2B8D-41E5-9457-1404AA9BBE8D}" type="slidenum">
              <a:rPr lang="en-US" smtClean="0"/>
              <a:t>17</a:t>
            </a:fld>
            <a:endParaRPr lang="en-US"/>
          </a:p>
        </p:txBody>
      </p:sp>
      <p:grpSp>
        <p:nvGrpSpPr>
          <p:cNvPr id="5" name="Group 38"/>
          <p:cNvGrpSpPr/>
          <p:nvPr>
            <p:custDataLst>
              <p:tags r:id="rId1"/>
            </p:custDataLst>
          </p:nvPr>
        </p:nvGrpSpPr>
        <p:grpSpPr>
          <a:xfrm>
            <a:off x="1828800" y="1371600"/>
            <a:ext cx="5486400" cy="785054"/>
            <a:chOff x="1524000" y="5706762"/>
            <a:chExt cx="5486400" cy="785054"/>
          </a:xfrm>
        </p:grpSpPr>
        <p:sp>
          <p:nvSpPr>
            <p:cNvPr id="6" name="Rectangle 13"/>
            <p:cNvSpPr>
              <a:spLocks noChangeArrowheads="1"/>
            </p:cNvSpPr>
            <p:nvPr>
              <p:custDataLst>
                <p:tags r:id="rId2"/>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7" name="Rectangle 14"/>
            <p:cNvSpPr>
              <a:spLocks noChangeArrowheads="1"/>
            </p:cNvSpPr>
            <p:nvPr>
              <p:custDataLst>
                <p:tags r:id="rId3"/>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8" name="Rectangle 15"/>
            <p:cNvSpPr>
              <a:spLocks noChangeArrowheads="1"/>
            </p:cNvSpPr>
            <p:nvPr>
              <p:custDataLst>
                <p:tags r:id="rId4"/>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9" name="Rectangle 16"/>
            <p:cNvSpPr>
              <a:spLocks noChangeArrowheads="1"/>
            </p:cNvSpPr>
            <p:nvPr>
              <p:custDataLst>
                <p:tags r:id="rId5"/>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10" name="Rectangle 17"/>
            <p:cNvSpPr>
              <a:spLocks noChangeArrowheads="1"/>
            </p:cNvSpPr>
            <p:nvPr>
              <p:custDataLst>
                <p:tags r:id="rId6"/>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11" name="Rectangle 18"/>
            <p:cNvSpPr>
              <a:spLocks noChangeArrowheads="1"/>
            </p:cNvSpPr>
            <p:nvPr>
              <p:custDataLst>
                <p:tags r:id="rId7"/>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2" name="Rectangle 19"/>
            <p:cNvSpPr>
              <a:spLocks noChangeArrowheads="1"/>
            </p:cNvSpPr>
            <p:nvPr>
              <p:custDataLst>
                <p:tags r:id="rId8"/>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3" name="Rectangle 20"/>
            <p:cNvSpPr>
              <a:spLocks noChangeArrowheads="1"/>
            </p:cNvSpPr>
            <p:nvPr>
              <p:custDataLst>
                <p:tags r:id="rId9"/>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14" name="Rectangle 21"/>
            <p:cNvSpPr>
              <a:spLocks noChangeArrowheads="1"/>
            </p:cNvSpPr>
            <p:nvPr>
              <p:custDataLst>
                <p:tags r:id="rId10"/>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5" name="Rectangle 22"/>
            <p:cNvSpPr>
              <a:spLocks noChangeArrowheads="1"/>
            </p:cNvSpPr>
            <p:nvPr>
              <p:custDataLst>
                <p:tags r:id="rId11"/>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6" name="Rectangle 23"/>
            <p:cNvSpPr>
              <a:spLocks noChangeArrowheads="1"/>
            </p:cNvSpPr>
            <p:nvPr>
              <p:custDataLst>
                <p:tags r:id="rId12"/>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7" name="Rectangle 24"/>
            <p:cNvSpPr>
              <a:spLocks noChangeArrowheads="1"/>
            </p:cNvSpPr>
            <p:nvPr>
              <p:custDataLst>
                <p:tags r:id="rId13"/>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8" name="Rectangle 25"/>
            <p:cNvSpPr>
              <a:spLocks noChangeArrowheads="1"/>
            </p:cNvSpPr>
            <p:nvPr>
              <p:custDataLst>
                <p:tags r:id="rId14"/>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19" name="Rectangle 26"/>
            <p:cNvSpPr>
              <a:spLocks noChangeArrowheads="1"/>
            </p:cNvSpPr>
            <p:nvPr>
              <p:custDataLst>
                <p:tags r:id="rId15"/>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0" name="Rectangle 27"/>
            <p:cNvSpPr>
              <a:spLocks noChangeArrowheads="1"/>
            </p:cNvSpPr>
            <p:nvPr>
              <p:custDataLst>
                <p:tags r:id="rId16"/>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1" name="Rectangle 28"/>
            <p:cNvSpPr>
              <a:spLocks noChangeArrowheads="1"/>
            </p:cNvSpPr>
            <p:nvPr>
              <p:custDataLst>
                <p:tags r:id="rId17"/>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24/0</a:t>
              </a:r>
            </a:p>
          </p:txBody>
        </p:sp>
        <p:sp>
          <p:nvSpPr>
            <p:cNvPr id="22" name="Freeform 29"/>
            <p:cNvSpPr>
              <a:spLocks/>
            </p:cNvSpPr>
            <p:nvPr>
              <p:custDataLst>
                <p:tags r:id="rId18"/>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3" name="Freeform 30"/>
            <p:cNvSpPr>
              <a:spLocks/>
            </p:cNvSpPr>
            <p:nvPr>
              <p:custDataLst>
                <p:tags r:id="rId19"/>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4" name="Freeform 31"/>
            <p:cNvSpPr>
              <a:spLocks/>
            </p:cNvSpPr>
            <p:nvPr>
              <p:custDataLst>
                <p:tags r:id="rId20"/>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5" name="Rectangle 32"/>
            <p:cNvSpPr>
              <a:spLocks noChangeArrowheads="1"/>
            </p:cNvSpPr>
            <p:nvPr>
              <p:custDataLst>
                <p:tags r:id="rId21"/>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 name="Rectangle 33"/>
            <p:cNvSpPr>
              <a:spLocks noChangeArrowheads="1"/>
            </p:cNvSpPr>
            <p:nvPr>
              <p:custDataLst>
                <p:tags r:id="rId22"/>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7" name="Freeform 34"/>
            <p:cNvSpPr>
              <a:spLocks/>
            </p:cNvSpPr>
            <p:nvPr>
              <p:custDataLst>
                <p:tags r:id="rId23"/>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8" name="Freeform 35"/>
            <p:cNvSpPr>
              <a:spLocks/>
            </p:cNvSpPr>
            <p:nvPr>
              <p:custDataLst>
                <p:tags r:id="rId24"/>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9" name="Freeform 36"/>
            <p:cNvSpPr>
              <a:spLocks/>
            </p:cNvSpPr>
            <p:nvPr>
              <p:custDataLst>
                <p:tags r:id="rId25"/>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grpSp>
      <mc:AlternateContent xmlns:mc="http://schemas.openxmlformats.org/markup-compatibility/2006" xmlns:p14="http://schemas.microsoft.com/office/powerpoint/2010/main">
        <mc:Choice Requires="p14">
          <p:contentPart p14:bwMode="auto" r:id="rId29">
            <p14:nvContentPartPr>
              <p14:cNvPr id="31" name="Ink 30"/>
              <p14:cNvContentPartPr/>
              <p14:nvPr/>
            </p14:nvContentPartPr>
            <p14:xfrm>
              <a:off x="948960" y="1075320"/>
              <a:ext cx="7689960" cy="5284800"/>
            </p14:xfrm>
          </p:contentPart>
        </mc:Choice>
        <mc:Fallback xmlns="">
          <p:pic>
            <p:nvPicPr>
              <p:cNvPr id="31" name="Ink 30"/>
              <p:cNvPicPr/>
              <p:nvPr/>
            </p:nvPicPr>
            <p:blipFill>
              <a:blip r:embed="rId30"/>
              <a:stretch>
                <a:fillRect/>
              </a:stretch>
            </p:blipFill>
            <p:spPr>
              <a:xfrm>
                <a:off x="940320" y="1067040"/>
                <a:ext cx="7704000" cy="5302080"/>
              </a:xfrm>
              <a:prstGeom prst="rect">
                <a:avLst/>
              </a:prstGeom>
            </p:spPr>
          </p:pic>
        </mc:Fallback>
      </mc:AlternateContent>
    </p:spTree>
    <p:extLst>
      <p:ext uri="{BB962C8B-B14F-4D97-AF65-F5344CB8AC3E}">
        <p14:creationId xmlns:p14="http://schemas.microsoft.com/office/powerpoint/2010/main" val="1694312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393192" y="2926080"/>
            <a:ext cx="8366760" cy="1554480"/>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2" name="Title 1"/>
          <p:cNvSpPr>
            <a:spLocks noGrp="1"/>
          </p:cNvSpPr>
          <p:nvPr>
            <p:ph type="title"/>
            <p:custDataLst>
              <p:tags r:id="rId2"/>
            </p:custDataLst>
          </p:nvPr>
        </p:nvSpPr>
        <p:spPr/>
        <p:txBody>
          <a:bodyPr/>
          <a:lstStyle/>
          <a:p>
            <a:r>
              <a:rPr lang="en-US" dirty="0"/>
              <a:t>Keeping Track of Free Blocks</a:t>
            </a:r>
          </a:p>
        </p:txBody>
      </p:sp>
      <p:sp>
        <p:nvSpPr>
          <p:cNvPr id="3" name="Content Placeholder 2"/>
          <p:cNvSpPr>
            <a:spLocks noGrp="1"/>
          </p:cNvSpPr>
          <p:nvPr>
            <p:ph idx="1"/>
            <p:custDataLst>
              <p:tags r:id="rId3"/>
            </p:custDataLst>
          </p:nvPr>
        </p:nvSpPr>
        <p:spPr>
          <a:xfrm>
            <a:off x="393192" y="1362456"/>
            <a:ext cx="8366760" cy="4974336"/>
          </a:xfrm>
        </p:spPr>
        <p:txBody>
          <a:bodyPr/>
          <a:lstStyle/>
          <a:p>
            <a:pPr marL="288925" indent="-288925">
              <a:buSzPct val="100000"/>
              <a:buFont typeface="+mj-lt"/>
              <a:buAutoNum type="arabicParenR"/>
            </a:pPr>
            <a:r>
              <a:rPr lang="en-US" sz="2400" dirty="0"/>
              <a:t> </a:t>
            </a:r>
            <a:r>
              <a:rPr lang="en-US" sz="2400" i="1" dirty="0">
                <a:solidFill>
                  <a:srgbClr val="C00000"/>
                </a:solidFill>
              </a:rPr>
              <a:t>Implicit free list </a:t>
            </a:r>
            <a:r>
              <a:rPr lang="en-US" sz="2400" dirty="0"/>
              <a:t>using length – links </a:t>
            </a:r>
            <a:r>
              <a:rPr lang="en-US" sz="2400" u="sng" dirty="0"/>
              <a:t>all</a:t>
            </a:r>
            <a:r>
              <a:rPr lang="en-US" sz="2400" dirty="0"/>
              <a:t> blocks using math</a:t>
            </a:r>
            <a:endParaRPr lang="en-US" sz="1800" dirty="0"/>
          </a:p>
          <a:p>
            <a:pPr lvl="1"/>
            <a:r>
              <a:rPr lang="en-US" sz="2000" dirty="0"/>
              <a:t>No actual pointers, and must check each block if allocated or free</a:t>
            </a:r>
          </a:p>
          <a:p>
            <a:endParaRPr lang="en-US" sz="2400" dirty="0"/>
          </a:p>
          <a:p>
            <a:endParaRPr lang="en-US" sz="2400" dirty="0"/>
          </a:p>
          <a:p>
            <a:pPr marL="288925" indent="-288925">
              <a:buSzPct val="100000"/>
              <a:buFont typeface="+mj-lt"/>
              <a:buAutoNum type="arabicParenR" startAt="2"/>
            </a:pPr>
            <a:r>
              <a:rPr lang="en-US" sz="2400" dirty="0"/>
              <a:t> </a:t>
            </a:r>
            <a:r>
              <a:rPr lang="en-GB" sz="2400" i="1" dirty="0">
                <a:solidFill>
                  <a:srgbClr val="C00000"/>
                </a:solidFill>
              </a:rPr>
              <a:t>Explicit free list</a:t>
            </a:r>
            <a:r>
              <a:rPr lang="en-GB" sz="2400" dirty="0">
                <a:solidFill>
                  <a:srgbClr val="C00000"/>
                </a:solidFill>
              </a:rPr>
              <a:t> </a:t>
            </a:r>
            <a:r>
              <a:rPr lang="en-GB" sz="2400" dirty="0"/>
              <a:t>among </a:t>
            </a:r>
            <a:r>
              <a:rPr lang="en-GB" sz="2400" u="sng" dirty="0"/>
              <a:t>only the free blocks</a:t>
            </a:r>
            <a:r>
              <a:rPr lang="en-GB" sz="2400" dirty="0"/>
              <a:t>, using pointers</a:t>
            </a:r>
            <a:endParaRPr lang="en-GB" sz="1800" dirty="0"/>
          </a:p>
          <a:p>
            <a:pPr lvl="1"/>
            <a:endParaRPr lang="en-GB" sz="2000" dirty="0"/>
          </a:p>
          <a:p>
            <a:pPr lvl="1"/>
            <a:endParaRPr lang="en-GB" sz="2000" dirty="0"/>
          </a:p>
          <a:p>
            <a:pPr lvl="1"/>
            <a:endParaRPr lang="en-GB" sz="2000" dirty="0"/>
          </a:p>
          <a:p>
            <a:pPr marL="288925" indent="-288925">
              <a:lnSpc>
                <a:spcPct val="83000"/>
              </a:lnSpc>
              <a:buSzPct val="100000"/>
              <a:buFont typeface="+mj-lt"/>
              <a:buAutoNum type="arabicParenR" startAt="3"/>
            </a:pPr>
            <a:r>
              <a:rPr lang="en-GB" sz="2400" dirty="0"/>
              <a:t> </a:t>
            </a:r>
            <a:r>
              <a:rPr lang="en-GB" sz="2400" i="1" dirty="0">
                <a:solidFill>
                  <a:srgbClr val="C00000"/>
                </a:solidFill>
              </a:rPr>
              <a:t>Segregated free list</a:t>
            </a:r>
          </a:p>
          <a:p>
            <a:pPr lvl="1">
              <a:lnSpc>
                <a:spcPct val="88000"/>
              </a:lnSpc>
            </a:pPr>
            <a:r>
              <a:rPr lang="en-GB" sz="2000" dirty="0"/>
              <a:t>Different free lists for different size “classes”</a:t>
            </a:r>
            <a:endParaRPr lang="en-US" sz="2000" dirty="0"/>
          </a:p>
          <a:p>
            <a:pPr lvl="1">
              <a:lnSpc>
                <a:spcPct val="88000"/>
              </a:lnSpc>
            </a:pPr>
            <a:endParaRPr lang="en-US" sz="2000" dirty="0"/>
          </a:p>
          <a:p>
            <a:pPr marL="288925" indent="-288925">
              <a:lnSpc>
                <a:spcPct val="83000"/>
              </a:lnSpc>
              <a:buSzPct val="100000"/>
              <a:buFont typeface="+mj-lt"/>
              <a:buAutoNum type="arabicParenR" startAt="4"/>
            </a:pPr>
            <a:r>
              <a:rPr lang="en-US" sz="2400" dirty="0"/>
              <a:t> </a:t>
            </a:r>
            <a:r>
              <a:rPr lang="en-GB" sz="2400" i="1" dirty="0">
                <a:solidFill>
                  <a:srgbClr val="C00000"/>
                </a:solidFill>
              </a:rPr>
              <a:t>Blocks sorted by size</a:t>
            </a:r>
          </a:p>
          <a:p>
            <a:pPr lvl="1">
              <a:lnSpc>
                <a:spcPct val="88000"/>
              </a:lnSpc>
            </a:pPr>
            <a:r>
              <a:rPr lang="en-GB" sz="2000" dirty="0"/>
              <a:t>Can use a balanced binary tree (e.g. red-black tree) with pointers within each free block, and the length used as a key</a:t>
            </a:r>
          </a:p>
        </p:txBody>
      </p:sp>
      <p:sp>
        <p:nvSpPr>
          <p:cNvPr id="44" name="Slide Number Placeholder 43"/>
          <p:cNvSpPr>
            <a:spLocks noGrp="1"/>
          </p:cNvSpPr>
          <p:nvPr>
            <p:ph type="sldNum" sz="quarter" idx="10"/>
            <p:custDataLst>
              <p:tags r:id="rId4"/>
            </p:custDataLst>
          </p:nvPr>
        </p:nvSpPr>
        <p:spPr/>
        <p:txBody>
          <a:bodyPr/>
          <a:lstStyle/>
          <a:p>
            <a:fld id="{7CBE8339-D2AD-46DC-A898-FD1E949067F0}" type="slidenum">
              <a:rPr lang="en-US" smtClean="0"/>
              <a:pPr/>
              <a:t>18</a:t>
            </a:fld>
            <a:endParaRPr lang="en-US"/>
          </a:p>
        </p:txBody>
      </p:sp>
      <p:grpSp>
        <p:nvGrpSpPr>
          <p:cNvPr id="46" name="Group 45"/>
          <p:cNvGrpSpPr/>
          <p:nvPr/>
        </p:nvGrpSpPr>
        <p:grpSpPr>
          <a:xfrm>
            <a:off x="1600200" y="2194560"/>
            <a:ext cx="5181600" cy="541638"/>
            <a:chOff x="1600200" y="1972962"/>
            <a:chExt cx="5181600" cy="541638"/>
          </a:xfrm>
        </p:grpSpPr>
        <p:sp>
          <p:nvSpPr>
            <p:cNvPr id="4" name="Rectangle 4"/>
            <p:cNvSpPr>
              <a:spLocks noChangeArrowheads="1"/>
            </p:cNvSpPr>
            <p:nvPr>
              <p:custDataLst>
                <p:tags r:id="rId29"/>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20</a:t>
              </a:r>
            </a:p>
          </p:txBody>
        </p:sp>
        <p:sp>
          <p:nvSpPr>
            <p:cNvPr id="5" name="Rectangle 5"/>
            <p:cNvSpPr>
              <a:spLocks noChangeArrowheads="1"/>
            </p:cNvSpPr>
            <p:nvPr>
              <p:custDataLst>
                <p:tags r:id="rId30"/>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 name="Rectangle 6"/>
            <p:cNvSpPr>
              <a:spLocks noChangeArrowheads="1"/>
            </p:cNvSpPr>
            <p:nvPr>
              <p:custDataLst>
                <p:tags r:id="rId31"/>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7"/>
            <p:cNvSpPr>
              <a:spLocks noChangeArrowheads="1"/>
            </p:cNvSpPr>
            <p:nvPr>
              <p:custDataLst>
                <p:tags r:id="rId32"/>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8"/>
            <p:cNvSpPr>
              <a:spLocks noChangeArrowheads="1"/>
            </p:cNvSpPr>
            <p:nvPr>
              <p:custDataLst>
                <p:tags r:id="rId33"/>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9"/>
            <p:cNvSpPr>
              <a:spLocks noChangeArrowheads="1"/>
            </p:cNvSpPr>
            <p:nvPr>
              <p:custDataLst>
                <p:tags r:id="rId34"/>
              </p:custDataLst>
            </p:nvPr>
          </p:nvSpPr>
          <p:spPr bwMode="auto">
            <a:xfrm>
              <a:off x="3124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10" name="Rectangle 10"/>
            <p:cNvSpPr>
              <a:spLocks noChangeArrowheads="1"/>
            </p:cNvSpPr>
            <p:nvPr>
              <p:custDataLst>
                <p:tags r:id="rId35"/>
              </p:custDataLst>
            </p:nvPr>
          </p:nvSpPr>
          <p:spPr bwMode="auto">
            <a:xfrm>
              <a:off x="3429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1"/>
            <p:cNvSpPr>
              <a:spLocks noChangeArrowheads="1"/>
            </p:cNvSpPr>
            <p:nvPr>
              <p:custDataLst>
                <p:tags r:id="rId36"/>
              </p:custDataLst>
            </p:nvPr>
          </p:nvSpPr>
          <p:spPr bwMode="auto">
            <a:xfrm>
              <a:off x="37338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2"/>
            <p:cNvSpPr>
              <a:spLocks noChangeArrowheads="1"/>
            </p:cNvSpPr>
            <p:nvPr>
              <p:custDataLst>
                <p:tags r:id="rId37"/>
              </p:custDataLst>
            </p:nvPr>
          </p:nvSpPr>
          <p:spPr bwMode="auto">
            <a:xfrm>
              <a:off x="40386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3"/>
            <p:cNvSpPr>
              <a:spLocks noChangeArrowheads="1"/>
            </p:cNvSpPr>
            <p:nvPr>
              <p:custDataLst>
                <p:tags r:id="rId38"/>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4"/>
            <p:cNvSpPr>
              <a:spLocks noChangeArrowheads="1"/>
            </p:cNvSpPr>
            <p:nvPr>
              <p:custDataLst>
                <p:tags r:id="rId39"/>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5"/>
            <p:cNvSpPr>
              <a:spLocks noChangeArrowheads="1"/>
            </p:cNvSpPr>
            <p:nvPr>
              <p:custDataLst>
                <p:tags r:id="rId40"/>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6"/>
            <p:cNvSpPr>
              <a:spLocks noChangeArrowheads="1"/>
            </p:cNvSpPr>
            <p:nvPr>
              <p:custDataLst>
                <p:tags r:id="rId41"/>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7"/>
            <p:cNvSpPr>
              <a:spLocks noChangeArrowheads="1"/>
            </p:cNvSpPr>
            <p:nvPr>
              <p:custDataLst>
                <p:tags r:id="rId42"/>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8"/>
            <p:cNvSpPr>
              <a:spLocks noChangeArrowheads="1"/>
            </p:cNvSpPr>
            <p:nvPr>
              <p:custDataLst>
                <p:tags r:id="rId43"/>
              </p:custDataLst>
            </p:nvPr>
          </p:nvSpPr>
          <p:spPr bwMode="auto">
            <a:xfrm>
              <a:off x="6172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8</a:t>
              </a:r>
            </a:p>
          </p:txBody>
        </p:sp>
        <p:sp>
          <p:nvSpPr>
            <p:cNvPr id="19" name="Rectangle 19"/>
            <p:cNvSpPr>
              <a:spLocks noChangeArrowheads="1"/>
            </p:cNvSpPr>
            <p:nvPr>
              <p:custDataLst>
                <p:tags r:id="rId44"/>
              </p:custDataLst>
            </p:nvPr>
          </p:nvSpPr>
          <p:spPr bwMode="auto">
            <a:xfrm>
              <a:off x="6477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20"/>
            <p:cNvSpPr>
              <a:spLocks noChangeArrowheads="1"/>
            </p:cNvSpPr>
            <p:nvPr>
              <p:custDataLst>
                <p:tags r:id="rId45"/>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24</a:t>
              </a:r>
            </a:p>
          </p:txBody>
        </p:sp>
        <p:sp>
          <p:nvSpPr>
            <p:cNvPr id="21" name="Freeform 39"/>
            <p:cNvSpPr>
              <a:spLocks/>
            </p:cNvSpPr>
            <p:nvPr>
              <p:custDataLst>
                <p:tags r:id="rId46"/>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2" name="Freeform 40"/>
            <p:cNvSpPr>
              <a:spLocks/>
            </p:cNvSpPr>
            <p:nvPr>
              <p:custDataLst>
                <p:tags r:id="rId47"/>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3" name="Freeform 41"/>
            <p:cNvSpPr>
              <a:spLocks/>
            </p:cNvSpPr>
            <p:nvPr>
              <p:custDataLst>
                <p:tags r:id="rId48"/>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1600200" y="3547530"/>
            <a:ext cx="5181600" cy="635000"/>
            <a:chOff x="1600200" y="3547530"/>
            <a:chExt cx="5181600" cy="635000"/>
          </a:xfrm>
        </p:grpSpPr>
        <p:sp>
          <p:nvSpPr>
            <p:cNvPr id="24" name="Rectangle 21"/>
            <p:cNvSpPr>
              <a:spLocks noChangeArrowheads="1"/>
            </p:cNvSpPr>
            <p:nvPr>
              <p:custDataLst>
                <p:tags r:id="rId11"/>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20</a:t>
              </a:r>
            </a:p>
          </p:txBody>
        </p:sp>
        <p:sp>
          <p:nvSpPr>
            <p:cNvPr id="25" name="Rectangle 22"/>
            <p:cNvSpPr>
              <a:spLocks noChangeArrowheads="1"/>
            </p:cNvSpPr>
            <p:nvPr>
              <p:custDataLst>
                <p:tags r:id="rId12"/>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3"/>
            <p:cNvSpPr>
              <a:spLocks noChangeArrowheads="1"/>
            </p:cNvSpPr>
            <p:nvPr>
              <p:custDataLst>
                <p:tags r:id="rId13"/>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24"/>
            <p:cNvSpPr>
              <a:spLocks noChangeArrowheads="1"/>
            </p:cNvSpPr>
            <p:nvPr>
              <p:custDataLst>
                <p:tags r:id="rId14"/>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5"/>
            <p:cNvSpPr>
              <a:spLocks noChangeArrowheads="1"/>
            </p:cNvSpPr>
            <p:nvPr>
              <p:custDataLst>
                <p:tags r:id="rId15"/>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26"/>
            <p:cNvSpPr>
              <a:spLocks noChangeArrowheads="1"/>
            </p:cNvSpPr>
            <p:nvPr>
              <p:custDataLst>
                <p:tags r:id="rId16"/>
              </p:custDataLst>
            </p:nvPr>
          </p:nvSpPr>
          <p:spPr bwMode="auto">
            <a:xfrm>
              <a:off x="3124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30" name="Rectangle 27"/>
            <p:cNvSpPr>
              <a:spLocks noChangeArrowheads="1"/>
            </p:cNvSpPr>
            <p:nvPr>
              <p:custDataLst>
                <p:tags r:id="rId17"/>
              </p:custDataLst>
            </p:nvPr>
          </p:nvSpPr>
          <p:spPr bwMode="auto">
            <a:xfrm>
              <a:off x="3429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8"/>
            <p:cNvSpPr>
              <a:spLocks noChangeArrowheads="1"/>
            </p:cNvSpPr>
            <p:nvPr>
              <p:custDataLst>
                <p:tags r:id="rId18"/>
              </p:custDataLst>
            </p:nvPr>
          </p:nvSpPr>
          <p:spPr bwMode="auto">
            <a:xfrm>
              <a:off x="37338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19"/>
              </p:custDataLst>
            </p:nvPr>
          </p:nvSpPr>
          <p:spPr bwMode="auto">
            <a:xfrm>
              <a:off x="40386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20"/>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21"/>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32"/>
            <p:cNvSpPr>
              <a:spLocks noChangeArrowheads="1"/>
            </p:cNvSpPr>
            <p:nvPr>
              <p:custDataLst>
                <p:tags r:id="rId22"/>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6" name="Rectangle 33"/>
            <p:cNvSpPr>
              <a:spLocks noChangeArrowheads="1"/>
            </p:cNvSpPr>
            <p:nvPr>
              <p:custDataLst>
                <p:tags r:id="rId23"/>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7" name="Rectangle 34"/>
            <p:cNvSpPr>
              <a:spLocks noChangeArrowheads="1"/>
            </p:cNvSpPr>
            <p:nvPr>
              <p:custDataLst>
                <p:tags r:id="rId24"/>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8" name="Rectangle 35"/>
            <p:cNvSpPr>
              <a:spLocks noChangeArrowheads="1"/>
            </p:cNvSpPr>
            <p:nvPr>
              <p:custDataLst>
                <p:tags r:id="rId25"/>
              </p:custDataLst>
            </p:nvPr>
          </p:nvSpPr>
          <p:spPr bwMode="auto">
            <a:xfrm>
              <a:off x="6172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8</a:t>
              </a:r>
            </a:p>
          </p:txBody>
        </p:sp>
        <p:sp>
          <p:nvSpPr>
            <p:cNvPr id="39" name="Rectangle 36"/>
            <p:cNvSpPr>
              <a:spLocks noChangeArrowheads="1"/>
            </p:cNvSpPr>
            <p:nvPr>
              <p:custDataLst>
                <p:tags r:id="rId26"/>
              </p:custDataLst>
            </p:nvPr>
          </p:nvSpPr>
          <p:spPr bwMode="auto">
            <a:xfrm>
              <a:off x="6477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0" name="Rectangle 37"/>
            <p:cNvSpPr>
              <a:spLocks noChangeArrowheads="1"/>
            </p:cNvSpPr>
            <p:nvPr>
              <p:custDataLst>
                <p:tags r:id="rId27"/>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24</a:t>
              </a:r>
            </a:p>
          </p:txBody>
        </p:sp>
        <p:sp>
          <p:nvSpPr>
            <p:cNvPr id="41" name="Freeform 38"/>
            <p:cNvSpPr>
              <a:spLocks/>
            </p:cNvSpPr>
            <p:nvPr>
              <p:custDataLst>
                <p:tags r:id="rId28"/>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53" name="Group 52"/>
          <p:cNvGrpSpPr/>
          <p:nvPr/>
        </p:nvGrpSpPr>
        <p:grpSpPr>
          <a:xfrm>
            <a:off x="6583680" y="457200"/>
            <a:ext cx="2307400" cy="670560"/>
            <a:chOff x="6583680" y="640080"/>
            <a:chExt cx="2307400" cy="670560"/>
          </a:xfrm>
        </p:grpSpPr>
        <p:grpSp>
          <p:nvGrpSpPr>
            <p:cNvPr id="54" name="Group 53"/>
            <p:cNvGrpSpPr/>
            <p:nvPr>
              <p:custDataLst>
                <p:tags r:id="rId5"/>
              </p:custDataLst>
            </p:nvPr>
          </p:nvGrpSpPr>
          <p:grpSpPr>
            <a:xfrm>
              <a:off x="6583680" y="640080"/>
              <a:ext cx="1934990" cy="307108"/>
              <a:chOff x="6704583" y="677030"/>
              <a:chExt cx="1934990" cy="307108"/>
            </a:xfrm>
          </p:grpSpPr>
          <p:sp>
            <p:nvSpPr>
              <p:cNvPr id="58" name="Rectangle 18"/>
              <p:cNvSpPr>
                <a:spLocks noChangeArrowheads="1"/>
              </p:cNvSpPr>
              <p:nvPr>
                <p:custDataLst>
                  <p:tags r:id="rId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TextBox 58"/>
              <p:cNvSpPr txBox="1"/>
              <p:nvPr>
                <p:custDataLst>
                  <p:tags r:id="rId10"/>
                </p:custDataLst>
              </p:nvPr>
            </p:nvSpPr>
            <p:spPr>
              <a:xfrm>
                <a:off x="7009383" y="677030"/>
                <a:ext cx="163019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4-byte box (free)</a:t>
                </a:r>
              </a:p>
            </p:txBody>
          </p:sp>
        </p:grpSp>
        <p:grpSp>
          <p:nvGrpSpPr>
            <p:cNvPr id="55" name="Group 54"/>
            <p:cNvGrpSpPr/>
            <p:nvPr>
              <p:custDataLst>
                <p:tags r:id="rId6"/>
              </p:custDataLst>
            </p:nvPr>
          </p:nvGrpSpPr>
          <p:grpSpPr>
            <a:xfrm>
              <a:off x="6583680" y="1005840"/>
              <a:ext cx="2307400" cy="304800"/>
              <a:chOff x="6704583" y="1219863"/>
              <a:chExt cx="2307400" cy="304800"/>
            </a:xfrm>
          </p:grpSpPr>
          <p:sp>
            <p:nvSpPr>
              <p:cNvPr id="56" name="Rectangle 55"/>
              <p:cNvSpPr>
                <a:spLocks noChangeArrowheads="1"/>
              </p:cNvSpPr>
              <p:nvPr>
                <p:custDataLst>
                  <p:tags r:id="rId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TextBox 56"/>
              <p:cNvSpPr txBox="1"/>
              <p:nvPr>
                <p:custDataLst>
                  <p:tags r:id="rId8"/>
                </p:custDataLst>
              </p:nvPr>
            </p:nvSpPr>
            <p:spPr>
              <a:xfrm>
                <a:off x="7009383" y="1222911"/>
                <a:ext cx="200260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4-byte box (allocated)</a:t>
                </a:r>
              </a:p>
            </p:txBody>
          </p:sp>
        </p:grpSp>
      </p:grpSp>
    </p:spTree>
    <p:extLst>
      <p:ext uri="{BB962C8B-B14F-4D97-AF65-F5344CB8AC3E}">
        <p14:creationId xmlns:p14="http://schemas.microsoft.com/office/powerpoint/2010/main" val="81298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Explicit Free Lists</a:t>
            </a:r>
          </a:p>
        </p:txBody>
      </p:sp>
      <p:sp>
        <p:nvSpPr>
          <p:cNvPr id="6149" name="Rectangle 5"/>
          <p:cNvSpPr>
            <a:spLocks noGrp="1" noChangeArrowheads="1"/>
          </p:cNvSpPr>
          <p:nvPr>
            <p:ph idx="1"/>
            <p:custDataLst>
              <p:tags r:id="rId1"/>
            </p:custDataLst>
          </p:nvPr>
        </p:nvSpPr>
        <p:spPr>
          <a:xfrm>
            <a:off x="393192" y="4572000"/>
            <a:ext cx="8366760" cy="1920240"/>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400" dirty="0"/>
              <a:t>Use list(s) of </a:t>
            </a:r>
            <a:r>
              <a:rPr lang="en-GB" sz="2400" i="1" dirty="0">
                <a:solidFill>
                  <a:srgbClr val="C00000"/>
                </a:solidFill>
              </a:rPr>
              <a:t>free</a:t>
            </a:r>
            <a:r>
              <a:rPr lang="en-GB" sz="2400" dirty="0"/>
              <a:t> blocks, rather than implicit list of </a:t>
            </a:r>
            <a:r>
              <a:rPr lang="en-GB" sz="2400" i="1" dirty="0">
                <a:solidFill>
                  <a:srgbClr val="C00000"/>
                </a:solidFill>
              </a:rPr>
              <a:t>all</a:t>
            </a:r>
            <a:r>
              <a:rPr lang="en-GB" sz="2400" dirty="0"/>
              <a:t> blocks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The “next” free block could be anywhere in the heap</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So we need to store next/previous pointers, not just sizes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Since we only track free blocks, so we can use “payload” for pointers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Still need boundary tags (header/footer) for coalescing</a:t>
            </a:r>
          </a:p>
        </p:txBody>
      </p:sp>
      <p:sp>
        <p:nvSpPr>
          <p:cNvPr id="19" name="Slide Number Placeholder 18"/>
          <p:cNvSpPr>
            <a:spLocks noGrp="1"/>
          </p:cNvSpPr>
          <p:nvPr>
            <p:ph type="sldNum" sz="quarter" idx="10"/>
            <p:custDataLst>
              <p:tags r:id="rId2"/>
            </p:custDataLst>
          </p:nvPr>
        </p:nvSpPr>
        <p:spPr/>
        <p:txBody>
          <a:bodyPr/>
          <a:lstStyle/>
          <a:p>
            <a:fld id="{7CBE8339-D2AD-46DC-A898-FD1E949067F0}" type="slidenum">
              <a:rPr lang="en-US" smtClean="0"/>
              <a:pPr/>
              <a:t>19</a:t>
            </a:fld>
            <a:endParaRPr lang="en-US"/>
          </a:p>
        </p:txBody>
      </p:sp>
      <p:grpSp>
        <p:nvGrpSpPr>
          <p:cNvPr id="2" name="Group 1"/>
          <p:cNvGrpSpPr/>
          <p:nvPr>
            <p:custDataLst>
              <p:tags r:id="rId3"/>
            </p:custDataLst>
          </p:nvPr>
        </p:nvGrpSpPr>
        <p:grpSpPr>
          <a:xfrm>
            <a:off x="5103812" y="1138272"/>
            <a:ext cx="1677988" cy="2743200"/>
            <a:chOff x="5103812" y="1295400"/>
            <a:chExt cx="1677988" cy="2743200"/>
          </a:xfrm>
        </p:grpSpPr>
        <p:sp>
          <p:nvSpPr>
            <p:cNvPr id="59" name="Rectangle 3"/>
            <p:cNvSpPr>
              <a:spLocks noChangeArrowheads="1"/>
            </p:cNvSpPr>
            <p:nvPr>
              <p:custDataLst>
                <p:tags r:id="rId12"/>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0" name="Rectangle 6"/>
            <p:cNvSpPr>
              <a:spLocks noChangeArrowheads="1"/>
            </p:cNvSpPr>
            <p:nvPr>
              <p:custDataLst>
                <p:tags r:id="rId13"/>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61" name="Rectangle 8"/>
            <p:cNvSpPr>
              <a:spLocks noChangeArrowheads="1"/>
            </p:cNvSpPr>
            <p:nvPr>
              <p:custDataLst>
                <p:tags r:id="rId14"/>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2" name="Rectangle 9"/>
            <p:cNvSpPr>
              <a:spLocks noChangeArrowheads="1"/>
            </p:cNvSpPr>
            <p:nvPr>
              <p:custDataLst>
                <p:tags r:id="rId15"/>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3" name="Rectangle 10"/>
            <p:cNvSpPr>
              <a:spLocks noChangeArrowheads="1"/>
            </p:cNvSpPr>
            <p:nvPr>
              <p:custDataLst>
                <p:tags r:id="rId16"/>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4" name="Rectangle 3"/>
            <p:cNvSpPr>
              <a:spLocks noChangeArrowheads="1"/>
            </p:cNvSpPr>
            <p:nvPr>
              <p:custDataLst>
                <p:tags r:id="rId17"/>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next</a:t>
              </a:r>
            </a:p>
          </p:txBody>
        </p:sp>
        <p:sp>
          <p:nvSpPr>
            <p:cNvPr id="65" name="Rectangle 3"/>
            <p:cNvSpPr>
              <a:spLocks noChangeArrowheads="1"/>
            </p:cNvSpPr>
            <p:nvPr>
              <p:custDataLst>
                <p:tags r:id="rId18"/>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67" name="TextBox 66"/>
            <p:cNvSpPr txBox="1"/>
            <p:nvPr>
              <p:custDataLst>
                <p:tags r:id="rId19"/>
              </p:custDataLst>
            </p:nvPr>
          </p:nvSpPr>
          <p:spPr>
            <a:xfrm>
              <a:off x="5327429" y="1295400"/>
              <a:ext cx="1227259"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Free</a:t>
              </a:r>
              <a:r>
                <a:rPr lang="en-US" sz="1800" b="1" dirty="0">
                  <a:latin typeface="Calibri" panose="020F0502020204030204" pitchFamily="34" charset="0"/>
                  <a:cs typeface="Calibri" panose="020F0502020204030204" pitchFamily="34" charset="0"/>
                </a:rPr>
                <a:t> block:</a:t>
              </a:r>
            </a:p>
          </p:txBody>
        </p:sp>
      </p:grpSp>
      <p:grpSp>
        <p:nvGrpSpPr>
          <p:cNvPr id="3" name="Group 3"/>
          <p:cNvGrpSpPr/>
          <p:nvPr>
            <p:custDataLst>
              <p:tags r:id="rId4"/>
            </p:custDataLst>
          </p:nvPr>
        </p:nvGrpSpPr>
        <p:grpSpPr>
          <a:xfrm>
            <a:off x="1123503" y="1136846"/>
            <a:ext cx="2630528" cy="3114351"/>
            <a:chOff x="1123503" y="1136846"/>
            <a:chExt cx="2630528" cy="3114351"/>
          </a:xfrm>
        </p:grpSpPr>
        <p:sp>
          <p:nvSpPr>
            <p:cNvPr id="48" name="Rectangle 3"/>
            <p:cNvSpPr>
              <a:spLocks noChangeArrowheads="1"/>
            </p:cNvSpPr>
            <p:nvPr>
              <p:custDataLst>
                <p:tags r:id="rId5"/>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49" name="Rectangle 6"/>
            <p:cNvSpPr>
              <a:spLocks noChangeArrowheads="1"/>
            </p:cNvSpPr>
            <p:nvPr>
              <p:custDataLst>
                <p:tags r:id="rId6"/>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51" name="Rectangle 8"/>
            <p:cNvSpPr>
              <a:spLocks noChangeArrowheads="1"/>
            </p:cNvSpPr>
            <p:nvPr>
              <p:custDataLst>
                <p:tags r:id="rId7"/>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52" name="Rectangle 9"/>
            <p:cNvSpPr>
              <a:spLocks noChangeArrowheads="1"/>
            </p:cNvSpPr>
            <p:nvPr>
              <p:custDataLst>
                <p:tags r:id="rId8"/>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53" name="Rectangle 10"/>
            <p:cNvSpPr>
              <a:spLocks noChangeArrowheads="1"/>
            </p:cNvSpPr>
            <p:nvPr>
              <p:custDataLst>
                <p:tags r:id="rId9"/>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6" name="TextBox 65"/>
            <p:cNvSpPr txBox="1"/>
            <p:nvPr>
              <p:custDataLst>
                <p:tags r:id="rId10"/>
              </p:custDataLst>
            </p:nvPr>
          </p:nvSpPr>
          <p:spPr>
            <a:xfrm>
              <a:off x="1586757" y="1136846"/>
              <a:ext cx="1709250"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Allocated</a:t>
              </a:r>
              <a:r>
                <a:rPr lang="en-US" sz="1800" b="1" dirty="0">
                  <a:latin typeface="Calibri" panose="020F0502020204030204" pitchFamily="34" charset="0"/>
                  <a:cs typeface="Calibri" panose="020F0502020204030204" pitchFamily="34" charset="0"/>
                </a:rPr>
                <a:t> block:</a:t>
              </a:r>
            </a:p>
          </p:txBody>
        </p:sp>
        <p:sp>
          <p:nvSpPr>
            <p:cNvPr id="23" name="TextBox 22"/>
            <p:cNvSpPr txBox="1"/>
            <p:nvPr>
              <p:custDataLst>
                <p:tags r:id="rId11"/>
              </p:custDataLst>
            </p:nvPr>
          </p:nvSpPr>
          <p:spPr>
            <a:xfrm>
              <a:off x="1123503" y="3881865"/>
              <a:ext cx="2630528" cy="369332"/>
            </a:xfrm>
            <a:prstGeom prst="rect">
              <a:avLst/>
            </a:prstGeom>
            <a:noFill/>
          </p:spPr>
          <p:txBody>
            <a:bodyPr wrap="none" rtlCol="0">
              <a:spAutoFit/>
            </a:bodyPr>
            <a:lstStyle/>
            <a:p>
              <a:pPr algn="ctr"/>
              <a:r>
                <a:rPr lang="en-US" sz="1800" dirty="0">
                  <a:latin typeface="Calibri" panose="020F0502020204030204" pitchFamily="34" charset="0"/>
                  <a:cs typeface="Calibri" panose="020F0502020204030204" pitchFamily="34" charset="0"/>
                </a:rPr>
                <a:t>(same as implicit free list)</a:t>
              </a:r>
            </a:p>
          </p:txBody>
        </p:sp>
      </p:grpSp>
      <mc:AlternateContent xmlns:mc="http://schemas.openxmlformats.org/markup-compatibility/2006">
        <mc:Choice xmlns:p14="http://schemas.microsoft.com/office/powerpoint/2010/main" Requires="p14">
          <p:contentPart p14:bwMode="auto" r:id="rId22">
            <p14:nvContentPartPr>
              <p14:cNvPr id="4" name="Ink 3">
                <a:extLst>
                  <a:ext uri="{FF2B5EF4-FFF2-40B4-BE49-F238E27FC236}">
                    <a16:creationId xmlns:a16="http://schemas.microsoft.com/office/drawing/2014/main" id="{E57716D8-C691-445A-8792-D7DD80E3FE4A}"/>
                  </a:ext>
                </a:extLst>
              </p14:cNvPr>
              <p14:cNvContentPartPr/>
              <p14:nvPr/>
            </p14:nvContentPartPr>
            <p14:xfrm>
              <a:off x="1551600" y="1937520"/>
              <a:ext cx="5464440" cy="3408480"/>
            </p14:xfrm>
          </p:contentPart>
        </mc:Choice>
        <mc:Fallback>
          <p:pic>
            <p:nvPicPr>
              <p:cNvPr id="4" name="Ink 3">
                <a:extLst>
                  <a:ext uri="{FF2B5EF4-FFF2-40B4-BE49-F238E27FC236}">
                    <a16:creationId xmlns:a16="http://schemas.microsoft.com/office/drawing/2014/main" id="{E57716D8-C691-445A-8792-D7DD80E3FE4A}"/>
                  </a:ext>
                </a:extLst>
              </p:cNvPr>
              <p:cNvPicPr/>
              <p:nvPr/>
            </p:nvPicPr>
            <p:blipFill>
              <a:blip r:embed="rId23"/>
              <a:stretch>
                <a:fillRect/>
              </a:stretch>
            </p:blipFill>
            <p:spPr>
              <a:xfrm>
                <a:off x="1542240" y="1928160"/>
                <a:ext cx="5483160" cy="3427200"/>
              </a:xfrm>
              <a:prstGeom prst="rect">
                <a:avLst/>
              </a:prstGeom>
            </p:spPr>
          </p:pic>
        </mc:Fallback>
      </mc:AlternateContent>
    </p:spTree>
    <p:extLst>
      <p:ext uri="{BB962C8B-B14F-4D97-AF65-F5344CB8AC3E}">
        <p14:creationId xmlns:p14="http://schemas.microsoft.com/office/powerpoint/2010/main" val="33836779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a:t>
            </a:r>
          </a:p>
        </p:txBody>
      </p:sp>
      <p:sp>
        <p:nvSpPr>
          <p:cNvPr id="3" name="Content Placeholder 2"/>
          <p:cNvSpPr>
            <a:spLocks noGrp="1"/>
          </p:cNvSpPr>
          <p:nvPr>
            <p:ph idx="1"/>
          </p:nvPr>
        </p:nvSpPr>
        <p:spPr/>
        <p:txBody>
          <a:bodyPr>
            <a:normAutofit lnSpcReduction="10000"/>
          </a:bodyPr>
          <a:lstStyle/>
          <a:p>
            <a:r>
              <a:rPr lang="en-US" dirty="0"/>
              <a:t>Homework 5 due Wednesday (3/7)</a:t>
            </a:r>
          </a:p>
          <a:p>
            <a:r>
              <a:rPr lang="en-US" dirty="0"/>
              <a:t>Lab 5 due Saturday (3/10)</a:t>
            </a:r>
          </a:p>
          <a:p>
            <a:pPr lvl="1"/>
            <a:r>
              <a:rPr lang="en-US" dirty="0"/>
              <a:t>Recommended that you watch the Lab 5 helper videos</a:t>
            </a:r>
          </a:p>
          <a:p>
            <a:endParaRPr lang="en-US" dirty="0"/>
          </a:p>
          <a:p>
            <a:r>
              <a:rPr lang="en-US" b="1" dirty="0"/>
              <a:t>Final Exam:  </a:t>
            </a:r>
            <a:r>
              <a:rPr lang="en-US" dirty="0"/>
              <a:t>Wed, March 14 @ 2:30pm in KNE 110</a:t>
            </a:r>
          </a:p>
          <a:p>
            <a:pPr lvl="1"/>
            <a:r>
              <a:rPr lang="en-US" dirty="0" err="1"/>
              <a:t>Mult</a:t>
            </a:r>
            <a:r>
              <a:rPr lang="en-US" dirty="0"/>
              <a:t>. Choice, Short Answer, True/False - everything</a:t>
            </a:r>
          </a:p>
          <a:p>
            <a:pPr lvl="1"/>
            <a:r>
              <a:rPr lang="en-US" b="1" dirty="0"/>
              <a:t>VM</a:t>
            </a:r>
            <a:r>
              <a:rPr lang="en-US" dirty="0"/>
              <a:t> – see practice questions at end of VM II lecture</a:t>
            </a:r>
          </a:p>
          <a:p>
            <a:pPr lvl="1"/>
            <a:r>
              <a:rPr lang="en-US" b="1" dirty="0"/>
              <a:t>Caching</a:t>
            </a:r>
          </a:p>
          <a:p>
            <a:pPr lvl="1"/>
            <a:r>
              <a:rPr lang="en-US" b="1" dirty="0"/>
              <a:t>Arrays and Structs</a:t>
            </a:r>
          </a:p>
          <a:p>
            <a:pPr lvl="1"/>
            <a:r>
              <a:rPr lang="en-US" dirty="0"/>
              <a:t>Processes</a:t>
            </a:r>
          </a:p>
          <a:p>
            <a:pPr lvl="1"/>
            <a:r>
              <a:rPr lang="en-US" dirty="0"/>
              <a:t>Dynamic Memory Allocation</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0E334A2B-0BDD-42EE-B3BF-DEDD8F36CA72}" type="slidenum">
              <a:rPr lang="en-US" smtClean="0"/>
              <a:t>2</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E677093F-321D-40BD-B80E-41DCF73D0CA2}"/>
                  </a:ext>
                </a:extLst>
              </p14:cNvPr>
              <p14:cNvContentPartPr/>
              <p14:nvPr/>
            </p14:nvContentPartPr>
            <p14:xfrm>
              <a:off x="2481480" y="2577960"/>
              <a:ext cx="4724640" cy="2718000"/>
            </p14:xfrm>
          </p:contentPart>
        </mc:Choice>
        <mc:Fallback>
          <p:pic>
            <p:nvPicPr>
              <p:cNvPr id="5" name="Ink 4">
                <a:extLst>
                  <a:ext uri="{FF2B5EF4-FFF2-40B4-BE49-F238E27FC236}">
                    <a16:creationId xmlns:a16="http://schemas.microsoft.com/office/drawing/2014/main" id="{E677093F-321D-40BD-B80E-41DCF73D0CA2}"/>
                  </a:ext>
                </a:extLst>
              </p:cNvPr>
              <p:cNvPicPr/>
              <p:nvPr/>
            </p:nvPicPr>
            <p:blipFill>
              <a:blip r:embed="rId3"/>
              <a:stretch>
                <a:fillRect/>
              </a:stretch>
            </p:blipFill>
            <p:spPr>
              <a:xfrm>
                <a:off x="2472120" y="2568600"/>
                <a:ext cx="4743360" cy="2736720"/>
              </a:xfrm>
              <a:prstGeom prst="rect">
                <a:avLst/>
              </a:prstGeom>
            </p:spPr>
          </p:pic>
        </mc:Fallback>
      </mc:AlternateContent>
    </p:spTree>
    <p:extLst>
      <p:ext uri="{BB962C8B-B14F-4D97-AF65-F5344CB8AC3E}">
        <p14:creationId xmlns:p14="http://schemas.microsoft.com/office/powerpoint/2010/main" val="4283986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Doubly-Linked Lists</a:t>
            </a:r>
          </a:p>
        </p:txBody>
      </p:sp>
      <p:sp>
        <p:nvSpPr>
          <p:cNvPr id="3" name="Content Placeholder 2"/>
          <p:cNvSpPr>
            <a:spLocks noGrp="1"/>
          </p:cNvSpPr>
          <p:nvPr>
            <p:ph idx="1"/>
          </p:nvPr>
        </p:nvSpPr>
        <p:spPr/>
        <p:txBody>
          <a:bodyPr/>
          <a:lstStyle/>
          <a:p>
            <a:r>
              <a:rPr lang="en-US" b="1" dirty="0"/>
              <a:t>Linear</a:t>
            </a:r>
          </a:p>
          <a:p>
            <a:pPr lvl="1"/>
            <a:r>
              <a:rPr lang="en-US" dirty="0"/>
              <a:t>Needs head/root pointer</a:t>
            </a:r>
          </a:p>
          <a:p>
            <a:pPr lvl="1"/>
            <a:r>
              <a:rPr lang="en-US" dirty="0"/>
              <a:t>First node </a:t>
            </a:r>
            <a:r>
              <a:rPr lang="en-US" dirty="0" err="1"/>
              <a:t>prev</a:t>
            </a:r>
            <a:r>
              <a:rPr lang="en-US" dirty="0"/>
              <a:t> pointer is NULL</a:t>
            </a:r>
          </a:p>
          <a:p>
            <a:pPr lvl="1"/>
            <a:r>
              <a:rPr lang="en-US" dirty="0"/>
              <a:t>Last node next pointer is NULL</a:t>
            </a:r>
          </a:p>
          <a:p>
            <a:pPr lvl="1"/>
            <a:r>
              <a:rPr lang="en-US" dirty="0"/>
              <a:t>Good for first-fit, best-fit</a:t>
            </a:r>
          </a:p>
          <a:p>
            <a:pPr lvl="1"/>
            <a:endParaRPr lang="en-US" dirty="0"/>
          </a:p>
          <a:p>
            <a:pPr lvl="1"/>
            <a:endParaRPr lang="en-US" dirty="0"/>
          </a:p>
          <a:p>
            <a:r>
              <a:rPr lang="en-US" b="1" dirty="0"/>
              <a:t>Circular</a:t>
            </a:r>
          </a:p>
          <a:p>
            <a:pPr lvl="1"/>
            <a:r>
              <a:rPr lang="en-US" dirty="0"/>
              <a:t>Still have pointer to tell you which node to start with</a:t>
            </a:r>
          </a:p>
          <a:p>
            <a:pPr lvl="1"/>
            <a:r>
              <a:rPr lang="en-US" dirty="0"/>
              <a:t>No NULL pointers (term condition is back at starting point)</a:t>
            </a:r>
          </a:p>
          <a:p>
            <a:pPr lvl="1"/>
            <a:r>
              <a:rPr lang="en-US" dirty="0"/>
              <a:t>Good for next-fit, best-fit</a:t>
            </a:r>
          </a:p>
        </p:txBody>
      </p:sp>
      <p:sp>
        <p:nvSpPr>
          <p:cNvPr id="4" name="Slide Number Placeholder 3"/>
          <p:cNvSpPr>
            <a:spLocks noGrp="1"/>
          </p:cNvSpPr>
          <p:nvPr>
            <p:ph type="sldNum" sz="quarter" idx="10"/>
          </p:nvPr>
        </p:nvSpPr>
        <p:spPr/>
        <p:txBody>
          <a:bodyPr/>
          <a:lstStyle/>
          <a:p>
            <a:fld id="{C0BB463C-2B8D-41E5-9457-1404AA9BBE8D}" type="slidenum">
              <a:rPr lang="en-US" smtClean="0"/>
              <a:t>20</a:t>
            </a:fld>
            <a:endParaRPr lang="en-US"/>
          </a:p>
        </p:txBody>
      </p:sp>
      <p:grpSp>
        <p:nvGrpSpPr>
          <p:cNvPr id="44" name="Group 43"/>
          <p:cNvGrpSpPr/>
          <p:nvPr/>
        </p:nvGrpSpPr>
        <p:grpSpPr>
          <a:xfrm>
            <a:off x="2743200" y="1325880"/>
            <a:ext cx="6035040" cy="548640"/>
            <a:chOff x="2743200" y="1325880"/>
            <a:chExt cx="6035040" cy="548640"/>
          </a:xfrm>
        </p:grpSpPr>
        <p:grpSp>
          <p:nvGrpSpPr>
            <p:cNvPr id="12" name="Group 11"/>
            <p:cNvGrpSpPr/>
            <p:nvPr/>
          </p:nvGrpSpPr>
          <p:grpSpPr>
            <a:xfrm flipH="1">
              <a:off x="4114800" y="1463040"/>
              <a:ext cx="822960" cy="274320"/>
              <a:chOff x="5486400" y="1828800"/>
              <a:chExt cx="822960" cy="274320"/>
            </a:xfrm>
          </p:grpSpPr>
          <p:sp>
            <p:nvSpPr>
              <p:cNvPr id="6" name="Rectangle 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 name="Rectangle 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8" name="Rectangle 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0" name="Oval 62"/>
              <p:cNvSpPr>
                <a:spLocks noChangeArrowheads="1"/>
              </p:cNvSpPr>
              <p:nvPr>
                <p:custDataLst>
                  <p:tags r:id="rId13"/>
                </p:custDataLst>
              </p:nvPr>
            </p:nvSpPr>
            <p:spPr bwMode="auto">
              <a:xfrm flipV="1">
                <a:off x="6100328" y="1892808"/>
                <a:ext cx="146548" cy="146304"/>
              </a:xfrm>
              <a:prstGeom prst="ellipse">
                <a:avLst/>
              </a:prstGeom>
              <a:no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Oval 34"/>
              <p:cNvSpPr>
                <a:spLocks noChangeArrowheads="1"/>
              </p:cNvSpPr>
              <p:nvPr>
                <p:custDataLst>
                  <p:tags r:id="rId14"/>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3" name="Group 12"/>
            <p:cNvGrpSpPr/>
            <p:nvPr/>
          </p:nvGrpSpPr>
          <p:grpSpPr>
            <a:xfrm flipH="1">
              <a:off x="5394960" y="1463040"/>
              <a:ext cx="822960" cy="274320"/>
              <a:chOff x="5486400" y="1828800"/>
              <a:chExt cx="822960" cy="274320"/>
            </a:xfrm>
          </p:grpSpPr>
          <p:sp>
            <p:nvSpPr>
              <p:cNvPr id="14" name="Rectangle 13"/>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5" name="Rectangle 14"/>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6" name="Rectangle 15"/>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7" name="Oval 62"/>
              <p:cNvSpPr>
                <a:spLocks noChangeArrowheads="1"/>
              </p:cNvSpPr>
              <p:nvPr>
                <p:custDataLst>
                  <p:tags r:id="rId11"/>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Oval 34"/>
              <p:cNvSpPr>
                <a:spLocks noChangeArrowheads="1"/>
              </p:cNvSpPr>
              <p:nvPr>
                <p:custDataLst>
                  <p:tags r:id="rId12"/>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9" name="Group 18"/>
            <p:cNvGrpSpPr/>
            <p:nvPr/>
          </p:nvGrpSpPr>
          <p:grpSpPr>
            <a:xfrm flipH="1">
              <a:off x="7955280" y="1463040"/>
              <a:ext cx="822960" cy="274320"/>
              <a:chOff x="5486400" y="1828800"/>
              <a:chExt cx="822960" cy="274320"/>
            </a:xfrm>
          </p:grpSpPr>
          <p:sp>
            <p:nvSpPr>
              <p:cNvPr id="20" name="Rectangle 19"/>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1" name="Rectangle 20"/>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2" name="Rectangle 21"/>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3" name="Oval 62"/>
              <p:cNvSpPr>
                <a:spLocks noChangeArrowheads="1"/>
              </p:cNvSpPr>
              <p:nvPr>
                <p:custDataLst>
                  <p:tags r:id="rId9"/>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 name="Oval 34"/>
              <p:cNvSpPr>
                <a:spLocks noChangeArrowheads="1"/>
              </p:cNvSpPr>
              <p:nvPr>
                <p:custDataLst>
                  <p:tags r:id="rId10"/>
                </p:custDataLst>
              </p:nvPr>
            </p:nvSpPr>
            <p:spPr bwMode="auto">
              <a:xfrm>
                <a:off x="5550286" y="1892808"/>
                <a:ext cx="146548" cy="146304"/>
              </a:xfrm>
              <a:prstGeom prst="ellipse">
                <a:avLst/>
              </a:prstGeom>
              <a:no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7" name="Group 26"/>
            <p:cNvGrpSpPr/>
            <p:nvPr/>
          </p:nvGrpSpPr>
          <p:grpSpPr>
            <a:xfrm>
              <a:off x="2743200" y="1463040"/>
              <a:ext cx="899518" cy="276999"/>
              <a:chOff x="3946802" y="1826121"/>
              <a:chExt cx="899518" cy="276999"/>
            </a:xfrm>
          </p:grpSpPr>
          <p:sp>
            <p:nvSpPr>
              <p:cNvPr id="5" name="Rectangle 4"/>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9" name="Oval 34"/>
              <p:cNvSpPr>
                <a:spLocks noChangeArrowheads="1"/>
              </p:cNvSpPr>
              <p:nvPr>
                <p:custDataLst>
                  <p:tags r:id="rId8"/>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TextBox 25"/>
              <p:cNvSpPr txBox="1"/>
              <p:nvPr/>
            </p:nvSpPr>
            <p:spPr>
              <a:xfrm>
                <a:off x="3946802" y="1826121"/>
                <a:ext cx="637482" cy="276999"/>
              </a:xfrm>
              <a:prstGeom prst="rect">
                <a:avLst/>
              </a:prstGeom>
              <a:noFill/>
            </p:spPr>
            <p:txBody>
              <a:bodyPr wrap="none" tIns="0" bIns="0" rtlCol="0">
                <a:spAutoFit/>
              </a:bodyPr>
              <a:lstStyle/>
              <a:p>
                <a:r>
                  <a:rPr lang="en-US" b="1" dirty="0">
                    <a:latin typeface="Calibri" pitchFamily="34" charset="0"/>
                  </a:rPr>
                  <a:t>Root</a:t>
                </a:r>
              </a:p>
            </p:txBody>
          </p:sp>
        </p:grpSp>
        <p:sp>
          <p:nvSpPr>
            <p:cNvPr id="30" name="Freeform 2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7" name="Freeform 36"/>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8" name="Freeform 37"/>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9" name="Freeform 38"/>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0" name="Freeform 39"/>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1" name="Freeform 40"/>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2" name="Freeform 41"/>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3" name="TextBox 42"/>
            <p:cNvSpPr txBox="1"/>
            <p:nvPr/>
          </p:nvSpPr>
          <p:spPr>
            <a:xfrm>
              <a:off x="6488734" y="1334838"/>
              <a:ext cx="1150013" cy="523220"/>
            </a:xfrm>
            <a:prstGeom prst="rect">
              <a:avLst/>
            </a:prstGeom>
            <a:noFill/>
          </p:spPr>
          <p:txBody>
            <a:bodyPr wrap="square" rtlCol="0">
              <a:spAutoFit/>
            </a:bodyPr>
            <a:lstStyle/>
            <a:p>
              <a:pPr algn="ctr"/>
              <a:r>
                <a:rPr lang="en-US" sz="2800" b="1" i="0" dirty="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grpSp>
      <p:grpSp>
        <p:nvGrpSpPr>
          <p:cNvPr id="80" name="Group 79"/>
          <p:cNvGrpSpPr/>
          <p:nvPr/>
        </p:nvGrpSpPr>
        <p:grpSpPr>
          <a:xfrm>
            <a:off x="2733389" y="3721852"/>
            <a:ext cx="6044851" cy="1141734"/>
            <a:chOff x="2733389" y="3721852"/>
            <a:chExt cx="6044851" cy="1141734"/>
          </a:xfrm>
        </p:grpSpPr>
        <p:grpSp>
          <p:nvGrpSpPr>
            <p:cNvPr id="45" name="Group 44"/>
            <p:cNvGrpSpPr/>
            <p:nvPr/>
          </p:nvGrpSpPr>
          <p:grpSpPr>
            <a:xfrm>
              <a:off x="2733389" y="4023360"/>
              <a:ext cx="6044851" cy="548640"/>
              <a:chOff x="2733389" y="1325880"/>
              <a:chExt cx="6044851" cy="548640"/>
            </a:xfrm>
          </p:grpSpPr>
          <p:grpSp>
            <p:nvGrpSpPr>
              <p:cNvPr id="46" name="Group 45"/>
              <p:cNvGrpSpPr/>
              <p:nvPr/>
            </p:nvGrpSpPr>
            <p:grpSpPr>
              <a:xfrm flipH="1">
                <a:off x="4114800" y="1463040"/>
                <a:ext cx="822960" cy="274320"/>
                <a:chOff x="5486400" y="1828800"/>
                <a:chExt cx="822960" cy="274320"/>
              </a:xfrm>
            </p:grpSpPr>
            <p:sp>
              <p:nvSpPr>
                <p:cNvPr id="71" name="Rectangle 7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2" name="Rectangle 7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3" name="Rectangle 7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4" name="Oval 62"/>
                <p:cNvSpPr>
                  <a:spLocks noChangeArrowheads="1"/>
                </p:cNvSpPr>
                <p:nvPr>
                  <p:custDataLst>
                    <p:tags r:id="rId6"/>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5" name="Oval 34"/>
                <p:cNvSpPr>
                  <a:spLocks noChangeArrowheads="1"/>
                </p:cNvSpPr>
                <p:nvPr>
                  <p:custDataLst>
                    <p:tags r:id="rId7"/>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7" name="Group 46"/>
              <p:cNvGrpSpPr/>
              <p:nvPr/>
            </p:nvGrpSpPr>
            <p:grpSpPr>
              <a:xfrm flipH="1">
                <a:off x="5394960" y="1463040"/>
                <a:ext cx="822960" cy="274320"/>
                <a:chOff x="5486400" y="1828800"/>
                <a:chExt cx="822960" cy="274320"/>
              </a:xfrm>
            </p:grpSpPr>
            <p:sp>
              <p:nvSpPr>
                <p:cNvPr id="66" name="Rectangle 6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7" name="Rectangle 6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8" name="Rectangle 6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9" name="Oval 62"/>
                <p:cNvSpPr>
                  <a:spLocks noChangeArrowheads="1"/>
                </p:cNvSpPr>
                <p:nvPr>
                  <p:custDataLst>
                    <p:tags r:id="rId4"/>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0" name="Oval 34"/>
                <p:cNvSpPr>
                  <a:spLocks noChangeArrowheads="1"/>
                </p:cNvSpPr>
                <p:nvPr>
                  <p:custDataLst>
                    <p:tags r:id="rId5"/>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8" name="Group 47"/>
              <p:cNvGrpSpPr/>
              <p:nvPr/>
            </p:nvGrpSpPr>
            <p:grpSpPr>
              <a:xfrm flipH="1">
                <a:off x="7955280" y="1463040"/>
                <a:ext cx="822960" cy="274320"/>
                <a:chOff x="5486400" y="1828800"/>
                <a:chExt cx="822960" cy="274320"/>
              </a:xfrm>
            </p:grpSpPr>
            <p:sp>
              <p:nvSpPr>
                <p:cNvPr id="61" name="Rectangle 6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2" name="Rectangle 6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3" name="Rectangle 6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4" name="Oval 62"/>
                <p:cNvSpPr>
                  <a:spLocks noChangeArrowheads="1"/>
                </p:cNvSpPr>
                <p:nvPr>
                  <p:custDataLst>
                    <p:tags r:id="rId2"/>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5" name="Oval 34"/>
                <p:cNvSpPr>
                  <a:spLocks noChangeArrowheads="1"/>
                </p:cNvSpPr>
                <p:nvPr>
                  <p:custDataLst>
                    <p:tags r:id="rId3"/>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9" name="Group 48"/>
              <p:cNvGrpSpPr/>
              <p:nvPr/>
            </p:nvGrpSpPr>
            <p:grpSpPr>
              <a:xfrm>
                <a:off x="2733389" y="1463040"/>
                <a:ext cx="909329" cy="276999"/>
                <a:chOff x="3936991" y="1826121"/>
                <a:chExt cx="909329" cy="276999"/>
              </a:xfrm>
            </p:grpSpPr>
            <p:sp>
              <p:nvSpPr>
                <p:cNvPr id="58" name="Rectangle 57"/>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59" name="Oval 34"/>
                <p:cNvSpPr>
                  <a:spLocks noChangeArrowheads="1"/>
                </p:cNvSpPr>
                <p:nvPr>
                  <p:custDataLst>
                    <p:tags r:id="rId1"/>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0" name="TextBox 59"/>
                <p:cNvSpPr txBox="1"/>
                <p:nvPr/>
              </p:nvSpPr>
              <p:spPr>
                <a:xfrm>
                  <a:off x="3936991" y="1826121"/>
                  <a:ext cx="647293" cy="276999"/>
                </a:xfrm>
                <a:prstGeom prst="rect">
                  <a:avLst/>
                </a:prstGeom>
                <a:noFill/>
              </p:spPr>
              <p:txBody>
                <a:bodyPr wrap="none" tIns="0" bIns="0" rtlCol="0">
                  <a:spAutoFit/>
                </a:bodyPr>
                <a:lstStyle/>
                <a:p>
                  <a:pPr algn="r"/>
                  <a:r>
                    <a:rPr lang="en-US" b="1" dirty="0">
                      <a:latin typeface="Calibri" pitchFamily="34" charset="0"/>
                    </a:rPr>
                    <a:t>Start</a:t>
                  </a:r>
                </a:p>
              </p:txBody>
            </p:sp>
          </p:grpSp>
          <p:sp>
            <p:nvSpPr>
              <p:cNvPr id="50" name="Freeform 4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1" name="Freeform 50"/>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Freeform 51"/>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Freeform 52"/>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4" name="Freeform 53"/>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5" name="Freeform 54"/>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6" name="Freeform 55"/>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7" name="TextBox 56"/>
              <p:cNvSpPr txBox="1"/>
              <p:nvPr/>
            </p:nvSpPr>
            <p:spPr>
              <a:xfrm>
                <a:off x="6488734" y="1334838"/>
                <a:ext cx="1150013" cy="523220"/>
              </a:xfrm>
              <a:prstGeom prst="rect">
                <a:avLst/>
              </a:prstGeom>
              <a:noFill/>
            </p:spPr>
            <p:txBody>
              <a:bodyPr wrap="square" rtlCol="0">
                <a:spAutoFit/>
              </a:bodyPr>
              <a:lstStyle/>
              <a:p>
                <a:pPr algn="ctr"/>
                <a:r>
                  <a:rPr lang="en-US" sz="2800" b="1" i="0" dirty="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grpSp>
        <p:sp>
          <p:nvSpPr>
            <p:cNvPr id="78" name="Freeform 77"/>
            <p:cNvSpPr/>
            <p:nvPr/>
          </p:nvSpPr>
          <p:spPr bwMode="auto">
            <a:xfrm>
              <a:off x="4246631" y="4297119"/>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9" name="Freeform 78"/>
            <p:cNvSpPr/>
            <p:nvPr/>
          </p:nvSpPr>
          <p:spPr bwMode="auto">
            <a:xfrm rot="10800000">
              <a:off x="4737890" y="3721852"/>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mc:AlternateContent xmlns:mc="http://schemas.openxmlformats.org/markup-compatibility/2006">
        <mc:Choice xmlns:p14="http://schemas.microsoft.com/office/powerpoint/2010/main" Requires="p14">
          <p:contentPart p14:bwMode="auto" r:id="rId17">
            <p14:nvContentPartPr>
              <p14:cNvPr id="25" name="Ink 24">
                <a:extLst>
                  <a:ext uri="{FF2B5EF4-FFF2-40B4-BE49-F238E27FC236}">
                    <a16:creationId xmlns:a16="http://schemas.microsoft.com/office/drawing/2014/main" id="{47A9F3C5-F3A7-44B8-B94A-9407CE983732}"/>
                  </a:ext>
                </a:extLst>
              </p14:cNvPr>
              <p14:cNvContentPartPr/>
              <p14:nvPr/>
            </p14:nvContentPartPr>
            <p14:xfrm>
              <a:off x="3746160" y="885960"/>
              <a:ext cx="5114880" cy="3990240"/>
            </p14:xfrm>
          </p:contentPart>
        </mc:Choice>
        <mc:Fallback>
          <p:pic>
            <p:nvPicPr>
              <p:cNvPr id="25" name="Ink 24">
                <a:extLst>
                  <a:ext uri="{FF2B5EF4-FFF2-40B4-BE49-F238E27FC236}">
                    <a16:creationId xmlns:a16="http://schemas.microsoft.com/office/drawing/2014/main" id="{47A9F3C5-F3A7-44B8-B94A-9407CE983732}"/>
                  </a:ext>
                </a:extLst>
              </p:cNvPr>
              <p:cNvPicPr/>
              <p:nvPr/>
            </p:nvPicPr>
            <p:blipFill>
              <a:blip r:embed="rId18"/>
              <a:stretch>
                <a:fillRect/>
              </a:stretch>
            </p:blipFill>
            <p:spPr>
              <a:xfrm>
                <a:off x="3736800" y="876600"/>
                <a:ext cx="5133600" cy="4008960"/>
              </a:xfrm>
              <a:prstGeom prst="rect">
                <a:avLst/>
              </a:prstGeom>
            </p:spPr>
          </p:pic>
        </mc:Fallback>
      </mc:AlternateContent>
    </p:spTree>
    <p:extLst>
      <p:ext uri="{BB962C8B-B14F-4D97-AF65-F5344CB8AC3E}">
        <p14:creationId xmlns:p14="http://schemas.microsoft.com/office/powerpoint/2010/main" val="174211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Free Lists</a:t>
            </a:r>
          </a:p>
        </p:txBody>
      </p:sp>
      <p:sp>
        <p:nvSpPr>
          <p:cNvPr id="3" name="Content Placeholder 2"/>
          <p:cNvSpPr>
            <a:spLocks noGrp="1"/>
          </p:cNvSpPr>
          <p:nvPr>
            <p:ph idx="1"/>
          </p:nvPr>
        </p:nvSpPr>
        <p:spPr>
          <a:xfrm>
            <a:off x="396875" y="1362075"/>
            <a:ext cx="8366125" cy="2194560"/>
          </a:xfrm>
        </p:spPr>
        <p:txBody>
          <a:bodyPr/>
          <a:lstStyle/>
          <a:p>
            <a:r>
              <a:rPr lang="en-US" b="1" dirty="0"/>
              <a:t>Logically:  </a:t>
            </a:r>
            <a:r>
              <a:rPr lang="en-US" dirty="0"/>
              <a:t>doubly-linked list</a:t>
            </a:r>
          </a:p>
          <a:p>
            <a:endParaRPr lang="en-US" dirty="0"/>
          </a:p>
          <a:p>
            <a:endParaRPr lang="en-US" dirty="0"/>
          </a:p>
          <a:p>
            <a:r>
              <a:rPr lang="en-US" b="1" dirty="0"/>
              <a:t>Physically:  </a:t>
            </a:r>
            <a:r>
              <a:rPr lang="en-US" dirty="0"/>
              <a:t>blocks can be in any order</a:t>
            </a:r>
          </a:p>
        </p:txBody>
      </p:sp>
      <p:sp>
        <p:nvSpPr>
          <p:cNvPr id="4" name="Slide Number Placeholder 3"/>
          <p:cNvSpPr>
            <a:spLocks noGrp="1"/>
          </p:cNvSpPr>
          <p:nvPr>
            <p:ph type="sldNum" sz="quarter" idx="10"/>
          </p:nvPr>
        </p:nvSpPr>
        <p:spPr/>
        <p:txBody>
          <a:bodyPr/>
          <a:lstStyle/>
          <a:p>
            <a:fld id="{C0BB463C-2B8D-41E5-9457-1404AA9BBE8D}" type="slidenum">
              <a:rPr lang="en-US" smtClean="0"/>
              <a:t>21</a:t>
            </a:fld>
            <a:endParaRPr lang="en-US"/>
          </a:p>
        </p:txBody>
      </p:sp>
      <p:grpSp>
        <p:nvGrpSpPr>
          <p:cNvPr id="5" name="Group 4"/>
          <p:cNvGrpSpPr>
            <a:grpSpLocks noChangeAspect="1"/>
          </p:cNvGrpSpPr>
          <p:nvPr/>
        </p:nvGrpSpPr>
        <p:grpSpPr>
          <a:xfrm>
            <a:off x="1828800" y="1981200"/>
            <a:ext cx="5486400" cy="384870"/>
            <a:chOff x="2132013" y="1981200"/>
            <a:chExt cx="4344987" cy="304800"/>
          </a:xfrm>
        </p:grpSpPr>
        <p:sp>
          <p:nvSpPr>
            <p:cNvPr id="6" name="Line 1"/>
            <p:cNvSpPr>
              <a:spLocks noChangeShapeType="1"/>
            </p:cNvSpPr>
            <p:nvPr>
              <p:custDataLst>
                <p:tags r:id="rId34"/>
              </p:custDataLst>
            </p:nvPr>
          </p:nvSpPr>
          <p:spPr bwMode="auto">
            <a:xfrm>
              <a:off x="3276600" y="2057399"/>
              <a:ext cx="4572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7" name="Line 2"/>
            <p:cNvSpPr>
              <a:spLocks noChangeShapeType="1"/>
            </p:cNvSpPr>
            <p:nvPr>
              <p:custDataLst>
                <p:tags r:id="rId35"/>
              </p:custDataLst>
            </p:nvPr>
          </p:nvSpPr>
          <p:spPr bwMode="auto">
            <a:xfrm>
              <a:off x="4572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8" name="Line 3"/>
            <p:cNvSpPr>
              <a:spLocks noChangeShapeType="1"/>
            </p:cNvSpPr>
            <p:nvPr>
              <p:custDataLst>
                <p:tags r:id="rId36"/>
              </p:custDataLst>
            </p:nvPr>
          </p:nvSpPr>
          <p:spPr bwMode="auto">
            <a:xfrm>
              <a:off x="6096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9" name="Rectangle 6"/>
            <p:cNvSpPr>
              <a:spLocks noChangeArrowheads="1"/>
            </p:cNvSpPr>
            <p:nvPr>
              <p:custDataLst>
                <p:tags r:id="rId37"/>
              </p:custDataLst>
            </p:nvPr>
          </p:nvSpPr>
          <p:spPr bwMode="auto">
            <a:xfrm>
              <a:off x="24384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10" name="Rectangle 7"/>
            <p:cNvSpPr>
              <a:spLocks noChangeArrowheads="1"/>
            </p:cNvSpPr>
            <p:nvPr>
              <p:custDataLst>
                <p:tags r:id="rId38"/>
              </p:custDataLst>
            </p:nvPr>
          </p:nvSpPr>
          <p:spPr bwMode="auto">
            <a:xfrm>
              <a:off x="37338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11" name="Rectangle 8"/>
            <p:cNvSpPr>
              <a:spLocks noChangeArrowheads="1"/>
            </p:cNvSpPr>
            <p:nvPr>
              <p:custDataLst>
                <p:tags r:id="rId39"/>
              </p:custDataLst>
            </p:nvPr>
          </p:nvSpPr>
          <p:spPr bwMode="auto">
            <a:xfrm>
              <a:off x="4953000" y="1981200"/>
              <a:ext cx="11430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sp>
          <p:nvSpPr>
            <p:cNvPr id="12" name="Line 9"/>
            <p:cNvSpPr>
              <a:spLocks noChangeShapeType="1"/>
            </p:cNvSpPr>
            <p:nvPr>
              <p:custDataLst>
                <p:tags r:id="rId40"/>
              </p:custDataLst>
            </p:nvPr>
          </p:nvSpPr>
          <p:spPr bwMode="auto">
            <a:xfrm flipH="1">
              <a:off x="4570413" y="2209800"/>
              <a:ext cx="3841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3" name="Line 10"/>
            <p:cNvSpPr>
              <a:spLocks noChangeShapeType="1"/>
            </p:cNvSpPr>
            <p:nvPr>
              <p:custDataLst>
                <p:tags r:id="rId41"/>
              </p:custDataLst>
            </p:nvPr>
          </p:nvSpPr>
          <p:spPr bwMode="auto">
            <a:xfrm flipH="1">
              <a:off x="3275013" y="2209800"/>
              <a:ext cx="4603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4" name="Line 11"/>
            <p:cNvSpPr>
              <a:spLocks noChangeShapeType="1"/>
            </p:cNvSpPr>
            <p:nvPr>
              <p:custDataLst>
                <p:tags r:id="rId42"/>
              </p:custDataLst>
            </p:nvPr>
          </p:nvSpPr>
          <p:spPr bwMode="auto">
            <a:xfrm flipH="1">
              <a:off x="2132013" y="2209800"/>
              <a:ext cx="3079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15" name="Group 14"/>
          <p:cNvGrpSpPr/>
          <p:nvPr/>
        </p:nvGrpSpPr>
        <p:grpSpPr>
          <a:xfrm>
            <a:off x="877824" y="3474720"/>
            <a:ext cx="7516841" cy="1728788"/>
            <a:chOff x="1186389" y="3986212"/>
            <a:chExt cx="7516841" cy="1728788"/>
          </a:xfrm>
        </p:grpSpPr>
        <p:sp>
          <p:nvSpPr>
            <p:cNvPr id="16" name="Rectangle 12"/>
            <p:cNvSpPr>
              <a:spLocks noChangeArrowheads="1"/>
            </p:cNvSpPr>
            <p:nvPr>
              <p:custDataLst>
                <p:tags r:id="rId1"/>
              </p:custDataLst>
            </p:nvPr>
          </p:nvSpPr>
          <p:spPr bwMode="auto">
            <a:xfrm>
              <a:off x="11863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17" name="Rectangle 13"/>
            <p:cNvSpPr>
              <a:spLocks noChangeArrowheads="1"/>
            </p:cNvSpPr>
            <p:nvPr>
              <p:custDataLst>
                <p:tags r:id="rId2"/>
              </p:custDataLst>
            </p:nvPr>
          </p:nvSpPr>
          <p:spPr bwMode="auto">
            <a:xfrm>
              <a:off x="1491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Rectangle 14"/>
            <p:cNvSpPr>
              <a:spLocks noChangeArrowheads="1"/>
            </p:cNvSpPr>
            <p:nvPr>
              <p:custDataLst>
                <p:tags r:id="rId3"/>
              </p:custDataLst>
            </p:nvPr>
          </p:nvSpPr>
          <p:spPr bwMode="auto">
            <a:xfrm>
              <a:off x="1795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Rectangle 15"/>
            <p:cNvSpPr>
              <a:spLocks noChangeArrowheads="1"/>
            </p:cNvSpPr>
            <p:nvPr>
              <p:custDataLst>
                <p:tags r:id="rId4"/>
              </p:custDataLst>
            </p:nvPr>
          </p:nvSpPr>
          <p:spPr bwMode="auto">
            <a:xfrm>
              <a:off x="2100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20" name="Rectangle 16"/>
            <p:cNvSpPr>
              <a:spLocks noChangeArrowheads="1"/>
            </p:cNvSpPr>
            <p:nvPr>
              <p:custDataLst>
                <p:tags r:id="rId5"/>
              </p:custDataLst>
            </p:nvPr>
          </p:nvSpPr>
          <p:spPr bwMode="auto">
            <a:xfrm>
              <a:off x="2405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21" name="Rectangle 17"/>
            <p:cNvSpPr>
              <a:spLocks noChangeArrowheads="1"/>
            </p:cNvSpPr>
            <p:nvPr>
              <p:custDataLst>
                <p:tags r:id="rId6"/>
              </p:custDataLst>
            </p:nvPr>
          </p:nvSpPr>
          <p:spPr bwMode="auto">
            <a:xfrm>
              <a:off x="2710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18"/>
            <p:cNvSpPr>
              <a:spLocks noChangeArrowheads="1"/>
            </p:cNvSpPr>
            <p:nvPr>
              <p:custDataLst>
                <p:tags r:id="rId7"/>
              </p:custDataLst>
            </p:nvPr>
          </p:nvSpPr>
          <p:spPr bwMode="auto">
            <a:xfrm>
              <a:off x="3015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3" name="Rectangle 19"/>
            <p:cNvSpPr>
              <a:spLocks noChangeArrowheads="1"/>
            </p:cNvSpPr>
            <p:nvPr>
              <p:custDataLst>
                <p:tags r:id="rId8"/>
              </p:custDataLst>
            </p:nvPr>
          </p:nvSpPr>
          <p:spPr bwMode="auto">
            <a:xfrm>
              <a:off x="3319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24" name="Rectangle 20"/>
            <p:cNvSpPr>
              <a:spLocks noChangeArrowheads="1"/>
            </p:cNvSpPr>
            <p:nvPr>
              <p:custDataLst>
                <p:tags r:id="rId9"/>
              </p:custDataLst>
            </p:nvPr>
          </p:nvSpPr>
          <p:spPr bwMode="auto">
            <a:xfrm>
              <a:off x="3929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21"/>
            <p:cNvSpPr>
              <a:spLocks noChangeArrowheads="1"/>
            </p:cNvSpPr>
            <p:nvPr>
              <p:custDataLst>
                <p:tags r:id="rId10"/>
              </p:custDataLst>
            </p:nvPr>
          </p:nvSpPr>
          <p:spPr bwMode="auto">
            <a:xfrm>
              <a:off x="4234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22"/>
            <p:cNvSpPr>
              <a:spLocks noChangeArrowheads="1"/>
            </p:cNvSpPr>
            <p:nvPr>
              <p:custDataLst>
                <p:tags r:id="rId11"/>
              </p:custDataLst>
            </p:nvPr>
          </p:nvSpPr>
          <p:spPr bwMode="auto">
            <a:xfrm>
              <a:off x="4539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Rectangle 23"/>
            <p:cNvSpPr>
              <a:spLocks noChangeArrowheads="1"/>
            </p:cNvSpPr>
            <p:nvPr>
              <p:custDataLst>
                <p:tags r:id="rId12"/>
              </p:custDataLst>
            </p:nvPr>
          </p:nvSpPr>
          <p:spPr bwMode="auto">
            <a:xfrm>
              <a:off x="4843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Rectangle 24"/>
            <p:cNvSpPr>
              <a:spLocks noChangeArrowheads="1"/>
            </p:cNvSpPr>
            <p:nvPr>
              <p:custDataLst>
                <p:tags r:id="rId13"/>
              </p:custDataLst>
            </p:nvPr>
          </p:nvSpPr>
          <p:spPr bwMode="auto">
            <a:xfrm>
              <a:off x="5148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24</a:t>
              </a:r>
            </a:p>
          </p:txBody>
        </p:sp>
        <p:sp>
          <p:nvSpPr>
            <p:cNvPr id="29" name="Rectangle 25"/>
            <p:cNvSpPr>
              <a:spLocks noChangeArrowheads="1"/>
            </p:cNvSpPr>
            <p:nvPr>
              <p:custDataLst>
                <p:tags r:id="rId14"/>
              </p:custDataLst>
            </p:nvPr>
          </p:nvSpPr>
          <p:spPr bwMode="auto">
            <a:xfrm>
              <a:off x="5758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26"/>
            <p:cNvSpPr>
              <a:spLocks noChangeArrowheads="1"/>
            </p:cNvSpPr>
            <p:nvPr>
              <p:custDataLst>
                <p:tags r:id="rId15"/>
              </p:custDataLst>
            </p:nvPr>
          </p:nvSpPr>
          <p:spPr bwMode="auto">
            <a:xfrm>
              <a:off x="3624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24</a:t>
              </a:r>
            </a:p>
          </p:txBody>
        </p:sp>
        <p:sp>
          <p:nvSpPr>
            <p:cNvPr id="31" name="Rectangle 27"/>
            <p:cNvSpPr>
              <a:spLocks noChangeArrowheads="1"/>
            </p:cNvSpPr>
            <p:nvPr>
              <p:custDataLst>
                <p:tags r:id="rId16"/>
              </p:custDataLst>
            </p:nvPr>
          </p:nvSpPr>
          <p:spPr bwMode="auto">
            <a:xfrm>
              <a:off x="6672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32" name="Rectangle 28"/>
            <p:cNvSpPr>
              <a:spLocks noChangeArrowheads="1"/>
            </p:cNvSpPr>
            <p:nvPr>
              <p:custDataLst>
                <p:tags r:id="rId17"/>
              </p:custDataLst>
            </p:nvPr>
          </p:nvSpPr>
          <p:spPr bwMode="auto">
            <a:xfrm>
              <a:off x="5453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33" name="Rectangle 29"/>
            <p:cNvSpPr>
              <a:spLocks noChangeArrowheads="1"/>
            </p:cNvSpPr>
            <p:nvPr>
              <p:custDataLst>
                <p:tags r:id="rId18"/>
              </p:custDataLst>
            </p:nvPr>
          </p:nvSpPr>
          <p:spPr bwMode="auto">
            <a:xfrm>
              <a:off x="6063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Rectangle 30"/>
            <p:cNvSpPr>
              <a:spLocks noChangeArrowheads="1"/>
            </p:cNvSpPr>
            <p:nvPr>
              <p:custDataLst>
                <p:tags r:id="rId19"/>
              </p:custDataLst>
            </p:nvPr>
          </p:nvSpPr>
          <p:spPr bwMode="auto">
            <a:xfrm>
              <a:off x="6367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35" name="Rectangle 31"/>
            <p:cNvSpPr>
              <a:spLocks noChangeArrowheads="1"/>
            </p:cNvSpPr>
            <p:nvPr>
              <p:custDataLst>
                <p:tags r:id="rId20"/>
              </p:custDataLst>
            </p:nvPr>
          </p:nvSpPr>
          <p:spPr bwMode="auto">
            <a:xfrm>
              <a:off x="6977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Rectangle 32"/>
            <p:cNvSpPr>
              <a:spLocks noChangeArrowheads="1"/>
            </p:cNvSpPr>
            <p:nvPr>
              <p:custDataLst>
                <p:tags r:id="rId21"/>
              </p:custDataLst>
            </p:nvPr>
          </p:nvSpPr>
          <p:spPr bwMode="auto">
            <a:xfrm>
              <a:off x="7282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7" name="Rectangle 33"/>
            <p:cNvSpPr>
              <a:spLocks noChangeArrowheads="1"/>
            </p:cNvSpPr>
            <p:nvPr>
              <p:custDataLst>
                <p:tags r:id="rId22"/>
              </p:custDataLst>
            </p:nvPr>
          </p:nvSpPr>
          <p:spPr bwMode="auto">
            <a:xfrm>
              <a:off x="75871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16</a:t>
              </a:r>
            </a:p>
          </p:txBody>
        </p:sp>
        <p:sp>
          <p:nvSpPr>
            <p:cNvPr id="38" name="Freeform 34"/>
            <p:cNvSpPr>
              <a:spLocks/>
            </p:cNvSpPr>
            <p:nvPr>
              <p:custDataLst>
                <p:tags r:id="rId23"/>
              </p:custDataLst>
            </p:nvPr>
          </p:nvSpPr>
          <p:spPr bwMode="auto">
            <a:xfrm>
              <a:off x="1643589" y="4484687"/>
              <a:ext cx="5181600" cy="558800"/>
            </a:xfrm>
            <a:custGeom>
              <a:avLst/>
              <a:gdLst/>
              <a:ahLst/>
              <a:cxnLst>
                <a:cxn ang="0">
                  <a:pos x="0" y="352"/>
                </a:cxn>
                <a:cxn ang="0">
                  <a:pos x="1968" y="16"/>
                </a:cxn>
                <a:cxn ang="0">
                  <a:pos x="3264" y="256"/>
                </a:cxn>
              </a:cxnLst>
              <a:rect l="0" t="0" r="r" b="b"/>
              <a:pathLst>
                <a:path w="3264" h="352">
                  <a:moveTo>
                    <a:pt x="0" y="352"/>
                  </a:moveTo>
                  <a:cubicBezTo>
                    <a:pt x="712" y="191"/>
                    <a:pt x="1424" y="31"/>
                    <a:pt x="1968" y="16"/>
                  </a:cubicBezTo>
                  <a:cubicBezTo>
                    <a:pt x="2511" y="0"/>
                    <a:pt x="2887" y="128"/>
                    <a:pt x="3264" y="256"/>
                  </a:cubicBezTo>
                </a:path>
              </a:pathLst>
            </a:custGeom>
            <a:noFill/>
            <a:ln w="25560">
              <a:solidFill>
                <a:schemeClr val="accent2"/>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35"/>
            <p:cNvSpPr>
              <a:spLocks/>
            </p:cNvSpPr>
            <p:nvPr>
              <p:custDataLst>
                <p:tags r:id="rId24"/>
              </p:custDataLst>
            </p:nvPr>
          </p:nvSpPr>
          <p:spPr bwMode="auto">
            <a:xfrm>
              <a:off x="3777189" y="4408487"/>
              <a:ext cx="3352800" cy="635000"/>
            </a:xfrm>
            <a:custGeom>
              <a:avLst/>
              <a:gdLst/>
              <a:ahLst/>
              <a:cxnLst>
                <a:cxn ang="0">
                  <a:pos x="2112" y="400"/>
                </a:cxn>
                <a:cxn ang="0">
                  <a:pos x="1680" y="16"/>
                </a:cxn>
                <a:cxn ang="0">
                  <a:pos x="0" y="304"/>
                </a:cxn>
              </a:cxnLst>
              <a:rect l="0" t="0" r="r" b="b"/>
              <a:pathLst>
                <a:path w="2112" h="400">
                  <a:moveTo>
                    <a:pt x="2112" y="400"/>
                  </a:moveTo>
                  <a:cubicBezTo>
                    <a:pt x="2072" y="216"/>
                    <a:pt x="2032" y="32"/>
                    <a:pt x="1680" y="16"/>
                  </a:cubicBezTo>
                  <a:cubicBezTo>
                    <a:pt x="1328" y="0"/>
                    <a:pt x="280" y="256"/>
                    <a:pt x="0" y="304"/>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Freeform 36"/>
            <p:cNvSpPr>
              <a:spLocks/>
            </p:cNvSpPr>
            <p:nvPr>
              <p:custDataLst>
                <p:tags r:id="rId25"/>
              </p:custDataLst>
            </p:nvPr>
          </p:nvSpPr>
          <p:spPr bwMode="auto">
            <a:xfrm>
              <a:off x="1338789" y="5043487"/>
              <a:ext cx="6096000" cy="671513"/>
            </a:xfrm>
            <a:custGeom>
              <a:avLst/>
              <a:gdLst/>
              <a:ahLst/>
              <a:cxnLst>
                <a:cxn ang="0">
                  <a:pos x="3840" y="0"/>
                </a:cxn>
                <a:cxn ang="0">
                  <a:pos x="3072" y="336"/>
                </a:cxn>
                <a:cxn ang="0">
                  <a:pos x="672" y="384"/>
                </a:cxn>
                <a:cxn ang="0">
                  <a:pos x="0" y="96"/>
                </a:cxn>
              </a:cxnLst>
              <a:rect l="0" t="0" r="r" b="b"/>
              <a:pathLst>
                <a:path w="3840" h="423">
                  <a:moveTo>
                    <a:pt x="3840" y="0"/>
                  </a:moveTo>
                  <a:cubicBezTo>
                    <a:pt x="3719" y="136"/>
                    <a:pt x="3599" y="272"/>
                    <a:pt x="3072" y="336"/>
                  </a:cubicBezTo>
                  <a:cubicBezTo>
                    <a:pt x="2544" y="399"/>
                    <a:pt x="1183" y="423"/>
                    <a:pt x="672" y="384"/>
                  </a:cubicBezTo>
                  <a:cubicBezTo>
                    <a:pt x="160" y="344"/>
                    <a:pt x="80" y="220"/>
                    <a:pt x="0"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1" name="Freeform 37"/>
            <p:cNvSpPr>
              <a:spLocks/>
            </p:cNvSpPr>
            <p:nvPr>
              <p:custDataLst>
                <p:tags r:id="rId26"/>
              </p:custDataLst>
            </p:nvPr>
          </p:nvSpPr>
          <p:spPr bwMode="auto">
            <a:xfrm>
              <a:off x="4386789" y="5043487"/>
              <a:ext cx="2438400" cy="481013"/>
            </a:xfrm>
            <a:custGeom>
              <a:avLst/>
              <a:gdLst/>
              <a:ahLst/>
              <a:cxnLst>
                <a:cxn ang="0">
                  <a:pos x="0" y="0"/>
                </a:cxn>
                <a:cxn ang="0">
                  <a:pos x="816" y="288"/>
                </a:cxn>
                <a:cxn ang="0">
                  <a:pos x="1536" y="96"/>
                </a:cxn>
              </a:cxnLst>
              <a:rect l="0" t="0" r="r" b="b"/>
              <a:pathLst>
                <a:path w="1536" h="303">
                  <a:moveTo>
                    <a:pt x="0" y="0"/>
                  </a:moveTo>
                  <a:cubicBezTo>
                    <a:pt x="280" y="136"/>
                    <a:pt x="560" y="272"/>
                    <a:pt x="816" y="288"/>
                  </a:cubicBezTo>
                  <a:cubicBezTo>
                    <a:pt x="1071" y="303"/>
                    <a:pt x="1303" y="199"/>
                    <a:pt x="1536"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2" name="Text Box 38"/>
            <p:cNvSpPr txBox="1">
              <a:spLocks noChangeArrowheads="1"/>
            </p:cNvSpPr>
            <p:nvPr>
              <p:custDataLst>
                <p:tags r:id="rId27"/>
              </p:custDataLst>
            </p:nvPr>
          </p:nvSpPr>
          <p:spPr bwMode="auto">
            <a:xfrm>
              <a:off x="6826777" y="4205287"/>
              <a:ext cx="1876453" cy="340735"/>
            </a:xfrm>
            <a:prstGeom prst="rect">
              <a:avLst/>
            </a:prstGeom>
            <a:noFill/>
            <a:ln w="9525">
              <a:noFill/>
              <a:round/>
              <a:headEnd/>
              <a:tailEnd/>
            </a:ln>
            <a:effectLst/>
          </p:spPr>
          <p:txBody>
            <a:bodyPr wrap="none" lIns="90000" tIns="46800" rIns="90000" bIns="46800">
              <a:spAutoFit/>
            </a:bodyPr>
            <a:lstStyle/>
            <a:p>
              <a:pPr>
                <a:lnSpc>
                  <a:spcPct val="100000"/>
                </a:lnSpc>
                <a:buClr>
                  <a:srgbClr val="66FF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accent2"/>
                  </a:solidFill>
                  <a:latin typeface="Calibri" panose="020F0502020204030204" pitchFamily="34" charset="0"/>
                  <a:ea typeface="Arial Unicode MS" panose="020B0604020202020204" pitchFamily="34" charset="-128"/>
                  <a:cs typeface="Calibri" panose="020F0502020204030204" pitchFamily="34" charset="0"/>
                </a:rPr>
                <a:t>Forward (next) links</a:t>
              </a:r>
            </a:p>
          </p:txBody>
        </p:sp>
        <p:sp>
          <p:nvSpPr>
            <p:cNvPr id="43" name="Text Box 39"/>
            <p:cNvSpPr txBox="1">
              <a:spLocks noChangeArrowheads="1"/>
            </p:cNvSpPr>
            <p:nvPr>
              <p:custDataLst>
                <p:tags r:id="rId28"/>
              </p:custDataLst>
            </p:nvPr>
          </p:nvSpPr>
          <p:spPr bwMode="auto">
            <a:xfrm>
              <a:off x="7112527" y="5341937"/>
              <a:ext cx="1572908" cy="340735"/>
            </a:xfrm>
            <a:prstGeom prst="rect">
              <a:avLst/>
            </a:prstGeom>
            <a:noFill/>
            <a:ln w="9525">
              <a:noFill/>
              <a:round/>
              <a:headEnd/>
              <a:tailEnd/>
            </a:ln>
            <a:effectLst/>
          </p:spPr>
          <p:txBody>
            <a:bodyPr wrap="none" lIns="90000" tIns="46800" rIns="90000" bIns="46800">
              <a:spAutoFit/>
            </a:bodyPr>
            <a:lstStyle/>
            <a:p>
              <a:pPr>
                <a:lnSpc>
                  <a:spcPct val="100000"/>
                </a:lnSpc>
                <a:buClr>
                  <a:srgbClr val="FF00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Back (</a:t>
              </a:r>
              <a:r>
                <a:rPr lang="en-GB" sz="1600" dirty="0" err="1">
                  <a:solidFill>
                    <a:srgbClr val="C00000"/>
                  </a:solidFill>
                  <a:latin typeface="Calibri" panose="020F0502020204030204" pitchFamily="34" charset="0"/>
                  <a:ea typeface="Arial Unicode MS" panose="020B0604020202020204" pitchFamily="34" charset="-128"/>
                  <a:cs typeface="Calibri" panose="020F0502020204030204" pitchFamily="34" charset="0"/>
                </a:rPr>
                <a:t>prev</a:t>
              </a:r>
              <a:r>
                <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 links</a:t>
              </a:r>
            </a:p>
          </p:txBody>
        </p:sp>
        <p:sp>
          <p:nvSpPr>
            <p:cNvPr id="44" name="Freeform 41"/>
            <p:cNvSpPr>
              <a:spLocks/>
            </p:cNvSpPr>
            <p:nvPr>
              <p:custDataLst>
                <p:tags r:id="rId29"/>
              </p:custDataLst>
            </p:nvPr>
          </p:nvSpPr>
          <p:spPr bwMode="auto">
            <a:xfrm>
              <a:off x="4081989" y="3986212"/>
              <a:ext cx="3495675" cy="1057275"/>
            </a:xfrm>
            <a:custGeom>
              <a:avLst/>
              <a:gdLst/>
              <a:ahLst/>
              <a:cxnLst>
                <a:cxn ang="0">
                  <a:pos x="0" y="666"/>
                </a:cxn>
                <a:cxn ang="0">
                  <a:pos x="422" y="178"/>
                </a:cxn>
                <a:cxn ang="0">
                  <a:pos x="2202" y="0"/>
                </a:cxn>
              </a:cxnLst>
              <a:rect l="0" t="0" r="r" b="b"/>
              <a:pathLst>
                <a:path w="2202" h="666">
                  <a:moveTo>
                    <a:pt x="0" y="666"/>
                  </a:moveTo>
                  <a:cubicBezTo>
                    <a:pt x="70" y="585"/>
                    <a:pt x="55" y="289"/>
                    <a:pt x="422" y="178"/>
                  </a:cubicBezTo>
                  <a:cubicBezTo>
                    <a:pt x="789" y="67"/>
                    <a:pt x="1831" y="37"/>
                    <a:pt x="2202" y="0"/>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42"/>
            <p:cNvSpPr>
              <a:spLocks/>
            </p:cNvSpPr>
            <p:nvPr>
              <p:custDataLst>
                <p:tags r:id="rId30"/>
              </p:custDataLst>
            </p:nvPr>
          </p:nvSpPr>
          <p:spPr bwMode="auto">
            <a:xfrm>
              <a:off x="1186389" y="5043487"/>
              <a:ext cx="762000" cy="457200"/>
            </a:xfrm>
            <a:custGeom>
              <a:avLst/>
              <a:gdLst/>
              <a:ahLst/>
              <a:cxnLst>
                <a:cxn ang="0">
                  <a:pos x="480" y="0"/>
                </a:cxn>
                <a:cxn ang="0">
                  <a:pos x="336" y="240"/>
                </a:cxn>
                <a:cxn ang="0">
                  <a:pos x="0" y="288"/>
                </a:cxn>
              </a:cxnLst>
              <a:rect l="0" t="0" r="r" b="b"/>
              <a:pathLst>
                <a:path w="480" h="288">
                  <a:moveTo>
                    <a:pt x="480" y="0"/>
                  </a:moveTo>
                  <a:cubicBezTo>
                    <a:pt x="448" y="96"/>
                    <a:pt x="416" y="192"/>
                    <a:pt x="336" y="240"/>
                  </a:cubicBezTo>
                  <a:cubicBezTo>
                    <a:pt x="256" y="288"/>
                    <a:pt x="128" y="288"/>
                    <a:pt x="0" y="288"/>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6" name="Text Box 43"/>
            <p:cNvSpPr txBox="1">
              <a:spLocks noChangeArrowheads="1"/>
            </p:cNvSpPr>
            <p:nvPr>
              <p:custDataLst>
                <p:tags r:id="rId31"/>
              </p:custDataLst>
            </p:nvPr>
          </p:nvSpPr>
          <p:spPr bwMode="auto">
            <a:xfrm>
              <a:off x="1634677" y="4552930"/>
              <a:ext cx="321220"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47" name="Text Box 44"/>
            <p:cNvSpPr txBox="1">
              <a:spLocks noChangeArrowheads="1"/>
            </p:cNvSpPr>
            <p:nvPr>
              <p:custDataLst>
                <p:tags r:id="rId32"/>
              </p:custDataLst>
            </p:nvPr>
          </p:nvSpPr>
          <p:spPr bwMode="auto">
            <a:xfrm>
              <a:off x="7123187" y="4581525"/>
              <a:ext cx="311602"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48" name="Text Box 45"/>
            <p:cNvSpPr txBox="1">
              <a:spLocks noChangeArrowheads="1"/>
            </p:cNvSpPr>
            <p:nvPr>
              <p:custDataLst>
                <p:tags r:id="rId33"/>
              </p:custDataLst>
            </p:nvPr>
          </p:nvSpPr>
          <p:spPr bwMode="auto">
            <a:xfrm>
              <a:off x="4382634" y="5152987"/>
              <a:ext cx="303586"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grpSp>
    </p:spTree>
    <p:extLst>
      <p:ext uri="{BB962C8B-B14F-4D97-AF65-F5344CB8AC3E}">
        <p14:creationId xmlns:p14="http://schemas.microsoft.com/office/powerpoint/2010/main" val="367180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From Explicit Free Lists</a:t>
            </a:r>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These 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p>
        </p:txBody>
      </p:sp>
      <p:sp>
        <p:nvSpPr>
          <p:cNvPr id="4" name="Slide Number Placeholder 3"/>
          <p:cNvSpPr>
            <a:spLocks noGrp="1"/>
          </p:cNvSpPr>
          <p:nvPr>
            <p:ph type="sldNum" sz="quarter" idx="10"/>
          </p:nvPr>
        </p:nvSpPr>
        <p:spPr/>
        <p:txBody>
          <a:bodyPr/>
          <a:lstStyle/>
          <a:p>
            <a:fld id="{C0BB463C-2B8D-41E5-9457-1404AA9BBE8D}" type="slidenum">
              <a:rPr lang="en-US" smtClean="0"/>
              <a:t>22</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22"/>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23"/>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24"/>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25"/>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26"/>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7"/>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8"/>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9"/>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30"/>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31"/>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32"/>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33"/>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34"/>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35"/>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36"/>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sp>
          <p:nvSpPr>
            <p:cNvPr id="21" name="Rectangle 26"/>
            <p:cNvSpPr>
              <a:spLocks noChangeArrowheads="1"/>
            </p:cNvSpPr>
            <p:nvPr>
              <p:custDataLst>
                <p:tags r:id="rId37"/>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8"/>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914400" y="4201766"/>
            <a:ext cx="7315200" cy="2290474"/>
            <a:chOff x="487480" y="3645189"/>
            <a:chExt cx="7607300" cy="2290474"/>
          </a:xfrm>
        </p:grpSpPr>
        <p:sp>
          <p:nvSpPr>
            <p:cNvPr id="24" name="Rectangle 73"/>
            <p:cNvSpPr>
              <a:spLocks noChangeArrowheads="1"/>
            </p:cNvSpPr>
            <p:nvPr>
              <p:custDataLst>
                <p:tags r:id="rId1"/>
              </p:custDataLst>
            </p:nvPr>
          </p:nvSpPr>
          <p:spPr bwMode="auto">
            <a:xfrm>
              <a:off x="487480" y="3649663"/>
              <a:ext cx="76073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567105" y="5181600"/>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567104" y="3810000"/>
              <a:ext cx="761999"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1652703" y="5653088"/>
              <a:ext cx="95091"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Line 43"/>
            <p:cNvSpPr>
              <a:spLocks noChangeShapeType="1"/>
            </p:cNvSpPr>
            <p:nvPr>
              <p:custDataLst>
                <p:tags r:id="rId5"/>
              </p:custDataLst>
            </p:nvPr>
          </p:nvSpPr>
          <p:spPr bwMode="auto">
            <a:xfrm flipV="1">
              <a:off x="1728904" y="4808537"/>
              <a:ext cx="990600"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9" name="Rectangle 46"/>
            <p:cNvSpPr>
              <a:spLocks noChangeArrowheads="1"/>
            </p:cNvSpPr>
            <p:nvPr>
              <p:custDataLst>
                <p:tags r:id="rId6"/>
              </p:custDataLst>
            </p:nvPr>
          </p:nvSpPr>
          <p:spPr bwMode="auto">
            <a:xfrm>
              <a:off x="4395905" y="4495800"/>
              <a:ext cx="1828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7"/>
              </p:custDataLst>
            </p:nvPr>
          </p:nvSpPr>
          <p:spPr bwMode="auto">
            <a:xfrm>
              <a:off x="2567105" y="4495800"/>
              <a:ext cx="1828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1" name="Oval 54"/>
            <p:cNvSpPr>
              <a:spLocks noChangeArrowheads="1"/>
            </p:cNvSpPr>
            <p:nvPr>
              <p:custDataLst>
                <p:tags r:id="rId8"/>
              </p:custDataLst>
            </p:nvPr>
          </p:nvSpPr>
          <p:spPr bwMode="auto">
            <a:xfrm>
              <a:off x="4472105" y="4572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9"/>
              </p:custDataLst>
            </p:nvPr>
          </p:nvSpPr>
          <p:spPr bwMode="auto">
            <a:xfrm>
              <a:off x="2643305" y="3886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10"/>
              </p:custDataLst>
            </p:nvPr>
          </p:nvSpPr>
          <p:spPr bwMode="auto">
            <a:xfrm flipV="1">
              <a:off x="2948105" y="52578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11"/>
              </p:custDataLst>
            </p:nvPr>
          </p:nvSpPr>
          <p:spPr bwMode="auto">
            <a:xfrm>
              <a:off x="2643305" y="52578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12"/>
              </p:custDataLst>
            </p:nvPr>
          </p:nvSpPr>
          <p:spPr bwMode="auto">
            <a:xfrm flipV="1">
              <a:off x="2948105" y="38862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3"/>
              </p:custDataLst>
            </p:nvPr>
          </p:nvSpPr>
          <p:spPr bwMode="auto">
            <a:xfrm>
              <a:off x="493021" y="3645189"/>
              <a:ext cx="204312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(with splitting)</a:t>
              </a:r>
            </a:p>
          </p:txBody>
        </p:sp>
        <p:sp>
          <p:nvSpPr>
            <p:cNvPr id="37" name="Oval 65"/>
            <p:cNvSpPr>
              <a:spLocks noChangeArrowheads="1"/>
            </p:cNvSpPr>
            <p:nvPr>
              <p:custDataLst>
                <p:tags r:id="rId14"/>
              </p:custDataLst>
            </p:nvPr>
          </p:nvSpPr>
          <p:spPr bwMode="auto">
            <a:xfrm flipV="1">
              <a:off x="4776905" y="45720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8" name="Freeform 66"/>
            <p:cNvSpPr>
              <a:spLocks/>
            </p:cNvSpPr>
            <p:nvPr>
              <p:custDataLst>
                <p:tags r:id="rId15"/>
              </p:custDataLst>
            </p:nvPr>
          </p:nvSpPr>
          <p:spPr bwMode="auto">
            <a:xfrm>
              <a:off x="2719505" y="39624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67"/>
            <p:cNvSpPr>
              <a:spLocks/>
            </p:cNvSpPr>
            <p:nvPr>
              <p:custDataLst>
                <p:tags r:id="rId16"/>
              </p:custDataLst>
            </p:nvPr>
          </p:nvSpPr>
          <p:spPr bwMode="auto">
            <a:xfrm flipH="1">
              <a:off x="2719505" y="46482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Text Box 70"/>
            <p:cNvSpPr txBox="1">
              <a:spLocks noChangeArrowheads="1"/>
            </p:cNvSpPr>
            <p:nvPr>
              <p:custDataLst>
                <p:tags r:id="rId17"/>
              </p:custDataLst>
            </p:nvPr>
          </p:nvSpPr>
          <p:spPr bwMode="auto">
            <a:xfrm>
              <a:off x="1830344" y="5539631"/>
              <a:ext cx="1608774"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8"/>
              </p:custDataLst>
            </p:nvPr>
          </p:nvSpPr>
          <p:spPr bwMode="auto">
            <a:xfrm>
              <a:off x="3329105" y="37338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3" name="Freeform 69"/>
            <p:cNvSpPr>
              <a:spLocks/>
            </p:cNvSpPr>
            <p:nvPr>
              <p:custDataLst>
                <p:tags r:id="rId19"/>
              </p:custDataLst>
            </p:nvPr>
          </p:nvSpPr>
          <p:spPr bwMode="auto">
            <a:xfrm>
              <a:off x="3176704" y="4038600"/>
              <a:ext cx="1684339" cy="596900"/>
            </a:xfrm>
            <a:custGeom>
              <a:avLst/>
              <a:gdLst/>
              <a:ahLst/>
              <a:cxnLst>
                <a:cxn ang="0">
                  <a:pos x="965" y="424"/>
                </a:cxn>
                <a:cxn ang="0">
                  <a:pos x="758" y="126"/>
                </a:cxn>
                <a:cxn ang="0">
                  <a:pos x="263" y="76"/>
                </a:cxn>
                <a:cxn ang="0">
                  <a:pos x="0" y="0"/>
                </a:cxn>
              </a:cxnLst>
              <a:rect l="0" t="0" r="r" b="b"/>
              <a:pathLst>
                <a:path w="965" h="424">
                  <a:moveTo>
                    <a:pt x="965" y="424"/>
                  </a:moveTo>
                  <a:cubicBezTo>
                    <a:pt x="930" y="374"/>
                    <a:pt x="875" y="184"/>
                    <a:pt x="758" y="126"/>
                  </a:cubicBezTo>
                  <a:cubicBezTo>
                    <a:pt x="641" y="68"/>
                    <a:pt x="389" y="97"/>
                    <a:pt x="263" y="76"/>
                  </a:cubicBezTo>
                  <a:cubicBezTo>
                    <a:pt x="137" y="55"/>
                    <a:pt x="55" y="16"/>
                    <a:pt x="0"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20"/>
              </p:custDataLst>
            </p:nvPr>
          </p:nvSpPr>
          <p:spPr bwMode="auto">
            <a:xfrm>
              <a:off x="3329105" y="51054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68"/>
            <p:cNvSpPr>
              <a:spLocks/>
            </p:cNvSpPr>
            <p:nvPr>
              <p:custDataLst>
                <p:tags r:id="rId21"/>
              </p:custDataLst>
            </p:nvPr>
          </p:nvSpPr>
          <p:spPr bwMode="auto">
            <a:xfrm>
              <a:off x="3024305" y="4800600"/>
              <a:ext cx="1828800" cy="533400"/>
            </a:xfrm>
            <a:custGeom>
              <a:avLst/>
              <a:gdLst/>
              <a:ahLst/>
              <a:cxnLst>
                <a:cxn ang="0">
                  <a:pos x="0" y="336"/>
                </a:cxn>
                <a:cxn ang="0">
                  <a:pos x="318" y="184"/>
                </a:cxn>
                <a:cxn ang="0">
                  <a:pos x="955" y="154"/>
                </a:cxn>
                <a:cxn ang="0">
                  <a:pos x="1152" y="0"/>
                </a:cxn>
              </a:cxnLst>
              <a:rect l="0" t="0" r="r" b="b"/>
              <a:pathLst>
                <a:path w="1152" h="336">
                  <a:moveTo>
                    <a:pt x="0" y="336"/>
                  </a:moveTo>
                  <a:cubicBezTo>
                    <a:pt x="53" y="311"/>
                    <a:pt x="159" y="214"/>
                    <a:pt x="318" y="184"/>
                  </a:cubicBezTo>
                  <a:cubicBezTo>
                    <a:pt x="477" y="154"/>
                    <a:pt x="816" y="185"/>
                    <a:pt x="955" y="154"/>
                  </a:cubicBezTo>
                  <a:cubicBezTo>
                    <a:pt x="1094" y="123"/>
                    <a:pt x="1111" y="32"/>
                    <a:pt x="1152"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grpSp>
      <mc:AlternateContent xmlns:mc="http://schemas.openxmlformats.org/markup-compatibility/2006">
        <mc:Choice xmlns:p14="http://schemas.microsoft.com/office/powerpoint/2010/main" Requires="p14">
          <p:contentPart p14:bwMode="auto" r:id="rId41">
            <p14:nvContentPartPr>
              <p14:cNvPr id="41" name="Ink 40">
                <a:extLst>
                  <a:ext uri="{FF2B5EF4-FFF2-40B4-BE49-F238E27FC236}">
                    <a16:creationId xmlns:a16="http://schemas.microsoft.com/office/drawing/2014/main" id="{6049CCF9-DD88-4CA5-B5E0-E59C972EF414}"/>
                  </a:ext>
                </a:extLst>
              </p14:cNvPr>
              <p14:cNvContentPartPr/>
              <p14:nvPr/>
            </p14:nvContentPartPr>
            <p14:xfrm>
              <a:off x="2344680" y="1818720"/>
              <a:ext cx="5647680" cy="4388400"/>
            </p14:xfrm>
          </p:contentPart>
        </mc:Choice>
        <mc:Fallback>
          <p:pic>
            <p:nvPicPr>
              <p:cNvPr id="41" name="Ink 40">
                <a:extLst>
                  <a:ext uri="{FF2B5EF4-FFF2-40B4-BE49-F238E27FC236}">
                    <a16:creationId xmlns:a16="http://schemas.microsoft.com/office/drawing/2014/main" id="{6049CCF9-DD88-4CA5-B5E0-E59C972EF414}"/>
                  </a:ext>
                </a:extLst>
              </p:cNvPr>
              <p:cNvPicPr/>
              <p:nvPr/>
            </p:nvPicPr>
            <p:blipFill>
              <a:blip r:embed="rId42"/>
              <a:stretch>
                <a:fillRect/>
              </a:stretch>
            </p:blipFill>
            <p:spPr>
              <a:xfrm>
                <a:off x="2335320" y="1809360"/>
                <a:ext cx="5666400" cy="4407120"/>
              </a:xfrm>
              <a:prstGeom prst="rect">
                <a:avLst/>
              </a:prstGeom>
            </p:spPr>
          </p:pic>
        </mc:Fallback>
      </mc:AlternateContent>
    </p:spTree>
    <p:extLst>
      <p:ext uri="{BB962C8B-B14F-4D97-AF65-F5344CB8AC3E}">
        <p14:creationId xmlns:p14="http://schemas.microsoft.com/office/powerpoint/2010/main" val="4337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From Explicit Free Lists</a:t>
            </a:r>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These 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p>
        </p:txBody>
      </p:sp>
      <p:sp>
        <p:nvSpPr>
          <p:cNvPr id="4" name="Slide Number Placeholder 3"/>
          <p:cNvSpPr>
            <a:spLocks noGrp="1"/>
          </p:cNvSpPr>
          <p:nvPr>
            <p:ph type="sldNum" sz="quarter" idx="10"/>
          </p:nvPr>
        </p:nvSpPr>
        <p:spPr/>
        <p:txBody>
          <a:bodyPr/>
          <a:lstStyle/>
          <a:p>
            <a:fld id="{C0BB463C-2B8D-41E5-9457-1404AA9BBE8D}" type="slidenum">
              <a:rPr lang="en-US" smtClean="0"/>
              <a:t>23</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15"/>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16"/>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17"/>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18"/>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19"/>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0"/>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1"/>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2"/>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23"/>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24"/>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25"/>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26"/>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27"/>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28"/>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29"/>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sp>
          <p:nvSpPr>
            <p:cNvPr id="21" name="Rectangle 26"/>
            <p:cNvSpPr>
              <a:spLocks noChangeArrowheads="1"/>
            </p:cNvSpPr>
            <p:nvPr>
              <p:custDataLst>
                <p:tags r:id="rId30"/>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1"/>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53" name="Group 52"/>
          <p:cNvGrpSpPr/>
          <p:nvPr/>
        </p:nvGrpSpPr>
        <p:grpSpPr>
          <a:xfrm>
            <a:off x="914400" y="4201766"/>
            <a:ext cx="7315200" cy="2290474"/>
            <a:chOff x="914400" y="4201766"/>
            <a:chExt cx="7315200" cy="2290474"/>
          </a:xfrm>
        </p:grpSpPr>
        <p:sp>
          <p:nvSpPr>
            <p:cNvPr id="24" name="Rectangle 73"/>
            <p:cNvSpPr>
              <a:spLocks noChangeArrowheads="1"/>
            </p:cNvSpPr>
            <p:nvPr>
              <p:custDataLst>
                <p:tags r:id="rId1"/>
              </p:custDataLst>
            </p:nvPr>
          </p:nvSpPr>
          <p:spPr bwMode="auto">
            <a:xfrm>
              <a:off x="914400" y="4206240"/>
              <a:ext cx="73152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914173" y="5738177"/>
              <a:ext cx="73274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914172" y="4366577"/>
              <a:ext cx="73274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2034882" y="6209665"/>
              <a:ext cx="91440"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5"/>
              </p:custDataLst>
            </p:nvPr>
          </p:nvSpPr>
          <p:spPr bwMode="auto">
            <a:xfrm>
              <a:off x="2914172" y="5052377"/>
              <a:ext cx="352044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6"/>
              </p:custDataLst>
            </p:nvPr>
          </p:nvSpPr>
          <p:spPr bwMode="auto">
            <a:xfrm>
              <a:off x="2987447" y="44427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7"/>
              </p:custDataLst>
            </p:nvPr>
          </p:nvSpPr>
          <p:spPr bwMode="auto">
            <a:xfrm flipV="1">
              <a:off x="3280544" y="58143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8"/>
              </p:custDataLst>
            </p:nvPr>
          </p:nvSpPr>
          <p:spPr bwMode="auto">
            <a:xfrm>
              <a:off x="2987447" y="58143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9"/>
              </p:custDataLst>
            </p:nvPr>
          </p:nvSpPr>
          <p:spPr bwMode="auto">
            <a:xfrm flipV="1">
              <a:off x="3280544" y="44427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0"/>
              </p:custDataLst>
            </p:nvPr>
          </p:nvSpPr>
          <p:spPr bwMode="auto">
            <a:xfrm>
              <a:off x="919728" y="4201766"/>
              <a:ext cx="196467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(fully allocated)</a:t>
              </a:r>
            </a:p>
          </p:txBody>
        </p:sp>
        <p:sp>
          <p:nvSpPr>
            <p:cNvPr id="40" name="Text Box 70"/>
            <p:cNvSpPr txBox="1">
              <a:spLocks noChangeArrowheads="1"/>
            </p:cNvSpPr>
            <p:nvPr>
              <p:custDataLst>
                <p:tags r:id="rId11"/>
              </p:custDataLst>
            </p:nvPr>
          </p:nvSpPr>
          <p:spPr bwMode="auto">
            <a:xfrm>
              <a:off x="2205702" y="6096208"/>
              <a:ext cx="154700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2"/>
              </p:custDataLst>
            </p:nvPr>
          </p:nvSpPr>
          <p:spPr bwMode="auto">
            <a:xfrm>
              <a:off x="3646914" y="42903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13"/>
              </p:custDataLst>
            </p:nvPr>
          </p:nvSpPr>
          <p:spPr bwMode="auto">
            <a:xfrm>
              <a:off x="3646914" y="56619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0" name="Freeform 49"/>
            <p:cNvSpPr/>
            <p:nvPr/>
          </p:nvSpPr>
          <p:spPr bwMode="auto">
            <a:xfrm>
              <a:off x="2327492" y="4516582"/>
              <a:ext cx="726050" cy="1330036"/>
            </a:xfrm>
            <a:custGeom>
              <a:avLst/>
              <a:gdLst>
                <a:gd name="connsiteX0" fmla="*/ 726050 w 726050"/>
                <a:gd name="connsiteY0" fmla="*/ 0 h 1330036"/>
                <a:gd name="connsiteX1" fmla="*/ 72 w 726050"/>
                <a:gd name="connsiteY1" fmla="*/ 648393 h 1330036"/>
                <a:gd name="connsiteX2" fmla="*/ 681715 w 726050"/>
                <a:gd name="connsiteY2" fmla="*/ 1330036 h 1330036"/>
              </a:gdLst>
              <a:ahLst/>
              <a:cxnLst>
                <a:cxn ang="0">
                  <a:pos x="connsiteX0" y="connsiteY0"/>
                </a:cxn>
                <a:cxn ang="0">
                  <a:pos x="connsiteX1" y="connsiteY1"/>
                </a:cxn>
                <a:cxn ang="0">
                  <a:pos x="connsiteX2" y="connsiteY2"/>
                </a:cxn>
              </a:cxnLst>
              <a:rect l="l" t="t" r="r" b="b"/>
              <a:pathLst>
                <a:path w="726050" h="1330036">
                  <a:moveTo>
                    <a:pt x="726050" y="0"/>
                  </a:moveTo>
                  <a:cubicBezTo>
                    <a:pt x="366755" y="213360"/>
                    <a:pt x="7461" y="426721"/>
                    <a:pt x="72" y="648393"/>
                  </a:cubicBezTo>
                  <a:cubicBezTo>
                    <a:pt x="-7317" y="870065"/>
                    <a:pt x="555177" y="1214582"/>
                    <a:pt x="681715" y="1330036"/>
                  </a:cubicBezTo>
                </a:path>
              </a:pathLst>
            </a:custGeom>
            <a:noFill/>
            <a:ln w="571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Freeform 51"/>
            <p:cNvSpPr/>
            <p:nvPr/>
          </p:nvSpPr>
          <p:spPr bwMode="auto">
            <a:xfrm>
              <a:off x="2626505" y="4583084"/>
              <a:ext cx="726295" cy="1307869"/>
            </a:xfrm>
            <a:custGeom>
              <a:avLst/>
              <a:gdLst>
                <a:gd name="connsiteX0" fmla="*/ 726295 w 726295"/>
                <a:gd name="connsiteY0" fmla="*/ 1307869 h 1307869"/>
                <a:gd name="connsiteX1" fmla="*/ 317 w 726295"/>
                <a:gd name="connsiteY1" fmla="*/ 598516 h 1307869"/>
                <a:gd name="connsiteX2" fmla="*/ 643168 w 726295"/>
                <a:gd name="connsiteY2" fmla="*/ 0 h 1307869"/>
              </a:gdLst>
              <a:ahLst/>
              <a:cxnLst>
                <a:cxn ang="0">
                  <a:pos x="connsiteX0" y="connsiteY0"/>
                </a:cxn>
                <a:cxn ang="0">
                  <a:pos x="connsiteX1" y="connsiteY1"/>
                </a:cxn>
                <a:cxn ang="0">
                  <a:pos x="connsiteX2" y="connsiteY2"/>
                </a:cxn>
              </a:cxnLst>
              <a:rect l="l" t="t" r="r" b="b"/>
              <a:pathLst>
                <a:path w="726295" h="1307869">
                  <a:moveTo>
                    <a:pt x="726295" y="1307869"/>
                  </a:moveTo>
                  <a:cubicBezTo>
                    <a:pt x="370233" y="1062181"/>
                    <a:pt x="14171" y="816494"/>
                    <a:pt x="317" y="598516"/>
                  </a:cubicBezTo>
                  <a:cubicBezTo>
                    <a:pt x="-13537" y="380538"/>
                    <a:pt x="428884" y="157942"/>
                    <a:pt x="643168" y="0"/>
                  </a:cubicBezTo>
                </a:path>
              </a:pathLst>
            </a:custGeom>
            <a:noFill/>
            <a:ln w="5715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8" name="Line 43"/>
            <p:cNvSpPr>
              <a:spLocks noChangeShapeType="1"/>
            </p:cNvSpPr>
            <p:nvPr>
              <p:custDataLst>
                <p:tags r:id="rId14"/>
              </p:custDataLst>
            </p:nvPr>
          </p:nvSpPr>
          <p:spPr bwMode="auto">
            <a:xfrm flipV="1">
              <a:off x="2108157" y="5365114"/>
              <a:ext cx="952564"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326B40F5-BA46-402B-8AE3-2D904D690792}"/>
                  </a:ext>
                </a:extLst>
              </p14:cNvPr>
              <p14:cNvContentPartPr/>
              <p14:nvPr/>
            </p14:nvContentPartPr>
            <p14:xfrm>
              <a:off x="2894040" y="2205360"/>
              <a:ext cx="5209560" cy="3824280"/>
            </p14:xfrm>
          </p:contentPart>
        </mc:Choice>
        <mc:Fallback>
          <p:pic>
            <p:nvPicPr>
              <p:cNvPr id="23" name="Ink 22">
                <a:extLst>
                  <a:ext uri="{FF2B5EF4-FFF2-40B4-BE49-F238E27FC236}">
                    <a16:creationId xmlns:a16="http://schemas.microsoft.com/office/drawing/2014/main" id="{326B40F5-BA46-402B-8AE3-2D904D690792}"/>
                  </a:ext>
                </a:extLst>
              </p:cNvPr>
              <p:cNvPicPr/>
              <p:nvPr/>
            </p:nvPicPr>
            <p:blipFill>
              <a:blip r:embed="rId35"/>
              <a:stretch>
                <a:fillRect/>
              </a:stretch>
            </p:blipFill>
            <p:spPr>
              <a:xfrm>
                <a:off x="2884680" y="2196000"/>
                <a:ext cx="5228280" cy="3843000"/>
              </a:xfrm>
              <a:prstGeom prst="rect">
                <a:avLst/>
              </a:prstGeom>
            </p:spPr>
          </p:pic>
        </mc:Fallback>
      </mc:AlternateContent>
    </p:spTree>
    <p:extLst>
      <p:ext uri="{BB962C8B-B14F-4D97-AF65-F5344CB8AC3E}">
        <p14:creationId xmlns:p14="http://schemas.microsoft.com/office/powerpoint/2010/main" val="48489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Explicit Free Lists</a:t>
            </a:r>
          </a:p>
        </p:txBody>
      </p:sp>
      <p:sp>
        <p:nvSpPr>
          <p:cNvPr id="3" name="Content Placeholder 2"/>
          <p:cNvSpPr>
            <a:spLocks noGrp="1"/>
          </p:cNvSpPr>
          <p:nvPr>
            <p:ph idx="1"/>
          </p:nvPr>
        </p:nvSpPr>
        <p:spPr/>
        <p:txBody>
          <a:bodyPr/>
          <a:lstStyle/>
          <a:p>
            <a:r>
              <a:rPr lang="en-US" i="1" dirty="0">
                <a:solidFill>
                  <a:srgbClr val="FF0000"/>
                </a:solidFill>
              </a:rPr>
              <a:t>Insertion policy:</a:t>
            </a:r>
            <a:r>
              <a:rPr lang="en-US" dirty="0"/>
              <a:t>  Where in the free list do you put the newly freed block?</a:t>
            </a:r>
          </a:p>
          <a:p>
            <a:pPr lvl="1">
              <a:spcBef>
                <a:spcPts val="1800"/>
              </a:spcBef>
            </a:pPr>
            <a:r>
              <a:rPr lang="en-US" b="1" dirty="0"/>
              <a:t>LIFO (last-in-first-out) policy</a:t>
            </a:r>
          </a:p>
          <a:p>
            <a:pPr lvl="2"/>
            <a:r>
              <a:rPr lang="en-US" dirty="0"/>
              <a:t>Insert freed block at the beginning (head) of the free list</a:t>
            </a:r>
          </a:p>
          <a:p>
            <a:pPr lvl="2"/>
            <a:r>
              <a:rPr lang="en-US" u="sng" dirty="0"/>
              <a:t>Pro</a:t>
            </a:r>
            <a:r>
              <a:rPr lang="en-US" dirty="0"/>
              <a:t>:  simple and constant time</a:t>
            </a:r>
          </a:p>
          <a:p>
            <a:pPr lvl="2"/>
            <a:r>
              <a:rPr lang="en-US" u="sng" dirty="0"/>
              <a:t>Con</a:t>
            </a:r>
            <a:r>
              <a:rPr lang="en-US" dirty="0"/>
              <a:t>:  </a:t>
            </a:r>
            <a:r>
              <a:rPr lang="en-GB" dirty="0"/>
              <a:t>studies suggest fragmentation is worse than the alternative</a:t>
            </a:r>
          </a:p>
          <a:p>
            <a:pPr lvl="1">
              <a:spcBef>
                <a:spcPts val="1800"/>
              </a:spcBef>
            </a:pPr>
            <a:r>
              <a:rPr lang="en-GB" b="1" dirty="0"/>
              <a:t>Address-ordered policy</a:t>
            </a:r>
          </a:p>
          <a:p>
            <a:pPr lvl="2">
              <a:tabLst>
                <a:tab pos="1601788" algn="l"/>
              </a:tabLst>
            </a:pPr>
            <a:r>
              <a:rPr lang="en-US" dirty="0"/>
              <a:t>Insert freed blocks so that free list blocks are always in address order:</a:t>
            </a:r>
          </a:p>
          <a:p>
            <a:pPr marL="685800" lvl="2" indent="0">
              <a:buNone/>
              <a:tabLst>
                <a:tab pos="1601788" algn="l"/>
              </a:tabLst>
            </a:pPr>
            <a:r>
              <a:rPr lang="en-US" dirty="0"/>
              <a:t>	</a:t>
            </a:r>
            <a:r>
              <a:rPr lang="en-US" i="1" dirty="0">
                <a:solidFill>
                  <a:srgbClr val="C00000"/>
                </a:solidFill>
              </a:rPr>
              <a:t>address(previous) &lt; address(current) &lt; address(next)</a:t>
            </a:r>
          </a:p>
          <a:p>
            <a:pPr lvl="2"/>
            <a:r>
              <a:rPr lang="en-US" u="sng" dirty="0"/>
              <a:t>Con</a:t>
            </a:r>
            <a:r>
              <a:rPr lang="en-US" dirty="0"/>
              <a:t>:  requires linear-time search </a:t>
            </a:r>
          </a:p>
          <a:p>
            <a:pPr lvl="2"/>
            <a:r>
              <a:rPr lang="en-US" u="sng" dirty="0"/>
              <a:t>Pro</a:t>
            </a:r>
            <a:r>
              <a:rPr lang="en-US" dirty="0"/>
              <a:t>:  studies suggest fragmentation is better than the alternative</a:t>
            </a:r>
          </a:p>
        </p:txBody>
      </p:sp>
      <p:sp>
        <p:nvSpPr>
          <p:cNvPr id="4" name="Slide Number Placeholder 3"/>
          <p:cNvSpPr>
            <a:spLocks noGrp="1"/>
          </p:cNvSpPr>
          <p:nvPr>
            <p:ph type="sldNum" sz="quarter" idx="10"/>
          </p:nvPr>
        </p:nvSpPr>
        <p:spPr/>
        <p:txBody>
          <a:bodyPr/>
          <a:lstStyle/>
          <a:p>
            <a:fld id="{C0BB463C-2B8D-41E5-9457-1404AA9BBE8D}" type="slidenum">
              <a:rPr lang="en-US" smtClean="0"/>
              <a:t>24</a:t>
            </a:fld>
            <a:endParaRPr lang="en-US"/>
          </a:p>
        </p:txBody>
      </p:sp>
    </p:spTree>
    <p:extLst>
      <p:ext uri="{BB962C8B-B14F-4D97-AF65-F5344CB8AC3E}">
        <p14:creationId xmlns:p14="http://schemas.microsoft.com/office/powerpoint/2010/main" val="26818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Coalescing in Explicit Free Lists</a:t>
            </a:r>
          </a:p>
        </p:txBody>
      </p:sp>
      <p:sp>
        <p:nvSpPr>
          <p:cNvPr id="3" name="Content Placeholder 2"/>
          <p:cNvSpPr>
            <a:spLocks noGrp="1"/>
          </p:cNvSpPr>
          <p:nvPr>
            <p:ph idx="1"/>
          </p:nvPr>
        </p:nvSpPr>
        <p:spPr>
          <a:xfrm>
            <a:off x="396875" y="3291840"/>
            <a:ext cx="8366125" cy="3291840"/>
          </a:xfrm>
        </p:spPr>
        <p:txBody>
          <a:bodyPr/>
          <a:lstStyle/>
          <a:p>
            <a:r>
              <a:rPr lang="en-US" dirty="0"/>
              <a:t>Neighboring free blocks are </a:t>
            </a:r>
            <a:r>
              <a:rPr lang="en-US" i="1" dirty="0"/>
              <a:t>already part of the free list</a:t>
            </a:r>
            <a:endParaRPr lang="en-US" dirty="0"/>
          </a:p>
          <a:p>
            <a:pPr marL="820674" lvl="1" indent="-457200">
              <a:buFont typeface="+mj-lt"/>
              <a:buAutoNum type="arabicParenR"/>
            </a:pPr>
            <a:r>
              <a:rPr lang="en-US" dirty="0"/>
              <a:t>Remove old block from free list</a:t>
            </a:r>
          </a:p>
          <a:p>
            <a:pPr marL="820674" lvl="1" indent="-457200">
              <a:buFont typeface="+mj-lt"/>
              <a:buAutoNum type="arabicParenR"/>
            </a:pPr>
            <a:r>
              <a:rPr lang="en-US" dirty="0"/>
              <a:t>Create new, larger coalesced block</a:t>
            </a:r>
          </a:p>
          <a:p>
            <a:pPr marL="820674" lvl="1" indent="-457200">
              <a:buFont typeface="+mj-lt"/>
              <a:buAutoNum type="arabicParenR"/>
            </a:pPr>
            <a:r>
              <a:rPr lang="en-US" dirty="0"/>
              <a:t>Add new block to free list (insertion policy)</a:t>
            </a:r>
          </a:p>
          <a:p>
            <a:pPr lvl="2"/>
            <a:endParaRPr lang="en-US" dirty="0"/>
          </a:p>
          <a:p>
            <a:r>
              <a:rPr lang="en-US" dirty="0"/>
              <a:t>How do we tell if a neighboring block if free?</a:t>
            </a:r>
          </a:p>
          <a:p>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25</a:t>
            </a:fld>
            <a:endParaRPr lang="en-US"/>
          </a:p>
        </p:txBody>
      </p:sp>
      <p:grpSp>
        <p:nvGrpSpPr>
          <p:cNvPr id="5" name="Group 4"/>
          <p:cNvGrpSpPr/>
          <p:nvPr/>
        </p:nvGrpSpPr>
        <p:grpSpPr>
          <a:xfrm>
            <a:off x="124338" y="1371600"/>
            <a:ext cx="8029062" cy="1447800"/>
            <a:chOff x="124338" y="2057400"/>
            <a:chExt cx="8029062" cy="1447800"/>
          </a:xfrm>
        </p:grpSpPr>
        <p:sp>
          <p:nvSpPr>
            <p:cNvPr id="6" name="Text Box 14"/>
            <p:cNvSpPr txBox="1">
              <a:spLocks noChangeArrowheads="1"/>
            </p:cNvSpPr>
            <p:nvPr>
              <p:custDataLst>
                <p:tags r:id="rId1"/>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Block being freed</a:t>
              </a:r>
            </a:p>
          </p:txBody>
        </p:sp>
        <p:sp>
          <p:nvSpPr>
            <p:cNvPr id="7" name="Line 15"/>
            <p:cNvSpPr>
              <a:spLocks noChangeShapeType="1"/>
            </p:cNvSpPr>
            <p:nvPr>
              <p:custDataLst>
                <p:tags r:id="rId2"/>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nvGrpSpPr>
            <p:cNvPr id="8" name="Group 7"/>
            <p:cNvGrpSpPr/>
            <p:nvPr/>
          </p:nvGrpSpPr>
          <p:grpSpPr>
            <a:xfrm>
              <a:off x="2438400" y="2057400"/>
              <a:ext cx="1143000" cy="1447800"/>
              <a:chOff x="2438400" y="2057400"/>
              <a:chExt cx="1143000" cy="1447800"/>
            </a:xfrm>
          </p:grpSpPr>
          <p:sp>
            <p:nvSpPr>
              <p:cNvPr id="24" name="Rectangle 2"/>
              <p:cNvSpPr>
                <a:spLocks noChangeArrowheads="1"/>
              </p:cNvSpPr>
              <p:nvPr>
                <p:custDataLst>
                  <p:tags r:id="rId15"/>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16"/>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6" name="Rectangle 4"/>
              <p:cNvSpPr>
                <a:spLocks noChangeArrowheads="1"/>
              </p:cNvSpPr>
              <p:nvPr>
                <p:custDataLst>
                  <p:tags r:id="rId17"/>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 name="Text Box 16"/>
              <p:cNvSpPr txBox="1">
                <a:spLocks noChangeArrowheads="1"/>
              </p:cNvSpPr>
              <p:nvPr>
                <p:custDataLst>
                  <p:tags r:id="rId18"/>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grpSp>
        <p:grpSp>
          <p:nvGrpSpPr>
            <p:cNvPr id="9" name="Group 8"/>
            <p:cNvGrpSpPr/>
            <p:nvPr/>
          </p:nvGrpSpPr>
          <p:grpSpPr>
            <a:xfrm>
              <a:off x="3962400" y="2057400"/>
              <a:ext cx="1143000" cy="1447800"/>
              <a:chOff x="3962400" y="2057400"/>
              <a:chExt cx="1143000" cy="1447800"/>
            </a:xfrm>
          </p:grpSpPr>
          <p:sp>
            <p:nvSpPr>
              <p:cNvPr id="20" name="Rectangle 5"/>
              <p:cNvSpPr>
                <a:spLocks noChangeArrowheads="1"/>
              </p:cNvSpPr>
              <p:nvPr>
                <p:custDataLst>
                  <p:tags r:id="rId11"/>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Rectangle 6"/>
              <p:cNvSpPr>
                <a:spLocks noChangeArrowheads="1"/>
              </p:cNvSpPr>
              <p:nvPr>
                <p:custDataLst>
                  <p:tags r:id="rId12"/>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2" name="Rectangle 7"/>
              <p:cNvSpPr>
                <a:spLocks noChangeArrowheads="1"/>
              </p:cNvSpPr>
              <p:nvPr>
                <p:custDataLst>
                  <p:tags r:id="rId13"/>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3" name="Text Box 17"/>
              <p:cNvSpPr txBox="1">
                <a:spLocks noChangeArrowheads="1"/>
              </p:cNvSpPr>
              <p:nvPr>
                <p:custDataLst>
                  <p:tags r:id="rId14"/>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grpSp>
        <p:grpSp>
          <p:nvGrpSpPr>
            <p:cNvPr id="10" name="Group 9"/>
            <p:cNvGrpSpPr/>
            <p:nvPr/>
          </p:nvGrpSpPr>
          <p:grpSpPr>
            <a:xfrm>
              <a:off x="5486400" y="2057400"/>
              <a:ext cx="1143000" cy="1447800"/>
              <a:chOff x="5486400" y="2057400"/>
              <a:chExt cx="1143000" cy="1447800"/>
            </a:xfrm>
          </p:grpSpPr>
          <p:sp>
            <p:nvSpPr>
              <p:cNvPr id="16" name="Rectangle 8"/>
              <p:cNvSpPr>
                <a:spLocks noChangeArrowheads="1"/>
              </p:cNvSpPr>
              <p:nvPr>
                <p:custDataLst>
                  <p:tags r:id="rId7"/>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Rectangle 9"/>
              <p:cNvSpPr>
                <a:spLocks noChangeArrowheads="1"/>
              </p:cNvSpPr>
              <p:nvPr>
                <p:custDataLst>
                  <p:tags r:id="rId8"/>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8" name="Rectangle 10"/>
              <p:cNvSpPr>
                <a:spLocks noChangeArrowheads="1"/>
              </p:cNvSpPr>
              <p:nvPr>
                <p:custDataLst>
                  <p:tags r:id="rId9"/>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19" name="Text Box 18"/>
              <p:cNvSpPr txBox="1">
                <a:spLocks noChangeArrowheads="1"/>
              </p:cNvSpPr>
              <p:nvPr>
                <p:custDataLst>
                  <p:tags r:id="rId10"/>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grpSp>
        <p:grpSp>
          <p:nvGrpSpPr>
            <p:cNvPr id="11" name="Group 10"/>
            <p:cNvGrpSpPr/>
            <p:nvPr/>
          </p:nvGrpSpPr>
          <p:grpSpPr>
            <a:xfrm>
              <a:off x="7010400" y="2057400"/>
              <a:ext cx="1143000" cy="1447800"/>
              <a:chOff x="7010400" y="2057400"/>
              <a:chExt cx="1143000" cy="1447800"/>
            </a:xfrm>
          </p:grpSpPr>
          <p:sp>
            <p:nvSpPr>
              <p:cNvPr id="12" name="Rectangle 11"/>
              <p:cNvSpPr>
                <a:spLocks noChangeArrowheads="1"/>
              </p:cNvSpPr>
              <p:nvPr>
                <p:custDataLst>
                  <p:tags r:id="rId3"/>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Rectangle 12"/>
              <p:cNvSpPr>
                <a:spLocks noChangeArrowheads="1"/>
              </p:cNvSpPr>
              <p:nvPr>
                <p:custDataLst>
                  <p:tags r:id="rId4"/>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4" name="Rectangle 13"/>
              <p:cNvSpPr>
                <a:spLocks noChangeArrowheads="1"/>
              </p:cNvSpPr>
              <p:nvPr>
                <p:custDataLst>
                  <p:tags r:id="rId5"/>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5" name="Text Box 19"/>
              <p:cNvSpPr txBox="1">
                <a:spLocks noChangeArrowheads="1"/>
              </p:cNvSpPr>
              <p:nvPr>
                <p:custDataLst>
                  <p:tags r:id="rId6"/>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grpSp>
      </p:grpSp>
    </p:spTree>
    <p:extLst>
      <p:ext uri="{BB962C8B-B14F-4D97-AF65-F5344CB8AC3E}">
        <p14:creationId xmlns:p14="http://schemas.microsoft.com/office/powerpoint/2010/main" val="243183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1</a:t>
            </a:r>
            <a:r>
              <a:rPr lang="en-US" dirty="0"/>
              <a:t>)</a:t>
            </a:r>
          </a:p>
        </p:txBody>
      </p:sp>
      <p:sp>
        <p:nvSpPr>
          <p:cNvPr id="3" name="Content Placeholder 2"/>
          <p:cNvSpPr>
            <a:spLocks noGrp="1"/>
          </p:cNvSpPr>
          <p:nvPr>
            <p:ph idx="1"/>
          </p:nvPr>
        </p:nvSpPr>
        <p:spPr>
          <a:xfrm>
            <a:off x="396875" y="3474720"/>
            <a:ext cx="8366125" cy="1097280"/>
          </a:xfrm>
        </p:spPr>
        <p:txBody>
          <a:bodyPr/>
          <a:lstStyle/>
          <a:p>
            <a:r>
              <a:rPr lang="en-GB" sz="2400" dirty="0"/>
              <a:t>Insert the freed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26</a:t>
            </a:fld>
            <a:endParaRPr lang="en-US"/>
          </a:p>
        </p:txBody>
      </p:sp>
      <p:grpSp>
        <p:nvGrpSpPr>
          <p:cNvPr id="89" name="Group 88"/>
          <p:cNvGrpSpPr/>
          <p:nvPr/>
        </p:nvGrpSpPr>
        <p:grpSpPr>
          <a:xfrm>
            <a:off x="393192" y="1365318"/>
            <a:ext cx="8366760" cy="2130425"/>
            <a:chOff x="393192" y="1362456"/>
            <a:chExt cx="8366760" cy="2130425"/>
          </a:xfrm>
        </p:grpSpPr>
        <p:sp>
          <p:nvSpPr>
            <p:cNvPr id="6" name="Rectangle 95"/>
            <p:cNvSpPr>
              <a:spLocks noChangeArrowheads="1"/>
            </p:cNvSpPr>
            <p:nvPr>
              <p:custDataLst>
                <p:tags r:id="rId57"/>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7" name="Text Box 63"/>
            <p:cNvSpPr txBox="1">
              <a:spLocks noChangeArrowheads="1"/>
            </p:cNvSpPr>
            <p:nvPr>
              <p:custDataLst>
                <p:tags r:id="rId58"/>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86" name="Group 85"/>
          <p:cNvGrpSpPr/>
          <p:nvPr/>
        </p:nvGrpSpPr>
        <p:grpSpPr>
          <a:xfrm>
            <a:off x="393192" y="4498975"/>
            <a:ext cx="8366760" cy="2130425"/>
            <a:chOff x="393192" y="4498975"/>
            <a:chExt cx="8366760" cy="2130425"/>
          </a:xfrm>
        </p:grpSpPr>
        <p:sp>
          <p:nvSpPr>
            <p:cNvPr id="8" name="Rectangle 96"/>
            <p:cNvSpPr>
              <a:spLocks noChangeArrowheads="1"/>
            </p:cNvSpPr>
            <p:nvPr>
              <p:custDataLst>
                <p:tags r:id="rId5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9" name="Text Box 64"/>
            <p:cNvSpPr txBox="1">
              <a:spLocks noChangeArrowheads="1"/>
            </p:cNvSpPr>
            <p:nvPr>
              <p:custDataLst>
                <p:tags r:id="rId5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8" name="Group 87"/>
          <p:cNvGrpSpPr/>
          <p:nvPr/>
        </p:nvGrpSpPr>
        <p:grpSpPr>
          <a:xfrm>
            <a:off x="644616" y="2288862"/>
            <a:ext cx="852997" cy="304800"/>
            <a:chOff x="644616" y="2286000"/>
            <a:chExt cx="852997" cy="304800"/>
          </a:xfrm>
        </p:grpSpPr>
        <p:sp>
          <p:nvSpPr>
            <p:cNvPr id="10" name="Rectangle 41"/>
            <p:cNvSpPr>
              <a:spLocks noChangeArrowheads="1"/>
            </p:cNvSpPr>
            <p:nvPr>
              <p:custDataLst>
                <p:tags r:id="rId53"/>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54"/>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12"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21" name="Group 20"/>
          <p:cNvGrpSpPr/>
          <p:nvPr/>
        </p:nvGrpSpPr>
        <p:grpSpPr>
          <a:xfrm>
            <a:off x="7365013" y="2209800"/>
            <a:ext cx="1065213" cy="762000"/>
            <a:chOff x="7365013" y="2209800"/>
            <a:chExt cx="1065213" cy="762000"/>
          </a:xfrm>
        </p:grpSpPr>
        <p:grpSp>
          <p:nvGrpSpPr>
            <p:cNvPr id="13" name="Group 42"/>
            <p:cNvGrpSpPr>
              <a:grpSpLocks/>
            </p:cNvGrpSpPr>
            <p:nvPr>
              <p:custDataLst>
                <p:tags r:id="rId45"/>
              </p:custDataLst>
            </p:nvPr>
          </p:nvGrpSpPr>
          <p:grpSpPr bwMode="auto">
            <a:xfrm>
              <a:off x="7365013" y="2209800"/>
              <a:ext cx="1065213" cy="455613"/>
              <a:chOff x="4560" y="1308"/>
              <a:chExt cx="671" cy="287"/>
            </a:xfrm>
          </p:grpSpPr>
          <p:sp>
            <p:nvSpPr>
              <p:cNvPr id="14" name="Rectangle 43"/>
              <p:cNvSpPr>
                <a:spLocks noChangeArrowheads="1"/>
              </p:cNvSpPr>
              <p:nvPr>
                <p:custDataLst>
                  <p:tags r:id="rId49"/>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 name="Rectangle 44"/>
              <p:cNvSpPr>
                <a:spLocks noChangeArrowheads="1"/>
              </p:cNvSpPr>
              <p:nvPr>
                <p:custDataLst>
                  <p:tags r:id="rId50"/>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 name="Rectangle 45"/>
              <p:cNvSpPr>
                <a:spLocks noChangeArrowheads="1"/>
              </p:cNvSpPr>
              <p:nvPr>
                <p:custDataLst>
                  <p:tags r:id="rId51"/>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 name="Rectangle 46"/>
              <p:cNvSpPr>
                <a:spLocks noChangeArrowheads="1"/>
              </p:cNvSpPr>
              <p:nvPr>
                <p:custDataLst>
                  <p:tags r:id="rId52"/>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8" name="Line 48"/>
            <p:cNvSpPr>
              <a:spLocks noChangeShapeType="1"/>
            </p:cNvSpPr>
            <p:nvPr>
              <p:custDataLst>
                <p:tags r:id="rId46"/>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9" name="Oval 47"/>
            <p:cNvSpPr>
              <a:spLocks noChangeArrowheads="1"/>
            </p:cNvSpPr>
            <p:nvPr>
              <p:custDataLst>
                <p:tags r:id="rId47"/>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 name="Oval 49"/>
            <p:cNvSpPr>
              <a:spLocks noChangeArrowheads="1"/>
            </p:cNvSpPr>
            <p:nvPr>
              <p:custDataLst>
                <p:tags r:id="rId48"/>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2" name="Rounded Rectangle 21"/>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36" name="Group 35"/>
          <p:cNvGrpSpPr/>
          <p:nvPr/>
        </p:nvGrpSpPr>
        <p:grpSpPr>
          <a:xfrm>
            <a:off x="2788920" y="2212848"/>
            <a:ext cx="3657600" cy="457200"/>
            <a:chOff x="2778125" y="2616201"/>
            <a:chExt cx="3657600" cy="457200"/>
          </a:xfrm>
        </p:grpSpPr>
        <p:sp>
          <p:nvSpPr>
            <p:cNvPr id="23" name="Rectangle 1"/>
            <p:cNvSpPr>
              <a:spLocks noChangeArrowheads="1"/>
            </p:cNvSpPr>
            <p:nvPr>
              <p:custDataLst>
                <p:tags r:id="rId32"/>
              </p:custDataLst>
            </p:nvPr>
          </p:nvSpPr>
          <p:spPr bwMode="auto">
            <a:xfrm>
              <a:off x="3997325" y="2616201"/>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5"/>
            <p:cNvSpPr>
              <a:spLocks noChangeArrowheads="1"/>
            </p:cNvSpPr>
            <p:nvPr>
              <p:custDataLst>
                <p:tags r:id="rId33"/>
              </p:custDataLst>
            </p:nvPr>
          </p:nvSpPr>
          <p:spPr bwMode="auto">
            <a:xfrm>
              <a:off x="3997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6"/>
            <p:cNvSpPr>
              <a:spLocks noChangeArrowheads="1"/>
            </p:cNvSpPr>
            <p:nvPr>
              <p:custDataLst>
                <p:tags r:id="rId34"/>
              </p:custDataLst>
            </p:nvPr>
          </p:nvSpPr>
          <p:spPr bwMode="auto">
            <a:xfrm>
              <a:off x="4302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7"/>
            <p:cNvSpPr>
              <a:spLocks noChangeArrowheads="1"/>
            </p:cNvSpPr>
            <p:nvPr>
              <p:custDataLst>
                <p:tags r:id="rId35"/>
              </p:custDataLst>
            </p:nvPr>
          </p:nvSpPr>
          <p:spPr bwMode="auto">
            <a:xfrm>
              <a:off x="4606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8"/>
            <p:cNvSpPr>
              <a:spLocks noChangeArrowheads="1"/>
            </p:cNvSpPr>
            <p:nvPr>
              <p:custDataLst>
                <p:tags r:id="rId36"/>
              </p:custDataLst>
            </p:nvPr>
          </p:nvSpPr>
          <p:spPr bwMode="auto">
            <a:xfrm>
              <a:off x="4911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9"/>
            <p:cNvSpPr>
              <a:spLocks noChangeArrowheads="1"/>
            </p:cNvSpPr>
            <p:nvPr>
              <p:custDataLst>
                <p:tags r:id="rId37"/>
              </p:custDataLst>
            </p:nvPr>
          </p:nvSpPr>
          <p:spPr bwMode="auto">
            <a:xfrm>
              <a:off x="5826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0"/>
            <p:cNvSpPr>
              <a:spLocks noChangeArrowheads="1"/>
            </p:cNvSpPr>
            <p:nvPr>
              <p:custDataLst>
                <p:tags r:id="rId38"/>
              </p:custDataLst>
            </p:nvPr>
          </p:nvSpPr>
          <p:spPr bwMode="auto">
            <a:xfrm>
              <a:off x="6130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1"/>
            <p:cNvSpPr>
              <a:spLocks noChangeArrowheads="1"/>
            </p:cNvSpPr>
            <p:nvPr>
              <p:custDataLst>
                <p:tags r:id="rId39"/>
              </p:custDataLst>
            </p:nvPr>
          </p:nvSpPr>
          <p:spPr bwMode="auto">
            <a:xfrm>
              <a:off x="2778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12"/>
            <p:cNvSpPr>
              <a:spLocks noChangeArrowheads="1"/>
            </p:cNvSpPr>
            <p:nvPr>
              <p:custDataLst>
                <p:tags r:id="rId40"/>
              </p:custDataLst>
            </p:nvPr>
          </p:nvSpPr>
          <p:spPr bwMode="auto">
            <a:xfrm>
              <a:off x="3082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13"/>
            <p:cNvSpPr>
              <a:spLocks noChangeArrowheads="1"/>
            </p:cNvSpPr>
            <p:nvPr>
              <p:custDataLst>
                <p:tags r:id="rId41"/>
              </p:custDataLst>
            </p:nvPr>
          </p:nvSpPr>
          <p:spPr bwMode="auto">
            <a:xfrm>
              <a:off x="3387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14"/>
            <p:cNvSpPr>
              <a:spLocks noChangeArrowheads="1"/>
            </p:cNvSpPr>
            <p:nvPr>
              <p:custDataLst>
                <p:tags r:id="rId42"/>
              </p:custDataLst>
            </p:nvPr>
          </p:nvSpPr>
          <p:spPr bwMode="auto">
            <a:xfrm>
              <a:off x="3692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15"/>
            <p:cNvSpPr>
              <a:spLocks noChangeArrowheads="1"/>
            </p:cNvSpPr>
            <p:nvPr>
              <p:custDataLst>
                <p:tags r:id="rId43"/>
              </p:custDataLst>
            </p:nvPr>
          </p:nvSpPr>
          <p:spPr bwMode="auto">
            <a:xfrm>
              <a:off x="5216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16"/>
            <p:cNvSpPr>
              <a:spLocks noChangeArrowheads="1"/>
            </p:cNvSpPr>
            <p:nvPr>
              <p:custDataLst>
                <p:tags r:id="rId44"/>
              </p:custDataLst>
            </p:nvPr>
          </p:nvSpPr>
          <p:spPr bwMode="auto">
            <a:xfrm>
              <a:off x="5521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90" name="Group 89"/>
          <p:cNvGrpSpPr/>
          <p:nvPr/>
        </p:nvGrpSpPr>
        <p:grpSpPr>
          <a:xfrm>
            <a:off x="3877056" y="1424645"/>
            <a:ext cx="1057341" cy="861355"/>
            <a:chOff x="3877056" y="1424645"/>
            <a:chExt cx="1057341" cy="861355"/>
          </a:xfrm>
        </p:grpSpPr>
        <p:sp>
          <p:nvSpPr>
            <p:cNvPr id="37" name="Text Box 26"/>
            <p:cNvSpPr txBox="1">
              <a:spLocks noChangeArrowheads="1"/>
            </p:cNvSpPr>
            <p:nvPr>
              <p:custDataLst>
                <p:tags r:id="rId2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38" name="Oval 27"/>
            <p:cNvSpPr>
              <a:spLocks noChangeArrowheads="1"/>
            </p:cNvSpPr>
            <p:nvPr>
              <p:custDataLst>
                <p:tags r:id="rId3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28"/>
            <p:cNvSpPr>
              <a:spLocks noChangeShapeType="1"/>
            </p:cNvSpPr>
            <p:nvPr>
              <p:custDataLst>
                <p:tags r:id="rId3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75" name="Group 74"/>
          <p:cNvGrpSpPr/>
          <p:nvPr/>
        </p:nvGrpSpPr>
        <p:grpSpPr>
          <a:xfrm>
            <a:off x="2793013" y="5527675"/>
            <a:ext cx="3657600" cy="304800"/>
            <a:chOff x="2793013" y="5527675"/>
            <a:chExt cx="3657600" cy="304800"/>
          </a:xfrm>
        </p:grpSpPr>
        <p:sp>
          <p:nvSpPr>
            <p:cNvPr id="61"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4"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5" name="Rectangle 57"/>
            <p:cNvSpPr>
              <a:spLocks noChangeArrowheads="1"/>
            </p:cNvSpPr>
            <p:nvPr>
              <p:custDataLst>
                <p:tags r:id="rId19"/>
              </p:custDataLst>
            </p:nvPr>
          </p:nvSpPr>
          <p:spPr bwMode="auto">
            <a:xfrm>
              <a:off x="5841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6" name="Rectangle 58"/>
            <p:cNvSpPr>
              <a:spLocks noChangeArrowheads="1"/>
            </p:cNvSpPr>
            <p:nvPr>
              <p:custDataLst>
                <p:tags r:id="rId20"/>
              </p:custDataLst>
            </p:nvPr>
          </p:nvSpPr>
          <p:spPr bwMode="auto">
            <a:xfrm>
              <a:off x="6145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2" name="Rectangle 64"/>
            <p:cNvSpPr>
              <a:spLocks noChangeArrowheads="1"/>
            </p:cNvSpPr>
            <p:nvPr>
              <p:custDataLst>
                <p:tags r:id="rId26"/>
              </p:custDataLst>
            </p:nvPr>
          </p:nvSpPr>
          <p:spPr bwMode="auto">
            <a:xfrm>
              <a:off x="55362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3" name="Rectangle 82"/>
            <p:cNvSpPr>
              <a:spLocks noChangeArrowheads="1"/>
            </p:cNvSpPr>
            <p:nvPr>
              <p:custDataLst>
                <p:tags r:id="rId27"/>
              </p:custDataLst>
            </p:nvPr>
          </p:nvSpPr>
          <p:spPr bwMode="auto">
            <a:xfrm>
              <a:off x="5231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57" name="Freeform 51"/>
          <p:cNvSpPr>
            <a:spLocks/>
          </p:cNvSpPr>
          <p:nvPr>
            <p:custDataLst>
              <p:tags r:id="rId2"/>
            </p:custDataLst>
          </p:nvPr>
        </p:nvSpPr>
        <p:spPr bwMode="auto">
          <a:xfrm>
            <a:off x="4149725" y="5376672"/>
            <a:ext cx="3200400" cy="304800"/>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60" name="Freeform 58"/>
          <p:cNvSpPr>
            <a:spLocks/>
          </p:cNvSpPr>
          <p:nvPr>
            <p:custDataLst>
              <p:tags r:id="rId3"/>
            </p:custDataLst>
          </p:nvPr>
        </p:nvSpPr>
        <p:spPr bwMode="auto">
          <a:xfrm>
            <a:off x="1481052" y="5248656"/>
            <a:ext cx="2671763" cy="441325"/>
          </a:xfrm>
          <a:custGeom>
            <a:avLst/>
            <a:gdLst/>
            <a:ahLst/>
            <a:cxnLst>
              <a:cxn ang="0">
                <a:pos x="0" y="278"/>
              </a:cxn>
              <a:cxn ang="0">
                <a:pos x="480" y="41"/>
              </a:cxn>
              <a:cxn ang="0">
                <a:pos x="1445" y="30"/>
              </a:cxn>
              <a:cxn ang="0">
                <a:pos x="1683" y="182"/>
              </a:cxn>
            </a:cxnLst>
            <a:rect l="0" t="0" r="r" b="b"/>
            <a:pathLst>
              <a:path w="1683" h="278">
                <a:moveTo>
                  <a:pt x="0" y="278"/>
                </a:moveTo>
                <a:cubicBezTo>
                  <a:pt x="80" y="238"/>
                  <a:pt x="239" y="82"/>
                  <a:pt x="480" y="41"/>
                </a:cubicBezTo>
                <a:cubicBezTo>
                  <a:pt x="721" y="0"/>
                  <a:pt x="1245" y="7"/>
                  <a:pt x="1445" y="30"/>
                </a:cubicBezTo>
                <a:cubicBezTo>
                  <a:pt x="1645" y="53"/>
                  <a:pt x="1634" y="150"/>
                  <a:pt x="1683" y="182"/>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4" name="Group 83"/>
          <p:cNvGrpSpPr/>
          <p:nvPr/>
        </p:nvGrpSpPr>
        <p:grpSpPr>
          <a:xfrm>
            <a:off x="7365013" y="5452872"/>
            <a:ext cx="1065213" cy="762000"/>
            <a:chOff x="7365013" y="5451475"/>
            <a:chExt cx="1065213" cy="762000"/>
          </a:xfrm>
        </p:grpSpPr>
        <p:grpSp>
          <p:nvGrpSpPr>
            <p:cNvPr id="76" name="Group 74"/>
            <p:cNvGrpSpPr>
              <a:grpSpLocks/>
            </p:cNvGrpSpPr>
            <p:nvPr>
              <p:custDataLst>
                <p:tags r:id="rId7"/>
              </p:custDataLst>
            </p:nvPr>
          </p:nvGrpSpPr>
          <p:grpSpPr bwMode="auto">
            <a:xfrm>
              <a:off x="7365013" y="5451475"/>
              <a:ext cx="1065213" cy="455613"/>
              <a:chOff x="4560" y="3350"/>
              <a:chExt cx="671" cy="287"/>
            </a:xfrm>
          </p:grpSpPr>
          <p:sp>
            <p:nvSpPr>
              <p:cNvPr id="77"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8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8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58" name="Freeform 52"/>
          <p:cNvSpPr>
            <a:spLocks/>
          </p:cNvSpPr>
          <p:nvPr>
            <p:custDataLst>
              <p:tags r:id="rId4"/>
            </p:custDataLst>
          </p:nvPr>
        </p:nvSpPr>
        <p:spPr bwMode="auto">
          <a:xfrm>
            <a:off x="5059363" y="5696712"/>
            <a:ext cx="2752725" cy="371475"/>
          </a:xfrm>
          <a:custGeom>
            <a:avLst/>
            <a:gdLst/>
            <a:ahLst/>
            <a:cxnLst>
              <a:cxn ang="0">
                <a:pos x="1734" y="0"/>
              </a:cxn>
              <a:cxn ang="0">
                <a:pos x="1481" y="192"/>
              </a:cxn>
              <a:cxn ang="0">
                <a:pos x="304" y="217"/>
              </a:cxn>
              <a:cxn ang="0">
                <a:pos x="0" y="91"/>
              </a:cxn>
            </a:cxnLst>
            <a:rect l="0" t="0" r="r" b="b"/>
            <a:pathLst>
              <a:path w="1734" h="234">
                <a:moveTo>
                  <a:pt x="1734" y="0"/>
                </a:moveTo>
                <a:cubicBezTo>
                  <a:pt x="1692" y="32"/>
                  <a:pt x="1719" y="156"/>
                  <a:pt x="1481" y="192"/>
                </a:cubicBezTo>
                <a:cubicBezTo>
                  <a:pt x="1243" y="228"/>
                  <a:pt x="551" y="234"/>
                  <a:pt x="304" y="217"/>
                </a:cubicBezTo>
                <a:cubicBezTo>
                  <a:pt x="57" y="200"/>
                  <a:pt x="63" y="117"/>
                  <a:pt x="0" y="9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7" name="Group 86"/>
          <p:cNvGrpSpPr/>
          <p:nvPr/>
        </p:nvGrpSpPr>
        <p:grpSpPr>
          <a:xfrm>
            <a:off x="638510" y="5527675"/>
            <a:ext cx="859103" cy="309245"/>
            <a:chOff x="638510" y="5527675"/>
            <a:chExt cx="859103" cy="309245"/>
          </a:xfrm>
        </p:grpSpPr>
        <p:sp>
          <p:nvSpPr>
            <p:cNvPr id="52" name="Rectangle 41"/>
            <p:cNvSpPr>
              <a:spLocks noChangeArrowheads="1"/>
            </p:cNvSpPr>
            <p:nvPr>
              <p:custDataLst>
                <p:tags r:id="rId5"/>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5" name="Text Box 90"/>
            <p:cNvSpPr txBox="1">
              <a:spLocks noChangeArrowheads="1"/>
            </p:cNvSpPr>
            <p:nvPr>
              <p:custDataLst>
                <p:tags r:id="rId6"/>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Tree>
    <p:extLst>
      <p:ext uri="{BB962C8B-B14F-4D97-AF65-F5344CB8AC3E}">
        <p14:creationId xmlns:p14="http://schemas.microsoft.com/office/powerpoint/2010/main" val="36815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7" grpId="0" animBg="1"/>
      <p:bldP spid="60" grpId="0" animBg="1"/>
      <p:bldP spid="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2</a:t>
            </a:r>
            <a:r>
              <a:rPr lang="en-US" dirty="0"/>
              <a:t>)</a:t>
            </a:r>
          </a:p>
        </p:txBody>
      </p:sp>
      <p:sp>
        <p:nvSpPr>
          <p:cNvPr id="3" name="Content Placeholder 2"/>
          <p:cNvSpPr>
            <a:spLocks noGrp="1"/>
          </p:cNvSpPr>
          <p:nvPr>
            <p:ph idx="1"/>
          </p:nvPr>
        </p:nvSpPr>
        <p:spPr>
          <a:xfrm>
            <a:off x="393827" y="3474720"/>
            <a:ext cx="8366125" cy="1097280"/>
          </a:xfrm>
        </p:spPr>
        <p:txBody>
          <a:bodyPr/>
          <a:lstStyle/>
          <a:p>
            <a:r>
              <a:rPr lang="en-GB" sz="2400" dirty="0"/>
              <a:t>Splice </a:t>
            </a:r>
            <a:r>
              <a:rPr lang="en-GB" sz="2400" i="1" u="sng" dirty="0"/>
              <a:t>successor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27</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91"/>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92"/>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83"/>
              </p:custDataLst>
            </p:nvPr>
          </p:nvGrpSpPr>
          <p:grpSpPr bwMode="auto">
            <a:xfrm>
              <a:off x="7365013" y="2209800"/>
              <a:ext cx="1065213" cy="455613"/>
              <a:chOff x="4560" y="1308"/>
              <a:chExt cx="671" cy="287"/>
            </a:xfrm>
          </p:grpSpPr>
          <p:sp>
            <p:nvSpPr>
              <p:cNvPr id="17" name="Rectangle 43"/>
              <p:cNvSpPr>
                <a:spLocks noChangeArrowheads="1"/>
              </p:cNvSpPr>
              <p:nvPr>
                <p:custDataLst>
                  <p:tags r:id="rId87"/>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88"/>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89"/>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90"/>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84"/>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85"/>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86"/>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60"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36" name="Group 35"/>
          <p:cNvGrpSpPr/>
          <p:nvPr/>
        </p:nvGrpSpPr>
        <p:grpSpPr>
          <a:xfrm>
            <a:off x="2793013" y="2209800"/>
            <a:ext cx="3657600" cy="457200"/>
            <a:chOff x="2793013" y="2209800"/>
            <a:chExt cx="3657600" cy="457200"/>
          </a:xfrm>
        </p:grpSpPr>
        <p:sp>
          <p:nvSpPr>
            <p:cNvPr id="21" name="Rectangle 1"/>
            <p:cNvSpPr>
              <a:spLocks noChangeArrowheads="1"/>
            </p:cNvSpPr>
            <p:nvPr>
              <p:custDataLst>
                <p:tags r:id="rId68"/>
              </p:custDataLst>
            </p:nvPr>
          </p:nvSpPr>
          <p:spPr bwMode="auto">
            <a:xfrm>
              <a:off x="4012213" y="2209800"/>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11"/>
            <p:cNvSpPr>
              <a:spLocks noChangeArrowheads="1"/>
            </p:cNvSpPr>
            <p:nvPr>
              <p:custDataLst>
                <p:tags r:id="rId69"/>
              </p:custDataLst>
            </p:nvPr>
          </p:nvSpPr>
          <p:spPr bwMode="auto">
            <a:xfrm>
              <a:off x="40122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3" name="Rectangle 12"/>
            <p:cNvSpPr>
              <a:spLocks noChangeArrowheads="1"/>
            </p:cNvSpPr>
            <p:nvPr>
              <p:custDataLst>
                <p:tags r:id="rId70"/>
              </p:custDataLst>
            </p:nvPr>
          </p:nvSpPr>
          <p:spPr bwMode="auto">
            <a:xfrm>
              <a:off x="4317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4" name="Rectangle 13"/>
            <p:cNvSpPr>
              <a:spLocks noChangeArrowheads="1"/>
            </p:cNvSpPr>
            <p:nvPr>
              <p:custDataLst>
                <p:tags r:id="rId71"/>
              </p:custDataLst>
            </p:nvPr>
          </p:nvSpPr>
          <p:spPr bwMode="auto">
            <a:xfrm>
              <a:off x="4621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5" name="Rectangle 14"/>
            <p:cNvSpPr>
              <a:spLocks noChangeArrowheads="1"/>
            </p:cNvSpPr>
            <p:nvPr>
              <p:custDataLst>
                <p:tags r:id="rId72"/>
              </p:custDataLst>
            </p:nvPr>
          </p:nvSpPr>
          <p:spPr bwMode="auto">
            <a:xfrm>
              <a:off x="4926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6" name="Rectangle 15"/>
            <p:cNvSpPr>
              <a:spLocks noChangeArrowheads="1"/>
            </p:cNvSpPr>
            <p:nvPr>
              <p:custDataLst>
                <p:tags r:id="rId73"/>
              </p:custDataLst>
            </p:nvPr>
          </p:nvSpPr>
          <p:spPr bwMode="auto">
            <a:xfrm>
              <a:off x="58410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6"/>
            <p:cNvSpPr>
              <a:spLocks noChangeArrowheads="1"/>
            </p:cNvSpPr>
            <p:nvPr>
              <p:custDataLst>
                <p:tags r:id="rId74"/>
              </p:custDataLst>
            </p:nvPr>
          </p:nvSpPr>
          <p:spPr bwMode="auto">
            <a:xfrm>
              <a:off x="61458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7"/>
            <p:cNvSpPr>
              <a:spLocks noChangeArrowheads="1"/>
            </p:cNvSpPr>
            <p:nvPr>
              <p:custDataLst>
                <p:tags r:id="rId75"/>
              </p:custDataLst>
            </p:nvPr>
          </p:nvSpPr>
          <p:spPr bwMode="auto">
            <a:xfrm>
              <a:off x="2793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8"/>
            <p:cNvSpPr>
              <a:spLocks noChangeArrowheads="1"/>
            </p:cNvSpPr>
            <p:nvPr>
              <p:custDataLst>
                <p:tags r:id="rId76"/>
              </p:custDataLst>
            </p:nvPr>
          </p:nvSpPr>
          <p:spPr bwMode="auto">
            <a:xfrm>
              <a:off x="3097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9"/>
            <p:cNvSpPr>
              <a:spLocks noChangeArrowheads="1"/>
            </p:cNvSpPr>
            <p:nvPr>
              <p:custDataLst>
                <p:tags r:id="rId77"/>
              </p:custDataLst>
            </p:nvPr>
          </p:nvSpPr>
          <p:spPr bwMode="auto">
            <a:xfrm>
              <a:off x="3402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0"/>
            <p:cNvSpPr>
              <a:spLocks noChangeArrowheads="1"/>
            </p:cNvSpPr>
            <p:nvPr>
              <p:custDataLst>
                <p:tags r:id="rId78"/>
              </p:custDataLst>
            </p:nvPr>
          </p:nvSpPr>
          <p:spPr bwMode="auto">
            <a:xfrm>
              <a:off x="37074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1"/>
            <p:cNvSpPr>
              <a:spLocks noChangeArrowheads="1"/>
            </p:cNvSpPr>
            <p:nvPr>
              <p:custDataLst>
                <p:tags r:id="rId79"/>
              </p:custDataLst>
            </p:nvPr>
          </p:nvSpPr>
          <p:spPr bwMode="auto">
            <a:xfrm>
              <a:off x="52314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2"/>
            <p:cNvSpPr>
              <a:spLocks noChangeArrowheads="1"/>
            </p:cNvSpPr>
            <p:nvPr>
              <p:custDataLst>
                <p:tags r:id="rId80"/>
              </p:custDataLst>
            </p:nvPr>
          </p:nvSpPr>
          <p:spPr bwMode="auto">
            <a:xfrm>
              <a:off x="55362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Oval 33"/>
            <p:cNvSpPr>
              <a:spLocks noChangeArrowheads="1"/>
            </p:cNvSpPr>
            <p:nvPr>
              <p:custDataLst>
                <p:tags r:id="rId81"/>
              </p:custDataLst>
            </p:nvPr>
          </p:nvSpPr>
          <p:spPr bwMode="auto">
            <a:xfrm>
              <a:off x="53076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5" name="Oval 39"/>
            <p:cNvSpPr>
              <a:spLocks noChangeArrowheads="1"/>
            </p:cNvSpPr>
            <p:nvPr>
              <p:custDataLst>
                <p:tags r:id="rId82"/>
              </p:custDataLst>
            </p:nvPr>
          </p:nvSpPr>
          <p:spPr bwMode="auto">
            <a:xfrm flipV="1">
              <a:off x="5612413" y="23622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5" name="Group 54"/>
          <p:cNvGrpSpPr/>
          <p:nvPr/>
        </p:nvGrpSpPr>
        <p:grpSpPr>
          <a:xfrm>
            <a:off x="5231413" y="1524000"/>
            <a:ext cx="1065213" cy="1827213"/>
            <a:chOff x="5231413" y="1524000"/>
            <a:chExt cx="1065213" cy="1827213"/>
          </a:xfrm>
        </p:grpSpPr>
        <p:grpSp>
          <p:nvGrpSpPr>
            <p:cNvPr id="37" name="Group 23"/>
            <p:cNvGrpSpPr>
              <a:grpSpLocks/>
            </p:cNvGrpSpPr>
            <p:nvPr>
              <p:custDataLst>
                <p:tags r:id="rId50"/>
              </p:custDataLst>
            </p:nvPr>
          </p:nvGrpSpPr>
          <p:grpSpPr bwMode="auto">
            <a:xfrm>
              <a:off x="5231413" y="1524000"/>
              <a:ext cx="1065213" cy="455613"/>
              <a:chOff x="3216" y="876"/>
              <a:chExt cx="671" cy="287"/>
            </a:xfrm>
          </p:grpSpPr>
          <p:sp>
            <p:nvSpPr>
              <p:cNvPr id="38" name="Rectangle 24"/>
              <p:cNvSpPr>
                <a:spLocks noChangeArrowheads="1"/>
              </p:cNvSpPr>
              <p:nvPr>
                <p:custDataLst>
                  <p:tags r:id="rId64"/>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9" name="Rectangle 25"/>
              <p:cNvSpPr>
                <a:spLocks noChangeArrowheads="1"/>
              </p:cNvSpPr>
              <p:nvPr>
                <p:custDataLst>
                  <p:tags r:id="rId65"/>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26"/>
              <p:cNvSpPr>
                <a:spLocks noChangeArrowheads="1"/>
              </p:cNvSpPr>
              <p:nvPr>
                <p:custDataLst>
                  <p:tags r:id="rId66"/>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1" name="Rectangle 27"/>
              <p:cNvSpPr>
                <a:spLocks noChangeArrowheads="1"/>
              </p:cNvSpPr>
              <p:nvPr>
                <p:custDataLst>
                  <p:tags r:id="rId67"/>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2" name="Group 28"/>
            <p:cNvGrpSpPr>
              <a:grpSpLocks/>
            </p:cNvGrpSpPr>
            <p:nvPr>
              <p:custDataLst>
                <p:tags r:id="rId51"/>
              </p:custDataLst>
            </p:nvPr>
          </p:nvGrpSpPr>
          <p:grpSpPr bwMode="auto">
            <a:xfrm>
              <a:off x="5231413" y="2895600"/>
              <a:ext cx="1065213" cy="455613"/>
              <a:chOff x="3216" y="1740"/>
              <a:chExt cx="671" cy="287"/>
            </a:xfrm>
          </p:grpSpPr>
          <p:sp>
            <p:nvSpPr>
              <p:cNvPr id="43" name="Rectangle 29"/>
              <p:cNvSpPr>
                <a:spLocks noChangeArrowheads="1"/>
              </p:cNvSpPr>
              <p:nvPr>
                <p:custDataLst>
                  <p:tags r:id="rId60"/>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0"/>
              <p:cNvSpPr>
                <a:spLocks noChangeArrowheads="1"/>
              </p:cNvSpPr>
              <p:nvPr>
                <p:custDataLst>
                  <p:tags r:id="rId61"/>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5" name="Rectangle 31"/>
              <p:cNvSpPr>
                <a:spLocks noChangeArrowheads="1"/>
              </p:cNvSpPr>
              <p:nvPr>
                <p:custDataLst>
                  <p:tags r:id="rId62"/>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6" name="Rectangle 32"/>
              <p:cNvSpPr>
                <a:spLocks noChangeArrowheads="1"/>
              </p:cNvSpPr>
              <p:nvPr>
                <p:custDataLst>
                  <p:tags r:id="rId63"/>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7" name="Line 34"/>
            <p:cNvSpPr>
              <a:spLocks noChangeShapeType="1"/>
            </p:cNvSpPr>
            <p:nvPr>
              <p:custDataLst>
                <p:tags r:id="rId52"/>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8" name="Oval 35"/>
            <p:cNvSpPr>
              <a:spLocks noChangeArrowheads="1"/>
            </p:cNvSpPr>
            <p:nvPr>
              <p:custDataLst>
                <p:tags r:id="rId53"/>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9" name="Line 36"/>
            <p:cNvSpPr>
              <a:spLocks noChangeShapeType="1"/>
            </p:cNvSpPr>
            <p:nvPr>
              <p:custDataLst>
                <p:tags r:id="rId54"/>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0" name="Oval 37"/>
            <p:cNvSpPr>
              <a:spLocks noChangeArrowheads="1"/>
            </p:cNvSpPr>
            <p:nvPr>
              <p:custDataLst>
                <p:tags r:id="rId55"/>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1" name="Line 38"/>
            <p:cNvSpPr>
              <a:spLocks noChangeShapeType="1"/>
            </p:cNvSpPr>
            <p:nvPr>
              <p:custDataLst>
                <p:tags r:id="rId56"/>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2" name="Line 40"/>
            <p:cNvSpPr>
              <a:spLocks noChangeShapeType="1"/>
            </p:cNvSpPr>
            <p:nvPr>
              <p:custDataLst>
                <p:tags r:id="rId57"/>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Oval 86"/>
            <p:cNvSpPr>
              <a:spLocks noChangeArrowheads="1"/>
            </p:cNvSpPr>
            <p:nvPr>
              <p:custDataLst>
                <p:tags r:id="rId58"/>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4" name="Oval 89"/>
            <p:cNvSpPr>
              <a:spLocks noChangeArrowheads="1"/>
            </p:cNvSpPr>
            <p:nvPr>
              <p:custDataLst>
                <p:tags r:id="rId59"/>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6" name="Group 55"/>
          <p:cNvGrpSpPr/>
          <p:nvPr/>
        </p:nvGrpSpPr>
        <p:grpSpPr>
          <a:xfrm>
            <a:off x="3877056" y="1427435"/>
            <a:ext cx="1057341" cy="861355"/>
            <a:chOff x="3877056" y="1424645"/>
            <a:chExt cx="1057341" cy="861355"/>
          </a:xfrm>
        </p:grpSpPr>
        <p:sp>
          <p:nvSpPr>
            <p:cNvPr id="57" name="Text Box 26"/>
            <p:cNvSpPr txBox="1">
              <a:spLocks noChangeArrowheads="1"/>
            </p:cNvSpPr>
            <p:nvPr>
              <p:custDataLst>
                <p:tags r:id="rId47"/>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58" name="Oval 27"/>
            <p:cNvSpPr>
              <a:spLocks noChangeArrowheads="1"/>
            </p:cNvSpPr>
            <p:nvPr>
              <p:custDataLst>
                <p:tags r:id="rId48"/>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59" name="Line 28"/>
            <p:cNvSpPr>
              <a:spLocks noChangeShapeType="1"/>
            </p:cNvSpPr>
            <p:nvPr>
              <p:custDataLst>
                <p:tags r:id="rId49"/>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61" name="Group 60"/>
          <p:cNvGrpSpPr/>
          <p:nvPr/>
        </p:nvGrpSpPr>
        <p:grpSpPr>
          <a:xfrm>
            <a:off x="393192" y="4498975"/>
            <a:ext cx="8366760" cy="2130425"/>
            <a:chOff x="393192" y="4498975"/>
            <a:chExt cx="8366760" cy="2130425"/>
          </a:xfrm>
        </p:grpSpPr>
        <p:sp>
          <p:nvSpPr>
            <p:cNvPr id="62"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3"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4" name="Group 63"/>
          <p:cNvGrpSpPr/>
          <p:nvPr/>
        </p:nvGrpSpPr>
        <p:grpSpPr>
          <a:xfrm>
            <a:off x="638510" y="5527675"/>
            <a:ext cx="859103" cy="309245"/>
            <a:chOff x="638510" y="5527675"/>
            <a:chExt cx="859103" cy="309245"/>
          </a:xfrm>
        </p:grpSpPr>
        <p:sp>
          <p:nvSpPr>
            <p:cNvPr id="65"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6"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19" name="Group 118"/>
          <p:cNvGrpSpPr/>
          <p:nvPr/>
        </p:nvGrpSpPr>
        <p:grpSpPr>
          <a:xfrm>
            <a:off x="5231413" y="6139656"/>
            <a:ext cx="1065213" cy="455613"/>
            <a:chOff x="5231413" y="6137275"/>
            <a:chExt cx="1065213" cy="455613"/>
          </a:xfrm>
        </p:grpSpPr>
        <p:grpSp>
          <p:nvGrpSpPr>
            <p:cNvPr id="67" name="Group 2"/>
            <p:cNvGrpSpPr>
              <a:grpSpLocks/>
            </p:cNvGrpSpPr>
            <p:nvPr>
              <p:custDataLst>
                <p:tags r:id="rId36"/>
              </p:custDataLst>
            </p:nvPr>
          </p:nvGrpSpPr>
          <p:grpSpPr bwMode="auto">
            <a:xfrm>
              <a:off x="5231413" y="6137275"/>
              <a:ext cx="1065213" cy="455613"/>
              <a:chOff x="3216" y="3782"/>
              <a:chExt cx="671" cy="287"/>
            </a:xfrm>
          </p:grpSpPr>
          <p:sp>
            <p:nvSpPr>
              <p:cNvPr id="68" name="Rectangle 3"/>
              <p:cNvSpPr>
                <a:spLocks noChangeArrowheads="1"/>
              </p:cNvSpPr>
              <p:nvPr>
                <p:custDataLst>
                  <p:tags r:id="rId39"/>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4"/>
              <p:cNvSpPr>
                <a:spLocks noChangeArrowheads="1"/>
              </p:cNvSpPr>
              <p:nvPr>
                <p:custDataLst>
                  <p:tags r:id="rId40"/>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5"/>
              <p:cNvSpPr>
                <a:spLocks noChangeArrowheads="1"/>
              </p:cNvSpPr>
              <p:nvPr>
                <p:custDataLst>
                  <p:tags r:id="rId41"/>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6"/>
              <p:cNvSpPr>
                <a:spLocks noChangeArrowheads="1"/>
              </p:cNvSpPr>
              <p:nvPr>
                <p:custDataLst>
                  <p:tags r:id="rId42"/>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2" name="Oval 72"/>
            <p:cNvSpPr>
              <a:spLocks noChangeArrowheads="1"/>
            </p:cNvSpPr>
            <p:nvPr>
              <p:custDataLst>
                <p:tags r:id="rId37"/>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05" name="Oval 87"/>
            <p:cNvSpPr>
              <a:spLocks noChangeArrowheads="1"/>
            </p:cNvSpPr>
            <p:nvPr>
              <p:custDataLst>
                <p:tags r:id="rId38"/>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18" name="Group 117"/>
          <p:cNvGrpSpPr/>
          <p:nvPr/>
        </p:nvGrpSpPr>
        <p:grpSpPr>
          <a:xfrm>
            <a:off x="5231413" y="4765675"/>
            <a:ext cx="1065213" cy="455613"/>
            <a:chOff x="5231413" y="4765675"/>
            <a:chExt cx="1065213" cy="455613"/>
          </a:xfrm>
        </p:grpSpPr>
        <p:grpSp>
          <p:nvGrpSpPr>
            <p:cNvPr id="85" name="Group 65"/>
            <p:cNvGrpSpPr>
              <a:grpSpLocks/>
            </p:cNvGrpSpPr>
            <p:nvPr>
              <p:custDataLst>
                <p:tags r:id="rId29"/>
              </p:custDataLst>
            </p:nvPr>
          </p:nvGrpSpPr>
          <p:grpSpPr bwMode="auto">
            <a:xfrm>
              <a:off x="5231413" y="4765675"/>
              <a:ext cx="1065213" cy="455613"/>
              <a:chOff x="3216" y="2918"/>
              <a:chExt cx="671" cy="287"/>
            </a:xfrm>
          </p:grpSpPr>
          <p:sp>
            <p:nvSpPr>
              <p:cNvPr id="86" name="Rectangle 66"/>
              <p:cNvSpPr>
                <a:spLocks noChangeArrowheads="1"/>
              </p:cNvSpPr>
              <p:nvPr>
                <p:custDataLst>
                  <p:tags r:id="rId32"/>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7" name="Rectangle 67"/>
              <p:cNvSpPr>
                <a:spLocks noChangeArrowheads="1"/>
              </p:cNvSpPr>
              <p:nvPr>
                <p:custDataLst>
                  <p:tags r:id="rId33"/>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8" name="Rectangle 68"/>
              <p:cNvSpPr>
                <a:spLocks noChangeArrowheads="1"/>
              </p:cNvSpPr>
              <p:nvPr>
                <p:custDataLst>
                  <p:tags r:id="rId34"/>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9" name="Rectangle 69"/>
              <p:cNvSpPr>
                <a:spLocks noChangeArrowheads="1"/>
              </p:cNvSpPr>
              <p:nvPr>
                <p:custDataLst>
                  <p:tags r:id="rId35"/>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0"/>
            <p:cNvSpPr>
              <a:spLocks noChangeArrowheads="1"/>
            </p:cNvSpPr>
            <p:nvPr>
              <p:custDataLst>
                <p:tags r:id="rId30"/>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6" name="Oval 88"/>
            <p:cNvSpPr>
              <a:spLocks noChangeArrowheads="1"/>
            </p:cNvSpPr>
            <p:nvPr>
              <p:custDataLst>
                <p:tags r:id="rId31"/>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72" name="Line 7"/>
          <p:cNvSpPr>
            <a:spLocks noChangeShapeType="1"/>
          </p:cNvSpPr>
          <p:nvPr>
            <p:custDataLst>
              <p:tags r:id="rId2"/>
            </p:custDataLst>
          </p:nvPr>
        </p:nvSpPr>
        <p:spPr bwMode="auto">
          <a:xfrm flipV="1">
            <a:off x="5688613" y="5145088"/>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91" name="Line 71"/>
          <p:cNvSpPr>
            <a:spLocks noChangeShapeType="1"/>
          </p:cNvSpPr>
          <p:nvPr>
            <p:custDataLst>
              <p:tags r:id="rId3"/>
            </p:custDataLst>
          </p:nvPr>
        </p:nvSpPr>
        <p:spPr bwMode="auto">
          <a:xfrm>
            <a:off x="5383813" y="4994275"/>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20" name="Group 119"/>
          <p:cNvGrpSpPr/>
          <p:nvPr/>
        </p:nvGrpSpPr>
        <p:grpSpPr>
          <a:xfrm>
            <a:off x="2793013" y="5527675"/>
            <a:ext cx="3657600" cy="304800"/>
            <a:chOff x="2793013" y="5527675"/>
            <a:chExt cx="3657600" cy="304800"/>
          </a:xfrm>
        </p:grpSpPr>
        <p:sp>
          <p:nvSpPr>
            <p:cNvPr id="73"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7" name="Rectangle 57"/>
            <p:cNvSpPr>
              <a:spLocks noChangeArrowheads="1"/>
            </p:cNvSpPr>
            <p:nvPr>
              <p:custDataLst>
                <p:tags r:id="rId19"/>
              </p:custDataLst>
            </p:nvPr>
          </p:nvSpPr>
          <p:spPr bwMode="auto">
            <a:xfrm>
              <a:off x="5841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58"/>
            <p:cNvSpPr>
              <a:spLocks noChangeArrowheads="1"/>
            </p:cNvSpPr>
            <p:nvPr>
              <p:custDataLst>
                <p:tags r:id="rId20"/>
              </p:custDataLst>
            </p:nvPr>
          </p:nvSpPr>
          <p:spPr bwMode="auto">
            <a:xfrm>
              <a:off x="6145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1"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2"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3"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4" name="Rectangle 64"/>
            <p:cNvSpPr>
              <a:spLocks noChangeArrowheads="1"/>
            </p:cNvSpPr>
            <p:nvPr>
              <p:custDataLst>
                <p:tags r:id="rId26"/>
              </p:custDataLst>
            </p:nvPr>
          </p:nvSpPr>
          <p:spPr bwMode="auto">
            <a:xfrm>
              <a:off x="5536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82"/>
            <p:cNvSpPr>
              <a:spLocks noChangeArrowheads="1"/>
            </p:cNvSpPr>
            <p:nvPr>
              <p:custDataLst>
                <p:tags r:id="rId27"/>
              </p:custDataLst>
            </p:nvPr>
          </p:nvSpPr>
          <p:spPr bwMode="auto">
            <a:xfrm>
              <a:off x="52314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2"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03" name="Freeform 84"/>
          <p:cNvSpPr>
            <a:spLocks/>
          </p:cNvSpPr>
          <p:nvPr>
            <p:custDataLst>
              <p:tags r:id="rId4"/>
            </p:custDataLst>
          </p:nvPr>
        </p:nvSpPr>
        <p:spPr bwMode="auto">
          <a:xfrm>
            <a:off x="4151913" y="5326063"/>
            <a:ext cx="3213100" cy="354012"/>
          </a:xfrm>
          <a:custGeom>
            <a:avLst/>
            <a:gdLst/>
            <a:ahLst/>
            <a:cxnLst>
              <a:cxn ang="0">
                <a:pos x="0" y="223"/>
              </a:cxn>
              <a:cxn ang="0">
                <a:pos x="288" y="31"/>
              </a:cxn>
              <a:cxn ang="0">
                <a:pos x="1349" y="36"/>
              </a:cxn>
              <a:cxn ang="0">
                <a:pos x="2024" y="223"/>
              </a:cxn>
            </a:cxnLst>
            <a:rect l="0" t="0" r="r" b="b"/>
            <a:pathLst>
              <a:path w="2024" h="223">
                <a:moveTo>
                  <a:pt x="0" y="223"/>
                </a:moveTo>
                <a:cubicBezTo>
                  <a:pt x="48" y="191"/>
                  <a:pt x="63" y="62"/>
                  <a:pt x="288" y="31"/>
                </a:cubicBezTo>
                <a:cubicBezTo>
                  <a:pt x="513" y="0"/>
                  <a:pt x="1060" y="4"/>
                  <a:pt x="1349" y="36"/>
                </a:cubicBezTo>
                <a:cubicBezTo>
                  <a:pt x="1638" y="68"/>
                  <a:pt x="1884" y="184"/>
                  <a:pt x="2024" y="223"/>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07" name="Freeform 94"/>
          <p:cNvSpPr>
            <a:spLocks/>
          </p:cNvSpPr>
          <p:nvPr>
            <p:custDataLst>
              <p:tags r:id="rId5"/>
            </p:custDataLst>
          </p:nvPr>
        </p:nvSpPr>
        <p:spPr bwMode="auto">
          <a:xfrm>
            <a:off x="1481738" y="5235575"/>
            <a:ext cx="2662238" cy="436563"/>
          </a:xfrm>
          <a:custGeom>
            <a:avLst/>
            <a:gdLst/>
            <a:ahLst/>
            <a:cxnLst>
              <a:cxn ang="0">
                <a:pos x="0" y="275"/>
              </a:cxn>
              <a:cxn ang="0">
                <a:pos x="515" y="43"/>
              </a:cxn>
              <a:cxn ang="0">
                <a:pos x="1389" y="22"/>
              </a:cxn>
              <a:cxn ang="0">
                <a:pos x="1677" y="174"/>
              </a:cxn>
            </a:cxnLst>
            <a:rect l="0" t="0" r="r" b="b"/>
            <a:pathLst>
              <a:path w="1677" h="275">
                <a:moveTo>
                  <a:pt x="0" y="275"/>
                </a:moveTo>
                <a:cubicBezTo>
                  <a:pt x="86" y="236"/>
                  <a:pt x="284" y="85"/>
                  <a:pt x="515" y="43"/>
                </a:cubicBezTo>
                <a:cubicBezTo>
                  <a:pt x="746" y="1"/>
                  <a:pt x="1195" y="0"/>
                  <a:pt x="1389" y="22"/>
                </a:cubicBezTo>
                <a:cubicBezTo>
                  <a:pt x="1583" y="44"/>
                  <a:pt x="1617" y="142"/>
                  <a:pt x="1677" y="174"/>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09" name="Group 108"/>
          <p:cNvGrpSpPr/>
          <p:nvPr/>
        </p:nvGrpSpPr>
        <p:grpSpPr>
          <a:xfrm>
            <a:off x="7365013" y="5452872"/>
            <a:ext cx="1065213" cy="762000"/>
            <a:chOff x="7365013" y="5451475"/>
            <a:chExt cx="1065213" cy="762000"/>
          </a:xfrm>
        </p:grpSpPr>
        <p:grpSp>
          <p:nvGrpSpPr>
            <p:cNvPr id="110" name="Group 74"/>
            <p:cNvGrpSpPr>
              <a:grpSpLocks/>
            </p:cNvGrpSpPr>
            <p:nvPr>
              <p:custDataLst>
                <p:tags r:id="rId7"/>
              </p:custDataLst>
            </p:nvPr>
          </p:nvGrpSpPr>
          <p:grpSpPr bwMode="auto">
            <a:xfrm>
              <a:off x="7365013" y="5451475"/>
              <a:ext cx="1065213" cy="455613"/>
              <a:chOff x="4560" y="3350"/>
              <a:chExt cx="671" cy="287"/>
            </a:xfrm>
          </p:grpSpPr>
          <p:sp>
            <p:nvSpPr>
              <p:cNvPr id="114"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1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1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04" name="Freeform 85"/>
          <p:cNvSpPr>
            <a:spLocks/>
          </p:cNvSpPr>
          <p:nvPr>
            <p:custDataLst>
              <p:tags r:id="rId6"/>
            </p:custDataLst>
          </p:nvPr>
        </p:nvSpPr>
        <p:spPr bwMode="auto">
          <a:xfrm>
            <a:off x="4696425" y="5656263"/>
            <a:ext cx="3125788" cy="325112"/>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mc:AlternateContent xmlns:mc="http://schemas.openxmlformats.org/markup-compatibility/2006">
        <mc:Choice xmlns:p14="http://schemas.microsoft.com/office/powerpoint/2010/main" Requires="p14">
          <p:contentPart p14:bwMode="auto" r:id="rId97">
            <p14:nvContentPartPr>
              <p14:cNvPr id="93" name="Ink 92">
                <a:extLst>
                  <a:ext uri="{FF2B5EF4-FFF2-40B4-BE49-F238E27FC236}">
                    <a16:creationId xmlns:a16="http://schemas.microsoft.com/office/drawing/2014/main" id="{E6189DCF-BC6B-4A31-8BCD-E76FCD72015F}"/>
                  </a:ext>
                </a:extLst>
              </p14:cNvPr>
              <p14:cNvContentPartPr/>
              <p14:nvPr/>
            </p14:nvContentPartPr>
            <p14:xfrm>
              <a:off x="3828600" y="2185200"/>
              <a:ext cx="2847240" cy="3864240"/>
            </p14:xfrm>
          </p:contentPart>
        </mc:Choice>
        <mc:Fallback>
          <p:pic>
            <p:nvPicPr>
              <p:cNvPr id="93" name="Ink 92">
                <a:extLst>
                  <a:ext uri="{FF2B5EF4-FFF2-40B4-BE49-F238E27FC236}">
                    <a16:creationId xmlns:a16="http://schemas.microsoft.com/office/drawing/2014/main" id="{E6189DCF-BC6B-4A31-8BCD-E76FCD72015F}"/>
                  </a:ext>
                </a:extLst>
              </p:cNvPr>
              <p:cNvPicPr/>
              <p:nvPr/>
            </p:nvPicPr>
            <p:blipFill>
              <a:blip r:embed="rId98"/>
              <a:stretch>
                <a:fillRect/>
              </a:stretch>
            </p:blipFill>
            <p:spPr>
              <a:xfrm>
                <a:off x="3819240" y="2175840"/>
                <a:ext cx="2865960" cy="3882960"/>
              </a:xfrm>
              <a:prstGeom prst="rect">
                <a:avLst/>
              </a:prstGeom>
            </p:spPr>
          </p:pic>
        </mc:Fallback>
      </mc:AlternateContent>
    </p:spTree>
    <p:extLst>
      <p:ext uri="{BB962C8B-B14F-4D97-AF65-F5344CB8AC3E}">
        <p14:creationId xmlns:p14="http://schemas.microsoft.com/office/powerpoint/2010/main" val="9466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2" grpId="0" animBg="1"/>
      <p:bldP spid="91" grpId="0" animBg="1"/>
      <p:bldP spid="103" grpId="0" animBg="1"/>
      <p:bldP spid="107" grpId="0" animBg="1"/>
      <p:bldP spid="10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3</a:t>
            </a:r>
            <a:r>
              <a:rPr lang="en-US" dirty="0"/>
              <a:t>)</a:t>
            </a:r>
          </a:p>
        </p:txBody>
      </p:sp>
      <p:sp>
        <p:nvSpPr>
          <p:cNvPr id="3" name="Content Placeholder 2"/>
          <p:cNvSpPr>
            <a:spLocks noGrp="1"/>
          </p:cNvSpPr>
          <p:nvPr>
            <p:ph idx="1"/>
          </p:nvPr>
        </p:nvSpPr>
        <p:spPr>
          <a:xfrm>
            <a:off x="393827" y="3474815"/>
            <a:ext cx="8366125" cy="1097280"/>
          </a:xfrm>
        </p:spPr>
        <p:txBody>
          <a:bodyPr/>
          <a:lstStyle/>
          <a:p>
            <a:r>
              <a:rPr lang="en-GB" sz="2400" dirty="0"/>
              <a:t>Splice </a:t>
            </a:r>
            <a:r>
              <a:rPr lang="en-GB" sz="2400" i="1" u="sng" dirty="0"/>
              <a:t>predecessor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28</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25" name="Group 24"/>
          <p:cNvGrpSpPr/>
          <p:nvPr/>
        </p:nvGrpSpPr>
        <p:grpSpPr>
          <a:xfrm>
            <a:off x="2793013" y="2206625"/>
            <a:ext cx="3657600" cy="457200"/>
            <a:chOff x="2793013" y="2206625"/>
            <a:chExt cx="3657600" cy="457200"/>
          </a:xfrm>
        </p:grpSpPr>
        <p:sp>
          <p:nvSpPr>
            <p:cNvPr id="26" name="Rectangle 1"/>
            <p:cNvSpPr>
              <a:spLocks noChangeArrowheads="1"/>
            </p:cNvSpPr>
            <p:nvPr>
              <p:custDataLst>
                <p:tags r:id="rId78"/>
              </p:custDataLst>
            </p:nvPr>
          </p:nvSpPr>
          <p:spPr bwMode="auto">
            <a:xfrm>
              <a:off x="4012213" y="2206625"/>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7"/>
            <p:cNvSpPr>
              <a:spLocks noChangeArrowheads="1"/>
            </p:cNvSpPr>
            <p:nvPr>
              <p:custDataLst>
                <p:tags r:id="rId79"/>
              </p:custDataLst>
            </p:nvPr>
          </p:nvSpPr>
          <p:spPr bwMode="auto">
            <a:xfrm>
              <a:off x="4012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8"/>
            <p:cNvSpPr>
              <a:spLocks noChangeArrowheads="1"/>
            </p:cNvSpPr>
            <p:nvPr>
              <p:custDataLst>
                <p:tags r:id="rId80"/>
              </p:custDataLst>
            </p:nvPr>
          </p:nvSpPr>
          <p:spPr bwMode="auto">
            <a:xfrm>
              <a:off x="4317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9"/>
            <p:cNvSpPr>
              <a:spLocks noChangeArrowheads="1"/>
            </p:cNvSpPr>
            <p:nvPr>
              <p:custDataLst>
                <p:tags r:id="rId81"/>
              </p:custDataLst>
            </p:nvPr>
          </p:nvSpPr>
          <p:spPr bwMode="auto">
            <a:xfrm>
              <a:off x="4621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20"/>
            <p:cNvSpPr>
              <a:spLocks noChangeArrowheads="1"/>
            </p:cNvSpPr>
            <p:nvPr>
              <p:custDataLst>
                <p:tags r:id="rId82"/>
              </p:custDataLst>
            </p:nvPr>
          </p:nvSpPr>
          <p:spPr bwMode="auto">
            <a:xfrm>
              <a:off x="49266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1"/>
            <p:cNvSpPr>
              <a:spLocks noChangeArrowheads="1"/>
            </p:cNvSpPr>
            <p:nvPr>
              <p:custDataLst>
                <p:tags r:id="rId83"/>
              </p:custDataLst>
            </p:nvPr>
          </p:nvSpPr>
          <p:spPr bwMode="auto">
            <a:xfrm>
              <a:off x="5841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2"/>
            <p:cNvSpPr>
              <a:spLocks noChangeArrowheads="1"/>
            </p:cNvSpPr>
            <p:nvPr>
              <p:custDataLst>
                <p:tags r:id="rId84"/>
              </p:custDataLst>
            </p:nvPr>
          </p:nvSpPr>
          <p:spPr bwMode="auto">
            <a:xfrm>
              <a:off x="6145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3"/>
            <p:cNvSpPr>
              <a:spLocks noChangeArrowheads="1"/>
            </p:cNvSpPr>
            <p:nvPr>
              <p:custDataLst>
                <p:tags r:id="rId85"/>
              </p:custDataLst>
            </p:nvPr>
          </p:nvSpPr>
          <p:spPr bwMode="auto">
            <a:xfrm>
              <a:off x="27930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24"/>
            <p:cNvSpPr>
              <a:spLocks noChangeArrowheads="1"/>
            </p:cNvSpPr>
            <p:nvPr>
              <p:custDataLst>
                <p:tags r:id="rId86"/>
              </p:custDataLst>
            </p:nvPr>
          </p:nvSpPr>
          <p:spPr bwMode="auto">
            <a:xfrm>
              <a:off x="30978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5" name="Rectangle 25"/>
            <p:cNvSpPr>
              <a:spLocks noChangeArrowheads="1"/>
            </p:cNvSpPr>
            <p:nvPr>
              <p:custDataLst>
                <p:tags r:id="rId87"/>
              </p:custDataLst>
            </p:nvPr>
          </p:nvSpPr>
          <p:spPr bwMode="auto">
            <a:xfrm>
              <a:off x="34026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6" name="Rectangle 26"/>
            <p:cNvSpPr>
              <a:spLocks noChangeArrowheads="1"/>
            </p:cNvSpPr>
            <p:nvPr>
              <p:custDataLst>
                <p:tags r:id="rId88"/>
              </p:custDataLst>
            </p:nvPr>
          </p:nvSpPr>
          <p:spPr bwMode="auto">
            <a:xfrm>
              <a:off x="37074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7" name="Oval 37"/>
            <p:cNvSpPr>
              <a:spLocks noChangeArrowheads="1"/>
            </p:cNvSpPr>
            <p:nvPr>
              <p:custDataLst>
                <p:tags r:id="rId89"/>
              </p:custDataLst>
            </p:nvPr>
          </p:nvSpPr>
          <p:spPr bwMode="auto">
            <a:xfrm>
              <a:off x="2869213" y="23590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8" name="Oval 43"/>
            <p:cNvSpPr>
              <a:spLocks noChangeArrowheads="1"/>
            </p:cNvSpPr>
            <p:nvPr>
              <p:custDataLst>
                <p:tags r:id="rId90"/>
              </p:custDataLst>
            </p:nvPr>
          </p:nvSpPr>
          <p:spPr bwMode="auto">
            <a:xfrm flipV="1">
              <a:off x="3174013" y="23574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Rectangle 45"/>
            <p:cNvSpPr>
              <a:spLocks noChangeArrowheads="1"/>
            </p:cNvSpPr>
            <p:nvPr>
              <p:custDataLst>
                <p:tags r:id="rId91"/>
              </p:custDataLst>
            </p:nvPr>
          </p:nvSpPr>
          <p:spPr bwMode="auto">
            <a:xfrm>
              <a:off x="52314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46"/>
            <p:cNvSpPr>
              <a:spLocks noChangeArrowheads="1"/>
            </p:cNvSpPr>
            <p:nvPr>
              <p:custDataLst>
                <p:tags r:id="rId92"/>
              </p:custDataLst>
            </p:nvPr>
          </p:nvSpPr>
          <p:spPr bwMode="auto">
            <a:xfrm>
              <a:off x="5536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grpSp>
      <p:sp>
        <p:nvSpPr>
          <p:cNvPr id="61"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76"/>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77"/>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68"/>
              </p:custDataLst>
            </p:nvPr>
          </p:nvGrpSpPr>
          <p:grpSpPr bwMode="auto">
            <a:xfrm>
              <a:off x="7365013" y="2209800"/>
              <a:ext cx="1065213" cy="455613"/>
              <a:chOff x="4560" y="1308"/>
              <a:chExt cx="671" cy="287"/>
            </a:xfrm>
          </p:grpSpPr>
          <p:sp>
            <p:nvSpPr>
              <p:cNvPr id="17" name="Rectangle 43"/>
              <p:cNvSpPr>
                <a:spLocks noChangeArrowheads="1"/>
              </p:cNvSpPr>
              <p:nvPr>
                <p:custDataLst>
                  <p:tags r:id="rId72"/>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73"/>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74"/>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75"/>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69"/>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70"/>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71"/>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65"/>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66"/>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67"/>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41" name="Group 40"/>
          <p:cNvGrpSpPr/>
          <p:nvPr/>
        </p:nvGrpSpPr>
        <p:grpSpPr>
          <a:xfrm>
            <a:off x="2793013" y="1520825"/>
            <a:ext cx="1065213" cy="914400"/>
            <a:chOff x="2793013" y="1520825"/>
            <a:chExt cx="1065213" cy="914400"/>
          </a:xfrm>
        </p:grpSpPr>
        <p:grpSp>
          <p:nvGrpSpPr>
            <p:cNvPr id="42" name="Group 27"/>
            <p:cNvGrpSpPr>
              <a:grpSpLocks/>
            </p:cNvGrpSpPr>
            <p:nvPr>
              <p:custDataLst>
                <p:tags r:id="rId56"/>
              </p:custDataLst>
            </p:nvPr>
          </p:nvGrpSpPr>
          <p:grpSpPr bwMode="auto">
            <a:xfrm>
              <a:off x="2793013" y="1520825"/>
              <a:ext cx="1065213" cy="455612"/>
              <a:chOff x="1680" y="831"/>
              <a:chExt cx="671" cy="287"/>
            </a:xfrm>
          </p:grpSpPr>
          <p:sp>
            <p:nvSpPr>
              <p:cNvPr id="47" name="Rectangle 28"/>
              <p:cNvSpPr>
                <a:spLocks noChangeArrowheads="1"/>
              </p:cNvSpPr>
              <p:nvPr>
                <p:custDataLst>
                  <p:tags r:id="rId61"/>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8" name="Rectangle 29"/>
              <p:cNvSpPr>
                <a:spLocks noChangeArrowheads="1"/>
              </p:cNvSpPr>
              <p:nvPr>
                <p:custDataLst>
                  <p:tags r:id="rId62"/>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9" name="Rectangle 30"/>
              <p:cNvSpPr>
                <a:spLocks noChangeArrowheads="1"/>
              </p:cNvSpPr>
              <p:nvPr>
                <p:custDataLst>
                  <p:tags r:id="rId63"/>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0" name="Rectangle 31"/>
              <p:cNvSpPr>
                <a:spLocks noChangeArrowheads="1"/>
              </p:cNvSpPr>
              <p:nvPr>
                <p:custDataLst>
                  <p:tags r:id="rId64"/>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3" name="Oval 39"/>
            <p:cNvSpPr>
              <a:spLocks noChangeArrowheads="1"/>
            </p:cNvSpPr>
            <p:nvPr>
              <p:custDataLst>
                <p:tags r:id="rId57"/>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4" name="Line 40"/>
            <p:cNvSpPr>
              <a:spLocks noChangeShapeType="1"/>
            </p:cNvSpPr>
            <p:nvPr>
              <p:custDataLst>
                <p:tags r:id="rId58"/>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5" name="Line 44"/>
            <p:cNvSpPr>
              <a:spLocks noChangeShapeType="1"/>
            </p:cNvSpPr>
            <p:nvPr>
              <p:custDataLst>
                <p:tags r:id="rId59"/>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6" name="Oval 90"/>
            <p:cNvSpPr>
              <a:spLocks noChangeArrowheads="1"/>
            </p:cNvSpPr>
            <p:nvPr>
              <p:custDataLst>
                <p:tags r:id="rId60"/>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1" name="Group 50"/>
          <p:cNvGrpSpPr/>
          <p:nvPr/>
        </p:nvGrpSpPr>
        <p:grpSpPr>
          <a:xfrm>
            <a:off x="2793013" y="2435225"/>
            <a:ext cx="1065213" cy="912812"/>
            <a:chOff x="2793013" y="2435225"/>
            <a:chExt cx="1065213" cy="912812"/>
          </a:xfrm>
        </p:grpSpPr>
        <p:grpSp>
          <p:nvGrpSpPr>
            <p:cNvPr id="52" name="Group 32"/>
            <p:cNvGrpSpPr>
              <a:grpSpLocks/>
            </p:cNvGrpSpPr>
            <p:nvPr>
              <p:custDataLst>
                <p:tags r:id="rId47"/>
              </p:custDataLst>
            </p:nvPr>
          </p:nvGrpSpPr>
          <p:grpSpPr bwMode="auto">
            <a:xfrm>
              <a:off x="2793013" y="2892425"/>
              <a:ext cx="1065213" cy="455612"/>
              <a:chOff x="1680" y="1695"/>
              <a:chExt cx="671" cy="287"/>
            </a:xfrm>
          </p:grpSpPr>
          <p:sp>
            <p:nvSpPr>
              <p:cNvPr id="57" name="Rectangle 33"/>
              <p:cNvSpPr>
                <a:spLocks noChangeArrowheads="1"/>
              </p:cNvSpPr>
              <p:nvPr>
                <p:custDataLst>
                  <p:tags r:id="rId52"/>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4"/>
              <p:cNvSpPr>
                <a:spLocks noChangeArrowheads="1"/>
              </p:cNvSpPr>
              <p:nvPr>
                <p:custDataLst>
                  <p:tags r:id="rId53"/>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5"/>
              <p:cNvSpPr>
                <a:spLocks noChangeArrowheads="1"/>
              </p:cNvSpPr>
              <p:nvPr>
                <p:custDataLst>
                  <p:tags r:id="rId54"/>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6"/>
              <p:cNvSpPr>
                <a:spLocks noChangeArrowheads="1"/>
              </p:cNvSpPr>
              <p:nvPr>
                <p:custDataLst>
                  <p:tags r:id="rId55"/>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53" name="Line 38"/>
            <p:cNvSpPr>
              <a:spLocks noChangeShapeType="1"/>
            </p:cNvSpPr>
            <p:nvPr>
              <p:custDataLst>
                <p:tags r:id="rId48"/>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41"/>
            <p:cNvSpPr>
              <a:spLocks noChangeArrowheads="1"/>
            </p:cNvSpPr>
            <p:nvPr>
              <p:custDataLst>
                <p:tags r:id="rId49"/>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5" name="Line 42"/>
            <p:cNvSpPr>
              <a:spLocks noChangeShapeType="1"/>
            </p:cNvSpPr>
            <p:nvPr>
              <p:custDataLst>
                <p:tags r:id="rId50"/>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6" name="Oval 87"/>
            <p:cNvSpPr>
              <a:spLocks noChangeArrowheads="1"/>
            </p:cNvSpPr>
            <p:nvPr>
              <p:custDataLst>
                <p:tags r:id="rId51"/>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62" name="Group 61"/>
          <p:cNvGrpSpPr/>
          <p:nvPr/>
        </p:nvGrpSpPr>
        <p:grpSpPr>
          <a:xfrm>
            <a:off x="393192" y="4462400"/>
            <a:ext cx="8366760" cy="2130425"/>
            <a:chOff x="393192" y="4498975"/>
            <a:chExt cx="8366760" cy="2130425"/>
          </a:xfrm>
        </p:grpSpPr>
        <p:sp>
          <p:nvSpPr>
            <p:cNvPr id="63"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4"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5" name="Group 64"/>
          <p:cNvGrpSpPr/>
          <p:nvPr/>
        </p:nvGrpSpPr>
        <p:grpSpPr>
          <a:xfrm>
            <a:off x="638510" y="5527613"/>
            <a:ext cx="859103" cy="309245"/>
            <a:chOff x="638510" y="5527675"/>
            <a:chExt cx="859103" cy="309245"/>
          </a:xfrm>
        </p:grpSpPr>
        <p:sp>
          <p:nvSpPr>
            <p:cNvPr id="66"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7"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68" name="Group 67"/>
          <p:cNvGrpSpPr/>
          <p:nvPr/>
        </p:nvGrpSpPr>
        <p:grpSpPr>
          <a:xfrm>
            <a:off x="7365013" y="5452810"/>
            <a:ext cx="1065213" cy="762000"/>
            <a:chOff x="7365013" y="5451475"/>
            <a:chExt cx="1065213" cy="762000"/>
          </a:xfrm>
        </p:grpSpPr>
        <p:grpSp>
          <p:nvGrpSpPr>
            <p:cNvPr id="69" name="Group 74"/>
            <p:cNvGrpSpPr>
              <a:grpSpLocks/>
            </p:cNvGrpSpPr>
            <p:nvPr>
              <p:custDataLst>
                <p:tags r:id="rId35"/>
              </p:custDataLst>
            </p:nvPr>
          </p:nvGrpSpPr>
          <p:grpSpPr bwMode="auto">
            <a:xfrm>
              <a:off x="7365013" y="5451475"/>
              <a:ext cx="1065213" cy="455613"/>
              <a:chOff x="4560" y="3350"/>
              <a:chExt cx="671" cy="287"/>
            </a:xfrm>
          </p:grpSpPr>
          <p:sp>
            <p:nvSpPr>
              <p:cNvPr id="73" name="Rectangle 75"/>
              <p:cNvSpPr>
                <a:spLocks noChangeArrowheads="1"/>
              </p:cNvSpPr>
              <p:nvPr>
                <p:custDataLst>
                  <p:tags r:id="rId39"/>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76"/>
              <p:cNvSpPr>
                <a:spLocks noChangeArrowheads="1"/>
              </p:cNvSpPr>
              <p:nvPr>
                <p:custDataLst>
                  <p:tags r:id="rId40"/>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77"/>
              <p:cNvSpPr>
                <a:spLocks noChangeArrowheads="1"/>
              </p:cNvSpPr>
              <p:nvPr>
                <p:custDataLst>
                  <p:tags r:id="rId41"/>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78"/>
              <p:cNvSpPr>
                <a:spLocks noChangeArrowheads="1"/>
              </p:cNvSpPr>
              <p:nvPr>
                <p:custDataLst>
                  <p:tags r:id="rId42"/>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70" name="Oval 79"/>
            <p:cNvSpPr>
              <a:spLocks noChangeArrowheads="1"/>
            </p:cNvSpPr>
            <p:nvPr>
              <p:custDataLst>
                <p:tags r:id="rId36"/>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1" name="Line 80"/>
            <p:cNvSpPr>
              <a:spLocks noChangeShapeType="1"/>
            </p:cNvSpPr>
            <p:nvPr>
              <p:custDataLst>
                <p:tags r:id="rId37"/>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72" name="Oval 81"/>
            <p:cNvSpPr>
              <a:spLocks noChangeArrowheads="1"/>
            </p:cNvSpPr>
            <p:nvPr>
              <p:custDataLst>
                <p:tags r:id="rId38"/>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1" name="Group 90"/>
          <p:cNvGrpSpPr/>
          <p:nvPr/>
        </p:nvGrpSpPr>
        <p:grpSpPr>
          <a:xfrm>
            <a:off x="2793013" y="6135624"/>
            <a:ext cx="1065213" cy="455613"/>
            <a:chOff x="2793013" y="6097587"/>
            <a:chExt cx="1065213" cy="455613"/>
          </a:xfrm>
        </p:grpSpPr>
        <p:grpSp>
          <p:nvGrpSpPr>
            <p:cNvPr id="92" name="Group 2"/>
            <p:cNvGrpSpPr>
              <a:grpSpLocks/>
            </p:cNvGrpSpPr>
            <p:nvPr>
              <p:custDataLst>
                <p:tags r:id="rId28"/>
              </p:custDataLst>
            </p:nvPr>
          </p:nvGrpSpPr>
          <p:grpSpPr bwMode="auto">
            <a:xfrm>
              <a:off x="2793013" y="6097587"/>
              <a:ext cx="1065213" cy="455613"/>
              <a:chOff x="1680" y="3714"/>
              <a:chExt cx="671" cy="287"/>
            </a:xfrm>
          </p:grpSpPr>
          <p:sp>
            <p:nvSpPr>
              <p:cNvPr id="95" name="Rectangle 3"/>
              <p:cNvSpPr>
                <a:spLocks noChangeArrowheads="1"/>
              </p:cNvSpPr>
              <p:nvPr>
                <p:custDataLst>
                  <p:tags r:id="rId31"/>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4"/>
              <p:cNvSpPr>
                <a:spLocks noChangeArrowheads="1"/>
              </p:cNvSpPr>
              <p:nvPr>
                <p:custDataLst>
                  <p:tags r:id="rId32"/>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7" name="Rectangle 5"/>
              <p:cNvSpPr>
                <a:spLocks noChangeArrowheads="1"/>
              </p:cNvSpPr>
              <p:nvPr>
                <p:custDataLst>
                  <p:tags r:id="rId33"/>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8" name="Rectangle 6"/>
              <p:cNvSpPr>
                <a:spLocks noChangeArrowheads="1"/>
              </p:cNvSpPr>
              <p:nvPr>
                <p:custDataLst>
                  <p:tags r:id="rId34"/>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3" name="Oval 71"/>
            <p:cNvSpPr>
              <a:spLocks noChangeArrowheads="1"/>
            </p:cNvSpPr>
            <p:nvPr>
              <p:custDataLst>
                <p:tags r:id="rId29"/>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94" name="Oval 88"/>
            <p:cNvSpPr>
              <a:spLocks noChangeArrowheads="1"/>
            </p:cNvSpPr>
            <p:nvPr>
              <p:custDataLst>
                <p:tags r:id="rId30"/>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99" name="Group 98"/>
          <p:cNvGrpSpPr/>
          <p:nvPr/>
        </p:nvGrpSpPr>
        <p:grpSpPr>
          <a:xfrm>
            <a:off x="2793013" y="4769386"/>
            <a:ext cx="1065213" cy="455613"/>
            <a:chOff x="2793013" y="4725987"/>
            <a:chExt cx="1065213" cy="455613"/>
          </a:xfrm>
        </p:grpSpPr>
        <p:grpSp>
          <p:nvGrpSpPr>
            <p:cNvPr id="100" name="Group 8"/>
            <p:cNvGrpSpPr>
              <a:grpSpLocks/>
            </p:cNvGrpSpPr>
            <p:nvPr>
              <p:custDataLst>
                <p:tags r:id="rId21"/>
              </p:custDataLst>
            </p:nvPr>
          </p:nvGrpSpPr>
          <p:grpSpPr bwMode="auto">
            <a:xfrm>
              <a:off x="2793013" y="4725987"/>
              <a:ext cx="1065213" cy="455613"/>
              <a:chOff x="1680" y="2850"/>
              <a:chExt cx="671" cy="287"/>
            </a:xfrm>
          </p:grpSpPr>
          <p:sp>
            <p:nvSpPr>
              <p:cNvPr id="103" name="Rectangle 9"/>
              <p:cNvSpPr>
                <a:spLocks noChangeArrowheads="1"/>
              </p:cNvSpPr>
              <p:nvPr>
                <p:custDataLst>
                  <p:tags r:id="rId24"/>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4" name="Rectangle 10"/>
              <p:cNvSpPr>
                <a:spLocks noChangeArrowheads="1"/>
              </p:cNvSpPr>
              <p:nvPr>
                <p:custDataLst>
                  <p:tags r:id="rId25"/>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5" name="Rectangle 11"/>
              <p:cNvSpPr>
                <a:spLocks noChangeArrowheads="1"/>
              </p:cNvSpPr>
              <p:nvPr>
                <p:custDataLst>
                  <p:tags r:id="rId26"/>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6" name="Rectangle 12"/>
              <p:cNvSpPr>
                <a:spLocks noChangeArrowheads="1"/>
              </p:cNvSpPr>
              <p:nvPr>
                <p:custDataLst>
                  <p:tags r:id="rId27"/>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01" name="Oval 70"/>
            <p:cNvSpPr>
              <a:spLocks noChangeArrowheads="1"/>
            </p:cNvSpPr>
            <p:nvPr>
              <p:custDataLst>
                <p:tags r:id="rId22"/>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2" name="Oval 89"/>
            <p:cNvSpPr>
              <a:spLocks noChangeArrowheads="1"/>
            </p:cNvSpPr>
            <p:nvPr>
              <p:custDataLst>
                <p:tags r:id="rId23"/>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22" name="Line 7"/>
          <p:cNvSpPr>
            <a:spLocks noChangeShapeType="1"/>
          </p:cNvSpPr>
          <p:nvPr>
            <p:custDataLst>
              <p:tags r:id="rId2"/>
            </p:custDataLst>
          </p:nvPr>
        </p:nvSpPr>
        <p:spPr bwMode="auto">
          <a:xfrm flipV="1">
            <a:off x="3250213"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23" name="Line 13"/>
          <p:cNvSpPr>
            <a:spLocks noChangeShapeType="1"/>
          </p:cNvSpPr>
          <p:nvPr>
            <p:custDataLst>
              <p:tags r:id="rId3"/>
            </p:custDataLst>
          </p:nvPr>
        </p:nvSpPr>
        <p:spPr bwMode="auto">
          <a:xfrm>
            <a:off x="2945413"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07" name="Group 106"/>
          <p:cNvGrpSpPr/>
          <p:nvPr/>
        </p:nvGrpSpPr>
        <p:grpSpPr>
          <a:xfrm>
            <a:off x="2793013" y="5537482"/>
            <a:ext cx="3657600" cy="304800"/>
            <a:chOff x="2793013" y="5487987"/>
            <a:chExt cx="3657600" cy="304800"/>
          </a:xfrm>
        </p:grpSpPr>
        <p:sp>
          <p:nvSpPr>
            <p:cNvPr id="108" name="Rectangle 59"/>
            <p:cNvSpPr>
              <a:spLocks noChangeArrowheads="1"/>
            </p:cNvSpPr>
            <p:nvPr>
              <p:custDataLst>
                <p:tags r:id="rId7"/>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9" name="Rectangle 60"/>
            <p:cNvSpPr>
              <a:spLocks noChangeArrowheads="1"/>
            </p:cNvSpPr>
            <p:nvPr>
              <p:custDataLst>
                <p:tags r:id="rId8"/>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0" name="Rectangle 61"/>
            <p:cNvSpPr>
              <a:spLocks noChangeArrowheads="1"/>
            </p:cNvSpPr>
            <p:nvPr>
              <p:custDataLst>
                <p:tags r:id="rId9"/>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1" name="Rectangle 62"/>
            <p:cNvSpPr>
              <a:spLocks noChangeArrowheads="1"/>
            </p:cNvSpPr>
            <p:nvPr>
              <p:custDataLst>
                <p:tags r:id="rId10"/>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2" name="Rectangle 63"/>
            <p:cNvSpPr>
              <a:spLocks noChangeArrowheads="1"/>
            </p:cNvSpPr>
            <p:nvPr>
              <p:custDataLst>
                <p:tags r:id="rId11"/>
              </p:custDataLst>
            </p:nvPr>
          </p:nvSpPr>
          <p:spPr bwMode="auto">
            <a:xfrm>
              <a:off x="58410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3" name="Rectangle 64"/>
            <p:cNvSpPr>
              <a:spLocks noChangeArrowheads="1"/>
            </p:cNvSpPr>
            <p:nvPr>
              <p:custDataLst>
                <p:tags r:id="rId12"/>
              </p:custDataLst>
            </p:nvPr>
          </p:nvSpPr>
          <p:spPr bwMode="auto">
            <a:xfrm>
              <a:off x="61458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65"/>
            <p:cNvSpPr>
              <a:spLocks noChangeArrowheads="1"/>
            </p:cNvSpPr>
            <p:nvPr>
              <p:custDataLst>
                <p:tags r:id="rId13"/>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66"/>
            <p:cNvSpPr>
              <a:spLocks noChangeArrowheads="1"/>
            </p:cNvSpPr>
            <p:nvPr>
              <p:custDataLst>
                <p:tags r:id="rId14"/>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67"/>
            <p:cNvSpPr>
              <a:spLocks noChangeArrowheads="1"/>
            </p:cNvSpPr>
            <p:nvPr>
              <p:custDataLst>
                <p:tags r:id="rId15"/>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68"/>
            <p:cNvSpPr>
              <a:spLocks noChangeArrowheads="1"/>
            </p:cNvSpPr>
            <p:nvPr>
              <p:custDataLst>
                <p:tags r:id="rId16"/>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8" name="Oval 69"/>
            <p:cNvSpPr>
              <a:spLocks noChangeArrowheads="1"/>
            </p:cNvSpPr>
            <p:nvPr>
              <p:custDataLst>
                <p:tags r:id="rId17"/>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9" name="Rectangle 72"/>
            <p:cNvSpPr>
              <a:spLocks noChangeArrowheads="1"/>
            </p:cNvSpPr>
            <p:nvPr>
              <p:custDataLst>
                <p:tags r:id="rId18"/>
              </p:custDataLst>
            </p:nvPr>
          </p:nvSpPr>
          <p:spPr bwMode="auto">
            <a:xfrm>
              <a:off x="55362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0" name="Rectangle 83"/>
            <p:cNvSpPr>
              <a:spLocks noChangeArrowheads="1"/>
            </p:cNvSpPr>
            <p:nvPr>
              <p:custDataLst>
                <p:tags r:id="rId19"/>
              </p:custDataLst>
            </p:nvPr>
          </p:nvSpPr>
          <p:spPr bwMode="auto">
            <a:xfrm>
              <a:off x="52314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1" name="Oval 84"/>
            <p:cNvSpPr>
              <a:spLocks noChangeArrowheads="1"/>
            </p:cNvSpPr>
            <p:nvPr>
              <p:custDataLst>
                <p:tags r:id="rId20"/>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24" name="Line 82"/>
          <p:cNvSpPr>
            <a:spLocks noChangeShapeType="1"/>
          </p:cNvSpPr>
          <p:nvPr>
            <p:custDataLst>
              <p:tags r:id="rId4"/>
            </p:custDataLst>
          </p:nvPr>
        </p:nvSpPr>
        <p:spPr bwMode="auto">
          <a:xfrm>
            <a:off x="1421413" y="5687568"/>
            <a:ext cx="1371600" cy="1588"/>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25" name="Freeform 85"/>
          <p:cNvSpPr>
            <a:spLocks/>
          </p:cNvSpPr>
          <p:nvPr>
            <p:custDataLst>
              <p:tags r:id="rId5"/>
            </p:custDataLst>
          </p:nvPr>
        </p:nvSpPr>
        <p:spPr bwMode="auto">
          <a:xfrm>
            <a:off x="2945413"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26" name="Freeform 86"/>
          <p:cNvSpPr>
            <a:spLocks/>
          </p:cNvSpPr>
          <p:nvPr>
            <p:custDataLst>
              <p:tags r:id="rId6"/>
            </p:custDataLst>
          </p:nvPr>
        </p:nvSpPr>
        <p:spPr bwMode="auto">
          <a:xfrm>
            <a:off x="3401025" y="5687568"/>
            <a:ext cx="4421188" cy="381000"/>
          </a:xfrm>
          <a:custGeom>
            <a:avLst/>
            <a:gdLst/>
            <a:ahLst/>
            <a:cxnLst>
              <a:cxn ang="0">
                <a:pos x="1720" y="0"/>
              </a:cxn>
              <a:cxn ang="0">
                <a:pos x="1389" y="212"/>
              </a:cxn>
              <a:cxn ang="0">
                <a:pos x="262" y="222"/>
              </a:cxn>
              <a:cxn ang="0">
                <a:pos x="0" y="101"/>
              </a:cxn>
            </a:cxnLst>
            <a:rect l="0" t="0" r="r" b="b"/>
            <a:pathLst>
              <a:path w="1720" h="249">
                <a:moveTo>
                  <a:pt x="1720" y="0"/>
                </a:moveTo>
                <a:cubicBezTo>
                  <a:pt x="1665" y="35"/>
                  <a:pt x="1632" y="175"/>
                  <a:pt x="1389" y="212"/>
                </a:cubicBezTo>
                <a:cubicBezTo>
                  <a:pt x="1146" y="249"/>
                  <a:pt x="493" y="240"/>
                  <a:pt x="262" y="222"/>
                </a:cubicBezTo>
                <a:cubicBezTo>
                  <a:pt x="31" y="204"/>
                  <a:pt x="55" y="126"/>
                  <a:pt x="0" y="10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Tree>
    <p:extLst>
      <p:ext uri="{BB962C8B-B14F-4D97-AF65-F5344CB8AC3E}">
        <p14:creationId xmlns:p14="http://schemas.microsoft.com/office/powerpoint/2010/main" val="15029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2" grpId="0" animBg="1"/>
      <p:bldP spid="123" grpId="0" animBg="1"/>
      <p:bldP spid="124" grpId="0" animBg="1"/>
      <p:bldP spid="125" grpId="0" animBg="1"/>
      <p:bldP spid="1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4</a:t>
            </a:r>
            <a:r>
              <a:rPr lang="en-US" dirty="0"/>
              <a:t>)</a:t>
            </a:r>
          </a:p>
        </p:txBody>
      </p:sp>
      <p:sp>
        <p:nvSpPr>
          <p:cNvPr id="3" name="Content Placeholder 2"/>
          <p:cNvSpPr>
            <a:spLocks noGrp="1"/>
          </p:cNvSpPr>
          <p:nvPr>
            <p:ph idx="1"/>
          </p:nvPr>
        </p:nvSpPr>
        <p:spPr>
          <a:xfrm>
            <a:off x="396875" y="3474720"/>
            <a:ext cx="8366125" cy="1097280"/>
          </a:xfrm>
        </p:spPr>
        <p:txBody>
          <a:bodyPr/>
          <a:lstStyle/>
          <a:p>
            <a:r>
              <a:rPr lang="en-US" sz="2400" dirty="0"/>
              <a:t>Splice </a:t>
            </a:r>
            <a:r>
              <a:rPr lang="en-US" sz="2400" i="1" u="sng" dirty="0"/>
              <a:t>predecessor</a:t>
            </a:r>
            <a:r>
              <a:rPr lang="en-US" sz="2400" dirty="0"/>
              <a:t> and </a:t>
            </a:r>
            <a:r>
              <a:rPr lang="en-US" sz="2400" i="1" u="sng" dirty="0"/>
              <a:t>successor</a:t>
            </a:r>
            <a:r>
              <a:rPr lang="en-US" sz="2400" dirty="0"/>
              <a:t> blocks out of list, coalesce all 3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29</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129"/>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130"/>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64" name="Group 63"/>
          <p:cNvGrpSpPr/>
          <p:nvPr/>
        </p:nvGrpSpPr>
        <p:grpSpPr>
          <a:xfrm>
            <a:off x="2788920" y="2203704"/>
            <a:ext cx="3657600" cy="457200"/>
            <a:chOff x="2800866" y="2224087"/>
            <a:chExt cx="3657600" cy="457200"/>
          </a:xfrm>
        </p:grpSpPr>
        <p:sp>
          <p:nvSpPr>
            <p:cNvPr id="65" name="Rectangle 1"/>
            <p:cNvSpPr>
              <a:spLocks noChangeArrowheads="1"/>
            </p:cNvSpPr>
            <p:nvPr>
              <p:custDataLst>
                <p:tags r:id="rId112"/>
              </p:custDataLst>
            </p:nvPr>
          </p:nvSpPr>
          <p:spPr bwMode="auto">
            <a:xfrm>
              <a:off x="4020066" y="2224087"/>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6" name="Rectangle 23"/>
            <p:cNvSpPr>
              <a:spLocks noChangeArrowheads="1"/>
            </p:cNvSpPr>
            <p:nvPr>
              <p:custDataLst>
                <p:tags r:id="rId113"/>
              </p:custDataLst>
            </p:nvPr>
          </p:nvSpPr>
          <p:spPr bwMode="auto">
            <a:xfrm>
              <a:off x="40200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24"/>
            <p:cNvSpPr>
              <a:spLocks noChangeArrowheads="1"/>
            </p:cNvSpPr>
            <p:nvPr>
              <p:custDataLst>
                <p:tags r:id="rId114"/>
              </p:custDataLst>
            </p:nvPr>
          </p:nvSpPr>
          <p:spPr bwMode="auto">
            <a:xfrm>
              <a:off x="43248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25"/>
            <p:cNvSpPr>
              <a:spLocks noChangeArrowheads="1"/>
            </p:cNvSpPr>
            <p:nvPr>
              <p:custDataLst>
                <p:tags r:id="rId115"/>
              </p:custDataLst>
            </p:nvPr>
          </p:nvSpPr>
          <p:spPr bwMode="auto">
            <a:xfrm>
              <a:off x="46296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6"/>
            <p:cNvSpPr>
              <a:spLocks noChangeArrowheads="1"/>
            </p:cNvSpPr>
            <p:nvPr>
              <p:custDataLst>
                <p:tags r:id="rId116"/>
              </p:custDataLst>
            </p:nvPr>
          </p:nvSpPr>
          <p:spPr bwMode="auto">
            <a:xfrm>
              <a:off x="49344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27"/>
            <p:cNvSpPr>
              <a:spLocks noChangeArrowheads="1"/>
            </p:cNvSpPr>
            <p:nvPr>
              <p:custDataLst>
                <p:tags r:id="rId117"/>
              </p:custDataLst>
            </p:nvPr>
          </p:nvSpPr>
          <p:spPr bwMode="auto">
            <a:xfrm>
              <a:off x="58488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28"/>
            <p:cNvSpPr>
              <a:spLocks noChangeArrowheads="1"/>
            </p:cNvSpPr>
            <p:nvPr>
              <p:custDataLst>
                <p:tags r:id="rId118"/>
              </p:custDataLst>
            </p:nvPr>
          </p:nvSpPr>
          <p:spPr bwMode="auto">
            <a:xfrm>
              <a:off x="6153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2" name="Rectangle 29"/>
            <p:cNvSpPr>
              <a:spLocks noChangeArrowheads="1"/>
            </p:cNvSpPr>
            <p:nvPr>
              <p:custDataLst>
                <p:tags r:id="rId119"/>
              </p:custDataLst>
            </p:nvPr>
          </p:nvSpPr>
          <p:spPr bwMode="auto">
            <a:xfrm>
              <a:off x="2800866" y="2300287"/>
              <a:ext cx="304800" cy="304800"/>
            </a:xfrm>
            <a:prstGeom prst="rect">
              <a:avLst/>
            </a:prstGeom>
            <a:solidFill>
              <a:schemeClr val="bg1"/>
            </a:solidFill>
            <a:ln w="3240">
              <a:solidFill>
                <a:srgbClr val="0000FF"/>
              </a:solidFill>
              <a:miter lim="800000"/>
              <a:headEnd/>
              <a:tailEnd/>
            </a:ln>
            <a:effectLst/>
          </p:spPr>
          <p:txBody>
            <a:bodyPr wrap="none" anchor="ctr"/>
            <a:lstStyle/>
            <a:p>
              <a:endParaRPr lang="en-US" dirty="0">
                <a:latin typeface="Lato" panose="020F0502020204030203" pitchFamily="34" charset="0"/>
              </a:endParaRPr>
            </a:p>
          </p:txBody>
        </p:sp>
        <p:sp>
          <p:nvSpPr>
            <p:cNvPr id="73" name="Rectangle 30"/>
            <p:cNvSpPr>
              <a:spLocks noChangeArrowheads="1"/>
            </p:cNvSpPr>
            <p:nvPr>
              <p:custDataLst>
                <p:tags r:id="rId120"/>
              </p:custDataLst>
            </p:nvPr>
          </p:nvSpPr>
          <p:spPr bwMode="auto">
            <a:xfrm>
              <a:off x="3105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31"/>
            <p:cNvSpPr>
              <a:spLocks noChangeArrowheads="1"/>
            </p:cNvSpPr>
            <p:nvPr>
              <p:custDataLst>
                <p:tags r:id="rId121"/>
              </p:custDataLst>
            </p:nvPr>
          </p:nvSpPr>
          <p:spPr bwMode="auto">
            <a:xfrm>
              <a:off x="34104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32"/>
            <p:cNvSpPr>
              <a:spLocks noChangeArrowheads="1"/>
            </p:cNvSpPr>
            <p:nvPr>
              <p:custDataLst>
                <p:tags r:id="rId122"/>
              </p:custDataLst>
            </p:nvPr>
          </p:nvSpPr>
          <p:spPr bwMode="auto">
            <a:xfrm>
              <a:off x="3715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Oval 43"/>
            <p:cNvSpPr>
              <a:spLocks noChangeArrowheads="1"/>
            </p:cNvSpPr>
            <p:nvPr>
              <p:custDataLst>
                <p:tags r:id="rId123"/>
              </p:custDataLst>
            </p:nvPr>
          </p:nvSpPr>
          <p:spPr bwMode="auto">
            <a:xfrm>
              <a:off x="28770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7" name="Oval 49"/>
            <p:cNvSpPr>
              <a:spLocks noChangeArrowheads="1"/>
            </p:cNvSpPr>
            <p:nvPr>
              <p:custDataLst>
                <p:tags r:id="rId124"/>
              </p:custDataLst>
            </p:nvPr>
          </p:nvSpPr>
          <p:spPr bwMode="auto">
            <a:xfrm flipV="1">
              <a:off x="31818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78" name="Rectangle 51"/>
            <p:cNvSpPr>
              <a:spLocks noChangeArrowheads="1"/>
            </p:cNvSpPr>
            <p:nvPr>
              <p:custDataLst>
                <p:tags r:id="rId125"/>
              </p:custDataLst>
            </p:nvPr>
          </p:nvSpPr>
          <p:spPr bwMode="auto">
            <a:xfrm>
              <a:off x="5239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2"/>
            <p:cNvSpPr>
              <a:spLocks noChangeArrowheads="1"/>
            </p:cNvSpPr>
            <p:nvPr>
              <p:custDataLst>
                <p:tags r:id="rId126"/>
              </p:custDataLst>
            </p:nvPr>
          </p:nvSpPr>
          <p:spPr bwMode="auto">
            <a:xfrm>
              <a:off x="55440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Oval 63"/>
            <p:cNvSpPr>
              <a:spLocks noChangeArrowheads="1"/>
            </p:cNvSpPr>
            <p:nvPr>
              <p:custDataLst>
                <p:tags r:id="rId127"/>
              </p:custDataLst>
            </p:nvPr>
          </p:nvSpPr>
          <p:spPr bwMode="auto">
            <a:xfrm>
              <a:off x="53154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1" name="Oval 69"/>
            <p:cNvSpPr>
              <a:spLocks noChangeArrowheads="1"/>
            </p:cNvSpPr>
            <p:nvPr>
              <p:custDataLst>
                <p:tags r:id="rId128"/>
              </p:custDataLst>
            </p:nvPr>
          </p:nvSpPr>
          <p:spPr bwMode="auto">
            <a:xfrm flipV="1">
              <a:off x="56202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110"/>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111"/>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214"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102"/>
              </p:custDataLst>
            </p:nvPr>
          </p:nvGrpSpPr>
          <p:grpSpPr bwMode="auto">
            <a:xfrm>
              <a:off x="7365013" y="2209800"/>
              <a:ext cx="1065213" cy="455613"/>
              <a:chOff x="4560" y="1308"/>
              <a:chExt cx="671" cy="287"/>
            </a:xfrm>
          </p:grpSpPr>
          <p:sp>
            <p:nvSpPr>
              <p:cNvPr id="17" name="Rectangle 43"/>
              <p:cNvSpPr>
                <a:spLocks noChangeArrowheads="1"/>
              </p:cNvSpPr>
              <p:nvPr>
                <p:custDataLst>
                  <p:tags r:id="rId106"/>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107"/>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108"/>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109"/>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103"/>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104"/>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105"/>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9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10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10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25" name="Group 24"/>
          <p:cNvGrpSpPr/>
          <p:nvPr/>
        </p:nvGrpSpPr>
        <p:grpSpPr>
          <a:xfrm>
            <a:off x="2793013" y="1520825"/>
            <a:ext cx="1065213" cy="914400"/>
            <a:chOff x="2793013" y="1520825"/>
            <a:chExt cx="1065213" cy="914400"/>
          </a:xfrm>
        </p:grpSpPr>
        <p:grpSp>
          <p:nvGrpSpPr>
            <p:cNvPr id="26" name="Group 27"/>
            <p:cNvGrpSpPr>
              <a:grpSpLocks/>
            </p:cNvGrpSpPr>
            <p:nvPr>
              <p:custDataLst>
                <p:tags r:id="rId90"/>
              </p:custDataLst>
            </p:nvPr>
          </p:nvGrpSpPr>
          <p:grpSpPr bwMode="auto">
            <a:xfrm>
              <a:off x="2793013" y="1520825"/>
              <a:ext cx="1065213" cy="455612"/>
              <a:chOff x="1680" y="831"/>
              <a:chExt cx="671" cy="287"/>
            </a:xfrm>
          </p:grpSpPr>
          <p:sp>
            <p:nvSpPr>
              <p:cNvPr id="31" name="Rectangle 28"/>
              <p:cNvSpPr>
                <a:spLocks noChangeArrowheads="1"/>
              </p:cNvSpPr>
              <p:nvPr>
                <p:custDataLst>
                  <p:tags r:id="rId95"/>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96"/>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97"/>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98"/>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7" name="Oval 39"/>
            <p:cNvSpPr>
              <a:spLocks noChangeArrowheads="1"/>
            </p:cNvSpPr>
            <p:nvPr>
              <p:custDataLst>
                <p:tags r:id="rId91"/>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8" name="Line 40"/>
            <p:cNvSpPr>
              <a:spLocks noChangeShapeType="1"/>
            </p:cNvSpPr>
            <p:nvPr>
              <p:custDataLst>
                <p:tags r:id="rId92"/>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9" name="Line 44"/>
            <p:cNvSpPr>
              <a:spLocks noChangeShapeType="1"/>
            </p:cNvSpPr>
            <p:nvPr>
              <p:custDataLst>
                <p:tags r:id="rId93"/>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30" name="Oval 90"/>
            <p:cNvSpPr>
              <a:spLocks noChangeArrowheads="1"/>
            </p:cNvSpPr>
            <p:nvPr>
              <p:custDataLst>
                <p:tags r:id="rId94"/>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35" name="Group 34"/>
          <p:cNvGrpSpPr/>
          <p:nvPr/>
        </p:nvGrpSpPr>
        <p:grpSpPr>
          <a:xfrm>
            <a:off x="2793013" y="2435225"/>
            <a:ext cx="1065213" cy="912812"/>
            <a:chOff x="2793013" y="2435225"/>
            <a:chExt cx="1065213" cy="912812"/>
          </a:xfrm>
        </p:grpSpPr>
        <p:grpSp>
          <p:nvGrpSpPr>
            <p:cNvPr id="36" name="Group 32"/>
            <p:cNvGrpSpPr>
              <a:grpSpLocks/>
            </p:cNvGrpSpPr>
            <p:nvPr>
              <p:custDataLst>
                <p:tags r:id="rId81"/>
              </p:custDataLst>
            </p:nvPr>
          </p:nvGrpSpPr>
          <p:grpSpPr bwMode="auto">
            <a:xfrm>
              <a:off x="2793013" y="2892425"/>
              <a:ext cx="1065213" cy="455612"/>
              <a:chOff x="1680" y="1695"/>
              <a:chExt cx="671" cy="287"/>
            </a:xfrm>
          </p:grpSpPr>
          <p:sp>
            <p:nvSpPr>
              <p:cNvPr id="41" name="Rectangle 33"/>
              <p:cNvSpPr>
                <a:spLocks noChangeArrowheads="1"/>
              </p:cNvSpPr>
              <p:nvPr>
                <p:custDataLst>
                  <p:tags r:id="rId86"/>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2" name="Rectangle 34"/>
              <p:cNvSpPr>
                <a:spLocks noChangeArrowheads="1"/>
              </p:cNvSpPr>
              <p:nvPr>
                <p:custDataLst>
                  <p:tags r:id="rId87"/>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3" name="Rectangle 35"/>
              <p:cNvSpPr>
                <a:spLocks noChangeArrowheads="1"/>
              </p:cNvSpPr>
              <p:nvPr>
                <p:custDataLst>
                  <p:tags r:id="rId88"/>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6"/>
              <p:cNvSpPr>
                <a:spLocks noChangeArrowheads="1"/>
              </p:cNvSpPr>
              <p:nvPr>
                <p:custDataLst>
                  <p:tags r:id="rId89"/>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37" name="Line 38"/>
            <p:cNvSpPr>
              <a:spLocks noChangeShapeType="1"/>
            </p:cNvSpPr>
            <p:nvPr>
              <p:custDataLst>
                <p:tags r:id="rId82"/>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38" name="Oval 41"/>
            <p:cNvSpPr>
              <a:spLocks noChangeArrowheads="1"/>
            </p:cNvSpPr>
            <p:nvPr>
              <p:custDataLst>
                <p:tags r:id="rId83"/>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42"/>
            <p:cNvSpPr>
              <a:spLocks noChangeShapeType="1"/>
            </p:cNvSpPr>
            <p:nvPr>
              <p:custDataLst>
                <p:tags r:id="rId84"/>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0" name="Oval 87"/>
            <p:cNvSpPr>
              <a:spLocks noChangeArrowheads="1"/>
            </p:cNvSpPr>
            <p:nvPr>
              <p:custDataLst>
                <p:tags r:id="rId85"/>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5231413" y="1524000"/>
            <a:ext cx="1065213" cy="1827213"/>
            <a:chOff x="5231413" y="1524000"/>
            <a:chExt cx="1065213" cy="1827213"/>
          </a:xfrm>
        </p:grpSpPr>
        <p:grpSp>
          <p:nvGrpSpPr>
            <p:cNvPr id="46" name="Group 23"/>
            <p:cNvGrpSpPr>
              <a:grpSpLocks/>
            </p:cNvGrpSpPr>
            <p:nvPr>
              <p:custDataLst>
                <p:tags r:id="rId63"/>
              </p:custDataLst>
            </p:nvPr>
          </p:nvGrpSpPr>
          <p:grpSpPr bwMode="auto">
            <a:xfrm>
              <a:off x="5231413" y="1524000"/>
              <a:ext cx="1065213" cy="455613"/>
              <a:chOff x="3216" y="876"/>
              <a:chExt cx="671" cy="287"/>
            </a:xfrm>
          </p:grpSpPr>
          <p:sp>
            <p:nvSpPr>
              <p:cNvPr id="60" name="Rectangle 24"/>
              <p:cNvSpPr>
                <a:spLocks noChangeArrowheads="1"/>
              </p:cNvSpPr>
              <p:nvPr>
                <p:custDataLst>
                  <p:tags r:id="rId77"/>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1" name="Rectangle 25"/>
              <p:cNvSpPr>
                <a:spLocks noChangeArrowheads="1"/>
              </p:cNvSpPr>
              <p:nvPr>
                <p:custDataLst>
                  <p:tags r:id="rId78"/>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26"/>
              <p:cNvSpPr>
                <a:spLocks noChangeArrowheads="1"/>
              </p:cNvSpPr>
              <p:nvPr>
                <p:custDataLst>
                  <p:tags r:id="rId79"/>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27"/>
              <p:cNvSpPr>
                <a:spLocks noChangeArrowheads="1"/>
              </p:cNvSpPr>
              <p:nvPr>
                <p:custDataLst>
                  <p:tags r:id="rId80"/>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7" name="Group 28"/>
            <p:cNvGrpSpPr>
              <a:grpSpLocks/>
            </p:cNvGrpSpPr>
            <p:nvPr>
              <p:custDataLst>
                <p:tags r:id="rId64"/>
              </p:custDataLst>
            </p:nvPr>
          </p:nvGrpSpPr>
          <p:grpSpPr bwMode="auto">
            <a:xfrm>
              <a:off x="5231413" y="2895600"/>
              <a:ext cx="1065213" cy="455613"/>
              <a:chOff x="3216" y="1740"/>
              <a:chExt cx="671" cy="287"/>
            </a:xfrm>
          </p:grpSpPr>
          <p:sp>
            <p:nvSpPr>
              <p:cNvPr id="56" name="Rectangle 29"/>
              <p:cNvSpPr>
                <a:spLocks noChangeArrowheads="1"/>
              </p:cNvSpPr>
              <p:nvPr>
                <p:custDataLst>
                  <p:tags r:id="rId73"/>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7" name="Rectangle 30"/>
              <p:cNvSpPr>
                <a:spLocks noChangeArrowheads="1"/>
              </p:cNvSpPr>
              <p:nvPr>
                <p:custDataLst>
                  <p:tags r:id="rId74"/>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1"/>
              <p:cNvSpPr>
                <a:spLocks noChangeArrowheads="1"/>
              </p:cNvSpPr>
              <p:nvPr>
                <p:custDataLst>
                  <p:tags r:id="rId75"/>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2"/>
              <p:cNvSpPr>
                <a:spLocks noChangeArrowheads="1"/>
              </p:cNvSpPr>
              <p:nvPr>
                <p:custDataLst>
                  <p:tags r:id="rId76"/>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8" name="Line 34"/>
            <p:cNvSpPr>
              <a:spLocks noChangeShapeType="1"/>
            </p:cNvSpPr>
            <p:nvPr>
              <p:custDataLst>
                <p:tags r:id="rId65"/>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9" name="Oval 35"/>
            <p:cNvSpPr>
              <a:spLocks noChangeArrowheads="1"/>
            </p:cNvSpPr>
            <p:nvPr>
              <p:custDataLst>
                <p:tags r:id="rId66"/>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0" name="Line 36"/>
            <p:cNvSpPr>
              <a:spLocks noChangeShapeType="1"/>
            </p:cNvSpPr>
            <p:nvPr>
              <p:custDataLst>
                <p:tags r:id="rId67"/>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1" name="Oval 37"/>
            <p:cNvSpPr>
              <a:spLocks noChangeArrowheads="1"/>
            </p:cNvSpPr>
            <p:nvPr>
              <p:custDataLst>
                <p:tags r:id="rId68"/>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2" name="Line 38"/>
            <p:cNvSpPr>
              <a:spLocks noChangeShapeType="1"/>
            </p:cNvSpPr>
            <p:nvPr>
              <p:custDataLst>
                <p:tags r:id="rId69"/>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Line 40"/>
            <p:cNvSpPr>
              <a:spLocks noChangeShapeType="1"/>
            </p:cNvSpPr>
            <p:nvPr>
              <p:custDataLst>
                <p:tags r:id="rId70"/>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86"/>
            <p:cNvSpPr>
              <a:spLocks noChangeArrowheads="1"/>
            </p:cNvSpPr>
            <p:nvPr>
              <p:custDataLst>
                <p:tags r:id="rId71"/>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5" name="Oval 89"/>
            <p:cNvSpPr>
              <a:spLocks noChangeArrowheads="1"/>
            </p:cNvSpPr>
            <p:nvPr>
              <p:custDataLst>
                <p:tags r:id="rId72"/>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82" name="Group 81"/>
          <p:cNvGrpSpPr/>
          <p:nvPr/>
        </p:nvGrpSpPr>
        <p:grpSpPr>
          <a:xfrm>
            <a:off x="393192" y="4462400"/>
            <a:ext cx="8366760" cy="2130425"/>
            <a:chOff x="393192" y="4498975"/>
            <a:chExt cx="8366760" cy="2130425"/>
          </a:xfrm>
        </p:grpSpPr>
        <p:sp>
          <p:nvSpPr>
            <p:cNvPr id="83" name="Rectangle 96"/>
            <p:cNvSpPr>
              <a:spLocks noChangeArrowheads="1"/>
            </p:cNvSpPr>
            <p:nvPr>
              <p:custDataLst>
                <p:tags r:id="rId61"/>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4" name="Text Box 64"/>
            <p:cNvSpPr txBox="1">
              <a:spLocks noChangeArrowheads="1"/>
            </p:cNvSpPr>
            <p:nvPr>
              <p:custDataLst>
                <p:tags r:id="rId62"/>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5" name="Group 84"/>
          <p:cNvGrpSpPr/>
          <p:nvPr/>
        </p:nvGrpSpPr>
        <p:grpSpPr>
          <a:xfrm>
            <a:off x="638510" y="5527613"/>
            <a:ext cx="859103" cy="309245"/>
            <a:chOff x="638510" y="5527675"/>
            <a:chExt cx="859103" cy="309245"/>
          </a:xfrm>
        </p:grpSpPr>
        <p:sp>
          <p:nvSpPr>
            <p:cNvPr id="86" name="Rectangle 41"/>
            <p:cNvSpPr>
              <a:spLocks noChangeArrowheads="1"/>
            </p:cNvSpPr>
            <p:nvPr>
              <p:custDataLst>
                <p:tags r:id="rId59"/>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7" name="Text Box 90"/>
            <p:cNvSpPr txBox="1">
              <a:spLocks noChangeArrowheads="1"/>
            </p:cNvSpPr>
            <p:nvPr>
              <p:custDataLst>
                <p:tags r:id="rId60"/>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88" name="Group 87"/>
          <p:cNvGrpSpPr/>
          <p:nvPr/>
        </p:nvGrpSpPr>
        <p:grpSpPr>
          <a:xfrm>
            <a:off x="7365013" y="5452810"/>
            <a:ext cx="1065213" cy="762000"/>
            <a:chOff x="7365013" y="5451475"/>
            <a:chExt cx="1065213" cy="762000"/>
          </a:xfrm>
        </p:grpSpPr>
        <p:grpSp>
          <p:nvGrpSpPr>
            <p:cNvPr id="89" name="Group 74"/>
            <p:cNvGrpSpPr>
              <a:grpSpLocks/>
            </p:cNvGrpSpPr>
            <p:nvPr>
              <p:custDataLst>
                <p:tags r:id="rId51"/>
              </p:custDataLst>
            </p:nvPr>
          </p:nvGrpSpPr>
          <p:grpSpPr bwMode="auto">
            <a:xfrm>
              <a:off x="7365013" y="5451475"/>
              <a:ext cx="1065213" cy="455613"/>
              <a:chOff x="4560" y="3350"/>
              <a:chExt cx="671" cy="287"/>
            </a:xfrm>
          </p:grpSpPr>
          <p:sp>
            <p:nvSpPr>
              <p:cNvPr id="93" name="Rectangle 75"/>
              <p:cNvSpPr>
                <a:spLocks noChangeArrowheads="1"/>
              </p:cNvSpPr>
              <p:nvPr>
                <p:custDataLst>
                  <p:tags r:id="rId55"/>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4" name="Rectangle 76"/>
              <p:cNvSpPr>
                <a:spLocks noChangeArrowheads="1"/>
              </p:cNvSpPr>
              <p:nvPr>
                <p:custDataLst>
                  <p:tags r:id="rId56"/>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5" name="Rectangle 77"/>
              <p:cNvSpPr>
                <a:spLocks noChangeArrowheads="1"/>
              </p:cNvSpPr>
              <p:nvPr>
                <p:custDataLst>
                  <p:tags r:id="rId57"/>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78"/>
              <p:cNvSpPr>
                <a:spLocks noChangeArrowheads="1"/>
              </p:cNvSpPr>
              <p:nvPr>
                <p:custDataLst>
                  <p:tags r:id="rId58"/>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9"/>
            <p:cNvSpPr>
              <a:spLocks noChangeArrowheads="1"/>
            </p:cNvSpPr>
            <p:nvPr>
              <p:custDataLst>
                <p:tags r:id="rId52"/>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91" name="Line 80"/>
            <p:cNvSpPr>
              <a:spLocks noChangeShapeType="1"/>
            </p:cNvSpPr>
            <p:nvPr>
              <p:custDataLst>
                <p:tags r:id="rId53"/>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92" name="Oval 81"/>
            <p:cNvSpPr>
              <a:spLocks noChangeArrowheads="1"/>
            </p:cNvSpPr>
            <p:nvPr>
              <p:custDataLst>
                <p:tags r:id="rId54"/>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144" name="Group 143"/>
          <p:cNvGrpSpPr/>
          <p:nvPr/>
        </p:nvGrpSpPr>
        <p:grpSpPr>
          <a:xfrm>
            <a:off x="2793013" y="6135624"/>
            <a:ext cx="1065213" cy="455613"/>
            <a:chOff x="2793013" y="6097587"/>
            <a:chExt cx="1065213" cy="455613"/>
          </a:xfrm>
        </p:grpSpPr>
        <p:grpSp>
          <p:nvGrpSpPr>
            <p:cNvPr id="145" name="Group 2"/>
            <p:cNvGrpSpPr>
              <a:grpSpLocks/>
            </p:cNvGrpSpPr>
            <p:nvPr>
              <p:custDataLst>
                <p:tags r:id="rId44"/>
              </p:custDataLst>
            </p:nvPr>
          </p:nvGrpSpPr>
          <p:grpSpPr bwMode="auto">
            <a:xfrm>
              <a:off x="2793013" y="6097587"/>
              <a:ext cx="1065213" cy="455613"/>
              <a:chOff x="1680" y="3714"/>
              <a:chExt cx="671" cy="287"/>
            </a:xfrm>
          </p:grpSpPr>
          <p:sp>
            <p:nvSpPr>
              <p:cNvPr id="148" name="Rectangle 3"/>
              <p:cNvSpPr>
                <a:spLocks noChangeArrowheads="1"/>
              </p:cNvSpPr>
              <p:nvPr>
                <p:custDataLst>
                  <p:tags r:id="rId47"/>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49" name="Rectangle 4"/>
              <p:cNvSpPr>
                <a:spLocks noChangeArrowheads="1"/>
              </p:cNvSpPr>
              <p:nvPr>
                <p:custDataLst>
                  <p:tags r:id="rId48"/>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0" name="Rectangle 5"/>
              <p:cNvSpPr>
                <a:spLocks noChangeArrowheads="1"/>
              </p:cNvSpPr>
              <p:nvPr>
                <p:custDataLst>
                  <p:tags r:id="rId49"/>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1" name="Rectangle 6"/>
              <p:cNvSpPr>
                <a:spLocks noChangeArrowheads="1"/>
              </p:cNvSpPr>
              <p:nvPr>
                <p:custDataLst>
                  <p:tags r:id="rId50"/>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6" name="Oval 71"/>
            <p:cNvSpPr>
              <a:spLocks noChangeArrowheads="1"/>
            </p:cNvSpPr>
            <p:nvPr>
              <p:custDataLst>
                <p:tags r:id="rId45"/>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47" name="Oval 88"/>
            <p:cNvSpPr>
              <a:spLocks noChangeArrowheads="1"/>
            </p:cNvSpPr>
            <p:nvPr>
              <p:custDataLst>
                <p:tags r:id="rId46"/>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52" name="Group 151"/>
          <p:cNvGrpSpPr/>
          <p:nvPr/>
        </p:nvGrpSpPr>
        <p:grpSpPr>
          <a:xfrm>
            <a:off x="2793013" y="4769386"/>
            <a:ext cx="1065213" cy="455613"/>
            <a:chOff x="2793013" y="4725987"/>
            <a:chExt cx="1065213" cy="455613"/>
          </a:xfrm>
        </p:grpSpPr>
        <p:grpSp>
          <p:nvGrpSpPr>
            <p:cNvPr id="153" name="Group 8"/>
            <p:cNvGrpSpPr>
              <a:grpSpLocks/>
            </p:cNvGrpSpPr>
            <p:nvPr>
              <p:custDataLst>
                <p:tags r:id="rId37"/>
              </p:custDataLst>
            </p:nvPr>
          </p:nvGrpSpPr>
          <p:grpSpPr bwMode="auto">
            <a:xfrm>
              <a:off x="2793013" y="4725987"/>
              <a:ext cx="1065213" cy="455613"/>
              <a:chOff x="1680" y="2850"/>
              <a:chExt cx="671" cy="287"/>
            </a:xfrm>
          </p:grpSpPr>
          <p:sp>
            <p:nvSpPr>
              <p:cNvPr id="156" name="Rectangle 9"/>
              <p:cNvSpPr>
                <a:spLocks noChangeArrowheads="1"/>
              </p:cNvSpPr>
              <p:nvPr>
                <p:custDataLst>
                  <p:tags r:id="rId40"/>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7" name="Rectangle 10"/>
              <p:cNvSpPr>
                <a:spLocks noChangeArrowheads="1"/>
              </p:cNvSpPr>
              <p:nvPr>
                <p:custDataLst>
                  <p:tags r:id="rId41"/>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8" name="Rectangle 11"/>
              <p:cNvSpPr>
                <a:spLocks noChangeArrowheads="1"/>
              </p:cNvSpPr>
              <p:nvPr>
                <p:custDataLst>
                  <p:tags r:id="rId42"/>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9" name="Rectangle 12"/>
              <p:cNvSpPr>
                <a:spLocks noChangeArrowheads="1"/>
              </p:cNvSpPr>
              <p:nvPr>
                <p:custDataLst>
                  <p:tags r:id="rId43"/>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54" name="Oval 70"/>
            <p:cNvSpPr>
              <a:spLocks noChangeArrowheads="1"/>
            </p:cNvSpPr>
            <p:nvPr>
              <p:custDataLst>
                <p:tags r:id="rId38"/>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55" name="Oval 89"/>
            <p:cNvSpPr>
              <a:spLocks noChangeArrowheads="1"/>
            </p:cNvSpPr>
            <p:nvPr>
              <p:custDataLst>
                <p:tags r:id="rId39"/>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7" name="Line 7"/>
          <p:cNvSpPr>
            <a:spLocks noChangeShapeType="1"/>
          </p:cNvSpPr>
          <p:nvPr>
            <p:custDataLst>
              <p:tags r:id="rId2"/>
            </p:custDataLst>
          </p:nvPr>
        </p:nvSpPr>
        <p:spPr bwMode="auto">
          <a:xfrm flipV="1">
            <a:off x="3246120"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99" name="Group 198"/>
          <p:cNvGrpSpPr/>
          <p:nvPr/>
        </p:nvGrpSpPr>
        <p:grpSpPr>
          <a:xfrm>
            <a:off x="5231413" y="4765675"/>
            <a:ext cx="1065213" cy="455613"/>
            <a:chOff x="5231413" y="4765675"/>
            <a:chExt cx="1065213" cy="455613"/>
          </a:xfrm>
        </p:grpSpPr>
        <p:grpSp>
          <p:nvGrpSpPr>
            <p:cNvPr id="200" name="Group 65"/>
            <p:cNvGrpSpPr>
              <a:grpSpLocks/>
            </p:cNvGrpSpPr>
            <p:nvPr>
              <p:custDataLst>
                <p:tags r:id="rId30"/>
              </p:custDataLst>
            </p:nvPr>
          </p:nvGrpSpPr>
          <p:grpSpPr bwMode="auto">
            <a:xfrm>
              <a:off x="5231413" y="4765675"/>
              <a:ext cx="1065213" cy="455613"/>
              <a:chOff x="3216" y="2918"/>
              <a:chExt cx="671" cy="287"/>
            </a:xfrm>
          </p:grpSpPr>
          <p:sp>
            <p:nvSpPr>
              <p:cNvPr id="203" name="Rectangle 66"/>
              <p:cNvSpPr>
                <a:spLocks noChangeArrowheads="1"/>
              </p:cNvSpPr>
              <p:nvPr>
                <p:custDataLst>
                  <p:tags r:id="rId33"/>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4" name="Rectangle 67"/>
              <p:cNvSpPr>
                <a:spLocks noChangeArrowheads="1"/>
              </p:cNvSpPr>
              <p:nvPr>
                <p:custDataLst>
                  <p:tags r:id="rId34"/>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5" name="Rectangle 68"/>
              <p:cNvSpPr>
                <a:spLocks noChangeArrowheads="1"/>
              </p:cNvSpPr>
              <p:nvPr>
                <p:custDataLst>
                  <p:tags r:id="rId35"/>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6" name="Rectangle 69"/>
              <p:cNvSpPr>
                <a:spLocks noChangeArrowheads="1"/>
              </p:cNvSpPr>
              <p:nvPr>
                <p:custDataLst>
                  <p:tags r:id="rId36"/>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01" name="Oval 70"/>
            <p:cNvSpPr>
              <a:spLocks noChangeArrowheads="1"/>
            </p:cNvSpPr>
            <p:nvPr>
              <p:custDataLst>
                <p:tags r:id="rId31"/>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2" name="Oval 88"/>
            <p:cNvSpPr>
              <a:spLocks noChangeArrowheads="1"/>
            </p:cNvSpPr>
            <p:nvPr>
              <p:custDataLst>
                <p:tags r:id="rId32"/>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8" name="Line 13"/>
          <p:cNvSpPr>
            <a:spLocks noChangeShapeType="1"/>
          </p:cNvSpPr>
          <p:nvPr>
            <p:custDataLst>
              <p:tags r:id="rId3"/>
            </p:custDataLst>
          </p:nvPr>
        </p:nvSpPr>
        <p:spPr bwMode="auto">
          <a:xfrm>
            <a:off x="2944368"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10" name="Line 103"/>
          <p:cNvSpPr>
            <a:spLocks noChangeShapeType="1"/>
          </p:cNvSpPr>
          <p:nvPr>
            <p:custDataLst>
              <p:tags r:id="rId4"/>
            </p:custDataLst>
          </p:nvPr>
        </p:nvSpPr>
        <p:spPr bwMode="auto">
          <a:xfrm>
            <a:off x="5385816"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91" name="Group 190"/>
          <p:cNvGrpSpPr/>
          <p:nvPr/>
        </p:nvGrpSpPr>
        <p:grpSpPr>
          <a:xfrm>
            <a:off x="5230870" y="6139740"/>
            <a:ext cx="1065213" cy="455613"/>
            <a:chOff x="5231413" y="6137275"/>
            <a:chExt cx="1065213" cy="455613"/>
          </a:xfrm>
        </p:grpSpPr>
        <p:grpSp>
          <p:nvGrpSpPr>
            <p:cNvPr id="192" name="Group 2"/>
            <p:cNvGrpSpPr>
              <a:grpSpLocks/>
            </p:cNvGrpSpPr>
            <p:nvPr>
              <p:custDataLst>
                <p:tags r:id="rId23"/>
              </p:custDataLst>
            </p:nvPr>
          </p:nvGrpSpPr>
          <p:grpSpPr bwMode="auto">
            <a:xfrm>
              <a:off x="5231413" y="6137275"/>
              <a:ext cx="1065213" cy="455613"/>
              <a:chOff x="3216" y="3782"/>
              <a:chExt cx="671" cy="287"/>
            </a:xfrm>
          </p:grpSpPr>
          <p:sp>
            <p:nvSpPr>
              <p:cNvPr id="195" name="Rectangle 3"/>
              <p:cNvSpPr>
                <a:spLocks noChangeArrowheads="1"/>
              </p:cNvSpPr>
              <p:nvPr>
                <p:custDataLst>
                  <p:tags r:id="rId26"/>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6" name="Rectangle 4"/>
              <p:cNvSpPr>
                <a:spLocks noChangeArrowheads="1"/>
              </p:cNvSpPr>
              <p:nvPr>
                <p:custDataLst>
                  <p:tags r:id="rId27"/>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7" name="Rectangle 5"/>
              <p:cNvSpPr>
                <a:spLocks noChangeArrowheads="1"/>
              </p:cNvSpPr>
              <p:nvPr>
                <p:custDataLst>
                  <p:tags r:id="rId28"/>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8" name="Rectangle 6"/>
              <p:cNvSpPr>
                <a:spLocks noChangeArrowheads="1"/>
              </p:cNvSpPr>
              <p:nvPr>
                <p:custDataLst>
                  <p:tags r:id="rId29"/>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93" name="Oval 72"/>
            <p:cNvSpPr>
              <a:spLocks noChangeArrowheads="1"/>
            </p:cNvSpPr>
            <p:nvPr>
              <p:custDataLst>
                <p:tags r:id="rId24"/>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94" name="Oval 87"/>
            <p:cNvSpPr>
              <a:spLocks noChangeArrowheads="1"/>
            </p:cNvSpPr>
            <p:nvPr>
              <p:custDataLst>
                <p:tags r:id="rId25"/>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sp>
        <p:nvSpPr>
          <p:cNvPr id="209" name="Line 19"/>
          <p:cNvSpPr>
            <a:spLocks noChangeShapeType="1"/>
          </p:cNvSpPr>
          <p:nvPr>
            <p:custDataLst>
              <p:tags r:id="rId5"/>
            </p:custDataLst>
          </p:nvPr>
        </p:nvSpPr>
        <p:spPr bwMode="auto">
          <a:xfrm flipV="1">
            <a:off x="5687568"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60" name="Group 159"/>
          <p:cNvGrpSpPr/>
          <p:nvPr/>
        </p:nvGrpSpPr>
        <p:grpSpPr>
          <a:xfrm>
            <a:off x="2793013" y="5537482"/>
            <a:ext cx="3657600" cy="304800"/>
            <a:chOff x="2793013" y="5487987"/>
            <a:chExt cx="3657600" cy="304800"/>
          </a:xfrm>
        </p:grpSpPr>
        <p:sp>
          <p:nvSpPr>
            <p:cNvPr id="161" name="Rectangle 59"/>
            <p:cNvSpPr>
              <a:spLocks noChangeArrowheads="1"/>
            </p:cNvSpPr>
            <p:nvPr>
              <p:custDataLst>
                <p:tags r:id="rId9"/>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2" name="Rectangle 60"/>
            <p:cNvSpPr>
              <a:spLocks noChangeArrowheads="1"/>
            </p:cNvSpPr>
            <p:nvPr>
              <p:custDataLst>
                <p:tags r:id="rId10"/>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3" name="Rectangle 61"/>
            <p:cNvSpPr>
              <a:spLocks noChangeArrowheads="1"/>
            </p:cNvSpPr>
            <p:nvPr>
              <p:custDataLst>
                <p:tags r:id="rId11"/>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4" name="Rectangle 62"/>
            <p:cNvSpPr>
              <a:spLocks noChangeArrowheads="1"/>
            </p:cNvSpPr>
            <p:nvPr>
              <p:custDataLst>
                <p:tags r:id="rId12"/>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5" name="Rectangle 63"/>
            <p:cNvSpPr>
              <a:spLocks noChangeArrowheads="1"/>
            </p:cNvSpPr>
            <p:nvPr>
              <p:custDataLst>
                <p:tags r:id="rId13"/>
              </p:custDataLst>
            </p:nvPr>
          </p:nvSpPr>
          <p:spPr bwMode="auto">
            <a:xfrm>
              <a:off x="58410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6" name="Rectangle 64"/>
            <p:cNvSpPr>
              <a:spLocks noChangeArrowheads="1"/>
            </p:cNvSpPr>
            <p:nvPr>
              <p:custDataLst>
                <p:tags r:id="rId14"/>
              </p:custDataLst>
            </p:nvPr>
          </p:nvSpPr>
          <p:spPr bwMode="auto">
            <a:xfrm>
              <a:off x="61458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7" name="Rectangle 65"/>
            <p:cNvSpPr>
              <a:spLocks noChangeArrowheads="1"/>
            </p:cNvSpPr>
            <p:nvPr>
              <p:custDataLst>
                <p:tags r:id="rId15"/>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8" name="Rectangle 66"/>
            <p:cNvSpPr>
              <a:spLocks noChangeArrowheads="1"/>
            </p:cNvSpPr>
            <p:nvPr>
              <p:custDataLst>
                <p:tags r:id="rId16"/>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9" name="Rectangle 67"/>
            <p:cNvSpPr>
              <a:spLocks noChangeArrowheads="1"/>
            </p:cNvSpPr>
            <p:nvPr>
              <p:custDataLst>
                <p:tags r:id="rId17"/>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0" name="Rectangle 68"/>
            <p:cNvSpPr>
              <a:spLocks noChangeArrowheads="1"/>
            </p:cNvSpPr>
            <p:nvPr>
              <p:custDataLst>
                <p:tags r:id="rId18"/>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1" name="Oval 69"/>
            <p:cNvSpPr>
              <a:spLocks noChangeArrowheads="1"/>
            </p:cNvSpPr>
            <p:nvPr>
              <p:custDataLst>
                <p:tags r:id="rId19"/>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72" name="Rectangle 72"/>
            <p:cNvSpPr>
              <a:spLocks noChangeArrowheads="1"/>
            </p:cNvSpPr>
            <p:nvPr>
              <p:custDataLst>
                <p:tags r:id="rId20"/>
              </p:custDataLst>
            </p:nvPr>
          </p:nvSpPr>
          <p:spPr bwMode="auto">
            <a:xfrm>
              <a:off x="55362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3" name="Rectangle 83"/>
            <p:cNvSpPr>
              <a:spLocks noChangeArrowheads="1"/>
            </p:cNvSpPr>
            <p:nvPr>
              <p:custDataLst>
                <p:tags r:id="rId21"/>
              </p:custDataLst>
            </p:nvPr>
          </p:nvSpPr>
          <p:spPr bwMode="auto">
            <a:xfrm>
              <a:off x="52314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4" name="Oval 84"/>
            <p:cNvSpPr>
              <a:spLocks noChangeArrowheads="1"/>
            </p:cNvSpPr>
            <p:nvPr>
              <p:custDataLst>
                <p:tags r:id="rId22"/>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11" name="Freeform 117"/>
          <p:cNvSpPr>
            <a:spLocks/>
          </p:cNvSpPr>
          <p:nvPr>
            <p:custDataLst>
              <p:tags r:id="rId6"/>
            </p:custDataLst>
          </p:nvPr>
        </p:nvSpPr>
        <p:spPr bwMode="auto">
          <a:xfrm>
            <a:off x="2953266"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212" name="Freeform 118"/>
          <p:cNvSpPr>
            <a:spLocks/>
          </p:cNvSpPr>
          <p:nvPr>
            <p:custDataLst>
              <p:tags r:id="rId7"/>
            </p:custDataLst>
          </p:nvPr>
        </p:nvSpPr>
        <p:spPr bwMode="auto">
          <a:xfrm>
            <a:off x="3485078" y="5660136"/>
            <a:ext cx="4344988" cy="174625"/>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
        <p:nvSpPr>
          <p:cNvPr id="213" name="Line 114"/>
          <p:cNvSpPr>
            <a:spLocks noChangeShapeType="1"/>
          </p:cNvSpPr>
          <p:nvPr>
            <p:custDataLst>
              <p:tags r:id="rId8"/>
            </p:custDataLst>
          </p:nvPr>
        </p:nvSpPr>
        <p:spPr bwMode="auto">
          <a:xfrm>
            <a:off x="1417320" y="5687568"/>
            <a:ext cx="1371600" cy="1587"/>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Tree>
    <p:extLst>
      <p:ext uri="{BB962C8B-B14F-4D97-AF65-F5344CB8AC3E}">
        <p14:creationId xmlns:p14="http://schemas.microsoft.com/office/powerpoint/2010/main" val="189448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10" grpId="0" animBg="1"/>
      <p:bldP spid="209" grpId="0" animBg="1"/>
      <p:bldP spid="211" grpId="0" animBg="1"/>
      <p:bldP spid="212" grpId="0" animBg="1"/>
      <p:bldP spid="2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393192" y="1362456"/>
            <a:ext cx="8366760" cy="1554480"/>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2" name="Title 1"/>
          <p:cNvSpPr>
            <a:spLocks noGrp="1"/>
          </p:cNvSpPr>
          <p:nvPr>
            <p:ph type="title"/>
            <p:custDataLst>
              <p:tags r:id="rId2"/>
            </p:custDataLst>
          </p:nvPr>
        </p:nvSpPr>
        <p:spPr/>
        <p:txBody>
          <a:bodyPr/>
          <a:lstStyle/>
          <a:p>
            <a:r>
              <a:rPr lang="en-US" dirty="0"/>
              <a:t>Keeping Track of Free Blocks</a:t>
            </a:r>
          </a:p>
        </p:txBody>
      </p:sp>
      <p:sp>
        <p:nvSpPr>
          <p:cNvPr id="3" name="Content Placeholder 2"/>
          <p:cNvSpPr>
            <a:spLocks noGrp="1"/>
          </p:cNvSpPr>
          <p:nvPr>
            <p:ph idx="1"/>
            <p:custDataLst>
              <p:tags r:id="rId3"/>
            </p:custDataLst>
          </p:nvPr>
        </p:nvSpPr>
        <p:spPr>
          <a:xfrm>
            <a:off x="393192" y="1362456"/>
            <a:ext cx="8366760" cy="4974336"/>
          </a:xfrm>
        </p:spPr>
        <p:txBody>
          <a:bodyPr/>
          <a:lstStyle/>
          <a:p>
            <a:pPr marL="288925" indent="-288925">
              <a:buSzPct val="100000"/>
              <a:buFont typeface="+mj-lt"/>
              <a:buAutoNum type="arabicParenR"/>
            </a:pPr>
            <a:r>
              <a:rPr lang="en-US" sz="2400" dirty="0"/>
              <a:t> </a:t>
            </a:r>
            <a:r>
              <a:rPr lang="en-US" sz="2400" i="1" dirty="0">
                <a:solidFill>
                  <a:srgbClr val="C00000"/>
                </a:solidFill>
              </a:rPr>
              <a:t>Implicit free list </a:t>
            </a:r>
            <a:r>
              <a:rPr lang="en-US" sz="2400" dirty="0"/>
              <a:t>using length – links </a:t>
            </a:r>
            <a:r>
              <a:rPr lang="en-US" sz="2400" u="sng" dirty="0"/>
              <a:t>all</a:t>
            </a:r>
            <a:r>
              <a:rPr lang="en-US" sz="2400" dirty="0"/>
              <a:t> blocks using math</a:t>
            </a:r>
            <a:endParaRPr lang="en-US" sz="1800" dirty="0"/>
          </a:p>
          <a:p>
            <a:pPr lvl="1"/>
            <a:r>
              <a:rPr lang="en-US" sz="2000" dirty="0"/>
              <a:t>No actual pointers, and must check each block if allocated or free</a:t>
            </a:r>
          </a:p>
          <a:p>
            <a:endParaRPr lang="en-US" sz="2400" dirty="0"/>
          </a:p>
          <a:p>
            <a:endParaRPr lang="en-US" sz="2400" dirty="0"/>
          </a:p>
        </p:txBody>
      </p:sp>
      <p:sp>
        <p:nvSpPr>
          <p:cNvPr id="44" name="Slide Number Placeholder 43"/>
          <p:cNvSpPr>
            <a:spLocks noGrp="1"/>
          </p:cNvSpPr>
          <p:nvPr>
            <p:ph type="sldNum" sz="quarter" idx="10"/>
            <p:custDataLst>
              <p:tags r:id="rId4"/>
            </p:custDataLst>
          </p:nvPr>
        </p:nvSpPr>
        <p:spPr/>
        <p:txBody>
          <a:bodyPr/>
          <a:lstStyle/>
          <a:p>
            <a:fld id="{7CBE8339-D2AD-46DC-A898-FD1E949067F0}" type="slidenum">
              <a:rPr lang="en-US" smtClean="0"/>
              <a:pPr/>
              <a:t>3</a:t>
            </a:fld>
            <a:endParaRPr lang="en-US"/>
          </a:p>
        </p:txBody>
      </p:sp>
      <p:grpSp>
        <p:nvGrpSpPr>
          <p:cNvPr id="46" name="Group 45"/>
          <p:cNvGrpSpPr/>
          <p:nvPr/>
        </p:nvGrpSpPr>
        <p:grpSpPr>
          <a:xfrm>
            <a:off x="1600200" y="2194560"/>
            <a:ext cx="5181600" cy="541638"/>
            <a:chOff x="1600200" y="1972962"/>
            <a:chExt cx="5181600" cy="541638"/>
          </a:xfrm>
        </p:grpSpPr>
        <p:sp>
          <p:nvSpPr>
            <p:cNvPr id="4" name="Rectangle 4"/>
            <p:cNvSpPr>
              <a:spLocks noChangeArrowheads="1"/>
            </p:cNvSpPr>
            <p:nvPr>
              <p:custDataLst>
                <p:tags r:id="rId11"/>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20</a:t>
              </a:r>
            </a:p>
          </p:txBody>
        </p:sp>
        <p:sp>
          <p:nvSpPr>
            <p:cNvPr id="5" name="Rectangle 5"/>
            <p:cNvSpPr>
              <a:spLocks noChangeArrowheads="1"/>
            </p:cNvSpPr>
            <p:nvPr>
              <p:custDataLst>
                <p:tags r:id="rId12"/>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 name="Rectangle 6"/>
            <p:cNvSpPr>
              <a:spLocks noChangeArrowheads="1"/>
            </p:cNvSpPr>
            <p:nvPr>
              <p:custDataLst>
                <p:tags r:id="rId13"/>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7"/>
            <p:cNvSpPr>
              <a:spLocks noChangeArrowheads="1"/>
            </p:cNvSpPr>
            <p:nvPr>
              <p:custDataLst>
                <p:tags r:id="rId14"/>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8"/>
            <p:cNvSpPr>
              <a:spLocks noChangeArrowheads="1"/>
            </p:cNvSpPr>
            <p:nvPr>
              <p:custDataLst>
                <p:tags r:id="rId15"/>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9"/>
            <p:cNvSpPr>
              <a:spLocks noChangeArrowheads="1"/>
            </p:cNvSpPr>
            <p:nvPr>
              <p:custDataLst>
                <p:tags r:id="rId16"/>
              </p:custDataLst>
            </p:nvPr>
          </p:nvSpPr>
          <p:spPr bwMode="auto">
            <a:xfrm>
              <a:off x="3124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10" name="Rectangle 10"/>
            <p:cNvSpPr>
              <a:spLocks noChangeArrowheads="1"/>
            </p:cNvSpPr>
            <p:nvPr>
              <p:custDataLst>
                <p:tags r:id="rId17"/>
              </p:custDataLst>
            </p:nvPr>
          </p:nvSpPr>
          <p:spPr bwMode="auto">
            <a:xfrm>
              <a:off x="3429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1"/>
            <p:cNvSpPr>
              <a:spLocks noChangeArrowheads="1"/>
            </p:cNvSpPr>
            <p:nvPr>
              <p:custDataLst>
                <p:tags r:id="rId18"/>
              </p:custDataLst>
            </p:nvPr>
          </p:nvSpPr>
          <p:spPr bwMode="auto">
            <a:xfrm>
              <a:off x="37338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2"/>
            <p:cNvSpPr>
              <a:spLocks noChangeArrowheads="1"/>
            </p:cNvSpPr>
            <p:nvPr>
              <p:custDataLst>
                <p:tags r:id="rId19"/>
              </p:custDataLst>
            </p:nvPr>
          </p:nvSpPr>
          <p:spPr bwMode="auto">
            <a:xfrm>
              <a:off x="40386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3"/>
            <p:cNvSpPr>
              <a:spLocks noChangeArrowheads="1"/>
            </p:cNvSpPr>
            <p:nvPr>
              <p:custDataLst>
                <p:tags r:id="rId20"/>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4"/>
            <p:cNvSpPr>
              <a:spLocks noChangeArrowheads="1"/>
            </p:cNvSpPr>
            <p:nvPr>
              <p:custDataLst>
                <p:tags r:id="rId21"/>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5"/>
            <p:cNvSpPr>
              <a:spLocks noChangeArrowheads="1"/>
            </p:cNvSpPr>
            <p:nvPr>
              <p:custDataLst>
                <p:tags r:id="rId22"/>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6"/>
            <p:cNvSpPr>
              <a:spLocks noChangeArrowheads="1"/>
            </p:cNvSpPr>
            <p:nvPr>
              <p:custDataLst>
                <p:tags r:id="rId23"/>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7"/>
            <p:cNvSpPr>
              <a:spLocks noChangeArrowheads="1"/>
            </p:cNvSpPr>
            <p:nvPr>
              <p:custDataLst>
                <p:tags r:id="rId24"/>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8"/>
            <p:cNvSpPr>
              <a:spLocks noChangeArrowheads="1"/>
            </p:cNvSpPr>
            <p:nvPr>
              <p:custDataLst>
                <p:tags r:id="rId25"/>
              </p:custDataLst>
            </p:nvPr>
          </p:nvSpPr>
          <p:spPr bwMode="auto">
            <a:xfrm>
              <a:off x="6172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8</a:t>
              </a:r>
            </a:p>
          </p:txBody>
        </p:sp>
        <p:sp>
          <p:nvSpPr>
            <p:cNvPr id="19" name="Rectangle 19"/>
            <p:cNvSpPr>
              <a:spLocks noChangeArrowheads="1"/>
            </p:cNvSpPr>
            <p:nvPr>
              <p:custDataLst>
                <p:tags r:id="rId26"/>
              </p:custDataLst>
            </p:nvPr>
          </p:nvSpPr>
          <p:spPr bwMode="auto">
            <a:xfrm>
              <a:off x="6477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20"/>
            <p:cNvSpPr>
              <a:spLocks noChangeArrowheads="1"/>
            </p:cNvSpPr>
            <p:nvPr>
              <p:custDataLst>
                <p:tags r:id="rId27"/>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24</a:t>
              </a:r>
            </a:p>
          </p:txBody>
        </p:sp>
        <p:sp>
          <p:nvSpPr>
            <p:cNvPr id="21" name="Freeform 39"/>
            <p:cNvSpPr>
              <a:spLocks/>
            </p:cNvSpPr>
            <p:nvPr>
              <p:custDataLst>
                <p:tags r:id="rId28"/>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2" name="Freeform 40"/>
            <p:cNvSpPr>
              <a:spLocks/>
            </p:cNvSpPr>
            <p:nvPr>
              <p:custDataLst>
                <p:tags r:id="rId29"/>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3" name="Freeform 41"/>
            <p:cNvSpPr>
              <a:spLocks/>
            </p:cNvSpPr>
            <p:nvPr>
              <p:custDataLst>
                <p:tags r:id="rId30"/>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grpSp>
      <p:grpSp>
        <p:nvGrpSpPr>
          <p:cNvPr id="53" name="Group 52"/>
          <p:cNvGrpSpPr/>
          <p:nvPr/>
        </p:nvGrpSpPr>
        <p:grpSpPr>
          <a:xfrm>
            <a:off x="6583680" y="457200"/>
            <a:ext cx="2307400" cy="670560"/>
            <a:chOff x="6583680" y="640080"/>
            <a:chExt cx="2307400" cy="670560"/>
          </a:xfrm>
        </p:grpSpPr>
        <p:grpSp>
          <p:nvGrpSpPr>
            <p:cNvPr id="54" name="Group 53"/>
            <p:cNvGrpSpPr/>
            <p:nvPr>
              <p:custDataLst>
                <p:tags r:id="rId5"/>
              </p:custDataLst>
            </p:nvPr>
          </p:nvGrpSpPr>
          <p:grpSpPr>
            <a:xfrm>
              <a:off x="6583680" y="640080"/>
              <a:ext cx="1934990" cy="307108"/>
              <a:chOff x="6704583" y="677030"/>
              <a:chExt cx="1934990" cy="307108"/>
            </a:xfrm>
          </p:grpSpPr>
          <p:sp>
            <p:nvSpPr>
              <p:cNvPr id="58" name="Rectangle 18"/>
              <p:cNvSpPr>
                <a:spLocks noChangeArrowheads="1"/>
              </p:cNvSpPr>
              <p:nvPr>
                <p:custDataLst>
                  <p:tags r:id="rId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TextBox 58"/>
              <p:cNvSpPr txBox="1"/>
              <p:nvPr>
                <p:custDataLst>
                  <p:tags r:id="rId10"/>
                </p:custDataLst>
              </p:nvPr>
            </p:nvSpPr>
            <p:spPr>
              <a:xfrm>
                <a:off x="7009383" y="677030"/>
                <a:ext cx="163019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4-byte box (free)</a:t>
                </a:r>
              </a:p>
            </p:txBody>
          </p:sp>
        </p:grpSp>
        <p:grpSp>
          <p:nvGrpSpPr>
            <p:cNvPr id="55" name="Group 54"/>
            <p:cNvGrpSpPr/>
            <p:nvPr>
              <p:custDataLst>
                <p:tags r:id="rId6"/>
              </p:custDataLst>
            </p:nvPr>
          </p:nvGrpSpPr>
          <p:grpSpPr>
            <a:xfrm>
              <a:off x="6583680" y="1005840"/>
              <a:ext cx="2307400" cy="304800"/>
              <a:chOff x="6704583" y="1219863"/>
              <a:chExt cx="2307400" cy="304800"/>
            </a:xfrm>
          </p:grpSpPr>
          <p:sp>
            <p:nvSpPr>
              <p:cNvPr id="56" name="Rectangle 55"/>
              <p:cNvSpPr>
                <a:spLocks noChangeArrowheads="1"/>
              </p:cNvSpPr>
              <p:nvPr>
                <p:custDataLst>
                  <p:tags r:id="rId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TextBox 56"/>
              <p:cNvSpPr txBox="1"/>
              <p:nvPr>
                <p:custDataLst>
                  <p:tags r:id="rId8"/>
                </p:custDataLst>
              </p:nvPr>
            </p:nvSpPr>
            <p:spPr>
              <a:xfrm>
                <a:off x="7009383" y="1222911"/>
                <a:ext cx="200260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4-byte box (allocated)</a:t>
                </a:r>
              </a:p>
            </p:txBody>
          </p:sp>
        </p:grpSp>
      </p:grpSp>
      <mc:AlternateContent xmlns:mc="http://schemas.openxmlformats.org/markup-compatibility/2006">
        <mc:Choice xmlns:p14="http://schemas.microsoft.com/office/powerpoint/2010/main" Requires="p14">
          <p:contentPart p14:bwMode="auto" r:id="rId33">
            <p14:nvContentPartPr>
              <p14:cNvPr id="24" name="Ink 23">
                <a:extLst>
                  <a:ext uri="{FF2B5EF4-FFF2-40B4-BE49-F238E27FC236}">
                    <a16:creationId xmlns:a16="http://schemas.microsoft.com/office/drawing/2014/main" id="{12D3D4AD-7A3A-4EB7-967C-F7C7F8BEA936}"/>
                  </a:ext>
                </a:extLst>
              </p14:cNvPr>
              <p14:cNvContentPartPr/>
              <p14:nvPr/>
            </p14:nvContentPartPr>
            <p14:xfrm>
              <a:off x="1558080" y="2166840"/>
              <a:ext cx="4723200" cy="617760"/>
            </p14:xfrm>
          </p:contentPart>
        </mc:Choice>
        <mc:Fallback>
          <p:pic>
            <p:nvPicPr>
              <p:cNvPr id="24" name="Ink 23">
                <a:extLst>
                  <a:ext uri="{FF2B5EF4-FFF2-40B4-BE49-F238E27FC236}">
                    <a16:creationId xmlns:a16="http://schemas.microsoft.com/office/drawing/2014/main" id="{12D3D4AD-7A3A-4EB7-967C-F7C7F8BEA936}"/>
                  </a:ext>
                </a:extLst>
              </p:cNvPr>
              <p:cNvPicPr/>
              <p:nvPr/>
            </p:nvPicPr>
            <p:blipFill>
              <a:blip r:embed="rId34"/>
              <a:stretch>
                <a:fillRect/>
              </a:stretch>
            </p:blipFill>
            <p:spPr>
              <a:xfrm>
                <a:off x="1548720" y="2157480"/>
                <a:ext cx="4741920" cy="636480"/>
              </a:xfrm>
              <a:prstGeom prst="rect">
                <a:avLst/>
              </a:prstGeom>
            </p:spPr>
          </p:pic>
        </mc:Fallback>
      </mc:AlternateContent>
    </p:spTree>
    <p:extLst>
      <p:ext uri="{BB962C8B-B14F-4D97-AF65-F5344CB8AC3E}">
        <p14:creationId xmlns:p14="http://schemas.microsoft.com/office/powerpoint/2010/main" val="3306979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Do we always need the boundary tags?</a:t>
            </a:r>
          </a:p>
        </p:txBody>
      </p:sp>
      <p:sp>
        <p:nvSpPr>
          <p:cNvPr id="3" name="Content Placeholder 2"/>
          <p:cNvSpPr>
            <a:spLocks noGrp="1"/>
          </p:cNvSpPr>
          <p:nvPr>
            <p:ph idx="1"/>
            <p:custDataLst>
              <p:tags r:id="rId2"/>
            </p:custDataLst>
          </p:nvPr>
        </p:nvSpPr>
        <p:spPr>
          <a:xfrm>
            <a:off x="396875" y="4823937"/>
            <a:ext cx="8366125" cy="1510187"/>
          </a:xfrm>
        </p:spPr>
        <p:txBody>
          <a:bodyPr/>
          <a:lstStyle/>
          <a:p>
            <a:r>
              <a:rPr lang="en-US" dirty="0"/>
              <a:t>Lab 5 suggests no…</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30</a:t>
            </a:fld>
            <a:endParaRPr lang="en-US"/>
          </a:p>
        </p:txBody>
      </p:sp>
      <p:grpSp>
        <p:nvGrpSpPr>
          <p:cNvPr id="22" name="Group 21"/>
          <p:cNvGrpSpPr/>
          <p:nvPr>
            <p:custDataLst>
              <p:tags r:id="rId4"/>
            </p:custDataLst>
          </p:nvPr>
        </p:nvGrpSpPr>
        <p:grpSpPr>
          <a:xfrm>
            <a:off x="5103812" y="1609344"/>
            <a:ext cx="1677988" cy="2743200"/>
            <a:chOff x="5103812" y="1295400"/>
            <a:chExt cx="1677988" cy="2743200"/>
          </a:xfrm>
        </p:grpSpPr>
        <p:sp>
          <p:nvSpPr>
            <p:cNvPr id="23" name="Rectangle 3"/>
            <p:cNvSpPr>
              <a:spLocks noChangeArrowheads="1"/>
            </p:cNvSpPr>
            <p:nvPr>
              <p:custDataLst>
                <p:tags r:id="rId13"/>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4" name="Rectangle 6"/>
            <p:cNvSpPr>
              <a:spLocks noChangeArrowheads="1"/>
            </p:cNvSpPr>
            <p:nvPr>
              <p:custDataLst>
                <p:tags r:id="rId14"/>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25" name="Rectangle 8"/>
            <p:cNvSpPr>
              <a:spLocks noChangeArrowheads="1"/>
            </p:cNvSpPr>
            <p:nvPr>
              <p:custDataLst>
                <p:tags r:id="rId15"/>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6" name="Rectangle 9"/>
            <p:cNvSpPr>
              <a:spLocks noChangeArrowheads="1"/>
            </p:cNvSpPr>
            <p:nvPr>
              <p:custDataLst>
                <p:tags r:id="rId16"/>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7" name="Rectangle 10"/>
            <p:cNvSpPr>
              <a:spLocks noChangeArrowheads="1"/>
            </p:cNvSpPr>
            <p:nvPr>
              <p:custDataLst>
                <p:tags r:id="rId17"/>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8" name="Rectangle 3"/>
            <p:cNvSpPr>
              <a:spLocks noChangeArrowheads="1"/>
            </p:cNvSpPr>
            <p:nvPr>
              <p:custDataLst>
                <p:tags r:id="rId18"/>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next</a:t>
              </a:r>
            </a:p>
          </p:txBody>
        </p:sp>
        <p:sp>
          <p:nvSpPr>
            <p:cNvPr id="29" name="Rectangle 3"/>
            <p:cNvSpPr>
              <a:spLocks noChangeArrowheads="1"/>
            </p:cNvSpPr>
            <p:nvPr>
              <p:custDataLst>
                <p:tags r:id="rId19"/>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30" name="TextBox 29"/>
            <p:cNvSpPr txBox="1"/>
            <p:nvPr>
              <p:custDataLst>
                <p:tags r:id="rId20"/>
              </p:custDataLst>
            </p:nvPr>
          </p:nvSpPr>
          <p:spPr>
            <a:xfrm>
              <a:off x="5327429" y="1295400"/>
              <a:ext cx="1227259"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Free</a:t>
              </a:r>
              <a:r>
                <a:rPr lang="en-US" sz="1800" b="1" dirty="0">
                  <a:latin typeface="Calibri" panose="020F0502020204030204" pitchFamily="34" charset="0"/>
                  <a:cs typeface="Calibri" panose="020F0502020204030204" pitchFamily="34" charset="0"/>
                </a:rPr>
                <a:t> block:</a:t>
              </a:r>
            </a:p>
          </p:txBody>
        </p:sp>
      </p:grpSp>
      <p:grpSp>
        <p:nvGrpSpPr>
          <p:cNvPr id="31" name="Group 3"/>
          <p:cNvGrpSpPr/>
          <p:nvPr>
            <p:custDataLst>
              <p:tags r:id="rId5"/>
            </p:custDataLst>
          </p:nvPr>
        </p:nvGrpSpPr>
        <p:grpSpPr>
          <a:xfrm>
            <a:off x="1123503" y="1609344"/>
            <a:ext cx="2630528" cy="3114351"/>
            <a:chOff x="1123503" y="1136846"/>
            <a:chExt cx="2630528" cy="3114351"/>
          </a:xfrm>
        </p:grpSpPr>
        <p:sp>
          <p:nvSpPr>
            <p:cNvPr id="32" name="Rectangle 3"/>
            <p:cNvSpPr>
              <a:spLocks noChangeArrowheads="1"/>
            </p:cNvSpPr>
            <p:nvPr>
              <p:custDataLst>
                <p:tags r:id="rId6"/>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3" name="Rectangle 6"/>
            <p:cNvSpPr>
              <a:spLocks noChangeArrowheads="1"/>
            </p:cNvSpPr>
            <p:nvPr>
              <p:custDataLst>
                <p:tags r:id="rId7"/>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34" name="Rectangle 8"/>
            <p:cNvSpPr>
              <a:spLocks noChangeArrowheads="1"/>
            </p:cNvSpPr>
            <p:nvPr>
              <p:custDataLst>
                <p:tags r:id="rId8"/>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5" name="Rectangle 9"/>
            <p:cNvSpPr>
              <a:spLocks noChangeArrowheads="1"/>
            </p:cNvSpPr>
            <p:nvPr>
              <p:custDataLst>
                <p:tags r:id="rId9"/>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6" name="Rectangle 10"/>
            <p:cNvSpPr>
              <a:spLocks noChangeArrowheads="1"/>
            </p:cNvSpPr>
            <p:nvPr>
              <p:custDataLst>
                <p:tags r:id="rId10"/>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7" name="TextBox 36"/>
            <p:cNvSpPr txBox="1"/>
            <p:nvPr>
              <p:custDataLst>
                <p:tags r:id="rId11"/>
              </p:custDataLst>
            </p:nvPr>
          </p:nvSpPr>
          <p:spPr>
            <a:xfrm>
              <a:off x="1586757" y="1136846"/>
              <a:ext cx="1709250"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Allocated</a:t>
              </a:r>
              <a:r>
                <a:rPr lang="en-US" sz="1800" b="1" dirty="0">
                  <a:latin typeface="Calibri" panose="020F0502020204030204" pitchFamily="34" charset="0"/>
                  <a:cs typeface="Calibri" panose="020F0502020204030204" pitchFamily="34" charset="0"/>
                </a:rPr>
                <a:t> block:</a:t>
              </a:r>
            </a:p>
          </p:txBody>
        </p:sp>
        <p:sp>
          <p:nvSpPr>
            <p:cNvPr id="38" name="TextBox 37"/>
            <p:cNvSpPr txBox="1"/>
            <p:nvPr>
              <p:custDataLst>
                <p:tags r:id="rId12"/>
              </p:custDataLst>
            </p:nvPr>
          </p:nvSpPr>
          <p:spPr>
            <a:xfrm>
              <a:off x="1123503" y="3881865"/>
              <a:ext cx="2630528" cy="369332"/>
            </a:xfrm>
            <a:prstGeom prst="rect">
              <a:avLst/>
            </a:prstGeom>
            <a:noFill/>
          </p:spPr>
          <p:txBody>
            <a:bodyPr wrap="none" rtlCol="0">
              <a:spAutoFit/>
            </a:bodyPr>
            <a:lstStyle/>
            <a:p>
              <a:pPr algn="ctr"/>
              <a:r>
                <a:rPr lang="en-US" sz="1800" dirty="0">
                  <a:latin typeface="Calibri" panose="020F0502020204030204" pitchFamily="34" charset="0"/>
                  <a:cs typeface="Calibri" panose="020F0502020204030204" pitchFamily="34" charset="0"/>
                </a:rPr>
                <a:t>(same as implicit free list)</a:t>
              </a:r>
            </a:p>
          </p:txBody>
        </p:sp>
      </p:grpSp>
    </p:spTree>
    <p:extLst>
      <p:ext uri="{BB962C8B-B14F-4D97-AF65-F5344CB8AC3E}">
        <p14:creationId xmlns:p14="http://schemas.microsoft.com/office/powerpoint/2010/main" val="1959889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List Summary</a:t>
            </a:r>
          </a:p>
        </p:txBody>
      </p:sp>
      <p:sp>
        <p:nvSpPr>
          <p:cNvPr id="3" name="Content Placeholder 2"/>
          <p:cNvSpPr>
            <a:spLocks noGrp="1"/>
          </p:cNvSpPr>
          <p:nvPr>
            <p:ph idx="1"/>
          </p:nvPr>
        </p:nvSpPr>
        <p:spPr/>
        <p:txBody>
          <a:bodyPr/>
          <a:lstStyle/>
          <a:p>
            <a:pPr>
              <a:lnSpc>
                <a:spcPct val="95000"/>
              </a:lnSpc>
            </a:pPr>
            <a:r>
              <a:rPr lang="en-GB" sz="2400" dirty="0"/>
              <a:t>Comparison with implicit list:</a:t>
            </a:r>
          </a:p>
          <a:p>
            <a:pPr lvl="1">
              <a:lnSpc>
                <a:spcPct val="100000"/>
              </a:lnSpc>
            </a:pPr>
            <a:r>
              <a:rPr lang="en-GB" sz="2000" dirty="0"/>
              <a:t>Block allocation is linear time in number of </a:t>
            </a:r>
            <a:r>
              <a:rPr lang="en-GB" sz="2000" b="1" i="1" dirty="0">
                <a:solidFill>
                  <a:srgbClr val="C00000"/>
                </a:solidFill>
              </a:rPr>
              <a:t>free</a:t>
            </a:r>
            <a:r>
              <a:rPr lang="en-GB" sz="2000" dirty="0"/>
              <a:t> blocks instead of </a:t>
            </a:r>
            <a:r>
              <a:rPr lang="en-GB" sz="2000" b="1" i="1" dirty="0">
                <a:solidFill>
                  <a:srgbClr val="C00000"/>
                </a:solidFill>
              </a:rPr>
              <a:t>all</a:t>
            </a:r>
            <a:r>
              <a:rPr lang="en-GB" sz="2000" dirty="0"/>
              <a:t> blocks</a:t>
            </a:r>
          </a:p>
          <a:p>
            <a:pPr lvl="2">
              <a:lnSpc>
                <a:spcPct val="107000"/>
              </a:lnSpc>
            </a:pPr>
            <a:r>
              <a:rPr lang="en-GB" sz="1800" b="1" i="1" dirty="0">
                <a:solidFill>
                  <a:srgbClr val="C00000"/>
                </a:solidFill>
              </a:rPr>
              <a:t>Much faster </a:t>
            </a:r>
            <a:r>
              <a:rPr lang="en-GB" sz="1800" dirty="0"/>
              <a:t>when most of the memory is full </a:t>
            </a:r>
          </a:p>
          <a:p>
            <a:pPr lvl="1">
              <a:lnSpc>
                <a:spcPct val="100000"/>
              </a:lnSpc>
            </a:pPr>
            <a:r>
              <a:rPr lang="en-GB" sz="2000" dirty="0"/>
              <a:t>Slightly more complicated allocate and free since we need to splice blocks in and out of the list</a:t>
            </a:r>
          </a:p>
          <a:p>
            <a:pPr lvl="1">
              <a:lnSpc>
                <a:spcPct val="100000"/>
              </a:lnSpc>
            </a:pPr>
            <a:r>
              <a:rPr lang="en-GB" sz="2000" dirty="0"/>
              <a:t>Some extra space for the links (2 extra pointers needed for each free block)</a:t>
            </a:r>
          </a:p>
          <a:p>
            <a:pPr lvl="2"/>
            <a:r>
              <a:rPr lang="en-GB" sz="1800" dirty="0"/>
              <a:t>Increases minimum block size, leading to more internal fragmentation</a:t>
            </a:r>
          </a:p>
          <a:p>
            <a:pPr lvl="2"/>
            <a:endParaRPr lang="en-GB" sz="1800" dirty="0"/>
          </a:p>
          <a:p>
            <a:pPr>
              <a:lnSpc>
                <a:spcPct val="95000"/>
              </a:lnSpc>
            </a:pPr>
            <a:r>
              <a:rPr lang="en-GB" sz="2400" dirty="0"/>
              <a:t>Most common use of explicit lists is in conjunction with </a:t>
            </a:r>
            <a:r>
              <a:rPr lang="en-GB" sz="2400" i="1" dirty="0"/>
              <a:t>segregated free lists</a:t>
            </a:r>
          </a:p>
          <a:p>
            <a:pPr lvl="1">
              <a:lnSpc>
                <a:spcPct val="100000"/>
              </a:lnSpc>
            </a:pPr>
            <a:r>
              <a:rPr lang="en-GB" sz="2000" dirty="0"/>
              <a:t>Keep multiple linked lists of different size classes, or possibly for different types of objects</a:t>
            </a:r>
          </a:p>
        </p:txBody>
      </p:sp>
      <p:sp>
        <p:nvSpPr>
          <p:cNvPr id="4" name="Slide Number Placeholder 3"/>
          <p:cNvSpPr>
            <a:spLocks noGrp="1"/>
          </p:cNvSpPr>
          <p:nvPr>
            <p:ph type="sldNum" sz="quarter" idx="10"/>
          </p:nvPr>
        </p:nvSpPr>
        <p:spPr/>
        <p:txBody>
          <a:bodyPr/>
          <a:lstStyle/>
          <a:p>
            <a:fld id="{C0BB463C-2B8D-41E5-9457-1404AA9BBE8D}" type="slidenum">
              <a:rPr lang="en-US" smtClean="0"/>
              <a:t>31</a:t>
            </a:fld>
            <a:endParaRPr lang="en-US"/>
          </a:p>
        </p:txBody>
      </p:sp>
    </p:spTree>
    <p:extLst>
      <p:ext uri="{BB962C8B-B14F-4D97-AF65-F5344CB8AC3E}">
        <p14:creationId xmlns:p14="http://schemas.microsoft.com/office/powerpoint/2010/main" val="403496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custDataLst>
              <p:tags r:id="rId1"/>
            </p:custDataLst>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Free Lists</a:t>
            </a:r>
          </a:p>
        </p:txBody>
      </p:sp>
      <mc:AlternateContent xmlns:mc="http://schemas.openxmlformats.org/markup-compatibility/2006" xmlns:a14="http://schemas.microsoft.com/office/drawing/2010/main">
        <mc:Choice Requires="a14">
          <p:sp>
            <p:nvSpPr>
              <p:cNvPr id="20482" name="Rectangle 2"/>
              <p:cNvSpPr>
                <a:spLocks noGrp="1" noChangeArrowheads="1"/>
              </p:cNvSpPr>
              <p:nvPr>
                <p:ph idx="1"/>
                <p:custDataLst>
                  <p:tags r:id="rId2"/>
                </p:custDataLst>
              </p:nvPr>
            </p:nvSpPr>
            <p:spPr>
              <a:xfrm>
                <a:off x="396875" y="1362075"/>
                <a:ext cx="8366125" cy="246888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400" dirty="0"/>
                  <a:t>For each block we need:  </a:t>
                </a:r>
                <a:r>
                  <a:rPr lang="en-GB" sz="2400" b="1" dirty="0">
                    <a:latin typeface="Courier New" panose="02070309020205020404" pitchFamily="49" charset="0"/>
                    <a:cs typeface="Courier New" panose="02070309020205020404" pitchFamily="49" charset="0"/>
                  </a:rPr>
                  <a:t>size</a:t>
                </a:r>
                <a:r>
                  <a:rPr lang="en-GB" sz="2400" dirty="0"/>
                  <a:t>, </a:t>
                </a:r>
                <a:r>
                  <a:rPr lang="en-GB" sz="2400" b="1" dirty="0"/>
                  <a:t>is-allocated?</a:t>
                </a:r>
                <a:r>
                  <a:rPr lang="en-GB" sz="2400" dirty="0"/>
                  <a:t> </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Could store using two boxes, but wasteful</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400" dirty="0"/>
                  <a:t>Standard trick</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If blocks are aligned,</a:t>
                </a:r>
                <a:r>
                  <a:rPr lang="en-US" sz="2000" dirty="0"/>
                  <a:t> some</a:t>
                </a:r>
                <a:r>
                  <a:rPr lang="en-GB" sz="2000" dirty="0"/>
                  <a:t> low-order bits of </a:t>
                </a:r>
                <a:r>
                  <a:rPr lang="en-GB" sz="2000" dirty="0">
                    <a:latin typeface="Courier New" panose="02070309020205020404" pitchFamily="49" charset="0"/>
                    <a:cs typeface="Courier New" panose="02070309020205020404" pitchFamily="49" charset="0"/>
                  </a:rPr>
                  <a:t>size</a:t>
                </a:r>
                <a:r>
                  <a:rPr lang="en-GB" sz="2000" dirty="0"/>
                  <a:t> are always 0</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solidFill>
                      <a:srgbClr val="FF0000"/>
                    </a:solidFill>
                  </a:rPr>
                  <a:t>Use lowest bit as an allocated/free flag </a:t>
                </a:r>
                <a:r>
                  <a:rPr lang="en-GB" sz="2000" dirty="0"/>
                  <a:t>(fine as long as aligning to </a:t>
                </a:r>
                <a14:m>
                  <m:oMath xmlns:m="http://schemas.openxmlformats.org/officeDocument/2006/math">
                    <m:r>
                      <a:rPr lang="en-US" sz="2000" b="0" i="1" smtClean="0">
                        <a:latin typeface="Cambria Math" panose="02040503050406030204" pitchFamily="18" charset="0"/>
                      </a:rPr>
                      <m:t>𝐾</m:t>
                    </m:r>
                  </m:oMath>
                </a14:m>
                <a:r>
                  <a:rPr lang="en-GB" sz="2000" dirty="0"/>
                  <a:t>&gt;1)</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When reading </a:t>
                </a:r>
                <a:r>
                  <a:rPr lang="en-GB" sz="2000" dirty="0">
                    <a:latin typeface="Courier New" panose="02070309020205020404" pitchFamily="49" charset="0"/>
                    <a:cs typeface="Courier New" panose="02070309020205020404" pitchFamily="49" charset="0"/>
                  </a:rPr>
                  <a:t>size</a:t>
                </a:r>
                <a:r>
                  <a:rPr lang="en-GB" sz="2000" dirty="0"/>
                  <a:t>, must remember to mask out this bit!</a:t>
                </a:r>
              </a:p>
            </p:txBody>
          </p:sp>
        </mc:Choice>
        <mc:Fallback xmlns="">
          <p:sp>
            <p:nvSpPr>
              <p:cNvPr id="20482" name="Rectangle 2"/>
              <p:cNvSpPr>
                <a:spLocks noGrp="1" noRot="1" noChangeAspect="1" noMove="1" noResize="1" noEditPoints="1" noAdjustHandles="1" noChangeArrowheads="1" noChangeShapeType="1" noTextEdit="1"/>
              </p:cNvSpPr>
              <p:nvPr>
                <p:ph idx="1"/>
                <p:custDataLst>
                  <p:tags r:id="rId17"/>
                </p:custDataLst>
              </p:nvPr>
            </p:nvSpPr>
            <p:spPr>
              <a:xfrm>
                <a:off x="396875" y="1362075"/>
                <a:ext cx="8366125" cy="2468880"/>
              </a:xfrm>
              <a:blipFill rotWithShape="0">
                <a:blip r:embed="rId18"/>
                <a:stretch>
                  <a:fillRect l="-146" t="-2469" b="-247"/>
                </a:stretch>
              </a:blipFill>
              <a:ln/>
            </p:spPr>
            <p:txBody>
              <a:bodyPr/>
              <a:lstStyle/>
              <a:p>
                <a:r>
                  <a:rPr lang="en-US">
                    <a:noFill/>
                  </a:rPr>
                  <a:t> </a:t>
                </a:r>
              </a:p>
            </p:txBody>
          </p:sp>
        </mc:Fallback>
      </mc:AlternateContent>
      <p:sp>
        <p:nvSpPr>
          <p:cNvPr id="13" name="Slide Number Placeholder 12"/>
          <p:cNvSpPr>
            <a:spLocks noGrp="1"/>
          </p:cNvSpPr>
          <p:nvPr>
            <p:ph type="sldNum" sz="quarter" idx="10"/>
            <p:custDataLst>
              <p:tags r:id="rId3"/>
            </p:custDataLst>
          </p:nvPr>
        </p:nvSpPr>
        <p:spPr/>
        <p:txBody>
          <a:bodyPr/>
          <a:lstStyle/>
          <a:p>
            <a:fld id="{7CBE8339-D2AD-46DC-A898-FD1E949067F0}" type="slidenum">
              <a:rPr lang="en-US" smtClean="0"/>
              <a:pPr/>
              <a:t>4</a:t>
            </a:fld>
            <a:endParaRPr lang="en-US"/>
          </a:p>
        </p:txBody>
      </p:sp>
      <p:sp>
        <p:nvSpPr>
          <p:cNvPr id="20485" name="Text Box 5"/>
          <p:cNvSpPr txBox="1">
            <a:spLocks noChangeArrowheads="1"/>
          </p:cNvSpPr>
          <p:nvPr>
            <p:custDataLst>
              <p:tags r:id="rId4"/>
            </p:custDataLst>
          </p:nvPr>
        </p:nvSpPr>
        <p:spPr bwMode="auto">
          <a:xfrm>
            <a:off x="457200" y="4206240"/>
            <a:ext cx="1721731" cy="999377"/>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4B2A85"/>
                </a:solidFill>
                <a:latin typeface="Calibri" panose="020F0502020204030204" pitchFamily="34" charset="0"/>
                <a:cs typeface="Calibri" panose="020F0502020204030204" pitchFamily="34" charset="0"/>
              </a:rPr>
              <a:t>Format of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allocated and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free blocks:</a:t>
            </a:r>
          </a:p>
        </p:txBody>
      </p:sp>
      <p:sp>
        <p:nvSpPr>
          <p:cNvPr id="20487" name="Text Box 7"/>
          <p:cNvSpPr txBox="1">
            <a:spLocks noChangeArrowheads="1"/>
          </p:cNvSpPr>
          <p:nvPr>
            <p:custDataLst>
              <p:tags r:id="rId5"/>
            </p:custDataLst>
          </p:nvPr>
        </p:nvSpPr>
        <p:spPr bwMode="auto">
          <a:xfrm>
            <a:off x="3931920" y="4297680"/>
            <a:ext cx="2616399" cy="1994906"/>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1:  </a:t>
            </a:r>
            <a:r>
              <a:rPr lang="en-GB" dirty="0">
                <a:latin typeface="Calibri" panose="020F0502020204030204" pitchFamily="34" charset="0"/>
                <a:cs typeface="Calibri" panose="020F0502020204030204" pitchFamily="34" charset="0"/>
              </a:rPr>
              <a:t>allocated block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0:  </a:t>
            </a:r>
            <a:r>
              <a:rPr lang="en-GB" dirty="0">
                <a:latin typeface="Calibri" panose="020F0502020204030204" pitchFamily="34" charset="0"/>
                <a:cs typeface="Calibri" panose="020F0502020204030204" pitchFamily="34" charset="0"/>
              </a:rPr>
              <a:t>free block</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size:  </a:t>
            </a:r>
            <a:r>
              <a:rPr lang="en-GB" dirty="0">
                <a:latin typeface="Calibri" panose="020F0502020204030204" pitchFamily="34" charset="0"/>
                <a:cs typeface="Calibri" panose="020F0502020204030204" pitchFamily="34" charset="0"/>
              </a:rPr>
              <a:t>block size (in bytes)</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payload:  </a:t>
            </a:r>
            <a:r>
              <a:rPr lang="en-GB" dirty="0">
                <a:latin typeface="Calibri" panose="020F0502020204030204" pitchFamily="34" charset="0"/>
                <a:cs typeface="Calibri" panose="020F0502020204030204" pitchFamily="34" charset="0"/>
              </a:rPr>
              <a:t>application data</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cs typeface="Calibri" panose="020F0502020204030204" pitchFamily="34" charset="0"/>
              </a:rPr>
              <a:t>(allocated blocks only)</a:t>
            </a:r>
          </a:p>
        </p:txBody>
      </p:sp>
      <p:grpSp>
        <p:nvGrpSpPr>
          <p:cNvPr id="14" name="Group 13"/>
          <p:cNvGrpSpPr/>
          <p:nvPr/>
        </p:nvGrpSpPr>
        <p:grpSpPr>
          <a:xfrm>
            <a:off x="2286000" y="3725014"/>
            <a:ext cx="1645920" cy="2858666"/>
            <a:chOff x="2926080" y="3725014"/>
            <a:chExt cx="1645920" cy="2858666"/>
          </a:xfrm>
        </p:grpSpPr>
        <p:sp>
          <p:nvSpPr>
            <p:cNvPr id="20483" name="Rectangle 3"/>
            <p:cNvSpPr>
              <a:spLocks noChangeArrowheads="1"/>
            </p:cNvSpPr>
            <p:nvPr>
              <p:custDataLst>
                <p:tags r:id="rId9"/>
              </p:custDataLst>
            </p:nvPr>
          </p:nvSpPr>
          <p:spPr bwMode="auto">
            <a:xfrm>
              <a:off x="2926080" y="4297680"/>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0484" name="Text Box 4"/>
            <p:cNvSpPr txBox="1">
              <a:spLocks noChangeArrowheads="1"/>
            </p:cNvSpPr>
            <p:nvPr>
              <p:custDataLst>
                <p:tags r:id="rId10"/>
              </p:custDataLst>
            </p:nvPr>
          </p:nvSpPr>
          <p:spPr bwMode="auto">
            <a:xfrm>
              <a:off x="3352467" y="3725014"/>
              <a:ext cx="793144" cy="335799"/>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cs typeface="Calibri" panose="020F0502020204030204" pitchFamily="34" charset="0"/>
                </a:rPr>
                <a:t>4 bytes</a:t>
              </a:r>
            </a:p>
          </p:txBody>
        </p:sp>
        <p:sp>
          <p:nvSpPr>
            <p:cNvPr id="20486" name="Rectangle 6"/>
            <p:cNvSpPr>
              <a:spLocks noChangeArrowheads="1"/>
            </p:cNvSpPr>
            <p:nvPr>
              <p:custDataLst>
                <p:tags r:id="rId11"/>
              </p:custDataLst>
            </p:nvPr>
          </p:nvSpPr>
          <p:spPr bwMode="auto">
            <a:xfrm>
              <a:off x="2926080" y="4660899"/>
              <a:ext cx="1645920" cy="128016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a:t>
              </a:r>
            </a:p>
          </p:txBody>
        </p:sp>
        <p:sp>
          <p:nvSpPr>
            <p:cNvPr id="20488" name="Rectangle 8"/>
            <p:cNvSpPr>
              <a:spLocks noChangeArrowheads="1"/>
            </p:cNvSpPr>
            <p:nvPr>
              <p:custDataLst>
                <p:tags r:id="rId12"/>
              </p:custDataLst>
            </p:nvPr>
          </p:nvSpPr>
          <p:spPr bwMode="auto">
            <a:xfrm>
              <a:off x="4389120" y="4297680"/>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0489" name="Rectangle 9"/>
            <p:cNvSpPr>
              <a:spLocks noChangeArrowheads="1"/>
            </p:cNvSpPr>
            <p:nvPr>
              <p:custDataLst>
                <p:tags r:id="rId13"/>
              </p:custDataLst>
            </p:nvPr>
          </p:nvSpPr>
          <p:spPr bwMode="auto">
            <a:xfrm>
              <a:off x="2926080" y="5943600"/>
              <a:ext cx="1645920" cy="640080"/>
            </a:xfrm>
            <a:prstGeom prst="rect">
              <a:avLst/>
            </a:prstGeom>
            <a:solidFill>
              <a:schemeClr val="bg1">
                <a:lumMod val="8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optional</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11" name="AutoShape 8"/>
            <p:cNvSpPr>
              <a:spLocks/>
            </p:cNvSpPr>
            <p:nvPr>
              <p:custDataLst>
                <p:tags r:id="rId14"/>
              </p:custDataLst>
            </p:nvPr>
          </p:nvSpPr>
          <p:spPr bwMode="auto">
            <a:xfrm rot="16200000">
              <a:off x="3657600" y="3330564"/>
              <a:ext cx="182880" cy="1645920"/>
            </a:xfrm>
            <a:prstGeom prst="rightBrace">
              <a:avLst>
                <a:gd name="adj1" fmla="val 118750"/>
                <a:gd name="adj2" fmla="val 50000"/>
              </a:avLst>
            </a:prstGeom>
            <a:no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3" name="Group 4"/>
          <p:cNvGrpSpPr/>
          <p:nvPr>
            <p:custDataLst>
              <p:tags r:id="rId6"/>
            </p:custDataLst>
          </p:nvPr>
        </p:nvGrpSpPr>
        <p:grpSpPr>
          <a:xfrm>
            <a:off x="6583680" y="471386"/>
            <a:ext cx="2377440" cy="2149506"/>
            <a:chOff x="6583680" y="471386"/>
            <a:chExt cx="2377440" cy="2149506"/>
          </a:xfrm>
        </p:grpSpPr>
        <p:sp>
          <p:nvSpPr>
            <p:cNvPr id="2" name="TextBox 1"/>
            <p:cNvSpPr txBox="1"/>
            <p:nvPr>
              <p:custDataLst>
                <p:tags r:id="rId7"/>
              </p:custDataLst>
            </p:nvPr>
          </p:nvSpPr>
          <p:spPr>
            <a:xfrm>
              <a:off x="6583680" y="471386"/>
              <a:ext cx="2377440" cy="1569660"/>
            </a:xfrm>
            <a:prstGeom prst="rect">
              <a:avLst/>
            </a:prstGeom>
            <a:noFill/>
            <a:ln>
              <a:solidFill>
                <a:schemeClr val="tx1"/>
              </a:solidFill>
            </a:ln>
          </p:spPr>
          <p:txBody>
            <a:bodyPr wrap="square" lIns="91440" rIns="0" rtlCol="0">
              <a:spAutoFit/>
            </a:bodyPr>
            <a:lstStyle/>
            <a:p>
              <a:r>
                <a:rPr lang="en-US" sz="1600" b="0" dirty="0">
                  <a:latin typeface="Calibri" panose="020F0502020204030204" pitchFamily="34" charset="0"/>
                  <a:cs typeface="Calibri" panose="020F0502020204030204" pitchFamily="34" charset="0"/>
                </a:rPr>
                <a:t>e.g. with 8-byte alignment, possible values for size:</a:t>
              </a:r>
              <a:br>
                <a:rPr lang="en-US" sz="1600" b="0" dirty="0">
                  <a:latin typeface="Calibri" panose="020F0502020204030204" pitchFamily="34" charset="0"/>
                  <a:cs typeface="Calibri" panose="020F0502020204030204" pitchFamily="34" charset="0"/>
                </a:rPr>
              </a:br>
              <a:r>
                <a:rPr lang="en-US" sz="1600" b="0" dirty="0">
                  <a:latin typeface="Calibri" panose="020F0502020204030204" pitchFamily="34" charset="0"/>
                  <a:cs typeface="Calibri" panose="020F0502020204030204" pitchFamily="34" charset="0"/>
                </a:rPr>
                <a:t>    00001</a:t>
              </a:r>
              <a:r>
                <a:rPr lang="en-US" sz="1600" b="0" dirty="0">
                  <a:solidFill>
                    <a:srgbClr val="7F7F7F"/>
                  </a:solidFill>
                  <a:latin typeface="Calibri" panose="020F0502020204030204" pitchFamily="34" charset="0"/>
                  <a:cs typeface="Calibri" panose="020F0502020204030204" pitchFamily="34" charset="0"/>
                </a:rPr>
                <a:t>00</a:t>
              </a:r>
              <a:r>
                <a:rPr lang="en-US" sz="1600" b="0" dirty="0">
                  <a:solidFill>
                    <a:srgbClr val="C00000"/>
                  </a:solidFill>
                  <a:latin typeface="Calibri" panose="020F0502020204030204" pitchFamily="34" charset="0"/>
                  <a:cs typeface="Calibri" panose="020F0502020204030204" pitchFamily="34" charset="0"/>
                </a:rPr>
                <a:t>0</a:t>
              </a:r>
              <a:r>
                <a:rPr lang="en-US" sz="1600" b="0" dirty="0">
                  <a:solidFill>
                    <a:srgbClr val="7F7F7F"/>
                  </a:solidFill>
                  <a:latin typeface="Calibri" panose="020F0502020204030204" pitchFamily="34" charset="0"/>
                  <a:cs typeface="Calibri" panose="020F0502020204030204" pitchFamily="34" charset="0"/>
                </a:rPr>
                <a:t> = 8 bytes</a:t>
              </a:r>
            </a:p>
            <a:p>
              <a:r>
                <a:rPr lang="en-US" sz="1600" b="0" dirty="0">
                  <a:latin typeface="Calibri" panose="020F0502020204030204" pitchFamily="34" charset="0"/>
                  <a:cs typeface="Calibri" panose="020F0502020204030204" pitchFamily="34" charset="0"/>
                </a:rPr>
                <a:t>    00010</a:t>
              </a:r>
              <a:r>
                <a:rPr lang="en-US" sz="1600" b="0" dirty="0">
                  <a:solidFill>
                    <a:srgbClr val="7F7F7F"/>
                  </a:solidFill>
                  <a:latin typeface="Calibri" panose="020F0502020204030204" pitchFamily="34" charset="0"/>
                  <a:cs typeface="Calibri" panose="020F0502020204030204" pitchFamily="34" charset="0"/>
                </a:rPr>
                <a:t>00</a:t>
              </a:r>
              <a:r>
                <a:rPr lang="en-US" sz="1600" b="0" dirty="0">
                  <a:solidFill>
                    <a:srgbClr val="C00000"/>
                  </a:solidFill>
                  <a:latin typeface="Calibri" panose="020F0502020204030204" pitchFamily="34" charset="0"/>
                  <a:cs typeface="Calibri" panose="020F0502020204030204" pitchFamily="34" charset="0"/>
                </a:rPr>
                <a:t>0</a:t>
              </a:r>
              <a:r>
                <a:rPr lang="en-US" sz="1600" b="0" dirty="0">
                  <a:solidFill>
                    <a:srgbClr val="7F7F7F"/>
                  </a:solidFill>
                  <a:latin typeface="Calibri" panose="020F0502020204030204" pitchFamily="34" charset="0"/>
                  <a:cs typeface="Calibri" panose="020F0502020204030204" pitchFamily="34" charset="0"/>
                </a:rPr>
                <a:t> = 16 bytes</a:t>
              </a:r>
            </a:p>
            <a:p>
              <a:r>
                <a:rPr lang="en-US" sz="1600" b="0" dirty="0">
                  <a:latin typeface="Calibri" panose="020F0502020204030204" pitchFamily="34" charset="0"/>
                  <a:cs typeface="Calibri" panose="020F0502020204030204" pitchFamily="34" charset="0"/>
                </a:rPr>
                <a:t>    00011</a:t>
              </a:r>
              <a:r>
                <a:rPr lang="en-US" sz="1600" b="0" dirty="0">
                  <a:solidFill>
                    <a:srgbClr val="7F7F7F"/>
                  </a:solidFill>
                  <a:latin typeface="Calibri" panose="020F0502020204030204" pitchFamily="34" charset="0"/>
                  <a:cs typeface="Calibri" panose="020F0502020204030204" pitchFamily="34" charset="0"/>
                </a:rPr>
                <a:t>00</a:t>
              </a:r>
              <a:r>
                <a:rPr lang="en-US" sz="1600" b="0" dirty="0">
                  <a:solidFill>
                    <a:srgbClr val="C00000"/>
                  </a:solidFill>
                  <a:latin typeface="Calibri" panose="020F0502020204030204" pitchFamily="34" charset="0"/>
                  <a:cs typeface="Calibri" panose="020F0502020204030204" pitchFamily="34" charset="0"/>
                </a:rPr>
                <a:t>0</a:t>
              </a:r>
              <a:r>
                <a:rPr lang="en-US" sz="1600" b="0" dirty="0">
                  <a:solidFill>
                    <a:srgbClr val="7F7F7F"/>
                  </a:solidFill>
                  <a:latin typeface="Calibri" panose="020F0502020204030204" pitchFamily="34" charset="0"/>
                  <a:cs typeface="Calibri" panose="020F0502020204030204" pitchFamily="34" charset="0"/>
                </a:rPr>
                <a:t> = 24 bytes</a:t>
              </a:r>
            </a:p>
            <a:p>
              <a:r>
                <a:rPr lang="en-US" sz="1600" b="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 . .</a:t>
              </a:r>
            </a:p>
          </p:txBody>
        </p:sp>
        <p:cxnSp>
          <p:nvCxnSpPr>
            <p:cNvPr id="4" name="Straight Arrow Connector 3"/>
            <p:cNvCxnSpPr/>
            <p:nvPr>
              <p:custDataLst>
                <p:tags r:id="rId8"/>
              </p:custDataLst>
            </p:nvPr>
          </p:nvCxnSpPr>
          <p:spPr bwMode="auto">
            <a:xfrm flipH="1" flipV="1">
              <a:off x="7524871" y="1785185"/>
              <a:ext cx="40770" cy="835707"/>
            </a:xfrm>
            <a:prstGeom prst="straightConnector1">
              <a:avLst/>
            </a:prstGeom>
            <a:noFill/>
            <a:ln w="25400" cap="flat" cmpd="sng" algn="ctr">
              <a:solidFill>
                <a:srgbClr val="000000"/>
              </a:solidFill>
              <a:prstDash val="solid"/>
              <a:round/>
              <a:headEnd type="none" w="med" len="med"/>
              <a:tailEnd type="arrow"/>
            </a:ln>
            <a:effectLst/>
          </p:spPr>
        </p:cxnSp>
      </p:grpSp>
      <p:sp>
        <p:nvSpPr>
          <p:cNvPr id="17" name="TextBox 16"/>
          <p:cNvSpPr txBox="1"/>
          <p:nvPr/>
        </p:nvSpPr>
        <p:spPr>
          <a:xfrm>
            <a:off x="6583680" y="4299996"/>
            <a:ext cx="2560320" cy="1754326"/>
          </a:xfrm>
          <a:prstGeom prst="rect">
            <a:avLst/>
          </a:prstGeom>
          <a:noFill/>
        </p:spPr>
        <p:txBody>
          <a:bodyPr wrap="square" rtlCol="0">
            <a:spAutoFit/>
          </a:bodyPr>
          <a:lstStyle/>
          <a:p>
            <a:r>
              <a:rPr lang="en-US" b="0" dirty="0">
                <a:latin typeface="Calibri" panose="020F0502020204030204" pitchFamily="34" charset="0"/>
                <a:ea typeface="Anonymous Pro" charset="0"/>
                <a:cs typeface="Calibri" panose="020F0502020204030204" pitchFamily="34" charset="0"/>
              </a:rPr>
              <a:t>If </a:t>
            </a:r>
            <a:r>
              <a:rPr lang="en-US" b="0" dirty="0">
                <a:latin typeface="Courier New" panose="02070309020205020404" pitchFamily="49" charset="0"/>
                <a:ea typeface="Anonymous Pro" charset="0"/>
                <a:cs typeface="Courier New" panose="02070309020205020404" pitchFamily="49" charset="0"/>
              </a:rPr>
              <a:t>x</a:t>
            </a:r>
            <a:r>
              <a:rPr lang="en-US" b="0" dirty="0">
                <a:latin typeface="Calibri" panose="020F0502020204030204" pitchFamily="34" charset="0"/>
                <a:ea typeface="Anonymous Pro" charset="0"/>
                <a:cs typeface="Calibri" panose="020F0502020204030204" pitchFamily="34" charset="0"/>
              </a:rPr>
              <a:t> is first box (header): </a:t>
            </a:r>
            <a:endParaRPr lang="en-US" b="0" dirty="0">
              <a:latin typeface="Courier New" panose="02070309020205020404" pitchFamily="49" charset="0"/>
              <a:ea typeface="Anonymous Pro" charset="0"/>
              <a:cs typeface="Courier New" panose="02070309020205020404" pitchFamily="49" charset="0"/>
            </a:endParaRPr>
          </a:p>
          <a:p>
            <a:r>
              <a:rPr lang="en-US" b="0" dirty="0">
                <a:latin typeface="Courier New" panose="02070309020205020404" pitchFamily="49" charset="0"/>
                <a:ea typeface="Anonymous Pro" charset="0"/>
                <a:cs typeface="Courier New" panose="02070309020205020404" pitchFamily="49" charset="0"/>
              </a:rPr>
              <a:t>x = size | a;</a:t>
            </a:r>
          </a:p>
          <a:p>
            <a:endParaRPr lang="en-US" b="0" dirty="0">
              <a:latin typeface="Courier New" panose="02070309020205020404" pitchFamily="49" charset="0"/>
              <a:ea typeface="Anonymous Pro" charset="0"/>
              <a:cs typeface="Courier New" panose="02070309020205020404" pitchFamily="49" charset="0"/>
            </a:endParaRPr>
          </a:p>
          <a:p>
            <a:r>
              <a:rPr lang="en-US" b="0" dirty="0">
                <a:latin typeface="Courier New" panose="02070309020205020404" pitchFamily="49" charset="0"/>
                <a:ea typeface="Anonymous Pro" charset="0"/>
                <a:cs typeface="Courier New" panose="02070309020205020404" pitchFamily="49" charset="0"/>
              </a:rPr>
              <a:t>a = x &amp; 1;</a:t>
            </a:r>
          </a:p>
          <a:p>
            <a:endParaRPr lang="en-US" b="0" dirty="0">
              <a:latin typeface="Courier New" panose="02070309020205020404" pitchFamily="49" charset="0"/>
              <a:ea typeface="Anonymous Pro" charset="0"/>
              <a:cs typeface="Courier New" panose="02070309020205020404" pitchFamily="49" charset="0"/>
            </a:endParaRPr>
          </a:p>
          <a:p>
            <a:r>
              <a:rPr lang="en-US" dirty="0">
                <a:latin typeface="Courier New" panose="02070309020205020404" pitchFamily="49" charset="0"/>
                <a:ea typeface="Anonymous Pro" charset="0"/>
                <a:cs typeface="Courier New" panose="02070309020205020404" pitchFamily="49" charset="0"/>
              </a:rPr>
              <a:t>size = x &amp; ~1;</a:t>
            </a:r>
            <a:endParaRPr lang="en-US" b="0" dirty="0">
              <a:latin typeface="Courier New" panose="02070309020205020404" pitchFamily="49" charset="0"/>
              <a:ea typeface="Anonymous Pro" charset="0"/>
              <a:cs typeface="Courier New" panose="02070309020205020404" pitchFamily="49" charset="0"/>
            </a:endParaRPr>
          </a:p>
        </p:txBody>
      </p:sp>
      <p:cxnSp>
        <p:nvCxnSpPr>
          <p:cNvPr id="16" name="Straight Connector 15"/>
          <p:cNvCxnSpPr/>
          <p:nvPr/>
        </p:nvCxnSpPr>
        <p:spPr bwMode="auto">
          <a:xfrm flipH="1">
            <a:off x="6537960" y="4297680"/>
            <a:ext cx="0" cy="2286000"/>
          </a:xfrm>
          <a:prstGeom prst="line">
            <a:avLst/>
          </a:prstGeom>
          <a:noFill/>
          <a:ln w="25400" cap="flat" cmpd="sng" algn="ctr">
            <a:solidFill>
              <a:srgbClr val="4B2A85"/>
            </a:solidFill>
            <a:prstDash val="solid"/>
            <a:round/>
            <a:headEnd type="none" w="med" len="med"/>
            <a:tailEnd type="none" w="med" len="med"/>
          </a:ln>
          <a:effectLst/>
        </p:spPr>
      </p:cxnSp>
      <mc:AlternateContent xmlns:mc="http://schemas.openxmlformats.org/markup-compatibility/2006">
        <mc:Choice xmlns:p14="http://schemas.microsoft.com/office/powerpoint/2010/main" Requires="p14">
          <p:contentPart p14:bwMode="auto" r:id="rId19">
            <p14:nvContentPartPr>
              <p14:cNvPr id="5" name="Ink 4">
                <a:extLst>
                  <a:ext uri="{FF2B5EF4-FFF2-40B4-BE49-F238E27FC236}">
                    <a16:creationId xmlns:a16="http://schemas.microsoft.com/office/drawing/2014/main" id="{0582696F-AA4B-4DE6-9072-9174C0F974EF}"/>
                  </a:ext>
                </a:extLst>
              </p14:cNvPr>
              <p14:cNvContentPartPr/>
              <p14:nvPr/>
            </p14:nvContentPartPr>
            <p14:xfrm>
              <a:off x="3722040" y="961920"/>
              <a:ext cx="4998600" cy="5557680"/>
            </p14:xfrm>
          </p:contentPart>
        </mc:Choice>
        <mc:Fallback>
          <p:pic>
            <p:nvPicPr>
              <p:cNvPr id="5" name="Ink 4">
                <a:extLst>
                  <a:ext uri="{FF2B5EF4-FFF2-40B4-BE49-F238E27FC236}">
                    <a16:creationId xmlns:a16="http://schemas.microsoft.com/office/drawing/2014/main" id="{0582696F-AA4B-4DE6-9072-9174C0F974EF}"/>
                  </a:ext>
                </a:extLst>
              </p:cNvPr>
              <p:cNvPicPr/>
              <p:nvPr/>
            </p:nvPicPr>
            <p:blipFill>
              <a:blip r:embed="rId20"/>
              <a:stretch>
                <a:fillRect/>
              </a:stretch>
            </p:blipFill>
            <p:spPr>
              <a:xfrm>
                <a:off x="3712680" y="952560"/>
                <a:ext cx="5017320" cy="5576400"/>
              </a:xfrm>
              <a:prstGeom prst="rect">
                <a:avLst/>
              </a:prstGeom>
            </p:spPr>
          </p:pic>
        </mc:Fallback>
      </mc:AlternateContent>
    </p:spTree>
    <p:extLst>
      <p:ext uri="{BB962C8B-B14F-4D97-AF65-F5344CB8AC3E}">
        <p14:creationId xmlns:p14="http://schemas.microsoft.com/office/powerpoint/2010/main" val="25831339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Implicit Free List Example</a:t>
            </a:r>
          </a:p>
        </p:txBody>
      </p:sp>
      <p:sp>
        <p:nvSpPr>
          <p:cNvPr id="3" name="Content Placeholder 2"/>
          <p:cNvSpPr>
            <a:spLocks noGrp="1"/>
          </p:cNvSpPr>
          <p:nvPr>
            <p:ph idx="1"/>
            <p:custDataLst>
              <p:tags r:id="rId2"/>
            </p:custDataLst>
          </p:nvPr>
        </p:nvSpPr>
        <p:spPr>
          <a:xfrm>
            <a:off x="396874" y="4572000"/>
            <a:ext cx="8366760" cy="2103120"/>
          </a:xfrm>
        </p:spPr>
        <p:txBody>
          <a:bodyPr/>
          <a:lstStyle/>
          <a:p>
            <a:r>
              <a:rPr lang="en-US" sz="2400" dirty="0"/>
              <a:t>8-byte alignment for </a:t>
            </a:r>
            <a:r>
              <a:rPr lang="en-US" sz="2400" i="1" dirty="0"/>
              <a:t>payload</a:t>
            </a:r>
          </a:p>
          <a:p>
            <a:pPr lvl="1"/>
            <a:r>
              <a:rPr lang="en-US" sz="2000" dirty="0"/>
              <a:t>May require initial padding (internal fragmentation)</a:t>
            </a:r>
          </a:p>
          <a:p>
            <a:pPr lvl="1"/>
            <a:r>
              <a:rPr lang="en-US" sz="2000" dirty="0"/>
              <a:t>Note </a:t>
            </a:r>
            <a:r>
              <a:rPr lang="en-US" sz="2000" dirty="0">
                <a:latin typeface="Courier New" panose="02070309020205020404" pitchFamily="49" charset="0"/>
                <a:cs typeface="Courier New" panose="02070309020205020404" pitchFamily="49" charset="0"/>
              </a:rPr>
              <a:t>size</a:t>
            </a:r>
            <a:r>
              <a:rPr lang="en-US" sz="2000" dirty="0">
                <a:cs typeface="Courier New" panose="02070309020205020404" pitchFamily="49" charset="0"/>
              </a:rPr>
              <a:t>:</a:t>
            </a:r>
            <a:r>
              <a:rPr lang="en-US" sz="2000" dirty="0"/>
              <a:t>  padding is considered part of </a:t>
            </a:r>
            <a:r>
              <a:rPr lang="en-US" sz="2000" i="1" dirty="0"/>
              <a:t>previous</a:t>
            </a:r>
            <a:r>
              <a:rPr lang="en-US" sz="2000" dirty="0"/>
              <a:t> block</a:t>
            </a:r>
          </a:p>
          <a:p>
            <a:r>
              <a:rPr lang="en-US" sz="2400" dirty="0"/>
              <a:t>Special one-box marker (0|1) marks end of list</a:t>
            </a:r>
          </a:p>
          <a:p>
            <a:pPr lvl="1"/>
            <a:r>
              <a:rPr lang="en-US" sz="2000" dirty="0"/>
              <a:t>Zero </a:t>
            </a:r>
            <a:r>
              <a:rPr lang="en-US" sz="2000" dirty="0">
                <a:latin typeface="Courier New" panose="02070309020205020404" pitchFamily="49" charset="0"/>
                <a:cs typeface="Courier New" panose="02070309020205020404" pitchFamily="49" charset="0"/>
              </a:rPr>
              <a:t>size</a:t>
            </a:r>
            <a:r>
              <a:rPr lang="en-US" sz="2000" dirty="0"/>
              <a:t> is distinguishable from all other blocks</a:t>
            </a:r>
          </a:p>
        </p:txBody>
      </p:sp>
      <p:sp>
        <p:nvSpPr>
          <p:cNvPr id="52" name="Slide Number Placeholder 51"/>
          <p:cNvSpPr>
            <a:spLocks noGrp="1"/>
          </p:cNvSpPr>
          <p:nvPr>
            <p:ph type="sldNum" sz="quarter" idx="10"/>
            <p:custDataLst>
              <p:tags r:id="rId3"/>
            </p:custDataLst>
          </p:nvPr>
        </p:nvSpPr>
        <p:spPr/>
        <p:txBody>
          <a:bodyPr/>
          <a:lstStyle/>
          <a:p>
            <a:fld id="{7CBE8339-D2AD-46DC-A898-FD1E949067F0}" type="slidenum">
              <a:rPr lang="en-US" smtClean="0"/>
              <a:pPr/>
              <a:t>5</a:t>
            </a:fld>
            <a:endParaRPr lang="en-US"/>
          </a:p>
        </p:txBody>
      </p:sp>
      <p:grpSp>
        <p:nvGrpSpPr>
          <p:cNvPr id="4" name="Group 44"/>
          <p:cNvGrpSpPr/>
          <p:nvPr>
            <p:custDataLst>
              <p:tags r:id="rId4"/>
            </p:custDataLst>
          </p:nvPr>
        </p:nvGrpSpPr>
        <p:grpSpPr>
          <a:xfrm>
            <a:off x="378942" y="2743200"/>
            <a:ext cx="8629790" cy="1740039"/>
            <a:chOff x="378942" y="1584960"/>
            <a:chExt cx="8629790" cy="1740039"/>
          </a:xfrm>
        </p:grpSpPr>
        <p:sp>
          <p:nvSpPr>
            <p:cNvPr id="7" name="Rectangle 6"/>
            <p:cNvSpPr>
              <a:spLocks noChangeArrowheads="1"/>
            </p:cNvSpPr>
            <p:nvPr>
              <p:custDataLst>
                <p:tags r:id="rId6"/>
              </p:custDataLst>
            </p:nvPr>
          </p:nvSpPr>
          <p:spPr bwMode="auto">
            <a:xfrm>
              <a:off x="4901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8" name="Rectangle 7"/>
            <p:cNvSpPr>
              <a:spLocks noChangeArrowheads="1"/>
            </p:cNvSpPr>
            <p:nvPr>
              <p:custDataLst>
                <p:tags r:id="rId7"/>
              </p:custDataLst>
            </p:nvPr>
          </p:nvSpPr>
          <p:spPr bwMode="auto">
            <a:xfrm>
              <a:off x="7949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8|0</a:t>
              </a:r>
            </a:p>
          </p:txBody>
        </p:sp>
        <p:sp>
          <p:nvSpPr>
            <p:cNvPr id="9" name="Rectangle 8"/>
            <p:cNvSpPr>
              <a:spLocks noChangeArrowheads="1"/>
            </p:cNvSpPr>
            <p:nvPr>
              <p:custDataLst>
                <p:tags r:id="rId8"/>
              </p:custDataLst>
            </p:nvPr>
          </p:nvSpPr>
          <p:spPr bwMode="auto">
            <a:xfrm>
              <a:off x="1099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 name="Rectangle 9"/>
            <p:cNvSpPr>
              <a:spLocks noChangeArrowheads="1"/>
            </p:cNvSpPr>
            <p:nvPr>
              <p:custDataLst>
                <p:tags r:id="rId9"/>
              </p:custDataLst>
            </p:nvPr>
          </p:nvSpPr>
          <p:spPr bwMode="auto">
            <a:xfrm>
              <a:off x="14045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16|1</a:t>
              </a:r>
            </a:p>
          </p:txBody>
        </p:sp>
        <p:sp>
          <p:nvSpPr>
            <p:cNvPr id="11" name="Rectangle 10"/>
            <p:cNvSpPr>
              <a:spLocks noChangeArrowheads="1"/>
            </p:cNvSpPr>
            <p:nvPr>
              <p:custDataLst>
                <p:tags r:id="rId10"/>
              </p:custDataLst>
            </p:nvPr>
          </p:nvSpPr>
          <p:spPr bwMode="auto">
            <a:xfrm>
              <a:off x="17093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1"/>
            <p:cNvSpPr>
              <a:spLocks noChangeArrowheads="1"/>
            </p:cNvSpPr>
            <p:nvPr>
              <p:custDataLst>
                <p:tags r:id="rId11"/>
              </p:custDataLst>
            </p:nvPr>
          </p:nvSpPr>
          <p:spPr bwMode="auto">
            <a:xfrm>
              <a:off x="20141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2"/>
            <p:cNvSpPr>
              <a:spLocks noChangeArrowheads="1"/>
            </p:cNvSpPr>
            <p:nvPr>
              <p:custDataLst>
                <p:tags r:id="rId12"/>
              </p:custDataLst>
            </p:nvPr>
          </p:nvSpPr>
          <p:spPr bwMode="auto">
            <a:xfrm>
              <a:off x="26237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32|0</a:t>
              </a:r>
            </a:p>
          </p:txBody>
        </p:sp>
        <p:sp>
          <p:nvSpPr>
            <p:cNvPr id="14" name="Rectangle 13"/>
            <p:cNvSpPr>
              <a:spLocks noChangeArrowheads="1"/>
            </p:cNvSpPr>
            <p:nvPr>
              <p:custDataLst>
                <p:tags r:id="rId13"/>
              </p:custDataLst>
            </p:nvPr>
          </p:nvSpPr>
          <p:spPr bwMode="auto">
            <a:xfrm>
              <a:off x="2928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4"/>
            <p:cNvSpPr>
              <a:spLocks noChangeArrowheads="1"/>
            </p:cNvSpPr>
            <p:nvPr>
              <p:custDataLst>
                <p:tags r:id="rId14"/>
              </p:custDataLst>
            </p:nvPr>
          </p:nvSpPr>
          <p:spPr bwMode="auto">
            <a:xfrm>
              <a:off x="3233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5"/>
            <p:cNvSpPr>
              <a:spLocks noChangeArrowheads="1"/>
            </p:cNvSpPr>
            <p:nvPr>
              <p:custDataLst>
                <p:tags r:id="rId15"/>
              </p:custDataLst>
            </p:nvPr>
          </p:nvSpPr>
          <p:spPr bwMode="auto">
            <a:xfrm>
              <a:off x="35381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6"/>
            <p:cNvSpPr>
              <a:spLocks noChangeArrowheads="1"/>
            </p:cNvSpPr>
            <p:nvPr>
              <p:custDataLst>
                <p:tags r:id="rId16"/>
              </p:custDataLst>
            </p:nvPr>
          </p:nvSpPr>
          <p:spPr bwMode="auto">
            <a:xfrm>
              <a:off x="38429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7"/>
            <p:cNvSpPr>
              <a:spLocks noChangeArrowheads="1"/>
            </p:cNvSpPr>
            <p:nvPr>
              <p:custDataLst>
                <p:tags r:id="rId17"/>
              </p:custDataLst>
            </p:nvPr>
          </p:nvSpPr>
          <p:spPr bwMode="auto">
            <a:xfrm>
              <a:off x="50621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16|1</a:t>
              </a:r>
            </a:p>
          </p:txBody>
        </p:sp>
        <p:sp>
          <p:nvSpPr>
            <p:cNvPr id="19" name="Rectangle 18"/>
            <p:cNvSpPr>
              <a:spLocks noChangeArrowheads="1"/>
            </p:cNvSpPr>
            <p:nvPr>
              <p:custDataLst>
                <p:tags r:id="rId18"/>
              </p:custDataLst>
            </p:nvPr>
          </p:nvSpPr>
          <p:spPr bwMode="auto">
            <a:xfrm>
              <a:off x="53669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19"/>
            <p:cNvSpPr>
              <a:spLocks noChangeArrowheads="1"/>
            </p:cNvSpPr>
            <p:nvPr>
              <p:custDataLst>
                <p:tags r:id="rId19"/>
              </p:custDataLst>
            </p:nvPr>
          </p:nvSpPr>
          <p:spPr bwMode="auto">
            <a:xfrm>
              <a:off x="23189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21" name="Rectangle 20"/>
            <p:cNvSpPr>
              <a:spLocks noChangeArrowheads="1"/>
            </p:cNvSpPr>
            <p:nvPr>
              <p:custDataLst>
                <p:tags r:id="rId20"/>
              </p:custDataLst>
            </p:nvPr>
          </p:nvSpPr>
          <p:spPr bwMode="auto">
            <a:xfrm>
              <a:off x="4147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21"/>
            <p:cNvSpPr>
              <a:spLocks noChangeArrowheads="1"/>
            </p:cNvSpPr>
            <p:nvPr>
              <p:custDataLst>
                <p:tags r:id="rId21"/>
              </p:custDataLst>
            </p:nvPr>
          </p:nvSpPr>
          <p:spPr bwMode="auto">
            <a:xfrm>
              <a:off x="4452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 name="Rectangle 22"/>
            <p:cNvSpPr>
              <a:spLocks noChangeArrowheads="1"/>
            </p:cNvSpPr>
            <p:nvPr>
              <p:custDataLst>
                <p:tags r:id="rId22"/>
              </p:custDataLst>
            </p:nvPr>
          </p:nvSpPr>
          <p:spPr bwMode="auto">
            <a:xfrm>
              <a:off x="4757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23"/>
            <p:cNvSpPr>
              <a:spLocks noChangeArrowheads="1"/>
            </p:cNvSpPr>
            <p:nvPr>
              <p:custDataLst>
                <p:tags r:id="rId23"/>
              </p:custDataLst>
            </p:nvPr>
          </p:nvSpPr>
          <p:spPr bwMode="auto">
            <a:xfrm>
              <a:off x="56717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24"/>
            <p:cNvSpPr>
              <a:spLocks noChangeArrowheads="1"/>
            </p:cNvSpPr>
            <p:nvPr>
              <p:custDataLst>
                <p:tags r:id="rId24"/>
              </p:custDataLst>
            </p:nvPr>
          </p:nvSpPr>
          <p:spPr bwMode="auto">
            <a:xfrm>
              <a:off x="59765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5"/>
            <p:cNvSpPr>
              <a:spLocks noChangeArrowheads="1"/>
            </p:cNvSpPr>
            <p:nvPr>
              <p:custDataLst>
                <p:tags r:id="rId25"/>
              </p:custDataLst>
            </p:nvPr>
          </p:nvSpPr>
          <p:spPr bwMode="auto">
            <a:xfrm>
              <a:off x="62813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0|1</a:t>
              </a:r>
            </a:p>
          </p:txBody>
        </p:sp>
        <p:sp>
          <p:nvSpPr>
            <p:cNvPr id="27" name="Rectangle 27"/>
            <p:cNvSpPr>
              <a:spLocks noChangeArrowheads="1"/>
            </p:cNvSpPr>
            <p:nvPr>
              <p:custDataLst>
                <p:tags r:id="rId26"/>
              </p:custDataLst>
            </p:nvPr>
          </p:nvSpPr>
          <p:spPr bwMode="auto">
            <a:xfrm>
              <a:off x="7058013" y="17678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8"/>
            <p:cNvSpPr>
              <a:spLocks noChangeArrowheads="1"/>
            </p:cNvSpPr>
            <p:nvPr>
              <p:custDataLst>
                <p:tags r:id="rId27"/>
              </p:custDataLst>
            </p:nvPr>
          </p:nvSpPr>
          <p:spPr bwMode="auto">
            <a:xfrm>
              <a:off x="7058013" y="213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Text Box 29"/>
            <p:cNvSpPr txBox="1">
              <a:spLocks noChangeArrowheads="1"/>
            </p:cNvSpPr>
            <p:nvPr>
              <p:custDataLst>
                <p:tags r:id="rId28"/>
              </p:custDataLst>
            </p:nvPr>
          </p:nvSpPr>
          <p:spPr bwMode="auto">
            <a:xfrm>
              <a:off x="7362812" y="17678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30" name="Text Box 30"/>
            <p:cNvSpPr txBox="1">
              <a:spLocks noChangeArrowheads="1"/>
            </p:cNvSpPr>
            <p:nvPr>
              <p:custDataLst>
                <p:tags r:id="rId29"/>
              </p:custDataLst>
            </p:nvPr>
          </p:nvSpPr>
          <p:spPr bwMode="auto">
            <a:xfrm>
              <a:off x="7360919" y="21339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31" name="Rectangle 28"/>
            <p:cNvSpPr>
              <a:spLocks noChangeArrowheads="1"/>
            </p:cNvSpPr>
            <p:nvPr>
              <p:custDataLst>
                <p:tags r:id="rId30"/>
              </p:custDataLst>
            </p:nvPr>
          </p:nvSpPr>
          <p:spPr bwMode="auto">
            <a:xfrm>
              <a:off x="7059168" y="249936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Text Box 30"/>
            <p:cNvSpPr txBox="1">
              <a:spLocks noChangeArrowheads="1"/>
            </p:cNvSpPr>
            <p:nvPr>
              <p:custDataLst>
                <p:tags r:id="rId31"/>
              </p:custDataLst>
            </p:nvPr>
          </p:nvSpPr>
          <p:spPr bwMode="auto">
            <a:xfrm>
              <a:off x="7360919" y="24993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unused</a:t>
              </a:r>
            </a:p>
          </p:txBody>
        </p:sp>
        <p:cxnSp>
          <p:nvCxnSpPr>
            <p:cNvPr id="34" name="Straight Arrow Connector 33"/>
            <p:cNvCxnSpPr/>
            <p:nvPr>
              <p:custDataLst>
                <p:tags r:id="rId32"/>
              </p:custDataLst>
            </p:nvPr>
          </p:nvCxnSpPr>
          <p:spPr bwMode="auto">
            <a:xfrm rot="5400000">
              <a:off x="361230" y="2005584"/>
              <a:ext cx="274320" cy="1588"/>
            </a:xfrm>
            <a:prstGeom prst="straightConnector1">
              <a:avLst/>
            </a:prstGeom>
            <a:noFill/>
            <a:ln w="12700">
              <a:solidFill>
                <a:srgbClr val="000000"/>
              </a:solidFill>
              <a:miter lim="800000"/>
              <a:headEnd type="none" w="med" len="med"/>
              <a:tailEnd type="arrow"/>
            </a:ln>
            <a:effectLst/>
          </p:spPr>
        </p:cxnSp>
        <p:sp>
          <p:nvSpPr>
            <p:cNvPr id="35" name="TextBox 34"/>
            <p:cNvSpPr txBox="1"/>
            <p:nvPr>
              <p:custDataLst>
                <p:tags r:id="rId33"/>
              </p:custDataLst>
            </p:nvPr>
          </p:nvSpPr>
          <p:spPr>
            <a:xfrm>
              <a:off x="378942" y="1584960"/>
              <a:ext cx="1398203" cy="369332"/>
            </a:xfrm>
            <a:prstGeom prst="rect">
              <a:avLst/>
            </a:prstGeom>
            <a:noFill/>
          </p:spPr>
          <p:txBody>
            <a:bodyPr wrap="none" rtlCol="0">
              <a:spAutoFit/>
            </a:bodyPr>
            <a:lstStyle/>
            <a:p>
              <a:r>
                <a:rPr lang="en-US" sz="1800" i="1" dirty="0">
                  <a:solidFill>
                    <a:schemeClr val="tx1">
                      <a:lumMod val="65000"/>
                      <a:lumOff val="35000"/>
                    </a:schemeClr>
                  </a:solidFill>
                  <a:latin typeface="Calibri" panose="020F0502020204030204" pitchFamily="34" charset="0"/>
                  <a:cs typeface="Calibri" panose="020F0502020204030204" pitchFamily="34" charset="0"/>
                </a:rPr>
                <a:t>Start of heap</a:t>
              </a:r>
            </a:p>
          </p:txBody>
        </p:sp>
        <p:cxnSp>
          <p:nvCxnSpPr>
            <p:cNvPr id="37" name="Straight Connector 36"/>
            <p:cNvCxnSpPr/>
            <p:nvPr>
              <p:custDataLst>
                <p:tags r:id="rId34"/>
              </p:custDataLst>
            </p:nvPr>
          </p:nvCxnSpPr>
          <p:spPr bwMode="auto">
            <a:xfrm rot="5400000">
              <a:off x="15730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38" name="Straight Connector 37"/>
            <p:cNvCxnSpPr/>
            <p:nvPr>
              <p:custDataLst>
                <p:tags r:id="rId35"/>
              </p:custDataLst>
            </p:nvPr>
          </p:nvCxnSpPr>
          <p:spPr bwMode="auto">
            <a:xfrm rot="5400000">
              <a:off x="9634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39" name="Straight Connector 38"/>
            <p:cNvCxnSpPr/>
            <p:nvPr>
              <p:custDataLst>
                <p:tags r:id="rId36"/>
              </p:custDataLst>
            </p:nvPr>
          </p:nvCxnSpPr>
          <p:spPr bwMode="auto">
            <a:xfrm rot="5400000">
              <a:off x="27922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0" name="Straight Connector 39"/>
            <p:cNvCxnSpPr/>
            <p:nvPr>
              <p:custDataLst>
                <p:tags r:id="rId37"/>
              </p:custDataLst>
            </p:nvPr>
          </p:nvCxnSpPr>
          <p:spPr bwMode="auto">
            <a:xfrm rot="5400000">
              <a:off x="21826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1" name="Straight Connector 40"/>
            <p:cNvCxnSpPr/>
            <p:nvPr>
              <p:custDataLst>
                <p:tags r:id="rId38"/>
              </p:custDataLst>
            </p:nvPr>
          </p:nvCxnSpPr>
          <p:spPr bwMode="auto">
            <a:xfrm rot="5400000">
              <a:off x="40130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2" name="Straight Connector 41"/>
            <p:cNvCxnSpPr/>
            <p:nvPr>
              <p:custDataLst>
                <p:tags r:id="rId39"/>
              </p:custDataLst>
            </p:nvPr>
          </p:nvCxnSpPr>
          <p:spPr bwMode="auto">
            <a:xfrm rot="5400000">
              <a:off x="34034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3" name="Straight Connector 42"/>
            <p:cNvCxnSpPr/>
            <p:nvPr>
              <p:custDataLst>
                <p:tags r:id="rId40"/>
              </p:custDataLst>
            </p:nvPr>
          </p:nvCxnSpPr>
          <p:spPr bwMode="auto">
            <a:xfrm rot="5400000">
              <a:off x="52322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4" name="Straight Connector 43"/>
            <p:cNvCxnSpPr/>
            <p:nvPr>
              <p:custDataLst>
                <p:tags r:id="rId41"/>
              </p:custDataLst>
            </p:nvPr>
          </p:nvCxnSpPr>
          <p:spPr bwMode="auto">
            <a:xfrm rot="5400000">
              <a:off x="46226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6" name="Straight Connector 45"/>
            <p:cNvCxnSpPr/>
            <p:nvPr>
              <p:custDataLst>
                <p:tags r:id="rId42"/>
              </p:custDataLst>
            </p:nvPr>
          </p:nvCxnSpPr>
          <p:spPr bwMode="auto">
            <a:xfrm rot="5400000">
              <a:off x="5841846" y="2572995"/>
              <a:ext cx="274320" cy="1588"/>
            </a:xfrm>
            <a:prstGeom prst="line">
              <a:avLst/>
            </a:prstGeom>
            <a:noFill/>
            <a:ln w="12700">
              <a:solidFill>
                <a:srgbClr val="000000"/>
              </a:solidFill>
              <a:prstDash val="sysDot"/>
              <a:miter lim="800000"/>
              <a:headEnd type="none" w="med" len="med"/>
              <a:tailEnd type="none" w="med" len="med"/>
            </a:ln>
            <a:effectLst/>
          </p:spPr>
        </p:cxnSp>
        <p:sp>
          <p:nvSpPr>
            <p:cNvPr id="47" name="TextBox 46"/>
            <p:cNvSpPr txBox="1"/>
            <p:nvPr>
              <p:custDataLst>
                <p:tags r:id="rId43"/>
              </p:custDataLst>
            </p:nvPr>
          </p:nvSpPr>
          <p:spPr>
            <a:xfrm>
              <a:off x="1170955" y="3048000"/>
              <a:ext cx="2824397" cy="276999"/>
            </a:xfrm>
            <a:prstGeom prst="rect">
              <a:avLst/>
            </a:prstGeom>
            <a:noFill/>
          </p:spPr>
          <p:txBody>
            <a:bodyPr wrap="square" lIns="0" tIns="0" rIns="0" bIns="0" rtlCol="0">
              <a:spAutoFit/>
            </a:bodyPr>
            <a:lstStyle/>
            <a:p>
              <a:pPr algn="ctr"/>
              <a:r>
                <a:rPr lang="en-US" sz="1800" i="1" dirty="0">
                  <a:solidFill>
                    <a:schemeClr val="tx1">
                      <a:lumMod val="65000"/>
                      <a:lumOff val="35000"/>
                    </a:schemeClr>
                  </a:solidFill>
                  <a:latin typeface="Calibri" panose="020F0502020204030204" pitchFamily="34" charset="0"/>
                  <a:cs typeface="Calibri" panose="020F0502020204030204" pitchFamily="34" charset="0"/>
                </a:rPr>
                <a:t>8 bytes = 2 box alignment</a:t>
              </a:r>
            </a:p>
          </p:txBody>
        </p:sp>
        <p:cxnSp>
          <p:nvCxnSpPr>
            <p:cNvPr id="49" name="Straight Arrow Connector 48"/>
            <p:cNvCxnSpPr>
              <a:stCxn id="47" idx="0"/>
            </p:cNvCxnSpPr>
            <p:nvPr>
              <p:custDataLst>
                <p:tags r:id="rId44"/>
              </p:custDataLst>
            </p:nvPr>
          </p:nvCxnSpPr>
          <p:spPr bwMode="auto">
            <a:xfrm flipH="1" flipV="1">
              <a:off x="2318952" y="2740307"/>
              <a:ext cx="264202" cy="307693"/>
            </a:xfrm>
            <a:prstGeom prst="straightConnector1">
              <a:avLst/>
            </a:prstGeom>
            <a:noFill/>
            <a:ln w="12700">
              <a:solidFill>
                <a:srgbClr val="000000"/>
              </a:solidFill>
              <a:miter lim="800000"/>
              <a:headEnd type="none" w="med" len="med"/>
              <a:tailEnd type="arrow"/>
            </a:ln>
            <a:effectLst/>
          </p:spPr>
        </p:cxnSp>
        <p:cxnSp>
          <p:nvCxnSpPr>
            <p:cNvPr id="51" name="Straight Arrow Connector 50"/>
            <p:cNvCxnSpPr>
              <a:stCxn id="47" idx="0"/>
            </p:cNvCxnSpPr>
            <p:nvPr>
              <p:custDataLst>
                <p:tags r:id="rId45"/>
              </p:custDataLst>
            </p:nvPr>
          </p:nvCxnSpPr>
          <p:spPr bwMode="auto">
            <a:xfrm flipV="1">
              <a:off x="2583154" y="2740307"/>
              <a:ext cx="345398" cy="307693"/>
            </a:xfrm>
            <a:prstGeom prst="straightConnector1">
              <a:avLst/>
            </a:prstGeom>
            <a:noFill/>
            <a:ln w="12700">
              <a:solidFill>
                <a:srgbClr val="000000"/>
              </a:solidFill>
              <a:miter lim="800000"/>
              <a:headEnd type="none" w="med" len="med"/>
              <a:tailEnd type="arrow"/>
            </a:ln>
            <a:effectLst/>
          </p:spPr>
        </p:cxnSp>
      </p:grpSp>
      <p:sp>
        <p:nvSpPr>
          <p:cNvPr id="48" name="TextBox 47"/>
          <p:cNvSpPr txBox="1"/>
          <p:nvPr>
            <p:custDataLst>
              <p:tags r:id="rId5"/>
            </p:custDataLst>
          </p:nvPr>
        </p:nvSpPr>
        <p:spPr>
          <a:xfrm>
            <a:off x="393192" y="1362455"/>
            <a:ext cx="8366760" cy="1188720"/>
          </a:xfrm>
          <a:prstGeom prst="rect">
            <a:avLst/>
          </a:prstGeom>
          <a:noFill/>
        </p:spPr>
        <p:txBody>
          <a:bodyPr wrap="square" rtlCol="0">
            <a:noAutofit/>
          </a:bodyPr>
          <a:lstStyle/>
          <a:p>
            <a:pPr marL="342900" indent="-342900">
              <a:spcBef>
                <a:spcPts val="576"/>
              </a:spcBef>
              <a:buClr>
                <a:srgbClr val="4B2A85"/>
              </a:buClr>
              <a:buSzPct val="60000"/>
              <a:buFont typeface="Wingdings" panose="05000000000000000000" pitchFamily="2" charset="2"/>
              <a:buChar char="v"/>
            </a:pPr>
            <a:r>
              <a:rPr lang="en-US" sz="2400" b="0" dirty="0">
                <a:latin typeface="Calibri" panose="020F0502020204030204" pitchFamily="34" charset="0"/>
                <a:cs typeface="Calibri" panose="020F0502020204030204" pitchFamily="34" charset="0"/>
              </a:rPr>
              <a:t>Each block begins with header (size in bytes and allocated bit)</a:t>
            </a:r>
          </a:p>
          <a:p>
            <a:pPr marL="342900" indent="-342900">
              <a:spcBef>
                <a:spcPts val="576"/>
              </a:spcBef>
              <a:buClr>
                <a:srgbClr val="4B2A85"/>
              </a:buClr>
              <a:buSzPct val="60000"/>
              <a:buFont typeface="Wingdings" panose="05000000000000000000" pitchFamily="2" charset="2"/>
              <a:buChar char="v"/>
            </a:pPr>
            <a:r>
              <a:rPr lang="en-US" sz="2400" b="0" dirty="0">
                <a:latin typeface="Calibri" panose="020F0502020204030204" pitchFamily="34" charset="0"/>
                <a:cs typeface="Calibri" panose="020F0502020204030204" pitchFamily="34" charset="0"/>
              </a:rPr>
              <a:t>Sequence of blocks in heap (</a:t>
            </a:r>
            <a:r>
              <a:rPr lang="en-US" sz="2400" b="0" dirty="0" err="1">
                <a:latin typeface="Courier New" panose="02070309020205020404" pitchFamily="49" charset="0"/>
                <a:cs typeface="Courier New" panose="02070309020205020404" pitchFamily="49" charset="0"/>
              </a:rPr>
              <a:t>size</a:t>
            </a:r>
            <a:r>
              <a:rPr lang="en-US" sz="2400" b="0" dirty="0" err="1">
                <a:latin typeface="Calibri" panose="020F0502020204030204" pitchFamily="34" charset="0"/>
                <a:cs typeface="Calibri" panose="020F0502020204030204" pitchFamily="34" charset="0"/>
              </a:rPr>
              <a:t>|</a:t>
            </a:r>
            <a:r>
              <a:rPr lang="en-US" sz="2400" b="0" dirty="0" err="1">
                <a:latin typeface="Courier New" panose="02070309020205020404" pitchFamily="49" charset="0"/>
                <a:cs typeface="Courier New" panose="02070309020205020404" pitchFamily="49" charset="0"/>
              </a:rPr>
              <a:t>allocated</a:t>
            </a:r>
            <a:r>
              <a:rPr lang="en-US" sz="2400" b="0" dirty="0">
                <a:latin typeface="Calibri" panose="020F0502020204030204" pitchFamily="34" charset="0"/>
                <a:cs typeface="Calibri" panose="020F0502020204030204" pitchFamily="34" charset="0"/>
              </a:rPr>
              <a:t>): </a:t>
            </a:r>
            <a:br>
              <a:rPr lang="en-US" sz="2400" b="0" dirty="0">
                <a:latin typeface="Calibri" panose="020F0502020204030204" pitchFamily="34" charset="0"/>
                <a:cs typeface="Calibri" panose="020F0502020204030204" pitchFamily="34" charset="0"/>
              </a:rPr>
            </a:br>
            <a:r>
              <a:rPr lang="en-US" sz="2400" b="0" dirty="0">
                <a:latin typeface="Calibri" panose="020F0502020204030204" pitchFamily="34" charset="0"/>
                <a:cs typeface="Calibri" panose="020F0502020204030204" pitchFamily="34" charset="0"/>
              </a:rPr>
              <a:t>8|0, 16|1, 32|0, 16|1</a:t>
            </a:r>
          </a:p>
        </p:txBody>
      </p:sp>
      <mc:AlternateContent xmlns:mc="http://schemas.openxmlformats.org/markup-compatibility/2006">
        <mc:Choice xmlns:p14="http://schemas.microsoft.com/office/powerpoint/2010/main" Requires="p14">
          <p:contentPart p14:bwMode="auto" r:id="rId48">
            <p14:nvContentPartPr>
              <p14:cNvPr id="5" name="Ink 4">
                <a:extLst>
                  <a:ext uri="{FF2B5EF4-FFF2-40B4-BE49-F238E27FC236}">
                    <a16:creationId xmlns:a16="http://schemas.microsoft.com/office/drawing/2014/main" id="{E2D3A592-624D-4AF2-8645-B9C6DA459534}"/>
                  </a:ext>
                </a:extLst>
              </p14:cNvPr>
              <p14:cNvContentPartPr/>
              <p14:nvPr/>
            </p14:nvContentPartPr>
            <p14:xfrm>
              <a:off x="378720" y="2718360"/>
              <a:ext cx="6223320" cy="2536200"/>
            </p14:xfrm>
          </p:contentPart>
        </mc:Choice>
        <mc:Fallback>
          <p:pic>
            <p:nvPicPr>
              <p:cNvPr id="5" name="Ink 4">
                <a:extLst>
                  <a:ext uri="{FF2B5EF4-FFF2-40B4-BE49-F238E27FC236}">
                    <a16:creationId xmlns:a16="http://schemas.microsoft.com/office/drawing/2014/main" id="{E2D3A592-624D-4AF2-8645-B9C6DA459534}"/>
                  </a:ext>
                </a:extLst>
              </p:cNvPr>
              <p:cNvPicPr/>
              <p:nvPr/>
            </p:nvPicPr>
            <p:blipFill>
              <a:blip r:embed="rId49"/>
              <a:stretch>
                <a:fillRect/>
              </a:stretch>
            </p:blipFill>
            <p:spPr>
              <a:xfrm>
                <a:off x="369360" y="2709000"/>
                <a:ext cx="6242040" cy="2554920"/>
              </a:xfrm>
              <a:prstGeom prst="rect">
                <a:avLst/>
              </a:prstGeom>
            </p:spPr>
          </p:pic>
        </mc:Fallback>
      </mc:AlternateContent>
    </p:spTree>
    <p:extLst>
      <p:ext uri="{BB962C8B-B14F-4D97-AF65-F5344CB8AC3E}">
        <p14:creationId xmlns:p14="http://schemas.microsoft.com/office/powerpoint/2010/main" val="220258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custDataLst>
              <p:tags r:id="rId1"/>
            </p:custDataLst>
          </p:nvPr>
        </p:nvSpPr>
        <p:spPr>
          <a:xfrm>
            <a:off x="356616" y="438912"/>
            <a:ext cx="8001000"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Finding a Free Block</a:t>
            </a:r>
          </a:p>
        </p:txBody>
      </p:sp>
      <p:sp>
        <p:nvSpPr>
          <p:cNvPr id="21506" name="Rectangle 2"/>
          <p:cNvSpPr>
            <a:spLocks noGrp="1" noChangeArrowheads="1"/>
          </p:cNvSpPr>
          <p:nvPr>
            <p:ph idx="1"/>
            <p:custDataLst>
              <p:tags r:id="rId2"/>
            </p:custDataLst>
          </p:nvPr>
        </p:nvSpPr>
        <p:spPr>
          <a:xfrm>
            <a:off x="393192" y="1362455"/>
            <a:ext cx="8366760" cy="3291840"/>
          </a:xfrm>
          <a:ln/>
        </p:spPr>
        <p:txBody>
          <a:bodyPr/>
          <a:lstStyle/>
          <a:p>
            <a:pPr>
              <a:lnSpc>
                <a:spcPct val="83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solidFill>
                  <a:srgbClr val="FF0000"/>
                </a:solidFill>
              </a:rPr>
              <a:t>First fit</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t>Search list from beginning</a:t>
            </a:r>
            <a:r>
              <a:rPr lang="en-GB" b="0" dirty="0"/>
              <a:t>, choose </a:t>
            </a:r>
            <a:r>
              <a:rPr lang="en-GB" dirty="0"/>
              <a:t>first</a:t>
            </a:r>
            <a:r>
              <a:rPr lang="en-GB" b="0" dirty="0"/>
              <a:t> free block that fits:</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0" dirty="0"/>
              <a:t>Can take time linear in total number of blocks</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0" dirty="0"/>
              <a:t>In practice can cause “splinters” at beginning of list</a:t>
            </a: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6</a:t>
            </a:fld>
            <a:endParaRPr lang="en-US"/>
          </a:p>
        </p:txBody>
      </p:sp>
      <p:sp>
        <p:nvSpPr>
          <p:cNvPr id="21507" name="Text Box 3"/>
          <p:cNvSpPr txBox="1">
            <a:spLocks noChangeArrowheads="1"/>
          </p:cNvSpPr>
          <p:nvPr>
            <p:custDataLst>
              <p:tags r:id="rId4"/>
            </p:custDataLst>
          </p:nvPr>
        </p:nvSpPr>
        <p:spPr bwMode="auto">
          <a:xfrm>
            <a:off x="1097280" y="2194560"/>
            <a:ext cx="7534656" cy="1485664"/>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p = heap_start;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anose="02070309020205020404" pitchFamily="49" charset="0"/>
                <a:cs typeface="Courier New" panose="02070309020205020404" pitchFamily="49" charset="0"/>
              </a:rPr>
              <a:t>while</a:t>
            </a:r>
            <a:r>
              <a:rPr lang="en-GB" sz="1600" b="0" dirty="0">
                <a:latin typeface="Courier New" panose="02070309020205020404" pitchFamily="49" charset="0"/>
                <a:cs typeface="Courier New" panose="02070309020205020404" pitchFamily="49" charset="0"/>
              </a:rPr>
              <a:t> ((p &lt; end) &amp;&amp;     </a:t>
            </a:r>
            <a:r>
              <a:rPr lang="en-GB" sz="1600" b="0" i="1" dirty="0">
                <a:solidFill>
                  <a:srgbClr val="0000FF"/>
                </a:solidFill>
                <a:latin typeface="Courier New" panose="02070309020205020404" pitchFamily="49" charset="0"/>
                <a:cs typeface="Courier New" panose="02070309020205020404" pitchFamily="49" charset="0"/>
              </a:rPr>
              <a:t>// not past end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((*p &amp; 1) ||     </a:t>
            </a:r>
            <a:r>
              <a:rPr lang="en-GB" sz="1600" b="0" i="1" dirty="0">
                <a:solidFill>
                  <a:srgbClr val="0000FF"/>
                </a:solidFill>
                <a:latin typeface="Courier New" panose="02070309020205020404" pitchFamily="49" charset="0"/>
                <a:cs typeface="Courier New" panose="02070309020205020404" pitchFamily="49" charset="0"/>
              </a:rPr>
              <a:t>// already allocated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US" sz="1600" b="0" dirty="0">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(*p &lt;= </a:t>
            </a:r>
            <a:r>
              <a:rPr lang="en-GB" sz="1600" b="0" dirty="0" err="1">
                <a:latin typeface="Courier New" panose="02070309020205020404" pitchFamily="49" charset="0"/>
                <a:cs typeface="Courier New" panose="02070309020205020404" pitchFamily="49" charset="0"/>
              </a:rPr>
              <a:t>len</a:t>
            </a:r>
            <a:r>
              <a:rPr lang="en-GB" sz="1600" b="0" dirty="0">
                <a:latin typeface="Courier New" panose="02070309020205020404" pitchFamily="49" charset="0"/>
                <a:cs typeface="Courier New" panose="02070309020205020404" pitchFamily="49" charset="0"/>
              </a:rPr>
              <a:t>))) { </a:t>
            </a:r>
            <a:r>
              <a:rPr lang="en-GB" sz="1600" b="0" i="1" dirty="0">
                <a:solidFill>
                  <a:srgbClr val="0000FF"/>
                </a:solidFill>
                <a:latin typeface="Courier New" panose="02070309020205020404" pitchFamily="49" charset="0"/>
                <a:cs typeface="Courier New" panose="02070309020205020404" pitchFamily="49" charset="0"/>
              </a:rPr>
              <a:t>// too small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p = p + (*p &amp; -2);    </a:t>
            </a:r>
            <a:r>
              <a:rPr lang="en-GB" sz="1600" b="0" i="1" dirty="0">
                <a:solidFill>
                  <a:srgbClr val="0000FF"/>
                </a:solidFill>
                <a:latin typeface="Courier New" panose="02070309020205020404" pitchFamily="49" charset="0"/>
                <a:cs typeface="Courier New" panose="02070309020205020404" pitchFamily="49" charset="0"/>
              </a:rPr>
              <a:t>// go to next block (UNSCALED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p points to selected block or end</a:t>
            </a:r>
          </a:p>
        </p:txBody>
      </p:sp>
      <p:sp>
        <p:nvSpPr>
          <p:cNvPr id="10" name="TextBox 9"/>
          <p:cNvSpPr txBox="1"/>
          <p:nvPr>
            <p:custDataLst>
              <p:tags r:id="rId5"/>
            </p:custDataLst>
          </p:nvPr>
        </p:nvSpPr>
        <p:spPr>
          <a:xfrm>
            <a:off x="7132320" y="274320"/>
            <a:ext cx="1920240" cy="1477328"/>
          </a:xfrm>
          <a:prstGeom prst="rect">
            <a:avLst/>
          </a:prstGeom>
          <a:noFill/>
          <a:ln>
            <a:solidFill>
              <a:schemeClr val="tx1"/>
            </a:solidFill>
          </a:ln>
        </p:spPr>
        <p:txBody>
          <a:bodyPr wrap="square" lIns="91440" tIns="0" rIns="91440" bIns="0" rtlCol="0">
            <a:spAutoFit/>
          </a:bodyPr>
          <a:lstStyle/>
          <a:p>
            <a:pPr marL="222250" indent="-222250"/>
            <a:r>
              <a:rPr lang="en-US" sz="1600" b="0" dirty="0">
                <a:latin typeface="Calibri" panose="020F0502020204030204" pitchFamily="34" charset="0"/>
                <a:cs typeface="Calibri" panose="020F0502020204030204" pitchFamily="34" charset="0"/>
              </a:rPr>
              <a:t>(*p) gets the block </a:t>
            </a:r>
            <a:r>
              <a:rPr lang="en-US" sz="1600" b="0" i="1" dirty="0">
                <a:latin typeface="Calibri" panose="020F0502020204030204" pitchFamily="34" charset="0"/>
                <a:cs typeface="Calibri" panose="020F0502020204030204" pitchFamily="34" charset="0"/>
              </a:rPr>
              <a:t>header</a:t>
            </a:r>
            <a:endParaRPr lang="en-US" sz="1600" b="0" dirty="0">
              <a:latin typeface="Calibri" panose="020F0502020204030204" pitchFamily="34" charset="0"/>
              <a:cs typeface="Calibri" panose="020F0502020204030204" pitchFamily="34" charset="0"/>
            </a:endParaRPr>
          </a:p>
          <a:p>
            <a:pPr marL="222250" indent="-222250"/>
            <a:r>
              <a:rPr lang="en-US" sz="1600" b="0" dirty="0">
                <a:latin typeface="Calibri" panose="020F0502020204030204" pitchFamily="34" charset="0"/>
                <a:cs typeface="Calibri" panose="020F0502020204030204" pitchFamily="34" charset="0"/>
              </a:rPr>
              <a:t>(*p &amp; 1) extracts the </a:t>
            </a:r>
            <a:r>
              <a:rPr lang="en-US" sz="1600" b="0" dirty="0">
                <a:latin typeface="Courier New" panose="02070309020205020404" pitchFamily="49" charset="0"/>
                <a:cs typeface="Courier New" panose="02070309020205020404" pitchFamily="49" charset="0"/>
              </a:rPr>
              <a:t>allocated</a:t>
            </a:r>
            <a:r>
              <a:rPr lang="en-US" sz="1600" b="0" dirty="0">
                <a:latin typeface="Calibri" panose="020F0502020204030204" pitchFamily="34" charset="0"/>
                <a:cs typeface="Calibri" panose="020F0502020204030204" pitchFamily="34" charset="0"/>
              </a:rPr>
              <a:t> bit </a:t>
            </a:r>
          </a:p>
          <a:p>
            <a:pPr marL="222250" indent="-222250"/>
            <a:r>
              <a:rPr lang="en-US" sz="1600" b="0" dirty="0">
                <a:latin typeface="Calibri" panose="020F0502020204030204" pitchFamily="34" charset="0"/>
                <a:cs typeface="Calibri" panose="020F0502020204030204" pitchFamily="34" charset="0"/>
              </a:rPr>
              <a:t>(*p &amp; -2) extracts the </a:t>
            </a:r>
            <a:r>
              <a:rPr lang="en-US" sz="1600" b="0" dirty="0">
                <a:latin typeface="Courier New" panose="02070309020205020404" pitchFamily="49" charset="0"/>
                <a:cs typeface="Courier New" panose="02070309020205020404" pitchFamily="49" charset="0"/>
              </a:rPr>
              <a:t>size</a:t>
            </a:r>
          </a:p>
        </p:txBody>
      </p:sp>
      <p:grpSp>
        <p:nvGrpSpPr>
          <p:cNvPr id="46" name="Group 44"/>
          <p:cNvGrpSpPr/>
          <p:nvPr>
            <p:custDataLst>
              <p:tags r:id="rId6"/>
            </p:custDataLst>
          </p:nvPr>
        </p:nvGrpSpPr>
        <p:grpSpPr>
          <a:xfrm>
            <a:off x="378942" y="4846320"/>
            <a:ext cx="8629790" cy="1463040"/>
            <a:chOff x="378942" y="1584960"/>
            <a:chExt cx="8629790" cy="1463040"/>
          </a:xfrm>
        </p:grpSpPr>
        <p:sp>
          <p:nvSpPr>
            <p:cNvPr id="47" name="Rectangle 46"/>
            <p:cNvSpPr>
              <a:spLocks noChangeArrowheads="1"/>
            </p:cNvSpPr>
            <p:nvPr>
              <p:custDataLst>
                <p:tags r:id="rId7"/>
              </p:custDataLst>
            </p:nvPr>
          </p:nvSpPr>
          <p:spPr bwMode="auto">
            <a:xfrm>
              <a:off x="4901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48" name="Rectangle 47"/>
            <p:cNvSpPr>
              <a:spLocks noChangeArrowheads="1"/>
            </p:cNvSpPr>
            <p:nvPr>
              <p:custDataLst>
                <p:tags r:id="rId8"/>
              </p:custDataLst>
            </p:nvPr>
          </p:nvSpPr>
          <p:spPr bwMode="auto">
            <a:xfrm>
              <a:off x="7949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8|0</a:t>
              </a:r>
            </a:p>
          </p:txBody>
        </p:sp>
        <p:sp>
          <p:nvSpPr>
            <p:cNvPr id="49" name="Rectangle 48"/>
            <p:cNvSpPr>
              <a:spLocks noChangeArrowheads="1"/>
            </p:cNvSpPr>
            <p:nvPr>
              <p:custDataLst>
                <p:tags r:id="rId9"/>
              </p:custDataLst>
            </p:nvPr>
          </p:nvSpPr>
          <p:spPr bwMode="auto">
            <a:xfrm>
              <a:off x="1099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0" name="Rectangle 49"/>
            <p:cNvSpPr>
              <a:spLocks noChangeArrowheads="1"/>
            </p:cNvSpPr>
            <p:nvPr>
              <p:custDataLst>
                <p:tags r:id="rId10"/>
              </p:custDataLst>
            </p:nvPr>
          </p:nvSpPr>
          <p:spPr bwMode="auto">
            <a:xfrm>
              <a:off x="14045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16|1</a:t>
              </a:r>
            </a:p>
          </p:txBody>
        </p:sp>
        <p:sp>
          <p:nvSpPr>
            <p:cNvPr id="51" name="Rectangle 50"/>
            <p:cNvSpPr>
              <a:spLocks noChangeArrowheads="1"/>
            </p:cNvSpPr>
            <p:nvPr>
              <p:custDataLst>
                <p:tags r:id="rId11"/>
              </p:custDataLst>
            </p:nvPr>
          </p:nvSpPr>
          <p:spPr bwMode="auto">
            <a:xfrm>
              <a:off x="17093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2" name="Rectangle 51"/>
            <p:cNvSpPr>
              <a:spLocks noChangeArrowheads="1"/>
            </p:cNvSpPr>
            <p:nvPr>
              <p:custDataLst>
                <p:tags r:id="rId12"/>
              </p:custDataLst>
            </p:nvPr>
          </p:nvSpPr>
          <p:spPr bwMode="auto">
            <a:xfrm>
              <a:off x="20141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3" name="Rectangle 52"/>
            <p:cNvSpPr>
              <a:spLocks noChangeArrowheads="1"/>
            </p:cNvSpPr>
            <p:nvPr>
              <p:custDataLst>
                <p:tags r:id="rId13"/>
              </p:custDataLst>
            </p:nvPr>
          </p:nvSpPr>
          <p:spPr bwMode="auto">
            <a:xfrm>
              <a:off x="26237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32|0</a:t>
              </a:r>
            </a:p>
          </p:txBody>
        </p:sp>
        <p:sp>
          <p:nvSpPr>
            <p:cNvPr id="54" name="Rectangle 53"/>
            <p:cNvSpPr>
              <a:spLocks noChangeArrowheads="1"/>
            </p:cNvSpPr>
            <p:nvPr>
              <p:custDataLst>
                <p:tags r:id="rId14"/>
              </p:custDataLst>
            </p:nvPr>
          </p:nvSpPr>
          <p:spPr bwMode="auto">
            <a:xfrm>
              <a:off x="2928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5" name="Rectangle 54"/>
            <p:cNvSpPr>
              <a:spLocks noChangeArrowheads="1"/>
            </p:cNvSpPr>
            <p:nvPr>
              <p:custDataLst>
                <p:tags r:id="rId15"/>
              </p:custDataLst>
            </p:nvPr>
          </p:nvSpPr>
          <p:spPr bwMode="auto">
            <a:xfrm>
              <a:off x="3233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6" name="Rectangle 55"/>
            <p:cNvSpPr>
              <a:spLocks noChangeArrowheads="1"/>
            </p:cNvSpPr>
            <p:nvPr>
              <p:custDataLst>
                <p:tags r:id="rId16"/>
              </p:custDataLst>
            </p:nvPr>
          </p:nvSpPr>
          <p:spPr bwMode="auto">
            <a:xfrm>
              <a:off x="35381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Rectangle 56"/>
            <p:cNvSpPr>
              <a:spLocks noChangeArrowheads="1"/>
            </p:cNvSpPr>
            <p:nvPr>
              <p:custDataLst>
                <p:tags r:id="rId17"/>
              </p:custDataLst>
            </p:nvPr>
          </p:nvSpPr>
          <p:spPr bwMode="auto">
            <a:xfrm>
              <a:off x="38429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8" name="Rectangle 57"/>
            <p:cNvSpPr>
              <a:spLocks noChangeArrowheads="1"/>
            </p:cNvSpPr>
            <p:nvPr>
              <p:custDataLst>
                <p:tags r:id="rId18"/>
              </p:custDataLst>
            </p:nvPr>
          </p:nvSpPr>
          <p:spPr bwMode="auto">
            <a:xfrm>
              <a:off x="50621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16|1</a:t>
              </a:r>
            </a:p>
          </p:txBody>
        </p:sp>
        <p:sp>
          <p:nvSpPr>
            <p:cNvPr id="59" name="Rectangle 58"/>
            <p:cNvSpPr>
              <a:spLocks noChangeArrowheads="1"/>
            </p:cNvSpPr>
            <p:nvPr>
              <p:custDataLst>
                <p:tags r:id="rId19"/>
              </p:custDataLst>
            </p:nvPr>
          </p:nvSpPr>
          <p:spPr bwMode="auto">
            <a:xfrm>
              <a:off x="53669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0" name="Rectangle 59"/>
            <p:cNvSpPr>
              <a:spLocks noChangeArrowheads="1"/>
            </p:cNvSpPr>
            <p:nvPr>
              <p:custDataLst>
                <p:tags r:id="rId20"/>
              </p:custDataLst>
            </p:nvPr>
          </p:nvSpPr>
          <p:spPr bwMode="auto">
            <a:xfrm>
              <a:off x="23189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61" name="Rectangle 60"/>
            <p:cNvSpPr>
              <a:spLocks noChangeArrowheads="1"/>
            </p:cNvSpPr>
            <p:nvPr>
              <p:custDataLst>
                <p:tags r:id="rId21"/>
              </p:custDataLst>
            </p:nvPr>
          </p:nvSpPr>
          <p:spPr bwMode="auto">
            <a:xfrm>
              <a:off x="4147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2" name="Rectangle 61"/>
            <p:cNvSpPr>
              <a:spLocks noChangeArrowheads="1"/>
            </p:cNvSpPr>
            <p:nvPr>
              <p:custDataLst>
                <p:tags r:id="rId22"/>
              </p:custDataLst>
            </p:nvPr>
          </p:nvSpPr>
          <p:spPr bwMode="auto">
            <a:xfrm>
              <a:off x="4452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3" name="Rectangle 62"/>
            <p:cNvSpPr>
              <a:spLocks noChangeArrowheads="1"/>
            </p:cNvSpPr>
            <p:nvPr>
              <p:custDataLst>
                <p:tags r:id="rId23"/>
              </p:custDataLst>
            </p:nvPr>
          </p:nvSpPr>
          <p:spPr bwMode="auto">
            <a:xfrm>
              <a:off x="4757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4" name="Rectangle 63"/>
            <p:cNvSpPr>
              <a:spLocks noChangeArrowheads="1"/>
            </p:cNvSpPr>
            <p:nvPr>
              <p:custDataLst>
                <p:tags r:id="rId24"/>
              </p:custDataLst>
            </p:nvPr>
          </p:nvSpPr>
          <p:spPr bwMode="auto">
            <a:xfrm>
              <a:off x="56717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5" name="Rectangle 64"/>
            <p:cNvSpPr>
              <a:spLocks noChangeArrowheads="1"/>
            </p:cNvSpPr>
            <p:nvPr>
              <p:custDataLst>
                <p:tags r:id="rId25"/>
              </p:custDataLst>
            </p:nvPr>
          </p:nvSpPr>
          <p:spPr bwMode="auto">
            <a:xfrm>
              <a:off x="59765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6" name="Rectangle 65"/>
            <p:cNvSpPr>
              <a:spLocks noChangeArrowheads="1"/>
            </p:cNvSpPr>
            <p:nvPr>
              <p:custDataLst>
                <p:tags r:id="rId26"/>
              </p:custDataLst>
            </p:nvPr>
          </p:nvSpPr>
          <p:spPr bwMode="auto">
            <a:xfrm>
              <a:off x="62813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0|1</a:t>
              </a:r>
            </a:p>
          </p:txBody>
        </p:sp>
        <p:sp>
          <p:nvSpPr>
            <p:cNvPr id="67" name="Rectangle 27"/>
            <p:cNvSpPr>
              <a:spLocks noChangeArrowheads="1"/>
            </p:cNvSpPr>
            <p:nvPr>
              <p:custDataLst>
                <p:tags r:id="rId27"/>
              </p:custDataLst>
            </p:nvPr>
          </p:nvSpPr>
          <p:spPr bwMode="auto">
            <a:xfrm>
              <a:off x="7058013" y="17678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8" name="Rectangle 28"/>
            <p:cNvSpPr>
              <a:spLocks noChangeArrowheads="1"/>
            </p:cNvSpPr>
            <p:nvPr>
              <p:custDataLst>
                <p:tags r:id="rId28"/>
              </p:custDataLst>
            </p:nvPr>
          </p:nvSpPr>
          <p:spPr bwMode="auto">
            <a:xfrm>
              <a:off x="7058013" y="213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9" name="Text Box 29"/>
            <p:cNvSpPr txBox="1">
              <a:spLocks noChangeArrowheads="1"/>
            </p:cNvSpPr>
            <p:nvPr>
              <p:custDataLst>
                <p:tags r:id="rId29"/>
              </p:custDataLst>
            </p:nvPr>
          </p:nvSpPr>
          <p:spPr bwMode="auto">
            <a:xfrm>
              <a:off x="7362812" y="17678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70" name="Text Box 30"/>
            <p:cNvSpPr txBox="1">
              <a:spLocks noChangeArrowheads="1"/>
            </p:cNvSpPr>
            <p:nvPr>
              <p:custDataLst>
                <p:tags r:id="rId30"/>
              </p:custDataLst>
            </p:nvPr>
          </p:nvSpPr>
          <p:spPr bwMode="auto">
            <a:xfrm>
              <a:off x="7360919" y="21339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71" name="Rectangle 28"/>
            <p:cNvSpPr>
              <a:spLocks noChangeArrowheads="1"/>
            </p:cNvSpPr>
            <p:nvPr>
              <p:custDataLst>
                <p:tags r:id="rId31"/>
              </p:custDataLst>
            </p:nvPr>
          </p:nvSpPr>
          <p:spPr bwMode="auto">
            <a:xfrm>
              <a:off x="7059168" y="249936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2" name="Text Box 30"/>
            <p:cNvSpPr txBox="1">
              <a:spLocks noChangeArrowheads="1"/>
            </p:cNvSpPr>
            <p:nvPr>
              <p:custDataLst>
                <p:tags r:id="rId32"/>
              </p:custDataLst>
            </p:nvPr>
          </p:nvSpPr>
          <p:spPr bwMode="auto">
            <a:xfrm>
              <a:off x="7360919" y="24993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unused</a:t>
              </a:r>
            </a:p>
          </p:txBody>
        </p:sp>
        <p:cxnSp>
          <p:nvCxnSpPr>
            <p:cNvPr id="73" name="Straight Arrow Connector 72"/>
            <p:cNvCxnSpPr/>
            <p:nvPr>
              <p:custDataLst>
                <p:tags r:id="rId33"/>
              </p:custDataLst>
            </p:nvPr>
          </p:nvCxnSpPr>
          <p:spPr bwMode="auto">
            <a:xfrm>
              <a:off x="629014" y="1870346"/>
              <a:ext cx="280556" cy="257074"/>
            </a:xfrm>
            <a:prstGeom prst="straightConnector1">
              <a:avLst/>
            </a:prstGeom>
            <a:noFill/>
            <a:ln w="12700">
              <a:solidFill>
                <a:srgbClr val="000000"/>
              </a:solidFill>
              <a:miter lim="800000"/>
              <a:headEnd type="none" w="med" len="med"/>
              <a:tailEnd type="arrow"/>
            </a:ln>
            <a:effectLst/>
          </p:spPr>
        </p:cxnSp>
        <p:sp>
          <p:nvSpPr>
            <p:cNvPr id="74" name="TextBox 73"/>
            <p:cNvSpPr txBox="1"/>
            <p:nvPr>
              <p:custDataLst>
                <p:tags r:id="rId34"/>
              </p:custDataLst>
            </p:nvPr>
          </p:nvSpPr>
          <p:spPr>
            <a:xfrm>
              <a:off x="378942" y="1584960"/>
              <a:ext cx="211468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p = </a:t>
              </a:r>
              <a:r>
                <a:rPr lang="en-US" sz="1800" dirty="0" err="1">
                  <a:latin typeface="Courier New" panose="02070309020205020404" pitchFamily="49" charset="0"/>
                  <a:cs typeface="Courier New" panose="02070309020205020404" pitchFamily="49" charset="0"/>
                </a:rPr>
                <a:t>heap_start</a:t>
              </a:r>
              <a:endParaRPr lang="en-US" sz="1800" dirty="0">
                <a:latin typeface="Courier New" panose="02070309020205020404" pitchFamily="49" charset="0"/>
                <a:cs typeface="Courier New" panose="02070309020205020404" pitchFamily="49" charset="0"/>
              </a:endParaRPr>
            </a:p>
          </p:txBody>
        </p:sp>
        <p:cxnSp>
          <p:nvCxnSpPr>
            <p:cNvPr id="75" name="Straight Connector 74"/>
            <p:cNvCxnSpPr/>
            <p:nvPr>
              <p:custDataLst>
                <p:tags r:id="rId35"/>
              </p:custDataLst>
            </p:nvPr>
          </p:nvCxnSpPr>
          <p:spPr bwMode="auto">
            <a:xfrm rot="5400000">
              <a:off x="15730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6" name="Straight Connector 75"/>
            <p:cNvCxnSpPr/>
            <p:nvPr>
              <p:custDataLst>
                <p:tags r:id="rId36"/>
              </p:custDataLst>
            </p:nvPr>
          </p:nvCxnSpPr>
          <p:spPr bwMode="auto">
            <a:xfrm rot="5400000">
              <a:off x="9634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7" name="Straight Connector 76"/>
            <p:cNvCxnSpPr/>
            <p:nvPr>
              <p:custDataLst>
                <p:tags r:id="rId37"/>
              </p:custDataLst>
            </p:nvPr>
          </p:nvCxnSpPr>
          <p:spPr bwMode="auto">
            <a:xfrm rot="5400000">
              <a:off x="27922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8" name="Straight Connector 77"/>
            <p:cNvCxnSpPr/>
            <p:nvPr>
              <p:custDataLst>
                <p:tags r:id="rId38"/>
              </p:custDataLst>
            </p:nvPr>
          </p:nvCxnSpPr>
          <p:spPr bwMode="auto">
            <a:xfrm rot="5400000">
              <a:off x="21826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9" name="Straight Connector 78"/>
            <p:cNvCxnSpPr/>
            <p:nvPr>
              <p:custDataLst>
                <p:tags r:id="rId39"/>
              </p:custDataLst>
            </p:nvPr>
          </p:nvCxnSpPr>
          <p:spPr bwMode="auto">
            <a:xfrm rot="5400000">
              <a:off x="40130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0" name="Straight Connector 79"/>
            <p:cNvCxnSpPr/>
            <p:nvPr>
              <p:custDataLst>
                <p:tags r:id="rId40"/>
              </p:custDataLst>
            </p:nvPr>
          </p:nvCxnSpPr>
          <p:spPr bwMode="auto">
            <a:xfrm rot="5400000">
              <a:off x="34034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1" name="Straight Connector 80"/>
            <p:cNvCxnSpPr/>
            <p:nvPr>
              <p:custDataLst>
                <p:tags r:id="rId41"/>
              </p:custDataLst>
            </p:nvPr>
          </p:nvCxnSpPr>
          <p:spPr bwMode="auto">
            <a:xfrm rot="5400000">
              <a:off x="52322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2" name="Straight Connector 81"/>
            <p:cNvCxnSpPr/>
            <p:nvPr>
              <p:custDataLst>
                <p:tags r:id="rId42"/>
              </p:custDataLst>
            </p:nvPr>
          </p:nvCxnSpPr>
          <p:spPr bwMode="auto">
            <a:xfrm rot="5400000">
              <a:off x="46226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3" name="Straight Connector 82"/>
            <p:cNvCxnSpPr/>
            <p:nvPr>
              <p:custDataLst>
                <p:tags r:id="rId43"/>
              </p:custDataLst>
            </p:nvPr>
          </p:nvCxnSpPr>
          <p:spPr bwMode="auto">
            <a:xfrm rot="5400000">
              <a:off x="5841846" y="2572995"/>
              <a:ext cx="274320" cy="1588"/>
            </a:xfrm>
            <a:prstGeom prst="line">
              <a:avLst/>
            </a:prstGeom>
            <a:noFill/>
            <a:ln w="12700">
              <a:solidFill>
                <a:srgbClr val="000000"/>
              </a:solidFill>
              <a:prstDash val="sysDot"/>
              <a:miter lim="800000"/>
              <a:headEnd type="none" w="med" len="med"/>
              <a:tailEnd type="none" w="med" len="med"/>
            </a:ln>
            <a:effectLst/>
          </p:spPr>
        </p:cxnSp>
      </p:grpSp>
      <mc:AlternateContent xmlns:mc="http://schemas.openxmlformats.org/markup-compatibility/2006">
        <mc:Choice xmlns:p14="http://schemas.microsoft.com/office/powerpoint/2010/main" Requires="p14">
          <p:contentPart p14:bwMode="auto" r:id="rId46">
            <p14:nvContentPartPr>
              <p14:cNvPr id="2" name="Ink 1">
                <a:extLst>
                  <a:ext uri="{FF2B5EF4-FFF2-40B4-BE49-F238E27FC236}">
                    <a16:creationId xmlns:a16="http://schemas.microsoft.com/office/drawing/2014/main" id="{010D91C8-3975-49EA-86D1-FD269B945B6B}"/>
                  </a:ext>
                </a:extLst>
              </p14:cNvPr>
              <p14:cNvContentPartPr/>
              <p14:nvPr/>
            </p14:nvContentPartPr>
            <p14:xfrm>
              <a:off x="3037320" y="3029040"/>
              <a:ext cx="5299920" cy="2208240"/>
            </p14:xfrm>
          </p:contentPart>
        </mc:Choice>
        <mc:Fallback>
          <p:pic>
            <p:nvPicPr>
              <p:cNvPr id="2" name="Ink 1">
                <a:extLst>
                  <a:ext uri="{FF2B5EF4-FFF2-40B4-BE49-F238E27FC236}">
                    <a16:creationId xmlns:a16="http://schemas.microsoft.com/office/drawing/2014/main" id="{010D91C8-3975-49EA-86D1-FD269B945B6B}"/>
                  </a:ext>
                </a:extLst>
              </p:cNvPr>
              <p:cNvPicPr/>
              <p:nvPr/>
            </p:nvPicPr>
            <p:blipFill>
              <a:blip r:embed="rId47"/>
              <a:stretch>
                <a:fillRect/>
              </a:stretch>
            </p:blipFill>
            <p:spPr>
              <a:xfrm>
                <a:off x="3027960" y="3019680"/>
                <a:ext cx="5318640" cy="2226960"/>
              </a:xfrm>
              <a:prstGeom prst="rect">
                <a:avLst/>
              </a:prstGeom>
            </p:spPr>
          </p:pic>
        </mc:Fallback>
      </mc:AlternateContent>
    </p:spTree>
    <p:extLst>
      <p:ext uri="{BB962C8B-B14F-4D97-AF65-F5344CB8AC3E}">
        <p14:creationId xmlns:p14="http://schemas.microsoft.com/office/powerpoint/2010/main" val="774061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custDataLst>
              <p:tags r:id="rId1"/>
            </p:custDataLst>
          </p:nvPr>
        </p:nvSpPr>
        <p:spPr>
          <a:xfrm>
            <a:off x="356616" y="438912"/>
            <a:ext cx="8403336"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Finding a Free Block</a:t>
            </a:r>
          </a:p>
        </p:txBody>
      </p:sp>
      <p:sp>
        <p:nvSpPr>
          <p:cNvPr id="21506" name="Rectangle 2"/>
          <p:cNvSpPr>
            <a:spLocks noGrp="1" noChangeArrowheads="1"/>
          </p:cNvSpPr>
          <p:nvPr>
            <p:ph idx="1"/>
            <p:custDataLst>
              <p:tags r:id="rId2"/>
            </p:custDataLst>
          </p:nvPr>
        </p:nvSpPr>
        <p:spPr>
          <a:xfrm>
            <a:off x="393192" y="1362456"/>
            <a:ext cx="8366760" cy="4974336"/>
          </a:xfrm>
          <a:ln/>
        </p:spPr>
        <p:txBody>
          <a:bodyPr/>
          <a:lstStyle/>
          <a:p>
            <a:pPr>
              <a:lnSpc>
                <a:spcPct val="83000"/>
              </a:lnSpc>
              <a:spcBef>
                <a:spcPts val="1250"/>
              </a:spcBef>
            </a:pPr>
            <a:r>
              <a:rPr lang="en-GB" i="1" dirty="0">
                <a:solidFill>
                  <a:srgbClr val="FF0000"/>
                </a:solidFill>
              </a:rPr>
              <a:t>Next fit</a:t>
            </a:r>
          </a:p>
          <a:p>
            <a:pPr lvl="1">
              <a:lnSpc>
                <a:spcPct val="88000"/>
              </a:lnSpc>
              <a:spcBef>
                <a:spcPts val="563"/>
              </a:spcBef>
            </a:pPr>
            <a:r>
              <a:rPr lang="en-GB" b="0" dirty="0"/>
              <a:t>Like first-fit, but </a:t>
            </a:r>
            <a:r>
              <a:rPr lang="en-GB" b="1" dirty="0"/>
              <a:t>search list starting where previous search finished</a:t>
            </a:r>
          </a:p>
          <a:p>
            <a:pPr lvl="1"/>
            <a:r>
              <a:rPr lang="en-GB" dirty="0"/>
              <a:t>Should often be faster than first-fit: avoids re-scanning unhelpful blocks</a:t>
            </a:r>
          </a:p>
          <a:p>
            <a:pPr lvl="1"/>
            <a:r>
              <a:rPr lang="en-GB" dirty="0"/>
              <a:t>Some research suggests that fragmentation is worse</a:t>
            </a:r>
          </a:p>
          <a:p>
            <a:pPr>
              <a:lnSpc>
                <a:spcPct val="83000"/>
              </a:lnSpc>
              <a:spcBef>
                <a:spcPts val="1250"/>
              </a:spcBef>
            </a:pPr>
            <a:r>
              <a:rPr lang="en-GB" i="1" dirty="0">
                <a:solidFill>
                  <a:srgbClr val="FF0000"/>
                </a:solidFill>
              </a:rPr>
              <a:t>Best fit</a:t>
            </a:r>
          </a:p>
          <a:p>
            <a:pPr lvl="1">
              <a:lnSpc>
                <a:spcPct val="88000"/>
              </a:lnSpc>
              <a:spcBef>
                <a:spcPts val="563"/>
              </a:spcBef>
            </a:pPr>
            <a:r>
              <a:rPr lang="en-GB" b="0" dirty="0"/>
              <a:t>Search the list, choose the </a:t>
            </a:r>
            <a:r>
              <a:rPr lang="en-GB" b="1" i="1" dirty="0"/>
              <a:t>best</a:t>
            </a:r>
            <a:r>
              <a:rPr lang="en-GB" b="0" dirty="0"/>
              <a:t> free block:  large enough AND with fewest bytes left over</a:t>
            </a:r>
          </a:p>
          <a:p>
            <a:pPr lvl="1">
              <a:lnSpc>
                <a:spcPct val="88000"/>
              </a:lnSpc>
              <a:spcBef>
                <a:spcPts val="563"/>
              </a:spcBef>
            </a:pPr>
            <a:r>
              <a:rPr lang="en-GB" b="0" dirty="0"/>
              <a:t>Keeps fragments small—usually helps fragmentation</a:t>
            </a:r>
          </a:p>
          <a:p>
            <a:pPr lvl="1">
              <a:lnSpc>
                <a:spcPct val="88000"/>
              </a:lnSpc>
              <a:spcBef>
                <a:spcPts val="563"/>
              </a:spcBef>
            </a:pPr>
            <a:r>
              <a:rPr lang="en-GB" b="0" dirty="0"/>
              <a:t>Usually worse throughput</a:t>
            </a: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7</a:t>
            </a:fld>
            <a:endParaRPr lang="en-US"/>
          </a:p>
        </p:txBody>
      </p:sp>
    </p:spTree>
    <p:extLst>
      <p:ext uri="{BB962C8B-B14F-4D97-AF65-F5344CB8AC3E}">
        <p14:creationId xmlns:p14="http://schemas.microsoft.com/office/powerpoint/2010/main" val="39905356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Instruction Question</a:t>
            </a:r>
          </a:p>
        </p:txBody>
      </p:sp>
      <p:sp>
        <p:nvSpPr>
          <p:cNvPr id="3" name="Content Placeholder 2"/>
          <p:cNvSpPr>
            <a:spLocks noGrp="1"/>
          </p:cNvSpPr>
          <p:nvPr>
            <p:ph idx="1"/>
          </p:nvPr>
        </p:nvSpPr>
        <p:spPr/>
        <p:txBody>
          <a:bodyPr/>
          <a:lstStyle/>
          <a:p>
            <a:r>
              <a:rPr lang="en-US" sz="2400" dirty="0">
                <a:solidFill>
                  <a:srgbClr val="000000"/>
                </a:solidFill>
              </a:rPr>
              <a:t>Which allocation strategy and requests </a:t>
            </a:r>
            <a:br>
              <a:rPr lang="en-US" sz="2400" dirty="0">
                <a:solidFill>
                  <a:srgbClr val="000000"/>
                </a:solidFill>
              </a:rPr>
            </a:br>
            <a:r>
              <a:rPr lang="en-US" sz="2400" dirty="0">
                <a:solidFill>
                  <a:srgbClr val="000000"/>
                </a:solidFill>
              </a:rPr>
              <a:t>remove </a:t>
            </a:r>
            <a:r>
              <a:rPr lang="en-US" sz="2400" i="1" dirty="0">
                <a:solidFill>
                  <a:srgbClr val="000000"/>
                </a:solidFill>
              </a:rPr>
              <a:t>external</a:t>
            </a:r>
            <a:r>
              <a:rPr lang="en-US" sz="2400" dirty="0">
                <a:solidFill>
                  <a:srgbClr val="000000"/>
                </a:solidFill>
              </a:rPr>
              <a:t> fragmentation in this </a:t>
            </a:r>
            <a:br>
              <a:rPr lang="en-US" sz="2400" dirty="0">
                <a:solidFill>
                  <a:srgbClr val="000000"/>
                </a:solidFill>
              </a:rPr>
            </a:br>
            <a:r>
              <a:rPr lang="en-US" sz="2400" dirty="0">
                <a:solidFill>
                  <a:srgbClr val="000000"/>
                </a:solidFill>
              </a:rPr>
              <a:t>Heap?  B3 was the last fulfilled request.</a:t>
            </a:r>
          </a:p>
          <a:p>
            <a:pPr lvl="1"/>
            <a:endParaRPr lang="en-US" dirty="0"/>
          </a:p>
        </p:txBody>
      </p:sp>
      <p:grpSp>
        <p:nvGrpSpPr>
          <p:cNvPr id="32" name="Group 31"/>
          <p:cNvGrpSpPr/>
          <p:nvPr/>
        </p:nvGrpSpPr>
        <p:grpSpPr>
          <a:xfrm>
            <a:off x="731520" y="2926080"/>
            <a:ext cx="7160071" cy="3697307"/>
            <a:chOff x="914400" y="2194560"/>
            <a:chExt cx="7160071" cy="3697307"/>
          </a:xfrm>
        </p:grpSpPr>
        <p:grpSp>
          <p:nvGrpSpPr>
            <p:cNvPr id="4" name="Group 10"/>
            <p:cNvGrpSpPr>
              <a:grpSpLocks/>
            </p:cNvGrpSpPr>
            <p:nvPr/>
          </p:nvGrpSpPr>
          <p:grpSpPr bwMode="auto">
            <a:xfrm>
              <a:off x="914400" y="2194560"/>
              <a:ext cx="7160070" cy="954107"/>
              <a:chOff x="914595" y="1743727"/>
              <a:chExt cx="7162806" cy="715593"/>
            </a:xfrm>
          </p:grpSpPr>
          <p:sp>
            <p:nvSpPr>
              <p:cNvPr id="5" name="TextBox 2"/>
              <p:cNvSpPr txBox="1">
                <a:spLocks noChangeArrowheads="1"/>
              </p:cNvSpPr>
              <p:nvPr/>
            </p:nvSpPr>
            <p:spPr bwMode="auto">
              <a:xfrm>
                <a:off x="1371801" y="1743727"/>
                <a:ext cx="6705600" cy="715593"/>
              </a:xfrm>
              <a:prstGeom prst="rect">
                <a:avLst/>
              </a:prstGeom>
              <a:noFill/>
              <a:ln w="9525">
                <a:noFill/>
                <a:miter lim="800000"/>
                <a:headEnd/>
                <a:tailEnd/>
              </a:ln>
            </p:spPr>
            <p:txBody>
              <a:bodyPr>
                <a:prstTxWarp prst="textNoShape">
                  <a:avLst/>
                </a:prstTxWarp>
                <a:spAutoFit/>
              </a:bodyPr>
              <a:lstStyle/>
              <a:p>
                <a:r>
                  <a:rPr lang="en-US" sz="2800" b="1" dirty="0">
                    <a:solidFill>
                      <a:srgbClr val="FF8000"/>
                    </a:solidFill>
                    <a:latin typeface="Calibri" panose="020F0502020204030204" pitchFamily="34" charset="0"/>
                    <a:cs typeface="Calibri" panose="020F0502020204030204" pitchFamily="34" charset="0"/>
                  </a:rPr>
                  <a:t>Best-fit:</a:t>
                </a:r>
                <a:br>
                  <a:rPr lang="en-US" sz="2800" dirty="0">
                    <a:solidFill>
                      <a:srgbClr val="FF8000"/>
                    </a:solidFill>
                    <a:latin typeface="+mj-lt"/>
                  </a:rPr>
                </a:br>
                <a:r>
                  <a:rPr lang="en-US" sz="2600" b="1" dirty="0" err="1">
                    <a:solidFill>
                      <a:srgbClr val="FF8000"/>
                    </a:solidFill>
                    <a:latin typeface="Courier New" pitchFamily="49" charset="0"/>
                    <a:cs typeface="Courier New" pitchFamily="49" charset="0"/>
                  </a:rPr>
                  <a:t>malloc</a:t>
                </a:r>
                <a:r>
                  <a:rPr lang="en-US" sz="2600" b="1" dirty="0">
                    <a:solidFill>
                      <a:srgbClr val="FF8000"/>
                    </a:solidFill>
                    <a:latin typeface="Courier New" pitchFamily="49" charset="0"/>
                    <a:cs typeface="Courier New" pitchFamily="49" charset="0"/>
                  </a:rPr>
                  <a:t>(50)</a:t>
                </a:r>
                <a:r>
                  <a:rPr lang="en-US" sz="2800" b="1" dirty="0">
                    <a:solidFill>
                      <a:srgbClr val="FF8000"/>
                    </a:solidFill>
                    <a:latin typeface="Calibri" panose="020F0502020204030204" pitchFamily="34" charset="0"/>
                    <a:cs typeface="Calibri" panose="020F0502020204030204" pitchFamily="34" charset="0"/>
                  </a:rPr>
                  <a:t>, </a:t>
                </a:r>
                <a:r>
                  <a:rPr lang="en-US" sz="2600" b="1" dirty="0" err="1">
                    <a:solidFill>
                      <a:srgbClr val="FF8000"/>
                    </a:solidFill>
                    <a:latin typeface="Courier New" pitchFamily="49" charset="0"/>
                    <a:cs typeface="Courier New" pitchFamily="49" charset="0"/>
                  </a:rPr>
                  <a:t>malloc</a:t>
                </a:r>
                <a:r>
                  <a:rPr lang="en-US" sz="2600" b="1" dirty="0">
                    <a:solidFill>
                      <a:srgbClr val="FF8000"/>
                    </a:solidFill>
                    <a:latin typeface="Courier New" pitchFamily="49" charset="0"/>
                    <a:cs typeface="Courier New" pitchFamily="49" charset="0"/>
                  </a:rPr>
                  <a:t>(50)</a:t>
                </a:r>
              </a:p>
            </p:txBody>
          </p:sp>
          <p:sp>
            <p:nvSpPr>
              <p:cNvPr id="6" name="Rectangle 6"/>
              <p:cNvSpPr>
                <a:spLocks noChangeArrowheads="1"/>
              </p:cNvSpPr>
              <p:nvPr/>
            </p:nvSpPr>
            <p:spPr bwMode="auto">
              <a:xfrm>
                <a:off x="914595" y="1764301"/>
                <a:ext cx="567145" cy="34625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FF8000"/>
                    </a:solidFill>
                    <a:latin typeface="Calibri" panose="020F0502020204030204" pitchFamily="34" charset="0"/>
                    <a:ea typeface="ＭＳ ゴシック" pitchFamily="1" charset="-128"/>
                    <a:cs typeface="Calibri" panose="020F0502020204030204" pitchFamily="34" charset="0"/>
                  </a:rPr>
                  <a:t>(A)</a:t>
                </a:r>
                <a:endParaRPr lang="en-US" sz="2400" b="1" dirty="0">
                  <a:solidFill>
                    <a:srgbClr val="FF8000"/>
                  </a:solidFill>
                  <a:latin typeface="Calibri" panose="020F0502020204030204" pitchFamily="34" charset="0"/>
                  <a:cs typeface="Calibri" panose="020F0502020204030204" pitchFamily="34" charset="0"/>
                </a:endParaRPr>
              </a:p>
            </p:txBody>
          </p:sp>
        </p:grpSp>
        <p:grpSp>
          <p:nvGrpSpPr>
            <p:cNvPr id="7" name="Group 13"/>
            <p:cNvGrpSpPr/>
            <p:nvPr/>
          </p:nvGrpSpPr>
          <p:grpSpPr>
            <a:xfrm>
              <a:off x="914400" y="3108960"/>
              <a:ext cx="7160071" cy="954107"/>
              <a:chOff x="914382" y="3240088"/>
              <a:chExt cx="7162818" cy="954107"/>
            </a:xfrm>
          </p:grpSpPr>
          <p:sp>
            <p:nvSpPr>
              <p:cNvPr id="8"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b="1" dirty="0">
                    <a:solidFill>
                      <a:srgbClr val="408000"/>
                    </a:solidFill>
                    <a:latin typeface="Calibri" panose="020F0502020204030204" pitchFamily="34" charset="0"/>
                    <a:cs typeface="Calibri" panose="020F0502020204030204" pitchFamily="34" charset="0"/>
                  </a:rPr>
                  <a:t>First-fit:</a:t>
                </a:r>
              </a:p>
              <a:p>
                <a:r>
                  <a:rPr lang="en-US" sz="2600" b="1" dirty="0" err="1">
                    <a:solidFill>
                      <a:srgbClr val="408000"/>
                    </a:solidFill>
                    <a:latin typeface="Courier New" pitchFamily="49" charset="0"/>
                    <a:cs typeface="Courier New" pitchFamily="49" charset="0"/>
                  </a:rPr>
                  <a:t>malloc</a:t>
                </a:r>
                <a:r>
                  <a:rPr lang="en-US" sz="2600" b="1" dirty="0">
                    <a:solidFill>
                      <a:srgbClr val="408000"/>
                    </a:solidFill>
                    <a:latin typeface="Courier New" pitchFamily="49" charset="0"/>
                    <a:cs typeface="Courier New" pitchFamily="49" charset="0"/>
                  </a:rPr>
                  <a:t>(50)</a:t>
                </a:r>
                <a:r>
                  <a:rPr lang="en-US" sz="2800" b="1" dirty="0">
                    <a:solidFill>
                      <a:srgbClr val="408000"/>
                    </a:solidFill>
                    <a:latin typeface="Calibri" panose="020F0502020204030204" pitchFamily="34" charset="0"/>
                    <a:cs typeface="Calibri" panose="020F0502020204030204" pitchFamily="34" charset="0"/>
                  </a:rPr>
                  <a:t>, </a:t>
                </a:r>
                <a:r>
                  <a:rPr lang="en-US" sz="2600" b="1" dirty="0" err="1">
                    <a:solidFill>
                      <a:srgbClr val="408000"/>
                    </a:solidFill>
                    <a:latin typeface="Courier New" pitchFamily="49" charset="0"/>
                    <a:cs typeface="Courier New" pitchFamily="49" charset="0"/>
                  </a:rPr>
                  <a:t>malloc</a:t>
                </a:r>
                <a:r>
                  <a:rPr lang="en-US" sz="2600" b="1" dirty="0">
                    <a:solidFill>
                      <a:srgbClr val="408000"/>
                    </a:solidFill>
                    <a:latin typeface="Courier New" pitchFamily="49" charset="0"/>
                    <a:cs typeface="Courier New" pitchFamily="49" charset="0"/>
                  </a:rPr>
                  <a:t>(30)</a:t>
                </a:r>
              </a:p>
            </p:txBody>
          </p:sp>
          <p:sp>
            <p:nvSpPr>
              <p:cNvPr id="9" name="Rectangle 7"/>
              <p:cNvSpPr>
                <a:spLocks noChangeArrowheads="1"/>
              </p:cNvSpPr>
              <p:nvPr/>
            </p:nvSpPr>
            <p:spPr bwMode="auto">
              <a:xfrm>
                <a:off x="914382" y="3267520"/>
                <a:ext cx="567146"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408000"/>
                    </a:solidFill>
                    <a:latin typeface="Calibri" panose="020F0502020204030204" pitchFamily="34" charset="0"/>
                    <a:ea typeface="ＭＳ ゴシック" pitchFamily="1" charset="-128"/>
                    <a:cs typeface="Calibri" panose="020F0502020204030204" pitchFamily="34" charset="0"/>
                  </a:rPr>
                  <a:t>(B)</a:t>
                </a:r>
                <a:endParaRPr lang="en-US" sz="2400" b="1" dirty="0">
                  <a:solidFill>
                    <a:srgbClr val="408000"/>
                  </a:solidFill>
                  <a:latin typeface="Calibri" panose="020F0502020204030204" pitchFamily="34" charset="0"/>
                  <a:cs typeface="Calibri" panose="020F0502020204030204" pitchFamily="34" charset="0"/>
                </a:endParaRPr>
              </a:p>
            </p:txBody>
          </p:sp>
        </p:grpSp>
        <p:grpSp>
          <p:nvGrpSpPr>
            <p:cNvPr id="10" name="Group 14"/>
            <p:cNvGrpSpPr/>
            <p:nvPr/>
          </p:nvGrpSpPr>
          <p:grpSpPr>
            <a:xfrm>
              <a:off x="927597" y="4023360"/>
              <a:ext cx="7146873" cy="954107"/>
              <a:chOff x="927585" y="4154488"/>
              <a:chExt cx="7149615" cy="954107"/>
            </a:xfrm>
          </p:grpSpPr>
          <p:sp>
            <p:nvSpPr>
              <p:cNvPr id="1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b="1" dirty="0">
                    <a:solidFill>
                      <a:srgbClr val="FF66A0"/>
                    </a:solidFill>
                    <a:latin typeface="Calibri" panose="020F0502020204030204" pitchFamily="34" charset="0"/>
                    <a:cs typeface="Calibri" panose="020F0502020204030204" pitchFamily="34" charset="0"/>
                  </a:rPr>
                  <a:t>Next-fit:</a:t>
                </a:r>
                <a:br>
                  <a:rPr lang="en-US" sz="2800" dirty="0">
                    <a:solidFill>
                      <a:srgbClr val="FF66A0"/>
                    </a:solidFill>
                    <a:latin typeface="+mj-lt"/>
                    <a:cs typeface="Courier"/>
                  </a:rPr>
                </a:br>
                <a:r>
                  <a:rPr lang="en-US" sz="2600" b="1" dirty="0" err="1">
                    <a:solidFill>
                      <a:srgbClr val="FF66A0"/>
                    </a:solidFill>
                    <a:latin typeface="Courier New" pitchFamily="49" charset="0"/>
                    <a:cs typeface="Courier New" pitchFamily="49" charset="0"/>
                  </a:rPr>
                  <a:t>malloc</a:t>
                </a:r>
                <a:r>
                  <a:rPr lang="en-US" sz="2600" b="1" dirty="0">
                    <a:solidFill>
                      <a:srgbClr val="FF66A0"/>
                    </a:solidFill>
                    <a:latin typeface="Courier New" pitchFamily="49" charset="0"/>
                    <a:cs typeface="Courier New" pitchFamily="49" charset="0"/>
                  </a:rPr>
                  <a:t>(30)</a:t>
                </a:r>
                <a:r>
                  <a:rPr lang="en-US" sz="2800" b="1" dirty="0">
                    <a:solidFill>
                      <a:srgbClr val="FF66A0"/>
                    </a:solidFill>
                    <a:latin typeface="Calibri" panose="020F0502020204030204" pitchFamily="34" charset="0"/>
                    <a:cs typeface="Calibri" panose="020F0502020204030204" pitchFamily="34" charset="0"/>
                  </a:rPr>
                  <a:t>, </a:t>
                </a:r>
                <a:r>
                  <a:rPr lang="en-US" sz="2600" b="1" dirty="0" err="1">
                    <a:solidFill>
                      <a:srgbClr val="FF66A0"/>
                    </a:solidFill>
                    <a:latin typeface="Courier New" pitchFamily="49" charset="0"/>
                    <a:cs typeface="Courier New" pitchFamily="49" charset="0"/>
                  </a:rPr>
                  <a:t>malloc</a:t>
                </a:r>
                <a:r>
                  <a:rPr lang="en-US" sz="2600" b="1" dirty="0">
                    <a:solidFill>
                      <a:srgbClr val="FF66A0"/>
                    </a:solidFill>
                    <a:latin typeface="Courier New" pitchFamily="49" charset="0"/>
                    <a:cs typeface="Courier New" pitchFamily="49" charset="0"/>
                  </a:rPr>
                  <a:t>(50)</a:t>
                </a:r>
              </a:p>
            </p:txBody>
          </p:sp>
          <p:sp>
            <p:nvSpPr>
              <p:cNvPr id="12" name="Rectangle 8"/>
              <p:cNvSpPr>
                <a:spLocks noChangeArrowheads="1"/>
              </p:cNvSpPr>
              <p:nvPr/>
            </p:nvSpPr>
            <p:spPr bwMode="auto">
              <a:xfrm>
                <a:off x="927585" y="4181920"/>
                <a:ext cx="540740"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FF66A0"/>
                    </a:solidFill>
                    <a:latin typeface="Calibri" panose="020F0502020204030204" pitchFamily="34" charset="0"/>
                    <a:ea typeface="ＭＳ ゴシック" pitchFamily="1" charset="-128"/>
                    <a:cs typeface="Calibri" panose="020F0502020204030204" pitchFamily="34" charset="0"/>
                  </a:rPr>
                  <a:t>(C)</a:t>
                </a:r>
                <a:endParaRPr lang="en-US" sz="2400" b="1" dirty="0">
                  <a:solidFill>
                    <a:srgbClr val="FF66A0"/>
                  </a:solidFill>
                  <a:latin typeface="Calibri" panose="020F0502020204030204" pitchFamily="34" charset="0"/>
                  <a:cs typeface="Calibri" panose="020F0502020204030204" pitchFamily="34" charset="0"/>
                </a:endParaRPr>
              </a:p>
            </p:txBody>
          </p:sp>
        </p:grpSp>
        <p:grpSp>
          <p:nvGrpSpPr>
            <p:cNvPr id="13" name="Group 15"/>
            <p:cNvGrpSpPr/>
            <p:nvPr/>
          </p:nvGrpSpPr>
          <p:grpSpPr>
            <a:xfrm>
              <a:off x="914400" y="4937760"/>
              <a:ext cx="7159752" cy="954107"/>
              <a:chOff x="914400" y="5068888"/>
              <a:chExt cx="7159752" cy="954107"/>
            </a:xfrm>
          </p:grpSpPr>
          <p:sp>
            <p:nvSpPr>
              <p:cNvPr id="14" name="TextBox 5"/>
              <p:cNvSpPr txBox="1">
                <a:spLocks noChangeArrowheads="1"/>
              </p:cNvSpPr>
              <p:nvPr/>
            </p:nvSpPr>
            <p:spPr bwMode="auto">
              <a:xfrm>
                <a:off x="1371600" y="5068888"/>
                <a:ext cx="6702552" cy="954107"/>
              </a:xfrm>
              <a:prstGeom prst="rect">
                <a:avLst/>
              </a:prstGeom>
              <a:noFill/>
              <a:ln w="9525">
                <a:noFill/>
                <a:miter lim="800000"/>
                <a:headEnd/>
                <a:tailEnd/>
              </a:ln>
            </p:spPr>
            <p:txBody>
              <a:bodyPr wrap="square">
                <a:prstTxWarp prst="textNoShape">
                  <a:avLst/>
                </a:prstTxWarp>
                <a:spAutoFit/>
              </a:bodyPr>
              <a:lstStyle/>
              <a:p>
                <a:r>
                  <a:rPr lang="en-US" sz="2800" b="1" dirty="0">
                    <a:solidFill>
                      <a:schemeClr val="accent6">
                        <a:lumMod val="60000"/>
                        <a:lumOff val="40000"/>
                      </a:schemeClr>
                    </a:solidFill>
                    <a:latin typeface="Calibri" panose="020F0502020204030204" pitchFamily="34" charset="0"/>
                    <a:cs typeface="Calibri" panose="020F0502020204030204" pitchFamily="34" charset="0"/>
                  </a:rPr>
                  <a:t>Next-fit:</a:t>
                </a:r>
                <a:br>
                  <a:rPr lang="en-US" sz="2800" b="1" dirty="0">
                    <a:solidFill>
                      <a:schemeClr val="accent6">
                        <a:lumMod val="60000"/>
                        <a:lumOff val="40000"/>
                      </a:schemeClr>
                    </a:solidFill>
                    <a:latin typeface="Calibri" panose="020F0502020204030204" pitchFamily="34" charset="0"/>
                    <a:cs typeface="Calibri" panose="020F0502020204030204" pitchFamily="34" charset="0"/>
                  </a:rPr>
                </a:b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(50)</a:t>
                </a:r>
                <a:r>
                  <a:rPr lang="en-US" sz="2800" b="1" dirty="0">
                    <a:solidFill>
                      <a:schemeClr val="accent6">
                        <a:lumMod val="60000"/>
                        <a:lumOff val="40000"/>
                      </a:schemeClr>
                    </a:solidFill>
                    <a:latin typeface="Calibri" panose="020F0502020204030204" pitchFamily="34" charset="0"/>
                    <a:cs typeface="Calibri" panose="020F0502020204030204" pitchFamily="34" charset="0"/>
                  </a:rPr>
                  <a:t>, </a:t>
                </a: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(30)</a:t>
                </a:r>
              </a:p>
            </p:txBody>
          </p:sp>
          <p:sp>
            <p:nvSpPr>
              <p:cNvPr id="15" name="Rectangle 9"/>
              <p:cNvSpPr>
                <a:spLocks noChangeArrowheads="1"/>
              </p:cNvSpPr>
              <p:nvPr/>
            </p:nvSpPr>
            <p:spPr bwMode="auto">
              <a:xfrm>
                <a:off x="914400" y="5096320"/>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chemeClr val="accent6">
                        <a:lumMod val="60000"/>
                        <a:lumOff val="40000"/>
                      </a:schemeClr>
                    </a:solidFill>
                    <a:latin typeface="Calibri" panose="020F0502020204030204" pitchFamily="34" charset="0"/>
                    <a:ea typeface="ＭＳ ゴシック" pitchFamily="1" charset="-128"/>
                    <a:cs typeface="Calibri" panose="020F0502020204030204" pitchFamily="34" charset="0"/>
                  </a:rPr>
                  <a:t>(D)</a:t>
                </a:r>
                <a:endParaRPr lang="en-US" sz="2400" b="1" dirty="0">
                  <a:solidFill>
                    <a:schemeClr val="accent6">
                      <a:lumMod val="60000"/>
                      <a:lumOff val="40000"/>
                    </a:schemeClr>
                  </a:solidFill>
                  <a:latin typeface="Calibri" panose="020F0502020204030204" pitchFamily="34" charset="0"/>
                  <a:cs typeface="Calibri" panose="020F0502020204030204" pitchFamily="34" charset="0"/>
                </a:endParaRPr>
              </a:p>
            </p:txBody>
          </p:sp>
        </p:grpSp>
      </p:grpSp>
      <p:grpSp>
        <p:nvGrpSpPr>
          <p:cNvPr id="33" name="Group 32"/>
          <p:cNvGrpSpPr/>
          <p:nvPr/>
        </p:nvGrpSpPr>
        <p:grpSpPr>
          <a:xfrm>
            <a:off x="6766560" y="1600200"/>
            <a:ext cx="2209800" cy="4572000"/>
            <a:chOff x="6324600" y="1600200"/>
            <a:chExt cx="2209800" cy="4572000"/>
          </a:xfrm>
        </p:grpSpPr>
        <p:sp>
          <p:nvSpPr>
            <p:cNvPr id="34" name="Rectangle 33"/>
            <p:cNvSpPr/>
            <p:nvPr/>
          </p:nvSpPr>
          <p:spPr>
            <a:xfrm>
              <a:off x="6705600" y="1600200"/>
              <a:ext cx="1828800" cy="457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5" name="Rectangle 34"/>
            <p:cNvSpPr/>
            <p:nvPr/>
          </p:nvSpPr>
          <p:spPr>
            <a:xfrm>
              <a:off x="6705600" y="5029200"/>
              <a:ext cx="1828800" cy="11430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B1</a:t>
              </a:r>
            </a:p>
          </p:txBody>
        </p:sp>
        <p:sp>
          <p:nvSpPr>
            <p:cNvPr id="36" name="Rectangle 35"/>
            <p:cNvSpPr/>
            <p:nvPr/>
          </p:nvSpPr>
          <p:spPr>
            <a:xfrm>
              <a:off x="6705600" y="36576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B3</a:t>
              </a:r>
            </a:p>
          </p:txBody>
        </p:sp>
        <p:sp>
          <p:nvSpPr>
            <p:cNvPr id="37" name="Rectangle 36"/>
            <p:cNvSpPr/>
            <p:nvPr/>
          </p:nvSpPr>
          <p:spPr>
            <a:xfrm>
              <a:off x="6705600" y="27432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B2</a:t>
              </a:r>
            </a:p>
          </p:txBody>
        </p:sp>
        <p:sp>
          <p:nvSpPr>
            <p:cNvPr id="38" name="TextBox 37"/>
            <p:cNvSpPr txBox="1"/>
            <p:nvPr/>
          </p:nvSpPr>
          <p:spPr>
            <a:xfrm>
              <a:off x="6324600" y="26786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10</a:t>
              </a:r>
            </a:p>
          </p:txBody>
        </p:sp>
        <p:sp>
          <p:nvSpPr>
            <p:cNvPr id="39" name="TextBox 38"/>
            <p:cNvSpPr txBox="1"/>
            <p:nvPr/>
          </p:nvSpPr>
          <p:spPr>
            <a:xfrm>
              <a:off x="6324600" y="35930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10</a:t>
              </a:r>
            </a:p>
          </p:txBody>
        </p:sp>
        <p:sp>
          <p:nvSpPr>
            <p:cNvPr id="40" name="TextBox 39"/>
            <p:cNvSpPr txBox="1"/>
            <p:nvPr/>
          </p:nvSpPr>
          <p:spPr>
            <a:xfrm>
              <a:off x="6324600" y="2057400"/>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1" name="TextBox 40"/>
            <p:cNvSpPr txBox="1"/>
            <p:nvPr/>
          </p:nvSpPr>
          <p:spPr>
            <a:xfrm>
              <a:off x="6324600" y="42788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2" name="TextBox 41"/>
            <p:cNvSpPr txBox="1"/>
            <p:nvPr/>
          </p:nvSpPr>
          <p:spPr>
            <a:xfrm>
              <a:off x="6324600" y="54218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3" name="TextBox 42"/>
            <p:cNvSpPr txBox="1"/>
            <p:nvPr/>
          </p:nvSpPr>
          <p:spPr>
            <a:xfrm>
              <a:off x="6324600" y="3124200"/>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30</a:t>
              </a:r>
            </a:p>
          </p:txBody>
        </p:sp>
      </p:grpSp>
      <p:sp>
        <p:nvSpPr>
          <p:cNvPr id="44" name="TextBox 43"/>
          <p:cNvSpPr txBox="1"/>
          <p:nvPr/>
        </p:nvSpPr>
        <p:spPr>
          <a:xfrm>
            <a:off x="5785137" y="5967800"/>
            <a:ext cx="1400127" cy="369332"/>
          </a:xfrm>
          <a:prstGeom prst="rect">
            <a:avLst/>
          </a:prstGeom>
          <a:noFill/>
        </p:spPr>
        <p:txBody>
          <a:bodyPr wrap="none" rtlCol="0">
            <a:spAutoFit/>
          </a:bodyPr>
          <a:lstStyle/>
          <a:p>
            <a:r>
              <a:rPr lang="en-US" dirty="0">
                <a:latin typeface="Calibri" pitchFamily="34" charset="0"/>
              </a:rPr>
              <a:t>Start of heap</a:t>
            </a:r>
          </a:p>
        </p:txBody>
      </p:sp>
      <p:cxnSp>
        <p:nvCxnSpPr>
          <p:cNvPr id="46" name="Straight Arrow Connector 45"/>
          <p:cNvCxnSpPr/>
          <p:nvPr/>
        </p:nvCxnSpPr>
        <p:spPr bwMode="auto">
          <a:xfrm flipH="1" flipV="1">
            <a:off x="6483927" y="5760720"/>
            <a:ext cx="1274" cy="274320"/>
          </a:xfrm>
          <a:prstGeom prst="straightConnector1">
            <a:avLst/>
          </a:prstGeom>
          <a:noFill/>
          <a:ln w="25400" cap="flat" cmpd="sng" algn="ctr">
            <a:solidFill>
              <a:schemeClr val="tx1"/>
            </a:solidFill>
            <a:prstDash val="solid"/>
            <a:round/>
            <a:headEnd type="none" w="med" len="med"/>
            <a:tailEnd type="triangle"/>
          </a:ln>
          <a:effectLst/>
        </p:spPr>
      </p:cxnSp>
      <p:sp>
        <p:nvSpPr>
          <p:cNvPr id="47" name="Slide Number Placeholder 46"/>
          <p:cNvSpPr>
            <a:spLocks noGrp="1"/>
          </p:cNvSpPr>
          <p:nvPr>
            <p:ph type="sldNum" sz="quarter" idx="10"/>
          </p:nvPr>
        </p:nvSpPr>
        <p:spPr/>
        <p:txBody>
          <a:bodyPr/>
          <a:lstStyle/>
          <a:p>
            <a:fld id="{C0BB463C-2B8D-41E5-9457-1404AA9BBE8D}" type="slidenum">
              <a:rPr lang="en-US" smtClean="0"/>
              <a:t>8</a:t>
            </a:fld>
            <a:endParaRPr lang="en-US"/>
          </a:p>
        </p:txBody>
      </p:sp>
      <p:sp>
        <p:nvSpPr>
          <p:cNvPr id="45" name="TextBox 44"/>
          <p:cNvSpPr txBox="1"/>
          <p:nvPr/>
        </p:nvSpPr>
        <p:spPr>
          <a:xfrm>
            <a:off x="6537202" y="1316378"/>
            <a:ext cx="839717" cy="486287"/>
          </a:xfrm>
          <a:prstGeom prst="rect">
            <a:avLst/>
          </a:prstGeom>
          <a:noFill/>
        </p:spPr>
        <p:txBody>
          <a:bodyPr wrap="none" rtlCol="0">
            <a:spAutoFit/>
          </a:bodyPr>
          <a:lstStyle/>
          <a:p>
            <a:pPr algn="ctr">
              <a:lnSpc>
                <a:spcPct val="80000"/>
              </a:lnSpc>
            </a:pPr>
            <a:r>
              <a:rPr lang="en-US" sz="1600" u="sng" dirty="0">
                <a:latin typeface="Calibri" panose="020F0502020204030204" pitchFamily="34" charset="0"/>
                <a:cs typeface="Calibri" panose="020F0502020204030204" pitchFamily="34" charset="0"/>
              </a:rPr>
              <a:t>payload</a:t>
            </a:r>
          </a:p>
          <a:p>
            <a:pPr algn="ctr">
              <a:lnSpc>
                <a:spcPct val="80000"/>
              </a:lnSpc>
            </a:pPr>
            <a:r>
              <a:rPr lang="en-US" sz="1600" dirty="0">
                <a:latin typeface="Calibri" panose="020F0502020204030204" pitchFamily="34" charset="0"/>
                <a:cs typeface="Calibri" panose="020F0502020204030204" pitchFamily="34" charset="0"/>
              </a:rPr>
              <a:t>size</a:t>
            </a:r>
          </a:p>
        </p:txBody>
      </p:sp>
    </p:spTree>
    <p:extLst>
      <p:ext uri="{BB962C8B-B14F-4D97-AF65-F5344CB8AC3E}">
        <p14:creationId xmlns:p14="http://schemas.microsoft.com/office/powerpoint/2010/main" val="274372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Instruction Question</a:t>
            </a:r>
          </a:p>
        </p:txBody>
      </p:sp>
      <p:sp>
        <p:nvSpPr>
          <p:cNvPr id="3" name="Content Placeholder 2"/>
          <p:cNvSpPr>
            <a:spLocks noGrp="1"/>
          </p:cNvSpPr>
          <p:nvPr>
            <p:ph idx="1"/>
          </p:nvPr>
        </p:nvSpPr>
        <p:spPr/>
        <p:txBody>
          <a:bodyPr/>
          <a:lstStyle/>
          <a:p>
            <a:r>
              <a:rPr lang="en-US" sz="2400" dirty="0">
                <a:solidFill>
                  <a:srgbClr val="000000"/>
                </a:solidFill>
              </a:rPr>
              <a:t>Which allocation strategy and requests </a:t>
            </a:r>
            <a:br>
              <a:rPr lang="en-US" sz="2400" dirty="0">
                <a:solidFill>
                  <a:srgbClr val="000000"/>
                </a:solidFill>
              </a:rPr>
            </a:br>
            <a:r>
              <a:rPr lang="en-US" sz="2400" dirty="0">
                <a:solidFill>
                  <a:srgbClr val="000000"/>
                </a:solidFill>
              </a:rPr>
              <a:t>remove </a:t>
            </a:r>
            <a:r>
              <a:rPr lang="en-US" sz="2400" i="1" dirty="0">
                <a:solidFill>
                  <a:srgbClr val="000000"/>
                </a:solidFill>
              </a:rPr>
              <a:t>external</a:t>
            </a:r>
            <a:r>
              <a:rPr lang="en-US" sz="2400" dirty="0">
                <a:solidFill>
                  <a:srgbClr val="000000"/>
                </a:solidFill>
              </a:rPr>
              <a:t> fragmentation in this </a:t>
            </a:r>
            <a:br>
              <a:rPr lang="en-US" sz="2400" dirty="0">
                <a:solidFill>
                  <a:srgbClr val="000000"/>
                </a:solidFill>
              </a:rPr>
            </a:br>
            <a:r>
              <a:rPr lang="en-US" sz="2400" dirty="0">
                <a:solidFill>
                  <a:srgbClr val="000000"/>
                </a:solidFill>
              </a:rPr>
              <a:t>Heap?  B3 was the last fulfilled request.</a:t>
            </a:r>
          </a:p>
          <a:p>
            <a:pPr lvl="1"/>
            <a:r>
              <a:rPr lang="en-US" sz="2000" dirty="0">
                <a:solidFill>
                  <a:srgbClr val="000000"/>
                </a:solidFill>
                <a:hlinkClick r:id="rId3"/>
              </a:rPr>
              <a:t>http://PollEv.com/justinh</a:t>
            </a:r>
            <a:r>
              <a:rPr lang="en-US" sz="2000" dirty="0">
                <a:solidFill>
                  <a:srgbClr val="000000"/>
                </a:solidFill>
              </a:rPr>
              <a:t> </a:t>
            </a:r>
          </a:p>
          <a:p>
            <a:endParaRPr lang="en-US" dirty="0"/>
          </a:p>
        </p:txBody>
      </p:sp>
      <p:grpSp>
        <p:nvGrpSpPr>
          <p:cNvPr id="32" name="Group 31"/>
          <p:cNvGrpSpPr/>
          <p:nvPr/>
        </p:nvGrpSpPr>
        <p:grpSpPr>
          <a:xfrm>
            <a:off x="731520" y="2926080"/>
            <a:ext cx="7160071" cy="3697307"/>
            <a:chOff x="914400" y="2194560"/>
            <a:chExt cx="7160071" cy="3697307"/>
          </a:xfrm>
        </p:grpSpPr>
        <p:grpSp>
          <p:nvGrpSpPr>
            <p:cNvPr id="4" name="Group 10"/>
            <p:cNvGrpSpPr>
              <a:grpSpLocks/>
            </p:cNvGrpSpPr>
            <p:nvPr/>
          </p:nvGrpSpPr>
          <p:grpSpPr bwMode="auto">
            <a:xfrm>
              <a:off x="914400" y="2194560"/>
              <a:ext cx="7160070" cy="954107"/>
              <a:chOff x="914595" y="1743727"/>
              <a:chExt cx="7162806" cy="715593"/>
            </a:xfrm>
          </p:grpSpPr>
          <p:sp>
            <p:nvSpPr>
              <p:cNvPr id="5" name="TextBox 2"/>
              <p:cNvSpPr txBox="1">
                <a:spLocks noChangeArrowheads="1"/>
              </p:cNvSpPr>
              <p:nvPr/>
            </p:nvSpPr>
            <p:spPr bwMode="auto">
              <a:xfrm>
                <a:off x="1371801" y="1743727"/>
                <a:ext cx="6705600" cy="715593"/>
              </a:xfrm>
              <a:prstGeom prst="rect">
                <a:avLst/>
              </a:prstGeom>
              <a:noFill/>
              <a:ln w="9525">
                <a:noFill/>
                <a:miter lim="800000"/>
                <a:headEnd/>
                <a:tailEnd/>
              </a:ln>
            </p:spPr>
            <p:txBody>
              <a:bodyPr>
                <a:prstTxWarp prst="textNoShape">
                  <a:avLst/>
                </a:prstTxWarp>
                <a:spAutoFit/>
              </a:bodyPr>
              <a:lstStyle/>
              <a:p>
                <a:r>
                  <a:rPr lang="en-US" sz="2800" b="1" dirty="0">
                    <a:solidFill>
                      <a:srgbClr val="FF8000"/>
                    </a:solidFill>
                    <a:latin typeface="Calibri" panose="020F0502020204030204" pitchFamily="34" charset="0"/>
                    <a:cs typeface="Calibri" panose="020F0502020204030204" pitchFamily="34" charset="0"/>
                  </a:rPr>
                  <a:t>Best-fit:</a:t>
                </a:r>
                <a:br>
                  <a:rPr lang="en-US" sz="2800" dirty="0">
                    <a:solidFill>
                      <a:srgbClr val="FF8000"/>
                    </a:solidFill>
                    <a:latin typeface="+mj-lt"/>
                  </a:rPr>
                </a:br>
                <a:r>
                  <a:rPr lang="en-US" sz="2600" b="1" dirty="0" err="1">
                    <a:solidFill>
                      <a:srgbClr val="FF8000"/>
                    </a:solidFill>
                    <a:latin typeface="Courier New" pitchFamily="49" charset="0"/>
                    <a:cs typeface="Courier New" pitchFamily="49" charset="0"/>
                  </a:rPr>
                  <a:t>malloc</a:t>
                </a:r>
                <a:r>
                  <a:rPr lang="en-US" sz="2600" b="1" dirty="0">
                    <a:solidFill>
                      <a:srgbClr val="FF8000"/>
                    </a:solidFill>
                    <a:latin typeface="Courier New" pitchFamily="49" charset="0"/>
                    <a:cs typeface="Courier New" pitchFamily="49" charset="0"/>
                  </a:rPr>
                  <a:t>(50)</a:t>
                </a:r>
                <a:r>
                  <a:rPr lang="en-US" sz="2800" b="1" dirty="0">
                    <a:solidFill>
                      <a:srgbClr val="FF8000"/>
                    </a:solidFill>
                    <a:latin typeface="Calibri" panose="020F0502020204030204" pitchFamily="34" charset="0"/>
                    <a:cs typeface="Calibri" panose="020F0502020204030204" pitchFamily="34" charset="0"/>
                  </a:rPr>
                  <a:t>, </a:t>
                </a:r>
                <a:r>
                  <a:rPr lang="en-US" sz="2600" b="1" dirty="0" err="1">
                    <a:solidFill>
                      <a:srgbClr val="FF8000"/>
                    </a:solidFill>
                    <a:latin typeface="Courier New" pitchFamily="49" charset="0"/>
                    <a:cs typeface="Courier New" pitchFamily="49" charset="0"/>
                  </a:rPr>
                  <a:t>malloc</a:t>
                </a:r>
                <a:r>
                  <a:rPr lang="en-US" sz="2600" b="1" dirty="0">
                    <a:solidFill>
                      <a:srgbClr val="FF8000"/>
                    </a:solidFill>
                    <a:latin typeface="Courier New" pitchFamily="49" charset="0"/>
                    <a:cs typeface="Courier New" pitchFamily="49" charset="0"/>
                  </a:rPr>
                  <a:t>(50)</a:t>
                </a:r>
              </a:p>
            </p:txBody>
          </p:sp>
          <p:sp>
            <p:nvSpPr>
              <p:cNvPr id="6" name="Rectangle 6"/>
              <p:cNvSpPr>
                <a:spLocks noChangeArrowheads="1"/>
              </p:cNvSpPr>
              <p:nvPr/>
            </p:nvSpPr>
            <p:spPr bwMode="auto">
              <a:xfrm>
                <a:off x="914595" y="1764301"/>
                <a:ext cx="567145" cy="34625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FF8000"/>
                    </a:solidFill>
                    <a:latin typeface="Calibri" panose="020F0502020204030204" pitchFamily="34" charset="0"/>
                    <a:ea typeface="ＭＳ ゴシック" pitchFamily="1" charset="-128"/>
                    <a:cs typeface="Calibri" panose="020F0502020204030204" pitchFamily="34" charset="0"/>
                  </a:rPr>
                  <a:t>(A)</a:t>
                </a:r>
                <a:endParaRPr lang="en-US" sz="2400" b="1" dirty="0">
                  <a:solidFill>
                    <a:srgbClr val="FF8000"/>
                  </a:solidFill>
                  <a:latin typeface="Calibri" panose="020F0502020204030204" pitchFamily="34" charset="0"/>
                  <a:cs typeface="Calibri" panose="020F0502020204030204" pitchFamily="34" charset="0"/>
                </a:endParaRPr>
              </a:p>
            </p:txBody>
          </p:sp>
        </p:grpSp>
        <p:grpSp>
          <p:nvGrpSpPr>
            <p:cNvPr id="7" name="Group 13"/>
            <p:cNvGrpSpPr/>
            <p:nvPr/>
          </p:nvGrpSpPr>
          <p:grpSpPr>
            <a:xfrm>
              <a:off x="914400" y="3108960"/>
              <a:ext cx="7160071" cy="954107"/>
              <a:chOff x="914382" y="3240088"/>
              <a:chExt cx="7162818" cy="954107"/>
            </a:xfrm>
          </p:grpSpPr>
          <p:sp>
            <p:nvSpPr>
              <p:cNvPr id="8"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b="1" dirty="0">
                    <a:solidFill>
                      <a:srgbClr val="408000"/>
                    </a:solidFill>
                    <a:latin typeface="Calibri" panose="020F0502020204030204" pitchFamily="34" charset="0"/>
                    <a:cs typeface="Calibri" panose="020F0502020204030204" pitchFamily="34" charset="0"/>
                  </a:rPr>
                  <a:t>First-fit:</a:t>
                </a:r>
              </a:p>
              <a:p>
                <a:r>
                  <a:rPr lang="en-US" sz="2600" b="1" dirty="0" err="1">
                    <a:solidFill>
                      <a:srgbClr val="408000"/>
                    </a:solidFill>
                    <a:latin typeface="Courier New" pitchFamily="49" charset="0"/>
                    <a:cs typeface="Courier New" pitchFamily="49" charset="0"/>
                  </a:rPr>
                  <a:t>malloc</a:t>
                </a:r>
                <a:r>
                  <a:rPr lang="en-US" sz="2600" b="1" dirty="0">
                    <a:solidFill>
                      <a:srgbClr val="408000"/>
                    </a:solidFill>
                    <a:latin typeface="Courier New" pitchFamily="49" charset="0"/>
                    <a:cs typeface="Courier New" pitchFamily="49" charset="0"/>
                  </a:rPr>
                  <a:t>(50)</a:t>
                </a:r>
                <a:r>
                  <a:rPr lang="en-US" sz="2800" b="1" dirty="0">
                    <a:solidFill>
                      <a:srgbClr val="408000"/>
                    </a:solidFill>
                    <a:latin typeface="Calibri" panose="020F0502020204030204" pitchFamily="34" charset="0"/>
                    <a:cs typeface="Calibri" panose="020F0502020204030204" pitchFamily="34" charset="0"/>
                  </a:rPr>
                  <a:t>, </a:t>
                </a:r>
                <a:r>
                  <a:rPr lang="en-US" sz="2600" b="1" dirty="0" err="1">
                    <a:solidFill>
                      <a:srgbClr val="408000"/>
                    </a:solidFill>
                    <a:latin typeface="Courier New" pitchFamily="49" charset="0"/>
                    <a:cs typeface="Courier New" pitchFamily="49" charset="0"/>
                  </a:rPr>
                  <a:t>malloc</a:t>
                </a:r>
                <a:r>
                  <a:rPr lang="en-US" sz="2600" b="1" dirty="0">
                    <a:solidFill>
                      <a:srgbClr val="408000"/>
                    </a:solidFill>
                    <a:latin typeface="Courier New" pitchFamily="49" charset="0"/>
                    <a:cs typeface="Courier New" pitchFamily="49" charset="0"/>
                  </a:rPr>
                  <a:t>(30)</a:t>
                </a:r>
              </a:p>
            </p:txBody>
          </p:sp>
          <p:sp>
            <p:nvSpPr>
              <p:cNvPr id="9" name="Rectangle 7"/>
              <p:cNvSpPr>
                <a:spLocks noChangeArrowheads="1"/>
              </p:cNvSpPr>
              <p:nvPr/>
            </p:nvSpPr>
            <p:spPr bwMode="auto">
              <a:xfrm>
                <a:off x="914382" y="3267520"/>
                <a:ext cx="567146"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408000"/>
                    </a:solidFill>
                    <a:latin typeface="Calibri" panose="020F0502020204030204" pitchFamily="34" charset="0"/>
                    <a:ea typeface="ＭＳ ゴシック" pitchFamily="1" charset="-128"/>
                    <a:cs typeface="Calibri" panose="020F0502020204030204" pitchFamily="34" charset="0"/>
                  </a:rPr>
                  <a:t>(B)</a:t>
                </a:r>
                <a:endParaRPr lang="en-US" sz="2400" b="1" dirty="0">
                  <a:solidFill>
                    <a:srgbClr val="408000"/>
                  </a:solidFill>
                  <a:latin typeface="Calibri" panose="020F0502020204030204" pitchFamily="34" charset="0"/>
                  <a:cs typeface="Calibri" panose="020F0502020204030204" pitchFamily="34" charset="0"/>
                </a:endParaRPr>
              </a:p>
            </p:txBody>
          </p:sp>
        </p:grpSp>
        <p:grpSp>
          <p:nvGrpSpPr>
            <p:cNvPr id="10" name="Group 14"/>
            <p:cNvGrpSpPr/>
            <p:nvPr/>
          </p:nvGrpSpPr>
          <p:grpSpPr>
            <a:xfrm>
              <a:off x="927597" y="4023360"/>
              <a:ext cx="7146873" cy="954107"/>
              <a:chOff x="927585" y="4154488"/>
              <a:chExt cx="7149615" cy="954107"/>
            </a:xfrm>
          </p:grpSpPr>
          <p:sp>
            <p:nvSpPr>
              <p:cNvPr id="1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b="1" dirty="0">
                    <a:solidFill>
                      <a:srgbClr val="FF66A0"/>
                    </a:solidFill>
                    <a:latin typeface="Calibri" panose="020F0502020204030204" pitchFamily="34" charset="0"/>
                    <a:cs typeface="Calibri" panose="020F0502020204030204" pitchFamily="34" charset="0"/>
                  </a:rPr>
                  <a:t>Next-fit:</a:t>
                </a:r>
                <a:br>
                  <a:rPr lang="en-US" sz="2800" dirty="0">
                    <a:solidFill>
                      <a:srgbClr val="FF66A0"/>
                    </a:solidFill>
                    <a:latin typeface="+mj-lt"/>
                    <a:cs typeface="Courier"/>
                  </a:rPr>
                </a:br>
                <a:r>
                  <a:rPr lang="en-US" sz="2600" b="1" dirty="0" err="1">
                    <a:solidFill>
                      <a:srgbClr val="FF66A0"/>
                    </a:solidFill>
                    <a:latin typeface="Courier New" pitchFamily="49" charset="0"/>
                    <a:cs typeface="Courier New" pitchFamily="49" charset="0"/>
                  </a:rPr>
                  <a:t>malloc</a:t>
                </a:r>
                <a:r>
                  <a:rPr lang="en-US" sz="2600" b="1" dirty="0">
                    <a:solidFill>
                      <a:srgbClr val="FF66A0"/>
                    </a:solidFill>
                    <a:latin typeface="Courier New" pitchFamily="49" charset="0"/>
                    <a:cs typeface="Courier New" pitchFamily="49" charset="0"/>
                  </a:rPr>
                  <a:t>(30)</a:t>
                </a:r>
                <a:r>
                  <a:rPr lang="en-US" sz="2800" b="1" dirty="0">
                    <a:solidFill>
                      <a:srgbClr val="FF66A0"/>
                    </a:solidFill>
                    <a:latin typeface="Calibri" panose="020F0502020204030204" pitchFamily="34" charset="0"/>
                    <a:cs typeface="Calibri" panose="020F0502020204030204" pitchFamily="34" charset="0"/>
                  </a:rPr>
                  <a:t>, </a:t>
                </a:r>
                <a:r>
                  <a:rPr lang="en-US" sz="2600" b="1" dirty="0" err="1">
                    <a:solidFill>
                      <a:srgbClr val="FF66A0"/>
                    </a:solidFill>
                    <a:latin typeface="Courier New" pitchFamily="49" charset="0"/>
                    <a:cs typeface="Courier New" pitchFamily="49" charset="0"/>
                  </a:rPr>
                  <a:t>malloc</a:t>
                </a:r>
                <a:r>
                  <a:rPr lang="en-US" sz="2600" b="1" dirty="0">
                    <a:solidFill>
                      <a:srgbClr val="FF66A0"/>
                    </a:solidFill>
                    <a:latin typeface="Courier New" pitchFamily="49" charset="0"/>
                    <a:cs typeface="Courier New" pitchFamily="49" charset="0"/>
                  </a:rPr>
                  <a:t>(50)</a:t>
                </a:r>
              </a:p>
            </p:txBody>
          </p:sp>
          <p:sp>
            <p:nvSpPr>
              <p:cNvPr id="12" name="Rectangle 8"/>
              <p:cNvSpPr>
                <a:spLocks noChangeArrowheads="1"/>
              </p:cNvSpPr>
              <p:nvPr/>
            </p:nvSpPr>
            <p:spPr bwMode="auto">
              <a:xfrm>
                <a:off x="927585" y="4181920"/>
                <a:ext cx="540740"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FF66A0"/>
                    </a:solidFill>
                    <a:latin typeface="Calibri" panose="020F0502020204030204" pitchFamily="34" charset="0"/>
                    <a:ea typeface="ＭＳ ゴシック" pitchFamily="1" charset="-128"/>
                    <a:cs typeface="Calibri" panose="020F0502020204030204" pitchFamily="34" charset="0"/>
                  </a:rPr>
                  <a:t>(C)</a:t>
                </a:r>
                <a:endParaRPr lang="en-US" sz="2400" b="1" dirty="0">
                  <a:solidFill>
                    <a:srgbClr val="FF66A0"/>
                  </a:solidFill>
                  <a:latin typeface="Calibri" panose="020F0502020204030204" pitchFamily="34" charset="0"/>
                  <a:cs typeface="Calibri" panose="020F0502020204030204" pitchFamily="34" charset="0"/>
                </a:endParaRPr>
              </a:p>
            </p:txBody>
          </p:sp>
        </p:grpSp>
        <p:grpSp>
          <p:nvGrpSpPr>
            <p:cNvPr id="13" name="Group 15"/>
            <p:cNvGrpSpPr/>
            <p:nvPr/>
          </p:nvGrpSpPr>
          <p:grpSpPr>
            <a:xfrm>
              <a:off x="914400" y="4937760"/>
              <a:ext cx="7159752" cy="954107"/>
              <a:chOff x="914400" y="5068888"/>
              <a:chExt cx="7159752" cy="954107"/>
            </a:xfrm>
          </p:grpSpPr>
          <p:sp>
            <p:nvSpPr>
              <p:cNvPr id="14" name="TextBox 5"/>
              <p:cNvSpPr txBox="1">
                <a:spLocks noChangeArrowheads="1"/>
              </p:cNvSpPr>
              <p:nvPr/>
            </p:nvSpPr>
            <p:spPr bwMode="auto">
              <a:xfrm>
                <a:off x="1371600" y="5068888"/>
                <a:ext cx="6702552" cy="954107"/>
              </a:xfrm>
              <a:prstGeom prst="rect">
                <a:avLst/>
              </a:prstGeom>
              <a:noFill/>
              <a:ln w="9525">
                <a:noFill/>
                <a:miter lim="800000"/>
                <a:headEnd/>
                <a:tailEnd/>
              </a:ln>
            </p:spPr>
            <p:txBody>
              <a:bodyPr wrap="square">
                <a:prstTxWarp prst="textNoShape">
                  <a:avLst/>
                </a:prstTxWarp>
                <a:spAutoFit/>
              </a:bodyPr>
              <a:lstStyle/>
              <a:p>
                <a:r>
                  <a:rPr lang="en-US" sz="2800" b="1" dirty="0">
                    <a:solidFill>
                      <a:schemeClr val="accent6">
                        <a:lumMod val="60000"/>
                        <a:lumOff val="40000"/>
                      </a:schemeClr>
                    </a:solidFill>
                    <a:latin typeface="Calibri" panose="020F0502020204030204" pitchFamily="34" charset="0"/>
                    <a:cs typeface="Calibri" panose="020F0502020204030204" pitchFamily="34" charset="0"/>
                  </a:rPr>
                  <a:t>Next-fit:</a:t>
                </a:r>
                <a:br>
                  <a:rPr lang="en-US" sz="2800" b="1" dirty="0">
                    <a:solidFill>
                      <a:schemeClr val="accent6">
                        <a:lumMod val="60000"/>
                        <a:lumOff val="40000"/>
                      </a:schemeClr>
                    </a:solidFill>
                    <a:latin typeface="Calibri" panose="020F0502020204030204" pitchFamily="34" charset="0"/>
                    <a:cs typeface="Calibri" panose="020F0502020204030204" pitchFamily="34" charset="0"/>
                  </a:rPr>
                </a:b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(50)</a:t>
                </a:r>
                <a:r>
                  <a:rPr lang="en-US" sz="2800" b="1" dirty="0">
                    <a:solidFill>
                      <a:schemeClr val="accent6">
                        <a:lumMod val="60000"/>
                        <a:lumOff val="40000"/>
                      </a:schemeClr>
                    </a:solidFill>
                    <a:latin typeface="Calibri" panose="020F0502020204030204" pitchFamily="34" charset="0"/>
                    <a:cs typeface="Calibri" panose="020F0502020204030204" pitchFamily="34" charset="0"/>
                  </a:rPr>
                  <a:t>, </a:t>
                </a: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(30)</a:t>
                </a:r>
              </a:p>
            </p:txBody>
          </p:sp>
          <p:sp>
            <p:nvSpPr>
              <p:cNvPr id="15" name="Rectangle 9"/>
              <p:cNvSpPr>
                <a:spLocks noChangeArrowheads="1"/>
              </p:cNvSpPr>
              <p:nvPr/>
            </p:nvSpPr>
            <p:spPr bwMode="auto">
              <a:xfrm>
                <a:off x="914400" y="5096320"/>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chemeClr val="accent6">
                        <a:lumMod val="60000"/>
                        <a:lumOff val="40000"/>
                      </a:schemeClr>
                    </a:solidFill>
                    <a:latin typeface="Calibri" panose="020F0502020204030204" pitchFamily="34" charset="0"/>
                    <a:ea typeface="ＭＳ ゴシック" pitchFamily="1" charset="-128"/>
                    <a:cs typeface="Calibri" panose="020F0502020204030204" pitchFamily="34" charset="0"/>
                  </a:rPr>
                  <a:t>(D)</a:t>
                </a:r>
                <a:endParaRPr lang="en-US" sz="2400" b="1" dirty="0">
                  <a:solidFill>
                    <a:schemeClr val="accent6">
                      <a:lumMod val="60000"/>
                      <a:lumOff val="40000"/>
                    </a:schemeClr>
                  </a:solidFill>
                  <a:latin typeface="Calibri" panose="020F0502020204030204" pitchFamily="34" charset="0"/>
                  <a:cs typeface="Calibri" panose="020F0502020204030204" pitchFamily="34" charset="0"/>
                </a:endParaRPr>
              </a:p>
            </p:txBody>
          </p:sp>
        </p:grpSp>
      </p:grpSp>
      <p:grpSp>
        <p:nvGrpSpPr>
          <p:cNvPr id="33" name="Group 32"/>
          <p:cNvGrpSpPr/>
          <p:nvPr/>
        </p:nvGrpSpPr>
        <p:grpSpPr>
          <a:xfrm>
            <a:off x="6766560" y="1600200"/>
            <a:ext cx="2209800" cy="4572000"/>
            <a:chOff x="6324600" y="1600200"/>
            <a:chExt cx="2209800" cy="4572000"/>
          </a:xfrm>
        </p:grpSpPr>
        <p:sp>
          <p:nvSpPr>
            <p:cNvPr id="34" name="Rectangle 33"/>
            <p:cNvSpPr/>
            <p:nvPr/>
          </p:nvSpPr>
          <p:spPr>
            <a:xfrm>
              <a:off x="6705600" y="1600200"/>
              <a:ext cx="1828800" cy="457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5" name="Rectangle 34"/>
            <p:cNvSpPr/>
            <p:nvPr/>
          </p:nvSpPr>
          <p:spPr>
            <a:xfrm>
              <a:off x="6705600" y="5029200"/>
              <a:ext cx="1828800" cy="11430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B1</a:t>
              </a:r>
            </a:p>
          </p:txBody>
        </p:sp>
        <p:sp>
          <p:nvSpPr>
            <p:cNvPr id="36" name="Rectangle 35"/>
            <p:cNvSpPr/>
            <p:nvPr/>
          </p:nvSpPr>
          <p:spPr>
            <a:xfrm>
              <a:off x="6705600" y="36576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B3</a:t>
              </a:r>
            </a:p>
          </p:txBody>
        </p:sp>
        <p:sp>
          <p:nvSpPr>
            <p:cNvPr id="37" name="Rectangle 36"/>
            <p:cNvSpPr/>
            <p:nvPr/>
          </p:nvSpPr>
          <p:spPr>
            <a:xfrm>
              <a:off x="6705600" y="27432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B2</a:t>
              </a:r>
            </a:p>
          </p:txBody>
        </p:sp>
        <p:sp>
          <p:nvSpPr>
            <p:cNvPr id="38" name="TextBox 37"/>
            <p:cNvSpPr txBox="1"/>
            <p:nvPr/>
          </p:nvSpPr>
          <p:spPr>
            <a:xfrm>
              <a:off x="6324600" y="26786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10</a:t>
              </a:r>
            </a:p>
          </p:txBody>
        </p:sp>
        <p:sp>
          <p:nvSpPr>
            <p:cNvPr id="39" name="TextBox 38"/>
            <p:cNvSpPr txBox="1"/>
            <p:nvPr/>
          </p:nvSpPr>
          <p:spPr>
            <a:xfrm>
              <a:off x="6324600" y="35930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10</a:t>
              </a:r>
            </a:p>
          </p:txBody>
        </p:sp>
        <p:sp>
          <p:nvSpPr>
            <p:cNvPr id="40" name="TextBox 39"/>
            <p:cNvSpPr txBox="1"/>
            <p:nvPr/>
          </p:nvSpPr>
          <p:spPr>
            <a:xfrm>
              <a:off x="6324600" y="2057400"/>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1" name="TextBox 40"/>
            <p:cNvSpPr txBox="1"/>
            <p:nvPr/>
          </p:nvSpPr>
          <p:spPr>
            <a:xfrm>
              <a:off x="6324600" y="42788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2" name="TextBox 41"/>
            <p:cNvSpPr txBox="1"/>
            <p:nvPr/>
          </p:nvSpPr>
          <p:spPr>
            <a:xfrm>
              <a:off x="6324600" y="54218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3" name="TextBox 42"/>
            <p:cNvSpPr txBox="1"/>
            <p:nvPr/>
          </p:nvSpPr>
          <p:spPr>
            <a:xfrm>
              <a:off x="6324600" y="3124200"/>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30</a:t>
              </a:r>
            </a:p>
          </p:txBody>
        </p:sp>
      </p:grpSp>
      <p:sp>
        <p:nvSpPr>
          <p:cNvPr id="44" name="TextBox 43"/>
          <p:cNvSpPr txBox="1"/>
          <p:nvPr/>
        </p:nvSpPr>
        <p:spPr>
          <a:xfrm>
            <a:off x="5785137" y="5967800"/>
            <a:ext cx="1400127" cy="369332"/>
          </a:xfrm>
          <a:prstGeom prst="rect">
            <a:avLst/>
          </a:prstGeom>
          <a:noFill/>
        </p:spPr>
        <p:txBody>
          <a:bodyPr wrap="none" rtlCol="0">
            <a:spAutoFit/>
          </a:bodyPr>
          <a:lstStyle/>
          <a:p>
            <a:r>
              <a:rPr lang="en-US" dirty="0">
                <a:latin typeface="Calibri" pitchFamily="34" charset="0"/>
              </a:rPr>
              <a:t>Start of heap</a:t>
            </a:r>
          </a:p>
        </p:txBody>
      </p:sp>
      <p:cxnSp>
        <p:nvCxnSpPr>
          <p:cNvPr id="46" name="Straight Arrow Connector 45"/>
          <p:cNvCxnSpPr/>
          <p:nvPr/>
        </p:nvCxnSpPr>
        <p:spPr bwMode="auto">
          <a:xfrm flipH="1" flipV="1">
            <a:off x="6483927" y="5760720"/>
            <a:ext cx="1274" cy="274320"/>
          </a:xfrm>
          <a:prstGeom prst="straightConnector1">
            <a:avLst/>
          </a:prstGeom>
          <a:noFill/>
          <a:ln w="25400" cap="flat" cmpd="sng" algn="ctr">
            <a:solidFill>
              <a:schemeClr val="tx1"/>
            </a:solidFill>
            <a:prstDash val="solid"/>
            <a:round/>
            <a:headEnd type="none" w="med" len="med"/>
            <a:tailEnd type="triangle"/>
          </a:ln>
          <a:effectLst/>
        </p:spPr>
      </p:cxnSp>
      <p:sp>
        <p:nvSpPr>
          <p:cNvPr id="47" name="Slide Number Placeholder 46"/>
          <p:cNvSpPr>
            <a:spLocks noGrp="1"/>
          </p:cNvSpPr>
          <p:nvPr>
            <p:ph type="sldNum" sz="quarter" idx="10"/>
          </p:nvPr>
        </p:nvSpPr>
        <p:spPr/>
        <p:txBody>
          <a:bodyPr/>
          <a:lstStyle/>
          <a:p>
            <a:fld id="{C0BB463C-2B8D-41E5-9457-1404AA9BBE8D}" type="slidenum">
              <a:rPr lang="en-US" smtClean="0"/>
              <a:t>9</a:t>
            </a:fld>
            <a:endParaRPr lang="en-US"/>
          </a:p>
        </p:txBody>
      </p:sp>
      <p:sp>
        <p:nvSpPr>
          <p:cNvPr id="45" name="TextBox 44"/>
          <p:cNvSpPr txBox="1"/>
          <p:nvPr/>
        </p:nvSpPr>
        <p:spPr>
          <a:xfrm>
            <a:off x="6537202" y="1316378"/>
            <a:ext cx="839717" cy="486287"/>
          </a:xfrm>
          <a:prstGeom prst="rect">
            <a:avLst/>
          </a:prstGeom>
          <a:noFill/>
        </p:spPr>
        <p:txBody>
          <a:bodyPr wrap="none" rtlCol="0">
            <a:spAutoFit/>
          </a:bodyPr>
          <a:lstStyle/>
          <a:p>
            <a:pPr algn="ctr">
              <a:lnSpc>
                <a:spcPct val="80000"/>
              </a:lnSpc>
            </a:pPr>
            <a:r>
              <a:rPr lang="en-US" sz="1600" u="sng" dirty="0">
                <a:latin typeface="Calibri" panose="020F0502020204030204" pitchFamily="34" charset="0"/>
                <a:cs typeface="Calibri" panose="020F0502020204030204" pitchFamily="34" charset="0"/>
              </a:rPr>
              <a:t>payload</a:t>
            </a:r>
          </a:p>
          <a:p>
            <a:pPr algn="ctr">
              <a:lnSpc>
                <a:spcPct val="80000"/>
              </a:lnSpc>
            </a:pPr>
            <a:r>
              <a:rPr lang="en-US" sz="1600" dirty="0">
                <a:latin typeface="Calibri" panose="020F0502020204030204" pitchFamily="34" charset="0"/>
                <a:cs typeface="Calibri" panose="020F0502020204030204" pitchFamily="34" charset="0"/>
              </a:rPr>
              <a:t>size</a:t>
            </a:r>
          </a:p>
        </p:txBody>
      </p:sp>
      <p:grpSp>
        <p:nvGrpSpPr>
          <p:cNvPr id="18" name="Group 17"/>
          <p:cNvGrpSpPr/>
          <p:nvPr/>
        </p:nvGrpSpPr>
        <p:grpSpPr>
          <a:xfrm>
            <a:off x="623160" y="383040"/>
            <a:ext cx="8492400" cy="5817240"/>
            <a:chOff x="623160" y="383040"/>
            <a:chExt cx="8492400" cy="5817240"/>
          </a:xfrm>
        </p:grpSpPr>
        <mc:AlternateContent xmlns:mc="http://schemas.openxmlformats.org/markup-compatibility/2006" xmlns:p14="http://schemas.microsoft.com/office/powerpoint/2010/main">
          <mc:Choice Requires="p14">
            <p:contentPart p14:bwMode="auto" r:id="rId4">
              <p14:nvContentPartPr>
                <p14:cNvPr id="16" name="Ink 15"/>
                <p14:cNvContentPartPr/>
                <p14:nvPr/>
              </p14:nvContentPartPr>
              <p14:xfrm>
                <a:off x="623160" y="1137240"/>
                <a:ext cx="8474400" cy="5063040"/>
              </p14:xfrm>
            </p:contentPart>
          </mc:Choice>
          <mc:Fallback xmlns="">
            <p:pic>
              <p:nvPicPr>
                <p:cNvPr id="16" name="Ink 15"/>
                <p:cNvPicPr/>
                <p:nvPr/>
              </p:nvPicPr>
              <p:blipFill>
                <a:blip r:embed="rId5"/>
                <a:stretch>
                  <a:fillRect/>
                </a:stretch>
              </p:blipFill>
              <p:spPr>
                <a:xfrm>
                  <a:off x="617760" y="1127880"/>
                  <a:ext cx="8489160" cy="508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p14:cNvContentPartPr/>
                <p14:nvPr/>
              </p14:nvContentPartPr>
              <p14:xfrm>
                <a:off x="1850040" y="383040"/>
                <a:ext cx="7265520" cy="2698560"/>
              </p14:xfrm>
            </p:contentPart>
          </mc:Choice>
          <mc:Fallback xmlns="">
            <p:pic>
              <p:nvPicPr>
                <p:cNvPr id="17" name="Ink 16"/>
                <p:cNvPicPr/>
                <p:nvPr/>
              </p:nvPicPr>
              <p:blipFill>
                <a:blip r:embed="rId7"/>
                <a:stretch>
                  <a:fillRect/>
                </a:stretch>
              </p:blipFill>
              <p:spPr>
                <a:xfrm>
                  <a:off x="1846800" y="378360"/>
                  <a:ext cx="7273440" cy="2706480"/>
                </a:xfrm>
                <a:prstGeom prst="rect">
                  <a:avLst/>
                </a:prstGeom>
              </p:spPr>
            </p:pic>
          </mc:Fallback>
        </mc:AlternateContent>
      </p:grpSp>
    </p:spTree>
    <p:extLst>
      <p:ext uri="{BB962C8B-B14F-4D97-AF65-F5344CB8AC3E}">
        <p14:creationId xmlns:p14="http://schemas.microsoft.com/office/powerpoint/2010/main" val="2603534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7">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7" id="{7302119E-D817-4400-B64D-716D5ECC4B33}" vid="{5CC1F176-B9F3-44BC-A806-5CC77F7B74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UWTheme-351-Au17</Template>
  <TotalTime>0</TotalTime>
  <Words>2984</Words>
  <Application>Microsoft Office PowerPoint</Application>
  <PresentationFormat>On-screen Show (4:3)</PresentationFormat>
  <Paragraphs>701</Paragraphs>
  <Slides>31</Slides>
  <Notes>24</Notes>
  <HiddenSlides>4</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31</vt:i4>
      </vt:variant>
    </vt:vector>
  </HeadingPairs>
  <TitlesOfParts>
    <vt:vector size="48" baseType="lpstr">
      <vt:lpstr>Arial Unicode MS</vt:lpstr>
      <vt:lpstr>ＭＳ ゴシック</vt:lpstr>
      <vt:lpstr>Anonymous Pro</vt:lpstr>
      <vt:lpstr>Arial</vt:lpstr>
      <vt:lpstr>Arial Narrow</vt:lpstr>
      <vt:lpstr>Calibri</vt:lpstr>
      <vt:lpstr>Calibri Light</vt:lpstr>
      <vt:lpstr>Cambria Math</vt:lpstr>
      <vt:lpstr>Courier</vt:lpstr>
      <vt:lpstr>Courier New</vt:lpstr>
      <vt:lpstr>Helvetica</vt:lpstr>
      <vt:lpstr>Lato</vt:lpstr>
      <vt:lpstr>Roboto</vt:lpstr>
      <vt:lpstr>Roboto Regular</vt:lpstr>
      <vt:lpstr>Times New Roman</vt:lpstr>
      <vt:lpstr>Wingdings</vt:lpstr>
      <vt:lpstr>UWTheme-351-Au17</vt:lpstr>
      <vt:lpstr>Memory Allocation II CSE 351 Winter 2018</vt:lpstr>
      <vt:lpstr>Administrative</vt:lpstr>
      <vt:lpstr>Keeping Track of Free Blocks</vt:lpstr>
      <vt:lpstr>Implicit Free Lists</vt:lpstr>
      <vt:lpstr>Implicit Free List Example</vt:lpstr>
      <vt:lpstr>Implicit List:  Finding a Free Block</vt:lpstr>
      <vt:lpstr>Implicit List:  Finding a Free Block</vt:lpstr>
      <vt:lpstr>Peer Instruction Question</vt:lpstr>
      <vt:lpstr>Peer Instruction Question</vt:lpstr>
      <vt:lpstr>Implicit List:  Allocating in a Free Block</vt:lpstr>
      <vt:lpstr>Implicit List:  Freeing a Block</vt:lpstr>
      <vt:lpstr>Implicit List:  Coalescing with Next</vt:lpstr>
      <vt:lpstr>Implicit List:  Bidirectional Coalescing </vt:lpstr>
      <vt:lpstr>Constant Time Coalescing</vt:lpstr>
      <vt:lpstr>Constant Time Coalescing</vt:lpstr>
      <vt:lpstr>Implicit Free List Review Questions</vt:lpstr>
      <vt:lpstr>Implicit Free List Review Questions</vt:lpstr>
      <vt:lpstr>Keeping Track of Free Blocks</vt:lpstr>
      <vt:lpstr>Explicit Free Lists</vt:lpstr>
      <vt:lpstr>Doubly-Linked Lists</vt:lpstr>
      <vt:lpstr>Explicit Free Lists</vt:lpstr>
      <vt:lpstr>Allocating From Explicit Free Lists</vt:lpstr>
      <vt:lpstr>Allocating From Explicit Free Lists</vt:lpstr>
      <vt:lpstr>Freeing With Explicit Free Lists</vt:lpstr>
      <vt:lpstr>Coalescing in Explicit Free Lists</vt:lpstr>
      <vt:lpstr>Freeing with LIFO Policy (Case 1)</vt:lpstr>
      <vt:lpstr>Freeing with LIFO Policy (Case 2)</vt:lpstr>
      <vt:lpstr>Freeing with LIFO Policy (Case 3)</vt:lpstr>
      <vt:lpstr>Freeing with LIFO Policy (Case 4)</vt:lpstr>
      <vt:lpstr>Do we always need the boundary tags?</vt:lpstr>
      <vt:lpstr>Explicit List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2018-03-02T21:25:42Z</dcterms:created>
  <dcterms:modified xsi:type="dcterms:W3CDTF">2018-03-05T20:24:48Z</dcterms:modified>
</cp:coreProperties>
</file>