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9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0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1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2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3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16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17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18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19.xml" ContentType="application/vnd.openxmlformats-officedocument.presentationml.notesSlid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20.xml" ContentType="application/vnd.openxmlformats-officedocument.presentationml.notesSlide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notesSlides/notesSlide21.xml" ContentType="application/vnd.openxmlformats-officedocument.presentationml.notesSlide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900.xml" ContentType="application/vnd.openxmlformats-officedocument.presentationml.tags+xml"/>
  <Override PartName="/ppt/tags/tag412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30"/>
  </p:notesMasterIdLst>
  <p:handoutMasterIdLst>
    <p:handoutMasterId r:id="rId31"/>
  </p:handoutMasterIdLst>
  <p:sldIdLst>
    <p:sldId id="353" r:id="rId2"/>
    <p:sldId id="342" r:id="rId3"/>
    <p:sldId id="354" r:id="rId4"/>
    <p:sldId id="343" r:id="rId5"/>
    <p:sldId id="351" r:id="rId6"/>
    <p:sldId id="260" r:id="rId7"/>
    <p:sldId id="261" r:id="rId8"/>
    <p:sldId id="345" r:id="rId9"/>
    <p:sldId id="344" r:id="rId10"/>
    <p:sldId id="346" r:id="rId11"/>
    <p:sldId id="263" r:id="rId12"/>
    <p:sldId id="355" r:id="rId13"/>
    <p:sldId id="265" r:id="rId14"/>
    <p:sldId id="360" r:id="rId15"/>
    <p:sldId id="267" r:id="rId16"/>
    <p:sldId id="349" r:id="rId17"/>
    <p:sldId id="348" r:id="rId18"/>
    <p:sldId id="350" r:id="rId19"/>
    <p:sldId id="271" r:id="rId20"/>
    <p:sldId id="356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35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5F1CF"/>
    <a:srgbClr val="0000FF"/>
    <a:srgbClr val="4B2A85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76452" autoAdjust="0"/>
  </p:normalViewPr>
  <p:slideViewPr>
    <p:cSldViewPr snapToGrid="0">
      <p:cViewPr varScale="1">
        <p:scale>
          <a:sx n="73" d="100"/>
          <a:sy n="73" d="100"/>
        </p:scale>
        <p:origin x="14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yse" userId="bbbbf439873ed760" providerId="LiveId" clId="{5CB5297C-87D3-44F5-AD52-6932AB9B2A30}"/>
    <pc:docChg chg="undo custSel modSld modMainMaster">
      <pc:chgData name="Mark Wyse" userId="bbbbf439873ed760" providerId="LiveId" clId="{5CB5297C-87D3-44F5-AD52-6932AB9B2A30}" dt="2018-03-02T07:31:13.139" v="1159"/>
      <pc:docMkLst>
        <pc:docMk/>
      </pc:docMkLst>
      <pc:sldChg chg="delSp">
        <pc:chgData name="Mark Wyse" userId="bbbbf439873ed760" providerId="LiveId" clId="{5CB5297C-87D3-44F5-AD52-6932AB9B2A30}" dt="2018-02-28T16:47:38.015" v="95" actId="478"/>
        <pc:sldMkLst>
          <pc:docMk/>
          <pc:sldMk cId="970158921" sldId="261"/>
        </pc:sldMkLst>
        <pc:inkChg chg="del">
          <ac:chgData name="Mark Wyse" userId="bbbbf439873ed760" providerId="LiveId" clId="{5CB5297C-87D3-44F5-AD52-6932AB9B2A30}" dt="2018-02-28T16:47:38.015" v="95" actId="478"/>
          <ac:inkMkLst>
            <pc:docMk/>
            <pc:sldMk cId="970158921" sldId="261"/>
            <ac:inkMk id="4" creationId="{00000000-0000-0000-0000-000000000000}"/>
          </ac:inkMkLst>
        </pc:inkChg>
      </pc:sldChg>
      <pc:sldChg chg="delSp">
        <pc:chgData name="Mark Wyse" userId="bbbbf439873ed760" providerId="LiveId" clId="{5CB5297C-87D3-44F5-AD52-6932AB9B2A30}" dt="2018-02-28T16:48:19.892" v="194" actId="478"/>
        <pc:sldMkLst>
          <pc:docMk/>
          <pc:sldMk cId="2197888930" sldId="263"/>
        </pc:sldMkLst>
        <pc:inkChg chg="del">
          <ac:chgData name="Mark Wyse" userId="bbbbf439873ed760" providerId="LiveId" clId="{5CB5297C-87D3-44F5-AD52-6932AB9B2A30}" dt="2018-02-28T16:48:19.892" v="194" actId="478"/>
          <ac:inkMkLst>
            <pc:docMk/>
            <pc:sldMk cId="2197888930" sldId="263"/>
            <ac:inkMk id="7" creationId="{00000000-0000-0000-0000-000000000000}"/>
          </ac:inkMkLst>
        </pc:inkChg>
      </pc:sldChg>
      <pc:sldChg chg="delSp modNotesTx">
        <pc:chgData name="Mark Wyse" userId="bbbbf439873ed760" providerId="LiveId" clId="{5CB5297C-87D3-44F5-AD52-6932AB9B2A30}" dt="2018-03-02T07:17:20.348" v="411" actId="20577"/>
        <pc:sldMkLst>
          <pc:docMk/>
          <pc:sldMk cId="2572569667" sldId="265"/>
        </pc:sldMkLst>
        <pc:inkChg chg="del">
          <ac:chgData name="Mark Wyse" userId="bbbbf439873ed760" providerId="LiveId" clId="{5CB5297C-87D3-44F5-AD52-6932AB9B2A30}" dt="2018-02-28T16:48:32.952" v="195" actId="478"/>
          <ac:inkMkLst>
            <pc:docMk/>
            <pc:sldMk cId="2572569667" sldId="265"/>
            <ac:inkMk id="12" creationId="{00000000-0000-0000-0000-000000000000}"/>
          </ac:inkMkLst>
        </pc:inkChg>
      </pc:sldChg>
      <pc:sldChg chg="delSp modNotesTx">
        <pc:chgData name="Mark Wyse" userId="bbbbf439873ed760" providerId="LiveId" clId="{5CB5297C-87D3-44F5-AD52-6932AB9B2A30}" dt="2018-03-02T07:22:17.416" v="865" actId="5793"/>
        <pc:sldMkLst>
          <pc:docMk/>
          <pc:sldMk cId="3841020015" sldId="271"/>
        </pc:sldMkLst>
        <pc:inkChg chg="del">
          <ac:chgData name="Mark Wyse" userId="bbbbf439873ed760" providerId="LiveId" clId="{5CB5297C-87D3-44F5-AD52-6932AB9B2A30}" dt="2018-02-28T16:48:55.133" v="202" actId="478"/>
          <ac:inkMkLst>
            <pc:docMk/>
            <pc:sldMk cId="3841020015" sldId="271"/>
            <ac:inkMk id="90" creationId="{00000000-0000-0000-0000-000000000000}"/>
          </ac:inkMkLst>
        </pc:inkChg>
      </pc:sldChg>
      <pc:sldChg chg="delSp">
        <pc:chgData name="Mark Wyse" userId="bbbbf439873ed760" providerId="LiveId" clId="{5CB5297C-87D3-44F5-AD52-6932AB9B2A30}" dt="2018-02-28T16:49:39.664" v="270" actId="478"/>
        <pc:sldMkLst>
          <pc:docMk/>
          <pc:sldMk cId="3491949335" sldId="273"/>
        </pc:sldMkLst>
        <pc:inkChg chg="del">
          <ac:chgData name="Mark Wyse" userId="bbbbf439873ed760" providerId="LiveId" clId="{5CB5297C-87D3-44F5-AD52-6932AB9B2A30}" dt="2018-02-28T16:49:39.664" v="270" actId="478"/>
          <ac:inkMkLst>
            <pc:docMk/>
            <pc:sldMk cId="3491949335" sldId="273"/>
            <ac:inkMk id="64" creationId="{00000000-0000-0000-0000-000000000000}"/>
          </ac:inkMkLst>
        </pc:inkChg>
      </pc:sldChg>
      <pc:sldChg chg="delSp modNotesTx">
        <pc:chgData name="Mark Wyse" userId="bbbbf439873ed760" providerId="LiveId" clId="{5CB5297C-87D3-44F5-AD52-6932AB9B2A30}" dt="2018-03-02T07:24:39.884" v="1053" actId="20577"/>
        <pc:sldMkLst>
          <pc:docMk/>
          <pc:sldMk cId="3306979391" sldId="274"/>
        </pc:sldMkLst>
        <pc:inkChg chg="del">
          <ac:chgData name="Mark Wyse" userId="bbbbf439873ed760" providerId="LiveId" clId="{5CB5297C-87D3-44F5-AD52-6932AB9B2A30}" dt="2018-02-28T16:49:42.063" v="271" actId="478"/>
          <ac:inkMkLst>
            <pc:docMk/>
            <pc:sldMk cId="3306979391" sldId="274"/>
            <ac:inkMk id="49" creationId="{00000000-0000-0000-0000-000000000000}"/>
          </ac:inkMkLst>
        </pc:inkChg>
      </pc:sldChg>
      <pc:sldChg chg="delSp modNotesTx">
        <pc:chgData name="Mark Wyse" userId="bbbbf439873ed760" providerId="LiveId" clId="{5CB5297C-87D3-44F5-AD52-6932AB9B2A30}" dt="2018-03-02T07:26:32.769" v="1158" actId="20577"/>
        <pc:sldMkLst>
          <pc:docMk/>
          <pc:sldMk cId="2583133944" sldId="275"/>
        </pc:sldMkLst>
        <pc:inkChg chg="del">
          <ac:chgData name="Mark Wyse" userId="bbbbf439873ed760" providerId="LiveId" clId="{5CB5297C-87D3-44F5-AD52-6932AB9B2A30}" dt="2018-02-28T16:49:44.918" v="272" actId="478"/>
          <ac:inkMkLst>
            <pc:docMk/>
            <pc:sldMk cId="2583133944" sldId="275"/>
            <ac:inkMk id="21" creationId="{00000000-0000-0000-0000-000000000000}"/>
          </ac:inkMkLst>
        </pc:inkChg>
      </pc:sldChg>
      <pc:sldChg chg="delSp">
        <pc:chgData name="Mark Wyse" userId="bbbbf439873ed760" providerId="LiveId" clId="{5CB5297C-87D3-44F5-AD52-6932AB9B2A30}" dt="2018-02-28T16:49:47.443" v="273" actId="478"/>
        <pc:sldMkLst>
          <pc:docMk/>
          <pc:sldMk cId="2202587202" sldId="276"/>
        </pc:sldMkLst>
        <pc:grpChg chg="del">
          <ac:chgData name="Mark Wyse" userId="bbbbf439873ed760" providerId="LiveId" clId="{5CB5297C-87D3-44F5-AD52-6932AB9B2A30}" dt="2018-02-28T16:49:47.443" v="273" actId="478"/>
          <ac:grpSpMkLst>
            <pc:docMk/>
            <pc:sldMk cId="2202587202" sldId="276"/>
            <ac:grpSpMk id="50" creationId="{00000000-0000-0000-0000-000000000000}"/>
          </ac:grpSpMkLst>
        </pc:grpChg>
      </pc:sldChg>
      <pc:sldChg chg="delSp">
        <pc:chgData name="Mark Wyse" userId="bbbbf439873ed760" providerId="LiveId" clId="{5CB5297C-87D3-44F5-AD52-6932AB9B2A30}" dt="2018-02-28T16:49:49.721" v="274" actId="478"/>
        <pc:sldMkLst>
          <pc:docMk/>
          <pc:sldMk cId="774061040" sldId="277"/>
        </pc:sldMkLst>
        <pc:inkChg chg="del">
          <ac:chgData name="Mark Wyse" userId="bbbbf439873ed760" providerId="LiveId" clId="{5CB5297C-87D3-44F5-AD52-6932AB9B2A30}" dt="2018-02-28T16:49:49.721" v="274" actId="478"/>
          <ac:inkMkLst>
            <pc:docMk/>
            <pc:sldMk cId="774061040" sldId="277"/>
            <ac:inkMk id="84" creationId="{00000000-0000-0000-0000-000000000000}"/>
          </ac:inkMkLst>
        </pc:inkChg>
      </pc:sldChg>
      <pc:sldChg chg="modSp">
        <pc:chgData name="Mark Wyse" userId="bbbbf439873ed760" providerId="LiveId" clId="{5CB5297C-87D3-44F5-AD52-6932AB9B2A30}" dt="2018-02-28T16:46:16.062" v="84" actId="6549"/>
        <pc:sldMkLst>
          <pc:docMk/>
          <pc:sldMk cId="1567317794" sldId="342"/>
        </pc:sldMkLst>
        <pc:spChg chg="mod">
          <ac:chgData name="Mark Wyse" userId="bbbbf439873ed760" providerId="LiveId" clId="{5CB5297C-87D3-44F5-AD52-6932AB9B2A30}" dt="2018-02-28T16:46:16.062" v="84" actId="6549"/>
          <ac:spMkLst>
            <pc:docMk/>
            <pc:sldMk cId="1567317794" sldId="342"/>
            <ac:spMk id="2" creationId="{00000000-0000-0000-0000-000000000000}"/>
          </ac:spMkLst>
        </pc:spChg>
        <pc:spChg chg="mod">
          <ac:chgData name="Mark Wyse" userId="bbbbf439873ed760" providerId="LiveId" clId="{5CB5297C-87D3-44F5-AD52-6932AB9B2A30}" dt="2018-02-28T16:46:08.862" v="75" actId="20577"/>
          <ac:spMkLst>
            <pc:docMk/>
            <pc:sldMk cId="1567317794" sldId="342"/>
            <ac:spMk id="3" creationId="{00000000-0000-0000-0000-000000000000}"/>
          </ac:spMkLst>
        </pc:spChg>
      </pc:sldChg>
      <pc:sldChg chg="addSp delSp modSp modAnim">
        <pc:chgData name="Mark Wyse" userId="bbbbf439873ed760" providerId="LiveId" clId="{5CB5297C-87D3-44F5-AD52-6932AB9B2A30}" dt="2018-02-28T16:47:25.759" v="94" actId="478"/>
        <pc:sldMkLst>
          <pc:docMk/>
          <pc:sldMk cId="1477852088" sldId="343"/>
        </pc:sldMkLst>
        <pc:inkChg chg="del">
          <ac:chgData name="Mark Wyse" userId="bbbbf439873ed760" providerId="LiveId" clId="{5CB5297C-87D3-44F5-AD52-6932AB9B2A30}" dt="2018-02-28T16:46:24.516" v="85" actId="478"/>
          <ac:inkMkLst>
            <pc:docMk/>
            <pc:sldMk cId="1477852088" sldId="343"/>
            <ac:inkMk id="8" creationId="{00000000-0000-0000-0000-000000000000}"/>
          </ac:inkMkLst>
        </pc:inkChg>
        <pc:cxnChg chg="add mod">
          <ac:chgData name="Mark Wyse" userId="bbbbf439873ed760" providerId="LiveId" clId="{5CB5297C-87D3-44F5-AD52-6932AB9B2A30}" dt="2018-02-28T16:46:30.119" v="86" actId="11529"/>
          <ac:cxnSpMkLst>
            <pc:docMk/>
            <pc:sldMk cId="1477852088" sldId="343"/>
            <ac:cxnSpMk id="7" creationId="{62DEAF80-8FB4-4047-BD7B-FBD42AB3E810}"/>
          </ac:cxnSpMkLst>
        </pc:cxnChg>
        <pc:cxnChg chg="add mod">
          <ac:chgData name="Mark Wyse" userId="bbbbf439873ed760" providerId="LiveId" clId="{5CB5297C-87D3-44F5-AD52-6932AB9B2A30}" dt="2018-02-28T16:46:35.985" v="87" actId="11529"/>
          <ac:cxnSpMkLst>
            <pc:docMk/>
            <pc:sldMk cId="1477852088" sldId="343"/>
            <ac:cxnSpMk id="10" creationId="{F8FF3E30-EDC2-44B7-9994-E743EEB28358}"/>
          </ac:cxnSpMkLst>
        </pc:cxnChg>
        <pc:cxnChg chg="add mod">
          <ac:chgData name="Mark Wyse" userId="bbbbf439873ed760" providerId="LiveId" clId="{5CB5297C-87D3-44F5-AD52-6932AB9B2A30}" dt="2018-02-28T16:46:47.783" v="89" actId="14100"/>
          <ac:cxnSpMkLst>
            <pc:docMk/>
            <pc:sldMk cId="1477852088" sldId="343"/>
            <ac:cxnSpMk id="12" creationId="{2A5AD91A-D9F1-4E36-B06A-7A40D963131C}"/>
          </ac:cxnSpMkLst>
        </pc:cxnChg>
      </pc:sldChg>
      <pc:sldChg chg="delSp">
        <pc:chgData name="Mark Wyse" userId="bbbbf439873ed760" providerId="LiveId" clId="{5CB5297C-87D3-44F5-AD52-6932AB9B2A30}" dt="2018-02-28T16:47:46.561" v="96" actId="478"/>
        <pc:sldMkLst>
          <pc:docMk/>
          <pc:sldMk cId="641850989" sldId="345"/>
        </pc:sldMkLst>
        <pc:inkChg chg="del">
          <ac:chgData name="Mark Wyse" userId="bbbbf439873ed760" providerId="LiveId" clId="{5CB5297C-87D3-44F5-AD52-6932AB9B2A30}" dt="2018-02-28T16:47:46.561" v="96" actId="478"/>
          <ac:inkMkLst>
            <pc:docMk/>
            <pc:sldMk cId="641850989" sldId="345"/>
            <ac:inkMk id="5" creationId="{00000000-0000-0000-0000-000000000000}"/>
          </ac:inkMkLst>
        </pc:inkChg>
      </pc:sldChg>
      <pc:sldChg chg="delSp modNotesTx">
        <pc:chgData name="Mark Wyse" userId="bbbbf439873ed760" providerId="LiveId" clId="{5CB5297C-87D3-44F5-AD52-6932AB9B2A30}" dt="2018-02-28T16:48:15.916" v="193" actId="20577"/>
        <pc:sldMkLst>
          <pc:docMk/>
          <pc:sldMk cId="4144489192" sldId="346"/>
        </pc:sldMkLst>
        <pc:inkChg chg="del">
          <ac:chgData name="Mark Wyse" userId="bbbbf439873ed760" providerId="LiveId" clId="{5CB5297C-87D3-44F5-AD52-6932AB9B2A30}" dt="2018-02-28T16:48:00.087" v="97" actId="478"/>
          <ac:inkMkLst>
            <pc:docMk/>
            <pc:sldMk cId="4144489192" sldId="346"/>
            <ac:inkMk id="6" creationId="{00000000-0000-0000-0000-000000000000}"/>
          </ac:inkMkLst>
        </pc:inkChg>
      </pc:sldChg>
      <pc:sldChg chg="delSp modNotesTx">
        <pc:chgData name="Mark Wyse" userId="bbbbf439873ed760" providerId="LiveId" clId="{5CB5297C-87D3-44F5-AD52-6932AB9B2A30}" dt="2018-03-02T07:19:23.544" v="642" actId="20577"/>
        <pc:sldMkLst>
          <pc:docMk/>
          <pc:sldMk cId="1160737430" sldId="349"/>
        </pc:sldMkLst>
        <pc:grpChg chg="del">
          <ac:chgData name="Mark Wyse" userId="bbbbf439873ed760" providerId="LiveId" clId="{5CB5297C-87D3-44F5-AD52-6932AB9B2A30}" dt="2018-02-28T16:48:46.162" v="199" actId="478"/>
          <ac:grpSpMkLst>
            <pc:docMk/>
            <pc:sldMk cId="1160737430" sldId="349"/>
            <ac:grpSpMk id="7" creationId="{00000000-0000-0000-0000-000000000000}"/>
          </ac:grpSpMkLst>
        </pc:grpChg>
      </pc:sldChg>
      <pc:sldChg chg="delSp modNotesTx">
        <pc:chgData name="Mark Wyse" userId="bbbbf439873ed760" providerId="LiveId" clId="{5CB5297C-87D3-44F5-AD52-6932AB9B2A30}" dt="2018-03-02T07:21:06.142" v="726" actId="20577"/>
        <pc:sldMkLst>
          <pc:docMk/>
          <pc:sldMk cId="1872576332" sldId="350"/>
        </pc:sldMkLst>
        <pc:inkChg chg="del">
          <ac:chgData name="Mark Wyse" userId="bbbbf439873ed760" providerId="LiveId" clId="{5CB5297C-87D3-44F5-AD52-6932AB9B2A30}" dt="2018-02-28T16:48:50.726" v="201" actId="478"/>
          <ac:inkMkLst>
            <pc:docMk/>
            <pc:sldMk cId="1872576332" sldId="350"/>
            <ac:inkMk id="18" creationId="{00000000-0000-0000-0000-000000000000}"/>
          </ac:inkMkLst>
        </pc:inkChg>
        <pc:inkChg chg="del">
          <ac:chgData name="Mark Wyse" userId="bbbbf439873ed760" providerId="LiveId" clId="{5CB5297C-87D3-44F5-AD52-6932AB9B2A30}" dt="2018-02-28T16:48:49.551" v="200" actId="478"/>
          <ac:inkMkLst>
            <pc:docMk/>
            <pc:sldMk cId="1872576332" sldId="350"/>
            <ac:inkMk id="19" creationId="{00000000-0000-0000-0000-000000000000}"/>
          </ac:inkMkLst>
        </pc:inkChg>
      </pc:sldChg>
      <pc:sldChg chg="modSp">
        <pc:chgData name="Mark Wyse" userId="bbbbf439873ed760" providerId="LiveId" clId="{5CB5297C-87D3-44F5-AD52-6932AB9B2A30}" dt="2018-02-28T16:45:09.960" v="30" actId="478"/>
        <pc:sldMkLst>
          <pc:docMk/>
          <pc:sldMk cId="76434554" sldId="353"/>
        </pc:sldMkLst>
        <pc:spChg chg="mod">
          <ac:chgData name="Mark Wyse" userId="bbbbf439873ed760" providerId="LiveId" clId="{5CB5297C-87D3-44F5-AD52-6932AB9B2A30}" dt="2018-02-28T16:44:59.655" v="13" actId="20577"/>
          <ac:spMkLst>
            <pc:docMk/>
            <pc:sldMk cId="76434554" sldId="353"/>
            <ac:spMk id="9218" creationId="{00000000-0000-0000-0000-000000000000}"/>
          </ac:spMkLst>
        </pc:spChg>
        <pc:spChg chg="mod">
          <ac:chgData name="Mark Wyse" userId="bbbbf439873ed760" providerId="LiveId" clId="{5CB5297C-87D3-44F5-AD52-6932AB9B2A30}" dt="2018-02-28T16:45:09.960" v="30" actId="478"/>
          <ac:spMkLst>
            <pc:docMk/>
            <pc:sldMk cId="76434554" sldId="353"/>
            <ac:spMk id="9219" creationId="{00000000-0000-0000-0000-000000000000}"/>
          </ac:spMkLst>
        </pc:spChg>
      </pc:sldChg>
      <pc:sldChg chg="delSp modNotesTx">
        <pc:chgData name="Mark Wyse" userId="bbbbf439873ed760" providerId="LiveId" clId="{5CB5297C-87D3-44F5-AD52-6932AB9B2A30}" dt="2018-03-02T07:16:19.382" v="312" actId="20577"/>
        <pc:sldMkLst>
          <pc:docMk/>
          <pc:sldMk cId="3689743916" sldId="355"/>
        </pc:sldMkLst>
        <pc:inkChg chg="del">
          <ac:chgData name="Mark Wyse" userId="bbbbf439873ed760" providerId="LiveId" clId="{5CB5297C-87D3-44F5-AD52-6932AB9B2A30}" dt="2018-03-02T07:16:10.556" v="279" actId="478"/>
          <ac:inkMkLst>
            <pc:docMk/>
            <pc:sldMk cId="3689743916" sldId="355"/>
            <ac:inkMk id="40" creationId="{00000000-0000-0000-0000-000000000000}"/>
          </ac:inkMkLst>
        </pc:inkChg>
      </pc:sldChg>
      <pc:sldChg chg="addSp delSp modSp modNotesTx">
        <pc:chgData name="Mark Wyse" userId="bbbbf439873ed760" providerId="LiveId" clId="{5CB5297C-87D3-44F5-AD52-6932AB9B2A30}" dt="2018-03-02T07:23:23.157" v="1036" actId="20577"/>
        <pc:sldMkLst>
          <pc:docMk/>
          <pc:sldMk cId="2149847516" sldId="356"/>
        </pc:sldMkLst>
        <pc:spChg chg="mod">
          <ac:chgData name="Mark Wyse" userId="bbbbf439873ed760" providerId="LiveId" clId="{5CB5297C-87D3-44F5-AD52-6932AB9B2A30}" dt="2018-02-28T16:49:03.237" v="207" actId="15"/>
          <ac:spMkLst>
            <pc:docMk/>
            <pc:sldMk cId="2149847516" sldId="356"/>
            <ac:spMk id="4" creationId="{00000000-0000-0000-0000-000000000000}"/>
          </ac:spMkLst>
        </pc:spChg>
        <pc:inkChg chg="add del">
          <ac:chgData name="Mark Wyse" userId="bbbbf439873ed760" providerId="LiveId" clId="{5CB5297C-87D3-44F5-AD52-6932AB9B2A30}" dt="2018-02-28T16:49:35.872" v="269" actId="478"/>
          <ac:inkMkLst>
            <pc:docMk/>
            <pc:sldMk cId="2149847516" sldId="356"/>
            <ac:inkMk id="6" creationId="{00000000-0000-0000-0000-000000000000}"/>
          </ac:inkMkLst>
        </pc:inkChg>
      </pc:sldChg>
      <pc:sldChg chg="delSp modSp modTransition">
        <pc:chgData name="Mark Wyse" userId="bbbbf439873ed760" providerId="LiveId" clId="{5CB5297C-87D3-44F5-AD52-6932AB9B2A30}" dt="2018-03-02T07:31:13.139" v="1159"/>
        <pc:sldMkLst>
          <pc:docMk/>
          <pc:sldMk cId="2743720395" sldId="357"/>
        </pc:sldMkLst>
        <pc:spChg chg="mod">
          <ac:chgData name="Mark Wyse" userId="bbbbf439873ed760" providerId="LiveId" clId="{5CB5297C-87D3-44F5-AD52-6932AB9B2A30}" dt="2018-02-28T16:49:55.017" v="277" actId="20577"/>
          <ac:spMkLst>
            <pc:docMk/>
            <pc:sldMk cId="2743720395" sldId="357"/>
            <ac:spMk id="3" creationId="{00000000-0000-0000-0000-000000000000}"/>
          </ac:spMkLst>
        </pc:spChg>
        <pc:inkChg chg="del">
          <ac:chgData name="Mark Wyse" userId="bbbbf439873ed760" providerId="LiveId" clId="{5CB5297C-87D3-44F5-AD52-6932AB9B2A30}" dt="2018-02-28T16:49:59.851" v="278" actId="478"/>
          <ac:inkMkLst>
            <pc:docMk/>
            <pc:sldMk cId="2743720395" sldId="357"/>
            <ac:inkMk id="16" creationId="{00000000-0000-0000-0000-000000000000}"/>
          </ac:inkMkLst>
        </pc:inkChg>
      </pc:sldChg>
      <pc:sldChg chg="delSp modNotesTx">
        <pc:chgData name="Mark Wyse" userId="bbbbf439873ed760" providerId="LiveId" clId="{5CB5297C-87D3-44F5-AD52-6932AB9B2A30}" dt="2018-03-02T07:18:20.639" v="614" actId="20577"/>
        <pc:sldMkLst>
          <pc:docMk/>
          <pc:sldMk cId="389648173" sldId="360"/>
        </pc:sldMkLst>
        <pc:grpChg chg="del">
          <ac:chgData name="Mark Wyse" userId="bbbbf439873ed760" providerId="LiveId" clId="{5CB5297C-87D3-44F5-AD52-6932AB9B2A30}" dt="2018-02-28T16:48:37.831" v="196" actId="478"/>
          <ac:grpSpMkLst>
            <pc:docMk/>
            <pc:sldMk cId="389648173" sldId="360"/>
            <ac:grpSpMk id="12" creationId="{00000000-0000-0000-0000-000000000000}"/>
          </ac:grpSpMkLst>
        </pc:grpChg>
        <pc:inkChg chg="del">
          <ac:chgData name="Mark Wyse" userId="bbbbf439873ed760" providerId="LiveId" clId="{5CB5297C-87D3-44F5-AD52-6932AB9B2A30}" dt="2018-02-28T16:48:38.888" v="197" actId="478"/>
          <ac:inkMkLst>
            <pc:docMk/>
            <pc:sldMk cId="389648173" sldId="360"/>
            <ac:inkMk id="3" creationId="{00000000-0000-0000-0000-000000000000}"/>
          </ac:inkMkLst>
        </pc:inkChg>
        <pc:inkChg chg="del topLvl">
          <ac:chgData name="Mark Wyse" userId="bbbbf439873ed760" providerId="LiveId" clId="{5CB5297C-87D3-44F5-AD52-6932AB9B2A30}" dt="2018-02-28T16:48:37.831" v="196" actId="478"/>
          <ac:inkMkLst>
            <pc:docMk/>
            <pc:sldMk cId="389648173" sldId="360"/>
            <ac:inkMk id="13" creationId="{00000000-0000-0000-0000-000000000000}"/>
          </ac:inkMkLst>
        </pc:inkChg>
        <pc:inkChg chg="del topLvl">
          <ac:chgData name="Mark Wyse" userId="bbbbf439873ed760" providerId="LiveId" clId="{5CB5297C-87D3-44F5-AD52-6932AB9B2A30}" dt="2018-02-28T16:48:40.506" v="198" actId="478"/>
          <ac:inkMkLst>
            <pc:docMk/>
            <pc:sldMk cId="389648173" sldId="360"/>
            <ac:inkMk id="14" creationId="{00000000-0000-0000-0000-000000000000}"/>
          </ac:inkMkLst>
        </pc:inkChg>
      </pc:sldChg>
      <pc:sldMasterChg chg="modSp">
        <pc:chgData name="Mark Wyse" userId="bbbbf439873ed760" providerId="LiveId" clId="{5CB5297C-87D3-44F5-AD52-6932AB9B2A30}" dt="2018-02-28T16:45:23.083" v="40" actId="20577"/>
        <pc:sldMasterMkLst>
          <pc:docMk/>
          <pc:sldMasterMk cId="3512233165" sldId="2147483679"/>
        </pc:sldMasterMkLst>
        <pc:spChg chg="mod">
          <ac:chgData name="Mark Wyse" userId="bbbbf439873ed760" providerId="LiveId" clId="{5CB5297C-87D3-44F5-AD52-6932AB9B2A30}" dt="2018-02-28T16:45:23.083" v="40" actId="20577"/>
          <ac:spMkLst>
            <pc:docMk/>
            <pc:sldMasterMk cId="3512233165" sldId="2147483679"/>
            <ac:spMk id="16" creationId="{00000000-0000-0000-0000-000000000000}"/>
          </ac:spMkLst>
        </pc:spChg>
        <pc:spChg chg="mod">
          <ac:chgData name="Mark Wyse" userId="bbbbf439873ed760" providerId="LiveId" clId="{5CB5297C-87D3-44F5-AD52-6932AB9B2A30}" dt="2018-02-28T16:45:18.662" v="32" actId="20577"/>
          <ac:spMkLst>
            <pc:docMk/>
            <pc:sldMasterMk cId="3512233165" sldId="2147483679"/>
            <ac:spMk id="22" creationId="{00000000-0000-0000-0000-000000000000}"/>
          </ac:spMkLst>
        </pc:spChg>
      </pc:sldMasterChg>
    </pc:docChg>
  </pc:docChgLst>
  <pc:docChgLst>
    <pc:chgData name="Mark Wyse" userId="bbbbf439873ed760" providerId="LiveId" clId="{9C5D6411-6885-4392-94DA-B74E267126CD}"/>
    <pc:docChg chg="custSel modSld">
      <pc:chgData name="Mark Wyse" userId="bbbbf439873ed760" providerId="LiveId" clId="{9C5D6411-6885-4392-94DA-B74E267126CD}" dt="2018-03-02T18:44:20.101" v="215" actId="20577"/>
      <pc:docMkLst>
        <pc:docMk/>
      </pc:docMkLst>
      <pc:sldChg chg="modNotesTx">
        <pc:chgData name="Mark Wyse" userId="bbbbf439873ed760" providerId="LiveId" clId="{9C5D6411-6885-4392-94DA-B74E267126CD}" dt="2018-03-02T18:43:22.940" v="110" actId="20577"/>
        <pc:sldMkLst>
          <pc:docMk/>
          <pc:sldMk cId="2202587202" sldId="276"/>
        </pc:sldMkLst>
      </pc:sldChg>
      <pc:sldChg chg="modNotesTx">
        <pc:chgData name="Mark Wyse" userId="bbbbf439873ed760" providerId="LiveId" clId="{9C5D6411-6885-4392-94DA-B74E267126CD}" dt="2018-03-02T18:44:20.101" v="215" actId="20577"/>
        <pc:sldMkLst>
          <pc:docMk/>
          <pc:sldMk cId="774061040" sldId="277"/>
        </pc:sldMkLst>
      </pc:sldChg>
      <pc:sldChg chg="modNotesTx">
        <pc:chgData name="Mark Wyse" userId="bbbbf439873ed760" providerId="LiveId" clId="{9C5D6411-6885-4392-94DA-B74E267126CD}" dt="2018-03-02T18:36:06.168" v="37" actId="20577"/>
        <pc:sldMkLst>
          <pc:docMk/>
          <pc:sldMk cId="3689743916" sldId="35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11/27/2017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BD8D-73C8-400A-8ABF-65EB621E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977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11/27/2017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BE38-42BE-46F6-BB7C-9400E78F8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762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1" y="2"/>
            <a:ext cx="2971799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427900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How do we know how much to free?</a:t>
            </a:r>
          </a:p>
          <a:p>
            <a:r>
              <a:rPr lang="en-US" dirty="0"/>
              <a:t>Allocator</a:t>
            </a:r>
            <a:r>
              <a:rPr lang="en-US" baseline="0" dirty="0"/>
              <a:t> has to remember!</a:t>
            </a:r>
          </a:p>
          <a:p>
            <a:endParaRPr lang="en-US" baseline="0" dirty="0"/>
          </a:p>
          <a:p>
            <a:r>
              <a:rPr lang="en-US" baseline="0" dirty="0"/>
              <a:t>P4 malloc -&gt; location of allocated bytes depends on allocator placement policy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3990426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 u="sng" baseline="0" dirty="0"/>
              <a:t>No overlap</a:t>
            </a:r>
            <a:r>
              <a:rPr lang="en-US" baseline="0" dirty="0"/>
              <a:t>:  application thinks they're separate pieces of data</a:t>
            </a:r>
          </a:p>
          <a:p>
            <a:pPr marL="171450" indent="-171450">
              <a:buFontTx/>
              <a:buChar char="-"/>
            </a:pPr>
            <a:r>
              <a:rPr lang="en-US" u="sng" baseline="0" dirty="0"/>
              <a:t>No move</a:t>
            </a:r>
            <a:r>
              <a:rPr lang="en-US" baseline="0" dirty="0"/>
              <a:t>:  application holds pointers, can't go track them down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Respond immediately: can’t reorder or buffer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Allocate from free mem: blocks can’t overlap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Can’t move allocated blocks: defragmentation not allowed -&gt; would break user pointers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1883319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heap size </a:t>
            </a:r>
            <a:r>
              <a:rPr lang="en-US" i="1" dirty="0"/>
              <a:t>can</a:t>
            </a:r>
            <a:r>
              <a:rPr lang="en-US" dirty="0"/>
              <a:t> be decreased by using the </a:t>
            </a:r>
            <a:r>
              <a:rPr lang="en-US" b="1" dirty="0" err="1"/>
              <a:t>brk</a:t>
            </a:r>
            <a:r>
              <a:rPr lang="en-US" b="1" dirty="0"/>
              <a:t>(2)</a:t>
            </a:r>
            <a:r>
              <a:rPr lang="en-US" b="0" dirty="0"/>
              <a:t> system call.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Packing</a:t>
            </a:r>
            <a:r>
              <a:rPr lang="en-US" b="0" baseline="0" dirty="0"/>
              <a:t> analogy. -&gt; pack fast or pack tight?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3458886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Explicit policy decisions: faster throughput to not individually size every block</a:t>
            </a:r>
          </a:p>
          <a:p>
            <a:endParaRPr lang="en-US" dirty="0"/>
          </a:p>
          <a:p>
            <a:r>
              <a:rPr lang="en-US" dirty="0"/>
              <a:t>Policy examples for performance:</a:t>
            </a:r>
            <a:r>
              <a:rPr lang="en-US" baseline="0" dirty="0"/>
              <a:t>  library book checkout duration, creating a new Google calendar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3103391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p4 malloc, </a:t>
            </a:r>
            <a:r>
              <a:rPr lang="en-US" dirty="0" err="1"/>
              <a:t>sbrk</a:t>
            </a:r>
            <a:r>
              <a:rPr lang="en-US" dirty="0"/>
              <a:t>() will be called to extend heap</a:t>
            </a:r>
          </a:p>
          <a:p>
            <a:pPr marL="171450" indent="-171450">
              <a:buFontTx/>
              <a:buChar char="-"/>
            </a:pPr>
            <a:r>
              <a:rPr lang="en-US" dirty="0"/>
              <a:t>28B total storage free, but not contiguous for 24B so need to grow heap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4005414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D</a:t>
            </a:r>
          </a:p>
          <a:p>
            <a:r>
              <a:rPr lang="en-US" dirty="0"/>
              <a:t>Reason: allocation failure returns NULL</a:t>
            </a:r>
          </a:p>
          <a:p>
            <a:endParaRPr lang="en-US" dirty="0"/>
          </a:p>
          <a:p>
            <a:r>
              <a:rPr lang="en-US" dirty="0"/>
              <a:t>A: true, temporary should go on stack (if small enough)</a:t>
            </a:r>
          </a:p>
          <a:p>
            <a:r>
              <a:rPr lang="en-US" dirty="0"/>
              <a:t>B: true, allocates only, no initialization</a:t>
            </a:r>
          </a:p>
          <a:p>
            <a:r>
              <a:rPr lang="en-US" dirty="0"/>
              <a:t>C: true, aggregate payload / heap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428666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2887592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3140517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2) Linked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111094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Size = 4B, is-allocated = 1-bit</a:t>
            </a:r>
          </a:p>
          <a:p>
            <a:endParaRPr lang="en-US" dirty="0"/>
          </a:p>
          <a:p>
            <a:r>
              <a:rPr lang="en-US" dirty="0"/>
              <a:t>Low-order bits are always 0 for aligned addresses!!</a:t>
            </a:r>
          </a:p>
          <a:p>
            <a:endParaRPr lang="en-US" dirty="0"/>
          </a:p>
          <a:p>
            <a:r>
              <a:rPr lang="en-US" dirty="0"/>
              <a:t>Where is p pointing?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358812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46050"/>
            <a:ext cx="7323137" cy="5494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1065785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Box = 4B</a:t>
            </a:r>
          </a:p>
          <a:p>
            <a:endParaRPr lang="en-US" dirty="0"/>
          </a:p>
          <a:p>
            <a:r>
              <a:rPr lang="en-US" dirty="0"/>
              <a:t>Draw arrows from block to block for implicit free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692483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Why doesn’t “*p &lt;= </a:t>
            </a:r>
            <a:r>
              <a:rPr lang="en-US" dirty="0" err="1"/>
              <a:t>len</a:t>
            </a:r>
            <a:r>
              <a:rPr lang="en-US" dirty="0"/>
              <a:t>” mask off the allocated bit too? Because this</a:t>
            </a:r>
            <a:r>
              <a:rPr lang="en-US" baseline="0" dirty="0"/>
              <a:t> is the second condition in the || test, which means that the first condition (*p &amp; 1) must have already been false, so we know that the allocated bit can’t be set and we don’t have to bother masking it off.</a:t>
            </a:r>
          </a:p>
          <a:p>
            <a:endParaRPr lang="en-US" baseline="0" dirty="0"/>
          </a:p>
          <a:p>
            <a:r>
              <a:rPr lang="en-US" baseline="0" dirty="0"/>
              <a:t>*note: splinters = lots of small blocks up front -&gt; increases search time for </a:t>
            </a:r>
            <a:r>
              <a:rPr lang="en-US" baseline="0"/>
              <a:t>larger blocks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Tends</a:t>
            </a:r>
            <a:r>
              <a:rPr lang="en-US" baseline="0" dirty="0"/>
              <a:t> to concentrate small blocks at front of heap.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428943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188618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http://en.wikipedia.org/wiki/Data_segment#Program_memory</a:t>
            </a:r>
          </a:p>
          <a:p>
            <a:r>
              <a:rPr lang="en-US" dirty="0"/>
              <a:t>.data is for data</a:t>
            </a:r>
            <a:r>
              <a:rPr lang="en-US" baseline="0" dirty="0"/>
              <a:t> that is initialized at compile-time: string literals, and static/global variables initialized to some value.</a:t>
            </a:r>
          </a:p>
          <a:p>
            <a:r>
              <a:rPr lang="en-US" baseline="0" dirty="0"/>
              <a:t>.</a:t>
            </a:r>
            <a:r>
              <a:rPr lang="en-US" baseline="0" dirty="0" err="1"/>
              <a:t>bss</a:t>
            </a:r>
            <a:r>
              <a:rPr lang="en-US" baseline="0" dirty="0"/>
              <a:t> is for static/global variables with no explicit initialization in the code.</a:t>
            </a:r>
            <a:endParaRPr lang="en-US" dirty="0"/>
          </a:p>
          <a:p>
            <a:r>
              <a:rPr lang="en-US" dirty="0"/>
              <a:t>    http://en.wikipedia.org/wiki/.bss</a:t>
            </a:r>
          </a:p>
          <a:p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.data is fixed-size,</a:t>
            </a:r>
            <a:r>
              <a:rPr lang="en-US" baseline="0" dirty="0"/>
              <a:t> have to know ahead of time how much you need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412699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1765611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 3 </a:t>
            </a:r>
            <a:r>
              <a:rPr lang="en-US" dirty="0" err="1"/>
              <a:t>malloc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236930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 3 </a:t>
            </a:r>
            <a:r>
              <a:rPr lang="en-US" dirty="0" err="1"/>
              <a:t>malloc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2314453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man</a:t>
            </a:r>
            <a:r>
              <a:rPr lang="en-US" baseline="0" dirty="0"/>
              <a:t> 3 free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Free() doesn’t change the pointer passed as an argument, it now points to unallocated memory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2916605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2271413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notation for our discussion</a:t>
            </a:r>
          </a:p>
          <a:p>
            <a:endParaRPr lang="en-US" dirty="0"/>
          </a:p>
          <a:p>
            <a:r>
              <a:rPr lang="en-US" dirty="0"/>
              <a:t>4 boxes = 16 B</a:t>
            </a:r>
          </a:p>
          <a:p>
            <a:r>
              <a:rPr lang="en-US" dirty="0"/>
              <a:t>3 boxes = 12 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4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2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5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4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7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8860" y="-2231"/>
            <a:ext cx="14863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L23:  Memory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Allocation 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627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tags" Target="../tags/tag83.xml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tags" Target="../tags/tag82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29" Type="http://schemas.openxmlformats.org/officeDocument/2006/relationships/tags" Target="../tags/tag86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tags" Target="../tags/tag81.xml"/><Relationship Id="rId32" Type="http://schemas.openxmlformats.org/officeDocument/2006/relationships/notesSlide" Target="../notesSlides/notesSlide9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28" Type="http://schemas.openxmlformats.org/officeDocument/2006/relationships/tags" Target="../tags/tag85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tags" Target="../tags/tag84.xml"/><Relationship Id="rId30" Type="http://schemas.openxmlformats.org/officeDocument/2006/relationships/tags" Target="../tags/tag87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13.xml"/><Relationship Id="rId21" Type="http://schemas.openxmlformats.org/officeDocument/2006/relationships/tags" Target="../tags/tag108.xml"/><Relationship Id="rId34" Type="http://schemas.openxmlformats.org/officeDocument/2006/relationships/tags" Target="../tags/tag121.xml"/><Relationship Id="rId42" Type="http://schemas.openxmlformats.org/officeDocument/2006/relationships/tags" Target="../tags/tag129.xml"/><Relationship Id="rId47" Type="http://schemas.openxmlformats.org/officeDocument/2006/relationships/tags" Target="../tags/tag134.xml"/><Relationship Id="rId50" Type="http://schemas.openxmlformats.org/officeDocument/2006/relationships/tags" Target="../tags/tag137.xml"/><Relationship Id="rId55" Type="http://schemas.openxmlformats.org/officeDocument/2006/relationships/tags" Target="../tags/tag142.xml"/><Relationship Id="rId63" Type="http://schemas.openxmlformats.org/officeDocument/2006/relationships/tags" Target="../tags/tag150.xml"/><Relationship Id="rId68" Type="http://schemas.openxmlformats.org/officeDocument/2006/relationships/tags" Target="../tags/tag155.xml"/><Relationship Id="rId76" Type="http://schemas.openxmlformats.org/officeDocument/2006/relationships/tags" Target="../tags/tag163.xml"/><Relationship Id="rId84" Type="http://schemas.openxmlformats.org/officeDocument/2006/relationships/tags" Target="../tags/tag171.xml"/><Relationship Id="rId89" Type="http://schemas.openxmlformats.org/officeDocument/2006/relationships/tags" Target="../tags/tag176.xml"/><Relationship Id="rId97" Type="http://schemas.openxmlformats.org/officeDocument/2006/relationships/tags" Target="../tags/tag184.xml"/><Relationship Id="rId7" Type="http://schemas.openxmlformats.org/officeDocument/2006/relationships/tags" Target="../tags/tag94.xml"/><Relationship Id="rId71" Type="http://schemas.openxmlformats.org/officeDocument/2006/relationships/tags" Target="../tags/tag158.xml"/><Relationship Id="rId92" Type="http://schemas.openxmlformats.org/officeDocument/2006/relationships/tags" Target="../tags/tag179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9" Type="http://schemas.openxmlformats.org/officeDocument/2006/relationships/tags" Target="../tags/tag116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tags" Target="../tags/tag119.xml"/><Relationship Id="rId37" Type="http://schemas.openxmlformats.org/officeDocument/2006/relationships/tags" Target="../tags/tag124.xml"/><Relationship Id="rId40" Type="http://schemas.openxmlformats.org/officeDocument/2006/relationships/tags" Target="../tags/tag127.xml"/><Relationship Id="rId45" Type="http://schemas.openxmlformats.org/officeDocument/2006/relationships/tags" Target="../tags/tag132.xml"/><Relationship Id="rId53" Type="http://schemas.openxmlformats.org/officeDocument/2006/relationships/tags" Target="../tags/tag140.xml"/><Relationship Id="rId58" Type="http://schemas.openxmlformats.org/officeDocument/2006/relationships/tags" Target="../tags/tag145.xml"/><Relationship Id="rId66" Type="http://schemas.openxmlformats.org/officeDocument/2006/relationships/tags" Target="../tags/tag153.xml"/><Relationship Id="rId74" Type="http://schemas.openxmlformats.org/officeDocument/2006/relationships/tags" Target="../tags/tag161.xml"/><Relationship Id="rId79" Type="http://schemas.openxmlformats.org/officeDocument/2006/relationships/tags" Target="../tags/tag166.xml"/><Relationship Id="rId87" Type="http://schemas.openxmlformats.org/officeDocument/2006/relationships/tags" Target="../tags/tag174.xml"/><Relationship Id="rId5" Type="http://schemas.openxmlformats.org/officeDocument/2006/relationships/tags" Target="../tags/tag92.xml"/><Relationship Id="rId61" Type="http://schemas.openxmlformats.org/officeDocument/2006/relationships/tags" Target="../tags/tag148.xml"/><Relationship Id="rId82" Type="http://schemas.openxmlformats.org/officeDocument/2006/relationships/tags" Target="../tags/tag169.xml"/><Relationship Id="rId90" Type="http://schemas.openxmlformats.org/officeDocument/2006/relationships/tags" Target="../tags/tag177.xml"/><Relationship Id="rId95" Type="http://schemas.openxmlformats.org/officeDocument/2006/relationships/tags" Target="../tags/tag182.xml"/><Relationship Id="rId19" Type="http://schemas.openxmlformats.org/officeDocument/2006/relationships/tags" Target="../tags/tag10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tags" Target="../tags/tag117.xml"/><Relationship Id="rId35" Type="http://schemas.openxmlformats.org/officeDocument/2006/relationships/tags" Target="../tags/tag122.xml"/><Relationship Id="rId43" Type="http://schemas.openxmlformats.org/officeDocument/2006/relationships/tags" Target="../tags/tag130.xml"/><Relationship Id="rId48" Type="http://schemas.openxmlformats.org/officeDocument/2006/relationships/tags" Target="../tags/tag135.xml"/><Relationship Id="rId56" Type="http://schemas.openxmlformats.org/officeDocument/2006/relationships/tags" Target="../tags/tag143.xml"/><Relationship Id="rId64" Type="http://schemas.openxmlformats.org/officeDocument/2006/relationships/tags" Target="../tags/tag151.xml"/><Relationship Id="rId69" Type="http://schemas.openxmlformats.org/officeDocument/2006/relationships/tags" Target="../tags/tag156.xml"/><Relationship Id="rId77" Type="http://schemas.openxmlformats.org/officeDocument/2006/relationships/tags" Target="../tags/tag164.xml"/><Relationship Id="rId100" Type="http://schemas.openxmlformats.org/officeDocument/2006/relationships/notesSlide" Target="../notesSlides/notesSlide10.xml"/><Relationship Id="rId8" Type="http://schemas.openxmlformats.org/officeDocument/2006/relationships/tags" Target="../tags/tag95.xml"/><Relationship Id="rId51" Type="http://schemas.openxmlformats.org/officeDocument/2006/relationships/tags" Target="../tags/tag138.xml"/><Relationship Id="rId72" Type="http://schemas.openxmlformats.org/officeDocument/2006/relationships/tags" Target="../tags/tag159.xml"/><Relationship Id="rId80" Type="http://schemas.openxmlformats.org/officeDocument/2006/relationships/tags" Target="../tags/tag167.xml"/><Relationship Id="rId85" Type="http://schemas.openxmlformats.org/officeDocument/2006/relationships/tags" Target="../tags/tag172.xml"/><Relationship Id="rId93" Type="http://schemas.openxmlformats.org/officeDocument/2006/relationships/tags" Target="../tags/tag180.xml"/><Relationship Id="rId98" Type="http://schemas.openxmlformats.org/officeDocument/2006/relationships/tags" Target="../tags/tag185.xml"/><Relationship Id="rId3" Type="http://schemas.openxmlformats.org/officeDocument/2006/relationships/tags" Target="../tags/tag90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tags" Target="../tags/tag125.xml"/><Relationship Id="rId46" Type="http://schemas.openxmlformats.org/officeDocument/2006/relationships/tags" Target="../tags/tag133.xml"/><Relationship Id="rId59" Type="http://schemas.openxmlformats.org/officeDocument/2006/relationships/tags" Target="../tags/tag146.xml"/><Relationship Id="rId67" Type="http://schemas.openxmlformats.org/officeDocument/2006/relationships/tags" Target="../tags/tag154.xml"/><Relationship Id="rId20" Type="http://schemas.openxmlformats.org/officeDocument/2006/relationships/tags" Target="../tags/tag107.xml"/><Relationship Id="rId41" Type="http://schemas.openxmlformats.org/officeDocument/2006/relationships/tags" Target="../tags/tag128.xml"/><Relationship Id="rId54" Type="http://schemas.openxmlformats.org/officeDocument/2006/relationships/tags" Target="../tags/tag141.xml"/><Relationship Id="rId62" Type="http://schemas.openxmlformats.org/officeDocument/2006/relationships/tags" Target="../tags/tag149.xml"/><Relationship Id="rId70" Type="http://schemas.openxmlformats.org/officeDocument/2006/relationships/tags" Target="../tags/tag157.xml"/><Relationship Id="rId75" Type="http://schemas.openxmlformats.org/officeDocument/2006/relationships/tags" Target="../tags/tag162.xml"/><Relationship Id="rId83" Type="http://schemas.openxmlformats.org/officeDocument/2006/relationships/tags" Target="../tags/tag170.xml"/><Relationship Id="rId88" Type="http://schemas.openxmlformats.org/officeDocument/2006/relationships/tags" Target="../tags/tag175.xml"/><Relationship Id="rId91" Type="http://schemas.openxmlformats.org/officeDocument/2006/relationships/tags" Target="../tags/tag178.xml"/><Relationship Id="rId96" Type="http://schemas.openxmlformats.org/officeDocument/2006/relationships/tags" Target="../tags/tag183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tags" Target="../tags/tag123.xml"/><Relationship Id="rId49" Type="http://schemas.openxmlformats.org/officeDocument/2006/relationships/tags" Target="../tags/tag136.xml"/><Relationship Id="rId57" Type="http://schemas.openxmlformats.org/officeDocument/2006/relationships/tags" Target="../tags/tag144.xml"/><Relationship Id="rId10" Type="http://schemas.openxmlformats.org/officeDocument/2006/relationships/tags" Target="../tags/tag97.xml"/><Relationship Id="rId31" Type="http://schemas.openxmlformats.org/officeDocument/2006/relationships/tags" Target="../tags/tag118.xml"/><Relationship Id="rId44" Type="http://schemas.openxmlformats.org/officeDocument/2006/relationships/tags" Target="../tags/tag131.xml"/><Relationship Id="rId52" Type="http://schemas.openxmlformats.org/officeDocument/2006/relationships/tags" Target="../tags/tag139.xml"/><Relationship Id="rId60" Type="http://schemas.openxmlformats.org/officeDocument/2006/relationships/tags" Target="../tags/tag147.xml"/><Relationship Id="rId65" Type="http://schemas.openxmlformats.org/officeDocument/2006/relationships/tags" Target="../tags/tag152.xml"/><Relationship Id="rId73" Type="http://schemas.openxmlformats.org/officeDocument/2006/relationships/tags" Target="../tags/tag160.xml"/><Relationship Id="rId78" Type="http://schemas.openxmlformats.org/officeDocument/2006/relationships/tags" Target="../tags/tag165.xml"/><Relationship Id="rId81" Type="http://schemas.openxmlformats.org/officeDocument/2006/relationships/tags" Target="../tags/tag168.xml"/><Relationship Id="rId86" Type="http://schemas.openxmlformats.org/officeDocument/2006/relationships/tags" Target="../tags/tag173.xml"/><Relationship Id="rId94" Type="http://schemas.openxmlformats.org/officeDocument/2006/relationships/tags" Target="../tags/tag181.xml"/><Relationship Id="rId99" Type="http://schemas.openxmlformats.org/officeDocument/2006/relationships/slideLayout" Target="../slideLayouts/slideLayout4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39" Type="http://schemas.openxmlformats.org/officeDocument/2006/relationships/tags" Target="../tags/tag1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11.png"/><Relationship Id="rId5" Type="http://schemas.openxmlformats.org/officeDocument/2006/relationships/tags" Target="../tags/tag1900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19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95.xml"/><Relationship Id="rId9" Type="http://schemas.openxmlformats.org/officeDocument/2006/relationships/tags" Target="../tags/tag200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26" Type="http://schemas.openxmlformats.org/officeDocument/2006/relationships/tags" Target="../tags/tag226.xml"/><Relationship Id="rId39" Type="http://schemas.openxmlformats.org/officeDocument/2006/relationships/tags" Target="../tags/tag239.xml"/><Relationship Id="rId21" Type="http://schemas.openxmlformats.org/officeDocument/2006/relationships/tags" Target="../tags/tag221.xml"/><Relationship Id="rId34" Type="http://schemas.openxmlformats.org/officeDocument/2006/relationships/tags" Target="../tags/tag234.xml"/><Relationship Id="rId42" Type="http://schemas.openxmlformats.org/officeDocument/2006/relationships/tags" Target="../tags/tag242.xml"/><Relationship Id="rId47" Type="http://schemas.openxmlformats.org/officeDocument/2006/relationships/tags" Target="../tags/tag247.xml"/><Relationship Id="rId50" Type="http://schemas.openxmlformats.org/officeDocument/2006/relationships/tags" Target="../tags/tag250.xml"/><Relationship Id="rId55" Type="http://schemas.openxmlformats.org/officeDocument/2006/relationships/tags" Target="../tags/tag255.xml"/><Relationship Id="rId63" Type="http://schemas.openxmlformats.org/officeDocument/2006/relationships/tags" Target="../tags/tag263.xml"/><Relationship Id="rId68" Type="http://schemas.openxmlformats.org/officeDocument/2006/relationships/tags" Target="../tags/tag268.xml"/><Relationship Id="rId76" Type="http://schemas.openxmlformats.org/officeDocument/2006/relationships/tags" Target="../tags/tag276.xml"/><Relationship Id="rId84" Type="http://schemas.openxmlformats.org/officeDocument/2006/relationships/tags" Target="../tags/tag284.xml"/><Relationship Id="rId7" Type="http://schemas.openxmlformats.org/officeDocument/2006/relationships/tags" Target="../tags/tag207.xml"/><Relationship Id="rId71" Type="http://schemas.openxmlformats.org/officeDocument/2006/relationships/tags" Target="../tags/tag271.xml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9" Type="http://schemas.openxmlformats.org/officeDocument/2006/relationships/tags" Target="../tags/tag229.xml"/><Relationship Id="rId11" Type="http://schemas.openxmlformats.org/officeDocument/2006/relationships/tags" Target="../tags/tag211.xml"/><Relationship Id="rId24" Type="http://schemas.openxmlformats.org/officeDocument/2006/relationships/tags" Target="../tags/tag224.xml"/><Relationship Id="rId32" Type="http://schemas.openxmlformats.org/officeDocument/2006/relationships/tags" Target="../tags/tag232.xml"/><Relationship Id="rId37" Type="http://schemas.openxmlformats.org/officeDocument/2006/relationships/tags" Target="../tags/tag237.xml"/><Relationship Id="rId40" Type="http://schemas.openxmlformats.org/officeDocument/2006/relationships/tags" Target="../tags/tag240.xml"/><Relationship Id="rId45" Type="http://schemas.openxmlformats.org/officeDocument/2006/relationships/tags" Target="../tags/tag245.xml"/><Relationship Id="rId53" Type="http://schemas.openxmlformats.org/officeDocument/2006/relationships/tags" Target="../tags/tag253.xml"/><Relationship Id="rId58" Type="http://schemas.openxmlformats.org/officeDocument/2006/relationships/tags" Target="../tags/tag258.xml"/><Relationship Id="rId66" Type="http://schemas.openxmlformats.org/officeDocument/2006/relationships/tags" Target="../tags/tag266.xml"/><Relationship Id="rId74" Type="http://schemas.openxmlformats.org/officeDocument/2006/relationships/tags" Target="../tags/tag274.xml"/><Relationship Id="rId79" Type="http://schemas.openxmlformats.org/officeDocument/2006/relationships/tags" Target="../tags/tag279.xml"/><Relationship Id="rId5" Type="http://schemas.openxmlformats.org/officeDocument/2006/relationships/tags" Target="../tags/tag205.xml"/><Relationship Id="rId61" Type="http://schemas.openxmlformats.org/officeDocument/2006/relationships/tags" Target="../tags/tag261.xml"/><Relationship Id="rId82" Type="http://schemas.openxmlformats.org/officeDocument/2006/relationships/tags" Target="../tags/tag282.xml"/><Relationship Id="rId19" Type="http://schemas.openxmlformats.org/officeDocument/2006/relationships/tags" Target="../tags/tag219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tags" Target="../tags/tag222.xml"/><Relationship Id="rId27" Type="http://schemas.openxmlformats.org/officeDocument/2006/relationships/tags" Target="../tags/tag227.xml"/><Relationship Id="rId30" Type="http://schemas.openxmlformats.org/officeDocument/2006/relationships/tags" Target="../tags/tag230.xml"/><Relationship Id="rId35" Type="http://schemas.openxmlformats.org/officeDocument/2006/relationships/tags" Target="../tags/tag235.xml"/><Relationship Id="rId43" Type="http://schemas.openxmlformats.org/officeDocument/2006/relationships/tags" Target="../tags/tag243.xml"/><Relationship Id="rId48" Type="http://schemas.openxmlformats.org/officeDocument/2006/relationships/tags" Target="../tags/tag248.xml"/><Relationship Id="rId56" Type="http://schemas.openxmlformats.org/officeDocument/2006/relationships/tags" Target="../tags/tag256.xml"/><Relationship Id="rId64" Type="http://schemas.openxmlformats.org/officeDocument/2006/relationships/tags" Target="../tags/tag264.xml"/><Relationship Id="rId69" Type="http://schemas.openxmlformats.org/officeDocument/2006/relationships/tags" Target="../tags/tag269.xml"/><Relationship Id="rId77" Type="http://schemas.openxmlformats.org/officeDocument/2006/relationships/tags" Target="../tags/tag277.xml"/><Relationship Id="rId8" Type="http://schemas.openxmlformats.org/officeDocument/2006/relationships/tags" Target="../tags/tag208.xml"/><Relationship Id="rId51" Type="http://schemas.openxmlformats.org/officeDocument/2006/relationships/tags" Target="../tags/tag251.xml"/><Relationship Id="rId72" Type="http://schemas.openxmlformats.org/officeDocument/2006/relationships/tags" Target="../tags/tag272.xml"/><Relationship Id="rId80" Type="http://schemas.openxmlformats.org/officeDocument/2006/relationships/tags" Target="../tags/tag280.xml"/><Relationship Id="rId85" Type="http://schemas.openxmlformats.org/officeDocument/2006/relationships/slideLayout" Target="../slideLayouts/slideLayout2.xml"/><Relationship Id="rId3" Type="http://schemas.openxmlformats.org/officeDocument/2006/relationships/tags" Target="../tags/tag203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tags" Target="../tags/tag225.xml"/><Relationship Id="rId33" Type="http://schemas.openxmlformats.org/officeDocument/2006/relationships/tags" Target="../tags/tag233.xml"/><Relationship Id="rId38" Type="http://schemas.openxmlformats.org/officeDocument/2006/relationships/tags" Target="../tags/tag238.xml"/><Relationship Id="rId46" Type="http://schemas.openxmlformats.org/officeDocument/2006/relationships/tags" Target="../tags/tag246.xml"/><Relationship Id="rId59" Type="http://schemas.openxmlformats.org/officeDocument/2006/relationships/tags" Target="../tags/tag259.xml"/><Relationship Id="rId67" Type="http://schemas.openxmlformats.org/officeDocument/2006/relationships/tags" Target="../tags/tag267.xml"/><Relationship Id="rId20" Type="http://schemas.openxmlformats.org/officeDocument/2006/relationships/tags" Target="../tags/tag220.xml"/><Relationship Id="rId41" Type="http://schemas.openxmlformats.org/officeDocument/2006/relationships/tags" Target="../tags/tag241.xml"/><Relationship Id="rId54" Type="http://schemas.openxmlformats.org/officeDocument/2006/relationships/tags" Target="../tags/tag254.xml"/><Relationship Id="rId62" Type="http://schemas.openxmlformats.org/officeDocument/2006/relationships/tags" Target="../tags/tag262.xml"/><Relationship Id="rId70" Type="http://schemas.openxmlformats.org/officeDocument/2006/relationships/tags" Target="../tags/tag270.xml"/><Relationship Id="rId75" Type="http://schemas.openxmlformats.org/officeDocument/2006/relationships/tags" Target="../tags/tag275.xml"/><Relationship Id="rId83" Type="http://schemas.openxmlformats.org/officeDocument/2006/relationships/tags" Target="../tags/tag283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5" Type="http://schemas.openxmlformats.org/officeDocument/2006/relationships/tags" Target="../tags/tag215.xml"/><Relationship Id="rId23" Type="http://schemas.openxmlformats.org/officeDocument/2006/relationships/tags" Target="../tags/tag223.xml"/><Relationship Id="rId28" Type="http://schemas.openxmlformats.org/officeDocument/2006/relationships/tags" Target="../tags/tag228.xml"/><Relationship Id="rId36" Type="http://schemas.openxmlformats.org/officeDocument/2006/relationships/tags" Target="../tags/tag236.xml"/><Relationship Id="rId49" Type="http://schemas.openxmlformats.org/officeDocument/2006/relationships/tags" Target="../tags/tag249.xml"/><Relationship Id="rId57" Type="http://schemas.openxmlformats.org/officeDocument/2006/relationships/tags" Target="../tags/tag257.xml"/><Relationship Id="rId10" Type="http://schemas.openxmlformats.org/officeDocument/2006/relationships/tags" Target="../tags/tag210.xml"/><Relationship Id="rId31" Type="http://schemas.openxmlformats.org/officeDocument/2006/relationships/tags" Target="../tags/tag231.xml"/><Relationship Id="rId44" Type="http://schemas.openxmlformats.org/officeDocument/2006/relationships/tags" Target="../tags/tag244.xml"/><Relationship Id="rId52" Type="http://schemas.openxmlformats.org/officeDocument/2006/relationships/tags" Target="../tags/tag252.xml"/><Relationship Id="rId60" Type="http://schemas.openxmlformats.org/officeDocument/2006/relationships/tags" Target="../tags/tag260.xml"/><Relationship Id="rId65" Type="http://schemas.openxmlformats.org/officeDocument/2006/relationships/tags" Target="../tags/tag265.xml"/><Relationship Id="rId73" Type="http://schemas.openxmlformats.org/officeDocument/2006/relationships/tags" Target="../tags/tag273.xml"/><Relationship Id="rId78" Type="http://schemas.openxmlformats.org/officeDocument/2006/relationships/tags" Target="../tags/tag278.xml"/><Relationship Id="rId81" Type="http://schemas.openxmlformats.org/officeDocument/2006/relationships/tags" Target="../tags/tag281.xml"/><Relationship Id="rId86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00.xml"/><Relationship Id="rId18" Type="http://schemas.openxmlformats.org/officeDocument/2006/relationships/tags" Target="../tags/tag305.xml"/><Relationship Id="rId26" Type="http://schemas.openxmlformats.org/officeDocument/2006/relationships/tags" Target="../tags/tag313.xml"/><Relationship Id="rId39" Type="http://schemas.openxmlformats.org/officeDocument/2006/relationships/tags" Target="../tags/tag326.xml"/><Relationship Id="rId21" Type="http://schemas.openxmlformats.org/officeDocument/2006/relationships/tags" Target="../tags/tag308.xml"/><Relationship Id="rId34" Type="http://schemas.openxmlformats.org/officeDocument/2006/relationships/tags" Target="../tags/tag321.xml"/><Relationship Id="rId42" Type="http://schemas.openxmlformats.org/officeDocument/2006/relationships/tags" Target="../tags/tag329.xml"/><Relationship Id="rId47" Type="http://schemas.openxmlformats.org/officeDocument/2006/relationships/tags" Target="../tags/tag334.xml"/><Relationship Id="rId50" Type="http://schemas.openxmlformats.org/officeDocument/2006/relationships/tags" Target="../tags/tag337.xml"/><Relationship Id="rId55" Type="http://schemas.openxmlformats.org/officeDocument/2006/relationships/tags" Target="../tags/tag342.xml"/><Relationship Id="rId63" Type="http://schemas.openxmlformats.org/officeDocument/2006/relationships/tags" Target="../tags/tag350.xml"/><Relationship Id="rId68" Type="http://schemas.openxmlformats.org/officeDocument/2006/relationships/tags" Target="../tags/tag355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294.xml"/><Relationship Id="rId71" Type="http://schemas.openxmlformats.org/officeDocument/2006/relationships/tags" Target="../tags/tag358.xml"/><Relationship Id="rId2" Type="http://schemas.openxmlformats.org/officeDocument/2006/relationships/tags" Target="../tags/tag289.xml"/><Relationship Id="rId16" Type="http://schemas.openxmlformats.org/officeDocument/2006/relationships/tags" Target="../tags/tag303.xml"/><Relationship Id="rId29" Type="http://schemas.openxmlformats.org/officeDocument/2006/relationships/tags" Target="../tags/tag316.xml"/><Relationship Id="rId11" Type="http://schemas.openxmlformats.org/officeDocument/2006/relationships/tags" Target="../tags/tag298.xml"/><Relationship Id="rId24" Type="http://schemas.openxmlformats.org/officeDocument/2006/relationships/tags" Target="../tags/tag311.xml"/><Relationship Id="rId32" Type="http://schemas.openxmlformats.org/officeDocument/2006/relationships/tags" Target="../tags/tag319.xml"/><Relationship Id="rId37" Type="http://schemas.openxmlformats.org/officeDocument/2006/relationships/tags" Target="../tags/tag324.xml"/><Relationship Id="rId40" Type="http://schemas.openxmlformats.org/officeDocument/2006/relationships/tags" Target="../tags/tag327.xml"/><Relationship Id="rId45" Type="http://schemas.openxmlformats.org/officeDocument/2006/relationships/tags" Target="../tags/tag332.xml"/><Relationship Id="rId53" Type="http://schemas.openxmlformats.org/officeDocument/2006/relationships/tags" Target="../tags/tag340.xml"/><Relationship Id="rId58" Type="http://schemas.openxmlformats.org/officeDocument/2006/relationships/tags" Target="../tags/tag345.xml"/><Relationship Id="rId66" Type="http://schemas.openxmlformats.org/officeDocument/2006/relationships/tags" Target="../tags/tag353.xml"/><Relationship Id="rId74" Type="http://schemas.openxmlformats.org/officeDocument/2006/relationships/tags" Target="../tags/tag361.xml"/><Relationship Id="rId5" Type="http://schemas.openxmlformats.org/officeDocument/2006/relationships/tags" Target="../tags/tag292.xml"/><Relationship Id="rId15" Type="http://schemas.openxmlformats.org/officeDocument/2006/relationships/tags" Target="../tags/tag302.xml"/><Relationship Id="rId23" Type="http://schemas.openxmlformats.org/officeDocument/2006/relationships/tags" Target="../tags/tag310.xml"/><Relationship Id="rId28" Type="http://schemas.openxmlformats.org/officeDocument/2006/relationships/tags" Target="../tags/tag315.xml"/><Relationship Id="rId36" Type="http://schemas.openxmlformats.org/officeDocument/2006/relationships/tags" Target="../tags/tag323.xml"/><Relationship Id="rId49" Type="http://schemas.openxmlformats.org/officeDocument/2006/relationships/tags" Target="../tags/tag336.xml"/><Relationship Id="rId57" Type="http://schemas.openxmlformats.org/officeDocument/2006/relationships/tags" Target="../tags/tag344.xml"/><Relationship Id="rId61" Type="http://schemas.openxmlformats.org/officeDocument/2006/relationships/tags" Target="../tags/tag348.xml"/><Relationship Id="rId10" Type="http://schemas.openxmlformats.org/officeDocument/2006/relationships/tags" Target="../tags/tag297.xml"/><Relationship Id="rId19" Type="http://schemas.openxmlformats.org/officeDocument/2006/relationships/tags" Target="../tags/tag306.xml"/><Relationship Id="rId31" Type="http://schemas.openxmlformats.org/officeDocument/2006/relationships/tags" Target="../tags/tag318.xml"/><Relationship Id="rId44" Type="http://schemas.openxmlformats.org/officeDocument/2006/relationships/tags" Target="../tags/tag331.xml"/><Relationship Id="rId52" Type="http://schemas.openxmlformats.org/officeDocument/2006/relationships/tags" Target="../tags/tag339.xml"/><Relationship Id="rId60" Type="http://schemas.openxmlformats.org/officeDocument/2006/relationships/tags" Target="../tags/tag347.xml"/><Relationship Id="rId65" Type="http://schemas.openxmlformats.org/officeDocument/2006/relationships/tags" Target="../tags/tag352.xml"/><Relationship Id="rId73" Type="http://schemas.openxmlformats.org/officeDocument/2006/relationships/tags" Target="../tags/tag360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tags" Target="../tags/tag301.xml"/><Relationship Id="rId22" Type="http://schemas.openxmlformats.org/officeDocument/2006/relationships/tags" Target="../tags/tag309.xml"/><Relationship Id="rId27" Type="http://schemas.openxmlformats.org/officeDocument/2006/relationships/tags" Target="../tags/tag314.xml"/><Relationship Id="rId30" Type="http://schemas.openxmlformats.org/officeDocument/2006/relationships/tags" Target="../tags/tag317.xml"/><Relationship Id="rId35" Type="http://schemas.openxmlformats.org/officeDocument/2006/relationships/tags" Target="../tags/tag322.xml"/><Relationship Id="rId43" Type="http://schemas.openxmlformats.org/officeDocument/2006/relationships/tags" Target="../tags/tag330.xml"/><Relationship Id="rId48" Type="http://schemas.openxmlformats.org/officeDocument/2006/relationships/tags" Target="../tags/tag335.xml"/><Relationship Id="rId56" Type="http://schemas.openxmlformats.org/officeDocument/2006/relationships/tags" Target="../tags/tag343.xml"/><Relationship Id="rId64" Type="http://schemas.openxmlformats.org/officeDocument/2006/relationships/tags" Target="../tags/tag351.xml"/><Relationship Id="rId69" Type="http://schemas.openxmlformats.org/officeDocument/2006/relationships/tags" Target="../tags/tag356.xml"/><Relationship Id="rId77" Type="http://schemas.openxmlformats.org/officeDocument/2006/relationships/notesSlide" Target="../notesSlides/notesSlide17.xml"/><Relationship Id="rId8" Type="http://schemas.openxmlformats.org/officeDocument/2006/relationships/tags" Target="../tags/tag295.xml"/><Relationship Id="rId51" Type="http://schemas.openxmlformats.org/officeDocument/2006/relationships/tags" Target="../tags/tag338.xml"/><Relationship Id="rId72" Type="http://schemas.openxmlformats.org/officeDocument/2006/relationships/tags" Target="../tags/tag359.xml"/><Relationship Id="rId3" Type="http://schemas.openxmlformats.org/officeDocument/2006/relationships/tags" Target="../tags/tag290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25" Type="http://schemas.openxmlformats.org/officeDocument/2006/relationships/tags" Target="../tags/tag312.xml"/><Relationship Id="rId33" Type="http://schemas.openxmlformats.org/officeDocument/2006/relationships/tags" Target="../tags/tag320.xml"/><Relationship Id="rId38" Type="http://schemas.openxmlformats.org/officeDocument/2006/relationships/tags" Target="../tags/tag325.xml"/><Relationship Id="rId46" Type="http://schemas.openxmlformats.org/officeDocument/2006/relationships/tags" Target="../tags/tag333.xml"/><Relationship Id="rId59" Type="http://schemas.openxmlformats.org/officeDocument/2006/relationships/tags" Target="../tags/tag346.xml"/><Relationship Id="rId67" Type="http://schemas.openxmlformats.org/officeDocument/2006/relationships/tags" Target="../tags/tag354.xml"/><Relationship Id="rId20" Type="http://schemas.openxmlformats.org/officeDocument/2006/relationships/tags" Target="../tags/tag307.xml"/><Relationship Id="rId41" Type="http://schemas.openxmlformats.org/officeDocument/2006/relationships/tags" Target="../tags/tag328.xml"/><Relationship Id="rId54" Type="http://schemas.openxmlformats.org/officeDocument/2006/relationships/tags" Target="../tags/tag341.xml"/><Relationship Id="rId62" Type="http://schemas.openxmlformats.org/officeDocument/2006/relationships/tags" Target="../tags/tag349.xml"/><Relationship Id="rId70" Type="http://schemas.openxmlformats.org/officeDocument/2006/relationships/tags" Target="../tags/tag357.xml"/><Relationship Id="rId75" Type="http://schemas.openxmlformats.org/officeDocument/2006/relationships/tags" Target="../tags/tag362.xml"/><Relationship Id="rId1" Type="http://schemas.openxmlformats.org/officeDocument/2006/relationships/tags" Target="../tags/tag288.xml"/><Relationship Id="rId6" Type="http://schemas.openxmlformats.org/officeDocument/2006/relationships/tags" Target="../tags/tag293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26" Type="http://schemas.openxmlformats.org/officeDocument/2006/relationships/tags" Target="../tags/tag388.xml"/><Relationship Id="rId39" Type="http://schemas.openxmlformats.org/officeDocument/2006/relationships/tags" Target="../tags/tag401.xml"/><Relationship Id="rId3" Type="http://schemas.openxmlformats.org/officeDocument/2006/relationships/tags" Target="../tags/tag365.xml"/><Relationship Id="rId21" Type="http://schemas.openxmlformats.org/officeDocument/2006/relationships/tags" Target="../tags/tag383.xml"/><Relationship Id="rId34" Type="http://schemas.openxmlformats.org/officeDocument/2006/relationships/tags" Target="../tags/tag396.xml"/><Relationship Id="rId42" Type="http://schemas.openxmlformats.org/officeDocument/2006/relationships/tags" Target="../tags/tag404.xml"/><Relationship Id="rId47" Type="http://schemas.openxmlformats.org/officeDocument/2006/relationships/tags" Target="../tags/tag409.xml"/><Relationship Id="rId50" Type="http://schemas.openxmlformats.org/officeDocument/2006/relationships/notesSlide" Target="../notesSlides/notesSlide18.xml"/><Relationship Id="rId7" Type="http://schemas.openxmlformats.org/officeDocument/2006/relationships/tags" Target="../tags/tag369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tags" Target="../tags/tag387.xml"/><Relationship Id="rId33" Type="http://schemas.openxmlformats.org/officeDocument/2006/relationships/tags" Target="../tags/tag395.xml"/><Relationship Id="rId38" Type="http://schemas.openxmlformats.org/officeDocument/2006/relationships/tags" Target="../tags/tag400.xml"/><Relationship Id="rId46" Type="http://schemas.openxmlformats.org/officeDocument/2006/relationships/tags" Target="../tags/tag408.xml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0" Type="http://schemas.openxmlformats.org/officeDocument/2006/relationships/tags" Target="../tags/tag382.xml"/><Relationship Id="rId29" Type="http://schemas.openxmlformats.org/officeDocument/2006/relationships/tags" Target="../tags/tag391.xml"/><Relationship Id="rId41" Type="http://schemas.openxmlformats.org/officeDocument/2006/relationships/tags" Target="../tags/tag403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24" Type="http://schemas.openxmlformats.org/officeDocument/2006/relationships/tags" Target="../tags/tag386.xml"/><Relationship Id="rId32" Type="http://schemas.openxmlformats.org/officeDocument/2006/relationships/tags" Target="../tags/tag394.xml"/><Relationship Id="rId37" Type="http://schemas.openxmlformats.org/officeDocument/2006/relationships/tags" Target="../tags/tag399.xml"/><Relationship Id="rId40" Type="http://schemas.openxmlformats.org/officeDocument/2006/relationships/tags" Target="../tags/tag402.xml"/><Relationship Id="rId45" Type="http://schemas.openxmlformats.org/officeDocument/2006/relationships/tags" Target="../tags/tag407.xml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tags" Target="../tags/tag390.xml"/><Relationship Id="rId36" Type="http://schemas.openxmlformats.org/officeDocument/2006/relationships/tags" Target="../tags/tag398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31" Type="http://schemas.openxmlformats.org/officeDocument/2006/relationships/tags" Target="../tags/tag393.xml"/><Relationship Id="rId44" Type="http://schemas.openxmlformats.org/officeDocument/2006/relationships/tags" Target="../tags/tag406.xml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tags" Target="../tags/tag389.xml"/><Relationship Id="rId30" Type="http://schemas.openxmlformats.org/officeDocument/2006/relationships/tags" Target="../tags/tag392.xml"/><Relationship Id="rId35" Type="http://schemas.openxmlformats.org/officeDocument/2006/relationships/tags" Target="../tags/tag397.xml"/><Relationship Id="rId43" Type="http://schemas.openxmlformats.org/officeDocument/2006/relationships/tags" Target="../tags/tag405.xml"/><Relationship Id="rId48" Type="http://schemas.openxmlformats.org/officeDocument/2006/relationships/tags" Target="../tags/tag410.xml"/><Relationship Id="rId8" Type="http://schemas.openxmlformats.org/officeDocument/2006/relationships/tags" Target="../tags/tag37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tags" Target="../tags/tag423.xml"/><Relationship Id="rId18" Type="http://schemas.openxmlformats.org/officeDocument/2006/relationships/image" Target="../media/image26.png"/><Relationship Id="rId3" Type="http://schemas.openxmlformats.org/officeDocument/2006/relationships/tags" Target="../tags/tag413.xml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tags" Target="../tags/tag4120.xml"/><Relationship Id="rId2" Type="http://schemas.openxmlformats.org/officeDocument/2006/relationships/tags" Target="../tags/tag412.xml"/><Relationship Id="rId16" Type="http://schemas.openxmlformats.org/officeDocument/2006/relationships/notesSlide" Target="../notesSlides/notesSlide19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5" Type="http://schemas.openxmlformats.org/officeDocument/2006/relationships/tags" Target="../tags/tag41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20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13" Type="http://schemas.openxmlformats.org/officeDocument/2006/relationships/tags" Target="../tags/tag437.xml"/><Relationship Id="rId18" Type="http://schemas.openxmlformats.org/officeDocument/2006/relationships/tags" Target="../tags/tag442.xml"/><Relationship Id="rId26" Type="http://schemas.openxmlformats.org/officeDocument/2006/relationships/tags" Target="../tags/tag450.xml"/><Relationship Id="rId39" Type="http://schemas.openxmlformats.org/officeDocument/2006/relationships/tags" Target="../tags/tag463.xml"/><Relationship Id="rId3" Type="http://schemas.openxmlformats.org/officeDocument/2006/relationships/tags" Target="../tags/tag427.xml"/><Relationship Id="rId21" Type="http://schemas.openxmlformats.org/officeDocument/2006/relationships/tags" Target="../tags/tag445.xml"/><Relationship Id="rId34" Type="http://schemas.openxmlformats.org/officeDocument/2006/relationships/tags" Target="../tags/tag458.xml"/><Relationship Id="rId42" Type="http://schemas.openxmlformats.org/officeDocument/2006/relationships/tags" Target="../tags/tag466.xml"/><Relationship Id="rId47" Type="http://schemas.openxmlformats.org/officeDocument/2006/relationships/notesSlide" Target="../notesSlides/notesSlide20.xml"/><Relationship Id="rId7" Type="http://schemas.openxmlformats.org/officeDocument/2006/relationships/tags" Target="../tags/tag431.xml"/><Relationship Id="rId12" Type="http://schemas.openxmlformats.org/officeDocument/2006/relationships/tags" Target="../tags/tag436.xml"/><Relationship Id="rId17" Type="http://schemas.openxmlformats.org/officeDocument/2006/relationships/tags" Target="../tags/tag441.xml"/><Relationship Id="rId25" Type="http://schemas.openxmlformats.org/officeDocument/2006/relationships/tags" Target="../tags/tag449.xml"/><Relationship Id="rId33" Type="http://schemas.openxmlformats.org/officeDocument/2006/relationships/tags" Target="../tags/tag457.xml"/><Relationship Id="rId38" Type="http://schemas.openxmlformats.org/officeDocument/2006/relationships/tags" Target="../tags/tag462.xml"/><Relationship Id="rId46" Type="http://schemas.openxmlformats.org/officeDocument/2006/relationships/slideLayout" Target="../slideLayouts/slideLayout2.xml"/><Relationship Id="rId2" Type="http://schemas.openxmlformats.org/officeDocument/2006/relationships/tags" Target="../tags/tag426.xml"/><Relationship Id="rId16" Type="http://schemas.openxmlformats.org/officeDocument/2006/relationships/tags" Target="../tags/tag440.xml"/><Relationship Id="rId20" Type="http://schemas.openxmlformats.org/officeDocument/2006/relationships/tags" Target="../tags/tag444.xml"/><Relationship Id="rId29" Type="http://schemas.openxmlformats.org/officeDocument/2006/relationships/tags" Target="../tags/tag453.xml"/><Relationship Id="rId41" Type="http://schemas.openxmlformats.org/officeDocument/2006/relationships/tags" Target="../tags/tag465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24" Type="http://schemas.openxmlformats.org/officeDocument/2006/relationships/tags" Target="../tags/tag448.xml"/><Relationship Id="rId32" Type="http://schemas.openxmlformats.org/officeDocument/2006/relationships/tags" Target="../tags/tag456.xml"/><Relationship Id="rId37" Type="http://schemas.openxmlformats.org/officeDocument/2006/relationships/tags" Target="../tags/tag461.xml"/><Relationship Id="rId40" Type="http://schemas.openxmlformats.org/officeDocument/2006/relationships/tags" Target="../tags/tag464.xml"/><Relationship Id="rId45" Type="http://schemas.openxmlformats.org/officeDocument/2006/relationships/tags" Target="../tags/tag469.xml"/><Relationship Id="rId5" Type="http://schemas.openxmlformats.org/officeDocument/2006/relationships/tags" Target="../tags/tag429.xml"/><Relationship Id="rId15" Type="http://schemas.openxmlformats.org/officeDocument/2006/relationships/tags" Target="../tags/tag439.xml"/><Relationship Id="rId23" Type="http://schemas.openxmlformats.org/officeDocument/2006/relationships/tags" Target="../tags/tag447.xml"/><Relationship Id="rId28" Type="http://schemas.openxmlformats.org/officeDocument/2006/relationships/tags" Target="../tags/tag452.xml"/><Relationship Id="rId36" Type="http://schemas.openxmlformats.org/officeDocument/2006/relationships/tags" Target="../tags/tag460.xml"/><Relationship Id="rId10" Type="http://schemas.openxmlformats.org/officeDocument/2006/relationships/tags" Target="../tags/tag434.xml"/><Relationship Id="rId19" Type="http://schemas.openxmlformats.org/officeDocument/2006/relationships/tags" Target="../tags/tag443.xml"/><Relationship Id="rId31" Type="http://schemas.openxmlformats.org/officeDocument/2006/relationships/tags" Target="../tags/tag455.xml"/><Relationship Id="rId44" Type="http://schemas.openxmlformats.org/officeDocument/2006/relationships/tags" Target="../tags/tag468.xml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tags" Target="../tags/tag438.xml"/><Relationship Id="rId22" Type="http://schemas.openxmlformats.org/officeDocument/2006/relationships/tags" Target="../tags/tag446.xml"/><Relationship Id="rId27" Type="http://schemas.openxmlformats.org/officeDocument/2006/relationships/tags" Target="../tags/tag451.xml"/><Relationship Id="rId30" Type="http://schemas.openxmlformats.org/officeDocument/2006/relationships/tags" Target="../tags/tag454.xml"/><Relationship Id="rId35" Type="http://schemas.openxmlformats.org/officeDocument/2006/relationships/tags" Target="../tags/tag459.xml"/><Relationship Id="rId43" Type="http://schemas.openxmlformats.org/officeDocument/2006/relationships/tags" Target="../tags/tag46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13" Type="http://schemas.openxmlformats.org/officeDocument/2006/relationships/tags" Target="../tags/tag482.xml"/><Relationship Id="rId18" Type="http://schemas.openxmlformats.org/officeDocument/2006/relationships/tags" Target="../tags/tag487.xml"/><Relationship Id="rId26" Type="http://schemas.openxmlformats.org/officeDocument/2006/relationships/tags" Target="../tags/tag495.xml"/><Relationship Id="rId39" Type="http://schemas.openxmlformats.org/officeDocument/2006/relationships/tags" Target="../tags/tag508.xml"/><Relationship Id="rId3" Type="http://schemas.openxmlformats.org/officeDocument/2006/relationships/tags" Target="../tags/tag472.xml"/><Relationship Id="rId21" Type="http://schemas.openxmlformats.org/officeDocument/2006/relationships/tags" Target="../tags/tag490.xml"/><Relationship Id="rId34" Type="http://schemas.openxmlformats.org/officeDocument/2006/relationships/tags" Target="../tags/tag503.xml"/><Relationship Id="rId42" Type="http://schemas.openxmlformats.org/officeDocument/2006/relationships/tags" Target="../tags/tag511.xml"/><Relationship Id="rId7" Type="http://schemas.openxmlformats.org/officeDocument/2006/relationships/tags" Target="../tags/tag476.xml"/><Relationship Id="rId12" Type="http://schemas.openxmlformats.org/officeDocument/2006/relationships/tags" Target="../tags/tag481.xml"/><Relationship Id="rId17" Type="http://schemas.openxmlformats.org/officeDocument/2006/relationships/tags" Target="../tags/tag486.xml"/><Relationship Id="rId25" Type="http://schemas.openxmlformats.org/officeDocument/2006/relationships/tags" Target="../tags/tag494.xml"/><Relationship Id="rId33" Type="http://schemas.openxmlformats.org/officeDocument/2006/relationships/tags" Target="../tags/tag502.xml"/><Relationship Id="rId38" Type="http://schemas.openxmlformats.org/officeDocument/2006/relationships/tags" Target="../tags/tag507.xml"/><Relationship Id="rId2" Type="http://schemas.openxmlformats.org/officeDocument/2006/relationships/tags" Target="../tags/tag471.xml"/><Relationship Id="rId16" Type="http://schemas.openxmlformats.org/officeDocument/2006/relationships/tags" Target="../tags/tag485.xml"/><Relationship Id="rId20" Type="http://schemas.openxmlformats.org/officeDocument/2006/relationships/tags" Target="../tags/tag489.xml"/><Relationship Id="rId29" Type="http://schemas.openxmlformats.org/officeDocument/2006/relationships/tags" Target="../tags/tag498.xml"/><Relationship Id="rId41" Type="http://schemas.openxmlformats.org/officeDocument/2006/relationships/tags" Target="../tags/tag510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tags" Target="../tags/tag480.xml"/><Relationship Id="rId24" Type="http://schemas.openxmlformats.org/officeDocument/2006/relationships/tags" Target="../tags/tag493.xml"/><Relationship Id="rId32" Type="http://schemas.openxmlformats.org/officeDocument/2006/relationships/tags" Target="../tags/tag501.xml"/><Relationship Id="rId37" Type="http://schemas.openxmlformats.org/officeDocument/2006/relationships/tags" Target="../tags/tag506.xml"/><Relationship Id="rId40" Type="http://schemas.openxmlformats.org/officeDocument/2006/relationships/tags" Target="../tags/tag509.xml"/><Relationship Id="rId45" Type="http://schemas.openxmlformats.org/officeDocument/2006/relationships/notesSlide" Target="../notesSlides/notesSlide21.xml"/><Relationship Id="rId5" Type="http://schemas.openxmlformats.org/officeDocument/2006/relationships/tags" Target="../tags/tag474.xml"/><Relationship Id="rId15" Type="http://schemas.openxmlformats.org/officeDocument/2006/relationships/tags" Target="../tags/tag484.xml"/><Relationship Id="rId23" Type="http://schemas.openxmlformats.org/officeDocument/2006/relationships/tags" Target="../tags/tag492.xml"/><Relationship Id="rId28" Type="http://schemas.openxmlformats.org/officeDocument/2006/relationships/tags" Target="../tags/tag497.xml"/><Relationship Id="rId36" Type="http://schemas.openxmlformats.org/officeDocument/2006/relationships/tags" Target="../tags/tag505.xml"/><Relationship Id="rId10" Type="http://schemas.openxmlformats.org/officeDocument/2006/relationships/tags" Target="../tags/tag479.xml"/><Relationship Id="rId19" Type="http://schemas.openxmlformats.org/officeDocument/2006/relationships/tags" Target="../tags/tag488.xml"/><Relationship Id="rId31" Type="http://schemas.openxmlformats.org/officeDocument/2006/relationships/tags" Target="../tags/tag500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tags" Target="../tags/tag483.xml"/><Relationship Id="rId22" Type="http://schemas.openxmlformats.org/officeDocument/2006/relationships/tags" Target="../tags/tag491.xml"/><Relationship Id="rId27" Type="http://schemas.openxmlformats.org/officeDocument/2006/relationships/tags" Target="../tags/tag496.xml"/><Relationship Id="rId30" Type="http://schemas.openxmlformats.org/officeDocument/2006/relationships/tags" Target="../tags/tag499.xml"/><Relationship Id="rId35" Type="http://schemas.openxmlformats.org/officeDocument/2006/relationships/tags" Target="../tags/tag504.xml"/><Relationship Id="rId43" Type="http://schemas.openxmlformats.org/officeDocument/2006/relationships/tags" Target="../tags/tag5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15.xml"/><Relationship Id="rId2" Type="http://schemas.openxmlformats.org/officeDocument/2006/relationships/tags" Target="../tags/tag514.xml"/><Relationship Id="rId1" Type="http://schemas.openxmlformats.org/officeDocument/2006/relationships/tags" Target="../tags/tag513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notesSlide" Target="../notesSlides/notesSlide2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8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4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7.jpe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41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 Allocation I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Parker </a:t>
            </a:r>
            <a:r>
              <a:rPr lang="en-US" sz="2000" dirty="0" err="1"/>
              <a:t>DeWilde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Emily </a:t>
            </a:r>
            <a:r>
              <a:rPr lang="en-US" sz="2000" dirty="0" err="1"/>
              <a:t>Furst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Sarah House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Waylon Huang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Vinny </a:t>
            </a:r>
            <a:r>
              <a:rPr lang="en-US" sz="2000" dirty="0" err="1"/>
              <a:t>Palaniappan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85594" y="6309360"/>
            <a:ext cx="201168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Adapted from </a:t>
            </a:r>
          </a:p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https://xkcd.com/1093/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74" y="262541"/>
            <a:ext cx="3166126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4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Freeing Memory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400" dirty="0"/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p)</a:t>
            </a:r>
          </a:p>
          <a:p>
            <a:pPr lvl="1"/>
            <a:r>
              <a:rPr lang="en-US" sz="2000" dirty="0"/>
              <a:t>Releases whole block pointed to by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/>
              <a:t> to the pool of available memory</a:t>
            </a:r>
          </a:p>
          <a:p>
            <a:pPr lvl="1"/>
            <a:r>
              <a:rPr lang="en-US" sz="2000" dirty="0"/>
              <a:t>Pointer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2000" dirty="0"/>
              <a:t> must be the address </a:t>
            </a:r>
            <a:r>
              <a:rPr lang="en-US" sz="2000" i="1" dirty="0"/>
              <a:t>originally</a:t>
            </a:r>
            <a:r>
              <a:rPr lang="en-US" sz="2000" dirty="0"/>
              <a:t> returned by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m/c/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realloc</a:t>
            </a:r>
            <a:r>
              <a:rPr lang="en-US" sz="2000" dirty="0"/>
              <a:t> (i.e. beginning of the block), otherwise throws system exception</a:t>
            </a:r>
          </a:p>
          <a:p>
            <a:pPr lvl="1"/>
            <a:r>
              <a:rPr lang="en-US" sz="2000" dirty="0"/>
              <a:t>Don’t call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free</a:t>
            </a:r>
            <a:r>
              <a:rPr lang="en-US" sz="2000" dirty="0"/>
              <a:t> on a block that has already been released or on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8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Allocation Example in 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2960" y="1362456"/>
            <a:ext cx="7498080" cy="4955460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4000"/>
              </a:lnSpc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n,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m) {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*p;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p = 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(n*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 block of n </a:t>
            </a:r>
            <a:r>
              <a:rPr lang="en-GB" sz="1600" b="0" i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ints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== NULL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for allocation error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exit(0);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initialize </a:t>
            </a:r>
            <a:r>
              <a:rPr lang="en-GB" sz="1600" b="0" i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</a:t>
            </a:r>
            <a:r>
              <a:rPr lang="en-GB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space for m ints to end of p block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p = 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(p,(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)*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(p == NULL) {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for allocation error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exit(0);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=n;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initialize new spaces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p[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 new array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 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("%d\n", p[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  <a:endParaRPr lang="en-GB" sz="800" b="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free(p)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p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97888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9075738" algn="l"/>
                <a:tab pos="9990138" algn="l"/>
              </a:tabLst>
            </a:pPr>
            <a:r>
              <a:rPr lang="en-GB" dirty="0"/>
              <a:t>We will draw memory divided into </a:t>
            </a:r>
            <a:r>
              <a:rPr lang="en-GB" i="1" dirty="0"/>
              <a:t>boxes</a:t>
            </a:r>
            <a:endParaRPr lang="en-GB" dirty="0"/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Each </a:t>
            </a:r>
            <a:r>
              <a:rPr lang="en-GB" i="1" dirty="0"/>
              <a:t>box</a:t>
            </a:r>
            <a:r>
              <a:rPr lang="en-GB" dirty="0"/>
              <a:t> can hold an </a:t>
            </a:r>
            <a:r>
              <a:rPr lang="en-GB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GB" dirty="0"/>
              <a:t> (32 bits/4 bytes)</a:t>
            </a:r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Allocations will be in sizes that are a multiple of boxes, </a:t>
            </a:r>
            <a:br>
              <a:rPr lang="en-GB" dirty="0"/>
            </a:br>
            <a:r>
              <a:rPr lang="en-GB" dirty="0"/>
              <a:t>i.e. multiples of 4 bytes</a:t>
            </a:r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Book and old videos use </a:t>
            </a:r>
            <a:r>
              <a:rPr lang="en-GB" i="1" dirty="0"/>
              <a:t>word</a:t>
            </a:r>
            <a:r>
              <a:rPr lang="en-GB" dirty="0"/>
              <a:t> instead of </a:t>
            </a:r>
            <a:r>
              <a:rPr lang="en-GB" i="1" dirty="0"/>
              <a:t>box</a:t>
            </a:r>
            <a:endParaRPr lang="en-GB" dirty="0"/>
          </a:p>
          <a:p>
            <a:pPr lvl="2">
              <a:tabLst>
                <a:tab pos="9075738" algn="l"/>
                <a:tab pos="9990138" algn="l"/>
              </a:tabLst>
            </a:pPr>
            <a:r>
              <a:rPr lang="en-GB" dirty="0"/>
              <a:t>Holdover from 32-bit version of textbook </a:t>
            </a:r>
            <a:r>
              <a:rPr lang="en-US" dirty="0"/>
              <a:t>🙁</a:t>
            </a:r>
            <a:endParaRPr lang="en-GB" dirty="0"/>
          </a:p>
          <a:p>
            <a:pPr lvl="1">
              <a:tabLst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9075738" algn="l"/>
                <a:tab pos="9990138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87596" y="4572000"/>
            <a:ext cx="7121379" cy="1612883"/>
            <a:chOff x="1187596" y="4055680"/>
            <a:chExt cx="7121379" cy="1612883"/>
          </a:xfrm>
        </p:grpSpPr>
        <p:sp>
          <p:nvSpPr>
            <p:cNvPr id="6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001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6049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9097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214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5193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241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289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4337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738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433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81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529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9577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62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673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721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1769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817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7865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913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187596" y="4676645"/>
              <a:ext cx="1484166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block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(4 boxes)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284924" y="4676645"/>
              <a:ext cx="1054689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Free block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(3 boxes)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32256" y="4982763"/>
              <a:ext cx="1347243" cy="304800"/>
              <a:chOff x="6532256" y="4982763"/>
              <a:chExt cx="1347243" cy="304800"/>
            </a:xfrm>
          </p:grpSpPr>
          <p:sp>
            <p:nvSpPr>
              <p:cNvPr id="35" name="Rectangle 2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532256" y="498276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6" name="Text Box 2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837056" y="4984292"/>
                <a:ext cx="1042443" cy="3017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 anchorCtr="0">
                <a:normAutofit/>
              </a:bodyPr>
              <a:lstStyle/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Free box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532256" y="5363763"/>
              <a:ext cx="1776719" cy="304800"/>
              <a:chOff x="6532256" y="5363763"/>
              <a:chExt cx="1776719" cy="304800"/>
            </a:xfrm>
          </p:grpSpPr>
          <p:sp>
            <p:nvSpPr>
              <p:cNvPr id="33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532256" y="536376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837056" y="5363857"/>
                <a:ext cx="1471919" cy="3017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 anchorCtr="0">
                <a:normAutofit/>
              </a:bodyPr>
              <a:lstStyle/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Allocated box</a:t>
                </a:r>
              </a:p>
            </p:txBody>
          </p:sp>
        </p:grpSp>
        <p:sp>
          <p:nvSpPr>
            <p:cNvPr id="30" name="AutoShape 17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 rot="16200000">
              <a:off x="1827796" y="3903280"/>
              <a:ext cx="182880" cy="1188720"/>
            </a:xfrm>
            <a:prstGeom prst="leftBrace">
              <a:avLst>
                <a:gd name="adj1" fmla="val 33333"/>
                <a:gd name="adj2" fmla="val 50901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AutoShape 17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rot="16200000">
              <a:off x="4716780" y="4061262"/>
              <a:ext cx="182880" cy="868680"/>
            </a:xfrm>
            <a:prstGeom prst="leftBrace">
              <a:avLst>
                <a:gd name="adj1" fmla="val 33333"/>
                <a:gd name="adj2" fmla="val 50901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83680" y="457200"/>
            <a:ext cx="2007022" cy="309958"/>
            <a:chOff x="2992437" y="1105948"/>
            <a:chExt cx="2007022" cy="309958"/>
          </a:xfrm>
        </p:grpSpPr>
        <p:sp>
          <p:nvSpPr>
            <p:cNvPr id="45" name="Rectangle 1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992437" y="111110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TextBox 45"/>
            <p:cNvSpPr txBox="1"/>
            <p:nvPr>
              <p:custDataLst>
                <p:tags r:id="rId2"/>
              </p:custDataLst>
            </p:nvPr>
          </p:nvSpPr>
          <p:spPr>
            <a:xfrm>
              <a:off x="3297237" y="1105948"/>
              <a:ext cx="1702222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 one box, 4 bytes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974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Example</a:t>
            </a:r>
            <a:endParaRPr lang="en-GB" b="0" dirty="0"/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992437" y="1614488"/>
            <a:ext cx="5181600" cy="304800"/>
            <a:chOff x="2992437" y="1614488"/>
            <a:chExt cx="5181600" cy="304800"/>
          </a:xfrm>
        </p:grpSpPr>
        <p:sp>
          <p:nvSpPr>
            <p:cNvPr id="11266" name="Rectangle 2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9924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7" name="Rectangle 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2972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8" name="Rectangle 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6020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39068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4211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1" name="Rectangle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4516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2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821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3" name="Rectangle 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5126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54308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5" name="Rectangle 11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5735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6040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7" name="Rectangle 13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6345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8" name="Rectangle 14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6650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9" name="Rectangle 15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69548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0" name="Rectangle 16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7259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1" name="Rectangle 17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7564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2" name="Rectangle 18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7869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283" name="Text 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618488"/>
            <a:ext cx="2249632" cy="301752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p1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(16)</a:t>
            </a:r>
          </a:p>
        </p:txBody>
      </p:sp>
      <p:grpSp>
        <p:nvGrpSpPr>
          <p:cNvPr id="3" name="Group 96"/>
          <p:cNvGrpSpPr/>
          <p:nvPr>
            <p:custDataLst>
              <p:tags r:id="rId4"/>
            </p:custDataLst>
          </p:nvPr>
        </p:nvGrpSpPr>
        <p:grpSpPr>
          <a:xfrm>
            <a:off x="2992437" y="2501901"/>
            <a:ext cx="5181600" cy="304800"/>
            <a:chOff x="3006724" y="2501901"/>
            <a:chExt cx="5181600" cy="304800"/>
          </a:xfrm>
        </p:grpSpPr>
        <p:sp>
          <p:nvSpPr>
            <p:cNvPr id="11284" name="Rectangle 2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0067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5" name="Rectangle 21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3115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36163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39211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8" name="Rectangle 24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2259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9" name="Rectangle 2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5307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0" name="Rectangle 26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8355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1" name="Rectangle 27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1403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2" name="Rectangle 28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4451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3" name="Rectangle 29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7499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4" name="Rectangle 30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0547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5" name="Rectangle 31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3595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6" name="Rectangle 32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6643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7" name="Rectangle 33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9691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8" name="Rectangle 34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72739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9" name="Rectangle 3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75787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0" name="Rectangle 3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78835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01" name="Text Box 3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2505456"/>
            <a:ext cx="2249632" cy="301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p2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(20)</a:t>
            </a:r>
          </a:p>
        </p:txBody>
      </p:sp>
      <p:grpSp>
        <p:nvGrpSpPr>
          <p:cNvPr id="4" name="Group 95"/>
          <p:cNvGrpSpPr/>
          <p:nvPr>
            <p:custDataLst>
              <p:tags r:id="rId6"/>
            </p:custDataLst>
          </p:nvPr>
        </p:nvGrpSpPr>
        <p:grpSpPr>
          <a:xfrm>
            <a:off x="2992437" y="3389313"/>
            <a:ext cx="5181600" cy="304800"/>
            <a:chOff x="3006724" y="3389313"/>
            <a:chExt cx="5181600" cy="304800"/>
          </a:xfrm>
        </p:grpSpPr>
        <p:sp>
          <p:nvSpPr>
            <p:cNvPr id="11302" name="Rectangle 3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0067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3" name="Rectangle 3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3115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4" name="Rectangle 4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163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5" name="Rectangle 4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9211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6" name="Rectangle 42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259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7" name="Rectangle 43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5307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8" name="Rectangle 4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355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9" name="Rectangle 4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51403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0" name="Rectangle 4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54451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1" name="Rectangle 4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57499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2" name="Rectangle 48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0547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3" name="Rectangle 49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63595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4" name="Rectangle 50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66643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5" name="Rectangle 5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69691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6" name="Rectangle 5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2739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7" name="Rectangle 5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578724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8" name="Rectangle 5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883524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19" name="Text Box 5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3392424"/>
            <a:ext cx="2249632" cy="301752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p3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(24)</a:t>
            </a:r>
          </a:p>
        </p:txBody>
      </p:sp>
      <p:grpSp>
        <p:nvGrpSpPr>
          <p:cNvPr id="5" name="Group 93"/>
          <p:cNvGrpSpPr/>
          <p:nvPr>
            <p:custDataLst>
              <p:tags r:id="rId8"/>
            </p:custDataLst>
          </p:nvPr>
        </p:nvGrpSpPr>
        <p:grpSpPr>
          <a:xfrm>
            <a:off x="2992437" y="4276726"/>
            <a:ext cx="5181600" cy="304800"/>
            <a:chOff x="3036887" y="4276726"/>
            <a:chExt cx="5181600" cy="304800"/>
          </a:xfrm>
        </p:grpSpPr>
        <p:sp>
          <p:nvSpPr>
            <p:cNvPr id="11320" name="Rectangle 5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0368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1" name="Rectangle 5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416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2" name="Rectangle 5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6464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3" name="Rectangle 5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512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4" name="Rectangle 6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2560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5" name="Rectangle 6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5608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6" name="Rectangle 6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8656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7" name="Rectangle 6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1704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8" name="Rectangle 6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4752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9" name="Rectangle 6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7800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0" name="Rectangle 6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0848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1" name="Rectangle 6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3896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2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6944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3" name="Rectangle 6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9992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4" name="Rectangle 7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3040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5" name="Rectangle 71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6088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6" name="Rectangle 7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9136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37" name="Text Box 7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" y="4279392"/>
            <a:ext cx="1284624" cy="301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free(p2)</a:t>
            </a:r>
          </a:p>
        </p:txBody>
      </p:sp>
      <p:grpSp>
        <p:nvGrpSpPr>
          <p:cNvPr id="6" name="Group 94"/>
          <p:cNvGrpSpPr/>
          <p:nvPr>
            <p:custDataLst>
              <p:tags r:id="rId10"/>
            </p:custDataLst>
          </p:nvPr>
        </p:nvGrpSpPr>
        <p:grpSpPr>
          <a:xfrm>
            <a:off x="2992437" y="5164138"/>
            <a:ext cx="5181600" cy="304800"/>
            <a:chOff x="2992437" y="5164138"/>
            <a:chExt cx="5181600" cy="304800"/>
          </a:xfrm>
        </p:grpSpPr>
        <p:sp>
          <p:nvSpPr>
            <p:cNvPr id="11338" name="Rectangle 7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9" name="Rectangle 7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0" name="Rectangle 7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1" name="Rectangle 7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2" name="Rectangle 7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3" name="Rectangle 7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4" name="Rectangle 8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5" name="Rectangle 8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6" name="Rectangle 8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7" name="Rectangle 8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8" name="Rectangle 8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9" name="Rectangle 8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0" name="Rectangle 8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1" name="Rectangle 8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2" name="Rectangle 8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3" name="Rectangle 8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4" name="Rectangle 9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55" name="Text Box 9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400" y="5166360"/>
            <a:ext cx="2111773" cy="301752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p4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(8)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583680" y="457200"/>
            <a:ext cx="1584960" cy="309958"/>
            <a:chOff x="2992437" y="1105948"/>
            <a:chExt cx="1584960" cy="309958"/>
          </a:xfrm>
        </p:grpSpPr>
        <p:sp>
          <p:nvSpPr>
            <p:cNvPr id="102" name="Rectangle 1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92437" y="111110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TextBox 6"/>
            <p:cNvSpPr txBox="1"/>
            <p:nvPr>
              <p:custDataLst>
                <p:tags r:id="rId13"/>
              </p:custDataLst>
            </p:nvPr>
          </p:nvSpPr>
          <p:spPr>
            <a:xfrm>
              <a:off x="3297237" y="1105948"/>
              <a:ext cx="1280160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 4-byte box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569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  <a:ln/>
        </p:spPr>
        <p:txBody>
          <a:bodyPr/>
          <a:lstStyle/>
          <a:p>
            <a:pPr>
              <a:tabLst>
                <a:tab pos="9144000" algn="l"/>
                <a:tab pos="10058400" algn="l"/>
              </a:tabLst>
            </a:pPr>
            <a:r>
              <a:rPr lang="en-US" dirty="0"/>
              <a:t>Implementation Interface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4" y="1362075"/>
            <a:ext cx="8412480" cy="497205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8978900" algn="l"/>
                <a:tab pos="9893300" algn="l"/>
              </a:tabLst>
            </a:pPr>
            <a:r>
              <a:rPr lang="en-GB" b="1" dirty="0"/>
              <a:t>Applications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free</a:t>
            </a:r>
            <a:r>
              <a:rPr lang="en-GB" dirty="0"/>
              <a:t> requests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never access memory not currently allocated 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never free memory not currently allocated</a:t>
            </a:r>
          </a:p>
          <a:p>
            <a:pPr lvl="2">
              <a:tabLst>
                <a:tab pos="8978900" algn="l"/>
                <a:tab pos="9893300" algn="l"/>
              </a:tabLst>
            </a:pPr>
            <a:r>
              <a:rPr lang="en-GB" dirty="0"/>
              <a:t>Also must only use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GB" dirty="0"/>
              <a:t> with previously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dirty="0" err="1"/>
              <a:t>’ed</a:t>
            </a:r>
            <a:r>
              <a:rPr lang="en-GB" dirty="0"/>
              <a:t> blocks</a:t>
            </a:r>
          </a:p>
          <a:p>
            <a:pPr lvl="2">
              <a:tabLst>
                <a:tab pos="8978900" algn="l"/>
                <a:tab pos="9893300" algn="l"/>
              </a:tabLst>
            </a:pPr>
            <a:endParaRPr lang="en-GB" dirty="0"/>
          </a:p>
          <a:p>
            <a:pPr marL="346075" indent="-346075">
              <a:lnSpc>
                <a:spcPct val="83000"/>
              </a:lnSpc>
              <a:tabLst>
                <a:tab pos="8978900" algn="l"/>
                <a:tab pos="9893300" algn="l"/>
              </a:tabLst>
            </a:pPr>
            <a:r>
              <a:rPr lang="en-GB" b="1" dirty="0"/>
              <a:t>Allocators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endParaRPr lang="en-GB" sz="2000" dirty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allocate blocks from free memory</a:t>
            </a:r>
            <a:endParaRPr lang="en-GB" sz="2000" dirty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Can’t move the allocated blocks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8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Performance Goals</a:t>
            </a:r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b="1" dirty="0"/>
                  <a:t>Goals:</a:t>
                </a:r>
                <a:r>
                  <a:rPr lang="en-GB" dirty="0"/>
                  <a:t>  Given some sequence of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GB" dirty="0"/>
                  <a:t> and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free</a:t>
                </a:r>
                <a:r>
                  <a:rPr lang="en-GB" dirty="0"/>
                  <a:t> requests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/>
                  <a:t>, maximize </a:t>
                </a:r>
                <a:r>
                  <a:rPr lang="en-GB" dirty="0">
                    <a:solidFill>
                      <a:srgbClr val="FF0000"/>
                    </a:solidFill>
                  </a:rPr>
                  <a:t>throughput</a:t>
                </a:r>
                <a:r>
                  <a:rPr lang="en-GB" dirty="0"/>
                  <a:t> and </a:t>
                </a:r>
                <a:r>
                  <a:rPr lang="en-GB" dirty="0">
                    <a:solidFill>
                      <a:srgbClr val="FF0000"/>
                    </a:solidFill>
                  </a:rPr>
                  <a:t>peak memory utilization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These goals are often conflicting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346075" indent="-346075">
                  <a:buSzPct val="100000"/>
                  <a:buFont typeface="+mj-lt"/>
                  <a:buAutoNum type="arabicParenR"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b="1" dirty="0"/>
                  <a:t>Throughput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Number of completed requests per unit time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u="sng" dirty="0"/>
                  <a:t>Example</a:t>
                </a:r>
                <a:r>
                  <a:rPr lang="en-GB" dirty="0"/>
                  <a:t>:</a:t>
                </a:r>
              </a:p>
              <a:p>
                <a:pPr lvl="2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If 5,000 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GB" dirty="0"/>
                  <a:t> calls and 5,000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free</a:t>
                </a:r>
                <a:r>
                  <a:rPr lang="en-GB" b="1" dirty="0"/>
                  <a:t> </a:t>
                </a:r>
                <a:r>
                  <a:rPr lang="en-GB" dirty="0"/>
                  <a:t>calls completed in 10 seconds, then throughput is 1,000 operations/second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 rotWithShape="0">
                <a:blip r:embed="rId6"/>
                <a:stretch>
                  <a:fillRect l="-1529" t="-1471" r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Goals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Definition</a:t>
                </a:r>
                <a:r>
                  <a:rPr lang="en-GB" dirty="0"/>
                  <a:t>:</a:t>
                </a:r>
                <a:r>
                  <a:rPr lang="en-GB" i="1" dirty="0"/>
                  <a:t>  Aggregate payload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malloc(p)</a:t>
                </a:r>
                <a:r>
                  <a:rPr lang="en-GB" dirty="0"/>
                  <a:t> results in a block with a </a:t>
                </a:r>
                <a:r>
                  <a:rPr lang="en-GB" i="1" dirty="0">
                    <a:solidFill>
                      <a:srgbClr val="FF0000"/>
                    </a:solidFill>
                  </a:rPr>
                  <a:t>payload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/>
                  <a:t>of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GB" dirty="0"/>
                  <a:t> bytes</a:t>
                </a:r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After request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baseline="-25000" dirty="0"/>
                  <a:t> </a:t>
                </a:r>
                <a:r>
                  <a:rPr lang="en-GB" dirty="0"/>
                  <a:t>has completed, the </a:t>
                </a:r>
                <a:r>
                  <a:rPr lang="en-GB" i="1" dirty="0">
                    <a:solidFill>
                      <a:srgbClr val="FF0000"/>
                    </a:solidFill>
                  </a:rPr>
                  <a:t>aggregate payload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baseline="-25000" dirty="0"/>
                  <a:t>  </a:t>
                </a:r>
                <a:r>
                  <a:rPr lang="en-GB" dirty="0"/>
                  <a:t>is the sum of currently allocated payloads</a:t>
                </a:r>
              </a:p>
              <a:p>
                <a:r>
                  <a:rPr lang="en-GB" u="sng" dirty="0"/>
                  <a:t>Definition</a:t>
                </a:r>
                <a:r>
                  <a:rPr lang="en-GB" dirty="0"/>
                  <a:t>:</a:t>
                </a:r>
                <a:r>
                  <a:rPr lang="en-GB" i="1" dirty="0"/>
                  <a:t>  Current heap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is monotonically non-decreasing</a:t>
                </a:r>
              </a:p>
              <a:p>
                <a:pPr lvl="2">
                  <a:lnSpc>
                    <a:spcPct val="94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Allocator can increase size of heap using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sbrk</a:t>
                </a:r>
                <a:endParaRPr lang="en-GB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>
                  <a:lnSpc>
                    <a:spcPct val="94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6075" indent="-346075">
                  <a:buSzPct val="100000"/>
                  <a:buFont typeface="+mj-lt"/>
                  <a:buAutoNum type="arabicParenR" startAt="2"/>
                </a:pPr>
                <a:r>
                  <a:rPr lang="en-US" b="1" dirty="0"/>
                  <a:t>Peak Memory Utilization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after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+1 requests</a:t>
                </a:r>
                <a:endParaRPr lang="en-GB" baseline="-25000" dirty="0"/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Goal: maximize utilization for a sequence of requests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>
                    <a:solidFill>
                      <a:srgbClr val="C00000"/>
                    </a:solidFill>
                  </a:rPr>
                  <a:t>Why is this hard?  And what happens to throughput?</a:t>
                </a:r>
                <a:endParaRPr lang="en-GB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29" t="-1103" b="-4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Poor memory utilization is caused by </a:t>
            </a:r>
            <a:r>
              <a:rPr lang="en-GB" i="1" dirty="0">
                <a:solidFill>
                  <a:srgbClr val="FF0000"/>
                </a:solidFill>
              </a:rPr>
              <a:t>fragmentation</a:t>
            </a:r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GB" dirty="0">
                <a:solidFill>
                  <a:srgbClr val="000000"/>
                </a:solidFill>
              </a:rPr>
              <a:t>Sections of memory are not used to store anything useful, but cannot satisfy allocation requests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Two types:  </a:t>
            </a:r>
            <a:r>
              <a:rPr lang="en-GB" i="1" dirty="0">
                <a:solidFill>
                  <a:srgbClr val="000000"/>
                </a:solidFill>
              </a:rPr>
              <a:t>internal</a:t>
            </a:r>
            <a:r>
              <a:rPr lang="en-GB" dirty="0">
                <a:solidFill>
                  <a:srgbClr val="000000"/>
                </a:solidFill>
              </a:rPr>
              <a:t> and </a:t>
            </a:r>
            <a:r>
              <a:rPr lang="en-GB" i="1" dirty="0">
                <a:solidFill>
                  <a:srgbClr val="000000"/>
                </a:solidFill>
              </a:rPr>
              <a:t>external</a:t>
            </a:r>
            <a:endParaRPr lang="en-GB" dirty="0">
              <a:solidFill>
                <a:srgbClr val="000000"/>
              </a:solidFill>
            </a:endParaRPr>
          </a:p>
          <a:p>
            <a:pPr lvl="2"/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Recall:</a:t>
            </a:r>
            <a:r>
              <a:rPr lang="en-GB" dirty="0"/>
              <a:t>  Fragmentation in </a:t>
            </a:r>
            <a:r>
              <a:rPr lang="en-GB" dirty="0" err="1"/>
              <a:t>structs</a:t>
            </a:r>
            <a:endParaRPr lang="en-GB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Internal fragmentation was wasted space </a:t>
            </a:r>
            <a:r>
              <a:rPr lang="en-GB" i="1" dirty="0">
                <a:solidFill>
                  <a:srgbClr val="C00000"/>
                </a:solidFill>
              </a:rPr>
              <a:t>inside</a:t>
            </a:r>
            <a:r>
              <a:rPr lang="en-GB" dirty="0"/>
              <a:t> of the </a:t>
            </a:r>
            <a:r>
              <a:rPr lang="en-GB" dirty="0" err="1"/>
              <a:t>struct</a:t>
            </a:r>
            <a:r>
              <a:rPr lang="en-GB" dirty="0"/>
              <a:t> (between fields) due to alignment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External fragmentation was wasted space </a:t>
            </a:r>
            <a:r>
              <a:rPr lang="en-GB" i="1" dirty="0">
                <a:solidFill>
                  <a:srgbClr val="C00000"/>
                </a:solidFill>
              </a:rPr>
              <a:t>between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/>
              <a:t>struct</a:t>
            </a:r>
            <a:r>
              <a:rPr lang="en-GB" dirty="0"/>
              <a:t> instances (e.g. in an array) due to alignment</a:t>
            </a:r>
          </a:p>
          <a:p>
            <a:pPr lvl="2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Now referring to wasted space in the heap </a:t>
            </a:r>
            <a:r>
              <a:rPr lang="en-GB" i="1" dirty="0">
                <a:solidFill>
                  <a:srgbClr val="C00000"/>
                </a:solidFill>
              </a:rPr>
              <a:t>inside</a:t>
            </a:r>
            <a:r>
              <a:rPr lang="en-GB" dirty="0"/>
              <a:t> or </a:t>
            </a:r>
            <a:r>
              <a:rPr lang="en-GB" i="1" dirty="0">
                <a:solidFill>
                  <a:srgbClr val="C00000"/>
                </a:solidFill>
              </a:rPr>
              <a:t>between</a:t>
            </a:r>
            <a:r>
              <a:rPr lang="en-GB" dirty="0"/>
              <a:t> allocated blocks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given block, </a:t>
            </a:r>
            <a:r>
              <a:rPr lang="en-US" i="1" dirty="0">
                <a:solidFill>
                  <a:srgbClr val="FF0000"/>
                </a:solidFill>
              </a:rPr>
              <a:t>internal fragmentation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occurs if payload is smaller than the block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Causes: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Overhead of maintaining heap data structures (inside block, outside payload)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Explicit policy decisions (e.g. return a big block to satisfy a small request)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en-US" dirty="0"/>
              <a:t>Easy to measure because only depends on past requests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3591" y="2267712"/>
            <a:ext cx="7779139" cy="1068042"/>
            <a:chOff x="663591" y="2286000"/>
            <a:chExt cx="7779139" cy="1068042"/>
          </a:xfrm>
        </p:grpSpPr>
        <p:sp>
          <p:nvSpPr>
            <p:cNvPr id="5" name="Rectangle 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94846" y="2926080"/>
              <a:ext cx="2819400" cy="36576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payload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914246" y="2926080"/>
              <a:ext cx="7620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32846" y="2926080"/>
              <a:ext cx="7620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040189" y="2860700"/>
              <a:ext cx="1402541" cy="4933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spAutoFit/>
            </a:bodyPr>
            <a:lstStyle/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Internal </a:t>
              </a:r>
            </a:p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fragmentation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6261320" y="3108960"/>
              <a:ext cx="76517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AutoShape 8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rot="16200000">
              <a:off x="4367386" y="576072"/>
              <a:ext cx="274320" cy="4343400"/>
            </a:xfrm>
            <a:prstGeom prst="rightBrace">
              <a:avLst>
                <a:gd name="adj1" fmla="val 118750"/>
                <a:gd name="adj2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6040" y="2286000"/>
              <a:ext cx="637011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63591" y="2860701"/>
              <a:ext cx="1402540" cy="4933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spAutoFit/>
            </a:bodyPr>
            <a:lstStyle/>
            <a:p>
              <a:pPr algn="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Internal </a:t>
              </a:r>
            </a:p>
            <a:p>
              <a:pPr algn="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fragmentation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059937" y="3107372"/>
              <a:ext cx="685800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5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/>
              <a:t>For the heap, </a:t>
            </a:r>
            <a:r>
              <a:rPr lang="en-GB" sz="2400" i="1" dirty="0">
                <a:solidFill>
                  <a:srgbClr val="FF0000"/>
                </a:solidFill>
              </a:rPr>
              <a:t>external fragmentation</a:t>
            </a:r>
            <a:r>
              <a:rPr lang="en-GB" sz="2400" i="1" dirty="0"/>
              <a:t> </a:t>
            </a:r>
            <a:r>
              <a:rPr lang="en-GB" sz="2400" dirty="0"/>
              <a:t>occurs when allocation/free pattern leaves “holes” between blocks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/>
              <a:t>That is, the aggregate payload is non-continuous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/>
              <a:t>Can cause situations where there is enough aggregate heap memory to satisfy request,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/>
              <a:t>Don’t know what future requests will be</a:t>
            </a:r>
            <a:endParaRPr lang="en-GB" sz="24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/>
              <a:t>Difficult to impossible to </a:t>
            </a:r>
            <a:r>
              <a:rPr lang="en-US" sz="2000" dirty="0"/>
              <a:t>know if past placements will become problematic</a:t>
            </a:r>
            <a:endParaRPr lang="en-GB" sz="2000" dirty="0"/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838200" y="3291840"/>
            <a:ext cx="7640637" cy="1676400"/>
            <a:chOff x="838200" y="3291840"/>
            <a:chExt cx="7640637" cy="1676400"/>
          </a:xfrm>
        </p:grpSpPr>
        <p:grpSp>
          <p:nvGrpSpPr>
            <p:cNvPr id="4" name="Group 3"/>
            <p:cNvGrpSpPr/>
            <p:nvPr>
              <p:custDataLst>
                <p:tags r:id="rId9"/>
              </p:custDataLst>
            </p:nvPr>
          </p:nvGrpSpPr>
          <p:grpSpPr>
            <a:xfrm>
              <a:off x="3297237" y="3291840"/>
              <a:ext cx="5181600" cy="304800"/>
              <a:chOff x="3006724" y="1614488"/>
              <a:chExt cx="5181600" cy="304800"/>
            </a:xfrm>
          </p:grpSpPr>
          <p:sp>
            <p:nvSpPr>
              <p:cNvPr id="5" name="Rectangle 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" name="Rectangle 4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" name="Rectangle 5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22" name="Text Box 1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38200" y="3291840"/>
              <a:ext cx="2249632" cy="301752"/>
            </a:xfrm>
            <a:prstGeom prst="rect">
              <a:avLst/>
            </a:prstGeom>
            <a:solidFill>
              <a:srgbClr val="F6F5B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 = </a:t>
              </a:r>
              <a:r>
                <a:rPr lang="en-GB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(16)</a:t>
              </a:r>
            </a:p>
          </p:txBody>
        </p:sp>
        <p:grpSp>
          <p:nvGrpSpPr>
            <p:cNvPr id="23" name="Group 22"/>
            <p:cNvGrpSpPr/>
            <p:nvPr>
              <p:custDataLst>
                <p:tags r:id="rId11"/>
              </p:custDataLst>
            </p:nvPr>
          </p:nvGrpSpPr>
          <p:grpSpPr>
            <a:xfrm>
              <a:off x="3297237" y="3749040"/>
              <a:ext cx="5181600" cy="304800"/>
              <a:chOff x="3006724" y="2501901"/>
              <a:chExt cx="5181600" cy="304800"/>
            </a:xfrm>
          </p:grpSpPr>
          <p:sp>
            <p:nvSpPr>
              <p:cNvPr id="24" name="Rectangle 20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0067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3115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6163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9211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2259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5307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8355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1403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54451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7499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60547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3595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66643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69691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72739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75787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78835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41" name="Text Box 3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38200" y="3749040"/>
              <a:ext cx="2249632" cy="3017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p2 = </a:t>
              </a:r>
              <a:r>
                <a:rPr lang="en-GB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(20)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13"/>
              </p:custDataLst>
            </p:nvPr>
          </p:nvGrpSpPr>
          <p:grpSpPr>
            <a:xfrm>
              <a:off x="3297237" y="4206240"/>
              <a:ext cx="5181600" cy="304800"/>
              <a:chOff x="3006724" y="3389313"/>
              <a:chExt cx="5181600" cy="304800"/>
            </a:xfrm>
          </p:grpSpPr>
          <p:sp>
            <p:nvSpPr>
              <p:cNvPr id="43" name="Rectangle 3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0067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4" name="Rectangle 3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3115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5" name="Rectangle 40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6163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6" name="Rectangle 41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9211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2259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8" name="Rectangle 43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5307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9" name="Rectangle 4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8355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0" name="Rectangle 4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1403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1" name="Rectangle 4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54451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2" name="Rectangle 4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7499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3" name="Rectangle 4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60547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4" name="Rectangle 49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3595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Rectangle 50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66643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6" name="Rectangle 51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69691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Rectangle 52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72739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8" name="Rectangle 53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7578724" y="338931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Rectangle 5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7883524" y="338931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0" name="Text Box 5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8200" y="4206240"/>
              <a:ext cx="2249632" cy="301752"/>
            </a:xfrm>
            <a:prstGeom prst="rect">
              <a:avLst/>
            </a:prstGeom>
            <a:solidFill>
              <a:srgbClr val="F1C7C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p3 = </a:t>
              </a:r>
              <a:r>
                <a:rPr lang="en-GB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(24)</a:t>
              </a:r>
            </a:p>
          </p:txBody>
        </p:sp>
        <p:grpSp>
          <p:nvGrpSpPr>
            <p:cNvPr id="61" name="Group 60"/>
            <p:cNvGrpSpPr/>
            <p:nvPr>
              <p:custDataLst>
                <p:tags r:id="rId15"/>
              </p:custDataLst>
            </p:nvPr>
          </p:nvGrpSpPr>
          <p:grpSpPr>
            <a:xfrm>
              <a:off x="3297237" y="4663440"/>
              <a:ext cx="5181600" cy="304800"/>
              <a:chOff x="3036887" y="4276726"/>
              <a:chExt cx="5181600" cy="304800"/>
            </a:xfrm>
          </p:grpSpPr>
          <p:sp>
            <p:nvSpPr>
              <p:cNvPr id="62" name="Rectangle 5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0368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3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416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4" name="Rectangle 58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6464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5" name="Rectangle 5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9512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6" name="Rectangle 6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560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7" name="Rectangle 6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608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8" name="Rectangle 62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8656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9" name="Rectangle 6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1704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0" name="Rectangle 6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4752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1" name="Rectangle 6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7800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2" name="Rectangle 6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0848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3" name="Rectangle 6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3896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4" name="Rectangle 6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6944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5" name="Rectangle 6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9992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6" name="Rectangle 7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73040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7" name="Rectangle 7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76088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8" name="Rectangle 7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79136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79" name="Text Box 7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38200" y="4663440"/>
              <a:ext cx="1284624" cy="3017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free(p2)</a:t>
              </a:r>
            </a:p>
          </p:txBody>
        </p:sp>
      </p:grpSp>
      <p:sp>
        <p:nvSpPr>
          <p:cNvPr id="80" name="Text Box 9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5120640"/>
            <a:ext cx="2249632" cy="301752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p4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(24)</a:t>
            </a:r>
          </a:p>
        </p:txBody>
      </p:sp>
      <p:sp>
        <p:nvSpPr>
          <p:cNvPr id="81" name="TextBox 80"/>
          <p:cNvSpPr txBox="1"/>
          <p:nvPr>
            <p:custDataLst>
              <p:tags r:id="rId5"/>
            </p:custDataLst>
          </p:nvPr>
        </p:nvSpPr>
        <p:spPr>
          <a:xfrm>
            <a:off x="3297237" y="5120640"/>
            <a:ext cx="3942105" cy="301752"/>
          </a:xfrm>
          <a:prstGeom prst="rect">
            <a:avLst/>
          </a:prstGeom>
          <a:noFill/>
        </p:spPr>
        <p:txBody>
          <a:bodyPr wrap="none" tIns="0" bIns="0" rtlCol="0" anchor="ctr" anchorCtr="0"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 no! (What would happen now?)</a:t>
            </a:r>
          </a:p>
        </p:txBody>
      </p:sp>
      <p:grpSp>
        <p:nvGrpSpPr>
          <p:cNvPr id="82" name="Group 81"/>
          <p:cNvGrpSpPr/>
          <p:nvPr>
            <p:custDataLst>
              <p:tags r:id="rId6"/>
            </p:custDataLst>
          </p:nvPr>
        </p:nvGrpSpPr>
        <p:grpSpPr>
          <a:xfrm>
            <a:off x="6583680" y="457200"/>
            <a:ext cx="1652733" cy="307778"/>
            <a:chOff x="5599351" y="1073925"/>
            <a:chExt cx="1652733" cy="307778"/>
          </a:xfrm>
        </p:grpSpPr>
        <p:sp>
          <p:nvSpPr>
            <p:cNvPr id="86" name="Rectangle 1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599351" y="107690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7" name="TextBox 86"/>
            <p:cNvSpPr txBox="1"/>
            <p:nvPr>
              <p:custDataLst>
                <p:tags r:id="rId8"/>
              </p:custDataLst>
            </p:nvPr>
          </p:nvSpPr>
          <p:spPr>
            <a:xfrm>
              <a:off x="5904151" y="1073925"/>
              <a:ext cx="1347933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 4-byte box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10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5 due Wednesday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Lab 5 (on Mem </a:t>
            </a:r>
            <a:r>
              <a:rPr lang="en-US" dirty="0" err="1"/>
              <a:t>Alloc</a:t>
            </a:r>
            <a:r>
              <a:rPr lang="en-US" dirty="0"/>
              <a:t>), due 3/10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17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statements is FALSE?</a:t>
            </a:r>
          </a:p>
          <a:p>
            <a:pPr lvl="1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Temporary arrays should </a:t>
            </a:r>
            <a:r>
              <a:rPr lang="en-US" b="1" i="1" dirty="0">
                <a:solidFill>
                  <a:srgbClr val="FF9900"/>
                </a:solidFill>
              </a:rPr>
              <a:t>not</a:t>
            </a:r>
            <a:r>
              <a:rPr lang="en-US" b="1" dirty="0">
                <a:solidFill>
                  <a:srgbClr val="FF9900"/>
                </a:solidFill>
              </a:rPr>
              <a:t> be allocated on the Heap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b="1" dirty="0">
                <a:solidFill>
                  <a:srgbClr val="00B050"/>
                </a:solidFill>
              </a:rPr>
              <a:t> returns an address filled with garbage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Peak memory utilization is a measure of both internal and external fragmentation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An allocation failure will cause your program to stop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7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Implementation Issues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how much memory to free given just a pointer?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keep track of the free blocks?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pick a block to use for allocation (when many might fit)?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do we do with the extra space when allocating a structure that is smaller than the free block it is placed in?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reinsert </a:t>
            </a:r>
            <a:r>
              <a:rPr lang="en-US" dirty="0"/>
              <a:t>a </a:t>
            </a:r>
            <a:r>
              <a:rPr lang="en-GB" dirty="0"/>
              <a:t>freed block into the heap?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9429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Knowing How Much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Keep the length of a block in the box preceding the block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This box is often called the </a:t>
            </a:r>
            <a:r>
              <a:rPr lang="en-GB" b="1" i="1" dirty="0">
                <a:solidFill>
                  <a:srgbClr val="FF0000"/>
                </a:solidFill>
              </a:rPr>
              <a:t>header field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FF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Requires an extra box for every allocated block</a:t>
            </a: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2336" y="5788152"/>
            <a:ext cx="2103120" cy="301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free(p0)</a:t>
            </a:r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5254" y="4572000"/>
            <a:ext cx="2103120" cy="301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p0 =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(16)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1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6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10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58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30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5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402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450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498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59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64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690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738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78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834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882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54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59" name="Group 75"/>
          <p:cNvGrpSpPr/>
          <p:nvPr>
            <p:custDataLst>
              <p:tags r:id="rId23"/>
            </p:custDataLst>
          </p:nvPr>
        </p:nvGrpSpPr>
        <p:grpSpPr>
          <a:xfrm>
            <a:off x="2511425" y="5791200"/>
            <a:ext cx="5181600" cy="304800"/>
            <a:chOff x="2511425" y="5791200"/>
            <a:chExt cx="5181600" cy="304800"/>
          </a:xfrm>
        </p:grpSpPr>
        <p:sp>
          <p:nvSpPr>
            <p:cNvPr id="23" name="Rectangle 2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511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8162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1210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4258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730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035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3402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6450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9498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559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8642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61690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64738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6778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70834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73882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5254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61" name="Group 74"/>
          <p:cNvGrpSpPr/>
          <p:nvPr>
            <p:custDataLst>
              <p:tags r:id="rId24"/>
            </p:custDataLst>
          </p:nvPr>
        </p:nvGrpSpPr>
        <p:grpSpPr>
          <a:xfrm>
            <a:off x="2511425" y="3962400"/>
            <a:ext cx="5172364" cy="1533811"/>
            <a:chOff x="2511425" y="3962400"/>
            <a:chExt cx="5172364" cy="1533811"/>
          </a:xfrm>
        </p:grpSpPr>
        <p:sp>
          <p:nvSpPr>
            <p:cNvPr id="40" name="Text Box 3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509912" y="3962400"/>
              <a:ext cx="428620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p0</a:t>
              </a:r>
            </a:p>
          </p:txBody>
        </p:sp>
        <p:sp>
          <p:nvSpPr>
            <p:cNvPr id="41" name="Rectangle 4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114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162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210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258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7306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354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402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6450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9498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594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642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1690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4738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7786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0834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6" name="Line 55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6778625" y="4394886"/>
              <a:ext cx="1588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8" name="Text Box 57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96518" y="5160412"/>
              <a:ext cx="992301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block </a:t>
              </a: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</a:p>
          </p:txBody>
        </p:sp>
        <p:sp>
          <p:nvSpPr>
            <p:cNvPr id="60" name="Text Box 59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6169025" y="5160411"/>
              <a:ext cx="55775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5" name="Line 64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5711825" y="4267200"/>
              <a:ext cx="1588" cy="3048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254625" y="4572000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66" name="Line 65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5254625" y="4394886"/>
              <a:ext cx="1588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cxnSp>
          <p:nvCxnSpPr>
            <p:cNvPr id="69" name="Straight Arrow Connector 68"/>
            <p:cNvCxnSpPr>
              <a:stCxn id="58" idx="0"/>
              <a:endCxn id="67" idx="2"/>
            </p:cNvCxnSpPr>
            <p:nvPr>
              <p:custDataLst>
                <p:tags r:id="rId53"/>
              </p:custDataLst>
            </p:nvPr>
          </p:nvCxnSpPr>
          <p:spPr bwMode="auto">
            <a:xfrm flipV="1">
              <a:off x="5292669" y="4876800"/>
              <a:ext cx="114356" cy="2836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>
              <a:stCxn id="60" idx="0"/>
              <a:endCxn id="50" idx="2"/>
            </p:cNvCxnSpPr>
            <p:nvPr>
              <p:custDataLst>
                <p:tags r:id="rId54"/>
              </p:custDataLst>
            </p:nvPr>
          </p:nvCxnSpPr>
          <p:spPr bwMode="auto">
            <a:xfrm flipH="1" flipV="1">
              <a:off x="5711825" y="4876800"/>
              <a:ext cx="7360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stCxn id="60" idx="0"/>
              <a:endCxn id="51" idx="2"/>
            </p:cNvCxnSpPr>
            <p:nvPr>
              <p:custDataLst>
                <p:tags r:id="rId55"/>
              </p:custDataLst>
            </p:nvPr>
          </p:nvCxnSpPr>
          <p:spPr bwMode="auto">
            <a:xfrm flipH="1" flipV="1">
              <a:off x="6016625" y="4876800"/>
              <a:ext cx="4312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>
              <a:stCxn id="60" idx="0"/>
              <a:endCxn id="52" idx="2"/>
            </p:cNvCxnSpPr>
            <p:nvPr>
              <p:custDataLst>
                <p:tags r:id="rId56"/>
              </p:custDataLst>
            </p:nvPr>
          </p:nvCxnSpPr>
          <p:spPr bwMode="auto">
            <a:xfrm flipH="1" flipV="1">
              <a:off x="6321425" y="4876800"/>
              <a:ext cx="1264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9" name="Straight Arrow Connector 78"/>
            <p:cNvCxnSpPr>
              <a:stCxn id="60" idx="0"/>
              <a:endCxn id="53" idx="2"/>
            </p:cNvCxnSpPr>
            <p:nvPr>
              <p:custDataLst>
                <p:tags r:id="rId57"/>
              </p:custDataLst>
            </p:nvPr>
          </p:nvCxnSpPr>
          <p:spPr bwMode="auto">
            <a:xfrm flipV="1">
              <a:off x="6447904" y="4876800"/>
              <a:ext cx="178321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4" name="Rectangle 73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378989" y="4574308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83680" y="457200"/>
            <a:ext cx="2307400" cy="670560"/>
            <a:chOff x="6583680" y="640080"/>
            <a:chExt cx="2307400" cy="670560"/>
          </a:xfrm>
        </p:grpSpPr>
        <p:grpSp>
          <p:nvGrpSpPr>
            <p:cNvPr id="63" name="Group 62"/>
            <p:cNvGrpSpPr/>
            <p:nvPr>
              <p:custDataLst>
                <p:tags r:id="rId25"/>
              </p:custDataLst>
            </p:nvPr>
          </p:nvGrpSpPr>
          <p:grpSpPr>
            <a:xfrm>
              <a:off x="6583680" y="640080"/>
              <a:ext cx="1934990" cy="307108"/>
              <a:chOff x="6704583" y="677030"/>
              <a:chExt cx="1934990" cy="307108"/>
            </a:xfrm>
          </p:grpSpPr>
          <p:sp>
            <p:nvSpPr>
              <p:cNvPr id="78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704583" y="67933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0" name="TextBox 79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7009383" y="677030"/>
                <a:ext cx="163019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4-byte box (free)</a:t>
                </a:r>
              </a:p>
            </p:txBody>
          </p:sp>
        </p:grpSp>
        <p:grpSp>
          <p:nvGrpSpPr>
            <p:cNvPr id="62" name="Group 61"/>
            <p:cNvGrpSpPr/>
            <p:nvPr>
              <p:custDataLst>
                <p:tags r:id="rId26"/>
              </p:custDataLst>
            </p:nvPr>
          </p:nvGrpSpPr>
          <p:grpSpPr>
            <a:xfrm>
              <a:off x="6583680" y="1005840"/>
              <a:ext cx="2307400" cy="304800"/>
              <a:chOff x="6704583" y="1219863"/>
              <a:chExt cx="2307400" cy="304800"/>
            </a:xfrm>
          </p:grpSpPr>
          <p:sp>
            <p:nvSpPr>
              <p:cNvPr id="81" name="Rectangle 8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704583" y="121986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2" name="TextBox 81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7009383" y="1222911"/>
                <a:ext cx="200260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4-byte box (allocated)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19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>
            <p:custDataLst>
              <p:tags r:id="rId1"/>
            </p:custDataLst>
          </p:nvPr>
        </p:nvSpPr>
        <p:spPr bwMode="auto">
          <a:xfrm>
            <a:off x="393192" y="1362456"/>
            <a:ext cx="8366760" cy="15544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marL="288925" indent="-288925">
              <a:buSzPct val="100000"/>
              <a:buFont typeface="+mj-lt"/>
              <a:buAutoNum type="arabicParenR"/>
            </a:pPr>
            <a:r>
              <a:rPr lang="en-US" sz="2400" dirty="0"/>
              <a:t> </a:t>
            </a:r>
            <a:r>
              <a:rPr lang="en-US" sz="2400" i="1" dirty="0">
                <a:solidFill>
                  <a:srgbClr val="C00000"/>
                </a:solidFill>
              </a:rPr>
              <a:t>Implicit free list </a:t>
            </a:r>
            <a:r>
              <a:rPr lang="en-US" sz="2400" dirty="0"/>
              <a:t>using length – links </a:t>
            </a:r>
            <a:r>
              <a:rPr lang="en-US" sz="2400" u="sng" dirty="0"/>
              <a:t>all</a:t>
            </a:r>
            <a:r>
              <a:rPr lang="en-US" sz="2400" dirty="0"/>
              <a:t> blocks using math</a:t>
            </a:r>
            <a:endParaRPr lang="en-US" sz="1800" dirty="0"/>
          </a:p>
          <a:p>
            <a:pPr lvl="1"/>
            <a:r>
              <a:rPr lang="en-US" sz="2000" dirty="0"/>
              <a:t>No actual pointers, and must check each block if allocated or free</a:t>
            </a:r>
          </a:p>
          <a:p>
            <a:endParaRPr lang="en-US" sz="2400" dirty="0"/>
          </a:p>
          <a:p>
            <a:endParaRPr lang="en-US" sz="2400" dirty="0"/>
          </a:p>
          <a:p>
            <a:pPr marL="288925" indent="-288925">
              <a:buSzPct val="100000"/>
              <a:buFont typeface="+mj-lt"/>
              <a:buAutoNum type="arabicParenR" startAt="2"/>
            </a:pPr>
            <a:r>
              <a:rPr lang="en-US" sz="2400" dirty="0"/>
              <a:t> </a:t>
            </a:r>
            <a:r>
              <a:rPr lang="en-GB" sz="2400" i="1" dirty="0">
                <a:solidFill>
                  <a:srgbClr val="C00000"/>
                </a:solidFill>
              </a:rPr>
              <a:t>Explicit free list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among </a:t>
            </a:r>
            <a:r>
              <a:rPr lang="en-GB" sz="2400" u="sng" dirty="0"/>
              <a:t>only the free blocks</a:t>
            </a:r>
            <a:r>
              <a:rPr lang="en-GB" sz="2400" dirty="0"/>
              <a:t>, using pointers</a:t>
            </a:r>
            <a:endParaRPr lang="en-GB" sz="18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3"/>
            </a:pPr>
            <a:r>
              <a:rPr lang="en-GB" sz="2400" dirty="0"/>
              <a:t> </a:t>
            </a:r>
            <a:r>
              <a:rPr lang="en-GB" sz="2400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</a:pPr>
            <a:r>
              <a:rPr lang="en-GB" sz="2000" dirty="0"/>
              <a:t>Different free lists for different size “classes”</a:t>
            </a:r>
            <a:endParaRPr lang="en-US" sz="2000" dirty="0"/>
          </a:p>
          <a:p>
            <a:pPr lvl="1">
              <a:lnSpc>
                <a:spcPct val="88000"/>
              </a:lnSpc>
            </a:pPr>
            <a:endParaRPr lang="en-US" sz="2000" dirty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4"/>
            </a:pPr>
            <a:r>
              <a:rPr lang="en-US" sz="2400" dirty="0"/>
              <a:t> </a:t>
            </a:r>
            <a:r>
              <a:rPr lang="en-GB" sz="2400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</a:pPr>
            <a:r>
              <a:rPr lang="en-GB" sz="2000" dirty="0"/>
              <a:t>Can use a balanced binary tree (e.g. red-black tree) with pointers within each free block, and the length used as a key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600200" y="2194560"/>
            <a:ext cx="5181600" cy="541638"/>
            <a:chOff x="1600200" y="1972962"/>
            <a:chExt cx="5181600" cy="541638"/>
          </a:xfrm>
        </p:grpSpPr>
        <p:sp>
          <p:nvSpPr>
            <p:cNvPr id="4" name="Rectangle 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477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21" name="Freeform 39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1752600" y="1972962"/>
              <a:ext cx="15240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Freeform 40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276600" y="19729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Freeform 41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4495800" y="19729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3547530"/>
            <a:ext cx="5181600" cy="635000"/>
            <a:chOff x="1600200" y="3547530"/>
            <a:chExt cx="5181600" cy="635000"/>
          </a:xfrm>
        </p:grpSpPr>
        <p:sp>
          <p:nvSpPr>
            <p:cNvPr id="24" name="Rectangle 2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05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209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14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819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24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429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7338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386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648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953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7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562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867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72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9" name="Rectangle 3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477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343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41" name="Freeform 3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3547530"/>
              <a:ext cx="2438400" cy="482600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12" y="16"/>
                </a:cxn>
                <a:cxn ang="0">
                  <a:pos x="1536" y="208"/>
                </a:cxn>
              </a:cxnLst>
              <a:rect l="0" t="0" r="r" b="b"/>
              <a:pathLst>
                <a:path w="1536" h="304">
                  <a:moveTo>
                    <a:pt x="0" y="304"/>
                  </a:moveTo>
                  <a:cubicBezTo>
                    <a:pt x="328" y="167"/>
                    <a:pt x="656" y="31"/>
                    <a:pt x="912" y="16"/>
                  </a:cubicBezTo>
                  <a:cubicBezTo>
                    <a:pt x="1167" y="0"/>
                    <a:pt x="1351" y="104"/>
                    <a:pt x="1536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83680" y="457200"/>
            <a:ext cx="2307400" cy="670560"/>
            <a:chOff x="6583680" y="640080"/>
            <a:chExt cx="2307400" cy="670560"/>
          </a:xfrm>
        </p:grpSpPr>
        <p:grpSp>
          <p:nvGrpSpPr>
            <p:cNvPr id="54" name="Group 53"/>
            <p:cNvGrpSpPr/>
            <p:nvPr>
              <p:custDataLst>
                <p:tags r:id="rId5"/>
              </p:custDataLst>
            </p:nvPr>
          </p:nvGrpSpPr>
          <p:grpSpPr>
            <a:xfrm>
              <a:off x="6583680" y="640080"/>
              <a:ext cx="1934990" cy="307108"/>
              <a:chOff x="6704583" y="677030"/>
              <a:chExt cx="1934990" cy="307108"/>
            </a:xfrm>
          </p:grpSpPr>
          <p:sp>
            <p:nvSpPr>
              <p:cNvPr id="58" name="Rectangle 1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704583" y="67933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TextBox 58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009383" y="677030"/>
                <a:ext cx="163019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4-byte box (free)</a:t>
                </a:r>
              </a:p>
            </p:txBody>
          </p:sp>
        </p:grpSp>
        <p:grpSp>
          <p:nvGrpSpPr>
            <p:cNvPr id="55" name="Group 54"/>
            <p:cNvGrpSpPr/>
            <p:nvPr>
              <p:custDataLst>
                <p:tags r:id="rId6"/>
              </p:custDataLst>
            </p:nvPr>
          </p:nvGrpSpPr>
          <p:grpSpPr>
            <a:xfrm>
              <a:off x="6583680" y="1005840"/>
              <a:ext cx="2307400" cy="304800"/>
              <a:chOff x="6704583" y="1219863"/>
              <a:chExt cx="2307400" cy="304800"/>
            </a:xfrm>
          </p:grpSpPr>
          <p:sp>
            <p:nvSpPr>
              <p:cNvPr id="56" name="Rectangle 5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704583" y="1219863"/>
                <a:ext cx="304800" cy="30480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TextBox 5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009383" y="1222911"/>
                <a:ext cx="200260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4-byte box (allocated)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69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Free Lists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075"/>
                <a:ext cx="8366125" cy="2468880"/>
              </a:xfrm>
              <a:ln/>
            </p:spPr>
            <p:txBody>
              <a:bodyPr/>
              <a:lstStyle/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400" dirty="0"/>
                  <a:t>For each block we need:  </a:t>
                </a:r>
                <a:r>
                  <a:rPr lang="en-GB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400" dirty="0"/>
                  <a:t>, </a:t>
                </a:r>
                <a:r>
                  <a:rPr lang="en-GB" sz="2400" b="1" dirty="0"/>
                  <a:t>is-allocated?</a:t>
                </a:r>
                <a:r>
                  <a:rPr lang="en-GB" sz="2400" dirty="0"/>
                  <a:t> 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Could store using two boxes, but wasteful</a:t>
                </a:r>
              </a:p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400" dirty="0"/>
                  <a:t>Standard trick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If blocks are aligned,</a:t>
                </a:r>
                <a:r>
                  <a:rPr lang="en-US" sz="2000" dirty="0"/>
                  <a:t> some</a:t>
                </a:r>
                <a:r>
                  <a:rPr lang="en-GB" sz="2000" dirty="0"/>
                  <a:t> low-order bits of </a:t>
                </a:r>
                <a:r>
                  <a:rPr lang="en-GB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000" dirty="0"/>
                  <a:t> are always 0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>
                    <a:solidFill>
                      <a:srgbClr val="FF0000"/>
                    </a:solidFill>
                  </a:rPr>
                  <a:t>Use lowest bit as an allocated/free flag </a:t>
                </a:r>
                <a:r>
                  <a:rPr lang="en-GB" sz="2000" dirty="0"/>
                  <a:t>(fine as long as aligning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000" dirty="0"/>
                  <a:t>&gt;1)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When reading </a:t>
                </a:r>
                <a:r>
                  <a:rPr lang="en-GB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000" dirty="0"/>
                  <a:t>, must remember to mask out this bit!</a:t>
                </a:r>
              </a:p>
            </p:txBody>
          </p:sp>
        </mc:Choice>
        <mc:Fallback xmlns="">
          <p:sp>
            <p:nvSpPr>
              <p:cNvPr id="204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7"/>
                </p:custDataLst>
              </p:nvPr>
            </p:nvSpPr>
            <p:spPr>
              <a:xfrm>
                <a:off x="396875" y="1362075"/>
                <a:ext cx="8366125" cy="2468880"/>
              </a:xfrm>
              <a:blipFill rotWithShape="0">
                <a:blip r:embed="rId18"/>
                <a:stretch>
                  <a:fillRect l="-146" t="-2469" b="-24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4206240"/>
            <a:ext cx="1721731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of </a:t>
            </a:r>
            <a:b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allocated and </a:t>
            </a:r>
            <a:b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blocks: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31920" y="4297680"/>
            <a:ext cx="2616399" cy="199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 = 1: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 = 0: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size: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block size (in bytes)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payload: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(allocated blocks only)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86000" y="3725014"/>
            <a:ext cx="1645920" cy="2858666"/>
            <a:chOff x="2926080" y="3725014"/>
            <a:chExt cx="1645920" cy="2858666"/>
          </a:xfrm>
        </p:grpSpPr>
        <p:sp>
          <p:nvSpPr>
            <p:cNvPr id="20483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26080" y="4297680"/>
              <a:ext cx="1463040" cy="36576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</a:p>
          </p:txBody>
        </p:sp>
        <p:sp>
          <p:nvSpPr>
            <p:cNvPr id="20484" name="Text Box 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52467" y="3725014"/>
              <a:ext cx="79314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4 bytes</a:t>
              </a:r>
            </a:p>
          </p:txBody>
        </p:sp>
        <p:sp>
          <p:nvSpPr>
            <p:cNvPr id="20486" name="Rectangl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26080" y="4660899"/>
              <a:ext cx="1645920" cy="128016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payload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89120" y="4297680"/>
              <a:ext cx="182880" cy="36576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6800" rIns="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26080" y="5943600"/>
              <a:ext cx="16459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optional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padding</a:t>
              </a:r>
            </a:p>
          </p:txBody>
        </p:sp>
        <p:sp>
          <p:nvSpPr>
            <p:cNvPr id="11" name="AutoShape 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rot="16200000">
              <a:off x="3657600" y="3330564"/>
              <a:ext cx="182880" cy="1645920"/>
            </a:xfrm>
            <a:prstGeom prst="rightBrace">
              <a:avLst>
                <a:gd name="adj1" fmla="val 118750"/>
                <a:gd name="adj2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3" name="Group 4"/>
          <p:cNvGrpSpPr/>
          <p:nvPr>
            <p:custDataLst>
              <p:tags r:id="rId6"/>
            </p:custDataLst>
          </p:nvPr>
        </p:nvGrpSpPr>
        <p:grpSpPr>
          <a:xfrm>
            <a:off x="6583680" y="471386"/>
            <a:ext cx="2377440" cy="2149506"/>
            <a:chOff x="6583680" y="471386"/>
            <a:chExt cx="2377440" cy="2149506"/>
          </a:xfrm>
        </p:grpSpPr>
        <p:sp>
          <p:nvSpPr>
            <p:cNvPr id="2" name="TextBox 1"/>
            <p:cNvSpPr txBox="1"/>
            <p:nvPr>
              <p:custDataLst>
                <p:tags r:id="rId7"/>
              </p:custDataLst>
            </p:nvPr>
          </p:nvSpPr>
          <p:spPr>
            <a:xfrm>
              <a:off x="6583680" y="471386"/>
              <a:ext cx="2377440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rIns="0" rtlCol="0">
              <a:spAutoFit/>
            </a:bodyPr>
            <a:lstStyle/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e.g. with 8-byte alignment, possible values for size:</a:t>
              </a:r>
              <a:b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00001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8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00010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16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00011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24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. . .</a:t>
              </a:r>
            </a:p>
          </p:txBody>
        </p:sp>
        <p:cxnSp>
          <p:nvCxnSpPr>
            <p:cNvPr id="4" name="Straight Arrow Connector 3"/>
            <p:cNvCxnSpPr/>
            <p:nvPr>
              <p:custDataLst>
                <p:tags r:id="rId8"/>
              </p:custDataLst>
            </p:nvPr>
          </p:nvCxnSpPr>
          <p:spPr bwMode="auto">
            <a:xfrm flipH="1" flipV="1">
              <a:off x="7524871" y="1785185"/>
              <a:ext cx="40770" cy="835707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583680" y="4299996"/>
            <a:ext cx="256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If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</a:t>
            </a:r>
            <a: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is first box (header): 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 = size | a;</a:t>
            </a:r>
          </a:p>
          <a:p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 = x &amp; 1;</a:t>
            </a:r>
          </a:p>
          <a:p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 = x &amp; ~1;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6537960" y="4297680"/>
            <a:ext cx="0" cy="228600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83133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Implicit Free List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4572000"/>
            <a:ext cx="8366760" cy="2103120"/>
          </a:xfrm>
        </p:spPr>
        <p:txBody>
          <a:bodyPr/>
          <a:lstStyle/>
          <a:p>
            <a:r>
              <a:rPr lang="en-US" sz="2400" dirty="0"/>
              <a:t>8-byte alignment for </a:t>
            </a:r>
            <a:r>
              <a:rPr lang="en-US" sz="2400" i="1" dirty="0"/>
              <a:t>payload</a:t>
            </a:r>
          </a:p>
          <a:p>
            <a:pPr lvl="1"/>
            <a:r>
              <a:rPr lang="en-US" sz="2000" dirty="0"/>
              <a:t>May require initial padding (internal fragmentation)</a:t>
            </a:r>
          </a:p>
          <a:p>
            <a:pPr lvl="1"/>
            <a:r>
              <a:rPr lang="en-US" sz="2000" dirty="0"/>
              <a:t>Note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>
                <a:cs typeface="Courier New" panose="02070309020205020404" pitchFamily="49" charset="0"/>
              </a:rPr>
              <a:t>:</a:t>
            </a:r>
            <a:r>
              <a:rPr lang="en-US" sz="2000" dirty="0"/>
              <a:t>  padding is considered part of </a:t>
            </a:r>
            <a:r>
              <a:rPr lang="en-US" sz="2000" i="1" dirty="0"/>
              <a:t>previous</a:t>
            </a:r>
            <a:r>
              <a:rPr lang="en-US" sz="2000" dirty="0"/>
              <a:t> block</a:t>
            </a:r>
          </a:p>
          <a:p>
            <a:r>
              <a:rPr lang="en-US" sz="2400" dirty="0"/>
              <a:t>Special one-box marker (0|1) marks end of list</a:t>
            </a:r>
          </a:p>
          <a:p>
            <a:pPr lvl="1"/>
            <a:r>
              <a:rPr lang="en-US" sz="2000" dirty="0"/>
              <a:t>Zero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/>
              <a:t> is distinguishable from all other blocks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4" name="Group 44"/>
          <p:cNvGrpSpPr/>
          <p:nvPr>
            <p:custDataLst>
              <p:tags r:id="rId4"/>
            </p:custDataLst>
          </p:nvPr>
        </p:nvGrpSpPr>
        <p:grpSpPr>
          <a:xfrm>
            <a:off x="378942" y="2743200"/>
            <a:ext cx="8629790" cy="1740039"/>
            <a:chOff x="378942" y="1584960"/>
            <a:chExt cx="8629790" cy="1740039"/>
          </a:xfrm>
        </p:grpSpPr>
        <p:sp>
          <p:nvSpPr>
            <p:cNvPr id="7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01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>
                <a:latin typeface="+mj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94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8|0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99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404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16|1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7093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014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23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32|0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28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33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5381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42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62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16|1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3669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189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>
                <a:latin typeface="+mj-lt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147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2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757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6717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976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813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0|1</a:t>
              </a:r>
            </a:p>
          </p:txBody>
        </p:sp>
        <p:sp>
          <p:nvSpPr>
            <p:cNvPr id="27" name="Rectangle 2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058013" y="176784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58013" y="21336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362812" y="1767840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Free box</a:t>
              </a:r>
            </a:p>
          </p:txBody>
        </p:sp>
        <p:sp>
          <p:nvSpPr>
            <p:cNvPr id="30" name="Text Box 3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360919" y="2133974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box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59168" y="249936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360919" y="2499360"/>
              <a:ext cx="1645920" cy="5486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box</a:t>
              </a:r>
              <a:b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</a:p>
          </p:txBody>
        </p:sp>
        <p:cxnSp>
          <p:nvCxnSpPr>
            <p:cNvPr id="34" name="Straight Arrow Connector 33"/>
            <p:cNvCxnSpPr/>
            <p:nvPr>
              <p:custDataLst>
                <p:tags r:id="rId32"/>
              </p:custDataLst>
            </p:nvPr>
          </p:nvCxnSpPr>
          <p:spPr bwMode="auto">
            <a:xfrm rot="5400000">
              <a:off x="361230" y="2005584"/>
              <a:ext cx="27432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>
              <p:custDataLst>
                <p:tags r:id="rId33"/>
              </p:custDataLst>
            </p:nvPr>
          </p:nvSpPr>
          <p:spPr>
            <a:xfrm>
              <a:off x="378942" y="1584960"/>
              <a:ext cx="1398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 of heap</a:t>
              </a:r>
            </a:p>
          </p:txBody>
        </p:sp>
        <p:cxnSp>
          <p:nvCxnSpPr>
            <p:cNvPr id="37" name="Straight Connector 36"/>
            <p:cNvCxnSpPr/>
            <p:nvPr>
              <p:custDataLst>
                <p:tags r:id="rId34"/>
              </p:custDataLst>
            </p:nvPr>
          </p:nvCxnSpPr>
          <p:spPr bwMode="auto">
            <a:xfrm rot="5400000">
              <a:off x="15730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35"/>
              </p:custDataLst>
            </p:nvPr>
          </p:nvCxnSpPr>
          <p:spPr bwMode="auto">
            <a:xfrm rot="5400000">
              <a:off x="9634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36"/>
              </p:custDataLst>
            </p:nvPr>
          </p:nvCxnSpPr>
          <p:spPr bwMode="auto">
            <a:xfrm rot="5400000">
              <a:off x="27922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>
              <p:custDataLst>
                <p:tags r:id="rId37"/>
              </p:custDataLst>
            </p:nvPr>
          </p:nvCxnSpPr>
          <p:spPr bwMode="auto">
            <a:xfrm rot="5400000">
              <a:off x="21826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>
              <p:custDataLst>
                <p:tags r:id="rId38"/>
              </p:custDataLst>
            </p:nvPr>
          </p:nvCxnSpPr>
          <p:spPr bwMode="auto">
            <a:xfrm rot="5400000">
              <a:off x="40130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>
              <p:custDataLst>
                <p:tags r:id="rId39"/>
              </p:custDataLst>
            </p:nvPr>
          </p:nvCxnSpPr>
          <p:spPr bwMode="auto">
            <a:xfrm rot="5400000">
              <a:off x="34034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>
              <p:custDataLst>
                <p:tags r:id="rId40"/>
              </p:custDataLst>
            </p:nvPr>
          </p:nvCxnSpPr>
          <p:spPr bwMode="auto">
            <a:xfrm rot="5400000">
              <a:off x="52322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>
              <p:custDataLst>
                <p:tags r:id="rId41"/>
              </p:custDataLst>
            </p:nvPr>
          </p:nvCxnSpPr>
          <p:spPr bwMode="auto">
            <a:xfrm rot="5400000">
              <a:off x="46226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>
              <p:custDataLst>
                <p:tags r:id="rId42"/>
              </p:custDataLst>
            </p:nvPr>
          </p:nvCxnSpPr>
          <p:spPr bwMode="auto">
            <a:xfrm rot="5400000">
              <a:off x="58418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7" name="TextBox 46"/>
            <p:cNvSpPr txBox="1"/>
            <p:nvPr>
              <p:custDataLst>
                <p:tags r:id="rId43"/>
              </p:custDataLst>
            </p:nvPr>
          </p:nvSpPr>
          <p:spPr>
            <a:xfrm>
              <a:off x="1170955" y="3048000"/>
              <a:ext cx="282439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 bytes = 2 box alignment</a:t>
              </a:r>
            </a:p>
          </p:txBody>
        </p:sp>
        <p:cxnSp>
          <p:nvCxnSpPr>
            <p:cNvPr id="49" name="Straight Arrow Connector 48"/>
            <p:cNvCxnSpPr>
              <a:stCxn id="47" idx="0"/>
            </p:cNvCxnSpPr>
            <p:nvPr>
              <p:custDataLst>
                <p:tags r:id="rId44"/>
              </p:custDataLst>
            </p:nvPr>
          </p:nvCxnSpPr>
          <p:spPr bwMode="auto">
            <a:xfrm flipH="1" flipV="1">
              <a:off x="2318952" y="2740307"/>
              <a:ext cx="264202" cy="30769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>
              <a:stCxn id="47" idx="0"/>
            </p:cNvCxnSpPr>
            <p:nvPr>
              <p:custDataLst>
                <p:tags r:id="rId45"/>
              </p:custDataLst>
            </p:nvPr>
          </p:nvCxnSpPr>
          <p:spPr bwMode="auto">
            <a:xfrm flipV="1">
              <a:off x="2583154" y="2740307"/>
              <a:ext cx="345398" cy="30769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TextBox 47"/>
          <p:cNvSpPr txBox="1"/>
          <p:nvPr>
            <p:custDataLst>
              <p:tags r:id="rId5"/>
            </p:custDataLst>
          </p:nvPr>
        </p:nvSpPr>
        <p:spPr>
          <a:xfrm>
            <a:off x="393192" y="1362455"/>
            <a:ext cx="8366760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Bef>
                <a:spcPts val="576"/>
              </a:spcBef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Each block begins with header (size in bytes and allocated bit)</a:t>
            </a:r>
          </a:p>
          <a:p>
            <a:pPr marL="342900" indent="-342900">
              <a:spcBef>
                <a:spcPts val="576"/>
              </a:spcBef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Sequence of blocks in heap (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b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8|0, 16|1, 32|0, 16|1</a:t>
            </a:r>
          </a:p>
        </p:txBody>
      </p:sp>
    </p:spTree>
    <p:extLst>
      <p:ext uri="{BB962C8B-B14F-4D97-AF65-F5344CB8AC3E}">
        <p14:creationId xmlns:p14="http://schemas.microsoft.com/office/powerpoint/2010/main" val="22025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001000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5"/>
            <a:ext cx="8366760" cy="3291840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FF0000"/>
                </a:solidFill>
              </a:rPr>
              <a:t>First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Search list from beginning</a:t>
            </a:r>
            <a:r>
              <a:rPr lang="en-GB" b="0" dirty="0"/>
              <a:t>, choose </a:t>
            </a:r>
            <a:r>
              <a:rPr lang="en-GB" dirty="0"/>
              <a:t>first</a:t>
            </a:r>
            <a:r>
              <a:rPr lang="en-GB" b="0" dirty="0"/>
              <a:t> free block that fits: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Can take time linear in total number of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In practice can cause “splinters” at beginning of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97280" y="2194560"/>
            <a:ext cx="7534656" cy="14856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 = heap_start;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((p &lt; end) &amp;&amp;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not past end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((*p &amp; 1) ||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already allocated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(*p &lt;=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))) {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too small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p = p + (*p &amp; -2);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go to next block (UNSCALED 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    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 points to selected block or end</a:t>
            </a: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7132320" y="274320"/>
            <a:ext cx="192024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0" rIns="91440" bIns="0" rtlCol="0">
            <a:spAutoFit/>
          </a:bodyPr>
          <a:lstStyle/>
          <a:p>
            <a:pPr marL="222250" indent="-222250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(*p) gets the block </a:t>
            </a:r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2250" indent="-222250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(*p &amp; 1) extracts the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bit </a:t>
            </a:r>
          </a:p>
          <a:p>
            <a:pPr marL="222250" indent="-222250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(*p &amp; -2) extracts the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</a:p>
        </p:txBody>
      </p:sp>
      <p:grpSp>
        <p:nvGrpSpPr>
          <p:cNvPr id="46" name="Group 44"/>
          <p:cNvGrpSpPr/>
          <p:nvPr>
            <p:custDataLst>
              <p:tags r:id="rId6"/>
            </p:custDataLst>
          </p:nvPr>
        </p:nvGrpSpPr>
        <p:grpSpPr>
          <a:xfrm>
            <a:off x="378942" y="4846320"/>
            <a:ext cx="8629790" cy="1463040"/>
            <a:chOff x="378942" y="1584960"/>
            <a:chExt cx="8629790" cy="1463040"/>
          </a:xfrm>
        </p:grpSpPr>
        <p:sp>
          <p:nvSpPr>
            <p:cNvPr id="47" name="Rectangle 4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901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>
                <a:latin typeface="+mj-lt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94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8|0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99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04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16|1</a:t>
              </a:r>
            </a:p>
          </p:txBody>
        </p:sp>
        <p:sp>
          <p:nvSpPr>
            <p:cNvPr id="51" name="Rectangle 5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7093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014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623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32|0</a:t>
              </a:r>
            </a:p>
          </p:txBody>
        </p:sp>
        <p:sp>
          <p:nvSpPr>
            <p:cNvPr id="54" name="Rectangle 5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28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33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381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842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062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16|1</a:t>
              </a:r>
            </a:p>
          </p:txBody>
        </p:sp>
        <p:sp>
          <p:nvSpPr>
            <p:cNvPr id="59" name="Rectangle 5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669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189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>
                <a:latin typeface="+mj-lt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47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452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757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6717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76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2813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0|1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58013" y="176784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8" name="Rectangl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058013" y="21336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9" name="Text Box 29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362812" y="1767840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Free box</a:t>
              </a:r>
            </a:p>
          </p:txBody>
        </p:sp>
        <p:sp>
          <p:nvSpPr>
            <p:cNvPr id="70" name="Text Box 3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360919" y="2133974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box</a:t>
              </a:r>
            </a:p>
          </p:txBody>
        </p:sp>
        <p:sp>
          <p:nvSpPr>
            <p:cNvPr id="71" name="Rectangle 28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59168" y="249936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2" name="Text Box 30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360919" y="2499360"/>
              <a:ext cx="1645920" cy="5486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box</a:t>
              </a:r>
              <a:b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</a:p>
          </p:txBody>
        </p:sp>
        <p:cxnSp>
          <p:nvCxnSpPr>
            <p:cNvPr id="73" name="Straight Arrow Connector 72"/>
            <p:cNvCxnSpPr/>
            <p:nvPr>
              <p:custDataLst>
                <p:tags r:id="rId33"/>
              </p:custDataLst>
            </p:nvPr>
          </p:nvCxnSpPr>
          <p:spPr bwMode="auto">
            <a:xfrm>
              <a:off x="629014" y="1870346"/>
              <a:ext cx="280556" cy="25707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4" name="TextBox 73"/>
            <p:cNvSpPr txBox="1"/>
            <p:nvPr>
              <p:custDataLst>
                <p:tags r:id="rId34"/>
              </p:custDataLst>
            </p:nvPr>
          </p:nvSpPr>
          <p:spPr>
            <a:xfrm>
              <a:off x="378942" y="1584960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 = 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heap_start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5" name="Straight Connector 74"/>
            <p:cNvCxnSpPr/>
            <p:nvPr>
              <p:custDataLst>
                <p:tags r:id="rId35"/>
              </p:custDataLst>
            </p:nvPr>
          </p:nvCxnSpPr>
          <p:spPr bwMode="auto">
            <a:xfrm rot="5400000">
              <a:off x="15730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>
              <p:custDataLst>
                <p:tags r:id="rId36"/>
              </p:custDataLst>
            </p:nvPr>
          </p:nvCxnSpPr>
          <p:spPr bwMode="auto">
            <a:xfrm rot="5400000">
              <a:off x="9634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>
              <p:custDataLst>
                <p:tags r:id="rId37"/>
              </p:custDataLst>
            </p:nvPr>
          </p:nvCxnSpPr>
          <p:spPr bwMode="auto">
            <a:xfrm rot="5400000">
              <a:off x="27922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>
              <p:custDataLst>
                <p:tags r:id="rId38"/>
              </p:custDataLst>
            </p:nvPr>
          </p:nvCxnSpPr>
          <p:spPr bwMode="auto">
            <a:xfrm rot="5400000">
              <a:off x="21826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>
              <p:custDataLst>
                <p:tags r:id="rId39"/>
              </p:custDataLst>
            </p:nvPr>
          </p:nvCxnSpPr>
          <p:spPr bwMode="auto">
            <a:xfrm rot="5400000">
              <a:off x="40130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>
              <p:custDataLst>
                <p:tags r:id="rId40"/>
              </p:custDataLst>
            </p:nvPr>
          </p:nvCxnSpPr>
          <p:spPr bwMode="auto">
            <a:xfrm rot="5400000">
              <a:off x="34034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>
              <p:custDataLst>
                <p:tags r:id="rId41"/>
              </p:custDataLst>
            </p:nvPr>
          </p:nvCxnSpPr>
          <p:spPr bwMode="auto">
            <a:xfrm rot="5400000">
              <a:off x="52322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>
              <p:custDataLst>
                <p:tags r:id="rId42"/>
              </p:custDataLst>
            </p:nvPr>
          </p:nvCxnSpPr>
          <p:spPr bwMode="auto">
            <a:xfrm rot="5400000">
              <a:off x="46226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>
              <p:custDataLst>
                <p:tags r:id="rId43"/>
              </p:custDataLst>
            </p:nvPr>
          </p:nvCxnSpPr>
          <p:spPr bwMode="auto">
            <a:xfrm rot="5400000">
              <a:off x="58418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74061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</a:pPr>
            <a:r>
              <a:rPr lang="en-GB" i="1" dirty="0">
                <a:solidFill>
                  <a:srgbClr val="FF0000"/>
                </a:solidFill>
              </a:rPr>
              <a:t>Next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/>
              <a:t>Like first-fit, but </a:t>
            </a:r>
            <a:r>
              <a:rPr lang="en-GB" b="1" dirty="0"/>
              <a:t>search list starting where previous search finished</a:t>
            </a:r>
          </a:p>
          <a:p>
            <a:pPr lvl="1"/>
            <a:r>
              <a:rPr lang="en-GB" dirty="0"/>
              <a:t>Should often be faster than first-fit: avoids re-scanning unhelpful blocks</a:t>
            </a:r>
          </a:p>
          <a:p>
            <a:pPr lvl="1"/>
            <a:r>
              <a:rPr lang="en-GB" dirty="0"/>
              <a:t>Some research suggests that fragmentation is worse</a:t>
            </a:r>
          </a:p>
          <a:p>
            <a:pPr>
              <a:lnSpc>
                <a:spcPct val="83000"/>
              </a:lnSpc>
              <a:spcBef>
                <a:spcPts val="1250"/>
              </a:spcBef>
            </a:pPr>
            <a:r>
              <a:rPr lang="en-GB" i="1" dirty="0">
                <a:solidFill>
                  <a:srgbClr val="FF0000"/>
                </a:solidFill>
              </a:rPr>
              <a:t>Best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/>
              <a:t>Search the list, choose the </a:t>
            </a:r>
            <a:r>
              <a:rPr lang="en-GB" b="1" i="1" dirty="0"/>
              <a:t>best</a:t>
            </a:r>
            <a:r>
              <a:rPr lang="en-GB" b="0" dirty="0"/>
              <a:t> free block:  large enough AND with fewest bytes left over</a:t>
            </a: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/>
              <a:t>Keeps fragments small—usually helps fragmentation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/>
              <a:t>Usually worse throughput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35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Which allocation strategy and requests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remove </a:t>
            </a:r>
            <a:r>
              <a:rPr lang="en-US" sz="2400" i="1" dirty="0">
                <a:solidFill>
                  <a:srgbClr val="000000"/>
                </a:solidFill>
              </a:rPr>
              <a:t>external</a:t>
            </a:r>
            <a:r>
              <a:rPr lang="en-US" sz="2400" dirty="0">
                <a:solidFill>
                  <a:srgbClr val="000000"/>
                </a:solidFill>
              </a:rPr>
              <a:t> fragmentation in this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Heap?  B3 was the last fulfilled request.</a:t>
            </a:r>
          </a:p>
          <a:p>
            <a:pPr lvl="1"/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731520" y="2926080"/>
            <a:ext cx="7160071" cy="3697307"/>
            <a:chOff x="914400" y="2194560"/>
            <a:chExt cx="7160071" cy="3697307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14400" y="2194560"/>
              <a:ext cx="7160070" cy="954107"/>
              <a:chOff x="914595" y="1743727"/>
              <a:chExt cx="7162806" cy="715593"/>
            </a:xfrm>
          </p:grpSpPr>
          <p:sp>
            <p:nvSpPr>
              <p:cNvPr id="5" name="TextBox 2"/>
              <p:cNvSpPr txBox="1">
                <a:spLocks noChangeArrowheads="1"/>
              </p:cNvSpPr>
              <p:nvPr/>
            </p:nvSpPr>
            <p:spPr bwMode="auto">
              <a:xfrm>
                <a:off x="1371801" y="1743727"/>
                <a:ext cx="6705600" cy="715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rgbClr val="FF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Best-fit:</a:t>
                </a:r>
                <a:br>
                  <a:rPr lang="en-US" sz="2800" dirty="0">
                    <a:solidFill>
                      <a:srgbClr val="FF8000"/>
                    </a:solidFill>
                    <a:latin typeface="+mj-lt"/>
                  </a:rPr>
                </a:br>
                <a:r>
                  <a:rPr lang="en-US" sz="2600" b="1" dirty="0" err="1">
                    <a:solidFill>
                      <a:srgbClr val="FF8000"/>
                    </a:solidFill>
                    <a:latin typeface="Courier New" pitchFamily="49" charset="0"/>
                    <a:cs typeface="Courier New" pitchFamily="49" charset="0"/>
                  </a:rPr>
                  <a:t>malloc</a:t>
                </a:r>
                <a:r>
                  <a:rPr lang="en-US" sz="2600" b="1" dirty="0">
                    <a:solidFill>
                      <a:srgbClr val="FF8000"/>
                    </a:solidFill>
                    <a:latin typeface="Courier New" pitchFamily="49" charset="0"/>
                    <a:cs typeface="Courier New" pitchFamily="49" charset="0"/>
                  </a:rPr>
                  <a:t>(50)</a:t>
                </a:r>
                <a:r>
                  <a:rPr lang="en-US" sz="2800" b="1" dirty="0">
                    <a:solidFill>
                      <a:srgbClr val="FF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600" b="1" dirty="0" err="1">
                    <a:solidFill>
                      <a:srgbClr val="FF8000"/>
                    </a:solidFill>
                    <a:latin typeface="Courier New" pitchFamily="49" charset="0"/>
                    <a:cs typeface="Courier New" pitchFamily="49" charset="0"/>
                  </a:rPr>
                  <a:t>malloc</a:t>
                </a:r>
                <a:r>
                  <a:rPr lang="en-US" sz="2600" b="1" dirty="0">
                    <a:solidFill>
                      <a:srgbClr val="FF8000"/>
                    </a:solidFill>
                    <a:latin typeface="Courier New" pitchFamily="49" charset="0"/>
                    <a:cs typeface="Courier New" pitchFamily="49" charset="0"/>
                  </a:rPr>
                  <a:t>(50)</a:t>
                </a:r>
              </a:p>
            </p:txBody>
          </p:sp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914595" y="1764301"/>
                <a:ext cx="567145" cy="346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8000"/>
                    </a:solidFill>
                    <a:latin typeface="Calibri" panose="020F0502020204030204" pitchFamily="34" charset="0"/>
                    <a:ea typeface="ＭＳ ゴシック" pitchFamily="1" charset="-128"/>
                    <a:cs typeface="Calibri" panose="020F0502020204030204" pitchFamily="34" charset="0"/>
                  </a:rPr>
                  <a:t>(A)</a:t>
                </a:r>
                <a:endParaRPr lang="en-US" sz="2400" b="1" dirty="0">
                  <a:solidFill>
                    <a:srgbClr val="FF8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13"/>
            <p:cNvGrpSpPr/>
            <p:nvPr/>
          </p:nvGrpSpPr>
          <p:grpSpPr>
            <a:xfrm>
              <a:off x="914400" y="3108960"/>
              <a:ext cx="7160071" cy="954107"/>
              <a:chOff x="914382" y="3240088"/>
              <a:chExt cx="7162818" cy="954107"/>
            </a:xfrm>
          </p:grpSpPr>
          <p:sp>
            <p:nvSpPr>
              <p:cNvPr id="8" name="TextBox 3"/>
              <p:cNvSpPr txBox="1">
                <a:spLocks noChangeArrowheads="1"/>
              </p:cNvSpPr>
              <p:nvPr/>
            </p:nvSpPr>
            <p:spPr bwMode="auto">
              <a:xfrm>
                <a:off x="1371600" y="3240088"/>
                <a:ext cx="670560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rgbClr val="4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First-fit:</a:t>
                </a:r>
              </a:p>
              <a:p>
                <a:r>
                  <a:rPr lang="en-US" sz="2600" b="1" dirty="0" err="1">
                    <a:solidFill>
                      <a:srgbClr val="408000"/>
                    </a:solidFill>
                    <a:latin typeface="Courier New" pitchFamily="49" charset="0"/>
                    <a:cs typeface="Courier New" pitchFamily="49" charset="0"/>
                  </a:rPr>
                  <a:t>malloc</a:t>
                </a:r>
                <a:r>
                  <a:rPr lang="en-US" sz="2600" b="1" dirty="0">
                    <a:solidFill>
                      <a:srgbClr val="408000"/>
                    </a:solidFill>
                    <a:latin typeface="Courier New" pitchFamily="49" charset="0"/>
                    <a:cs typeface="Courier New" pitchFamily="49" charset="0"/>
                  </a:rPr>
                  <a:t>(50)</a:t>
                </a:r>
                <a:r>
                  <a:rPr lang="en-US" sz="2800" b="1" dirty="0">
                    <a:solidFill>
                      <a:srgbClr val="4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600" b="1" dirty="0" err="1">
                    <a:solidFill>
                      <a:srgbClr val="408000"/>
                    </a:solidFill>
                    <a:latin typeface="Courier New" pitchFamily="49" charset="0"/>
                    <a:cs typeface="Courier New" pitchFamily="49" charset="0"/>
                  </a:rPr>
                  <a:t>malloc</a:t>
                </a:r>
                <a:r>
                  <a:rPr lang="en-US" sz="2600" b="1" dirty="0">
                    <a:solidFill>
                      <a:srgbClr val="408000"/>
                    </a:solidFill>
                    <a:latin typeface="Courier New" pitchFamily="49" charset="0"/>
                    <a:cs typeface="Courier New" pitchFamily="49" charset="0"/>
                  </a:rPr>
                  <a:t>(30)</a:t>
                </a: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914382" y="3267520"/>
                <a:ext cx="56714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408000"/>
                    </a:solidFill>
                    <a:latin typeface="Calibri" panose="020F0502020204030204" pitchFamily="34" charset="0"/>
                    <a:ea typeface="ＭＳ ゴシック" pitchFamily="1" charset="-128"/>
                    <a:cs typeface="Calibri" panose="020F0502020204030204" pitchFamily="34" charset="0"/>
                  </a:rPr>
                  <a:t>(B)</a:t>
                </a:r>
                <a:endParaRPr lang="en-US" sz="2400" b="1" dirty="0">
                  <a:solidFill>
                    <a:srgbClr val="408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14"/>
            <p:cNvGrpSpPr/>
            <p:nvPr/>
          </p:nvGrpSpPr>
          <p:grpSpPr>
            <a:xfrm>
              <a:off x="927597" y="4023360"/>
              <a:ext cx="7146873" cy="954107"/>
              <a:chOff x="927585" y="4154488"/>
              <a:chExt cx="7149615" cy="954107"/>
            </a:xfrm>
          </p:grpSpPr>
          <p:sp>
            <p:nvSpPr>
              <p:cNvPr id="11" name="TextBox 4"/>
              <p:cNvSpPr txBox="1">
                <a:spLocks noChangeArrowheads="1"/>
              </p:cNvSpPr>
              <p:nvPr/>
            </p:nvSpPr>
            <p:spPr bwMode="auto">
              <a:xfrm>
                <a:off x="1371600" y="4154488"/>
                <a:ext cx="670560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rgbClr val="FF66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Next-fit:</a:t>
                </a:r>
                <a:br>
                  <a:rPr lang="en-US" sz="2800" dirty="0">
                    <a:solidFill>
                      <a:srgbClr val="FF66A0"/>
                    </a:solidFill>
                    <a:latin typeface="+mj-lt"/>
                    <a:cs typeface="Courier"/>
                  </a:rPr>
                </a:br>
                <a:r>
                  <a:rPr lang="en-US" sz="2600" b="1" dirty="0" err="1">
                    <a:solidFill>
                      <a:srgbClr val="FF66A0"/>
                    </a:solidFill>
                    <a:latin typeface="Courier New" pitchFamily="49" charset="0"/>
                    <a:cs typeface="Courier New" pitchFamily="49" charset="0"/>
                  </a:rPr>
                  <a:t>malloc</a:t>
                </a:r>
                <a:r>
                  <a:rPr lang="en-US" sz="2600" b="1" dirty="0">
                    <a:solidFill>
                      <a:srgbClr val="FF66A0"/>
                    </a:solidFill>
                    <a:latin typeface="Courier New" pitchFamily="49" charset="0"/>
                    <a:cs typeface="Courier New" pitchFamily="49" charset="0"/>
                  </a:rPr>
                  <a:t>(30)</a:t>
                </a:r>
                <a:r>
                  <a:rPr lang="en-US" sz="2800" b="1" dirty="0">
                    <a:solidFill>
                      <a:srgbClr val="FF66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600" b="1" dirty="0" err="1">
                    <a:solidFill>
                      <a:srgbClr val="FF66A0"/>
                    </a:solidFill>
                    <a:latin typeface="Courier New" pitchFamily="49" charset="0"/>
                    <a:cs typeface="Courier New" pitchFamily="49" charset="0"/>
                  </a:rPr>
                  <a:t>malloc</a:t>
                </a:r>
                <a:r>
                  <a:rPr lang="en-US" sz="2600" b="1" dirty="0">
                    <a:solidFill>
                      <a:srgbClr val="FF66A0"/>
                    </a:solidFill>
                    <a:latin typeface="Courier New" pitchFamily="49" charset="0"/>
                    <a:cs typeface="Courier New" pitchFamily="49" charset="0"/>
                  </a:rPr>
                  <a:t>(50)</a:t>
                </a: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927585" y="4181920"/>
                <a:ext cx="54074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66A0"/>
                    </a:solidFill>
                    <a:latin typeface="Calibri" panose="020F0502020204030204" pitchFamily="34" charset="0"/>
                    <a:ea typeface="ＭＳ ゴシック" pitchFamily="1" charset="-128"/>
                    <a:cs typeface="Calibri" panose="020F0502020204030204" pitchFamily="34" charset="0"/>
                  </a:rPr>
                  <a:t>(C)</a:t>
                </a:r>
                <a:endParaRPr lang="en-US" sz="2400" b="1" dirty="0">
                  <a:solidFill>
                    <a:srgbClr val="FF66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up 15"/>
            <p:cNvGrpSpPr/>
            <p:nvPr/>
          </p:nvGrpSpPr>
          <p:grpSpPr>
            <a:xfrm>
              <a:off x="914400" y="4937760"/>
              <a:ext cx="7159752" cy="954107"/>
              <a:chOff x="914400" y="5068888"/>
              <a:chExt cx="7159752" cy="954107"/>
            </a:xfrm>
          </p:grpSpPr>
          <p:sp>
            <p:nvSpPr>
              <p:cNvPr id="14" name="TextBox 5"/>
              <p:cNvSpPr txBox="1">
                <a:spLocks noChangeArrowheads="1"/>
              </p:cNvSpPr>
              <p:nvPr/>
            </p:nvSpPr>
            <p:spPr bwMode="auto">
              <a:xfrm>
                <a:off x="1371600" y="5068888"/>
                <a:ext cx="6702552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Next-fit:</a:t>
                </a:r>
                <a:br>
                  <a:rPr lang="en-US" sz="28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800" b="1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US" sz="28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(50)</a:t>
                </a:r>
                <a:r>
                  <a:rPr lang="en-US" sz="28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800" b="1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US" sz="28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(30)</a:t>
                </a: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914400" y="5096320"/>
                <a:ext cx="56692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ＭＳ ゴシック" pitchFamily="1" charset="-128"/>
                    <a:cs typeface="Calibri" panose="020F0502020204030204" pitchFamily="34" charset="0"/>
                  </a:rPr>
                  <a:t>(D)</a:t>
                </a:r>
                <a:endParaRPr lang="en-US" sz="24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766560" y="1600200"/>
            <a:ext cx="2209800" cy="4572000"/>
            <a:chOff x="6324600" y="1600200"/>
            <a:chExt cx="2209800" cy="4572000"/>
          </a:xfrm>
        </p:grpSpPr>
        <p:sp>
          <p:nvSpPr>
            <p:cNvPr id="34" name="Rectangle 33"/>
            <p:cNvSpPr/>
            <p:nvPr/>
          </p:nvSpPr>
          <p:spPr>
            <a:xfrm>
              <a:off x="6705600" y="1600200"/>
              <a:ext cx="1828800" cy="4572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05600" y="5029200"/>
              <a:ext cx="1828800" cy="1143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705600" y="3657600"/>
              <a:ext cx="1828800" cy="228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705600" y="2743200"/>
              <a:ext cx="1828800" cy="228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24600" y="26786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24600" y="35930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24600" y="20574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24600" y="42788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24600" y="54218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24600" y="31242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785137" y="5967800"/>
            <a:ext cx="140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Start of heap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 flipV="1">
            <a:off x="6483927" y="5760720"/>
            <a:ext cx="1274" cy="2743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Slide Number Placeholder 4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28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537202" y="1316378"/>
            <a:ext cx="839717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</a:p>
        </p:txBody>
      </p:sp>
    </p:spTree>
    <p:extLst>
      <p:ext uri="{BB962C8B-B14F-4D97-AF65-F5344CB8AC3E}">
        <p14:creationId xmlns:p14="http://schemas.microsoft.com/office/powerpoint/2010/main" val="274372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3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7319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Ways to Store Program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Static global data</a:t>
            </a:r>
          </a:p>
          <a:p>
            <a:pPr lvl="1"/>
            <a:r>
              <a:rPr lang="en-US" sz="2000" i="1" dirty="0"/>
              <a:t>Fixed size </a:t>
            </a:r>
            <a:r>
              <a:rPr lang="en-US" sz="2000" dirty="0"/>
              <a:t>at compile-time</a:t>
            </a:r>
          </a:p>
          <a:p>
            <a:pPr lvl="1"/>
            <a:r>
              <a:rPr lang="en-US" sz="2000" dirty="0"/>
              <a:t>Entire </a:t>
            </a:r>
            <a:r>
              <a:rPr lang="en-US" sz="2000" i="1" dirty="0"/>
              <a:t>lifetime of the program </a:t>
            </a:r>
            <a:br>
              <a:rPr lang="en-US" sz="2000" dirty="0"/>
            </a:br>
            <a:r>
              <a:rPr lang="en-US" sz="2000" dirty="0"/>
              <a:t>(loaded from executable)</a:t>
            </a:r>
          </a:p>
          <a:p>
            <a:pPr lvl="1"/>
            <a:r>
              <a:rPr lang="en-US" sz="2000" dirty="0"/>
              <a:t>Portion is read-only </a:t>
            </a:r>
            <a:br>
              <a:rPr lang="en-US" sz="2000" dirty="0"/>
            </a:br>
            <a:r>
              <a:rPr lang="en-US" sz="2000" dirty="0"/>
              <a:t>(e.g. string literals)</a:t>
            </a:r>
          </a:p>
          <a:p>
            <a:r>
              <a:rPr lang="en-US" sz="2400" dirty="0"/>
              <a:t>Stack-allocated data</a:t>
            </a:r>
          </a:p>
          <a:p>
            <a:pPr lvl="1"/>
            <a:r>
              <a:rPr lang="en-US" sz="2000" dirty="0"/>
              <a:t>Local/temporary variables</a:t>
            </a:r>
          </a:p>
          <a:p>
            <a:pPr lvl="2"/>
            <a:r>
              <a:rPr lang="en-US" sz="1600" i="1" dirty="0"/>
              <a:t>Can</a:t>
            </a:r>
            <a:r>
              <a:rPr lang="en-US" sz="1600" dirty="0"/>
              <a:t> be dynamically sized (in some versions of C)</a:t>
            </a:r>
          </a:p>
          <a:p>
            <a:pPr lvl="1"/>
            <a:r>
              <a:rPr lang="en-US" sz="2000" i="1" dirty="0"/>
              <a:t>Known lifetime </a:t>
            </a:r>
            <a:r>
              <a:rPr lang="en-US" sz="2000" dirty="0"/>
              <a:t>(deallocated on 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2000" dirty="0"/>
              <a:t>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Dynamic (heap) data</a:t>
            </a:r>
          </a:p>
          <a:p>
            <a:pPr lvl="1"/>
            <a:r>
              <a:rPr lang="en-US" sz="2000" dirty="0"/>
              <a:t>Size known only at runtime (i.e. based on user-input)</a:t>
            </a:r>
          </a:p>
          <a:p>
            <a:pPr lvl="1"/>
            <a:r>
              <a:rPr lang="en-US" sz="2000" dirty="0"/>
              <a:t>Lifetime known only at runtime (long-lived data structures)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1645920"/>
            <a:ext cx="4206240" cy="2286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array[1024];</a:t>
            </a:r>
          </a:p>
          <a:p>
            <a:endParaRPr lang="en-US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foo(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tmp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local_array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[n];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int* 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dyn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(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int*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(n*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DEAF80-8FB4-4047-BD7B-FBD42AB3E810}"/>
              </a:ext>
            </a:extLst>
          </p:cNvPr>
          <p:cNvCxnSpPr/>
          <p:nvPr/>
        </p:nvCxnSpPr>
        <p:spPr bwMode="auto">
          <a:xfrm flipV="1">
            <a:off x="3429000" y="2676525"/>
            <a:ext cx="1314450" cy="113347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FF3E30-EDC2-44B7-9994-E743EEB28358}"/>
              </a:ext>
            </a:extLst>
          </p:cNvPr>
          <p:cNvCxnSpPr/>
          <p:nvPr/>
        </p:nvCxnSpPr>
        <p:spPr bwMode="auto">
          <a:xfrm>
            <a:off x="3114675" y="1645920"/>
            <a:ext cx="1524000" cy="18288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2A5AD91A-D9F1-4E36-B06A-7A40D963131C}"/>
              </a:ext>
            </a:extLst>
          </p:cNvPr>
          <p:cNvCxnSpPr/>
          <p:nvPr/>
        </p:nvCxnSpPr>
        <p:spPr bwMode="auto">
          <a:xfrm flipV="1">
            <a:off x="3686175" y="3810000"/>
            <a:ext cx="2609850" cy="1402080"/>
          </a:xfrm>
          <a:prstGeom prst="bentConnector3">
            <a:avLst>
              <a:gd name="adj1" fmla="val 100000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778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Dynamic memory allocation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Introduction and goals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Allocation and deallocation (free)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Fragmentation</a:t>
            </a:r>
          </a:p>
          <a:p>
            <a:r>
              <a:rPr lang="en-US" dirty="0"/>
              <a:t>Explicit allocation implementation</a:t>
            </a:r>
          </a:p>
          <a:p>
            <a:pPr lvl="1"/>
            <a:r>
              <a:rPr lang="en-US" dirty="0"/>
              <a:t>Implicit free lists</a:t>
            </a:r>
          </a:p>
          <a:p>
            <a:pPr lvl="1"/>
            <a:r>
              <a:rPr lang="en-US" dirty="0"/>
              <a:t>Explicit free lists (Lab 5)</a:t>
            </a:r>
          </a:p>
          <a:p>
            <a:pPr lvl="1"/>
            <a:r>
              <a:rPr lang="en-US" dirty="0"/>
              <a:t>Segregated free lists</a:t>
            </a:r>
          </a:p>
          <a:p>
            <a:r>
              <a:rPr lang="en-US" dirty="0"/>
              <a:t>Implicit deallocation:  garbage collection</a:t>
            </a:r>
          </a:p>
          <a:p>
            <a:r>
              <a:rPr lang="en-US" dirty="0"/>
              <a:t>Common memory-related bugs in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1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/>
              <a:t>Dynamic Memory Allocation	</a:t>
            </a:r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1362075"/>
            <a:ext cx="8503920" cy="4972050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dirty="0">
                <a:solidFill>
                  <a:srgbClr val="FF0000"/>
                </a:solidFill>
              </a:rPr>
              <a:t>dynamic memory allocators </a:t>
            </a:r>
            <a:r>
              <a:rPr lang="en-US" dirty="0"/>
              <a:t>to acquire virtual memory at run time </a:t>
            </a:r>
          </a:p>
          <a:p>
            <a:pPr lvl="1"/>
            <a:r>
              <a:rPr lang="en-US" dirty="0"/>
              <a:t>For data structures whose size </a:t>
            </a:r>
            <a:br>
              <a:rPr lang="en-US" dirty="0"/>
            </a:br>
            <a:r>
              <a:rPr lang="en-US" dirty="0"/>
              <a:t>(or lifetime) is known only at runtime</a:t>
            </a:r>
          </a:p>
          <a:p>
            <a:pPr lvl="1"/>
            <a:r>
              <a:rPr lang="en-US" dirty="0"/>
              <a:t>Manage the heap of a process’ </a:t>
            </a:r>
            <a:br>
              <a:rPr lang="en-US" dirty="0"/>
            </a:br>
            <a:r>
              <a:rPr lang="en-US" dirty="0"/>
              <a:t>virtual memory:</a:t>
            </a:r>
          </a:p>
          <a:p>
            <a:pPr lvl="1"/>
            <a:endParaRPr lang="en-US" dirty="0"/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Explicit</a:t>
            </a:r>
            <a:r>
              <a:rPr lang="en-US" b="1" dirty="0">
                <a:solidFill>
                  <a:srgbClr val="FF0000"/>
                </a:solidFill>
              </a:rPr>
              <a:t> allocator:  </a:t>
            </a:r>
            <a:r>
              <a:rPr lang="en-US" dirty="0"/>
              <a:t>programmer allocates and frees space </a:t>
            </a:r>
          </a:p>
          <a:p>
            <a:pPr lvl="2"/>
            <a:r>
              <a:rPr lang="en-US" u="sng" dirty="0"/>
              <a:t>Example</a:t>
            </a:r>
            <a:r>
              <a:rPr lang="en-US" dirty="0"/>
              <a:t>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Implicit</a:t>
            </a:r>
            <a:r>
              <a:rPr lang="en-US" b="1" dirty="0">
                <a:solidFill>
                  <a:srgbClr val="FF0000"/>
                </a:solidFill>
              </a:rPr>
              <a:t> allocator: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programmer only allocates space (no free)</a:t>
            </a:r>
          </a:p>
          <a:p>
            <a:pPr lvl="2"/>
            <a:r>
              <a:rPr lang="en-US" u="sng" dirty="0"/>
              <a:t>Example</a:t>
            </a:r>
            <a:r>
              <a:rPr lang="en-US" dirty="0"/>
              <a:t>:  garbage collection in Java, </a:t>
            </a:r>
            <a:r>
              <a:rPr lang="en-US" dirty="0" err="1"/>
              <a:t>Caml</a:t>
            </a:r>
            <a:r>
              <a:rPr lang="en-US" dirty="0"/>
              <a:t>, and Lisp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035040" y="1920240"/>
            <a:ext cx="2707610" cy="2592457"/>
            <a:chOff x="3886200" y="3413820"/>
            <a:chExt cx="3503612" cy="3361148"/>
          </a:xfrm>
        </p:grpSpPr>
        <p:sp>
          <p:nvSpPr>
            <p:cNvPr id="7172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89412" y="3733800"/>
              <a:ext cx="3200400" cy="609600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9412" y="5743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Program text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.text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6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89412" y="5362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.data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9412" y="3413820"/>
              <a:ext cx="3200400" cy="334962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User stack</a:t>
              </a:r>
            </a:p>
          </p:txBody>
        </p:sp>
        <p:sp>
          <p:nvSpPr>
            <p:cNvPr id="7182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9412" y="6124575"/>
              <a:ext cx="3200400" cy="396875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83" name="Text Box 1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6200" y="6339601"/>
              <a:ext cx="370021" cy="435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" name="Down Arrow 24"/>
            <p:cNvSpPr/>
            <p:nvPr>
              <p:custDataLst>
                <p:tags r:id="rId10"/>
              </p:custDataLst>
            </p:nvPr>
          </p:nvSpPr>
          <p:spPr bwMode="auto">
            <a:xfrm>
              <a:off x="6248400" y="37555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Down Arrow 25"/>
            <p:cNvSpPr/>
            <p:nvPr>
              <p:custDataLst>
                <p:tags r:id="rId11"/>
              </p:custDataLst>
            </p:nvPr>
          </p:nvSpPr>
          <p:spPr bwMode="auto">
            <a:xfrm flipV="1">
              <a:off x="4953000" y="39079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73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9412" y="4343400"/>
              <a:ext cx="3200400" cy="65405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Heap (via 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7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89412" y="4981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bss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6958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Allocator organizes heap as a collection of variable-sized </a:t>
            </a:r>
            <a:r>
              <a:rPr lang="en-US" i="1" dirty="0">
                <a:solidFill>
                  <a:srgbClr val="FF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FF0000"/>
                </a:solidFill>
              </a:rPr>
              <a:t>allocated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or </a:t>
            </a:r>
            <a:r>
              <a:rPr lang="en-US" i="1" dirty="0">
                <a:solidFill>
                  <a:srgbClr val="FF0000"/>
                </a:solidFill>
              </a:rPr>
              <a:t>free</a:t>
            </a:r>
          </a:p>
          <a:p>
            <a:pPr lvl="1"/>
            <a:r>
              <a:rPr lang="en-US" dirty="0"/>
              <a:t>Allocator requests pages in the heap region; virtual memory hardware and OS kernel allocate these pages to the process</a:t>
            </a:r>
          </a:p>
          <a:p>
            <a:pPr lvl="1"/>
            <a:r>
              <a:rPr lang="en-US" dirty="0"/>
              <a:t>Application objects are typically smaller than pages, so the allocator manages blocks </a:t>
            </a:r>
            <a:r>
              <a:rPr lang="en-US" i="1" dirty="0"/>
              <a:t>within</a:t>
            </a:r>
            <a:r>
              <a:rPr lang="en-US" dirty="0"/>
              <a:t> pages  </a:t>
            </a:r>
          </a:p>
          <a:p>
            <a:pPr lvl="2"/>
            <a:r>
              <a:rPr lang="en-US" dirty="0"/>
              <a:t>(Larger objects handled too; </a:t>
            </a:r>
            <a:br>
              <a:rPr lang="en-US" dirty="0"/>
            </a:br>
            <a:r>
              <a:rPr lang="en-US" dirty="0"/>
              <a:t>ignored here)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435596" y="4590921"/>
            <a:ext cx="1621843" cy="602345"/>
            <a:chOff x="7435532" y="4297620"/>
            <a:chExt cx="1621843" cy="602345"/>
          </a:xfrm>
        </p:grpSpPr>
        <p:sp>
          <p:nvSpPr>
            <p:cNvPr id="13" name="Text Box 2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685775" y="4297620"/>
              <a:ext cx="1371600" cy="602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Top of heap</a:t>
              </a:r>
            </a:p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en-GB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brk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ptr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" name="Line 2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7435532" y="4450020"/>
              <a:ext cx="275486" cy="0"/>
            </a:xfrm>
            <a:prstGeom prst="line">
              <a:avLst/>
            </a:prstGeom>
            <a:noFill/>
            <a:ln w="25560">
              <a:solidFill>
                <a:srgbClr val="4B2A85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63440" y="4023360"/>
            <a:ext cx="2707610" cy="2592457"/>
            <a:chOff x="3886200" y="3413820"/>
            <a:chExt cx="3503612" cy="3361148"/>
          </a:xfrm>
        </p:grpSpPr>
        <p:sp>
          <p:nvSpPr>
            <p:cNvPr id="21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89412" y="3733800"/>
              <a:ext cx="3200400" cy="609600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9412" y="5743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Program text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.text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3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89412" y="5362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.data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4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9412" y="3413820"/>
              <a:ext cx="3200400" cy="334962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User stack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9412" y="6124575"/>
              <a:ext cx="3200400" cy="396875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6200" y="6339601"/>
              <a:ext cx="370021" cy="435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7" name="Down Arrow 26"/>
            <p:cNvSpPr/>
            <p:nvPr>
              <p:custDataLst>
                <p:tags r:id="rId10"/>
              </p:custDataLst>
            </p:nvPr>
          </p:nvSpPr>
          <p:spPr bwMode="auto">
            <a:xfrm>
              <a:off x="6248400" y="37555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Down Arrow 27"/>
            <p:cNvSpPr/>
            <p:nvPr>
              <p:custDataLst>
                <p:tags r:id="rId11"/>
              </p:custDataLst>
            </p:nvPr>
          </p:nvSpPr>
          <p:spPr bwMode="auto">
            <a:xfrm flipV="1">
              <a:off x="4953000" y="39079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9412" y="4343400"/>
              <a:ext cx="3200400" cy="65405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Heap (via 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30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89412" y="4981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bss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01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Memory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1"/>
            <a:r>
              <a:rPr lang="en-US" sz="2000" dirty="0"/>
              <a:t>Allocates a continuous block of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/>
              <a:t> bytes of uninitialized memory</a:t>
            </a:r>
          </a:p>
          <a:p>
            <a:pPr lvl="1"/>
            <a:r>
              <a:rPr lang="en-US" sz="2000" dirty="0"/>
              <a:t>Returns a pointer to the beginning of the allocated block; NULL indicates failed request </a:t>
            </a:r>
          </a:p>
          <a:p>
            <a:pPr lvl="2"/>
            <a:r>
              <a:rPr lang="en-US" sz="1800" dirty="0"/>
              <a:t>Typically aligned </a:t>
            </a:r>
            <a:r>
              <a:rPr lang="en-GB" sz="1800" dirty="0"/>
              <a:t>to an 8-byte (x86) or 16-byte (x86-64) boundary</a:t>
            </a:r>
          </a:p>
          <a:p>
            <a:pPr lvl="2"/>
            <a:r>
              <a:rPr lang="en-GB" sz="1800" dirty="0"/>
              <a:t>Returns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GB" sz="1800" dirty="0"/>
              <a:t> if allocation failed (also sets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GB" sz="1800" dirty="0"/>
              <a:t>) or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size==0</a:t>
            </a:r>
            <a:endParaRPr lang="en-US" sz="1800" dirty="0"/>
          </a:p>
          <a:p>
            <a:pPr lvl="1"/>
            <a:r>
              <a:rPr lang="en-US" sz="2000" dirty="0"/>
              <a:t>Different blocks not necessarily adjacent</a:t>
            </a:r>
          </a:p>
          <a:p>
            <a:r>
              <a:rPr lang="en-US" sz="2400" dirty="0"/>
              <a:t>Good practices:</a:t>
            </a:r>
          </a:p>
          <a:p>
            <a:pPr lvl="1"/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*)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(n*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US" sz="2000" dirty="0"/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800" dirty="0"/>
              <a:t> makes code more portable</a:t>
            </a:r>
          </a:p>
          <a:p>
            <a:pPr lvl="2"/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GB" sz="1800" dirty="0"/>
              <a:t> is implicitly cast into any pointer type; explicit </a:t>
            </a:r>
            <a:r>
              <a:rPr lang="en-US" sz="1800" dirty="0"/>
              <a:t>typecast will help you catch coding errors when pointer types don’t match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5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Memory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1"/>
            <a:r>
              <a:rPr lang="en-US" sz="2000" dirty="0"/>
              <a:t>Allocates a continuous block of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/>
              <a:t> bytes of uninitialized memory</a:t>
            </a:r>
          </a:p>
          <a:p>
            <a:pPr lvl="1"/>
            <a:r>
              <a:rPr lang="en-US" sz="2000" dirty="0"/>
              <a:t>Returns a pointer to the beginning of the allocated block; NULL indicates failed request </a:t>
            </a:r>
          </a:p>
          <a:p>
            <a:pPr lvl="2"/>
            <a:r>
              <a:rPr lang="en-US" sz="1800" dirty="0"/>
              <a:t>Typically aligned </a:t>
            </a:r>
            <a:r>
              <a:rPr lang="en-GB" sz="1800" dirty="0"/>
              <a:t>to an 8-byte (x86) or 16-byte (x86-64) boundary</a:t>
            </a:r>
          </a:p>
          <a:p>
            <a:pPr lvl="2"/>
            <a:r>
              <a:rPr lang="en-GB" sz="1800" dirty="0"/>
              <a:t>Returns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GB" sz="1800" dirty="0"/>
              <a:t> if allocation failed (also sets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GB" sz="1800" dirty="0"/>
              <a:t>) or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size==0</a:t>
            </a:r>
            <a:endParaRPr lang="en-US" sz="1800" dirty="0"/>
          </a:p>
          <a:p>
            <a:pPr lvl="1"/>
            <a:r>
              <a:rPr lang="en-US" sz="2000" dirty="0"/>
              <a:t>Different blocks not necessarily adjacent</a:t>
            </a:r>
          </a:p>
          <a:p>
            <a:r>
              <a:rPr lang="en-US" sz="2400" dirty="0"/>
              <a:t>Related functions: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nitems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“Zeros out” allocated block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2">
              <a:spcBef>
                <a:spcPts val="0"/>
              </a:spcBef>
            </a:pPr>
            <a:r>
              <a:rPr lang="en-GB" sz="1800" dirty="0"/>
              <a:t>Changes the size of a previously allocated block (if possible)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sbrk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intptr_t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increment)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Used internally by allocators to grow or shrink the heap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892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3725</TotalTime>
  <Words>2857</Words>
  <Application>Microsoft Office PowerPoint</Application>
  <PresentationFormat>On-screen Show (4:3)</PresentationFormat>
  <Paragraphs>539</Paragraphs>
  <Slides>28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ＭＳ ゴシック</vt:lpstr>
      <vt:lpstr>Anonymous Pro</vt:lpstr>
      <vt:lpstr>Arial</vt:lpstr>
      <vt:lpstr>Arial Narrow</vt:lpstr>
      <vt:lpstr>Calibri</vt:lpstr>
      <vt:lpstr>Calibri Light</vt:lpstr>
      <vt:lpstr>Cambria Math</vt:lpstr>
      <vt:lpstr>Courier</vt:lpstr>
      <vt:lpstr>Courier New</vt:lpstr>
      <vt:lpstr>Lato</vt:lpstr>
      <vt:lpstr>Roboto</vt:lpstr>
      <vt:lpstr>Roboto Regular</vt:lpstr>
      <vt:lpstr>Times New Roman</vt:lpstr>
      <vt:lpstr>Wingdings</vt:lpstr>
      <vt:lpstr>UWTheme-351-Au17</vt:lpstr>
      <vt:lpstr>Memory Allocation I CSE 351 Winter 2018</vt:lpstr>
      <vt:lpstr>Administrative</vt:lpstr>
      <vt:lpstr>Roadmap</vt:lpstr>
      <vt:lpstr>Multiple Ways to Store Program Data</vt:lpstr>
      <vt:lpstr>Memory Allocation</vt:lpstr>
      <vt:lpstr>Dynamic Memory Allocation </vt:lpstr>
      <vt:lpstr>Dynamic Memory Allocation</vt:lpstr>
      <vt:lpstr>Allocating Memory in C</vt:lpstr>
      <vt:lpstr>Allocating Memory in C</vt:lpstr>
      <vt:lpstr>Freeing Memory in C</vt:lpstr>
      <vt:lpstr>Memory Allocation Example in C</vt:lpstr>
      <vt:lpstr>Notation</vt:lpstr>
      <vt:lpstr>Allocation Example</vt:lpstr>
      <vt:lpstr>Implementation Interface</vt:lpstr>
      <vt:lpstr>Performance Goals</vt:lpstr>
      <vt:lpstr>Performance Goals</vt:lpstr>
      <vt:lpstr>Fragmentation</vt:lpstr>
      <vt:lpstr>Internal Fragmentation</vt:lpstr>
      <vt:lpstr>External Fragmentation</vt:lpstr>
      <vt:lpstr>Peer Instruction Question</vt:lpstr>
      <vt:lpstr>Implementation Issues</vt:lpstr>
      <vt:lpstr>Knowing How Much to Free</vt:lpstr>
      <vt:lpstr>Keeping Track of Free Blocks</vt:lpstr>
      <vt:lpstr>Implicit Free Lists</vt:lpstr>
      <vt:lpstr>Implicit Free List Example</vt:lpstr>
      <vt:lpstr>Implicit List:  Finding a Free Block</vt:lpstr>
      <vt:lpstr>Implicit List:  Finding a Free Block</vt:lpstr>
      <vt:lpstr>Peer Instruction Question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</dc:title>
  <dc:creator>Justin Hsia</dc:creator>
  <cp:lastModifiedBy>Mark Wyse</cp:lastModifiedBy>
  <cp:revision>134</cp:revision>
  <cp:lastPrinted>2017-11-28T00:05:11Z</cp:lastPrinted>
  <dcterms:created xsi:type="dcterms:W3CDTF">2016-11-26T04:13:12Z</dcterms:created>
  <dcterms:modified xsi:type="dcterms:W3CDTF">2018-03-02T18:44:22Z</dcterms:modified>
</cp:coreProperties>
</file>