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ink/ink3.xml" ContentType="application/inkml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ppt/ink/ink6.xml" ContentType="application/inkml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ink/ink7.xml" ContentType="application/inkml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0.xml" ContentType="application/vnd.openxmlformats-officedocument.presentationml.notesSlide+xml"/>
  <Override PartName="/ppt/ink/ink8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1.xml" ContentType="application/vnd.openxmlformats-officedocument.presentationml.notesSlide+xml"/>
  <Override PartName="/ppt/ink/ink9.xml" ContentType="application/inkml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ink/ink10.xml" ContentType="application/inkml+xml"/>
  <Override PartName="/ppt/notesSlides/notesSlide12.xml" ContentType="application/vnd.openxmlformats-officedocument.presentationml.notesSlide+xml"/>
  <Override PartName="/ppt/ink/ink11.xml" ContentType="application/inkml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3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6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7.xml" ContentType="application/vnd.openxmlformats-officedocument.presentationml.notesSlide+xml"/>
  <Override PartName="/ppt/ink/ink13.xml" ContentType="application/inkml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8.xml" ContentType="application/vnd.openxmlformats-officedocument.presentationml.notesSlide+xml"/>
  <Override PartName="/ppt/ink/ink14.xml" ContentType="application/inkml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19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notesSlides/notesSlide20.xml" ContentType="application/vnd.openxmlformats-officedocument.presentationml.notesSlide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notesSlides/notesSlide21.xml" ContentType="application/vnd.openxmlformats-officedocument.presentationml.notesSlide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900.xml" ContentType="application/vnd.openxmlformats-officedocument.presentationml.tags+xml"/>
  <Override PartName="/ppt/tags/tag41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30"/>
  </p:notesMasterIdLst>
  <p:handoutMasterIdLst>
    <p:handoutMasterId r:id="rId31"/>
  </p:handoutMasterIdLst>
  <p:sldIdLst>
    <p:sldId id="353" r:id="rId2"/>
    <p:sldId id="342" r:id="rId3"/>
    <p:sldId id="354" r:id="rId4"/>
    <p:sldId id="343" r:id="rId5"/>
    <p:sldId id="351" r:id="rId6"/>
    <p:sldId id="260" r:id="rId7"/>
    <p:sldId id="261" r:id="rId8"/>
    <p:sldId id="345" r:id="rId9"/>
    <p:sldId id="344" r:id="rId10"/>
    <p:sldId id="346" r:id="rId11"/>
    <p:sldId id="263" r:id="rId12"/>
    <p:sldId id="355" r:id="rId13"/>
    <p:sldId id="265" r:id="rId14"/>
    <p:sldId id="360" r:id="rId15"/>
    <p:sldId id="267" r:id="rId16"/>
    <p:sldId id="349" r:id="rId17"/>
    <p:sldId id="348" r:id="rId18"/>
    <p:sldId id="350" r:id="rId19"/>
    <p:sldId id="271" r:id="rId20"/>
    <p:sldId id="356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5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5F1CF"/>
    <a:srgbClr val="0000FF"/>
    <a:srgbClr val="4B2A85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76452" autoAdjust="0"/>
  </p:normalViewPr>
  <p:slideViewPr>
    <p:cSldViewPr snapToGrid="0">
      <p:cViewPr varScale="1">
        <p:scale>
          <a:sx n="66" d="100"/>
          <a:sy n="66" d="100"/>
        </p:scale>
        <p:origin x="11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D6F1AB0B-5BFD-4F55-ACF4-9D8A99B9ACC9}"/>
    <pc:docChg chg="modSld">
      <pc:chgData name="Mark Wyse" userId="bbbbf439873ed760" providerId="LiveId" clId="{D6F1AB0B-5BFD-4F55-ACF4-9D8A99B9ACC9}" dt="2018-03-02T20:26:08.604" v="2"/>
      <pc:docMkLst>
        <pc:docMk/>
      </pc:docMkLst>
      <pc:sldChg chg="addSp">
        <pc:chgData name="Mark Wyse" userId="bbbbf439873ed760" providerId="LiveId" clId="{D6F1AB0B-5BFD-4F55-ACF4-9D8A99B9ACC9}" dt="2018-03-02T20:26:08.604" v="2"/>
        <pc:sldMkLst>
          <pc:docMk/>
          <pc:sldMk cId="836695878" sldId="260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836695878" sldId="260"/>
            <ac:inkMk id="3" creationId="{1D9627DE-AFE8-4C30-ABF0-7D5B94AC6A56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2197888930" sldId="263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2197888930" sldId="263"/>
            <ac:inkMk id="2" creationId="{66123419-1C98-46F4-A689-F67263839E73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2572569667" sldId="265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2572569667" sldId="265"/>
            <ac:inkMk id="8" creationId="{F0701F3D-285E-4217-A227-02ED191B370B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4120280267" sldId="267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4120280267" sldId="267"/>
            <ac:inkMk id="4" creationId="{CE89D84A-3016-41D9-B47C-724BCB8B5955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3841020015" sldId="271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3841020015" sldId="271"/>
            <ac:inkMk id="84" creationId="{E46DDA49-80E2-4AA1-A1A2-09047585C365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3491949335" sldId="273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3491949335" sldId="273"/>
            <ac:inkMk id="57" creationId="{6809B491-DB43-4E33-BBC7-99C43404CBD4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3306979391" sldId="274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3306979391" sldId="274"/>
            <ac:inkMk id="43" creationId="{62EE97F9-8243-46AF-974A-49DEEAD0CFFD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1567317794" sldId="342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1567317794" sldId="342"/>
            <ac:inkMk id="5" creationId="{2ED04443-F932-418A-818C-4410ADF3D0DD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641850989" sldId="345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641850989" sldId="345"/>
            <ac:inkMk id="5" creationId="{164D774F-8338-41F2-AF52-0500398064EC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4144489192" sldId="346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4144489192" sldId="346"/>
            <ac:inkMk id="5" creationId="{950015ED-3451-4527-AE8C-22A7AAD7CF97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1160737430" sldId="349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1160737430" sldId="349"/>
            <ac:inkMk id="5" creationId="{B4F740E3-3744-4E6A-9765-DB01C37D8B10}"/>
          </ac:inkMkLst>
        </pc:inkChg>
      </pc:sldChg>
      <pc:sldChg chg="addSp delSp">
        <pc:chgData name="Mark Wyse" userId="bbbbf439873ed760" providerId="LiveId" clId="{D6F1AB0B-5BFD-4F55-ACF4-9D8A99B9ACC9}" dt="2018-03-02T20:26:08.604" v="2"/>
        <pc:sldMkLst>
          <pc:docMk/>
          <pc:sldMk cId="76434554" sldId="353"/>
        </pc:sldMkLst>
        <pc:inkChg chg="add del">
          <ac:chgData name="Mark Wyse" userId="bbbbf439873ed760" providerId="LiveId" clId="{D6F1AB0B-5BFD-4F55-ACF4-9D8A99B9ACC9}" dt="2018-03-02T19:25:29.048" v="1"/>
          <ac:inkMkLst>
            <pc:docMk/>
            <pc:sldMk cId="76434554" sldId="353"/>
            <ac:inkMk id="2" creationId="{84AE0814-377A-4CEB-81EF-B1E02A89B881}"/>
          </ac:inkMkLst>
        </pc:inkChg>
        <pc:inkChg chg="add">
          <ac:chgData name="Mark Wyse" userId="bbbbf439873ed760" providerId="LiveId" clId="{D6F1AB0B-5BFD-4F55-ACF4-9D8A99B9ACC9}" dt="2018-03-02T20:26:08.604" v="2"/>
          <ac:inkMkLst>
            <pc:docMk/>
            <pc:sldMk cId="76434554" sldId="353"/>
            <ac:inkMk id="3" creationId="{8620B57B-80EC-4147-980B-FCEDD3447D5A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3689743916" sldId="355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3689743916" sldId="355"/>
            <ac:inkMk id="32" creationId="{70AE14AF-D67A-4EC8-BA93-3262B8A7293F}"/>
          </ac:inkMkLst>
        </pc:inkChg>
      </pc:sldChg>
      <pc:sldChg chg="addSp">
        <pc:chgData name="Mark Wyse" userId="bbbbf439873ed760" providerId="LiveId" clId="{D6F1AB0B-5BFD-4F55-ACF4-9D8A99B9ACC9}" dt="2018-03-02T20:26:08.604" v="2"/>
        <pc:sldMkLst>
          <pc:docMk/>
          <pc:sldMk cId="389648173" sldId="360"/>
        </pc:sldMkLst>
        <pc:inkChg chg="add">
          <ac:chgData name="Mark Wyse" userId="bbbbf439873ed760" providerId="LiveId" clId="{D6F1AB0B-5BFD-4F55-ACF4-9D8A99B9ACC9}" dt="2018-03-02T20:26:08.604" v="2"/>
          <ac:inkMkLst>
            <pc:docMk/>
            <pc:sldMk cId="389648173" sldId="360"/>
            <ac:inkMk id="2" creationId="{0C732E4D-6248-4D74-8308-AD5B69AF3A1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11/27/2017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DBD8D-73C8-400A-8ABF-65EB621E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97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29:52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16109 18208 104 0,'-14'0'56'0,"-17"12"-52"0,22-12 0 16,0 0 12-16,-5 0 0 15,-8 0-20-15,0 0 4 16,-5 0 20-16,0-4 4 15,-13-4-4-15,-1-4 4 16,-3-4-20-16,-6 0 0 16,6-4-4-16,-6-7 4 15,-8-1-4-15,0 0 0 16,4 0 0-16,-4-8 0 16,0-4-4-16,4-7 4 0,1-13 0 15,-1 4 0-15,0-3 4 16,0-1 0-16,14-8-8 15,0 5 4-15,9 3 0 16,-1 0 0-16,5 0 0 16,1 1 4-16,3 3-8 15,1-4 0-15,-1 9 4 16,-3-9 0-16,-1 0 0 16,-5 5 0-16,1 7 0 15,-5 0 4-15,-4 0-8 16,-5 4 0-16,-9-3 8 15,-8 3 0-15,-14 4-8 16,0 4 4-16,-9 5 0 16,-5 3 4-16,-4 4-8 15,0-4 0-15,-9 8 12 16,-4 8 4-16,-5 0-4 0,4 4 0 16,1 0-12-16,4 8 4 15,9-4 4-15,9 4 0 16,9-4-4-16,9 0 4 15,13 0-48-15,14 4 4 16,9 0-60-16,8 4 4 16,14 4 72-16,5 4 4 15</inkml:trace>
  <inkml:trace contextRef="#ctx0" brushRef="#br0" timeOffset="531.2842">12926 16346 116 0,'-22'4'68'0,"0"0"-64"0,13-4 4 16,-5 0-8-16,-8 4 0 15,-1 0 12-15,-3 4 4 0,-1 0-4 16,-5-1 4-16,6 5-8 15,-1 0 0-15,13 0 4 16,10 0 0-16,-1 0-4 16,10 0 4-16,4 4-8 15,4 0 0-15,14 0-24 16,0 4 4-16,4-8-124 16,14 4 0-16</inkml:trace>
  <inkml:trace contextRef="#ctx0" brushRef="#br0" timeOffset="3036.791">9252 15474 4 0,'-36'28'4'0,"14"12"128"16,-28 63-132 0,100-182 28-16,-50 103 4 15,8-1-12-15,1-3 0 16,23 0 0-16,-10-4 0 16,18-8-12-16,-8 0 4 15,4-12 4-15,-10 0 4 16,-3-8-12-16,-5 0 0 15,-5-8-4-15,-4 4 4 0,-18-7-8 16,0-1 0-16,-18 4-4 16,5 4 4-16,-14 16-20 15,9 0 4-15,0 8-76 16,5-4 0-16,18 0 28 16,-1 0 0-16</inkml:trace>
  <inkml:trace contextRef="#ctx0" brushRef="#br0" timeOffset="3318.0665">9650 15582 160 0,'-4'20'88'0,"-5"-13"-60"16,9-7 4-16,0 4-28 16,0 0 0-16,4 4 0 15,1 0 0-15,4 0 0 0,-1-4 4 16,-3 4-8-16,-1-4 4 15,1-4-4-15,-1 0 4 16,-4-8-4-16,0 4 0 16,-9-8 8-16,5 0 4 15,-5-7-12-15,5-1 4 16,4 0-4-16,0 4 0 16,4 4-32-16,0 4 0 15,5 0-116-15,0 0 0 16</inkml:trace>
  <inkml:trace contextRef="#ctx0" brushRef="#br0" timeOffset="3583.7064">10107 15693 128 0,'0'-8'72'0,"0"16"-28"0,0-8 4 0,0 0-32 16,0 0 4-16,-5 8-20 15,1 0 4-15,-5 8-4 16,0-4 4-16,-5 8-8 16,1-4 4-16,-1 0-16 15,1-5 0-15,0-7-80 0,4 0 4 16,0-8 40-16,4 4 0 15</inkml:trace>
  <inkml:trace contextRef="#ctx0" brushRef="#br0" timeOffset="4411.889">9717 15602 120 0,'-4'3'68'0,"-1"1"-32"0,5-4 4 0,-4 4-48 15,-1 0 4-15,5 4 8 16,0 0 4-16,0 4 0 15,0 0 4-15,0 4 0 16,0-4 0-16,5 4-4 16,-1-4 4-16,-4-4-8 15,0 0 4-15,0-8-8 16,0 0 4-16,-4-8-8 16,4 0 4-16,0-8 12 15,0 0 4-15,0-4-8 16,0 4 4-16,4-12-8 0,1 5 4 15,8-5-12-15,-4 8 4 16,5 0 0-16,-6 0 0 16,6 4-24-16,-5 4 4 15,9 0-48-15,-5 0 4 16,10 8-44-16,-6 0 4 16</inkml:trace>
  <inkml:trace contextRef="#ctx0" brushRef="#br0" timeOffset="4786.9167">10836 14929 172 0,'-4'20'96'0,"-1"24"-64"16,5-40 0-16,0 15-24 15,0 1 0-15,5 24 4 16,-1-8 0-16,5 24-12 0,0-13 0 16,0 13 0-16,0-12 0 15,-5 8-52-15,1-13 4 16,-5-3-88-16,0-8 4 16</inkml:trace>
  <inkml:trace contextRef="#ctx0" brushRef="#br0" timeOffset="5302.5766">10756 15418 216 0,'0'0'120'0,"0"8"-76"0,0-8 4 0,4-4-36 16,1 4 0-16,12-4-12 16,-3 0 0-16,26-11-32 15,-9-1 4-15,14-16-28 16,-9 12 4-16,4-8-16 15,-8 4 4-15,-6 0 12 16,-3 4 0-16,-10-7 60 16,-4 3 0-16,-4-4 48 15,-1 8 0-15,1-4-12 16,-5 8 0-16,0 4-16 16,0 0 0-16,4 8-8 15,-4 4 4 1,9 40 12-16,-4 0 0 15,-1 12-32-15,1-9 4 16,-1 13-8-16,-4-12 4 16,0 8-4-16,0-9 0 15,0-3 0-15,0-8 4 16,4-8-4-16,1-4 0 16,8-16-12-16,-4 0 0 15,9-20 8-15,0 0 4 16,5-8-4-16,-6 4 4 15,1-4 0-15,-4 4 0 16,-1 8 0-16,1 0 4 16,4 16 0-16,-10 0 4 15,1 12-8-15,0 0 4 0,0 4-32 16,0-4 4-16,0 0-52 16,0 0 4-16,0-4-48 15,5 0 4-15</inkml:trace>
  <inkml:trace contextRef="#ctx0" brushRef="#br0" timeOffset="5505.7186">11552 15462 144 0,'14'-24'80'0,"-5"12"-56"16,-9 12 0-16,0 0 0 16,0 4 0-16,-5 8-8 15,1 4 0-15,-1 8-8 16,1 0 0-16,4 4-8 15,0 0 0-15,0 4-20 16,0-9 0-16,0-7-108 16,0-4 4-16,4-4 88 0,-4 0 4 15</inkml:trace>
  <inkml:trace contextRef="#ctx0" brushRef="#br0" timeOffset="5615.0986">11507 15247 192 0,'-22'-39'108'0,"27"46"-108"0,-5-7 4 16,0 0-12-16,4 8 0 16,5 0-132-16,9 0 4 15</inkml:trace>
  <inkml:trace contextRef="#ctx0" brushRef="#br0" timeOffset="5911.9959">11924 15291 184 0,'-9'-8'104'0,"-9"-8"-72"0,9 8 4 0,0 4-32 16,-13-4 0-16,-1 12 4 16,-4 4 0-16,1 4 8 15,3 0 4-15,10 4-20 16,4-4 0-16,9 0 0 16,13 0 4-16,10-4 0 15,3 8 0-15,6-4-8 16,-1 4 0-16,0 0 4 15,-4 7 4-15,-4 1 12 16,-10 0 4-16,-13 0-4 16,-9 4 0-16,-4 0-16 0,-10-4 4 15,1 0-76-15,4-13 4 16,14-11-108-16,8 4 4 16</inkml:trace>
  <inkml:trace contextRef="#ctx0" brushRef="#br0" timeOffset="6802.6823">9006 17030 192 0,'13'12'104'0,"18"-36"-80"0,-26 20 0 0,13-8-20 15,0 0 4-15,8-23-4 16,-3 7 0-16,8-16-4 16,-4 8 4-16,13-20-4 15,-13 13 4-15,9-21-4 0,-5 12 0 16,-13-11 4-16,-4 11 0 16,-19-4-8-16,1 12 4 15,-5 12 8-15,0 5 0 16,-9 27 0-16,0 0 4 15,0 27 4-15,5-3 0 16,8 28-12-16,1-8 4 16,13 24-4-16,0-17 0 15,26 5-12-15,-3-8 4 16,12-8-56-16,-8-9 0 16,9-11-44-16,-5-4 0 0,-8-16 44 15,-6 0 0-15</inkml:trace>
  <inkml:trace contextRef="#ctx0" brushRef="#br0" timeOffset="7333.9697">9753 16787 192 0,'18'52'104'0,"-14"-48"-76"16,-4-4 0-16,5 0-24 15,-1 0 0-15,5-8 0 16,0 0 4-16,5-8-4 15,-1 4 0-15,5-8-4 16,-5 5 0-16,1-5 0 16,-5 0 4-16,-5 0-4 15,1 0 4-15,-14 4-4 16,4 4 0-16,-13 12 12 0,5 0 0 16,-9 12 0-16,4 0 0 15,4 24-12-15,5-4 0 16,5 3 0-16,4-3 4 15,13-4-32-15,-4-8 4 16,18-12-32-16,-5 0 4 16,14-8-40-16,-9 0 4 15,9-16 40-15,-9 4 4 16,4-4 292 0,-67 140-248-16,90-272 40 15,-41 128 0-15,-4-3-20 16,0 3 4-16,-4-4-20 15,-5 8 4-15,0 8 4 16,0 0 0-16,-5 12-8 16,1 0 0-16,-1 20 0 15,1 0 4-15,4 7-12 16,0-3 4-16,22-4 4 16,-4-4 0-16,27-16-44 15,-9 0 4-15,13-24-68 16,-9 4 0-16,10-8 28 15,-15 4 0-15</inkml:trace>
  <inkml:trace contextRef="#ctx0" brushRef="#br0" timeOffset="7521.4836">10433 16358 184 0,'-27'0'100'0,"1"4"-72"0,21 0 0 15,1 4-16-15,4 0 4 16,4 23 4-16,-4-3 4 15,14 20-20-15,-1-4 0 16,9 15-16-16,-4-11 4 16,0 8-48-16,-4-8 0 15,-1-5-88-15,0-7 4 16</inkml:trace>
  <inkml:trace contextRef="#ctx0" brushRef="#br0" timeOffset="7771.5005">10187 16700 220 0,'-27'0'124'0,"50"4"-76"0,-23-4 4 0,18-4-44 16,-1 0 4-16,19-8-8 16,0 4 0-16,13-12 4 15,1-8 4-15,3 0-8 16,-4 1 0-16,-8 3-4 15,-5 4 4-15,-5 4-32 16,-4 0 4-16,-9 8-44 16,0 4 4-16,-1 4-92 15,1 0 4-15,0 4 148 16,-4 0 4-16</inkml:trace>
  <inkml:trace contextRef="#ctx0" brushRef="#br0" timeOffset="8287.1618">10809 16505 200 0,'-4'-4'108'0,"-5"8"-88"0,9 4 0 0,0 0-24 15,0 0 0-15,0 12 4 16,0-4 0-16,0 11 0 15,0-3 4-15,9 4 0 16,0-4 0 0,18-12 0-1,-5 0 0-15,9-12-4 16,-4 0 4-16,-4-16-4 16,8-12 4-16,-9 0-4 0,-4-4 0 15,-4 1 0-15,-1 3 0 16,-4 4 0-16,0 8 0 15,-5 8 8-15,1 8 0 16,-1 12-4-16,1-4 4 16,-1 20-24-16,1-8 0 15,4 0-48-15,0-5 4 16,9-3-56-16,-5 0 4 16</inkml:trace>
  <inkml:trace contextRef="#ctx0" brushRef="#br0" timeOffset="8865.3269">11199 16533 132 0,'0'-44'72'0,"9"8"-24"0,-9 32 0 0,4 0-28 16,-4 4 4-16,5 8-4 15,-1 4 0-15,1 4-4 16,-1 0 4-16,5 16-20 16,-5-12 4-16,5 4 0 15,-4-5 0-15,-1 1 0 16,-4-4 0-16,0-8-4 15,0 0 4-15,-4-12-4 16,4 4 0-16,-5-24-4 16,5-4 0-16,0-7-20 15,9-1 4-15,0 0 0 16,5 0 4-16,-1 4-20 16,5 8 0-16,0 9-28 0,0 7 4 15,0 4 24-15,0 4 0 16,-5 0 40-16,0 4 0 15,1 0 56-15,-1 0 4 16,1 0-24-16,4 0 0 16,0-1-28-16,-1 1 4 15,-3-4-4-15,-1 0 4 16,5 0-8-16,-4-4 0 16,-1 1 0-16,1-5 0 15,-1 0 8-15,-4 0 4 16,0-8-16-16,0 4 0 0,-5 0-8 15,-4 0 4-15,-4 4-4 16,-1 4 4-16,-4 8 4 16,-4 4 0-16,0 8 8 15,-1 4 0-15,1 4 4 16,4 3 4-16,0 1-12 16,4-4 0-16,10 0-4 15,-1-4 4-15,14-8 0 16,13-8 0-16,10-8-80 15,4-8 4-15,-5 0-92 16,0 0 0-16,-4 4 128 16,-5 4 0-16</inkml:trace>
  <inkml:trace contextRef="#ctx0" brushRef="#br0" timeOffset="9115.3464">12752 15781 324 0,'0'4'180'0,"-14"-20"-168"0,14 16 0 15,0 0-28-15,0 0 4 0,0 0-80 16,0 0 4 0,0 4-68-16,0 0 4 0</inkml:trace>
  <inkml:trace contextRef="#ctx0" brushRef="#br0" timeOffset="9380.9908">12958 15769 272 0,'-18'12'148'15,"13"-8"-136"-15,5-4 4 0,0 4-48 16,0 0 4-16,5 0-56 0,-1-1 0 16,1 1-24-16,-1 4 4 15</inkml:trace>
  <inkml:trace contextRef="#ctx0" brushRef="#br0" timeOffset="9834.1464">12626 16075 212 0,'0'-8'120'0,"9"8"-96"0,-4-4 0 0,4-4-20 16,0 8 0-16,4 4 12 15,10 0 4-15,-6 4-24 16,1 0 0-16,0 8 4 0,0 4 0 15,0 0 0-15,4 0 0 16,-4 4 0-16,5-5 4 16,-1-3 0-16,5-8 0 15,4-4 0-15,5-8 0 16,4-4 4-16,5-12 0 16,-5-11-8-16,-4-5 0 15,-9 0 8-15,-5-4 0 16,-8-4-48-16,-5 9 0 15,-5 7-152-15,1 4 4 0</inkml:trace>
  <inkml:trace contextRef="#ctx0" brushRef="#br0" timeOffset="50780.1831">16086 18809 148 0,'5'-24'84'0,"26"16"-96"16,-27 4 0-16,10 0 28 16,8-4 4-16,1 4-20 15,4-4 0-15,8 4 20 0,10 0 0 16,4 0-12-16,5 0 0 16,0 4-8-16,4 0 0 15,0 0 4-15,-4-4 0 16,8 4-8-16,-3-3 4 15,-6-1 4-15,1 0 4 16,-14-4 4-16,-8 8 4 16,-5-4-12-16,-10 0 0 15,-3 4-4-15,-10 0 4 16,-17 0-4-16,-14 0 0 0,-13 0 0 16,-9 4 0-1,-86 8 20 1,19-4 0-16,4 3-8 15,23-3 4-15,12 0-16 16,19-4 4-16,22 0-4 16,23-4 0-16,22-4 0 15,27-4 0-15,35 0 0 16,23-4 0-16,27-7-48 16,13 3 0-16,19 12-116 15,-15 12 4-15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20:01:12.4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9516 16031 128 0,'0'-16'72'16,"-18"-4"-48"-16,13 17 0 0,-4-1 0 0,0 0 0 16,1 0-12-16,-1 0 0 15,-5 0-4-15,1 4 0 16,-1 4 0-16,-4 8 4 16,0-5-8-16,1 13 4 15,-1 0-4-15,0 4 0 16,4 0-4-16,1 0 4 15,0 0-4-15,4 4 4 16,0-4-4-16,4-1 4 16,1-3 0-16,-1-4 0 15,5 0 4-15,0-4 4 0,5 4-20 16,4-8 0-16,9-4 0 16,8 0 4-16,6 0 8 15,-1 0 0-15,-4 0-8 16,0 4 4-16,0 4 0 15,-5 0 4-15,-4 4 4 16,-5 0 4-16,-8-1-12 16,-5 1 4-16,-9 4-8 15,-14 0 4-15,-3-4 0 16,-6 0 4-16,1-8 0 16,4-4 0-16,5-4-84 15,4-8 0-15,9-4-52 16,4 0 4-16</inkml:trace>
  <inkml:trace contextRef="#ctx0" brushRef="#br0" timeOffset="500.0314">9292 16139 184 0,'-13'0'100'0,"22"-12"-68"0,-5 4 4 16,5 4-24-16,18-4 0 15,4 0-8-15,14 0 4 16,4 0-8-16,5-8 0 16,0 4 0-16,4-4 0 0,-5 8-40 15,1 0 0-15,4 0 24 16,-4-4 4-16,-5 8 12 16,14 0 0-16,-23 4 8 15,-8-7 0-15,-10 7 12 16,-9 0 4-16,-4 0-12 15,-9 7 4-15,-4 5-16 16,-5 4 4-16,-5 12 4 16,-3-4 0-16,3 4-12 15,1 0 4-15,4 0 0 16,4 0 4-16,10-5-4 16,4-3 0-16,4-4 4 15,5-8 4-15,9-4 0 16,4-4 0-16,1-4 4 15,-1-8 0-15,-9-4 0 16,-4-8 0-16,-4 1-8 0,-1-9 0 16,-13 4-8-16,-13 0 4 15,-1 4-40-15,1 0 4 16,4 16-16-16,4 8 0 16,10 4-64-16,13 8 4 31</inkml:trace>
  <inkml:trace contextRef="#ctx0" brushRef="#br0" timeOffset="1046.9391">10675 16031 192 0,'13'-32'108'0,"-30"-7"-60"0,8 31 0 15,-9 4-24-15,-5 0 0 0,-8 4-20 16,0 4 0-16,-5 12-4 16,4 4 4-16,1 3-4 15,13 5 0-15,5 8 4 16,13-8 0-16,13-4-4 15,5 0 0-15,9-8 4 16,4-8 4-16,-4-4-4 16,0-8 0-16,-5-4 0 15,-8-8 4-15,-1-8-4 16,-17-4 4-16,-10 0-8 16,-4 4 4-16,1 4-48 15,-1 4 0-15,9 4 0 16,4 5 0-16,10 7 20 15,13-4 0-15,4 4 20 16,14 0 0-16,-5 0 12 16,0 0 4-16,1-8 32 0,-1 4 0 15,-4-4 12-15,-9 0 0 16,-5-4-28-16,-4 4 0 16,-4 4-12-16,-5 4 0 15,-5 0-16-15,-4 8 0 16,0 16-4-16,0 0 4 15,5 7 0-15,4 1 4 16,4-8-8-16,10 0 4 16,4-4 0-16,0-4 4 15,4-8 0-15,-4-4 4 16,0-8-4-16,-9-8 0 16,-9-12-4-16,-5 0 4 0,-4 0-24 15,0-4 4-15,0 8-64 16,1 4 4-16,8 5-20 15,4 3 4-15,14 12 16 16,9 4 0-16,9-12 36 16,-1 15 4-16</inkml:trace>
  <inkml:trace contextRef="#ctx0" brushRef="#br0" timeOffset="1218.8352">11355 15960 200 0,'-4'-20'108'0,"35"8"-92"16,-31 12 4-16,0 8-16 15,5 8 0-15,4 8-4 16,0 3 4-16,4 5 0 16,0 4 4-16,1-4-20 15,-1 0 0-15,1 0-48 0,-5-5 0 16,-5-3-52-16,-8 0 4 16</inkml:trace>
  <inkml:trace contextRef="#ctx0" brushRef="#br0" timeOffset="1352.3793">11311 16210 160 0,'-23'-39'92'0,"28"27"-52"0,-5 12 0 16,4-4-36-16,10 0 0 15,3 4-4-15,10-4 0 16,0 0-92-16,9 4 0 0,0 0 16 16,9 4 4-16</inkml:trace>
  <inkml:trace contextRef="#ctx0" brushRef="#br0" timeOffset="1664.9032">12080 15932 252 0,'18'-8'136'0,"-31"-12"-116"0,8 20 0 16,-4 0-20-16,-4 0 0 16,-5 4 4-16,0 0 0 15,-9 4-4-15,14 0 4 16,-1 8-8-16,1 4 4 15,4 0 0-15,9-5 4 0,5 5-4 16,8 0 4-16,0 4-8 16,14-4 0-16,0 4 4 15,0 0 4-15,0 0-4 16,-5 0 0-16,-8-5 4 16,-14 1 4-16,-5 0-4 15,-13-4 0-15,-9 0-8 16,-4-4 4-16,0-4-76 15,4-4 4-15,-4 0-64 16,17 0 0-16,1 0 120 16,4-8 4-16</inkml:trace>
  <inkml:trace contextRef="#ctx0" brushRef="#br0" timeOffset="1836.7871">11906 16103 216 0,'9'-24'120'0,"67"-16"-84"0,-54 32 4 15,10 0-24-15,12-4 0 16,10 0-12-16,4 5 4 16,9-1-12-16,1 0 0 15,-1 0-84-15,-14 4 4 16,-8 0-52-16,-9 0 0 16</inkml:trace>
  <inkml:trace contextRef="#ctx0" brushRef="#br0" timeOffset="2180.5639">12877 15952 228 0,'-9'-12'124'0,"-27"0"-88"0,27 12 0 0,-4 0-40 15,-5 4 4-15,-4 4 4 16,-1 12 0-16,1 4-4 15,4-1 4-15,5 5 0 16,-1 4 0-16,14-4 0 16,5-4 0-16,13-4 0 15,4-4 0-15,0-8 0 16,5-4 0-16,0-4 12 16,-5-12 0-16,1-4-12 15,-5-12 0-15,-9-4-8 16,-5 4 4-16,-4-4-64 15,-4 8 4-15,-5 5-16 0,4 7 4 16,5 4-40-16,0 0 4 16</inkml:trace>
  <inkml:trace contextRef="#ctx0" brushRef="#br0" timeOffset="2446.2044">13137 15908 220 0,'-9'-4'120'0,"-18"-4"-96"0,18 8 0 16,0 4-24-16,0 4 0 0,-4 12 0 16,4 4 0-16,4 4 0 15,5-1 0-15,9 1 0 16,5 0 0-16,-1-8 4 16,5-4 0-16,0-4 32 15,0-8 4-15,0-8-12 16,-5-12 0-16,-4-8-28 15,-5-4 0-15,-4 4-4 16,-4 0 4-16,-5 1-80 16,0 3 0-16,0 8 0 15,5 4 4-15,4 8-24 16,4-4 4-16</inkml:trace>
  <inkml:trace contextRef="#ctx0" brushRef="#br0" timeOffset="2758.7258">13374 15916 272 0,'4'-12'148'0,"-4"-4"-128"0,0 16 4 16,0 0-20-16,0 0 4 15,-4 4-8-15,-5 0 0 16,4 8 0-16,1 4 0 16,4 16 0-16,0 0 0 15,4-1 4-15,10 5 0 16,4-12-4-16,0 0 0 15,0-8 4-15,-1-4 0 16,6-8-4-16,-5-8 4 0,-5-8 8 16,-4-16 4-16,-9-4 8 15,-9-4 4-15,-4 5-40 16,-5-1 0-16,-9 4 8 16,0 8 4-16,0 8-104 15,0 12 0-15,14 4-12 16,22 20 0-16,13-4 64 15,5 12 4-15</inkml:trace>
  <inkml:trace contextRef="#ctx0" brushRef="#br0" timeOffset="3165.0069">14466 16075 184 0,'9'-16'100'0,"-23"-44"-68"16,10 53 4-16,0-1-4 0,-1 0 0 16,1 0-20-16,-1 4 0 15,5 4 0-15,-4-4 0 16,-5 4-8-16,-5 0 0 16,1 0 4-16,-5 0 4 15,-4 4-4-15,-1 0 0 16,1 0-4-16,-1 4 0 15,1 4-8-15,9 3 4 16,-1 5 0-16,10 8 0 0,-1-4 0 16,10 0 4-16,-1-4-4 15,5-4 4-15,0 0-4 16,5-8 0-16,-1-4-8 16,0-4 0-16,1-8 12 15,-5-16 0-15,-5-4-16 16,-8 0 0-16,-5 4-68 15,-5 0 0-15,1 8-36 16,0 12 4-16,4 0 64 16,0 8 0-16</inkml:trace>
  <inkml:trace contextRef="#ctx0" brushRef="#br0" timeOffset="3571.2842">14484 16187 156 0,'0'3'84'0,"13"17"-32"16,-17-12 0-16,4 0-12 0,0 4 4 16,-5 0-24-16,1 0 4 15,4 0-20-15,0 4 0 16,0-4 0-16,-5-4 4 16,1 0-40-16,4-4 4 15,0-4-8-15,0 0 4 16,0-8 20-16,0-8 0 15,0-12 12-15,4-4 0 16,1-4 24-16,-1-3 0 16,10-1 4-16,-1 0 4 15,5-4-32-15,0 8 4 0,4 1-4 16,1 7 4-16,-5 4-4 16,-5 4 0-16,-4 8 0 15,-9 12 4-15,-9 4-4 16,-9 4 4-16,-9 8 0 15,5 8 4-15,0 0-8 16,-1 0 0-16,5-5-72 16,9-7 0-16,9 4-24 15,5-12 4-15,8 0 24 16,-8 0 0-16</inkml:trace>
  <inkml:trace contextRef="#ctx0" brushRef="#br0" timeOffset="3821.3018">14820 15916 232 0,'4'-8'128'0,"-8"-8"-68"16,-1 12 4-16,1 0-40 16,-5 4 0-16,0 0-12 0,0 4 4 15,4 4-4-15,5 0 0 16,5 12-12-16,4 4 0 16,0 0 4-16,0-1 0 15,0-3 0-15,-5 0 0 16,1 0-4-16,-5 0 0 15,0-4 0-15,-5 0 4 16,-4-4-52-16,-9 4 4 16,-4-4-52-16,-10 4 0 0,-3 4-12 15,-1 7 4-15,9-19 52 16,-4 16 0-16</inkml:trace>
  <inkml:trace contextRef="#ctx0" brushRef="#br0" timeOffset="4415.093">8929 17066 168 0,'148'-36'96'0,"170"8"-44"0,-233 16 0 0,63-11-24 16,49-1 4-16,67-8-20 15,53-4 4-15,59 0-8 16,41 4 4-16,26 0-8 16,-121 9 0-16,179-5 4 15,-22 8 4-15,-31 0-4 16,-50 4 4-16,-44-4-8 16,-41 0 0-16,-40 0 4 15,-40-4 4-15,-45 1-60 16,-45-1 4-16,-36 0-20 15,-22-4 0-15,-26 4-40 16,-19 8 0-16,-22 8 44 16,-23 8 0-16</inkml:trace>
  <inkml:trace contextRef="#ctx0" brushRef="#br0" timeOffset="4836.9983">11226 17185 220 0,'-9'16'124'0,"13"36"-104"16,-8-36 0-1,4 40 12 1,0 3 0-16,0 9-24 16,0-4 0-16,-5-5-64 0,1-7 4 15,-1 0-88-15,5-12 4 16,-4-1 96-16,-1-15 4 16</inkml:trace>
  <inkml:trace contextRef="#ctx0" brushRef="#br0" timeOffset="5140.7706">11530 17249 236 0,'-23'20'132'0,"-12"36"-104"0,26-44 4 0,0 8-36 16,4 3 0-1,1 17 4-15,8 4 0 0,14-8 0 16,9-4 4-16,4-5 0 15,5-7 0-15,4-8 4 0,-4-12 4 16,0-8-8-16,-18-8 4 16,-5-7-4-16,-13-9 0 15,-4-4-4-15,-9 0 0 16,-1-4-4-16,1 4 4 16,-5 9-24-16,4 7 4 15,5 4-76-15,5 8 4 16,8 16-24-16,32-4 0 15</inkml:trace>
  <inkml:trace contextRef="#ctx0" brushRef="#br0" timeOffset="5547.0486">13025 17209 232 0,'-14'0'128'0,"-26"-8"-92"16,27 8 4-16,-5 0-32 15,-5 0 4-15,-3 8-8 16,-1-4 0-16,0 4 0 0,0 4 4 15,5 0-16-15,4 4 0 16,9 0 8-16,13 0 4 16,10 0-4-16,8 0 0 15,9 0-8-15,1 0 4 16,-5-1 0-16,-5 1 4 16,-4 4 4-16,-14 0 0 15,-8 8 4-15,-14-4 4 16,-9 0-4-16,-4-4 4 15,-5-4-24-15,5-12 4 16,8-4-120-16,14 0 0 16,14-4 32-16,8-16 0 0</inkml:trace>
  <inkml:trace contextRef="#ctx0" brushRef="#br0" timeOffset="5955.6601">16489 16660 244 0,'49'-12'136'0,"59"-8"-112"0,-90 16 4 0,8-4-68 16,6 0 0-16,8 4-56 15,0 0 4-15,-4 4 12 16,-22 4 4-16</inkml:trace>
  <inkml:trace contextRef="#ctx0" brushRef="#br0" timeOffset="6080.6708">16422 16795 236 0,'-31'12'132'0,"102"24"-104"16,-44-36 4-16,22 0-72 15,14 0 4-15,17 4-112 16,41-16 0-16</inkml:trace>
  <inkml:trace contextRef="#ctx0" brushRef="#br0" timeOffset="6768.2288">18320 16497 160 0,'-9'-8'88'0,"0"72"-44"0,4-48 4 0,1 7-28 16,-5 21 0-16,4 12 8 15,1 4 0-15,4-1-16 16,0-3 0-16,0-4-8 16,4-8 0-16,1-1-80 15,-5-11 0-15,9-8-48 16,0-4 0-16,-5-4 92 15,5-8 4-15</inkml:trace>
  <inkml:trace contextRef="#ctx0" brushRef="#br0" timeOffset="7064.157">18740 16529 220 0,'5'-48'120'0,"-10"36"-76"15,1 12 0-15,-10 4-36 16,-3 12 0-16,-1 12-4 0,0 4 0 15,0 15-4-15,4 5 0 16,10 4 0-16,8 0 0 16,10-9 4-1,8-7 0-15,5-12 0 16,9-4 4-16,0-12-4 16,-1-12 4-16,-8-20-4 15,0-8 4-15,-4-8-8 0,-6-8 0 16,-3-7-4-16,-5 7 4 15,-18 4-12-15,-5 8 4 16,1 8-44-16,-5 9 0 16,5 7-24-16,4 4 4 0,4 8-36 15,28 4 4-15</inkml:trace>
  <inkml:trace contextRef="#ctx0" brushRef="#br0" timeOffset="7376.6796">19277 16604 212 0,'0'-24'120'16,"-4"-23"-76"-16,-5 39 0 0,0 4-44 16,-4 4 4-16,-5 4-4 15,0 8 4-15,0 8-8 16,0 3 4-16,5 9-4 16,8 4 0-16,10 4 4 15,8-4 4-15,5 0 0 16,9-13 0-16,0-3 0 15,8-16 0-15,-8-16 8 0,0-4 0 16,-9-3-4-16,-5-13 0 16,-8-4-8-16,-5 0 4 15,-9 0-52-15,-4 4 4 16,-5 9-12-16,4 3 0 16,5 4-56-16,14 8 0 15,13 8 88-15,9 4 4 16</inkml:trace>
  <inkml:trace contextRef="#ctx0" brushRef="#br0" timeOffset="7657.9488">19783 16489 244 0,'-4'-16'132'0,"-1"-4"-80"0,1 16 4 0,-10 4-52 16,-4 4 0-16,-4 8-8 16,4 4 4-16,0 4 0 15,5 12 4-15,4 0-8 16,13-1 4-16,10 5 0 15,4-4 4-15,9-4 0 16,4-12 4-16,0-12-4 16,1-8 4-16,-6-8 0 15,-3-8 4-15,-5-8-8 16,-9-8 4-16,-9-3-8 16,-9-1 0-16,-5 4-44 15,-4 4 0-15,-4 8-48 16,9 4 4-16,4 8-8 15,13 12 0-15,9 4 56 0,5 8 0 16</inkml:trace>
  <inkml:trace contextRef="#ctx0" brushRef="#br0" timeOffset="8048.6">21108 16059 212 0,'4'-44'116'0,"5"32"-72"0,-13 12 0 0,-5 12-40 16,0 4 0-16,-4 12-12 15,-1 0 4-15,1 8 0 16,4 0 4-16,4-5 0 15,5 1 4-15,9-4 0 16,5-4 4-16,4 0-8 16,4-12 0-16,0-4 8 15,5-8 0-15,-4-8 4 16,-5-4 0-16,-14-16-16 16,-4-4 4-16,-4-8 0 15,-10-3 4-15,-4 3-32 16,0 4 4-16,5 8-48 15,-1 4 0-15,5 12-36 16,14 8 4-16,4 16 80 0,13 4 0 16</inkml:trace>
  <inkml:trace contextRef="#ctx0" brushRef="#br0" timeOffset="8533.0123">21511 16115 160 0,'4'-24'92'0,"10"20"-40"0,-14 0 0 15,0 8-24-15,4 4 0 16,1 12-20-16,-1 4 4 0,1 8-12 16,-5-1 4-16,0 5 0 15,4 8 0-15,-4-4-48 16,5-4 0-16,-5-5-12 15,0-3 4-15,-5-8-72 16,1-8 4-16,-5-4 120 16,0-8 0-1,0-36 368 17,121 156-368-32,-229-311 32 15,117 127 4-15,9 4-24 16,9 17 0-16,0 3-8 15,4 8 4-15,5 8-8 16,-4 12 0-16,-1 8 8 16,-4 8 4-16,-9 4-4 0,-5 4 0 15,-8 0-4-15,-5 4 0 16,-9 0-4-16,-4-4 0 16,-1-4-48-16,5 0 4 15,5-4-60-15,13 0 0 16,9-4 20-16,13-12 4 15,1 4 56-15,12-4 4 16</inkml:trace>
  <inkml:trace contextRef="#ctx0" brushRef="#br0" timeOffset="8704.8961">22196 15920 232 0,'-5'24'128'0,"-31"59"-88"0,27-55 4 0,-9 8-20 16,-4 4 0-16,-5 8-24 15,0-1 0-15,-4 9-4 16,9-4 4-16,4-4-68 16,9-5 4-16,4-3-60 15,5-4 0-15,27-8 76 16,-4-12 0-16</inkml:trace>
  <inkml:trace contextRef="#ctx0" brushRef="#br0" timeOffset="8970.5457">22478 16370 244 0,'-45'-12'132'0,"9"12"-76"15,18 0 4-15,0 0-60 0,0 0 4 16,0 0-8-16,5 8 4 16,9 4-4-16,8 3 4 15,14 5 0-15,9 4 0 16,9 4 0-16,-1 4 4 15,-3 4-4-15,-5 0 0 16,-10 3 20-16,-12 5 4 16,-14-4 0-16,-13 0 0 15,-10-4-56-15,-4-9 0 16,-4 1-152-16,9 0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20:02:27.7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19953 9517 72 0,'9'4'40'0,"0"99"-8"0,-9-67 4 0,5 20-8 16,-5 3 0-16,4 21-4 16,5 3 0-16,0 13-8 0,-4 3 4 15,3 1-8-15,-3-1 0 16,4-15-4-16,0-8 0 16,0-5 0-16,0-7 0 15,4-8 4-15,10-5 0 16,8-11 0-16,14-8 4 15,22-4 4-15,27 0 0 16,13-8-12-16,27-4 0 16,37-1-4-16,12-7 0 15,23 0-8-15,18 4 4 16,0-8 0-16,-1 0 4 0,1 0-4 16,0-4 0-16,-18 0 4 15,-27-4 0-15,-18 0-8 16,-22 4 4-16,-18-4-28 15,-14 0 4-15,-22 4-48 16,-13 0 0-16,-14 0-40 16,-13 4 4-16,-14 0 68 15,5 0 4-15</inkml:trace>
  <inkml:trace contextRef="#ctx0" brushRef="#br0" timeOffset="1931.3552">20249 10356 72 0,'22'-4'40'0,"18"0"-24"0,-35 0 4 0,4 0-8 15,4 0 4-15,10 0-8 16,3 4 0-16,6 0 0 16,4 0 0-16,-1 0-4 15,6 0 4-15,-1 0-8 16,-4 0 0-16,0 0 0 15,4 0 4-15,-4 0-8 16,4-4 4-16,-4 1 0 16,0 3 4-16,-1 0-8 15,1 0 4-15,0 0 0 16,0 0 0-16,4 0 0 16,0 0 4-16,1 3-4 0,-1 1 0 15,-4 0 0-15,-1 0 0 16,1 0 0-16,0 0 0 15,-5-4 0-15,10 0 4 16,-10 0-8-16,0 0 4 16,1 0 0-16,-1 0 4 15,0 0-8-15,1 0 4 16,-1 0 4-16,-4 0 0 16,0 0 0-16,0 0 0 15,-1 0-8-15,10 0 0 16,-9 0 4-16,4 0 0 0,1 0 0 15,-5 0 0-15,4 0 4 16,0 0 0-16,1 0 0 16,-1 0 0-16,-4 0 4 15,4-4 0-15,5 0-8 16,-5 0 0-16,1 0 4 16,-1 0 0-16,-4 1-8 15,0-1 0-15,-1-4 4 16,1 0 0-16,5-4 0 15,-1 0 4-15,0 0-8 16,5-8 4-16,4 4 0 16,-4 0 4-16,0 0 4 15,-5 0 0-15,1 0 0 16,-1-4 0-16,0 4-4 16,5-3 0-16,0-5 0 15,0 0 4-15,4-4-4 0,-9-8 0 16,5 4 0-16,-4 0 4 15,-1-15-8-15,0 3 4 16,-4 0-4-16,0-4 0 16,0 5 0-16,4-1 0 15,0 4-4-15,1 0 4 16,-5 0-32-16,-1 9 4 16,1 3-68-16,0 4 4 15,4 12 48-15,-31 8 0 16</inkml:trace>
  <inkml:trace contextRef="#ctx0" brushRef="#br0" timeOffset="176994.0023">19922 11869 124 0,'9'-12'72'15,"-9"40"-36"-15,0-21 0 0,0 9-12 16,0 16 4-16,4 16-8 16,1 8 0-16,-1 3-4 15,1 5 4-15,-1-4-20 0,10-1 4 16,-10 5-8-16,1-12 0 15,-1-4-76-15,-4-9 4 16,0-7-40-16,-4-4 4 16</inkml:trace>
  <inkml:trace contextRef="#ctx0" brushRef="#br0" timeOffset="177165.8843">19913 12470 172 0,'9'-20'96'0,"40"16"-72"0,-44 0 4 15,8 0-20-15,5 0 4 0,9 0-12 16,4 0 4-16,0-4-8 16,1 4 4-16,-1-4-16 15,-4 0 0-15,0-4-48 16,-5 0 4-16,-4 0-28 16,-4-12 0-16</inkml:trace>
  <inkml:trace contextRef="#ctx0" brushRef="#br0" timeOffset="177400.2752">20280 11916 140 0,'-9'-27'80'0,"5"27"-44"0,4 0 4 0,-5 3-16 16,1 9 0-16,-1 8 0 16,1 16 0-16,-1 8 16 15,5 4 0-15,5 7-28 16,-1 1 0-16,5-4-4 0,5 0 0 15,3-1-16-15,1 1 0 16,-4-8-76-16,-1-4 4 16,-4-9-24-16,-4-3 0 15,8-4 44-15,-4-12 4 16</inkml:trace>
  <inkml:trace contextRef="#ctx0" brushRef="#br0" timeOffset="177915.9377">20719 12466 156 0,'-5'-28'84'0,"1"24"-44"0,4 4 0 0,0 0-16 16,0 4 0-16,4 8-16 15,1 4 0-15,-1 7-8 16,1 5 4-16,4 4-4 15,-1 4 4-15,-3-4-16 16,4 0 0-16,-5 7-32 16,5-7 4-16,0-12-4 15,-4-4 0-15,-1-8 8 16,-4-8 0-16,0-4 40 16,0-4 4-16,0-8 24 15,5-4 4-15,-1-4-4 16,5-3 0-16,5-1-8 0,-1 4 4 15,5 0-12-15,4 0 4 16,1 4-8-16,-5 4 4 16,-1 4-4-16,1 4 4 15,-9 4-8-15,-4 4 4 16,-5 4-8-16,-9 4 0 16,-5 4 0-16,-3 4 4 15,-1 4-4-15,4 4 4 16,5 0-8-16,5 0 4 15,8-4 0-15,1-1 0 16,13-3 0-16,4 0 0 0,9-4-20 16,1-4 4-16,3 0-64 15,-3 0 4-15,-10-4-32 16,1 0 4-16,-15 4 48 16,6-4 4-16</inkml:trace>
  <inkml:trace contextRef="#ctx0" brushRef="#br0" timeOffset="178900.3814">20593 13094 140 0,'-9'-24'76'0,"5"13"-28"0,4 11 4 0,0 3-24 15,4 5 0-15,1 8 4 16,-1 0 4-16,-4 8-8 15,0 8 4-15,0 8-16 16,0 12 0-16,-4 7-8 16,-1 9 0-16,5 4-4 15,0 7 0-15,0-3 4 16,0-5 0-16,0 5-4 16,-4-4 0-16,4-5-4 15,-5 1 4-15,1 0-8 16,-1-5 4-16,1 1 4 15,0-4 0-15,-1-9-8 0,5-7 4 16,0-4 0-16,5-4 0 16,-1-4 4-16,5-5 4 15,-5-3-8-15,1 0 0 16,-1-4-4-16,1 0 4 16,4 0 0-16,0-4 4 15,0 0-4-15,0 0 0 16,0 0-8-16,4-1 4 15,0 1 0-15,-4 4 4 16,0-8 0-16,0 4 0 16,-4-4 0-16,-1 0 4 0,1 4-4 15,-1-4 0-15,1 4-4 16,-1 0 4 0,5 8 0-1,0-5 0-15,0 1 0 16,0 0 4-16,0 0-8 15,0 4 4-15,-5-4 0 16,1 0 4-16,-1 0-4 16,-4 0 4-16,0 0-4 15,0-5 0-15,0 1 0 16,0-4 0 0,0 0 4-1,0 0 4-15,0-4-8 16,0-4 4-16,0 0-36 15,0 0 4-15,0 0-20 0,0-4 4 16,0 0-40-16,0 0 0 16,0 0 12-16,0 0 0 15,0-8 8-15,0 0 0 16</inkml:trace>
  <inkml:trace contextRef="#ctx0" brushRef="#br0" timeOffset="180134.8427">20656 13600 88 0,'4'-44'52'0,"5"12"-24"16,-9 20 0-16,0-4-12 16,0 0 4-16,0-4 12 15,0 1 0-15,0-1-16 16,0 0 0-16,-4 0-4 15,-1 0 0-15,5 0 0 16,0 4 4-16,0 4-12 0,0 4 0 16,0 8 12-16,0 4 4 15,0 8-8-15,0 12 0 16,0 4-4-16,-4 8 4 16,-5 11-4-16,5 9 0 15,4 0-8-15,0 4 4 16,4-1 0-16,5 5 4 15,-5 0-8-15,1-1 0 16,-1 1 8-16,1 4 0 16,-1-9-4-16,1 5 4 15,-1-4 0-15,1 3 4 0,-1-11-8 16,1 0 0-16,-1-8 8 16,-4 7 4-16,0-7-20 15,0 0 0-15,0-4 8 16,0-4 0-16,0-1-4 15,5 5 4-15,-5-8-8 16,4 0 4-16,1 0 4 16,-1-4 0-16,1-1-4 15,-5 1 0-15,0 0 0 16,0-4 4-16,4-4-4 16,-4 0 4-16,0 0-4 15,0-4 0-15,0-1 0 16,5 1 0-16,-5-4 0 15,4 0 0-15,0-4 0 16,-4 0 4-16,0-4-4 16,0 0 0-16,0 0 0 0,-4 0 0 15,4 0-4-15,0 0 4 16,0-4 4-16,0 0 0 16,4 0-8-16,1 0 4 15,-1 0 0-15,10 0 0 16,-1 0 0-16,-4 0 0 15,9-4-4-15,0 0 4 16,4 0-4-16,5 0 4 16,5 0-4-16,3 0 0 15,10-4 4-15,9 4 0 16,0 0 0-16,4 0 4 0,4-4-8 16,6 0 4-16,3 0 0 15,1 0 0-15,4-3-4 16,0-1 0-16,13 0 8 15,5 0 0-15,0 0-8 16,0-4 4-16,0 4 0 16,-4 0 4-16,-5 0-8 15,0 0 4-15,0-4 4 16,0 0 0-16,0 4-8 16,0 0 4-16,5 4 0 15,-10-4 0-15,1 5 0 16,-1-1 0-16,1 4 0 15,4-4 4-15,-4 0-4 16,-1 0 0-16,1 4 0 16,4 0 0-16,-5 0 0 15,-8 0 4-15,4 0-8 0,0-4 4 16,-9 0 4-16,-4 0 0 16,-5 4-4-16,0-4 0 15,0 4-4-15,5-4 4 16,-9 0 0-16,4 0 4 15,0 0-8-15,-4 4 0 16,0 0-28-16,-1 0 0 16,-3-4-80-16,-6-4 0 15,-3 12 28-15,-10-4 4 16</inkml:trace>
  <inkml:trace contextRef="#ctx0" brushRef="#br0" timeOffset="183566.9557">22513 15339 148 0,'5'8'80'0,"-1"-32"-48"0,-4 24 0 0,0 4-8 16,0 4 0-16,0 8-4 15,0 8 4-15,0 8-4 16,-4-1 4-16,-1 5-12 15,1 4 0-15,4 4-12 16,0 3 4-16,0-3-4 16,4 0 0-16,5-4 4 15,5-4 0-15,4 7-4 16,4-11 4-16,5-12-68 16,9-8 4-16,0-4-32 15,4-4 0-15,0-4 16 16,-9-8 4-16</inkml:trace>
  <inkml:trace contextRef="#ctx0" brushRef="#br0" timeOffset="183754.4676">22442 15761 156 0,'4'-16'84'0,"32"-4"-48"0,-31 16 0 15,4 0-36-15,-1 0 4 16,15 0-40-16,-5 0 0 16,9 0-32-16,-5 0 0 0,0 4 16 15,-4 0 4-15</inkml:trace>
  <inkml:trace contextRef="#ctx0" brushRef="#br0" timeOffset="183910.728">22795 15673 160 0,'5'8'88'0,"-10"12"-48"0,5-20 0 0,-4 12-28 16,-1 0 0-16,1 8-8 16,-1-4 4-16,5 4-12 15,0-4 4-15,0-1-96 16,0 1 4-16,0-12 8 16,0 0 4-16</inkml:trace>
  <inkml:trace contextRef="#ctx0" brushRef="#br0" timeOffset="184582.6509">22840 15629 176 0,'5'-16'96'0,"30"32"-52"0,-30-16 4 16,8 8-48-16,-4 0 0 15,9 8 0-15,-4 0 4 16,4 4 0-16,-5-4 0 15,-4 0 0-15,0-4 0 16,-5-4 0-16,1 0 0 16,-1-8-8-16,-4 0 4 0,9-12-4 15,-4 4 0-15,8-4 4 16,1 0 0-16,3 0-4 16,1 4 0-16,-4 4 0 15,-1 0 4-15,-4 8 24 16,0 0 4-16,0 8-28 15,-4 0 4-15,-1 0 4 16,0 0 0-16,5 0-8 16,0-4 0-16,5-4 4 15,-5 0 0-15,4-8-4 16,-4 4 0-16,5-8-4 16,-1 0 4-16,5-4-4 15,-5 0 0-15,1 0 4 16,-1 4 0-16,1 4 0 15,-1 0 0-15,-4 8-4 0,0 0 0 16,0 8 0-16,0-4 4 16,4 4 8-16,-4 0 0 15,5-4-12-15,-5 0 0 16,9-4 8-16,-1 0 0 16,1-4-4-16,-4 0 0 15,-1-12 4-15,1 4 0 16,-1-8-4-16,-4 4 0 15,0-4-4-15,0 4 0 16,-9 4 4-16,0 0 0 16,-9 8-8-16,4 0 4 15,-3 12 4-15,-1-4 4 0,9 12-4 16,0-4 4-16,9 8-4 16,-1-4 4-16,15-1-44 15,-5 1 4-15,0-12-80 16,-5 0 4-16,1-8 48 15,-1 0 0-15</inkml:trace>
  <inkml:trace contextRef="#ctx0" brushRef="#br0" timeOffset="185082.6861">22921 15546 148 0,'-14'-8'84'0,"28"8"-56"0,-14 0 4 0,9-4-92 16,0 4 4-16,17 4-28 15,-3 0 0-15</inkml:trace>
  <inkml:trace contextRef="#ctx0" brushRef="#br0" timeOffset="185660.8512">24393 14595 196 0,'14'16'108'0,"-1"-12"-92"16,-13-4 0-16,14 8-8 0,-1-5 4 15,18 9 0-15,-8-4 0 16,17 8-4-16,-9-8 4 16,10 0 8-16,-10 0 0 15,0 0-4-15,-4 0 0 16,-5 0 0-16,-4 0 4 15,-9 8-12-15,0-4 0 16,-9 8 0-16,0-4 4 16,-13 12-8-16,-1-9 0 15,-8 5-32-15,4-4 4 16,0 8-124-16,5-8 4 0,8 0 52 16,1-4 0-16</inkml:trace>
  <inkml:trace contextRef="#ctx0" brushRef="#br0" timeOffset="194212.2935">20678 14360 108 0,'-4'4'60'0,"-10"-4"-52"15,14 0 4-15,0 0-4 16,0 0 4-16,5 0-4 16,-1-4 0-16,5 4 0 15,5-4 0-15,4 4-4 0,4-4 0 16,9 0 4-16,5-4 4 15,4 0-12-15,5 0 0 16,0 4 0-16,9 0 0 16,8 0 0-16,-8 0 0 15,0 4 0-15,-5-4 0 16,0 4 8-16,-4 0 0 16,-5 0-12-16,1 0 4 31,-6 0 0-31,1 0 4 15,-4 0 0-15,-10 0 0 0,0 0-4 16,-4 0 4-16,-4 0 0 16,-1 0 0-16,0 0-8 15,-4 0 4-15,0 0 0 16,0 4 4-16,-4-4-4 16,-1 4 4-16,1-4 8 15,-1 0 0-15,1 0-12 16,-1 0 4-16,1 0-8 15,-1 0 4-15,1 0-4 16,-1 0 4-16,5 0 0 16,-5 0 4-16,1 0-4 15,-1 0 0-15,1 0 4 16,-1-4 0-16,5 4-4 16,-4-4 4-16,-1 4-4 15,1 0 4-15,4-4-88 16,0 0 0-16,9 4-4 0,-1-8 4 15</inkml:trace>
  <inkml:trace contextRef="#ctx0" brushRef="#br0" timeOffset="197962.5581">20620 14455 92 0,'-9'-16'52'0,"-4"40"-32"15,13-28 4-15,0-4-20 16,4 4 4-16,5-4 0 0,5 4 4 16,4 0 0-16,13-3 4 15,-4 3-8-15,9-4 4 16,4 0-8-16,5 0 0 16,4 0 0-16,0 0 0 15,14 4-4-15,-1 0 0 16,-3 0 0-16,-1 0 0 15,-5 0-4-15,-3 0 0 16,-6 0 8-16,1 0 0 0,-9 0-4 16,-5 0 0-16,-4 0 0 15,0 4 0-15,-5 0-4 16,1 0 4-16,-5 0 4 16,0 0 0-16,-5 0-8 15,-4 0 4-15,0 0 0 16,0 4 0-16,0-4 0 15,0 0 4-15,0 0-8 16,-5 0 4-16,1 4 4 16,-5-4 0-16,4 0 8 15,1 0 0-15,-1 0-12 16,-4 0 4-16,5 0 0 16,-1-4 0-16,1 4-8 15,-1-4 4-15,0 4-4 16,1-4 4-1,4 4 12-15,-5 0 0 16,5 0-8-16,-4 0 0 16,-1-4-4-16,5 4 0 15,-4 0 0-15,4-4 4 16,0 4-8-16,0 0 4 16,0 0 0-16,-1-4 0 15,-3 4 0-15,-1 0 0 16,1 0 0-16,-1 0 0 15,1 0-4-15,-1 0 4 16,1 0 0-16,-1 0 4 16,1 0-4-16,-1 0 0 0,1 0 0 15,-1 0 4-15,1 0-4 16,-1 0 0-16,1 0 0 16,-1 0 0-16,-4 0-4 15,0 0 4-15,0 0 0 16,0 0 4-16,0 0-4 15,0 0 4-15,0 0-4 16,0 0 0-16,0 0 0 16,0 0 4-16,0 0-8 15,0 0 4-15,0 0 4 16,0 0 0-16,0 0-8 16,0 0 4-16,0 0 4 15,0 0 0-15,0 0-4 16,0 0 0-16,-4 0 4 15,4 0 0-15,0 0-4 0,0 0 0 16,0 0 0-16,0 0 4 16,0 0-8-16,0 0 0 15,0 0 12-15,0 0 0 16,0 0-12-16,0 0 0 16,0 0 4-16,0 0 0 15,0 0-4-15,0 0 4 16,0 0 4-16,0 0 4 15,0 0-8-15,0 0 0 16,0 0 4-16,0 0 0 16,0 0-8-16,0 0 0 0,0 0 12 15,0 0 4-15,0 0-12 16,0 0 0-16,0 0 0 16,0 0 0-16,0 0 4 15,0 0 0-15,0 0-8 16,0 0 4-16,0 0-4 15,0 0 4-15,0 0 0 16,0 0 4-16,0 0-4 16,0 0 0-16,0 0 0 15,0 0 0-15,0 0 0 16,0 0 0-16,0 0 0 16,0 0 4-16,0 0-8 15,0 0 4-15,0 0 0 16,0 0 0-16,0 0 0 15,0-4 4-15,0 4-8 0,0 0 4 16,0 0 4-16,0-4 0 16,0 4-4-16,0-4 4 15,0 0-8-15,0 0 0 16,0 0 4-16,0 0 4 16,0 4-4-16,-5-8 0 15,1 4 0-15,-1-4 4 16,1 0-8-16,-1 0 4 31,1 0 4-31,-1-4 0 16,1 1-4-16,-1-1 0 0,1 0 0 15,-1-4 0-15,1 4 0 16,-1-4 0-16,1 4 0 16,-1 0 0-16,1 0 0 15,0 0 0-15,4 0 0 16,-5 0 4-16,5 0-4 15,0 0 0-15,0 4-4 16,0 0 4-16,0 1 0 16,0-1 4-16,0 0-4 15,0-4 4-15,0 4-4 16,0 0 0-16,0-8 0 16,0 0 0-16,0 4-4 15,0 0 0-15,0 0 4 16,0 0 4-16,0 0-8 15,0 4 4-15,0 0 4 16,0 0 0-16,0 0-4 0,0 0 0 16,0 0-4-16,0 8 0 15,-4-8 8-15,4 5 0 16,0 3-8-16,0 0 4 16,0 0-4-16,0 0 4 15,0 0 0-15,0 0 4 16,0 0-4-16,0 0 4 15,0 0-4-15,0 0 0 16,0 0 0-16,0 0 0 16,0-4-4-16,0 4 0 15,0 0 8-15,4 0 4 0,1 0-12 16,-5 0 0 0,0 0 8-1,0 0 4-15,0 0-8 16,0 0 0-16,0-4-4 15,0 8 4-15,0-4 0 16,0 0 0-16,0 0 0 16,0 4 4-16,0-4-8 15,0 0 4-15,0 0 0 16,0 0 0-16,0 0-4 16,0 0 4-16,0 0 0 15,0 0 0-15,0 0 0 16,0 0 0-16,0 0 0 15,0 0 0-15,0 0 4 16,0 3 0-16,0-3-8 16,0 0 4-16,0 0 0 0,0 4 4 15,0-4-8-15,0 0 0 16,0 0 4-16,0 0 4 16,0 4-4-16,0-4 0 15,0 0 0-15,0 0 4 16,0 0-8-16,0 0 4 15,0 0-4-15,0 0 4 16,0 0-4-16,0 0 4 16,0 0 0-16,4 0 4 15,0 0 0-15,1 0 0 0,-1 0-8 16,1 0 0-16,-1 0 4 16,1 0 4-16,-1 0-8 15,1 0 4-15,-1 0-4 16,1 0 4-16,-1 0 0 15,5 0 4-15,0 0-4 16,5 0 4-16,-1 0-4 16,5-4 0-16,0 0-4 15,0 4 0-15,0 0 4 16,4 0 4-16,0 0-4 16,1 0 0-16,-1 4 0 15,5-4 0-15,-5 0 0 16,1 0 0-16,4 0 0 15,-1 0 0-15,6 0 0 16,-1 0 0-16,0 0 0 16,1-4 4-16,-1 1-4 0,-4-1 0 15,0 4-4-15,-5 0 4 16,5 0 0-16,-5-4 4 16,1 0-8-16,-1 4 4 15,5-4 4-15,0 0 0 16,4 0-4-16,1 0 0 15,-1 0-4-15,5 0 4 16,-5 0 0-16,-4 0 0 16,4 4 0-16,-8-4 4 15,-6 4-4-15,1 0 0 16,0-4 0-16,0 4 0 0,5-4 0 16,-6 4 4-16,1 0-8 15,0 0 4-15,0 0 0 16,0 0 0-16,-4 0 0 15,-6 0 0-15,1 0 0 16,-4 0 0-16,-1 0 0 16,1 0 0-16,-1 0 0 15,1 0 4-15,-5 0-8 16,4 0 4-16,1 0-4 16,-5 0 0-16,4 0 4 15,-4 0 0-15,0 0 4 16,0 0 4-16,0 0-12 15,0 0 4-15,0 0 0 16,0 0 4-16,0 0-4 16,0 0 0-16,0-4-4 15,0 0 4-15,0-4 0 0,0 4 0 16,0-4 0-16,0 0 0 16,0-4 0-16,0-8 0 31,-4-4 0-31,4 0 4 15,0 1-4-15,-5-1 0 16,1 0 0-16,-1 0 0 16,1 0 0-16,4 0 0 15,-5 0-4-15,1 0 4 16,-1 4 4-16,1 1 0 0,-1 3-8 16,1 0 4-16,0 0 0 15,-1 4 0-15,5 0-4 16,0 0 4-16,0 4-4 15,0 0 4-15,0 0-4 16,0 0 4-16,5 0 4 16,-1 4 0-16,0 0-8 15,-4 0 4-15,0 0-4 16,0 4 4-16,0-4 0 16,0 4 0-16,0 0-4 15,5 0 4-15,-1 0 0 16,1 0 4-16,-5 0-4 15,4 0 0-15,1 0-4 16,-1 0 4-16,1 0 0 16,-1 0 4-16,5 0-4 15,0 0 0-15,5 0 0 0,-1 0 0 16,5 0 0-16,4 0 0 16,1 0-4-16,-1-4 4 15,5 0 0-15,9 4 4 16,0-4-4-16,4 4 0 15,0-4 0-15,5 4 4 16,0-4-8-16,13 4 4 16,-4 0 0-16,4 0 0 15,0 0 0-15,0 0 0 16,0-4 4-16,5-4 0 16,-5 8-4-16,0 0 0 15,-4 0-4-15,-5 0 4 0,-4 0 0 16,0 0 0-16,-9 0-4 15,-5 0 4-15,-4 0 0 16,0-4 0-16,-5 4 4 16,-4-3 0-16,4-1-4 15,-4 0 4-15,0 0-8 16,-5 0 4-16,1 0 0 16,-5 0 0-16,0 4-4 15,-5 0 4-15,1 0 0 16,-1 0 0-16,1 4-120 15,8 4 0-15</inkml:trace>
  <inkml:trace contextRef="#ctx0" brushRef="#br1" timeOffset="223181.2442">24733 11972 88 0,'-4'0'52'0,"8"-8"-24"16,-4 8 4-16,0 0-20 15,0 0 0-15,5 4-12 0,-5 0 4 16,4 8 16-16,1 0 0 16,4 28-4-16,0-8 0 15,0 43 0-15,0-15 4 16,0 47-12-16,0-15 0 16,8 47 8-16,-8-23 0 15,5 51 8-15,-5-40 4 16,0 44-20-16,0-39 4 15,0 35-16-15,0-32 4 16,4 8 4-16,0-23 4 0,5 11-8 16,-4-24 0-16,-1-11-20 15,-4-13 4-15,0-19-64 16,-4-12 0-16,-1-32-16 16,1-4 4-16,3-28 56 15,-3 0 4-15</inkml:trace>
  <inkml:trace contextRef="#ctx0" brushRef="#br1" timeOffset="223854.5175">24738 11853 140 0,'9'-8'80'16,"-9"12"-64"-16,0-4 0 0,-5 4-8 15,5 0 4-15,-4 12-24 16,-1 0 4-16,-4 3 16 16,0-3 4-16,1 4-12 0,-1-4 0 15,4-4 0-15,1 0 4 16,4-8-8-16,0-4 4 15,0-12 0-15,0 4 0 16,4-12 4-16,1 4 0 16,4-8 12-16,-5 5 0 15,5-5-4-15,-5 4 0 16,5 4 8-16,0 4 4 16,0 12 0-16,-4 0 0 15,4 20-20-15,0-4 0 0,9 16-8 16,-1-9 0-16,6 1-116 15,-5-4 0-15,13-20 28 16,-4 0 4-16</inkml:trace>
  <inkml:trace contextRef="#ctx0" brushRef="#br1" timeOffset="224463.9329">24510 10830 128 0,'-27'-4'72'0,"18"-4"-20"0,9 8 0 0,0 0-28 16,0 0 0-16,9 20 12 16,0-4 0-16,13 40-12 15,0-13 0-15,10 37-24 16,-5-16 4-16,0 15-8 16,-5-7 4-16,0-5-72 15,-4-11 4-15,-4-12-48 0,-5-4 0 16,-5-24 68-16,0-4 4 15</inkml:trace>
  <inkml:trace contextRef="#ctx0" brushRef="#br1" timeOffset="224760.8205">24411 10778 212 0,'-89'-75'116'0,"66"47"-52"0,19 24 4 15,-1-4-36-15,1 0 0 16,8-4-20-16,1 4 4 15,26-4-4-15,-4 0 0 16,22 0-12-16,-9 0 4 0,23 12 0 16,-18 0 0-16,0 8 0 15,-10 0 4-15,-12 24-4 16,-5-4 0-16,-23 16 0 16,1-5 4-16,-19 5-12 15,6-8 4-15,-15 0-24 16,5-8 4-16,5-12-76 15,4-1 4-15,14-11-12 16,-1 0 4-16,19-4 48 16,-6 0 4-16,10 8 8 15,0 0 4-15</inkml:trace>
  <inkml:trace contextRef="#ctx0" brushRef="#br1" timeOffset="225432.7447">24845 11065 212 0,'0'-12'116'0,"0"12"-88"0,0 0 4 0,0 8-4 16,0 0 0-16,14 16-16 15,-5-5 4-15,13 25-20 16,-4-4 0-16,4 16 8 16,-4-12 0-16,5 11-64 15,-5-7 0-15,-5 0 4 16,0-12 4-16,-4-9 12 16,0-3 4-16,-4-8 28 15,-5-4 4-15,0-16 16 0,0 4 4 16,0-16 12-16,0 0 0 15,0-8 12-15,0 5 0 16,4-9-12-16,1 4 4 16,-1-12-12-16,1 8 0 15,4 0-16-15,0 4 4 16,4 1 4-16,-4 3 0 31,-5 20 4-31,1 0 4 16,-5 16-16-16,0 0 0 15,-5 11 8-15,1-7 0 16,4 8-4-16,0-8 0 0,22 4 0 16,-4-8 0-16,22-8 0 15,-13-4 4-15,9-8-152 16,-5 0 0-16,5-12 36 16,-4-4 0-16,-10 8 64 15,-4 4 4-15</inkml:trace>
  <inkml:trace contextRef="#ctx0" brushRef="#br1" timeOffset="250934.131">20790 15124 104 0,'-4'-8'60'0,"8"8"-44"0,-4 0 4 0,0-4-12 16,5 4 4-16,-1 0-8 16,1 0 4-16,-1 0-4 15,1 0 0-15,-1 0 0 16,1 0 0-16,-1 0 4 0,5-4 0 15,0 0-16-15,0 0 4 16,0 0 8-16,-5 0 4 16,-4 4-8-16,0 0 0 15,-4 0 0-15,-5 4 4 16,0-4-4-16,-4 4 0 16,-1 0 4-16,1 4 4 15,-1-4-8-15,5 4 0 16,5-4 0-16,4 0 4 15,4 0-4-15,1 0 0 16,4-4 0-16,0 0 0 0,0 0 4 16,-5-4 0-16,1-4-4 15,-1-4 4-15,-4 4-8 16,0 4 4-16,-4 0 4 16,-1 0 4-16,-4 0-8 15,0 4 4-15,0 0 0 16,5 4 0-16,-1 0-4 15,5 0 0-15,5 0 0 16,-1-4 0-16,1 0 0 16,4 0 0-16,4-4 4 15,-4 0 4-15,0 0-12 16,-5 0 4-16,1 0 0 16,-5 4 4-16,0 0-8 15,-5-4 4-15,-8 0 0 16,0 4 0-16,-5 0 8 0,0 4 0 15,0 0 0-15,0 0 0 16,5 0-8-16,4 0 0 16,4 0 4-16,5 0 0 15,5 0-20-15,4 0 4 16,4-4-88-16,5 8 4 16,-5-16 28-16,-4-4 4 15</inkml:trace>
  <inkml:trace contextRef="#ctx0" brushRef="#br1" timeOffset="254403.1271">20781 15152 88 0,'-18'4'52'16,"23"-8"-24"-16,-5 4 4 0,0 0-24 16,0 0 4-16,0-4-8 15,0 0 0-15,4 0 4 16,5 4 4-16,0 0-12 15,0-4 4-15,5 0 4 0,-1 0 0 16,5 0-8-16,0-4 4 16,0 4-4-16,-5 0 0 15,1 0-4-15,-1 4 4 16,0 0 4-16,-4 0 4 16,0 0-16-16,-4 0 4 31,-1 0 8-31,1 0 4 15,-1 0-8-15,1-4 4 16,-1 0-8-16,1 0 4 16,-1 0 0-16,1 0 4 15,4 0-4-15,-5-4 4 0,-4 0-4 16,0 0 4-16,0 0-4 16,0 0 4-16,0 0 0 15,0 0 4-15,0 0-12 16,0-3 4-16,0-1 4 15,0 0 0-15,0 0-8 16,0 0 4-16,0 0 0 16,0 0 4-16,0 0 0 15,0 4 4-15,0 0-8 16,0 0 4-16,0-4-4 16,0 4 4-16,0 0-4 15,0 0 0-15,0 4 0 16,0 0 0-16,0 0 4 15,0 4 4 1,0 0-8-16,0-4 4 16,0 4-4-16,0 0 0 15,0 0 0-15,0 0 0 16,0 0 4-16,0 0 4 16,0 0-8-16,0-4 0 15,0 4 0-15,0-4 0 16,-4 0 0-16,4 0 0 15,0 4 0-15,0-4 4 16,0 4-4-16,0-4 0 16,0 4-4-16,0 0 4 15,-9-3 0-15,9 3 4 0,-5-4-4 16,5 0 0-16,0 4 0 16,0 0 0-16,0 0-4 15,0-8 4-15,0 8 4 16,0-4 0-16,0 4-4 15,0-4 0-15,0 4 0 16,0-4 0-16,0 0 0 16,0-4 4-16,0 4-4 15,0 4 0-15,0-8 0 16,0 4 0-16,0 4 0 16,0-4 0-16,0 0 0 15,0 0 0-15,0-4 0 16,0 0 4-16,0 8-4 15,0-4 0-15,-4 0 0 16,4 4 4-16,-5-8-8 16,5 4 4-16,0 0 0 0,0 4 0 15,0 0-4-15,0-4 4 16,0 4 4-16,0 0 0 16,0 4-4-16,0 0 0 15,0 0 0-15,0 0 4 16,0 0-4-16,0 0 0 15,0 0-4-15,5 4 4 16,-5 0-4-16,0 4 4 16,4 0 0-16,1 4 4 15,4 4-4-15,-5-1 0 0,1 1 0 16,-1 0 4-16,1-4-4 16,-1 4 4-16,-4-4-4 15,0-4 0-15,0 0 0 16,0 0 4-16,0 0 8 15,0-4 4-15,0 0-16 16,-4-4 0-16,-1 0 0 16,1 0 0-16,-1-4 0 15,5 0 0-15,0 0 0 16,0 0 4-16,0 0-8 16,0-4 4-16,-4-4 4 15,4 0 0-15,-9 0-8 16,4-4 0-16,1 0 4 15,-1 0 0-15,1-4 0 16,-1 4 0-16,1 0 0 16,4-4 4-16,-5 4-8 0,1 0 4 15,4 0 0-15,0 4 0 16,0 0-4-16,0 1 4 16,0-1-12-16,0 0 4 15,4 0 4-15,1 4 0 16,-5 0 16-16,0 0 4 15,0 0-28-15,0 0 4 16,0 4 4-16,0 0 4 16,0 0-4-16,0 0 4 15,4 0-4-15,1 0 4 16,-1 0 0-16,1 0 4 0,-1 0-4 16,1 0 0-16,4 0 0 15,-5 0 0-15,5 0 0 16,0-4 4-16,0 4-8 15,0-4 4-15,4 4 0 16,1 0 0-16,-1-4-4 16,1 0 4-16,3 4 0 15,1-4 4-15,0 4-4 16,5-4 4-16,-5 0-4 16,-1 4 0-16,1 0 0 15,0 0 0-15,-4 0-4 16,-1 0 4-16,1 0 4 15,-5 0 0-15,-1 0-8 16,1 0 0-16,0 0 8 16,0 0 0-16,0 0-4 15,5-4 0-15,-5 4-4 0,0 0 4 16,0-4 0-16,-5 4 4 16,1 0-8-16,-1-4 0 15,0 4 4-15,-4 0 4 16,0 0-4-16,0 0 4 15,0 0-4-15,5 0 0 16,-5 0 0-16,4 0 0 16,1 0 8-16,-5 0 4 15,4 4-12-15,-4-4 4 16,0 0 0-16,0 0 0 0,0 0-12 16,0 0 0-16,0 0 12 15,0 0 4-15,0 0-12 16,0-4 0-16,5 4 4 15,-5 0 0-15,0 0 0 16,4 0 4-16,-4 0-4 16,0 0 0-16,0 0 0 15,0 0 0-15,0 0 4 16,0 0 0-16,0 0-8 16,0 0 0-16,0 0 4 15,0-4 0-15,0 4-4 16,0-4 4-16,0 0 0 15,5 0 0-15,-5 0 0 16,0 4 4-16,0-4-4 16,0 0 4-16,0 0-8 15,0 0 4-15,0 0 0 0,4 0 4 16,-4 0-4-16,5-4 0 16,-5 4 0-16,0-4 4 15,0-4-4-15,0 4 0 16,0 0-4-16,0 0 4 15,0 1 0-15,0-1 0 16,0 0 0-16,0 0 0 16,0-4 0-16,4 4 0 15,-4 0 4-15,0 0 0 16,0 0-8-16,0 4 0 16,0-4 0-16,0 0 4 0,0 0 0 15,0 0 4-15,0 0-4 16,0 4 0-16,0-4 0 15,0 4 0-15,0 0 0 16,0 4 4-16,0-8-8 16,0 8 0-16,0-8 8 15,0 0 0-15,0 0-8 16,0 0 4-16,0 4-4 16,0 4 0-16,-4 0 4 15,-1 0 4-15,5 0-8 16,0 0 4-16,0 0 0 15,0 0 4-15,0 4-4 16,0-4 4-16,0-4-8 16,5 8 0-16,-1 0 4 15,1 0 4-15,-1 0-8 16,1 0 0-16,-1-4 4 0,1 0 4 16,-1 0-4-16,5 4 4 15,0-4-4-15,0 0 0 16,0-4-4-16,4-4 0 15,1 0 4-15,-1 0 0 16,1 4 0-16,-1 0 4 16,0 0 0-16,1-3 0 15,-5-1-8-15,4 4 0 16,-4 0 4-16,0 0 0 16,0 0 0-16,0 0 4 15,0 0-8-15,-5 0 0 0,5 0 4 16,0 0 4-16,0 0-4 15,-4 0 0-15,-1 4 0 16,1 0 0-16,-5 0 4 16,0 0 0-16,0 0-8 15,0 0 4-15,0 0-4 16,0 0 4-16,0 0 0 16,0 0 4-16,0 0-8 15,0 0 4-15,0 0-8 16,0 0 0-16,0 0 16 15,0 0 0-15,0 0-12 16,0 0 4-16,0 4 0 16,0-4 4-16,0 4-8 15,0-4 4-15,0 0 0 16,0 0 4-16,4 0-4 0,-4 0 0 16,5 0 0-16,-1 0 4 15,1 0-4-15,-1 0 0 16,1 0-4-16,-1 0 4 15,1-4 4-15,-1 4 0 16,1 0-40-16,-1 4 0 16,0 0-68-16,1 0 4 15,4 8 28-15,0 0 4 16</inkml:trace>
  <inkml:trace contextRef="#ctx0" brushRef="#br1" timeOffset="254996.9189">21421 14543 104 0,'-9'-4'56'0,"9"-4"-20"16,0 8 0-16,0 0-28 15,0-4 4-15,5 0 16 0,-1 4 0 16,5 0-16-16,5 0 0 15,4 0 4-15,0 0 0 16,-1-4-20-16,6-4 0 16,4 4 4-16,0-8 4 15,-1 0-4-15,1 0 0 16,0 4 0-16,-5 0 4 16,5 4-4-16,-9 0 4 15,0 0-4-15,-4 0 0 0,-1 0 0 16,0 4 0-16,-4 0 4 15,0 0 4-15,0-4-12 16,0-3 0-16,0 3 0 16,0 4 4-16,-4-4 0 15,-1 4 4-15,1 0-8 16,-1-4 4-16,0 4 0 16,1 0 4-16,-5 0 0 15,0 0 0-15,0 0-12 16,0 0 0-16,4 0-56 15,1 0 4-15,-1 0-56 16,1 12 0-16</inkml:trace>
  <inkml:trace contextRef="#ctx0" brushRef="#br1" timeOffset="256887.6776">21511 14571 88 0,'-5'-4'52'0,"-8"-12"-24"0,13 16 4 0,-5-4-20 16,5 4 0-16,0 0-4 15,0 0 4-15,0-4 8 16,5 0 4-16,-1 0-12 16,1 0 0-16,4 0-8 15,0 0 0-15,0 4 0 16,0-4 0-16,4 0 0 16,1 0 0-16,3 4-4 15,-3-4 0-15,4 0 4 0,0 0 4 16,0 0-8-16,-1 0 4 15,10 0-4-15,-4-4 0 16,-1 8 0-16,0-8 4 16,1 0 0-16,-1 0 4 15,1 0-4-15,-1 4 0 16,0 0-4-16,1 0 4 16,-5 0-4-16,0-3 0 15,-1 7 4-15,1 0 0 16,-4 0-8-16,-5 0 4 0,0 0 0 15,0 0 4-15,-5 0-4 16,5 0 0-16,0 11 0 16,4-11 0-16,-4 0 0 15,-4 0 0-15,-1 4 0 16,1-4 0-16,-1 4 0 16,1-4 4-16,-1 0-4 15,-4 0 0-15,0 4 0 16,0-4 4-16,0 0-4 15,0-4 0-15,5 0 0 16,-5 4 0-16,0 0 0 16,0-4 0-16,0 4 0 15,0-4 0-15,0-3 0 16,0 7 0-16,0 0 0 16,0-4 0-16,0 4 0 15,-5-8 0-15,1 4 0 0,-1-4 0 16,1 4 8-16,4 4 4 15,0-8-20-15,0 4 0 16,-5-4 4-16,1 4 4 16,4 0 8-16,-5 0 4 15,1-4-12-15,-1 0 4 16,1 4 0-16,-5-4 0 16,5 0 0-16,-1 0 4 15,1 0-12-15,-1 0 0 16,1 0 4-16,-1 0 0 15,1 4 0-15,-1 0 0 0,5-4 4 16,0 4 0-16,0 0-8 16,0 0 4-16,0 0 0 15,-4 0 0-15,4 4 0 16,-5-4 4-16,5 4-8 16,-4-4 4-16,4 4 0 15,-5-4 0-15,5 4 0 16,0-4 4-16,0 4-8 15,0-3 4-15,0 3 8 16,0 0 0-16,0 0-4 16,0-4 4-16,0 4-8 15,0-4 0-15,0 0 0 16,0 0 0-16,0 0 4 16,0 0 0-16,0 4-8 15,0 0 0-15,0 0 4 16,0 0 0-16,0 0 0 0,0 0 4 15,0-4-4-15,0 0 0 16,5-4 4-16,-1 4 4 16,1 4-16-16,-1-4 4 15,1 4 4-15,-1-4 4 16,1 4-4-16,-1 0 0 16,5 0 0-16,9 0 0 15,-5 0 0-15,1 0 0 16,-1 0 0-16,1 0 0 15,4 0-4-15,-5 0 4 0,0 0 0 16,1 0 4-16,4 0-8 16,-5 0 0-16,5 0 4 15,-4 0 4-15,3 0-4 16,-3 0 4-16,-1 0-4 16,5 0 0-16,0 0 0 15,0 0 0-15,-5 0-4 16,1-4 0-16,4 4 8 15,-5-4 0-15,5 0-8 16,-4 0 4-16,-1 0 0 16,0 0 4-16,1 4-4 15,-5-4 4-15,0 0-4 16,0 0 0-16,0 4-4 16,0-4 0-16,-5 4 8 15,5 0 0-15,-5 0-4 16,1-4 0-16,-1 4 0 0,1-4 0 15,-1 4 0-15,1 0 0 16,-1 0-4-16,1-4 4 16,-1 4 0-16,1 0 4 15,-1 0-4-15,-4-4 4 16,0 4-8-16,0 0 4 16,0 0 0-16,0 0 0 15,0 0 0-15,0 0 0 16,0 0 0-16,0 0 0 15,0 0 0-15,0 0 0 16,0 0 0-16,0 0 4 0,0 0-8 16,0 0 0-16,0 0 4 15,0 0 4-15,0 0-8 16,0 0 4-16,0 0 4 16,0 0 4-16,0 0-12 15,0 0 0-15,0 0 4 16,0 0 0-16,0 0-48 15,0 0 4-15,0 4-32 16,0 0 0-16,0 4 4 16,-4 0 4-16,4 0 24 15,-14-4 4-15</inkml:trace>
  <inkml:trace contextRef="#ctx0" brushRef="#br1" timeOffset="268830.0099">23315 13723 148 0,'-5'-4'80'0,"-8"4"-52"0,13 0 0 16,0 0-20-16,4 0 0 15,5 0 4-15,9 0 4 16,4 0-8-16,5 0 0 15,5-4 0-15,8 0 0 16,-4 0-4-16,-5 0 0 16,0 4-4-16,-4 0 4 0,-9 4 0 15,0 0 4-15,0 0-8 16,-5 4 4-16,-4 0 0 16,0 8 0-16,0 0-8 15,0 0 4-15,0 4 12 16,0 4 4-16,0-1-8 15,0 5 4-15,0 0-8 16,0 0 0-16,0 4 0 16,0 4 4-16,0 0-4 15,4-5 4-15,-8 1-8 16,-1-4 4-16,5 0 0 16,-5-8 0-16,1 0-4 15,-5 4 4-15,-5-8-4 16,1-5 0-16,-9 1 0 15,-10 0 4-15,-4-4 0 0,0 0 0 16,-4-4-4-16,0 0 0 16,0 0 0-16,-1-4 4 15,5 0-8-15,5 0 4 16,4 0-32-16,9 0 0 16,5 0-68-16,4 4 4 15,4 0 8-15,14 0 4 16,9-8 52-16,4 0 4 15</inkml:trace>
  <inkml:trace contextRef="#ctx0" brushRef="#br1" timeOffset="270379.1487">23923 13894 132 0,'5'8'72'0,"13"4"-40"0,-14-8 4 16,1 4-20-16,4 0 4 0,0 4-8 16,-1 0 0-16,1 8-12 15,0-4 4 1,-9 0 0 0,0-4 0-16,0-4 0 15,-4-4 0-15,4-4-8 16,0-8 0-16,0 0 4 15,4-4 4-15,5-8-8 16,-4-4 4-16,4 4-4 16,0 8 4-16,-5 4-4 15,5 0 4-15,-4 0 0 16,4 8 0-16,0 0 12 16,-5 0 0-16,5 4-4 15,0 4 0-15,0 0-4 16,0 0 4-16,4-4-4 0,-4 0 0 15,0-4 12-15,0 0 0 16,0 0-20-16,0-8 4 16,-5 0-4-16,5-4 4 15,0 0 0-15,0 0 4 16,0 0-4-16,0 0 4 16,0 4 0-16,0 4 4 15,0 0 0-15,0 8 4 16,-5 4-12-16,1 8 4 15,-1 0 0-15,1 0 0 16,-1 0-96-16,5 0 4 0,0-4-24 16,0 4 4-16,-4-4 76 15,4 0 4-15</inkml:trace>
  <inkml:trace contextRef="#ctx0" brushRef="#br1" timeOffset="270566.6645">24438 13807 184 0,'13'8'100'16,"-13"16"-68"-16,0-17 4 0,5 5-24 15,4 0 4-15,-5 0-16 16,5 0 0-16,0 0-12 16,-4-4 4-16,-1 0-68 15,-4-4 0-15,-4 0-24 16,-1 0 4-16</inkml:trace>
  <inkml:trace contextRef="#ctx0" brushRef="#br1" timeOffset="270691.6727">24348 13532 152 0,'5'-20'84'0,"8"12"-60"0,-13 8 0 16,9 0-56-16,5 4 4 15,-1 4-80-15,5 0 4 16</inkml:trace>
  <inkml:trace contextRef="#ctx0" brushRef="#br1" timeOffset="270972.9417">24608 13719 208 0,'5'36'112'0,"-5"-4"-96"0,0-28 0 0,0 4-12 16,4 4 0-16,1 0 0 15,-5 0 0-15,0 3 0 16,0-7 0-16,0 4 0 15,0-4 0-15,0-8-4 16,0 0 0-16,0-8 0 16,0-4 4-16,4-3-8 15,5-5 0-15,4 0 4 16,1 0 0-16,-1 4 20 16,5 4 0-16,0 4-16 15,-5 8 4-15,1 8 0 16,-1 0 0-16,1 4-160 15,-5 8 4-15,4-4 80 0,-13-8 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20:13:17.0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12716 13799 120 0,'-13'0'68'0,"8"0"-48"0,5 0 0 16,0 4 0-16,0 8 4 15,0 0-12-15,5 7 0 16,-5 1 4-16,0 4 0 16,-5 4-4-16,-8 4 0 15,8 8-8-15,1-8 0 16,-1-1 4-16,5 1 0 15,0 0-8-15,5-4 4 0,13-4-4 16,4-4 4-16,5 0-4 16,13-12 0-16,5-4 0 15,9-4 4-15,8-4-4 16,19 0 0-16,17 0-4 16,5-4 4-16,9-4 0 15,13 0 4-15,14 0-8 16,13 0 4-16,1 4 16 15,-6-4 4-15,1 4-20 16,0 0 4-16,-5 4-4 16,-13 0 4-16,-5 0-8 15,0 4 4-15,-13 0 0 16,-4 0 4-16,-5 4-8 16,-1-4 4-16,-16 8 0 15,-6-4 4-15,-13 4-4 16,-4-4 0-16,-9 4 0 0,-1-4 4 15,-3 0-4-15,-6 0 0 16,1 0 0-16,-9 0 4 16,0 0-8-16,-1 0 4 15,1 0 0-15,0 0 0 16,0 0-4-16,0 4 4 16,-1-4 0-16,6 8 0 15,-10-8 4-15,0 0 0 16,-4-4 0-16,-4 0 4 15,-1-8 0-15,-9-8 0 16,-4 0 8-16,-4-8 0 16,-5-4-4-16,-9-4 4 0,-4-4-12 15,-1 1 0-15,1-1-4 16,-1-4 0-16,5 8-44 16,5 8 4-16,4 12-104 15,13 8 4-15,5 20 80 16,9 4 0-16</inkml:trace>
  <inkml:trace contextRef="#ctx0" brushRef="#br0" timeOffset="18074.2232">15128 13894 148 0,'0'-4'80'0,"5"4"-72"0,-5 0 0 0,-5-8 4 16,1 0 4-16,-1 4-12 16,-4-4 0-16,5 4 8 15,4 4 4-15,-4-8-12 16,-1 4 4-16,-4 4-4 15,0 4 4-15,0 4-4 16,0 4 4-16,-9 4 4 16,0-4 4-16,5 4-12 15,0 0 4-15,-5 0-4 16,4 0 0-16,1 4 0 16,4-4 0-16,9-4 4 15,0 0 0-15,0-4-8 16,9-4 0-16,0 0-4 0,4-4 4 15,5 0 0-15,0 0 4 16,0 0-12-16,4 0 0 16,1 3 16-16,-5 1 0 15,-1 4-8-15,6 0 0 16,-10 4 0-16,-4 4 4 16,-9 0 8-16,-4 0 4 15,-5 4-8-15,-5 0 4 16,-4 0-12-16,5 0 0 15,0-8 0-15,-1-8 0 0,5-4-44 16,0-4 0-16,0-4-36 16,0-4 0-16,5 4 0 15,4 4 0-15,0-4 52 16,4 0 4-16</inkml:trace>
  <inkml:trace contextRef="#ctx0" brushRef="#br0" timeOffset="18277.3593">15061 13994 252 0,'-9'4'136'0,"18"-16"-92"16,-4 8 0-16,13 0-20 16,4-4 0-16,14-8-8 15,4 4 0-15,9-4-16 16,1 0 4-16,-1 0-92 0,0 0 0 15,0 4-52-15,9 0 0 16</inkml:trace>
  <inkml:trace contextRef="#ctx0" brushRef="#br0" timeOffset="19177.2837">22375 14105 184 0,'-14'0'100'0,"41"-12"-60"0,-22 4 0 0,8 0-28 16,0-4 4-16,10 4 12 15,-1-4 0-15,1 5-12 16,3-1 4-16,1 4-8 15,-4 0 0-15,-1 4-4 16,-4 4 0-16,-5 8-4 16,-8 3 4-16,-10 9-8 15,-4 4 0-15,-8 0 0 16,-1 4 0-16,-5-4-4 16,1 4 4-16,4-5 0 15,5 5 0-15,8 0-4 16,5-8 4-16,5-4 12 15,12 0 0-15,10-12-12 16,9-4 4-16,13 0-40 16,1-4 4-16,-6 0-144 15,1 0 0-15</inkml:trace>
  <inkml:trace contextRef="#ctx0" brushRef="#br0" timeOffset="21173.7661">19201 14953 184 0,'-49'-4'100'0,"36"12"-72"0,13-8 4 0,4-4-24 16,5-4 0-16,13-4-8 15,14 0 4-15,9-4-4 16,9-4 4-16,4 4 0 15,5 0 0-15,-5 0 0 16,0 4 4-16,-9 5 4 16,-9 3 4-16,-13 4-4 15,-9 11 0-15,-18 13 0 16,-13 12 4-16,-5 12-16 16,0 4 4-16,-4 11-4 15,4-3 0-15,4 4-8 16,5-5 0-16,5-7-68 15,-1-8 4-15,5 0-8 16,0-12 4-16,0-5 4 16,0-3 0-16</inkml:trace>
  <inkml:trace contextRef="#ctx0" brushRef="#br0" timeOffset="21314.3966">19398 15335 208 0,'-62'-24'116'0,"53"8"-100"0,9 8 0 16,4-4-4-16,10 4 0 15,8 0-12-15,9 0 0 16,14 0-96-16,9 0 0 16,13 12 8-16,0-24 0 15</inkml:trace>
  <inkml:trace contextRef="#ctx0" brushRef="#br0" timeOffset="21705.0555">20267 14885 236 0,'-9'56'128'0,"4"12"-92"16,5-57 4-16,0 9-32 15,5 0 0-15,-1 4-8 16,1 0 0-16,-1 4 4 16,1-8 4-16,-1-12 0 15,0-4 0-15,5-8-8 16,0-4 0-16,9-4-8 15,5 0 4-15,-1-4 4 16,5 4 4-16,0 4-12 16,0 8 4-16,-1 4 4 15,-3 4 4-15,-1 0-4 0,-8 12 0 16,-5 0 8-16,-9-4 4 16,-9 0-8-16,-9 0 4 15,-5-1-4-15,-3-7 4 16,-6-4-8-16,5-4 0 15,5-4-28-15,4-4 4 16,5 1-60-16,8-5 4 16,10 4-12-16,8-4 0 15,14 0 40-15,0-4 0 16</inkml:trace>
  <inkml:trace contextRef="#ctx0" brushRef="#br0" timeOffset="22533.2311">20884 15124 132 0,'-22'-12'72'0,"8"-4"-40"15,5 12 4-15,1 0-20 16,-6 0 0-16,1 4-12 0,-1 0 4 16,-4 4 8-16,0 4 0 15,5 0-8-15,4 0 4 16,5 12-12-16,4 0 4 15,9-4-4-15,8 0 4 16,6-4-4-16,-1-12 4 16,5 0-4-16,0-8 0 15,-5 0 4-15,-4-4 4 16,-4-4-4-16,-10-4 0 16,-8-8-4-16,-5 4 0 0,-5 0-8 15,1 4 0-15,-1 8-40 16,10 1 4-16,4 3-24 15,9 4 0-15,9 8-8 16,9-4 0-16</inkml:trace>
  <inkml:trace contextRef="#ctx0" brushRef="#br0" timeOffset="23408.2921">21300 14989 220 0,'-13'-8'124'0,"18"0"-88"16,-14 8 0-16,-5 4-24 15,1 8 0-15,-5 4-12 16,-5 3 0-16,6 1 0 16,-1 4 4-16,-5 8-36 15,5 0 0-15,0-4-12 16,1-8 4-16,-1-4-12 16,4-12 4-16,1-4 24 0,-1-8 0 15,1-4 28-15,0-4 0 16,4-4 40-16,0-8 4 15,-5 4 4-15,10 4 4 16,-1 4-28-16,5 4 4 16,5 4-16-16,13 8 4 15,0 4-16-15,4 8 4 16,5 0-4-16,4 0 0 16,9 4-56-16,-4 0 4 0,-5 4-16 15,1-8 0 1,-5-4 32-16,0 0 4 0,-5 0 24 15,-4-4 0-15,0 0 20 16,-5-4 0-16,-4 0 12 16,5 0 4-16,-1 0-20 15,5-4 0-15,4 0 0 16,1 0 0-16,-1-4-12 16,-4 0 4-16,0 0-4 15,-5-4 4-15,1-4 12 16,-5 0 4-16,-5 0-8 15,-4 0 0-15,0 4 0 16,-4 0 4-16,-5 4 4 16,-5 4 4-16,1 4-20 15,-1 4 0-15,1 4 0 16,4 4 0-16,9 0-32 0,0 0 4 16,9 0-52-16,9 0 4 15,4-4 16-15,5-4 4 16,4-4 24-16,1 0 4 15,-1-8 52-15,-4 0 4 16,0-4 20-16,-5-8 4 16,-4 0-12-16,0 0 0 15,-5 1-8-15,-4-1 0 16,-4 4-16-16,-5 4 4 31,-9 12-20-31,0 4 0 0,4 4-8 16,10 4 4-16,4 4 0 15,4 4 4-15,5-1-8 16,0 1 4-16,-4 0 4 16,-6 8 4-16,-8 0-4 15,-4-8 4-15,-9 0 0 16,-5 0 4-16,0 0-20 16,0-9 0-16,0-3-104 15,5-4 4-15,8-12 8 16,5-7 4-16,5 7 48 15,-1-16 0-15</inkml:trace>
  <inkml:trace contextRef="#ctx0" brushRef="#br0" timeOffset="24533.3718">23086 14837 212 0,'0'-31'116'0,"18"7"-64"0,-22 12 0 16,-5-8-44-16,-5 0 0 15,-12-4-12-15,-1 0 0 16,-14 8 4-16,1 0 0 16,-5 12-4-16,1 4 0 15,-1 16 12-15,5 4 4 16,-5 8-8-16,13 8 4 0,6 12-8 15,8 3 4-15,9 5-8 16,4 4 4-16,5-1-24 16,5 1 4-16,-5-8-24 15,0-8 4-15,-5-12 16 16,-8-5 0-16,-5-11 20 16,-4-4 4-16,-1-12 0 15,1-12 0-15,-1-4 16 16,6 0 0-16,3 1 12 15,5-1 4-15,9 0 4 16,9 0 0-16,5 0-20 16,3 0 4-16,1-4-8 15,5 8 4-15,4 0-8 16,-1 0 4-16,1 4-4 16,5 0 0-16,3 8-8 0,6 4 4 15,-10 4 8-15,-4 4 0 16,0 0-12-16,-9 0 0 15,0 4 4-15,-5 4 0 16,-4-4 0-16,-5 0 0 16,1-8 4-16,-1-4 0 15,-4-4-16-15,0-4 4 16,5-4 0-16,-1-4 4 16,5-4-20-16,0-8 4 15,5 4 12-15,-1 0 4 16,5 4-4-16,0 4 0 0,0 4 0 15,0 0 4-15,0 4 0 16,-1 4 0-16,6 4 0 16,-1 0 0-16,1 4 0 15,-1 0 0-15,0-4 4 16,1 0 0-16,-1-4-4 16,0 0 0-16,-4-4 4 15,0-4 0-15,-4 0-4 16,-5 0 4-16,0-4-8 15,-5 5 0-15,-4-1 0 16,0 8 4-16,-9 4 0 16,0 3 0-16,-4 1-4 15,-1 8 0-15,10 0-16 16,4 0 4-16,9 0-28 16,4 0 0-16,5-8 0 15,0 8 4-15,0-8 28 0,0-4 0 16,0 0 8-16,0-4 4 31,4-4 32-31,0 0 0 16,-4 0-4-16,0 0 0 15,0 0-16-15,5-4 4 16,-6 4-12-16,6 4 4 16,-1-4-8-16,1 0 4 15,-1 0 8-15,-4 0 4 16,-5-4 0-16,1 0 4 15,-10 0-16-15,-4 0 4 0,-4 0-8 16,-5 0 4-16,-5 4 8 16,-4 4 0-16,1 4 0 15,-1 4 0-15,0 4-16 16,4 4 0-16,5 0 4 16,9 12 4-16,9-4-4 15,14 0 0-15,8 0-56 16,5-9 4-16,9 1-104 15,-1-8 4-15,-3 0 112 16,-19-8 0-16</inkml:trace>
  <inkml:trace contextRef="#ctx0" brushRef="#br0" timeOffset="60909.4441">2176 11920 28 0,'-5'8'16'0,"14"-8"-16"0,-9 0 0 0,0 0 28 16,0 4 4-16,0 4-16 16,0 0 0-16,0 8 0 15,4 8 0-15,-4 4-8 16,5 4 0-16,-1 0-8 16,14-1 4-16,-4 5-4 15,4-4 0-15,0-8 0 0,-1 0 0 16,1-8 4-16,5-8 0 15,-5-4-4-15,0-8 4 16,-1-8-4-16,-3-8 0 16,-10-12 0-16,-4 0 0 15,0 0 0-15,-4-4 0 16,-19 9 0-16,-3-1 4 16,-10 8 0-16,0 4 0 15,-4 8 0-15,-1 4 0 16,6 4 0-16,3 8 0 15,5 12 0-15,10 0 0 16,8 8-4-16,9-1 0 0,13 5 4 16,9-8 4-16,14 4-8 15,0-8 0-15,0-4 8 16,4-4 0-16,-4-4-8 16,0-4 0-1,-27-24 12 1,-9-4 0-16,-14 4-12 15,-17 4 0-15,0 12-24 16,-5 12 0-16,4 20-92 16,-17 8 4-16</inkml:trace>
  <inkml:trace contextRef="#ctx0" brushRef="#br0" timeOffset="77174.9093">7712 11697 100 0,'-22'-3'56'0,"8"-1"-20"0,14 4 0 0,-4-8-24 16,4 0 0-16,4-4-4 15,5-4 4-15,9 0-4 16,9 0 0-16,9 0-4 16,0 0 4-16,4 0-8 0,5 0 0 15,-5 4 0-15,0 4 0 16,-4 0-12-16,0 4 4 15,0 0-36-15,-5 0 4 16,0 4-56-16,-4 4 4 16</inkml:trace>
  <inkml:trace contextRef="#ctx0" brushRef="#br0" timeOffset="77565.5675">8401 11323 120 0,'0'4'68'0,"23"-27"-52"16,-19 15 4-16,5 0-20 15,5 0 0-15,3 4 4 16,6 0 0-16,-5 4-4 16,0 8 4-16,4 0 8 15,-13 8 4-15,-5-1-8 16,-8 5 4-16,-5 4-8 16,-9-4 0-16,5 4-4 0,-1 8 4 15,1-4 0-15,-1-4 0 16,5-1-8-16,5-3 4 15,8-4 4-15,5-4 0 16,5-4-64-16,13-4 4 16,8 0-36-16,-3-4 0 15</inkml:trace>
  <inkml:trace contextRef="#ctx0" brushRef="#br0" timeOffset="77815.5858">8800 11343 128 0,'-23'0'72'0,"1"40"-60"0,13-36 4 0,-4 8-8 16,4 4 4-16,0 4 0 15,4 4 0-15,10 0-12 16,4-1 4-16,4 1-4 16,9-4 4-16,5-4 0 15,5-4 0-15,8 0-4 16,0-8 4-16,-4-4 4 15,-9 0 4-15,-9-12-16 16,-9 0 4-16,-14-4-16 16,-13 0 0-16,-13 0-120 15,-9 8 4-15</inkml:trace>
  <inkml:trace contextRef="#ctx0" brushRef="#br0" timeOffset="79338.215">8894 11443 96 0,'4'-4'52'0,"-8"-12"-44"0,4 16 4 16,0 0-4-16,-5-8 4 16,-8 4-8-16,4 0 0 15,0 4-4-15,-5-4 0 16,-3 8 4-16,-1-4 4 0,0 4-4 15,0 8 4-15,0-4-4 16,0 4 4-16,0 4-8 16,9 0 0-16,5 0 0 15,4-1 0-15,4 5 4 16,5 0 4-16,5 0 4 16,3 4 0-16,10 0-4 15,0 0 4-15,0 0-8 16,4-8 0-16,5-4 4 15,-5-5 0-15,1-3-4 16,-5-4 0-16,-5-4 0 16,-4-3 0-16,-5-5-4 15,-8-8 4-15,-5-12-4 16,-9 4 0-16,-5-4 0 16,-3 0 0-16,-6 4-4 15,1 1 4-15,-5 3 0 0,0 4 4 16,-9 8-8-16,5-8 4 15,4 12 0-15,0 0 4 16,0 4-4-16,1 8 0 16,3-4-4-16,5 4 4 15,5 0-64-15,8 4 4 16,5 4-36-16,9 0 0 16</inkml:trace>
  <inkml:trace contextRef="#ctx0" brushRef="#br0" timeOffset="96336.5605">21515 11797 100 0,'-13'4'56'0,"-14"0"-40"0,23-4 0 16,-10 4-12-16,1 4 4 16,-5 0-4-16,-9 4 0 15,-4 0 4-15,-10 4 0 16,6 4 0-16,-6-5 0 15,5 1 12-15,1 4 0 16,3 0-24-16,1 4 0 0,4-4 4 16,9 0 4-16,5 0-32 15,8-8 4-15,5-4-56 16,9-4 4-16,5 4 44 16,8 0 4-16</inkml:trace>
  <inkml:trace contextRef="#ctx0" brushRef="#br0" timeOffset="96664.713">21739 11817 96 0,'-13'8'56'0,"-5"8"-44"0,9-12 4 16,-5 4-4-16,1 4 4 16,0 0-12-16,-10 7 4 15,-4 1 0-15,-8 0 4 16,-6 8 4-16,-4 0 0 16,1 0-16-16,-6 0 4 15,6-4-4-15,-1-5 0 16,14-3-24-16,4 0 4 15,9-4-40-15,4-8 0 16,10 0 8-16,8-4 0 16</inkml:trace>
  <inkml:trace contextRef="#ctx0" brushRef="#br0" timeOffset="96914.7269">21748 11936 80 0,'13'-16'48'15,"1"16"-28"-15,-14 0 4 0,0 0-4 16,-9 0 0-16,0 4-16 16,-9 4 4-16,-4 0-4 15,-10 4 0-15,1 12 4 16,-9 0 0-16,0 4 0 16,-1-4 4-16,-4 4-12 15,5-5 4-15,0 5 0 16,4-4 0-16,5-4-40 15,8-4 4-15,10 0-48 16,4-4 4-16,5-4 52 0,8 0 0 16</inkml:trace>
  <inkml:trace contextRef="#ctx0" brushRef="#br0" timeOffset="97149.1209">21708 12131 64 0,'18'8'40'0,"-9"-8"-32"0,-9 0 4 16,0 0 0-16,0 4 4 15,-5 0-8-15,-4 8 4 0,-9 4-4 16,-9 4 4-16,-4-4 0 16,-9 8 4-16,-5 0-8 15,-4-1 4-15,-5 1-12 16,5 0 0-16,9 0-24 15,-1-4 0-15,14 0-68 16,14-4 0-16</inkml:trace>
  <inkml:trace contextRef="#ctx0" brushRef="#br0" timeOffset="97367.8863">21784 12374 116 0,'-14'-20'64'0,"1"24"-60"0,9 0 0 16,-5 0 4-16,-14 4 0 15,1 4-8-15,-10 4 4 16,-3 4 4-16,-6 0 4 16,1 4-12-16,0-1 4 15,9 1-116-15,13 4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20:17:29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16337 11184 96 0,'-14'-16'56'0,"1"-20"-28"0,9 24 0 0,-1-3-12 16,1-1 4-16,-5-4 0 15,0 0 4-15,-5 0-20 16,-4 0 4-16,-4 4 0 15,-5 4 0-15,-9 0 0 16,-8-4 0-16,-1 8-8 16,-9 4 0-16,-9 0 0 15,-4 4 0-15,0 4 0 16,-13 8 4-16,3 8-4 16,6 4 0-16,-1 4 8 15,5 8 0-15,13 12-4 0,14 7 4 16,13 9-8-16,9 0 4 15,9-5 0-15,14 1 0 16,13 4-4-16,13-5 0 16,9-3 4-16,14 0 0 15,18-1-4-15,4-11 4 16,9-12 0-16,4-8 4 16,5-8 4-16,0-12 0 15,5-8 0-15,4-12 0 16,-14-4-8-16,-4-4 4 15,-13-12 0-15,-14-3 0 16,-13-13-8-16,-14-8 0 16,-17-4 4-16,-10 5 0 0,-22-5-4 15,-9 4 0-15,-13 5 0 16,-5-1 4-16,-8 0-48 16,-1 9 0-16,5 7-40 15,4 4 4-15,5 16-36 16,4 8 4-16</inkml:trace>
  <inkml:trace contextRef="#ctx0" brushRef="#br0" timeOffset="11111.754">13750 15096 100 0,'0'-20'56'0,"9"12"-20"0,-9 8 4 16,0 4-24-16,4 4 4 15,5 4-8-15,0 12 0 16,5 12 0-16,-1-4 0 15,0-1-8-15,1 5 0 16,-1 0-4-16,1-4 0 16,-5-8 4-16,0 4 4 15,-5-12-4-15,1-8 0 16,-1-4-8-16,5-12 4 16,0-8-4-16,4-12 4 0,1-4 0 15,4 0 0-15,0 4-4 16,4 4 0-16,0 8 4 15,-4 5 4-15,0 11-8 16,0 8 4-16,4 11 4 16,-4 1 4-16,-4 8 0 15,-1 0 0-15,1-4-84 16,-1-4 0-16,9 4-24 16,-4-8 4-16</inkml:trace>
  <inkml:trace contextRef="#ctx0" brushRef="#br0" timeOffset="11986.8187">14444 15403 156 0,'0'0'88'0,"4"-16"-72"0,1 12 0 15,-1-4-12-15,5-8 0 16,-5-4-4-16,1 0 0 15,-1 0 12-15,-4 4 0 16,-4 4 0-16,-5 4 4 16,0 8-4-16,-4 4 4 15,-1 4-16-15,-4 4 4 16,5 8-4-16,4-4 0 0,9 4-12 16,4 4 0-16,10-8-40 15,13-4 4-15,4-4 4 16,5-4 4-16,0-4-24 15,-1-4 4-15,1-4 52 16,-4-4 4-16,-6 0 84 16,-3-8 0-16,-5-4-52 15,-9 0 0-15,0 4-12 16,-9 4 4-16,-5 4-20 16,-4 4 4-16,-4 12 8 15,-5 4 4-15,0 4-4 16,4 4 0-16,1 0-12 15,4-4 4-15,9 4-8 16,5 0 4-16,4-4 0 16,4-4 4-16,5-4-4 15,0-4 0-15,0 0 4 0,-5-4 0 16,1 0-4-16,-1-16 0 16,-4 12 0-16,4 0 0 15,-8 4-4-15,-1 4 4 16,1 4 0-16,-1 0 4 15,5 4-40-15,5 4 0 16,8 4-8-16,5-4 0 16,0-8-28-16,4 0 4 15,0-8 48-15,-4 0 4 16,0-4 208 0,0 107-192-1,-36-226 20-15,22 107 4 16,-8 4-4-1,-5 4 4-15,0 12-8 16,0 4 0-16,0 4-12 16,4 4 4-16,1 0-8 15,4 4 4-15,4 4-4 16,-4-8 0-16,9-4 8 16,-5 0 4-16,5-4-4 15,-9-8 4-15,0-4 12 16,-4-12 0-16,-5-8-20 15,-5-4 0-15,-4-4 0 16,0-8 0-16,0-3-8 16,-4-1 0-16,9 0-64 15,-1 12 0-15,1 8-32 16,4 13 0-16,4 7 56 0,1 8 0 16</inkml:trace>
  <inkml:trace contextRef="#ctx0" brushRef="#br0" timeOffset="12455.6018">15343 15299 140 0,'5'24'76'0,"22"-20"-36"0,-27-12 4 15,4 0-36-15,1-8 0 16,-1-4-8-16,5 0 4 16,-5 0-4-16,1 0 4 0,-5 1-4 15,0 3 0-15,-9 4 4 16,0 8 0-16,-4 4 4 15,-1 4 4-15,5 16-12 16,0 4 4-16,9 3-4 16,0 1 0-16,9-4 0 15,5 0 4-15,4-8-4 16,4-4 4-16,0-4-12 16,1 0 4-16,-1-16-4 15,-4 0 0-15,-5-4 8 16,1-8 4-16,-1 4-4 15,-4 4 0-15,0 0 0 16,0 8 4-16,0 8 4 16,0 8 4-16,0 0-12 15,9 0 4-15,0 0-4 0,4 8 0 16,0 0 4-16,-4-8 4 16,0-4-4-16,-4-4 0 15,-5-8 16-15,-5 0 4 16,-4-8-12-16,5-16 4 15,4 0-16-15,4-4 4 16,5 0-4-16,4 1 0 16,14-1-128-16,-5 12 4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20:18:52.7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4856 6787 88 0,'0'-16'48'0,"5"0"-24"0,-5 16 4 0,0 0-8 16,0 0 0-16,4-4 0 16,1 0 4-16,-5 4-16 15,4 0 0-15,1-4 4 16,4-4 4-16,0 4-12 15,4-4 4-15,1-4-8 16,-1 0 4-16,5 0 4 16,4-12 0-16,1 4-8 15,-1-4 0-15,5 5 4 16,9-1 0-16,-5-4-8 16,5 4 0-16,0 0 4 15,13 4 4-15,0-4-4 0,5 0 4 16,0-4-4-16,4 5 0 15,-5-5 0-15,-3 4 0 16,-6 0-4-16,1 0 4 16,0 0 4-16,0 4 0 15,4 0 0-15,-4 0 4 16,-1 0-8-16,1 4 4 16,13-3-4-16,1-1 0 15,-6 4 8-15,6 4 4 16,-10 0 0-16,0 4 0 15,0 0-4-15,-4 0 0 0,-5-4-8 16,5 4 0-16,4 0 0 16,-4 0 4-16,-5 0-4 15,5-4 0-15,-5 4-4 16,1 0 4-16,3-4 8 16,1 0 0-16,9 4-8 15,-9-8 0-15,-1 8 4 16,-3 4 0-16,-1 0-4 15,0 0 4-15,0 0-4 16,-4 0 0-16,9 0 0 16,-5 0 0-16,5 4 8 15,-5 4 0-15,1-4-4 16,-1 0 4-16,0 0-8 16,0 0 4-16,1 0 4 15,4 4 0-15,-1 0-8 16,6 0 4-16,-1 0-4 0,0 0 4 15,0 4-4-15,5 0 4 16,0 4-4-16,-10 0 4 16,-3-1 0-16,-6 1 4 15,1 4-4-15,-4 0 0 16,-1 0-4-16,-4 4 0 16,0-4 0-16,4 0 4 15,5 0 0-15,-5 0 0 16,0 3 0-16,1 5 4 15,-5 0-8-15,-1-8 0 0,-3 4 4 16,-1 4 0-16,1-8-4 16,3 4 4-16,-3-1-4 15,4 1 0-15,-5-4 0 16,5-4 0-16,-9 4 0 16,0-4 4-16,0-4-4 15,-5 0 4-15,1-4-4 16,-1 4 4-16,0-4 0 15,1 8 0-15,-5-8-4 16,0-4 0-16,0-1-12 16,-5-3 4-16,5 4-56 15,-4-4 4-15,-1-4-16 16,1 4 0-16,-5-3-4 16,0 3 4-16,0 7 0 15,4 5 4-15</inkml:trace>
  <inkml:trace contextRef="#ctx0" brushRef="#br0" timeOffset="578.1606">8598 6830 168 0,'-67'-43'96'0,"54"35"-60"16,13 8 4-16,-5-4 0 15,5-4 4-15,0 0-20 16,5 0 4-16,8 4-8 16,9 0 4-16,1 4-12 15,8 4 0-15,1 0-8 16,3 4 0-16,-3 8-8 0,3-4 0 15,-3 4 4-15,-1-5 4 16,0 1-4-16,1-4 4 16,-5 0 0-16,-1 0 0 15,-3-4 8-15,-5-4 0 16,-5-4-12-16,-4-4 0 16,-4-8 0-16,-5-3 4 15,0-9 4-15,-9-12 4 16,4 4-16-16,1-4 4 15,4 4-8-15,0 1 0 16,0-1-92-16,9 8 0 0,4 4-28 16,14 8 4-16,4 0 56 15,-4 0 4-15</inkml:trace>
  <inkml:trace contextRef="#ctx0" brushRef="#br0" timeOffset="1781.3722">9149 6810 156 0,'4'0'88'0,"1"-27"-72"15,-5 19 4-15,4 0-8 16,1-4 4-16,-1-4-4 16,5 0 4-16,5-4-8 15,-1 0 0-15,5-4 0 16,13 4 0-16,1-4-8 15,-1 1 0-15,9-1 0 0,0 0 0 16,1 0 0-16,3 0 4 16,1 0-4-16,9 0 4 15,-5 0 0-15,0 1 4 16,1-5-4-16,-1 4 4 16,5-4 0-16,4 4 0 31,27-4-8-31,-9 4 4 15,-5 1-4-15,1 3 4 16,-5 4 0-16,0 0 0 16,-4 4 0-16,0 0 0 0,-5 0 0 15,0 4 0-15,5 0-4 16,-1 0 4-16,1 4-4 16,0 4 0-16,-5 0 4 15,5 0 4-15,-1 0 0 16,-8 0 0-16,4 0-8 15,-4 0 4-15,0 4 0 16,-1 0 4-16,1 0-8 16,-9 0 4-16,4 0 0 15,-9 0 4-15,18 4-4 16,-8 0 4-16,3 0-8 16,-3 0 0-16,3 8 0 15,-8-4 0-15,9 4-4 16,-14 0 4-16,9 3 0 15,-8-3 0-15,3 4 0 0,-8-4 4 16,0 4 0 0,-5 4 0-16,-4-8 0 0,0 0 0 15,0 0 0-15,0 0 4 16,0 0-12-16,-5-1 0 16,5 1 8-16,-5-4 0 15,5 8 12-15,0-4 0 16,0 0-16-16,-5 0 4 15,0 0-4-15,-4 4 0 16,5-8 0-16,-5-4 0 16,0 4 0-16,-5 0 4 15,5-1-28-15,-5-3 4 0,1 0-4 16,-5 0 0-16,4 0-8 16,-4-4 0-16,0 4-20 15,0 0 0-15,0-4-28 16,0 0 0-16,-5 8-4 15,1 0 4-15</inkml:trace>
  <inkml:trace contextRef="#ctx0" brushRef="#br0" timeOffset="3554.842">9167 7730 100 0,'-5'-4'56'0,"-4"4"-32"0,5-4 0 0,-5 4-20 15,-9-8 0-15,0 8 0 16,-4 0 0-16,-1 8 8 16,-4-8 4-16,-4 4 4 15,0 0 4-15,-1 0-12 0,1 0 4 16,0 0-16-16,8 0 0 15,10 0 8-15,4 0 0 16,9 4-8-16,13-4 4 16,5 0 4-16,18 0 0 15,0 0-4-15,4-4 4 16,0 0-4-16,1 0 4 16,-1 0 0-16,-4 0 4 15,-5-4 0-15,-4 0 4 16,-9 0-12-16,-5 0 0 15,-8 4-4-15,-5 0 0 0,-14 0 0 16,-8 0 4-16,-5 4 4 16,-4-4 0-16,0 0 4 15,4 0 0-15,4 4-8 16,10-4 0-16,4 0 4 16,9 0 0-16,9 0-8 15,4 0 4-15,5 0-4 16,5 0 0-16,3 0-32 15,6 0 0-15,-1 0-72 16,14-4 0-16,9 8-12 16,-19 4 0-16</inkml:trace>
  <inkml:trace contextRef="#ctx0" brushRef="#br0" timeOffset="12804.875">12331 6747 140 0,'-4'12'80'0,"8"-24"-44"0,-4 12 4 16,5-8-28-16,-5 0 0 15,17-4 0-15,-8 0 4 0,9 8-4 16,0 0 0-16,18 12 8 15,-5-4 4-15,1 8-16 16,-6 0 4-16,6 4-8 16,-5 0 0-16,-9-8 0 15,-1 0 0-15,1-4 0 16,-4 4 0-16,-5-32 0 16,-5 8 4-16,1-16 0 15,-1 4 4-15,-8-12-8 16,4 4 0-16,0-7-20 15,0 3 0-15,-5 8-152 16,1 4 4-16,8 0 100 16,1 8 0-16</inkml:trace>
  <inkml:trace contextRef="#ctx0" brushRef="#br0" timeOffset="24671.0115">12653 6783 108 0,'-4'0'60'0,"4"0"-28"0,0 0 0 0,0 0-12 15,0 0 4-15,0 0-20 16,0 0 0-16,0 0 0 15,0 0 4-15,0 0 0 16,0 0 0-16,0 0 0 16,0-4 0-16,0-4 4 15,4 4 0-15,1 0 0 16,-1-4 0-16,5 0-8 16,0 0 0-16,9-4 0 15,0-4 4-15,4 0-8 16,5-8 0-16,0 0 16 15,0 0 4-15,4 1-16 16,5-1 0-16,4-4 0 0,1 4 0 16,3 0-4-16,10 0 0 15,0 0 4-15,8 0 4 16,6 1-8-16,-1-1 4 16,9 0 0-16,-9 0 0 15,0 0-4-15,5 4 4 16,4 0-4-16,18-4 0 15,-9 4 8-15,9 5 4 16,-5-1-12-16,14 4 4 16,-9 0 0-16,-18 0 4 15,27 0-4-15,9 4 4 0,-4 0-4 16,-1 4 4-16,0 0 0 16,1-4 0-16,-1 0-8 15,-17 4 4-15,31-4 4 16,-23 4 4-16,23 4-12 15,-27 0 0-15,9 0-12 16,-18 0 4-16,13 4 16 16,-22 4 4-16,14 0-12 15,-18-4 0-15,22 8 0 16,-23 0 0-16,19 12 4 16,-19-8 0-16,14 12-8 15,-18-5 4-15,10 9-4 16,-15-4 4-16,10 8 4 15,-9-4 4-15,4 4-12 16,-14-5 4-16,10 1 4 0,-14-4 0 16,0-4 0-16,-8-4 4 15,4 4-16-15,-14 0 4 16,5-4-16-16,-9-4 0 16,-1-5-24-16,-3-3 4 15,-1 4-60-15,-4-4 4 16,-5 8 8-16,1-4 0 15,-5-16 44-15,-5 0 0 16</inkml:trace>
  <inkml:trace contextRef="#ctx0" brushRef="#br0" timeOffset="25061.6653">17062 6683 244 0,'4'-16'136'0,"23"12"-88"15,-22 0 0-15,4 12-28 16,0-4 4-16,13 8-12 16,0 0 4-16,23 4 0 0,-9-4 0 15,18 0-12-15,-10 0 4 16,6-4 0-16,-10-4 0 16,-4-12 0-16,-5 0 4 15,0-12-8-15,1 0 4 16,-5-24-12-16,-5 8 4 15,0-7-56-15,-4-1 4 16,5 0-96-16,-5 4 0 16,13 12 76-16,-18 5 4 15</inkml:trace>
  <inkml:trace contextRef="#ctx0" brushRef="#br0" timeOffset="50147.4383">5121 11777 40 0,'22'-16'24'0,"-4"12"-28"0,-14 0 4 0,1 0 48 15,-1 0 4-15,1 0-32 16,-5 0 0-16,0 4-4 15,0 0 4-15,-9-4 4 0,-5 0 4 16,-8 0-28-16,0 0 4 16,-5 4-4-16,-5 0 4 15,1-4-8-15,-5 0 4 16,5 0 8-16,0 0 0 16,-1 0-4-16,10 4 4 15,0 0-8-15,4 0 0 16,9 0-4-16,9 4 4 15,9 4 0-15,9-4 4 16,4 0-8-16,9 0 4 16,10-4 0-16,3 4 0 0,1 0 4 15,4 0 4-15,-8-4 0 16,-6 0 0-16,-8 0-4 16,-4 0 4-16,-10 0-12 15,-8 0 4-15,-14 0 0 16,-9 0 0-16,-14 0 4 15,-12 4 0-15,-10 0 0 16,-4-4 0-16,-9 4-4 16,-1 0 4-16,10 0-4 15,9 0 4-15,4 0-8 16,14 0 4-16,13 0 0 16,14 0 4-16,12 0-4 15,10 4 0-15,14-4 0 16,8-4 0-16,0 0 0 15,9-4 0-15,-4 0 4 0,0 0 0 16,-9-4 24-16,-9 0 0 16,-9 0-20-16,-18 0 4 15,-18 4-8-15,-14-4 0 16,-8 0 0-16,-9 0 4 16,-5 4-12-16,5 0 4 15,9 4-80-15,4 8 0 16,18 12-72-16,27-4 0 15</inkml:trace>
  <inkml:trace contextRef="#ctx0" brushRef="#br0" timeOffset="51842.1959">5541 10989 124 0,'-9'-28'72'0,"18"20"-64"0,-9 8 4 0,0 0 4 16,0 8 0-16,0-4 4 15,5 8 0-15,-1 8-12 16,1 4 0-16,-1 4 4 16,1 8 4-16,-5 11-16 15,0 1 0-15,-5 8 8 16,5-4 4-16,-9-1-12 15,5-7 0-15,-1 0 4 16,1-8 4-16,-1-4-12 16,1-9 4-16,4-3 4 15,4-8 0-15,5-4-4 16,0-4 0-16,5-4 0 16,4-4 4-16,-1-4 4 15,6 0 0-15,-1 0-4 0,5 4 0 16,0 4-4-16,0-4 0 15,0 0 0-15,8 4 4 16,-3 0-4-16,-1 4 0 16,-4 4-4-16,0 4 4 15,0 0 0-15,-5 0 4 16,-4 0 4-16,0 0 0 16,0 0-8-16,-5-4 4 15,1 0-4-15,-1-4 4 16,0 0-4-16,-4-4 4 15,0 0 0-15,-4-4 0 16,-1-8-8-16,1 0 0 0,-1-4 4 16,-4-4 4-16,0-4-4 15,-4-4 4-15,-1-7-8 16,1-5 0-16,-1-8 8 16,1 4 4-16,-1 4-4 15,1 1 0-15,-1 3 0 16,1 0 0-16,0 0-4 15,4 8 0-15,0 5-8 16,0-1 4-16,0 4 0 16,0 4 4-16,0 0 4 15,0 4 0-15,0 4 4 16,0 0 0-16,0 0-4 16,-5 0 4-16,-4 4-4 15,-4 0 0-15,-5 0 4 16,-9-4 0-16,-9 4 0 15,-9-12 4-15,-8 4-8 0,-1 0 0 16,-13 0-8-16,9 1 4 16,8 3-72-16,10 4 4 15,22 0-76-15,23 16 4 16</inkml:trace>
  <inkml:trace contextRef="#ctx0" brushRef="#br0" timeOffset="73353.0307">11955 10141 200 0,'-4'-11'112'0,"4"-5"-72"0,0 16 0 16,0-4 4-16,0 4 4 15,9 4-20-15,-5 0 4 0,14 15-4 16,-5-3 0-16,19 20-24 15,-10-8 4-15,5 12-8 16,-5-4 4-16,5 3 0 16,-4-7 0-16,-1-4 0 15,-4-4 4-15,0-16 0 16,-5 0 0-16,-4-16-8 16,0 0 4-16,0-24-8 15,0 4 4-15,-5-15-4 16,1 7 4-16,-1-4-56 15,-4 8 0-15,0 8-48 16,0 4 0-16,5 4 12 16,-1 4 0-16,10 9 52 15,-1-1 0-15,5 4 12 16,0 0 0-16</inkml:trace>
  <inkml:trace contextRef="#ctx0" brushRef="#br0" timeOffset="73634.2999">12577 10058 196 0,'5'8'108'0,"22"-16"-68"0,-27 4 4 15,-9 4-12-15,4 0 4 16,-13 4-32-16,5 0 4 16,-5 16-8-16,0 0 0 15,0 8 0-15,5-5 0 16,4 5-4-16,0-4 0 16,9-4 8-16,0-4 0 15,22-8 0-15,-4 0 0 16,4-16 8-16,-4 0 4 0,-4-12-12 15,-1 4 0-15,-13-4 0 16,0 4 0-16,-18-4-8 16,5 4 0-16,-5 1-68 15,0 3 4-15,5 0-20 16,4 4 4-16,4 0 20 16,1 0 4-16,26 0 24 15,-4 4 4-15</inkml:trace>
  <inkml:trace contextRef="#ctx0" brushRef="#br0" timeOffset="73915.5696">12711 10046 188 0,'14'12'104'0,"8"0"-72"0,-22-12 0 0,5 8 4 15,-1 0 0-15,5 12-36 16,0-4 0-16,0 7 0 16,0-3 4-16,0 0-8 15,0-4 0-15,0-12-76 0,0 0 4 16,-5-16 4-16,1 4 4 15,-10-12 20-15,1 4 0 16,-10-15 112-16,5 3 0 16,-8-4-20-16,3 8 4 15,1-4 0-15,-1 8 0 16,5 0-28-16,0 4 0 16,9 4-20-16,0 5 0 15,9-1-48-15,0 0 0 16,9 4-60-16,0 0 4 0,4-4 68 15,-4 0 0-15</inkml:trace>
  <inkml:trace contextRef="#ctx0" brushRef="#br0" timeOffset="74259.3471">13011 9935 160 0,'14'-4'92'0,"-10"4"-64"0,-4 0 4 0,0 0-24 15,0 0 4-15,-9 11-12 16,5 1 4-16,-10 8 0 15,1-4 4-15,0 8-8 16,4 0 0-16,9 0 0 16,0-4 4-16,9-4 4 15,-5 0 4-15,5-8 8 16,0 0 0-16,0-8 8 16,0 0 0-16,-5-12-4 0,1 4 4 15,-10-20-4-15,1 4 4 16,-10-16-16-16,5 8 0 15,-17-23-16-15,3 11 4 16,-8-8-20-16,4 4 4 16,0 8-68-16,5 9 0 15,8 3-28-15,1 4 0 16,13 0 60-16,0 4 4 16,9 4 16-16,-5 4 4 15</inkml:trace>
  <inkml:trace contextRef="#ctx0" brushRef="#br0" timeOffset="74446.8572">13190 9545 220 0,'5'3'120'0,"4"9"-64"0,-9-12 0 0,4 16-32 16,1-8 0-16,8 24-20 15,-4-8 0-15,18 16-4 16,-5-8 4-16,5 3-64 15,-4-3 0-15,3 8-40 16,1-12 4-16,-9 0 0 16,-4-8 4-16</inkml:trace>
  <inkml:trace contextRef="#ctx0" brushRef="#br0" timeOffset="74759.3824">13213 9839 276 0,'9'0'152'0,"13"-24"-148"0,-22 20 4 16,18-16-8-16,-5 4 4 16,14-4-48-16,-4 1 4 15,4-5 4-15,-5 4 4 16,5 0 20-16,-5 4 4 16,-4-4 4-16,0 4 0 15,0-4 8-15,-5 4 4 16,1-4 12-16,-5 4 4 15,-5 20 4 1,1 0 4-16,-14 24-28 16,4-8 0-16,-8 16-4 15,4-4 0-15,-5 0-24 16,5-8 0-16,-9-1-60 16,5-3 0-16,-14-8 4 15,0-4 0-15</inkml:trace>
  <inkml:trace contextRef="#ctx0" brushRef="#br0" timeOffset="74946.8924">13110 9676 212 0,'-5'-12'120'0,"5"8"-48"15,0 4 0-15,5 0-20 16,-1 0 4-16,10 0-28 16,-5 0 0-16,18 8 0 15,-5-4 4-15,23 12-32 0,-10-4 4 16,24 4-40-16,-10-4 4 15,14 0-128-15,-19-1 0 16,-3-7 52-16,-6 0 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31:13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7918 6954 144 0,'0'-8'80'0,"-9"36"-32"0,4-16 4 0,1 15-20 16,0 1 0-16,4 36-16 15,0-12 4-15,13 23-16 16,-4-7 0-16,4 12 0 16,-4-17 0-16,5 13-72 15,-5-16 4-15,-5-9-72 16,1-7 0-16,-10-12 120 15,1-4 4-15</inkml:trace>
  <inkml:trace contextRef="#ctx0" brushRef="#br0" timeOffset="203.1336">7623 7475 192 0,'-50'4'108'0,"37"16"-60"15,8-20 0-15,10 4 0 0,-1 0 0 16,23-12-36-16,-4 4 0 15,48-16-8-15,-13 8 0 16,32-12 0-16,-14 4 0 16,13 4-44-16,-17 5 4 15,0 7-80-15,-5 0 0 16,4-8 8-16,-12 4 0 16</inkml:trace>
  <inkml:trace contextRef="#ctx0" brushRef="#br0" timeOffset="421.9009">8410 6930 220 0,'-58'32'124'0,"-31"51"-108"0,80-75 0 0,-23 24-16 16,10-4 0-16,-23 28 0 15,9-9 4-15,-8 13-12 16,8-12 0-16,-13-8-68 16,8-5 0-16,1-15-28 15,4-4 4-15</inkml:trace>
  <inkml:trace contextRef="#ctx0" brushRef="#br0" timeOffset="625.0402">7533 7053 244 0,'9'-28'136'0,"22"16"-80"0,-22 12 4 16,9 12-32-16,-4-4 0 16,39 24 8-16,-8-8 4 15,31 40-32-15,-9-13 4 16,9 21-24-16,-13-20 0 16,9 8-112-16,-14-13 0 15,4 1-16-15,-3-4 0 16,12-16 96-16,-13-4 0 15</inkml:trace>
  <inkml:trace contextRef="#ctx0" brushRef="#br0" timeOffset="2011.7924">10116 7185 228 0,'-5'-20'124'0,"5"16"-88"0,0 4 0 0,0 12-16 15,0 0 0-15,0 35-4 16,0-3 4-16,-4 32-12 16,-1-17 4-16,1 33-12 15,-1-20 4-15,1 7-4 16,-1-11 0-16,1-12 4 16,4-9 0-16,4-31-4 15,-4-4 0-15,5-32-4 16,-1 0 0-16,1-47 8 0,-1 7 4 15,-4-39-12-15,0 19 4 16,0-28-4-16,0 25 4 16,0-5-4-16,0 21 4 15,0 19 12-15,0 8 4 16,14 24-4-16,-1 4 4 16,18 40-12-16,-4-4 0 15,22 32-4-15,-4-12 4 16,9 31-4-16,-9-19 4 15,4 4 0-15,-9-9 4 0,5-7 0 16,-9-4 0-16,-1-24 0 16,1 0 4-16,-4-36-4 15,-10 4 0-15,0-52-8 16,-4 16 4-16,-4-27-8 16,-5 11 0-16,-5-3 4 15,1 11 0-15,-5 8-104 16,0 12 4-16,4 13-36 15,1 7 4-15,8 20 40 16,0 0 4-16</inkml:trace>
  <inkml:trace contextRef="#ctx0" brushRef="#br0" timeOffset="2324.3144">11320 7388 236 0,'4'0'128'0,"-17"-40"-84"0,4 32 4 15,0 0-36-15,0 0 4 16,-5 8-16-16,1 0 4 16,-5 24 4-16,5-4 0 15,-5 23-8-15,4-7 4 16,10 8 0-16,-1-12 4 16,14 4 4-16,0-4 0 15,9-13 8-15,0-3 4 16,4-20-4-16,1 4 0 15,-5-20-12-15,0 5 0 16,-14-9-8-16,0 4 4 0,-17-16-8 16,-5 4 4-16,-9 16-104 15,5 4 0-15,0-4-48 16,4 0 4-16,22-7 80 16,1 3 4-16</inkml:trace>
  <inkml:trace contextRef="#ctx0" brushRef="#br0" timeOffset="2964.9877">12658 6958 280 0,'-9'-12'156'0,"13"75"-104"0,-4-55 0 0,0 28-28 16,0-8 4-16,-4 28-20 16,-1-12 4-16,1 15 4 15,4-7 0-15,0 8-8 16,0-13 4-16,9-3 4 0,-5-8 0 15,14 0-16-15,-4-8 0 16,26-12 4-16,-9-4 0 16,14-16-60-16,-9 0 0 15,13-4-52-15,-9 0 0 16,5 0 0-16,-9 0 0 16,9 8 32-16,-14 0 4 15</inkml:trace>
  <inkml:trace contextRef="#ctx0" brushRef="#br0" timeOffset="3355.637">13419 7495 208 0,'0'-20'112'0,"22"-4"-36"0,-22 20 4 0,4-16-60 15,1 4 4-15,-1-11-24 16,1 3 4-16,-10 0 0 16,1 4 0-16,-18 4-8 15,-1 4 0-15,-13 16 12 16,10 0 4-16,-6 24-12 15,5-4 0-15,5 8 0 16,4-5 0-16,14 1 0 16,-1-4 4-16,14-4-4 15,0 0 0-15,13-12 16 16,-4-4 4-16,0-8-20 16,-4 4 4-16,-1-12-4 15,1 0 0-15,-1-4 0 16,0 4 0-16,5 0 12 15,-9 4 0-15,5 12 4 0,-5 0 4 16,0 12-16-16,-1-4 0 16,1 20 0-16,0-8 0 15,9 4-72-15,-4-4 4 16,8-5-48-16,-4-3 0 16,4-4 8-16,1-4 0 15,4-24 60-15,-5 4 0 16</inkml:trace>
  <inkml:trace contextRef="#ctx0" brushRef="#br0" timeOffset="3543.1489">13857 6834 216 0,'-9'-4'120'0,"0"36"-72"0,5-28 0 0,-1 16-28 16,1-4 4-16,4 32-4 15,0-8 0-15,9 35-16 16,-5-15 4-16,10 19-8 15,-5-11 4-15,4 4-72 16,-4-13 0-16,0-7-32 16,-4-4 0-16,-1-20 4 15,1-4 4-15</inkml:trace>
  <inkml:trace contextRef="#ctx0" brushRef="#br0" timeOffset="3683.7857">13674 7376 220 0,'-14'-36'120'0,"23"56"-52"15,-9-20 0-15,14-8-52 16,-5 0 0-16,13-4-20 0,0 4 4 16,19 0-100-16,-10 0 4 15,18 8-52-15,-8 0 0 16</inkml:trace>
  <inkml:trace contextRef="#ctx0" brushRef="#br0" timeOffset="3949.4333">14300 7507 300 0,'9'-12'164'0,"32"-20"-144"0,-37 28 4 15,10-16-20-15,-6 0 0 0,6-3-8 16,-5 3 4-16,0 0 4 16,-5 0 4-16,-8 4-4 15,-1 4 0-15,-13 12 24 16,1 0 4-16,-10 24 0 15,4-4 0-15,-8 16 4 16,4-9 0-16,18 13-8 16,5-4 4-16,22-4-24 15,-5-4 0-15,27-8-100 16,-8-4 4-16,21-20-144 16,-3 0 4-16,-19-12 148 15,-4 0 4-15</inkml:trace>
  <inkml:trace contextRef="#ctx0" brushRef="#br0" timeOffset="4965.1304">16408 6926 252 0,'-17'-16'136'0,"-15"-20"-68"0,28 28 0 16,-19 0-44-16,5 0 4 16,-17 8-20-16,3 0 4 15,-12 12 0-15,8-4 4 16,-13 8-12-16,8-4 4 15,5 12-12-15,5-4 0 16,13 8 4-16,5-4 0 16,26 7 0-16,-4-7 0 15,22 4 0-15,-4-4 4 0,18 4-8 16,-9-4 4 0,9 20 8-16,-14-9 0 0,-9 17 12 15,-4-12 0-15,-27 4-16 16,0-9 4-16,-13-3-16 15,4-4 4-15,-9-20-92 16,0 0 0-16,1-28-8 16,3 4 0-16,14-12 16 15,0 5 0-15,23-5 36 16,-1 4 4-16,9 0 356 31,23-16-308-31,-27 60 72 16,27-36 4-16,13 16-16 15,-9 0 0-15,-4 16-44 16,-5-4 4-16,1 16-24 16,-6-8 0-16,1 8 4 15,-9-5 0-15,13-3-12 0,-4-4 0 16,-4-8-12-16,-6-4 0 16,1-12 8-16,-4 0 0 15,-1-20 8-15,-4 5 0 16,4-17 8-16,-4 8 0 15,9-4 0-15,-9 0 0 16,-5 12-4-16,1 5 0 16,-1 19 0-16,-4 0 4 15,0 19 0-15,0-3 4 16,9 20-68-16,-5-12 0 16,14 0-48-16,-4-4 0 0,17-28 48 15,-9 0 4-15</inkml:trace>
  <inkml:trace contextRef="#ctx0" brushRef="#br0" timeOffset="5324.5237">17214 6687 260 0,'-13'0'140'0,"8"28"-92"0,5-24 4 0,-9 24-48 15,5-4 4-15,4 23-8 16,0-11 0-16,0 16 0 15,0-12 0-15,0 4 4 16,0-5 4-16,4-7 0 16,5-4 0-16,0-12 0 15,0 0 4-15,18-8-16 0,-5 0 0 16,14-4 4-16,-9 0 0 16,9 8 0-16,-9-4 0 15,0 4 4-15,-5 0 0 16,-4 7 8-16,-5-3 4 15,-13 12-8-15,0 0 0 16,-22-8-4-16,4-4 0 16,-13-16-8-16,4 0 4 15,-5-8-76-15,6 4 0 16,8-4-76-16,0 4 4 16,31-8 72-16,-4 0 0 0</inkml:trace>
  <inkml:trace contextRef="#ctx0" brushRef="#br0" timeOffset="5824.5613">17742 7117 324 0,'0'4'180'0,"14"16"-120"0,-14-20 0 0,4 12-56 16,1-4 0-16,-1 8-4 15,1 0 4-15,-1 15-4 16,-4-7 4-16,0 4-8 15,0-8 4-15,0-16-32 16,0 0 0-16,5-16 12 16,-1 4 4-16,9-16 8 15,-4 0 4-15,9-8 4 0,-4 9 0 16,4-1 0-16,0 4 0 16,4 8 16-16,-9 0 4 15,1 16-12-15,-5 0 4 16,0 12-12-16,0 0 0 15,0 8 0-15,0-4 0 16,-1 7 8-16,1-3 0 16,0-8-8-16,0-8 0 15,0-12 4-15,0 0 0 16,14-16-4-16,-6 8 0 16,10-16-8-16,-4 5 4 15,8-9 4-15,-9 8 0 0,1 4-4 16,-1 0 0-16,1 12 4 15,-6 0 4-15,-8 16-8 16,0 0 0-16,0 12-48 16,0-4 4-16,5 8-32 15,-5-4 0-15,4 0 0 16,1-4 0 0</inkml:trace>
  <inkml:trace contextRef="#ctx0" brushRef="#br0" timeOffset="6027.7027">18624 6934 180 0,'9'-28'100'0,"-9"20"-68"16,0 8 0-16,-5 8 12 15,1 0 0-15,-1 16-40 16,1-4 4-16,0 16-8 0,4-1 0 16,0 5 0-16,0-8 4 15,0 12-12-15,0-8 4 16,0-16-56-16,0-5 0 15,0-15-8-15,0 0 0 16,0-27-16-16,0 3 0 16</inkml:trace>
  <inkml:trace contextRef="#ctx0" brushRef="#br0" timeOffset="6090.2058">18628 6771 132 0,'0'-24'76'0,"14"36"-80"0,-14-12 4 15,13 4-96-15,-4 0 0 0</inkml:trace>
  <inkml:trace contextRef="#ctx0" brushRef="#br0" timeOffset="6387.1004">19040 6858 216 0,'32'12'120'0,"-37"-16"-48"0,5 4 4 0,-13-8-24 15,-1 4 0-15,1-4-40 16,4 0 0-16,-14 4-12 16,6 0 0-16,-10 8-4 15,4 0 4-15,-4 8-4 16,10-4 0-16,3 8 4 15,1 0 0-15,17 4-4 16,1-4 0-16,22 4 4 16,-5-4 0-16,18 4 0 15,-8 0 0-15,-6 7 4 16,-3-7 0-16,-28 8 0 0,1-4 4 16,-28 0-12-16,6-4 4 15,-10-8-84-15,4 0 4 16,10-16-64-16,4 0 4 15,36-12 64-15,-4 4 0 16</inkml:trace>
  <inkml:trace contextRef="#ctx0" brushRef="#br0" timeOffset="6668.3709">19403 6830 304 0,'9'-35'168'0,"0"11"-104"0,-9 20 0 16,-5-4-64-16,1 0 0 0,-10 8 0 15,5 0 0-15,-13 12 0 16,4-4 0-16,0 16-4 16,5-9 0-16,4 9 0 15,0-4 4-15,18 4 0 16,0-4 0-16,13 8 0 16,-4-4 0-16,0 8 0 15,0-5 0-15,-9 13 8 16,0-12 0-16,-14 0-4 15,5-4 0-15,-13-4-100 16,-1-4 0-16,-4-16-40 16,5 0 0-16,22-20 64 15,0 4 4-15</inkml:trace>
  <inkml:trace contextRef="#ctx0" brushRef="#br0" timeOffset="6855.886">19756 6862 304 0,'27'52'164'0,"-18"16"-108"0,-9-60 4 16,5 27-56-16,-1-7 4 15,5 4-32-15,0-4 0 16,0-4-64-16,0-4 0 16,-5-8-32-16,1-4 4 15,-1-20 48-15,1 0 4 0</inkml:trace>
  <inkml:trace contextRef="#ctx0" brushRef="#br0" timeOffset="6965.2687">19743 6619 268 0,'0'-31'148'0,"9"35"-120"0,-9-4 4 0,4 8-56 16,1 0 0-16,17 7-112 16,-4 1 4-16,22 4 56 15,-8-4 0-15</inkml:trace>
  <inkml:trace contextRef="#ctx0" brushRef="#br0" timeOffset="7501.6641">20159 7005 280 0,'5'0'156'0,"-1"-19"-84"15,-4 19 0-15,0-12-68 16,0 4 4-16,-9-4-8 16,5 0 4-16,-14 8-8 0,4 0 4 15,-13 12-4-15,5 0 0 16,-5 12 0-16,5 0 4 15,0 7-12-15,4 1 0 16,18-4 4-16,0-4 4 16,13-8-20-16,0-4 0 15,10-8 16-15,-5 0 4 16,0-12 0-16,-5 0 4 16,-8-8-4-16,-1 4 4 15,0-4 0-15,-4 0 0 16,5 5-4-16,-1 3 0 0,1 4 12 15,-5 0 0-15,4 12 8 16,1 0 4-16,-1 16-8 16,1-5 4-16,-1 13-12 15,-4-8 4-15,5 0-8 16,-1-4 0-16,5-8 8 16,0 0 0-16,9-8-8 0,-5 0 0 15,10-12-12-15,-5 0 0 16,9-8 12-16,-5 4 0 15,14-8 0-15,-14 1 0 16,10 7-4-16,-10 0 4 16,5 8 4-16,-5 4 0 15,-4 8-8-15,-5 0 4 16,5 16-4-16,-4-4 4 16,4 11-36-16,-5-7 0 15,1 0-64-15,-1-4 4 16,5-4 4-16,0 0 4 0,13-12 40 15,0 0 0-15</inkml:trace>
  <inkml:trace contextRef="#ctx0" brushRef="#br0" timeOffset="7767.3071">20947 6930 196 0,'13'-20'108'0,"-4"-20"-28"0,-9 32 0 0,-4-4-24 16,-1 4 0-16,-8 0-28 15,4 0 4-15,-13 16-24 16,-1-4 0-16,1 8-8 15,4 0 0-15,4 4-4 16,6-4 4-16,12 4-4 16,-4-4 0-16,13 8 4 15,1-4 0-15,8 8 4 16,-4-4 4-16,0 11-4 16,-5-11 4-16,-13 4 20 15,0-4 0-15,-17 4-24 0,3-4 0 16,-13-4-28-16,5-4 0 15,-5-8-192-15,5 0 0 16,-1-8 140-16,5 4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37:59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23507 7157 140 0,'40'-12'80'0,"36"-4"-80"0,-58 8 4 16,9 0-16-16,4 0 0 0,10-4 8 15,4-4 0-15,-10 4 4 16,-3 0 4-16,-10 0 12 16,-9 0 4-16,-4 0-16 15,-4 4 0-15,-5 1-4 16,0-1 4-16,-5-4 8 15,1 0 0-15,-9-4 0 16,-10-8 0-16,-13 0-4 16,-13 0 0-16,-18 4 0 15,0 0 4-15,-14 0-12 16,-8-3 0-16,-19-5-4 16,-4-4 4-16,-4-4 0 15,-5 0 4-15,0 0-4 16,-8 5 0-16,-19-5 8 0,0 0 0 15,-13 8 0-15,-5 0 0 16,-13 8-8-16,5 0 4 16,-1 5-4-16,5 3 4 15,-9 0-4-15,0 0 0 16,0 0 0-16,0 4 4 16,-13 0-8-16,-1 0 4 15,-13 8-4-15,0 4 4 16,1 4 0-16,-6 8 0 15,5 4 0-15,0 15 0 16,1 5-4-16,8 4 4 16,4 0 0-16,10 12 0 0,-5-5-4 15,4 5 4-15,1 8 4 16,13 11 0-16,4 1 0 16,9 15 0-16,10 5-8 15,12-1 0-15,19 1 4 16,9-9 0-16,21 5-4 15,15 0 4-15,17-5 4 16,18 9 0-16,18-9 0 16,18-3 4-16,18 3 8 15,14-7 4-15,17-1-12 16,18-7 0-16,14 4-8 16,22-5 0-16,17 5 4 15,15-4 4-15,17-1-12 16,13 1 4-16,23-8 4 15,9-9 4-15,18-7-12 16,13 4 0-16,5-16 4 0,9-5 4 16,4 1 0-16,-9-4 4 15,5-8-4-15,4 0 0 16,-9-4-8-16,5 0 4 16,4-8 4-16,0 0 0 15,-8-8-4-15,3-8 4 16,1 0-4-16,-14-8 0 15,1 0 0-15,-6-4 0 16,-8-8 4-16,-9-8 0 16,-14 4-4-16,5 1 0 0,-13-1 4 15,-5-8 0-15,-13 0-4 16,-1-4 4-16,-4 1-4 16,-9-1 4-1,36-36-4 1,-26 5 4-16,-24-9-4 15,-12 1 4-15,-23 3-4 16,-18 0 4-16,-18 1-4 16,-9 3 0-16,-22 1 0 15,-18-1 0-15,-14 0 0 16,-13 5 0-16,-22-13 0 16,-18 8 0-16,-14 5-4 15,-13-5 4-15,-14 9 4 16,-22 7 4-16,-13 4-4 15,-23 4 0-15,-22 9-8 16,-13 7 4-16,-32 4 0 0,-13 4 0 16,-9 4 0-16,-23 0 0 15,-9 1-36-15,-13-1 4 16,9 0-60-16,-4 0 0 16,-14 16-24-16,-13 16 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40:43.2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15894 4550 192 0,'-54'-4'108'0,"50"4"-64"16,4 0 0-16,9 0-8 16,-5 0 0-16,27-4-28 0,-4 0 4 15,36 0 0-15,-9 0 0 16,44 0-8-16,-17 0 4 15,17 0-4-15,-17 4 0 16,-1-4 0-16,-13 0 4 16,5-12-32-16,-14 4 4 15,-4-7-36-15,-9 3 0 16,-14 0-32-16,-4 0 4 16,-18 0-16-16,0 4 4 15</inkml:trace>
  <inkml:trace contextRef="#ctx0" brushRef="#br0" timeOffset="406.2773">16028 4339 196 0,'22'-8'108'0,"-17"16"-76"0,-5-8 0 0,-5 0-20 16,5 0 4-16,-13 8-8 15,0-4 4-15,-19 8-12 0,5-4 0 16,-26 12 12-16,12-4 4 15,-12 8-4-15,3-4 4 16,1-1-4-16,9 1 4 16,4 0-4-16,9 0 0 15,14 0 0-15,-1-4 4 16,23 4 4-16,0-4 0 16,32 4-20-16,-10 0 0 15,27-4 8-15,-9-1 0 16,18-3-84-16,-17-4 4 0,-1 0-96 15,-9 4 4-15,-26-4 104 16,-5 0 4-16</inkml:trace>
  <inkml:trace contextRef="#ctx0" brushRef="#br0" timeOffset="46182.0993">16476 7173 36 0,'-9'-12'24'0,"-5"4"28"0,14 8 0 0,-4-4-44 16,-1 4 4-16,1 0 0 15,-1 0 4-15,1 0-8 16,-1 0 0-16,5 4 12 16,0 0 4-16,5 0-12 15,-1 0 4-15,10 0 0 16,-1 0 0-16,10 4-12 15,-1 0 4-15,14 0 0 16,-9-4 0-16,22 3 0 16,-9-3 0-16,32-4-4 15,-14 0 4-15,45 0-8 16,-23 0 0-16,37-4 16 0,-23 4 4 16,40-7-16-16,-31 3 0 15,45 4-4-15,-36 0 4 16,35 0-8-16,-26 0 4 15,31 0 0-15,-31 0 0 16,40 4 4-16,-35-4 4 16,26 0-12-16,-36 0 4 15,18 0 0-15,-22 0 4 16,18 0-4-16,-27 0 4 16,22 3 0-16,-26 1 0 15,4-4-8-15,-18 0 4 16,4-4 0-16,-17 4 4 0,-5 0-4 15,-9 0 4-15,-4 0-4 16,-14 0 0-16,-4 0-4 16,-5 0 4-16,-4 0 0 15,-4 0 4-15,-5 0-4 16,-5 0 4-16,-4 0-4 16,0 0 0-16,-14 4 0 15,1-4 4-15,-23 4-4 16,5 0 4-16,-37 0-4 15,10 0 0-15,-54-4 0 16,23 0 4-16,-68 0-4 16,23 0 0-16,-86 0 0 15,41 0 0-15,-85 0 0 16,54 0 0-16,-50 4 0 16,63 0 4-16,-40-4-8 15,53 0 4-15,-22 4 0 0,50 0 0 16,-10 0-8-16,36 0 4 15,9 12 0-15,23-8 0 16,17 12 0-16,14-4 4 16,31 4-4-16,0-4 4 15,36-8-4-15,-4 0 4 16,39 0 0-16,28-4 4 16,13 0-8-16,23-16 4 15,12-8 0-15,-21 4 4 0,71 0-8 16,-40 4 4-16,67-4 4 15,-45 4 0-15,63 0-32 16,-54 0 0-16,31 4-88 16,-44 0 0-16,27 0 36 15,-41 0 4-15</inkml:trace>
  <inkml:trace contextRef="#ctx0" brushRef="#br0" timeOffset="89471.578">15084 10981 132 0,'4'0'72'0,"14"12"-64"15,-14-12 4-15,14 0 0 16,0-4 0-16,5 0-16 15,17 0 4-15,5 0 20 16,8 0 4-16,15 0-12 16,12 0 4-16,10 4-16 0,4 0 0 15,9-4 0-15,4 4 4 16,0 0-4-16,10-8 4 16,-10 8-8-16,-4 0 4 15,-9 0 0-15,-9 0 4 16,-9 0-8-16,-13 0 4 15,-9 0 0-15,-19 0 0 16,-8 8 0-16,-13-4 0 16,-14 0 0-16,-14 0 0 15,-22-4-4-15,-13 0 4 16,-13 0 4-16,-19 0 0 0,-4 0-8 16,-9 0 0-16,-9-4 4 15,-4 0 4-15,8 4-12 16,5 0 0-16,9 0 8 15,-4 0 4-15,26 0-4 16,9 4 0-16,18 0 4 16,10 0 0-16,8-4-8 15,13 0 4-15,10 0 8 16,8 0 0-16,5 0-8 16,13 0 4-16,10 0 4 15,3 0 0-15,6 0-8 16,3-4 4-16,10 0-4 15,0 0 4 1,22 0-4 0,-5-4 0-16,1 4 0 15,-10 0 4-15,-8 4-4 0,-9 0 0 16,-9-4 0-16,-5 0 4 16,-9 4-4-16,-4 0 0 15,-5 0 0-15,1 0 0 16,-5 0-4-16,-5 0 4 15,1 0-4-15,-1 0 0 16,0 0 0-16,1 0 4 16,-1 0 0-16,1 0 4 15,-1 4-4-15,1-4 0 16,-1 0-4-16,0 0 4 0,1-4 4 16,-1 0 0-16,5 0-12 15,0 0 4-15,0 0 4 16,4 4 0-16,-4-4 0 15,0 0 4-15,5 1-4 16,-10-1 0-16,5 0 0 16,-9 0 4-16,0-4-4 15,9 0 4-15,-5 0-4 16,1 0 4-16,-1 0 4 16,0 0 0-16,-4 0-4 15,0-8 0-15,0 4 0 16,0-4 0-16,0 0-8 15,0 0 0-15,-4-4 4 16,-1-4 4-16,-4 5 0 16,0-9 0-16,-4 4 8 15,-1-4 0-15,-8 0-12 0,-1 0 0 16,-4 4 0-16,0 1 4 16,1-5-8-16,-1 4 4 15,-5 4 4-15,-4-4 0 16,-4 4-12-16,-9-4 4 15,-5 0 4-15,-4 0 4 16,0 1-4-16,-5-1 4 16,0 4-8-16,0-4 4 15,-8 8-4-15,4 0 4 16,-5 4 0-16,0 0 4 16,1 4-16-16,-10-4 4 15,-4 8 8-15,0 0 0 0,4 0 0 16,1 4 0-16,-6 4 0 15,1 0 0-15,5 4-4 16,4 4 0-16,-5 4 4 16,0 0 0-16,10 4 12 15,8 0 4-15,-4 4-16 16,4-4 4-16,9 0-4 16,-4 3 0-16,13 5-4 15,1 4 4-15,8 0-4 16,4 0 0-16,10 4 20 15,4-9 0-15,13 5-16 16,10-4 0-16,13 0 0 16,8 0 4-16,6-4-8 15,-1-4 0-15,14 0-124 16,-5 7 0-16,-13 5 40 0,-27-16 0 16</inkml:trace>
  <inkml:trace contextRef="#ctx0" brushRef="#br0" timeOffset="192387.8831">11695 13142 64 0,'-4'56'36'0,"-14"0"4"0,14-45 4 16,-1 9-28-16,1 4 0 16,-1 4-12-16,-4 0 4 15,5 0-8-15,-1 0 0 0,-4-4 4 16,0-5 0-16,0-3-4 16,0-4 0-16,1-8 0 15,-1-4 4-15,0-8-4 16,0-4 4-16,0-4-8 15,4-3 0-15,1-5 8 16,4 4 4-16,0-4 8 16,4 0 0-16,1 0-8 15,-1 0 0-15,5 0-8 16,5-7 4-16,3 3 0 16,10 0 0-16,9 8 4 15,0 0 4-15,4 0 0 16,5 4 4-16,4 4-4 15,0 4 4-15,10-4-12 16,8 4 0-16,4 0-4 16,10 1 0-1,62 3 12-15,0 0 0 16,-4 0-8-16,13 4 0 16,1 4-4-16,8-4 0 15,0 0 0-15,13 0 4 16,1 4-4-16,4-4 4 15,-9 4-4-15,0-4 4 16,5 0-4-16,-1 7 4 16,-4-3-8-16,-9 0 0 15,1-4 8-15,-1 8 0 16,-5 0 0-16,-12-4 0 0,-10 0-8 16,-13 0 4-16,-9-4 0 15,-5 4 4-15,-13 0-8 16,-14-4 4-16,1 0 8 15,-5 0 0-15,-13-4-12 16,-14 4 4-16,-4-4 0 16,-5 0 4-16,-9 0-4 15,-4 0 4-15,-4 0-4 16,-5 0 0-16,4 0-4 16,-4 0 4-16,-5 0 0 15,-4 0 4-15,0 4-8 16,0 0 0-16,-4 0 4 15,-1 4 4-15,1 4-8 16,3 4 0-16,1 4 4 16,0 0 0-16,0 4 0 15,0 4 0-15,5 4 4 0,-1 4 0 16,1 0-4-16,-1-1 0 16,-4-3-52-16,-5-4 0 15,1-4-100-15,-5 0 0 16</inkml:trace>
  <inkml:trace contextRef="#ctx0" brushRef="#br0" timeOffset="193700.4749">12953 14221 120 0,'-31'-4'68'0,"26"4"-48"0,5 0 0 15,0 0-8-15,5 4 0 16,8-4 8-16,5 0 4 15,9 4-8-15,13-4 4 16,14 0 0-16,18 0 4 16,8 0-4-16,19 0 4 15,13 0-20-15,13 0 4 16,23 4-4-16,8 0 4 16,10-1 0-16,22 1 4 15,4 0-12-15,10-4 0 0,-1 0 0 16,9 0 0-16,1-4 0 15,-14-3 4-15,-9-1-4 16,-14 0 0-16,-17-4 4 16,-32 0 0-16,-13 4 4 15,-27-4 0-15,-22 4-4 16,-23-4 4-16,-26 4-8 16,-19 0 0-16,-22 4 0 15,-22 0 0-15,-23 4-4 16,-35 0 4-16,-14 4-8 15,-22 0 4-15,-27 4-4 16,-23 4 0-16,-17 4 8 16,-23 0 0-16,1 4 0 15,-10 0 0-15,5-5 0 16,17 1 4-16,14 0-8 0,27 4 0 16,27-4 4-16,36-4 0 15,31-4 0-15,22-4 0 16,32-4 0-16,31 0 0 31,116-8 32-31,32 4 0 16,22 0-24-16,18-4 4 15,27 4 4-15,4 0 4 16,9-4-16-16,14 4 4 16,-14 0-8-16,-4 0 0 15,-14 0 0-15,-17 4 0 0,-10 0 4 16,-30 0 0-16,-19 0 0 15,-22 0 4-15,-27-4-16 16,-23 0 4-16,-17 0-96 16,-18 0 4-16,-22 4-44 15,-5 0 4-15</inkml:trace>
  <inkml:trace contextRef="#ctx0" brushRef="#br0" timeOffset="221381.9757">8486 13218 144 0,'0'-36'80'0,"-18"8"-80"0,14 20 0 0,-5 0 24 15,-4-4 4-15,-5 0-28 16,-5 0 0-16,-4 0 4 16,-8-4 4-16,-15-3-8 15,-12-5 4-15,-14 0 0 16,-9-8 0-16,-9 4 4 16,-9 0 0-16,-14 4 0 15,1 4 0-15,-14 1-12 16,-9 3 4-16,5 8 0 15,-5 0 4-15,5 8-4 16,-5 0 4-16,1 16-8 16,3-4 4-16,6 11 0 0,8 1 4 15,4 8-8-15,10-4 4 16,13 4 4-16,13-4 0 16,1 12 0-16,4-9 0 15,13 5-8-15,9 4 4 16,10 4 0-16,3 4 0 15,5 3 4-15,10 1 4 16,3 8-8-16,5 3 4 16,5 5-4-16,-1-4 0 15,10-5 0-15,8-3 0 16,1 0 12-16,17-4 0 0,-4-1-12 16,5 1 0-16,3 4 4 15,10-9 0-15,5-3-8 16,3-8 4-16,6-4 16 15,8 0 4-15,9 0-24 16,4-5 4-16,6 1 0 16,3 0 4-16,10 4-4 15,-1-12 0-15,-4 0 0 16,0-4 0-16,5-4 0 16,-5-8 4-16,0 0 0 15,4-4 4-15,5 0-12 16,-4 8 4-16,-5-8 4 15,0-4 0-15,4-4-8 16,-8 0 4-16,0 0 0 16,8 0 4-16,1 0-4 15,-5 0 0-15,0-4 4 0,-5-4 4 16,-4-4-8-16,0-4 4 16,-8-4-8-16,-6 0 0 15,-4-3 4-15,-4-5 4 16,-5 4 0-16,-8 0 0 15,-6-8-4-15,-3 1 0 16,-5-5 0-16,-5-16 0 16,-9-4 0-16,-8-3 4 15,-5-9-4-15,-14 5 4 16,-8 3-12-16,-14 4 0 16,-13 4 4-16,-23 9 4 0,-8-1-88 15,-10 8 0-15,-13 12-44 16,-13-3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46:45.6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3-02T19:47:24.816"/>
    </inkml:context>
  </inkml:definitions>
  <inkml:trace contextRef="#ctx0" brushRef="#br0">21815 10157 104 0,'18'4'56'0,"36"-8"-32"0,-41 4 0 0,14-4-16 16,13 4 4-16,10 0 8 15,12 0 0-15,5 0-8 16,14 0 0-16,4 0-12 16,18 0 0-16,-5 4 0 15,5 0 4-15,0-4-4 16,0 0 0-16,-9 0 4 15,-9 0 4-15,-4 0 4 16,-19 0 4-16,-8 0-16 16,-9 0 4-16,-9 0-4 15,-14 0 4-15,-8 0 0 16,-14 0 0-16,-14 0-8 16,-13 0 0-16,-17 0 4 15,-19-4 0-15,-13 0 0 0,-18-4 0 16,-9 4 0-16,-9 0 0 15,-4 0 0-15,-5 4 4 16,13 0-8-16,5 0 4 16,18 4 8-16,18-4 0 15,22 4 4-15,23 0 0 16,35 0-8-16,28-4 4 16,30 0-8-16,28 0 0 15,31 0-36-15,8 0 4 16,10 8-128-16,-5 4 0 15</inkml:trace>
  <inkml:trace contextRef="#ctx1" brushRef="#br0">22603 17655 0,'0'0'16</inkml:trace>
  <inkml:trace contextRef="#ctx0" brushRef="#br0" timeOffset="39452.5598">15424 10376 184 0,'4'-16'104'0,"-4"4"-52"16,0 12 4-16,-4 0-24 16,4 0 4-16,-14 12-16 0,5-4 0 15,-8 24-12-15,3-4 4 16,-8 16-12-16,4-4 4 15,4 7-24-15,1-7 4 16,8-8-64-16,1-4 0 16,17-12-20-16,1-4 0 15,22-16 40-15,-5 4 0 16</inkml:trace>
  <inkml:trace contextRef="#ctx0" brushRef="#br0" timeOffset="39608.8195">15706 10364 240 0,'18'4'132'0,"-68"16"-104"0,41-20 4 0,-4 16-32 16,0-4 4-16,-1 16-8 15,1-8 4-15,4 8-60 16,4 0 4-16,10-5-96 16,-5-3 4-16,13 8 144 15,1-4 4-15</inkml:trace>
  <inkml:trace contextRef="#ctx0" brushRef="#br0" timeOffset="40006.4662">16158 10973 184 0,'-14'-12'104'0,"-4"-16"-68"0,14 24 0 16,-5 0-28-16,0 0 4 16,-4 8-8-16,4 0 0 15,-9 16 8-15,0 0 4 16,-4 16-28-16,4-4 0 16,13 16 24-16,1-9 0 15,13 1-12-15,0-4 0 16,8-16 16-16,1-4 4 0,5-20-8 31,-5 0 0-31,4-20 0 16,-4-4 0-16,0-20-12 15,0 9 4-15,-9-33-4 16,-5 8 4-16,-13-35-8 0,5 19 0 16,-14 1-4-16,4 15 0 15,1 20-96-15,0 8 0 16,8 12-32-16,1 5 4 15</inkml:trace>
  <inkml:trace contextRef="#ctx0" brushRef="#br0" timeOffset="40287.736">16462 10894 244 0,'-13'-8'136'0,"-5"8"-100"0,18 0 0 0,-14 4-36 15,5 0 4-15,-13 19-4 16,4-3 0-16,0 16-4 16,5-8 4-16,8 4 0 15,1-4 0-15,13-4 8 16,-5-4 0-16,10-5 0 16,-1-3 4-16,-4-12-8 15,0 0 0-15,-4-16-24 16,-1 5 4-16,1-9-72 15,-5 4 0-15,0 0-32 16,0 0 4-16,26 4 96 16,-3 4 0-16</inkml:trace>
  <inkml:trace contextRef="#ctx0" brushRef="#br0" timeOffset="40569.0051">16583 11009 228 0,'4'28'128'0,"-4"-4"-116"0,0-20 0 15,5 0-16-15,-1 0 4 16,5 0 0-16,0 0 4 16,5-4 0-16,-1 0 0 15,1-4-8-15,-1 0 4 16,0-12 0-16,-4 4 4 16,0-12-4-16,0 4 0 15,5 0 4-15,-5 0 0 0,0 8 12 16,0 4 0-16,-5 16-16 15,1 4 4-15,-1 12-8 16,1-4 4-16,3 8-40 16,1-4 0-16,9 0-68 15,-4-4 4-15,8-12 40 16,1-1 0-16</inkml:trace>
  <inkml:trace contextRef="#ctx0" brushRef="#br0" timeOffset="40944.0322">16981 10551 228 0,'-9'24'124'0,"5"36"-88"16,-1-52 0-16,5 16-32 0,0-4 4 16,5 8 0-16,-1-1 4 15,1 1-8-15,-1-4 4 16,1 0 0-16,-1-4 4 15,10-4-8-15,-5-4 0 16,9-8-8-16,-1 0 4 16,10-4 0-16,-4 0 4 15,21-4-4-15,-8 0 0 16,0 8 0-16,-14 0 4 16,-17 8 12-16,-1 0 4 15,-13 7-16-15,1-3 4 16,-19 12-4-16,0-8 4 0,-5 0-12 15,6-4 0-15,-1-8-12 16,4-4 0-16,10-12-88 16,4 0 0-16,13-12-8 15,1 0 0-15,31-20 72 16,-9 9 0-16</inkml:trace>
  <inkml:trace contextRef="#ctx0" brushRef="#br0" timeOffset="41131.5454">17442 10376 236 0,'5'-4'128'0,"-5"32"-80"16,0-24 4-16,0 24-28 15,0-4 4-15,0 32-24 16,0-13 4-16,0 17-8 16,0-12 0-16,4 11-56 0,1-7 0 15,4-4-52-15,0-8 4 16,9-12 4-16,-5-5 4 15</inkml:trace>
  <inkml:trace contextRef="#ctx0" brushRef="#br0" timeOffset="41412.8157">17630 10878 248 0,'9'4'136'0,"18"-8"-104"0,-27 0 0 15,14 0-24-15,-1 0 0 16,5-4 0-16,-5 0 4 0,5-8 8 15,-4 0 4-15,-5-4-12 16,0 4 0-16,-9 4 12 16,0 4 0-16,-9 8-12 15,0 0 4-15,-9 16-8 16,0-4 0-16,0 12-8 16,5-4 0-16,4 12 0 15,4-8 4-15,14-1-16 16,0-3 0-16,13-8-112 15,1 4 4-15,17-12-8 16,-9 0 0-16,32-4 68 16,-5 0 4-16</inkml:trace>
  <inkml:trace contextRef="#ctx0" brushRef="#br0" timeOffset="41709.7123">18852 10420 312 0,'0'-28'168'0,"-9"-12"-132"0,5 32 0 16,-5-8-8-16,4 5 4 15,-13 3-16-15,5 0 4 16,-14 8-16-16,5 0 0 16,-10 16 0-16,6-5 4 15,-6 25-4-15,10-4 0 16,0 32 16-16,4-8 0 0,13 15-16 15,1-11 4-15,8 23-12 16,-4-15 4-16,5 0-72 16,-1-13 0-16,1 5-36 15,-1-16 4-15,-8-16-4 16,4-4 0-16,-9-16 32 16,0 0 4-16</inkml:trace>
  <inkml:trace contextRef="#ctx0" brushRef="#br0" timeOffset="42366.0066">18391 10925 252 0,'18'-8'140'0,"5"-7"-104"16,-23 11 0-16,17-4-36 15,1 4 4-15,9-4-8 16,-4 0 4-16,12 0-28 16,-3 0 4-16,3 0 0 15,-8 0 4-15,9 4 0 0,-5 0 0 16,-8 0-20-16,-5 0 0 15,-5 4 12-15,1 0 4 16,-5 4 20-16,0 0 0 16,-5 4 24-16,0-4 4 15,1 8 20-15,-1-4 4 16,1 12-4-16,-1-4 0 16,1 7-28-16,-1-3 4 15,5 12-12-15,-4-8 4 16,-1-4-12-16,1-4 0 15,-1-4 4-15,1-4 4 0,-5-8-12 16,0 0 4 0,13-28 4-1,-4 4 0-15,9 0-8 16,4 0 0-16,1 4 0 16,-5 4 4-16,8 1-28 15,-3 3 4-15,-5 4-12 16,0 0 0-16,0 8 16 15,-5 0 4-15,0 4 12 16,1 0 0-16,4 4-12 16,-5-4 4-16,1 4-4 15,-5-4 0-15,8 0 16 16,-3-1 0-16,4-3 16 16,0 0 0-16,4-3 8 15,0-1 0-15,-4-8-4 16,0 4 4-16,-4-4 16 0,-5 0 4 15,-5-4-32-15,1 0 4 16,-10 8-12-16,1 4 0 16,-10 8 4-16,5 0 0 15,-4 12-8-15,4 0 0 16,4 12 0-16,5-4 0 16,9-1-68-16,0-3 4 15,14 0-28-15,-5-8 4 16,8-12-4-16,-3 0 4 15</inkml:trace>
  <inkml:trace contextRef="#ctx0" brushRef="#br0" timeOffset="42678.5293">19609 10890 224 0,'13'0'124'0,"0"4"-104"0,-13-4 0 0,14 0-16 16,-1 0 0-16,5-4 4 15,-4 0 4-15,4 0-12 16,-5 0 4-16,5-4 0 15,-5 0 0-15,-4 0 12 16,0 0 4-16,-4-8-8 16,-1 4 4-16,-8 4-12 15,-1 0 4-15,-17 12 16 16,4 0 4-16,-4 8 4 16,-1 0 4-16,10 16-16 15,-1-4 4-15,28 7-24 16,-5-3 4-16,18 0-76 0,-5-8 4 15,18-8-80-15,-4-4 0 16,0-12 56-16,-5 0 4 16,-4-8 64-16,-5 4 4 15</inkml:trace>
  <inkml:trace contextRef="#ctx0" brushRef="#br0" timeOffset="42850.4164">20052 10237 252 0,'-14'-8'140'0,"19"24"-76"0,-5-16 4 0,4 20-64 16,1-8 4-16,13 16-12 15,-5-5 4-15,9 17-96 16,-4-4 4-16,9 4-16 16,-4-4 0-16,8-4 48 15,-9-13 0-15</inkml:trace>
  <inkml:trace contextRef="#ctx0" brushRef="#br0" timeOffset="43006.676">20311 10221 192 0,'-13'-12'104'0,"17"16"-64"0,-4-4 0 0,9 8-36 16,-4-4 4-16,8 12-8 15,-4 0 4-15,9 12-76 16,0-8 0-16,13 7-48 0,-8-3 0 15</inkml:trace>
  <inkml:trace contextRef="#ctx0" brushRef="#br0" timeOffset="50184.9423">13029 9413 148 0,'5'32'84'0,"26"75"-84"0,-26-71 0 15,3 12 24-15,-3 12 4 16,-1 3-20-16,1 1 4 16,-1-4-8-16,1-5 0 15,-1-7-4-15,1-12 4 16,-1-8-8-16,1-20 0 15,-1-12-4-15,1-24 0 16,-5-8 4-16,-5-23 0 0,-4-9 4 16,0-16 4-16,0 5 0 15,0 3 4-15,5-7 0 16,8 7 4-16,10 8 0 16,13-3 4-16,17 11-4 15,19 4 0-15,18 4-4 16,17 5 4-16,14 3 0 15,36 12 4-15,17 4-8 16,10 4 4-16,31 12-4 16,9 8 0-16,4 8 0 15,36 8 4-15,-4 4-12 16,-10 0 4-16,15 0-4 16,-10 4 4-16,-9 0-4 15,-49-4 4-15,63 0-4 16,-23-4 0-16,-13-8 0 0,-14 0 4 15,-13-4-8-15,-4 0 4 16,-28 0 4-16,-13-4 0 16,-26 4-8-16,-10-4 4 15,-13 0 0-15,0 4 0 16,-9-12-4-16,5 4 4 16,-5 0-8-16,4 0 4 15,-8 0 4-15,-5 4 0 16,-9 0 0-16,0 0 0 15,-18 0 0-15,-4 0 0 0,-9 4 4 16,-5-4 0-16,-4 4-8 16,0-4 0-16,-5 0 4 15,1 4 0-15,-5 0 0 16,0-4 0-16,0 0 4 16,8 4 0-16,1-4-8 15,0 4 0-15,-5 0 8 16,1 0 0-16,-1 0-8 15,-4 4 0-15,0 4 8 16,0-4 0-16,0 0-4 16,0 0 4-16,0 4-4 15,4 4 4-15,5-8 0 16,0 0 4-16,0 4-4 16,-5-4 4-16,-4 0-8 15,-5 0 4-15,-4 0-4 16,-4 12 0-16,-5-4 4 0,0 8 0 15,0 3 0-15,-5 1 0 16,5 4-4-16,0 4 4 16,0 4-32-16,0 4 0 15,0 3-144-15,14-3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48:54.0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T" name="resolution" value="1" units="1/dev"/>
        </inkml:channelProperties>
      </inkml:inkSource>
      <inkml:timestamp xml:id="ts1" timeString="2018-03-02T19:48:57.286"/>
    </inkml:context>
  </inkml:definitions>
  <inkml:trace contextRef="#ctx0" brushRef="#br0">6504 4618 56 0,'0'-12'36'0,"-5"0"0"0,5 12 4 16,-9-8-16-16,5 4 0 0,-5-4-8 16,0 0 0-16,-9 0 8 15,4 4 0-15,-8-4-16 16,0 4 4-16,-23-4-8 15,9 4 4-15,-18 0-4 16,10 0 4-16,-23 8 0 16,8-4 0-16,-8 4 0 15,9 0 0-15,-14 12-4 16,14-4 0-16,-27 12-8 16,18-4 4-16,0 12 0 15,13-5 0-15,9 13-8 16,5-4 4-16,22 16 0 15,0-8 4-15,41-1 4 16,-5-7 0-16,44 4-4 16,-12-12 4-16,30-8-4 0,-13-4 0 15,45-8-4-15,-22-4 4 16,22-8 4-16,-18 0 0 16,-5-16-4-16,-13 4 0 15,-9-4 4-15,-9 4 0 16,-8-12 0-16,-10 8 4 15,-18-8-8-15,-4 5 0 16,-22-5 12-16,-1 4 0 16,-26-8-12-16,4 8 0 15,-31-4-4-15,13 0 4 16,-9-7 0-16,10 7 4 0,3-8-64 16,10 8 0-16,13 0-84 15,5 4 0-15</inkml:trace>
  <inkml:trace contextRef="#ctx1" brushRef="#br0">15974 13258 0,'0'0'0,"0"0"0,0 0 0</inkml:trace>
  <inkml:trace contextRef="#ctx0" brushRef="#br0" timeOffset="3794.3198">7081 5824 132 0,'-9'4'76'0,"-4"-4"-36"0,8 4 0 16,1-4-24-16,4 0 0 15,4 3 0-15,5-3 0 16,4 0-8-16,5 4 4 0,9-4-8 16,9 0 0-16,0 0-4 15,4-4 0-15,0 1 4 16,10-1 4-16,8 0 12 15,13-8 0-15,14 8-20 16,5 8 0-16,0-4 4 16,-5 0 0-16,9 0 0 15,-5 4 4-15,1 0-12 16,-1 0 0-16,10 4 8 16,-1-5 0-16,-4 1-4 15,0 0 0-15,-9-12 0 16,-9 5 4-16,-4-1-4 15,-5 4 4-15,0 0 4 16,-13-4 0-16,-5 4-8 16,-9 0 0-16,-4 0 4 0,-5 0 0 15,-4 8-4-15,-4-5 0 16,-5 1 4-16,-1 0 0 16,6-4 0-16,-10 0 0 15,1 0-120-15,-1 0 0 16,9 0-12-16,5-4 0 15</inkml:trace>
  <inkml:trace contextRef="#ctx0" brushRef="#br0" timeOffset="39120.4109">3742 9815 212 0,'-13'4'120'0,"4"-16"-92"0,9 12 0 0,0 0-8 16,0 0 4-16,4-12-12 16,1 4 4-16,13-8 0 15,-1 4 0-15,15 0-8 16,-5 5 4-16,13-5-4 16,-9 4 4-16,18 0-12 15,-8 4 0-15,30-8 0 16,-17 4 0-16,36-4 0 15,-19 0 4-15,32 0-4 16,-13 0 4-16,4 8-4 16,-18 0 0-16,4 4 4 15,-13 0 0-15,-4 8-4 16,-9 0 4-16,-5 8-4 16,-9-4 0-16,1 0 12 15,-10 0 4-15,0-4-12 0,-8 0 0 16,-10 4 0-16,-4 0 4 15,-13-5-12-15,-1 1 4 16,-8 0 0-16,-1-4 4 16,-26-4-4-16,13 0 4 15,-22-12-4-15,9 0 0 16,-28-3-4-16,10 3 0 16,-13 0 4-16,3 4 4 15,-3 12-8-15,13 0 4 16,-18 0 0-16,13 0 4 15,-18 4-8-15,19 0 4 0,8 0 0 16,14-4 4-16,-5-1-4 16,18 1 0-16,0-4-4 15,9 0 4-15,14 8 0 16,-1-4 0-16,19 0-4 16,-1 0 4-16,19 0 0 15,-1 0 4-15,14-16-4 16,-5 0 4-16,32-3-4 15,-14-1 0-15,31 0 0 16,-22 0 4-16,14 4-4 16,-18 0 4-16,4 4-8 15,-5 0 0-15,-8 0 8 16,-9 4 4-16,-5 0-8 16,-4 4 0-16,-9 0 4 15,-5 0 4-15,1 0-4 0,-6 0 4 16,-3-4-12-16,-1 4 4 15,1-4 0-15,-5 0 4 16,-5 4-20-16,1 0 0 16,-5 0-48-16,0 0 0 15,-5 4-68-15,1 0 0 16,8-4 40-16,-4 0 4 16</inkml:trace>
  <inkml:trace contextRef="#ctx0" brushRef="#br0" timeOffset="52376.8197">16261 10364 88 0,'18'0'52'0,"31"4"-28"0,-45-4 0 15,14 0-20-15,9-4 4 16,13 4-8-16,10 0 4 16,8-4 4-16,0 0 0 15,9 0-8-15,5-4 4 16,-1 0 0-16,5 0 4 16,10 5-4-16,-6-5 4 15,-4 4-8-15,-4 0 0 16,-1 0-4-16,-12 0 4 15,-10 0 0-15,-9 0 4 16,-9 4-4-16,-13 0 0 0,-9 0 0 16,-9 0 4-16,-13 0-8 15,-23 0 4-15,-9 0 8 16,-4 4 4-16,-14 0-12 16,-8 4 0-16,-5 0-8 15,-5 0 0-15,1-1 8 16,-5 1 0-16,4-4 0 15,14 0 0-15,13 0 8 16,9-4 4-16,10 0-16 16,12 0 4-16,10 0 8 15,17 0 4-15,10 4-12 16,12 0 4-16,10 0-4 16,9 0 4-16,13-4-4 15,9 0 0-15,14 0 0 16,13 4 4-16,4 0-8 15,1-4 4-15,8 0 0 0,-8 0 0 16,-1 0 0-16,1 0 0 16,-10 4-4-16,-4 0 4 15,-9 0-112-15,-4 4 4 16,-9 0 76-16,-10-4 0 16</inkml:trace>
  <inkml:trace contextRef="#ctx0" brushRef="#br0" timeOffset="74278.222">3259 14758 124 0,'-23'8'68'0,"14"4"-72"0,5-12 0 0,-5 0 8 15,-5 0 4-15,1 4-4 0,-14 0 0 16,0 0 8-16,0 0 4 15,1 0-12-15,-1-4 0 16,-9 0-4-16,0 0 4 16,5 0-4-16,4 0 4 15,0 0 8-15,5 0 0 16,-5 0-8-16,4 4 4 16,6 0-4-16,-1 4 0 15,4 3-4-15,5 9 0 0,-4 8 0 16,4 12 4-16,0 4-4 15,5 12 0-15,4 3 8 16,-9 13 0-16,0-4-12 16,0-1 4-16,0-3 16 15,0 3 4-15,0-7-20 16,4-8 0-16,1-4 4 16,4-5 0-16,4-7 0 15,1-4 0-15,4-4 4 16,0-8 4-16,0-4-4 15,0 0 0-15,9-4 4 16,-5-4 0-16,9 0-8 16,5-4 0-16,9-4-4 15,9 0 0-15,8-4 0 16,6 0 0-16,8 0 4 0,-14 0 4 16,6 4-108-16,-1 4 4 15,-13 4-24-15,-23-4 4 16</inkml:trace>
  <inkml:trace contextRef="#ctx0" brushRef="#br0" timeOffset="76624.8686">3912 16075 124 0,'-4'-4'72'0,"-19"-28"-68"0,19 24 0 0,-1 4-4 16,-4-4 0-16,-4 4 0 16,-1 0 0-16,-3 4 8 0,-6 0 4 15,-4 0 0-15,1 8 4 16,-6-4-4-16,-4 0 4 16,5-8-4-16,-5 0 0 15,-9 0-8-15,1-4 0 16,-1 0-4-16,0 1 4 15,-13-1-4-15,-5 0 4 16,5 0-4-16,4 0 0 16,1 4 4-16,4 0 4 15,4 0-4-15,-4 4 4 16,-1 0 0-16,10 8 0 16,0 12-12-16,4 3 4 0,0 5 0 15,5 8 0-15,-1 0 0 16,6 0 0-16,-1 0 4 15,4-1 0-15,1 1-8 16,9 4 0-16,4-4 12 16,0 4 0-16,4-1-8 15,5-3 4-15,0 0-4 16,5 0 4-16,-1 4-8 16,10-5 0-16,-1-3 8 15,9 4 4-15,1 0-12 16,4-4 0-16,-1 4 8 15,6-5 4-15,4-3-8 16,4-4 0-16,9 0 4 16,0 4 0-16,10 0-8 15,-6-4 0-15,5 0 20 0,-4-1 4 16,4-3-16-16,0 0 4 16,5 0-4-16,-5 0 4 15,5 0-4-15,-5-4 0 16,14 0 0-16,-1 0 0 31,28 4 0-31,-5-5 0 16,-5-3-4-16,1-4 4 15,-10-4-4-15,-3 0 0 16,8-4 0-16,-5 0 0 16,5 0 0-16,-9-4 0 0,-4 4 0 15,0-4 0-15,4 0 4 16,-9 0 4-16,0-4-8 15,-4 0 0-15,-1 1 0 16,-8-1 0-16,22-4 0 16,-9-4 0-16,0 0 0 15,0 0 0-15,1 0 0 16,-1 0 4-16,-5-4-4 16,-8 0 0-16,0-4 0 15,-1-7 0-15,-3-5-4 16,3 4 4-16,-8 4 4 15,-9 0 0-15,0 0-8 16,-5 4 4-16,-4 1 0 16,-5-5 4-16,-4 8-8 15,-9 0 4-15,0 0 4 0,-4 4 0 16,-5 0-8-16,0-4 4 16,0 0 0-16,0 0 4 15,-5 1-4-15,-4-1 0 16,0 0 0-16,-4-4 0 15,-1 8 0-15,1-4 0 16,-5 4 0-16,-4-4 0 16,4 4 4-16,0 0 4 15,0 4-12-15,0-7 0 16,-4 3 4-16,4-4 0 16,0 0-4-16,-4-4 4 15,-5-4 4-15,4 4 4 0,-4 0-12 16,-4-3 0-16,0-5 0 15,-1 0 4-15,-8 4 0 16,0 0 4-16,0 0-4 16,-1 4 0-16,-3 1 0 15,3 3 0-15,1 0-4 16,-5 4 4-16,0 0-4 16,-4 4 4-16,0 0 0 15,-5 0 4-15,-4 0-8 16,4 0 4-16,-8 4 4 15,4-4 0-15,-1 4-8 16,-3 0 4-16,4-4-4 16,-1 4 0-16,-3 5 8 15,-1-1 0-15,0 4-8 16,-8 0 0-16,4 4 4 16,-9-1 4-16,-10 5-4 0,10 4 4 15,-4-4-8-15,13 4 0 16,0-4 8-16,4 4 0 15,0-4-4-15,5 0 4 16,-5-4-20-16,10 0 4 16,3 0-40-16,6 4 4 15,3 0-28-15,10 0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52:38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2954 9636 116 0,'-22'-48'68'0,"40"60"-72"16,-9-12 0-16,18 0 20 16,17 0 4-16,15 4 8 15,8-4 4-15,22 4-20 16,28 4 0-16,12 4-8 0,15 8 4 15,8 12-156-15,9-4 0 16</inkml:trace>
  <inkml:trace contextRef="#ctx0" brushRef="#br0" timeOffset="1686.0162">11637 9728 36 0,'-13'35'24'0,"4"-15"-20"0,9-20 4 0,0 0 16 15,4 4 4-15,1-4-12 16,4 0 4-16,4 0-12 15,19 4 4-15,-6 0-8 16,10 4 0-16,18-4 0 16,9 0 0-16,8-4 0 15,19-4 4-15,8 4 4 16,10 0 0-16,17 0-8 16,-4-4 0-16,0-4 8 15,4 0 0-15,-13 4-20 16,-9-4 4-16,-14 8 12 15,-4 0 0-15,-18 0-12 16,-17 0 4-16,-14 0 0 16,-19 0 4-16,-17 0 0 15,-17 4 0-15,-19 4-4 0,-18-4 0 16,-22 0 0-16,-32-4 0 16,-8 8 0-16,-9-8 4 15,4 4 4-15,14-4 0 16,13 0-12-16,13 0 4 15,27 4 0-15,27-4 4 16,32 0-4-16,40-4 4 16,58 8-28-16,31 0 0 15,49 8-100-15,37 4 4 16</inkml:trace>
  <inkml:trace contextRef="#ctx0" brushRef="#br0" timeOffset="22016.9099">3993 12020 208 0,'-5'-8'112'0,"5"8"-92"0,0 0 0 16,0 4-16-16,0-4 0 15,0 8 8-15,0 0 0 16,0 16 4-16,0-4 0 16,-4 7-16-16,-1-3 4 15,5 0-8-15,0-4 0 16,9-4 12-16,-4 0 0 16,8-12-12-16,-4 0 4 15,9-8-32-15,4 0 4 0,-4 0-24 16,-4 0 4-16,4-8-44 15,-5 0 0-15,5-4 52 16,-9 4 4-16</inkml:trace>
  <inkml:trace contextRef="#ctx0" brushRef="#br0" timeOffset="22204.4212">4234 11980 176 0,'-9'0'96'0,"5"16"-76"0,4-16 4 0,0 8-12 16,0 0 4-16,0 28-8 15,0-4 4-15,0 11-8 16,0-11 0-16,-5 8-4 16,1-4 0-16,4 0-8 15,0-9 0-15,0-3-60 16,0-4 0-16,0-4-36 0,0-8 0 16</inkml:trace>
  <inkml:trace contextRef="#ctx0" brushRef="#br0" timeOffset="22376.3102">4364 12044 120 0,'0'12'68'0,"0"12"-40"0,0-24 0 16,0 11-16-16,0 1 4 16,-4 12-16-16,4-4 0 15,-5 8 0-15,1-4 0 0,4 4-92 16,0-8 0-16,4-16 52 15,1-4 0-15</inkml:trace>
  <inkml:trace contextRef="#ctx0" brushRef="#br0" timeOffset="22766.9653">4418 11992 196 0,'4'-4'108'0,"10"-12"-96"0,-14 16 0 0,4-8-12 15,1 4 4-15,4-4-4 16,0 4 0-16,0 0 4 16,-5 0 0-16,1 8 0 15,-1 0 4-15,-4 8-12 16,0-4 4-16,-4 4 0 0,-1 0 4 16,5 8-4-16,0-4 0 15,5 0 4-15,-1-4 0 16,5-4-8-16,-5-4 4 15,5 0-4-15,0 0 0 16,0-8 4-16,0 0 4 16,-4 12 4-16,-1-4 0 15,1 3 4-15,-1 1 0 16,-4 8 0-16,0 0 4 16,-9 4-16-16,5-4 0 15,-5 4 4-15,0-4 4 0,0 0-28 16,0-4 0-16,4-12-56 15,1 0 0-15,4-12-40 16,0 4 0-16</inkml:trace>
  <inkml:trace contextRef="#ctx0" brushRef="#br0" timeOffset="23360.7533">4883 11992 156 0,'0'0'84'0,"-4"8"-56"0,4-8 4 16,0 4-12-16,0 0 0 15,0 8-8-15,0 0 0 16,0 4-8-16,0 0 0 16,0 4-4-16,0-5 4 15,4 5-4-15,1-8 4 16,4 0-4-16,0-4 4 0,4-8 0 15,-4 0 0-15,5 0-36 16,-6 0 0-16,6-8-16 16,-1 4 4-16,-4-8 0 15,0-4 0-15,0 0 16 16,0 5 4-16,0-1 24 16,-4 0 0-16,-1 0 28 15,1 4 0-15,-1 0 12 16,0 0 4-16,1 0-20 15,-1 4 4-15,-4 4-12 16,0 0 0-16,0 8 0 16,0 0 4-16,0 20-8 15,0-8 4-15,0 15-8 16,0 1 0-16,0 0-8 16,0-8 0-16,5-4-68 0,-1-4 4 15,5-12-68-15,5 0 4 16</inkml:trace>
  <inkml:trace contextRef="#ctx0" brushRef="#br0" timeOffset="23626.3983">5376 12131 208 0,'9'12'112'0,"17"-4"-108"0,-21-8 0 0,8 4-4 16,-4 0 4-16,5 4-4 15,-1 0 0-15,1 0 0 16,-5 0 4-16,4 0 4 16,-4 0 4-16,9-4-8 15,-5 0 0-15,5-8-72 16,-4 0 4-16,4-8-48 15,-1 0 0-15</inkml:trace>
  <inkml:trace contextRef="#ctx0" brushRef="#br0" timeOffset="23813.9114">5729 12020 128 0,'-4'-4'72'0,"4"4"-32"0,0 0 0 0,4 0-32 15,1 0 0-15,-5 12 4 16,0 0 0-16,4 16 8 0,-4-5 0 15,0 17-16-15,0-8 4 16,0 4-8-16,0-4 0 16,5-8-76-16,-1-4 4 15,5-9-40-15,0-3 4 16</inkml:trace>
  <inkml:trace contextRef="#ctx0" brushRef="#br0" timeOffset="24095.1813">6271 12056 236 0,'22'24'128'0,"-13"15"-120"0,-9-35 4 0,5 8-16 16,-1-4 4-16,5 4 0 15,-4 0 0-15,3-4 4 16,1 0 0-16,9 0 0 16,-4 0 0-16,4-8-4 15,-5 0 0-15,5 0-36 16,-5 0 4-16,5-8-108 16,0 0 4-16,-4-4 112 15,-1 4 4-15</inkml:trace>
  <inkml:trace contextRef="#ctx0" brushRef="#br0" timeOffset="24313.9467">6665 11952 188 0,'-9'0'104'0,"4"12"-84"0,5-12 0 15,-4 8 4-15,4 0 0 16,0 24 0-16,0-4 4 15,0 16-16-15,0-5 4 16,0 9-16-16,0-8 0 0,4 0-44 16,-4-9 4-16,5-3-52 15,-1-4 4-15,-4 0-8 16,0-8 0-16</inkml:trace>
  <inkml:trace contextRef="#ctx0" brushRef="#br0" timeOffset="24928.1263">5528 12028 152 0,'-5'-4'84'0,"1"0"-40"15,4 4 4-15,-9 0-44 16,0 0 4-16,13 4 0 15,-4 0 4-15,0 4 0 0,0-4 4 16,0 12 4-16,0 0 4 16,-4 3-20-16,4-3 0 15,0 4-4-15,0-8 0 16,4 0 4-16,1 0 0 16,4 0-4-16,0-4 0 15,4-4 4-15,1 0 0 16,8-4-4-16,-4 0 0 15,4-8 4-15,-4 0 4 16,5 0-4-16,-1 0 4 16,-4 4-108-16,-5 0 4 0,-4 4-40 15,-4 0 0-15</inkml:trace>
  <inkml:trace contextRef="#ctx0" brushRef="#br0" timeOffset="26308.6428">6929 12314 156 0,'22'-16'88'0,"50"-3"-156"0,-68 11 4 16,5 4 12-16,0 0 0 0</inkml:trace>
  <inkml:trace contextRef="#ctx0" brushRef="#br0" timeOffset="26418.0274">7452 12231 116 0,'9'4'64'16,"32"-12"-152"-16,-32 8 4 0</inkml:trace>
  <inkml:trace contextRef="#ctx0" brushRef="#br0" timeOffset="26543.0324">7922 12259 116 0,'-4'4'64'0,"93"31"-152"16,-75-35 4-16</inkml:trace>
  <inkml:trace contextRef="#ctx0" brushRef="#br0" timeOffset="36990.271">4789 16290 140 0,'-4'0'80'0,"-1"0"-48"0,5 0 4 0,0 4-20 15,0 4 0-15,-4 8 8 16,-1 8 0-16,-3 12-8 15,-1 7 0-15,-5 1 4 16,-4 4 0-16,5 4-8 16,4-1 0-16,4 1-8 15,1-4 4-15,-1-4-4 16,1-5 0-16,-5-11-4 16,5 0 0-16,-5-8-100 15,0-4 4-15,4-8-44 16,10 4 0-16</inkml:trace>
  <inkml:trace contextRef="#ctx0" brushRef="#br0" timeOffset="37568.4399">5250 16382 120 0,'0'-8'68'0,"-4"-12"-24"0,-1 16 0 0,1 0-20 16,-5 0 4-16,0 0-24 15,0 0 4-15,-4 4-8 16,-5 4 4-16,-5 4 8 16,-3 4 0-16,-1 8-8 15,-9 3 0-15,5 9 4 16,4 0 4-16,4 4-4 15,5 4 0-15,9-4-8 16,5-5 4-16,8 5-4 16,10-4 4-16,-1-4-4 0,5-4 0 15,5 0 4-15,-1-16 0 16,0-4-4-16,5-12 0 16,-4-4 0-16,-6-8 4 15,-3 0-4-15,-5 0 4 16,-5 0-4-16,-8 4 4 15,-10 4-8-15,-3 8 4 16,-6 4-4-16,-4 4 4 16,-4 4-4-16,9 4 4 15,8-4-68-15,10 0 0 16,13 0-76-16,17-4 4 16</inkml:trace>
  <inkml:trace contextRef="#ctx0" brushRef="#br0" timeOffset="37990.3414">5568 16382 156 0,'0'-4'84'0,"9"11"-44"0,-9-7 4 16,0 0-32-16,5 8 4 15,-5 4-4-15,0 8 0 16,0 4 12-16,0 4 0 16,0 0-12-16,0 8 0 15,0-8-12-15,0-1 0 16,0-3 0-16,-5 0 4 0,1-4-84 16,4-4 4-16,0-4-8 15,0-4 4-15,0 0 16 16,4-8 4-16</inkml:trace>
  <inkml:trace contextRef="#ctx0" brushRef="#br0" timeOffset="38506.0027">5631 16397 172 0,'-14'-35'96'15,"-12"15"-60"-15,21 12 0 0,5 4-16 16,0-4 4-16,9 0-24 15,0 0 0-15,9 0 8 16,4 0 0-16,5-8 0 16,0 8 0-16,0 0-4 0,0 4 0 15,0 0-4-15,-5 4 0 16,-9 4 0-16,1 4 4 16,-5 0-4-16,-5 4 4 15,-8 0-4-15,-1 0 4 16,-4 4-4-16,-4 0 4 15,-5 0-4-15,0 0 0 16,-4-1-4-16,8-3 4 16,5 0 4-16,0 0 0 15,5-4-8-15,4 0 0 16,4-4 4-16,1 0 0 16,4 0 0-16,0 0 0 15,9 8-4 1,0 4 4-16,-10 4-4 15,1 8 4-15,0-4 0 16,0 0 0-16,-9-1 0 16,0 5 4-16,-9 4 0 15,-4-4 4-15,-18-4-4 16,-5-4 0-16,0-8-4 16,-4-12 4-16,-1-8-32 15,6 4 0-15,12-4-108 16,19 4 4-16,8-4 68 15,5-4 0-15</inkml:trace>
  <inkml:trace contextRef="#ctx0" brushRef="#br0" timeOffset="40815.0052">12814 16366 132 0,'-9'-20'76'0,"5"20"-48"0,4 0 4 15,0 0-20-15,0 0 4 16,0 8-12-16,0 4 4 16,0 11 8-16,0 13 0 0,0 4 4 15,4 8 0-15,1 8-4 16,-1 7 0-16,1-3-12 15,-1 0 4-15,1-9 0 16,-5-3 0-16,0-8-40 16,0-8 4-16,4-12-64 15,1-8 4-15,-1-4-12 16,5-4 4-16</inkml:trace>
  <inkml:trace contextRef="#ctx0" brushRef="#br0" timeOffset="41283.7889">13119 16525 184 0,'-5'-4'104'0,"10"-32"-88"0,-1 28 0 16,1 0-8-16,4 0 0 16,4-4 8-16,1 0 0 15,3 0 4-15,10 0 4 16,5 4-24-16,-6 0 4 16,1 8 0-16,-9 4 0 15,-4 4-4-15,-10 8 4 0,-8 4 0 16,-10 8 0-16,1 4-8 15,-5 4 4-15,-4-4 0 16,4 3 0-16,0 1-4 16,4-4 4-16,5-4 0 15,5 0 0-15,4-4 0 16,4-8 0-16,5-5 0 16,14-11 0-16,4 0 4 15,4-4 0-15,5-3-4 16,-1-1 0-16,10 0-36 15,-5-4 4-15,-4 0-48 16,-4 4 0-16,-6 4-24 16,-8 0 4-16</inkml:trace>
  <inkml:trace contextRef="#ctx0" brushRef="#br0" timeOffset="41596.3122">13875 16413 160 0,'-9'-8'92'0,"0"20"-56"0,5-8 4 0,-1 4-36 16,1 8 4-16,4 8-4 16,0 4 0-16,0 8 4 15,0-4 0-15,0-1-8 16,0 9 0-16,0-8-60 16,0-4 4-16,0-4-68 15,4 0 4-15</inkml:trace>
  <inkml:trace contextRef="#ctx0" brushRef="#br0" timeOffset="42033.8448">13808 16366 216 0,'-9'-20'120'0,"31"8"-68"0,-17 8 4 15,4-4-52-15,13-4 4 16,10 0-12-16,8 4 4 15,9 4 4-15,0 0 4 16,-4-4-8-16,-5 4 0 16,-8 4 8-16,-10 4 0 15,-13 8-8-15,-13-4 0 16,-14 4 0-16,-5 0 4 16,1 0-4-16,0 4 0 15,-1-4 0-15,10 4 0 16,-1-5-4-16,5 1 0 0,5 0 4 15,4-4 0-15,4 0-4 16,1 0 4-16,4 0 0 16,9 0 0-16,9 4 0 15,-10 0 4-15,1 4-8 16,0 8 0-16,-4-4 8 16,-5 4 4-16,-23-4 4 15,-4 3 4-15,-9 1 4 16,-13 0 4-16,0-4-8 15,4-4 4-15,0-4-52 16,9-4 4-16,10-8-144 16,12-4 0-16,5-4 84 15,-27-4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53:56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8357 4590 124 0,'0'0'72'0,"-5"-8"-52"0,5 8 4 16,0-8 0-16,0 0 0 15,0-8-20-15,0 4 4 16,0-12 0-16,0 4 4 16,5-11-8-16,-1 7 0 0,0-16 0 15,1 4 4-15,4-8-8 16,0 8 0-16,9-11 0 15,-5 11 4-15,5-4 0 16,0 8 0-16,9 4 0 16,-5 4 4-16,14 1-8 15,-9 3 0-15,4 0 0 16,-4 8 4-16,4 4-4 16,-4 0 0-16,5 8 0 15,-6 0 0-15,6 0 0 16,-5 0 0-16,4 0 4 15,-4 0 4-15,13-4-4 16,-13 0 0-16,9-4 0 16,-5 0 0-16,9-4-8 15,-4 4 4-15,4 0 12 0,-4 0 4 16,18 0-16-16,-5 0 0 16,5 4 0-16,-9 4 4 15,8-4-4-15,-8 0 0 16,4 4 4-16,-8 0 0 15,3-4-4-15,-8 4 4 16,-4 0-8-16,-6 0 4 16,-3 0 0-16,-5 0 0 15,0 0 0-15,-5 0 4 16,0 0-4-16,-4 0 4 16,0 0-4-16,0 0 0 15,0-4 0-15,-4 0 0 0,4-7-4 16,-5 3 4-16,5-8-4 15,0 4 4-15,5-4 4 16,-6 4 0-16,6-8-8 16,-5 0 4-16,4 4 0 15,1 4 0-15,-1 0-4 16,1 4 0-16,-1 0 4 16,0 4 4-16,1 4-4 15,-1 0 0-15,1 4 0 16,-1 0 0-16,1 4 0 15,-6 0 0-15,1 4 0 16,-4 0 0-16,-1 4 0 16,1 0 4-16,-1 0-8 15,1-4 4-15,4 0 0 16,-5-4 0-16,5-4 0 16,-4 0 0-16,8 0 0 0,1 0 0 15,-10 0-4-15,0 0 4 16,5 0 12-16,0 0 0 15,0-4-12-15,0 0 4 16,9 0 0-16,-4 0 0 16,4-4-4-16,-1 4 0 15,1 0 4-15,0 0 0 16,9 0-4-16,-9 0 4 16,4 4-4-16,-4 0 4 15,9 0 0-15,-5-1 0 0,10 1-8 16,-5-4 4-16,4 0 4 15,-4 0 0-15,4 0-8 16,-4 0 4-16,9-4 0 16,0 1 4-16,-1 3-8 15,-3 0 4-15,8 3 0 16,5 5 4-16,-5 0-8 16,-4 0 4-16,4 0 0 15,-8 0 4-15,12 0 0 16,-8-4 0-16,4 4-4 15,-4 0 0-15,0 4-4 16,-9-4 4-16,0 8 0 16,-5-4 0-16,0 16 0 15,-4-8 4-15,0 19 0 16,0-7 4-16,5 16-4 0,-10-8 0 16,-4 20 0-16,0-17 0 15,0 5-20-15,0-8 0 16,-5-4-76-16,1-8 4 15,4-13-40-15,0 5 0 16,-18-24 100-16,-5-12 4 16</inkml:trace>
  <inkml:trace contextRef="#ctx0" brushRef="#br0" timeOffset="375.0258">10039 3241 220 0,'0'-8'120'0,"14"16"-64"15,-14-8 0-15,4 8-40 16,1 0 4-16,13 12-12 16,-5-4 4-16,-4 23-8 0,0-11 0 15,4 12-4-15,-4-8 4 16,5 4-68-16,-1-9 0 15,1-3-20-15,-1-4 0 16,-4-12-24-16,0 4 0 16</inkml:trace>
  <inkml:trace contextRef="#ctx0" brushRef="#br0" timeOffset="703.1745">10402 3241 208 0,'9'-16'116'0,"-18"8"-84"0,9 8 4 0,-9 0-20 15,5 0 0-15,-5 12-8 16,0 0 4-16,0 12-12 16,0-4 0-16,4 23 0 15,5-11 0-15,9 8-4 16,-4-8 4-16,17 0 4 16,-4-8 0-16,9-13 0 15,-5 1 0-15,10-12 0 16,-6 0 4-16,-8-12-8 15,0 4 0-15,-4-11 4 16,-5-1 0-16,-9 4-4 16,0 4 4-16,-14 12-8 15,1 0 4-15,-5 8-12 16,0 0 4-16,9 0-68 16,0-4 4-16,9-4-56 15,0 0 4-15,13-12 100 0,-4 0 0 16</inkml:trace>
  <inkml:trace contextRef="#ctx0" brushRef="#br0" timeOffset="875.061">10738 3193 244 0,'9'8'132'0,"-5"28"-96"0,-4-32 4 15,5 12-44-15,-1-4 0 16,5 19 8-16,-5 1 4 15,10 0-68-15,-5-4 0 0,0-4-36 16,0-4 4-16,0 0 20 16,0-4 4-16</inkml:trace>
  <inkml:trace contextRef="#ctx0" brushRef="#br0" timeOffset="1250.0912">10778 3197 212 0,'-5'-20'116'0,"19"-8"-76"0,-14 20 4 0,13-8-36 16,-4 4 0-16,18-7 4 16,-4-1 0-16,12 4-4 15,-8 0 0-15,0 8-4 16,0 0 0-16,-14 12 4 16,1-4 0-16,-14 16-8 15,0-4 0-15,-14 12-4 0,5-1 0 16,0 1 4-16,-4-4 0 15,8 4-4-15,1-4 0 16,26 0 4-16,-4-4 0 16,0-4 4-16,-4-4 0 15,4 0-8-15,-1 0 0 16,1 0 8-16,-4 0 4 16,-10 4 4-16,1-5 4 15,-14 17-4-15,4-8 4 16,-22 8-12-16,5-4 0 15,-5 0-8-15,5 0 4 0,-10-16-108 16,10 0 0-16,13-24-36 16,0 4 4-16</inkml:trace>
  <inkml:trace contextRef="#ctx0" brushRef="#br0" timeOffset="36692.0752">9578 11355 108 0,'-9'-28'64'0,"18"8"-16"0,-9 17 4 0,0-5-28 15,0 4 0-15,-9-4-8 16,9 0 4-16,-8 0-8 16,-1 4 4-16,-14 4 0 15,5 0 0-15,-18 20-8 16,5-4 0-16,-5 15-4 15,5-7 0-15,4 8-8 16,5-8 4-16,13 8 0 16,0-8 0-16,22-16-8 15,-4-4 0-15,18-12-12 16,-5 4 0-16,5-4 20 16,-4 0 4-16,-5-8-4 15,0 4 0-15,-5-8 0 16,-4 4 0-16,0 8-4 0,0 0 4 15,0 8 0-15,-5 0 4 16,1 12-8-16,-1 0 4 16,5 4 0-16,0 4 0 15,9-8 0-15,0 0 0 16,0-4 0-16,0 0 0 16,4-12 0-16,-4 0 4 15,4-12-4-15,-4 4 0 16,5-24 4-16,-5 8 0 15,-5-12-4-15,0 9 0 16,1-17-4-16,-5 8 4 16,-5-12 0-16,1 12 0 0,-1 1 0 15,1 3 0-15,-5 12 0 16,0 4 0-16,0 24 4 16,0-4 0-16,0 28 4 15,0-4 4-15,4 12-24 16,1-9 4-16,4 9 16 15,0-8 4-15,8-4-12 16,-3-8 4-16,8-12-8 16,-4 0 4-16,5-12 4 15,-6 0 0-15,1-24-8 16,-4 8 4-16,-1-16 0 16,1 9 0-16,-1-9 4 15,-4 8 0-15,0 4-8 16,-5 4 4-16,-4 8 0 15,0 8 4-15,0 32 4 0,0-8 4 16,0 20-12-16,0-4 4 16,9 16-4-16,-4-9 0 15,13-3-68-15,-5 0 4 16,14-8-56-16,-5-4 4 16,5-4 76-16,-4-4 4 15</inkml:trace>
  <inkml:trace contextRef="#ctx0" brushRef="#br0" timeOffset="36957.7177">10366 11160 192 0,'-4'0'104'0,"-5"16"-76"0,9-16 0 0,-9 16-16 16,0-8 0-16,0 16-16 16,4-4 0-16,5 0 4 15,0 0 0-15,9-4 4 16,0-5 0-16,9-3-4 15,-4 0 4-15,4-12 0 16,-5 0 4-16,0-11 8 16,-4 3 0-16,-9-4-16 15,0 4 0-15,-9-4 0 16,0 4 4-16,-4-4-40 16,0 4 4-16,-1 0-64 15,5 0 0-15,9 4 16 16,0 0 0-16</inkml:trace>
  <inkml:trace contextRef="#ctx0" brushRef="#br0" timeOffset="37192.1111">10684 11116 200 0,'0'0'112'0,"-9"-7"-72"0,9 7 0 15,-9 0-24-15,5 0 0 16,-5 3-16-16,0 1 4 15,-9 12 12-15,0 0 0 16,0 16-8-16,5 0 0 16,8 0-4-16,5-4 0 15,9-8-4-15,0-1 4 0,22-7-4 16,-8-4 4-16,8-8-128 16,-4 0 0-16,13 4 4 15,-9 0 4-15</inkml:trace>
  <inkml:trace contextRef="#ctx0" brushRef="#br0" timeOffset="38772.2468">17823 11371 116 0,'4'-8'64'0,"-8"0"-12"15,4 8 4-15,0 0-32 16,0 0 4-16,-5-8-4 15,1 0 0-15,-5-4-20 0,4 0 4 16,-8 4-8-16,4 5 0 16,-13 10 0-16,4-3 0 15,-14 16 4-15,6-4 4 16,-1 8-16-16,4-4 0 16,10-4 4-16,-1 4 0 15,19-12 4-15,-1 0 4 16,10-4-8-16,-5 0 4 15,4-4 4-15,1 0 0 16,-1-8-4-16,-4 0 4 0,0-8-8 16,0 0 4-16,-5 4 0 15,1 0 4-15,-1 12-4 16,1 0 0-16,-5 4 4 16,0 0 4-16,0 4-8 15,0 0 0-15,4 8-8 16,1-4 4-16,4-4 12 15,-5 0 0-15,10-4-8 16,-1 0 0-16,5-4 4 16,0 0 0-16,4-12-8 15,-4 0 4-15,9-16 0 16,0 8 0-16,4-12 4 16,-4 4 0-16,4-11-4 15,-4 7 4-15,0-16 4 16,-5 4 0-16,-8 0 0 15,-1 9 0-15,-4 7-4 16,0 4 4-16,-18 20-8 0,5 0 0 16,-5 24 0-16,0-4 0 15,0 16 4-15,0-5 0 16,18 13-12-16,0-4 4 16,13-4 4-16,-4-4 4 15,14-12-4-15,-6 0 4 16,6-16-4-16,-1 0 4 15,-4-16 0-15,-5 4 0 16,5-16-4-16,-4 8 0 16,-1-20 0-16,-4 8 4 0,-5-11-4 15,-4 7 4-15,0-4-8 16,0 8 0-16,-9 12 4 16,0 0 0-16,-4 32 12 15,-1-8 0-15,1 28-16 16,-1-4 4-16,1 20 0 15,-1-9 0-15,10 13-12 16,-1-4 4-16,10-12-56 16,-5-4 0-1,13-12-112 1,0-5 0-16</inkml:trace>
  <inkml:trace contextRef="#ctx0" brushRef="#br0" timeOffset="39053.5173">18682 11232 228 0,'5'-4'124'0,"-19"12"-88"0,14-8 0 16,-9 12-24-16,0 0 0 16,0 12-16-16,0-4 4 15,5 3-8-15,4-3 4 16,4 0 8-16,1-4 0 16,8-8-4-16,1 0 0 15,4-4 4-15,0-4 4 16,-1-4 8-16,-3 0 4 15,-5-12-12-15,-5 0 0 16,-4-8-4-16,0 4 4 16,-13-3-8-16,4 3 4 0,-5 0-8 15,1 4 0-15,0 8-60 16,4 0 4-16,9 8-80 16,0 0 0-16,9-4 92 15,0 0 0-15</inkml:trace>
  <inkml:trace contextRef="#ctx0" brushRef="#br0" timeOffset="39303.5336">19098 11224 252 0,'-9'0'136'16,"-4"-8"-80"-16,13 8 0 0,-9-4-48 16,5 4 0-16,-5 0-8 15,0 0 4-15,-5 8-4 16,1 0 0-16,-1 12 0 15,1 0 0-15,9 4 0 16,-1-5 4-16,18 5 0 0,-4-4 4 16,18-8-8-16,-4 0 4 15,12-16-44-15,-3 4 4 16,-5-16-100-16,-5 0 4 16,-4 8 36-16,-5 4 4 15</inkml:trace>
  <inkml:trace contextRef="#ctx0" brushRef="#br0" timeOffset="40194.2322">22424 10902 172 0,'-31'-16'96'0,"-19"0"-64"0,41 12 0 16,-17 0-28-16,3 0 4 15,-4 4 8-15,5 0 4 16,-14 12-12-16,5-4 4 15,-5 20 4-15,9-5 0 16,0 25-8-16,5-12 4 16,8 32 0-16,1-13 4 15,9 25-8-15,-1-16 0 16,10 3-8-16,-1-11 4 16,9 0-44-16,-4-13 4 0,0-3-40 15,-4-8 0-15,-10-8-56 16,1-4 0-16</inkml:trace>
  <inkml:trace contextRef="#ctx0" brushRef="#br0" timeOffset="41038.0313">21838 11506 252 0,'0'-4'140'0,"17"-7"-104"16,-17 7 0-16,9-8-36 15,0 4 4-15,9-8 0 16,0 4 0-16,9-4-8 15,-5-4 4-15,10 12 0 16,-10 0 0-16,5 8 0 16,-9 0 4-16,0 12 0 0,-5 0 4 15,5 16-8-15,-4-8 4 16,3 8-4-16,-3-9 0 16,-1 5 4-16,-4-4 0 15,-4-4-4-15,-1 0 0 16,-4-4-4-16,0-4 0 15,5-8 4-15,-1 0 0 16,5-16-4-16,0 0 0 16,4-4 4-16,-4 0 4 15,5 0-12-15,-1 5 4 16,1-1-8-16,-1 4 4 0,1 8 4 16,-1 0 0-16,5 4 4 15,-5 0 0-15,5 0 0 16,0 0 0-16,5 0 0 15,-6 0 0-15,-3 4 0 16,-1-4 4-16,1 0-4 16,-1 0 0-16,-4-8 4 15,0 0 0-15,0 0-4 16,-5 0 4-16,1 0-4 16,-1-4 4-16,-4 12 8 15,0 0 0-15,-4 12 4 16,-1-4 4-16,-3 16-20 15,-1-4 0-15,4 4-4 16,1-5 4-16,13 1-28 16,-5-4 4-16,9-8-44 15,1-4 4-15,8-8-4 0,-4 0 4 16,0-4-16-16,-4 0 4 16,-1 0 92-16,-4 0 4 15,0 0 44-15,0 0 0 16,0 0-12-16,0 5 0 15,0-1-12-15,-5 0 0 16,5 4-16-16,0 0 0 16,4 0-16-16,-4 0 4 15,14-4-12-15,-1 0 0 16,1 0 4-16,-6 0 0 16,1-8 0-16,-4 4 0 15,-5-4-8-15,0 4 4 0,-9-4 0 16,0-4 4-16,-9 12-8 15,0 0 0-15,-5 12 36 16,1 0 4-16,-1 16-16 16,1-8 4-16,13 12-20 15,0-5 0-15,36-7-68 16,-9-4 4-16,40-20-112 16,-9 0 0-16</inkml:trace>
  <inkml:trace contextRef="#ctx0" brushRef="#br0" timeOffset="41850.8676">13777 11013 176 0,'-5'-12'96'0,"1"-4"-64"0,4 16 4 16,-9-4-24-16,0 0 4 15,0 0 0-15,0 4 0 0,-4-4 0 16,4 0 4-16,-9 0-8 15,0 4 4-15,-5 8-12 16,1 0 0-16,-5 16-4 16,5-4 0-16,4 20 4 15,4-8 4-15,14 27-12 16,0-3 4-16,9 16-4 16,0-13 4-1,14 25-64 1,-5-20 0-16,0-9-28 15,-5-11 4-15,-9-8 8 16,1 0 4-16</inkml:trace>
  <inkml:trace contextRef="#ctx0" brushRef="#br0" timeOffset="42679.0509">13557 11554 200 0,'5'-12'108'0,"22"-12"-96"0,-27 20 0 16,13-8-12-16,1 5 0 15,8-9 0-15,-4 0 0 16,4 0 4-16,-4 4 4 16,9 8 8-16,0 0 0 15,-5 4 12-15,1 0 0 16,-5 16-24-16,-1-4 0 16,-3 20-4-16,-1-9 4 0,-4 1 0 15,0-4 0-15,0 0-4 16,-4 0 0-16,-1-8 0 15,1-4 0-15,-5-4 0 16,0-4 0-16,0-12 4 16,0 4 0-16,4-8-12 15,1 0 4-15,8-4 4 16,-4 4 0-16,9-4-4 16,-5 5 4-16,10 3 0 15,-6 0 0-15,15 4-4 16,-5 0 4-16,4 4 0 15,-9 0 0-15,5 0 4 16,-4 0 0-16,3-4-8 16,-3 0 4-16,-5-4 4 15,-5 4 0-15,1 0-4 16,-5 0 0-16,-5 0 4 0,1 4 0 16,-5 8 8-16,0 0 0 15,0 12-12-15,0 0 4 16,0 20-8-16,0-8 4 15,8-5-4-15,1-3 0 16,14-16-60-16,-1 0 4 16,10-12-16-16,-6 0 4 15,-3-7-16-15,-1 3 0 16,-4-4 92-16,-5 4 4 16,-4 0 68-16,0 4 4 15,-4 0-24-15,-1 0 4 16,1 8-36-16,-1 0 0 0,5 4-16 15,0 0 0-15,5-4 0 16,-5 0 0-16,8 0-8 16,-3 0 4-16,4-4 8 15,0 4 0-15,0-12-8 16,-5 4 0-16,-4-4 0 16,0 4 0-16,-5-4 0 15,-4 4 0-15,0-8 4 16,0 4 4-16,-4 12 4 15,-1 0 4-15,-4 12-12 16,5 0 4-16,0 16-12 16,-1-4 0-16,10 8-4 15,-5-8 4-15,22-4-16 16,-4-1 0-16,13-19-124 16,-8 0 4-16,26 0 36 15,-13 0 4-15</inkml:trace>
  <inkml:trace contextRef="#ctx0" brushRef="#br0" timeOffset="70942.066">11682 14165 132 0,'5'12'72'0,"-5"12"-56"0,0-20 0 16,4 4 4-16,0 0 4 15,1 4-16-15,8 3 0 0,1 1-4 16,4 0 4-16,-5 0-4 16,1-4 0-16,-5 0 8 15,-1 0 0-15,-8-4-8 16,0-8 4-16,0 0-8 16,0-8 0-16,0-4 0 15,5-4 0-15,-1-4 0 16,5-4 4-16,0 0-12 15,0-3 4-15,0-1 12 16,5 4 0-16,4 0-4 16,-1 0 0-16,6 4 0 15,-1 0 0-15,5 0-4 16,4 5 4-16,10-5 0 16,-1 4 0-1,23 8 0 1,-5 4 0-16,0 0-4 15,9 0 0-15,0 4 0 0,-9 0 4 16,1 4-4-16,-1 0 0 16,-9 0 4-16,-4 0 4 15,4 0-8-15,-13 0 4 16,-5 0-4-16,-4-4 0 16,0 4-4-16,-5 0 4 15,-4 0 0-15,0 0 4 16,-4 0-8-16,-1 0 4 15,0 4 0-15,1 3 4 16,-5 5-8-16,0 4 4 0,-5 4 0 16,-4 8 4-16,0 0 0 15,0 8 4-15,0-1-4 16,5 1 0-16,4 0-48 16,0 0 0-16,4-4-128 15,-4-5 0-15</inkml:trace>
  <inkml:trace contextRef="#ctx0" brushRef="#br0" timeOffset="72911.4263">13459 12975 36 0,'-9'-16'24'0,"9"20"28"0,0-4 0 0,0-8-44 16,0 8 4-16,0 0-12 16,0 4 4-16,0 4 8 15,4 4 0-15,-4 4-8 16,5 8 4-16,-5 4-4 15,4-5 4-15,-4 1-4 16,5 0 0-16,-1 0 0 16,5 0 0-16,5-4 0 15,4 0 4-15,4-4-4 16,5-4 4-16,4-4-12 16,9 0 4-16,5-4 12 15,9-4 0-15,0 0-8 16,17-4 4-16,1 0-8 15,-1 0 0-15,10 0 4 0,0 0 0 16,-1 0-4-16,-4 0 4 16,-4 0-8-16,-5 4 4 15,-9 0 0-15,-4 0 0 16,-5 0 0-16,0 0 4 16,-4 0 0-16,4 0 0 15,1 0-4-15,-10 4 0 16,0-4-4-16,0 0 4 15,-4 4 0-15,-4 0 4 16,-1 0-4-16,-4 0 4 16,0-4-8-16,-5 0 4 15,5 0 4-15,-9 0 4 0,0 0-8 16,0-4 0-16,-1 0 0 16,-3-4 4-16,-5 0 0 15,0 0 0-15,-5-8-4 16,1 4 0-16,-5-4 0 15,-5-4 4-15,-4-4-4 16,0 0 4-16,0-8-8 16,5-7 4-16,-1 7-32 15,5 4 0-15,5 4-112 16,4 4 4-16</inkml:trace>
  <inkml:trace contextRef="#ctx0" brushRef="#br0" timeOffset="74461.897">21112 12935 140 0,'-17'12'76'0,"17"20"-48"0,0-28 4 0,4 4-20 16,1 8 0-16,3 0-12 15,1 12 4-15,0-9-4 0,0 1 4 16,0 0 0-16,0-4 0 15,-4 0 0-15,-1-4 4 16,-4 0 0-16,0-4 0 16,0-4 0-16,5 0 0 15,8-4-4-15,9 0 0 16,5 0 0-16,9 0 4 16,9 0-8-16,9-4 4 15,8 4 4-15,10 0 0 16,4 0-12-16,13-4 0 0,10 0 8 15,-1 4 0-15,1-4-4 16,-1 4 0-16,-8-8 8 16,-5 8 0-16,-9 0 0 15,-13 0 4-15,-5 0-4 16,-13 0 4 0,-14 0-4-1,-4 0 0-15,-5 0-12 16,1 4 4-16,-1 0-4 15,0 0 4-15,-4 0 4 16,0 0 0-16,0 0-4 16,-5 0 4-16,1-4 0 15,-5 0 0-15,9-4-4 16,-5-4 4-16,1-4-4 16,-5-4 4-16,-1-4 0 15,-3-8 4-15,-5 0-8 0,0-19 0 16,-5 7-40-16,1 4 0 15,0 4-144-15,-5 0 0 16</inkml:trace>
  <inkml:trace contextRef="#ctx0" brushRef="#br0" timeOffset="90202.9736">14703 13321 132 0,'-9'-12'76'0,"14"32"-68"0,-5-16 0 0,-5 0 16 16,5 0 0-16,0 0-28 15,0 4 4-15,-4 0 8 16,-5 4 0-16,-9 4-4 15,-4 4 4-15,-10-4-8 16,-8 4 0-16,-9-1 0 16,-14 1 0-16,-9 4 0 15,1-4 4-15,-1-4-4 16,1-4 0-16,3 0 4 16,-3-4 0-16,4-4-8 15,4 0 4-15,9-4-20 16,5 0 4-16,4 0-24 15,5 0 4-15,13-4-20 16,5 0 0-16,8-4 32 0,5 0 0 16,5 0 52-16,4 0 0 15,0-4 32-15,4 4 4 16,1-4-24-16,-1-4 4 16,1 4-32-16,-5 4 4 15,0 0-16-15,0 8 4 16,-9 0-4-16,0 8 4 15,-9 0-4-15,-9 4 4 16,-9 4 0-16,-4 4 4 16,4 4 0-16,0 0 0 15,10 0-12-15,8 0 4 16,18-1 0-16,9-3 4 0,13-4-4 16,14 0 0-16,4 0-36 15,9-8 4-15,5 8-112 16,9-12 0-16</inkml:trace>
  <inkml:trace contextRef="#ctx0" brushRef="#br0" timeOffset="91187.4236">21645 13401 124 0,'0'-12'68'0,"27"8"-48"15,-27 4 4-15,0 0 0 16,-5 0 0-16,1 0-8 15,0 8 4-15,-5 0-4 16,0 4 4-16,0 0-8 0,-5 4 0 16,-4-1-8-16,-4 5 0 15,-9-4-4-15,-10 8 0 16,-12-4 0-16,-10 8 4 16,-18 0-4-16,-4 0 0 15,-18 0 4-15,-17-5 0 16,-24 1-4-16,-3 4 0 15,-19 0-4-15,-13-8 0 16,-9 0 0-16,-9 0 4 16,-13-4-4-16,-10 0 0 15,1-5-4-15,-9 1 4 16,-9-4-4-16,-1 4 0 16,1-8 8-16,-4 4 0 0,12-4-4 15,5-4 0-15,10 0 4 16,8 0 0-16,9-4 0 15,13 0 0-15,5-4 0 16,9 4 0-16,-4-4 0 16,17 4 4-16,0 0-8 15,14 4 0-15,4 4 0 16,14-4 4-16,13 0 0 16,-9 0 0-16,18 0-4 15,5 0 4-15,8 0 0 16,1 8 4-16,8 0-8 15,1 4 4-15,8 0-4 16,1 0 4-16,3 4 4 16,10 0 0-16,4 4-8 15,5-8 4-15,4 0-24 16,10-4 0-16,-1 0-56 0,9 0 0 16,5 4 20-16,8-1 4 15</inkml:trace>
  <inkml:trace contextRef="#ctx0" brushRef="#br0" timeOffset="91468.6902">14430 13938 44 0,'-4'12'24'0,"-5"-20"40"0,4 8 4 0,1 0-44 15,-5 4 0-15,-5 0-4 16,-3 0 0-16,-6 4-4 16,-8 4 0-16,-9 0-4 15,-5 4 0-15,4 0-4 16,6 0 4-16,8 3-16 16,4 1 4-16,10 0 0 15,13-4 0-15,22 4-32 16,10 0 0-16,8 0-112 15,0 0 0-15</inkml:trace>
  <inkml:trace contextRef="#ctx0" brushRef="#br0" timeOffset="97317.8739">12546 15641 108 0,'-23'40'60'0,"15"48"-32"0,3-68 4 15,1 11-12-15,4 13 4 16,0 8-8-16,4 4 4 16,-4-1-16-16,9 1 0 15,-9-8 0-15,0-4 4 16,-4-5-8-16,-1-3 4 0,1-4-64 16,-1-12 0-16,1-4-40 15,-5-8 0-15</inkml:trace>
  <inkml:trace contextRef="#ctx0" brushRef="#br0" timeOffset="97802.2855">12523 15609 184 0,'5'-19'100'0,"26"-21"-76"15,-26 28 0-15,-1 0-20 16,1 0 4-16,-1 4 0 15,1 8 4-15,-1 4-4 16,-8 4 0-16,-1 8-8 16,-8 4 4-16,-5 4-4 0,0 3 0 15,0 1 0-15,5 0 4 16,-1-4-4-16,1-4 0 16,4-4 4-16,0-4 0 15,4-8-4-15,5-4 0 16,0-8-4-16,5-4 4 15,-1 0 0-15,5-4 4 16,5 0-8-16,8-4 0 16,0 4 4-16,-4 0 4 15,0 4-8-15,0 5 4 16,0 3 0-16,0 0 0 0,0 8 0 16,0 0 0-16,0 3 0 15,0 5 0 1,0 4 4-16,-10 0 0 0,-3 0 8 15,-10 0 4-15,-3 0-12 16,-19 0 0-16,-5-4-4 16,-3 0 0-16,-1-4 0 15,4-8 0-15,10 0-68 16,9-4 0-16,13 4-76 16,17 0 0-16</inkml:trace>
  <inkml:trace contextRef="#ctx0" brushRef="#br0" timeOffset="98849.2323">13128 16441 108 0,'-14'-12'60'0,"-4"4"-44"16,14 4 0-16,-5 4-16 16,0 0 0-16,0 4 12 15,0 0 0-15,-4 8-4 16,-5 8 0-16,9 4-4 0,0 8 4 16,4-4 0-16,5 0 0 15,0-5-4-15,5-3 0 16,4-4 12-16,0 0 4 15,0-8 0-15,9-8 4 16,-5-8-4-16,0-8 0 16,-4-12 0-16,0-3 0 15,-4-9-16-15,-1-12 4 16,-4-4-4-16,-4-3 4 16,-1-9-12-16,-4 4 4 15,0 13-52-15,5 7 4 0,0 8-32 16,4 8 0-16,4 8-16 15,5 20 4-15</inkml:trace>
  <inkml:trace contextRef="#ctx0" brushRef="#br0" timeOffset="99505.5304">13401 16473 176 0,'31'24'100'0,"-9"-28"-80"16,-17 0 4-16,-1-4-24 15,5 0 4-15,0-8-4 16,0 0 0-16,-4 0 0 16,-1-4 4-16,-8 4-8 15,-1 1 0-15,-4 3 4 16,-9 8 4-16,-8 4 16 0,-1 8 0 16,4 4-24-16,5 7 4 15,14 1 0-15,13 4 0 16,13 0-8-16,1-4 0 15,8-4-24-15,0 0 4 16,5-12 16-16,-9-4 4 16,0-8 8-16,-5-8 0 15,-4 4 4-15,-4 0 0 16,-1 4 20-16,-4 4 0 16,-5 4-16-16,5 8 4 15,0 8-4-15,0 16 4 16,0 0 0-16,0 3 4 0,0 9 0 15,-4 0 0-15,-1 0-12 16,1 4 4-16,-1-13 0 16,-4-7 0-16,0-8-8 15,-4-8 0-15,-1-8 0 16,1-16 0-16,-1-12-12 16,1-4 0-1,-1-35 8 1,5 7 0-16,5 4-8 15,-1 8 4-15,5 9 4 16,9 7 4-16,0 0 12 16,4 12 4-16,1 8-16 15,-1 4 4-15,0 4 0 16,-4 8 4-16,-9 0-4 16,-9 4 4-16,-4 0-4 0,-10 8 0 15,-8-8-4-15,-5-4 0 16,0 0-20-16,0-8 0 15,1 0-52-15,12-4 4 16,14-4-68-16,9 0 0 16</inkml:trace>
  <inkml:trace contextRef="#ctx0" brushRef="#br0" timeOffset="100068.0681">14094 16413 200 0,'-4'-4'108'0,"4"0"-68"0,0 4 4 0,0 0-44 15,0-4 0-15,9-4-4 16,-5 0 4-16,1 1 4 16,8-5 4-16,-17 4-8 15,-5 4 0-15,0 4 12 16,-4 0 4-16,-10 8 4 16,1 4 4-16,-5 3-16 15,5 9 4-15,4 0-8 16,9 4 0-16,9-4-24 15,13 0 0-15,14-12-56 16,9-4 4-16,4-4-20 16,-9-4 4-16,-4-8 24 15,0-4 0-15,-9-4 356 32,0 135-292-17,-27-258 32-15,18 123 0 16,0 8 0-16,0 8 0 15,0 4-24-15,4 0 4 16,-4 8-8-16,0 0 4 16,0 0-4-16,0 4 0 15,-5-8-4-15,5-8 0 16,-4 0 4-16,-1-8 0 16,5-8-12-16,9 0 4 15,0 0 4-15,0 0 4 16,0 0-8-16,0 0 0 15,0 4 4-15,0 4 4 0,-5 4 8 16,-4 4 0-16,0 8-8 16,0 8 4-16,0 4-12 15,0 0 4-15,9-4-64 16,0 0 4-16,0-4-20 16,4 0 4-16,0-4-28 15,1-4 4-15</inkml:trace>
  <inkml:trace contextRef="#ctx0" brushRef="#br0" timeOffset="100396.2169">14945 16338 200 0,'4'-12'108'0,"-13"-12"-88"16,0 20 4-16,-4 4-20 16,-5 4 4-16,0 4-4 15,-4 0 4-15,-1 4-8 0,6 4 0 16,3 4 0-16,5-1 4 15,5 5-4-15,4-4 4 16,9-4-4-16,0-4 4 16,4-4 12-16,5-4 4 15,-5-8-8-15,1-8 0 16,-5-4 4-16,0-4 4 16,-14-15-8-16,1-5 4 15,-5-16-12-15,-5-12 4 16,1 1-12-16,0 3 0 15,4 0-8-15,0 13 4 0,4 11-80 16,1 12 0-16,8 12-68 16,1 12 0-16</inkml:trace>
  <inkml:trace contextRef="#ctx0" brushRef="#br0" timeOffset="100708.7433">15361 16262 292 0,'-18'0'160'0,"-22"-28"-148"16,31 28 0-16,-9-4-12 15,0 0 4-15,-4 0-8 16,-1 8 0-16,6-4 0 16,-1 4 0-16,9 0 0 15,4 8 4-15,5 0-4 0,5 0 0 16,4 8 4-16,4-4 4 15,5 0 0-15,0 0 0 16,0 4-8-16,-5 4 0 16,1-1 20-16,-5-3 0 15,-14 8-8-15,-8-4 4 16,-5 0-12-16,-9-4 4 16,0-8-80-16,0-4 0 15,5-8-100-15,8 4 0 16</inkml:trace>
  <inkml:trace contextRef="#ctx0" brushRef="#br0" timeOffset="101599.431">16561 16342 184 0,'-36'-4'104'0,"0"4"-72"0,27 0 0 15,0 0-36-15,-4 0 4 16,-1 4 12-16,1 8 0 0,4 4-12 16,0 3 0-16,9 1 4 15,0 4 0-15,9-4-4 16,13 0 0-16,5-4 4 16,4-8 4-16,-4-4-4 15,-4-8 0-15,-10-4 4 16,-4-8 0-16,-9 0-8 15,-9-4 0-15,-9 0 0 16,-4-4 4-16,-9 1-24 16,8 7 4-16,1 0-24 15,4 8 4-15,9 4-20 16,4 4 4-16,10 4-12 16,17-4 4-16,5 0 52 15,9 0 4-15,-5 0 80 16,1 0 4-16,-1 0-28 0,-4 0 4 15,-5 0-24-15,1 4 4 16,-6 0-8-16,1 4 0 16,0 8-16-16,-4 0 4 15,-1 3-12-15,1 1 0 16,-1 0 0-16,0 0 0 16,1-4 0-16,-5-4 0 15,0-8-8-15,0-4 0 16,4-8-4-16,-4-4 4 15,0-4 4-15,0 4 0 16,9-8-4-16,0 4 4 16,0 0-8-16,0 5 4 0,-1 3 8 15,6 4 0-15,-1 4 12 16,1 4 0-16,-1 4-12 16,-4-1 0-16,4 1-52 15,-4 4 4-15,5 0-116 16,12 4 0-16,6 0 112 15,-6-4 0-15</inkml:trace>
  <inkml:trace contextRef="#ctx0" brushRef="#br0" timeOffset="102427.6105">18342 16385 212 0,'13'-15'116'0,"-8"-13"-96"0,-10 16 0 16,1 0-12-16,-5 4 4 16,-4-4-16-16,-5 4 0 15,-5 4 8-15,-8 8 4 16,-14 4-8-16,9 4 4 15,5 0-12-15,4 0 4 16,5 0 8-16,8 0 0 0,5 0-8 16,14-4 4-16,-1-1 0 15,10-3 4-15,-1-4-4 16,1-4 0-16,-1 1 0 16,1-1 0-16,-1-4 20 15,0 4 4-15,-4 0-12 16,0 4 4-16,0 4-8 15,5 0 4-15,4 0-12 16,-1 4 4-16,6-5-4 16,4-3 4-16,0 0-4 15,4-3 0-15,0-5 4 16,1-4 4-16,-1-4-8 16,0-8 4-16,-4-8-8 15,0-12 4-15,0-8-4 16,0-7 4-16,-5-9-8 15,-4-7 0-15,-5 11 4 0,1 8 0 16,-5 12-4-16,-5 5 4 16,-4 15-4-16,0 16 0 15,0 16 12-15,-4 16 0 16,-1 23 4-16,5 9 4 16,0 8-4-16,5-5 0 15,-1 1-8-15,5-8 0 16,5-8 4-16,-1-9 4 15,5-7-4-15,4-8 0 16,10-12-12-16,3-8 4 16,-3-12-16-16,-1-12 0 15,0-23 4-15,5-9 4 0,-9-4 12 16,-5-8 0-16,-4 13-4 16,0 7 0-16,-9 12 24 15,-4 12 0-15,-5 12 4 16,0 16 0-16,-5 12-16 15,1 16 4-15,4 12-12 16,0 4 4-16,4-1-8 16,5 5 4-16,5-8-84 15,-1-4 4-15,5-8-32 16,0-5 4-16,0 1 36 16,-5-4 0-16</inkml:trace>
  <inkml:trace contextRef="#ctx0" brushRef="#br0" timeOffset="102693.2529">19434 16071 236 0,'-13'4'128'0,"-23"-12"-92"0,27 12 0 15,-5 8-36-15,1 4 4 16,0 4-8-16,4 4 4 16,0 0 0-16,9-1 0 15,0 1 4-15,4-4 0 16,5 0-4-16,5-8 4 15,-1-4 0-15,0 0 0 16,-4-20-4-16,0 0 0 16,-4-8 4-16,-1-4 0 15,-4-11-4-15,0-1 0 0,0 4-52 16,0 4 4-16,0 4-48 16,5 4 4-16,-1 20 8 15,10 4 0-15</inkml:trace>
  <inkml:trace contextRef="#ctx0" brushRef="#br0" timeOffset="102896.3973">19721 16131 220 0,'-23'-36'120'16,"54"8"-56"-16,-26 20 4 0,-5 0-60 16,-5-4 4-16,-3 12-4 15,-6 12 4-15,-4 0-12 16,0 4 4-16,5 4-8 15,-1 0 4 1,32 8-104-16,5-4 4 16,4-5-52-16,4 5 4 15</inkml:trace>
  <inkml:trace contextRef="#ctx0" brushRef="#br0" timeOffset="103240.1709">20101 16155 200 0,'-9'-40'108'0,"13"8"-56"0,-8 28 4 15,-5-4-44-15,-4 8 4 16,-5 0-8-16,-5 4 0 16,-3 4-4-16,-1 8 0 15,0-4-12-15,9 4 4 16,0 0 4-16,9 0 4 0,5 0-4 16,4-4 4-16,4-5-8 15,5 1 0-15,0-4 4 16,4-8 0-16,1 0 0 15,8-4 0-15,-4 1 0 16,0-1 0-16,0 0 12 16,0 8 4-16,-5 0 4 15,1 4 0-15,-1 0-16 16,0 4 4-16,1 3-12 16,-1-3 4-16,1 0-48 15,-1 0 4-15,1-4-20 16,4-4 4-16,-1-8-16 15,1-4 0-15,0-3-4 16,5-17 4-16</inkml:trace>
  <inkml:trace contextRef="#ctx0" brushRef="#br0" timeOffset="103427.6822">20329 15514 176 0,'-4'-16'100'0,"4"56"-76"0,0-32 0 16,4 12-12-16,5 23 4 15,0 9 0-15,9 12 4 16,4 4-8-16,1 7 0 16,-1-11-8-16,1-4 0 15,-6-9-68-15,-3-3 4 0,-10-12-84 16,-4-4 0-16</inkml:trace>
  <inkml:trace contextRef="#ctx0" brushRef="#br0" timeOffset="103990.2263">20226 15976 176 0,'-4'-16'100'0,"13"12"-48"0,-5 8 0 0,5 0-28 15,5 0 4-15,8 0-12 16,18 0 0-16,-4 0 0 16,4-4 0-16,5-4 0 15,0 0 0-15,0-4-8 16,-5-4 4-16,-4 0 0 15,0 0 0-15,-5 0-8 16,-13 0 4-16,-9 4-12 0,-9 8 4 16,-9 4-4-16,-14 8 0 15,-8 12 4-15,4 8 0 16,0 3-12-16,9 5 4 16,10 0 0-16,8-4 4 15,4-4-24-15,5-8 0 16,0-1 12-16,4-7 0 15,1-8 12-15,-1 0 0 16,1-12 4-16,-1-8 0 16,5-4-4-16,0-3 0 15,0-1 4-15,0 4 0 16,-5-4 12-16,0 8 4 16,1 4 4-16,-5 4 0 0,0 8-16 15,4 8 0-15,-4 4 4 16,0 4 4-16,0 4-8 15,0-5 0-15,0 1 0 16,0 0 0-16,0-4 12 16,-5-4 0-16,1-4-12 15,-1-12 0-15,1-4 12 16,-1-12 0-16,1-4-8 16,-1-11 0-16,10-5-8 15,4 0 0-15,4 4-48 16,5 0 0-16,9 8-140 15,22 9 0-15,0-1 144 16,0 12 4-16</inkml:trace>
  <inkml:trace contextRef="#ctx0" brushRef="#br0" timeOffset="105271.5607">22357 16294 228 0,'-18'44'128'0,"9"15"-92"0,9-43 0 0,0 12-32 16,0 4 0-16,0 0-4 15,4 8 0-15,1-5 4 16,-1-7 0-16,-4-4-16 16,0-8 0-16,0-8-24 15,-4-8 4-15,-5-8 24 16,0-12 4-16,0-12 0 16,0-7 4-16,0-13 0 15,5-4 4-15,-1-8 16 16,5-11 4-16,5-1-20 15,8 9 4-15,5 3-8 16,4 12 0 0,23 16 20-1,-5 16 4-15,1 13-24 16,-6 11 4-16,-8 15 4 0,-9 5 4 16,-9 4-8-16,-9-4 4 15,-13 4-8-15,-5-8 4 16,-5 0-4-16,-3-8 4 15,-1-4-52-15,4-8 0 16,5-8-24-16,10-8 4 16,8-16-52-16,8-4 0 15</inkml:trace>
  <inkml:trace contextRef="#ctx0" brushRef="#br0" timeOffset="105459.0771">22916 15414 200 0,'-9'-27'112'0,"18"106"-72"0,-9-67 0 0,0 8-12 16,0 16 4-16,5 12-24 15,-1 7 4-15,1 5-8 16,-1 12 0-16,5-5-8 16,-4-3 4-16,-5-8-68 15,4-5 4-15,5-3-108 16,0-16 4-16</inkml:trace>
  <inkml:trace contextRef="#ctx0" brushRef="#br0" timeOffset="105818.4755">23310 15876 220 0,'-4'-16'120'0,"-28"-4"-104"0,23 20 0 16,-4 0-20-16,-5 4 4 15,-4 0 8-15,-1 4 0 16,1 4-4-16,4 4 0 16,5 8-4-16,4 8 0 15,9 0 4-15,4-5 0 16,9 1-8-16,1-4 4 16,4-4-4-16,0-4 4 15,0-8-4-15,-5-8 4 16,0-4 0-16,1-12 0 0,-5-4 16 15,0-4 4-15,-5 8 4 16,1 4 0-16,-1 8-20 16,-4 12 0-16,5 0-4 15,-1 4 4-15,5 4-68 16,5 0 4-16,3-4-24 16,1-4 4-16,5 0-16 15,-1-8 4-15</inkml:trace>
  <inkml:trace contextRef="#ctx0" brushRef="#br0" timeOffset="106224.7541">23610 15904 184 0,'4'-32'100'0,"19"8"-60"15,-23 24 0-15,-9 0-16 16,0 0 0 0,0 20-4-16,0 8 0 15,9 0-60-15,5 0 0 16,3-4-28-16,6-1 0 15,-1-3-8-15,5-8 0 16,0-8 48-16,-4 0 4 16,-1-8 100-16,0-4 0 15,1 4-20-15,-1-4 0 16,1 4-28-16,8-4 0 16,-4-3-24-16,0-1 0 15,0 0-4-15,0-4 4 16,0 0-4-16,-5 0 0 0,-4-4 0 15,-5 0 4-15,-4 4 28 16,0 0 0-16,-4 4-12 16,-5 8 0-16,-4 4 0 15,-5 8 0-15,0 4-16 16,4 4 0-16,1 12-4 16,4 8 0-16,9-4-12 15,9-1 4-15,9-3-88 16,0 0 4-16,0-8-60 15,0-8 4-15</inkml:trace>
  <inkml:trace contextRef="#ctx0" brushRef="#br0" timeOffset="107224.8239">24134 15745 212 0,'-5'4'116'0,"5"20"-92"0,-4-16 4 15,4 4-24-15,0 3 0 16,0 9 12-16,0 0 4 16,0 8-24-16,0-4 0 15,4 0 8-15,-4-8 4 16,5-4-8-16,-1-12 0 16,1-4-24-16,-1-8 4 15,5-4 8-15,0-8 4 16,4-4 0-16,1 0 0 0,-1 0 4 15,1 4 4-15,-1 4 12 16,-4 8 0-16,0 4 20 16,-5 8 0-16,1 4-28 15,-1 4 4-15,1 0-8 16,-1 0 4-16,1 4-4 16,-1-4 0-16,1-4 4 15,-1-4 0-15,1 0-4 16,-1-4 0-16,1-4-4 15,4-4 4-15,4-4-4 16,5-4 0-16,0 0 4 16,0 0 0-16,0 4-4 15,0 0 4-15,-5 0-4 16,0 8 4-16,-4 4-4 16,5 4 0-16,-5 0 8 15,0 8 4-15,0-4-4 0,0 0 0 16,4 0-4-16,-4-4 0 15,4 0 4-15,1 0 0 16,-1-4-8-16,-4-4 4 16,0 0 0-16,5-4 0 15,-5-4 0-15,0 0 4 16,-5-4-4-16,1 5 0 16,-1-1-4-16,0 4 4 15,-4 8-4-15,-4 0 4 16,0 4 0-16,-5 12 0 15,0-1-4-15,4 9 4 0,5-4-8 16,5 0 4-16,-1-4-28 16,5-8 4-16,0 0 8 15,0-4 4-15,0-4 12 16,0-4 0-16,0 0 0 16,4-4 0-16,1 0 4 15,-1 0 0-15,0 0 8 16,1 0 4-16,-1 4 12 15,-4 4 0-15,0 4-4 16,-4 0 4-16,-1 4-20 16,1 0 0-16,-1 0-4 15,1 0 0-15,-5-4 4 16,4 0 0-16,1-4-4 16,-1-4 4-16,9-4-4 15,-4-4 0-15,0-4 0 16,5-4 0-16,-1-4-4 15,5-3 4-15,0 7 4 0,-5 4 4 16,1 4 12-16,-5 8 0 16,-5 8-12-16,1 4 4 15,-1 8-8-15,-4 4 4 16,0 3-8-16,0 5 4 16,0-4-20-16,5 0 0 15,-5-8-60-15,4 0 4 16,-4-12-28-16,5-4 4 15,-1-8 20-15,1-4 0 0</inkml:trace>
  <inkml:trace contextRef="#ctx0" brushRef="#br0" timeOffset="107443.5893">25074 15323 244 0,'0'8'132'0,"4"20"-96"16,-4-20 4-16,5 16-20 15,-1 3 0-15,5 5-16 16,0 8 0-16,0 4 0 16,0 4 4-16,0 3-12 15,0-11 0-15,-9-4-52 16,0-4 0-16,-5-8-16 16,-4-4 4-16,0-8-56 15,-4-9 4-15</inkml:trace>
  <inkml:trace contextRef="#ctx0" brushRef="#br0" timeOffset="107552.9713">24971 15701 196 0,'0'-24'108'0,"35"4"-68"0,-21 16 4 16,8 0-16-16,14-4 4 15,9 0-28-15,8 4 0 16,1 0-228-16,0 8 0 16</inkml:trace>
  <inkml:trace contextRef="#ctx0" brushRef="#br0" timeOffset="108131.1383">15634 17305 212 0,'-18'32'116'0,"14"87"-92"0,4-91 0 0,0 16-8 15,4 15 4-15,1 1-20 16,4 4 0-16,9-5-24 15,4-3 4-15,-4-4-44 16,0-4 4-16,-5-13-60 16,1-11 0-16</inkml:trace>
  <inkml:trace contextRef="#ctx0" brushRef="#br0" timeOffset="108381.1546">15585 17480 208 0,'0'-72'112'0,"18"1"-68"15,-14 55 4-15,5 0-36 0,18-4 4 16,4 4-4-16,5 0 0 16,5 4 0-16,3 4 0 15,6 12-4-15,-6 8 0 16,-8 4-4-16,-5 8 4 16,-13 8 0-16,-9 0 0 15,-13 3-4-15,-14 5 4 16,-9 4-12-16,-9-12 4 15,-4-4-60-15,4-12 4 16,5-12-40-16,22-8 0 16,13-4-16-16,19-8 0 0</inkml:trace>
  <inkml:trace contextRef="#ctx0" brushRef="#br0" timeOffset="108693.6753">16404 17229 240 0,'-4'-20'132'0,"-32"56"-96"0,27-28 4 0,-9 8-36 16,-5 8 4-16,6 8-12 16,-1 0 0-16,4 3 0 15,10 1 4-15,4 4-4 16,9-16 0 0,13-20-4-1,-4-8 4-15,0-8 8 16,-9-8 0-16,-5-8-4 15,-8-4 4-15,-5-7-4 0,0-1 0 16,-4-4 0-16,-1 8 0 16,5 8-12-16,5 0 4 15,-1 16-52-15,5 8 4 16,5 4-72-16,-1 8 0 16,10 4 104-16,3 0 4 15</inkml:trace>
  <inkml:trace contextRef="#ctx0" brushRef="#br0" timeOffset="108912.4427">16659 16839 180 0,'-9'-52'100'0,"5"44"-52"0,-1 8 4 0,5 12-24 15,9 12 0-15,0 12-8 16,0 12 0-16,0 8-16 15,0-5 0-15,0 17 0 16,0 4 0-16,0-5-36 16,4-11 0-16,-4-4-36 15,0-12 0-15,0-9-76 16,-4-15 0-16</inkml:trace>
  <inkml:trace contextRef="#ctx0" brushRef="#br0" timeOffset="109193.7112">16901 17241 292 0,'-9'28'160'0,"4"44"-136"0,5-56 0 15,5-1-20-15,4 5 0 16,0 0 0-16,4-4 4 16,-4 0-28-16,0-4 4 15,0-8-16-15,-4-8 0 16,-10-4 8-16,1-16 4 15,-5 0 20-15,-5-8 0 16,5-3-8-16,0-1 4 16,5 4 0-16,4 0 4 0,4 0-4 15,1 8 4-15,4 5-20 32,4 11 0-32,5 4-88 0,4 4 0 0,5 8 64 15,5 0 0-15</inkml:trace>
  <inkml:trace contextRef="#ctx0" brushRef="#br0" timeOffset="109803.1291">17384 17233 192 0,'9'4'104'0,"9"-20"-56"0,-18 12 4 0,0-4-28 16,-4-4 4-16,-5 8-24 16,-5 4 4-16,-8 4 8 15,-5 8 4-15,0 4-16 16,5 12 4-16,4 4-4 15,4 0 0-15,10 0-4 16,13-5 0-16,13 1-68 16,10-4 4-16,-1-4-4 0,5-8 0 15,0-4-4-15,-5-4 0 16,-4-4 40-16,-5-8 0 16,-4-4 104-16,0 4 4 15,0-16-16-15,-5 4 4 16,-4 0-32-16,0 1 4 15,-4-1-28-15,-1 4 0 16,1 4 0-16,-1 0 4 16,-4 4-12-16,4 0 4 15,1 4-8-15,-1 0 4 16,1 0 0-16,-1 0 0 16,1 0 8-16,-1 0 0 0,1 4 0 15,-1 0 4-15,1 4 0 16,4 8 0-16,0 8-8 15,4 4 0-15,5 8 4 16,0 15 0-16,4 13-4 16,1 0 0-1,-5 11 8 1,-9-7 4-16,-9-4-12 16,-9-13 4-16,0-7-4 15,-9-12 0-15,0-12-8 16,4-8 0-16,5-16 0 15,9-8 0-15,5-8 24 16,4-16 4-16,9-3-24 16,4-5 0-16,5-8 0 15,4 8 4-15,5 5-64 0,9-1 4 16,0 8-64-16,-5 0 4 16,-4 16 0-16,-5 8 4 15</inkml:trace>
  <inkml:trace contextRef="#ctx0" brushRef="#br0" timeOffset="141695.6716">8075 15924 140 0,'-23'8'76'0,"-17"-4"-64"0,31-4 4 16,4 4-4-16,1-4 0 0,4 4-12 15,0-4 0-15,4 0 8 16,5-4 0-16,5 0-8 15,-1-4 0-15,1 0 4 16,-1-4 0-16,-4-4-8 16,-4 4 0-16,-5 4 4 15,0 0 0-15,-9 4 4 16,0 4 0-16,-5 0-4 16,1 4 0-1,4 8 0 1,0 0 0-16,4 0 0 15,5-4 4-15,5-4 0 16,4 0 0-16,4-4 0 16,5 0 0-16,0-8-4 15,-4-4 0-15,-1-8 0 0,-4 0 4 16,-5 0-8-16,-8 4 0 16,-5 0 8-16,-4 9 4 15,-5 3 0-15,0 4 4 16,0 4-12-16,4 3 4 15,5 9-8-15,5-4 0 16,4 0 8-16,4 0 4 16,10-4-12-16,4 0 4 15,0 0 4-15,4-4 4 16,0 0-16-16,-4-4 4 16,0 0-16-16,-4-4 4 15,-10-4-20-15,1 0 0 0,-5-4-80 16,0 4 0-16</inkml:trace>
  <inkml:trace contextRef="#ctx0" brushRef="#br0" timeOffset="143462.1447">8321 15793 60 0,'9'7'36'0,"-5"1"-28"0,-4-8 0 0,5 4 8 15,-1 8 4-15,5-4 0 16,4 4 0-16,5 0-4 16,5 8 4-16,8 0-12 15,14 12 4-15,13 0 0 16,5 0 0-16,13-1 4 16,9-3 4-16,9-4-16 15,22-8 4-15,5 0-4 16,4 4 0-16,10-8-4 15,-1-8 0-15,9-4 0 16,-9-4 4-16,1-8-4 16,-6-12 0-16,-12-8-8 15,-14-4 4-15,-9 0 0 16,-18 1 0-16,-13-5 4 0,-14 4 4 16,-9 0-4-16,-13 4 4 15,0 1-8-15,-14 3 0 16,1 4 4-16,-1 4 4 15,0 0-12-15,1 4 4 16,-1 4 8-16,1 0 0 16,-1 4-8-16,1 0 4 15,4 4 0-15,-1-4 0 16,1 4-4-16,0 0 4 16,-4 0 0-16,-1 4 4 15,1 0-8-15,3-4 4 0,1 4-4 16,-4 0 0-16,-10 4 8 15,-4 0 0-15,-4 4-4 16,-5 0 0-16,-5 0 4 16,-4 0 0-16,-4 0-8 15,0 0 4-15,4-4 0 16,0 0 4-16,9-8-8 16,9 4 4-16,0-8 0 15,4 0 0-15,10-4-4 16,4 0 4-16,9 0 4 15,4 0 0-15,0 1-12 16,1-5 0-16,3 8 16 16,-8 0 0-16,0 4-8 15,-5 4 0-15,-4 4 4 16,-4 0 0-16,-5 4-20 16,0 8 0-16,0-1-24 0,-5 1 0 15,1 0-40-15,-1 4 0 16,-4-4 60-16,0 4 4 15</inkml:trace>
  <inkml:trace contextRef="#ctx0" brushRef="#br0" timeOffset="144165.3205">10769 15769 116 0,'-13'8'68'0,"8"8"-44"0,5-12 4 0,5-1-12 15,-1 1 0-15,5 4-12 16,4 8 0-16,5-4 4 16,0 0 4-16,9 4-4 15,9 4 0-15,4 0-4 16,9 4 4-16,1 0-4 16,3-8 0-16,1 4 0 15,0-1 0-15,-1-7-4 16,6-8 4-16,-1-8 0 15,-9-4 0-15,-4-8-8 16,-5 1 4-16,-4-5-4 16,0-4 0-16,-5 0 0 15,-4 0 4-15,-5 0-4 16,-4-4 0-16,-4-4-8 16,-5 9 4-16,4-5-4 0,0 4 4 15,1 4 8-15,-1 0 0 16,5 0-4-16,0 0 4 15,-4 4 4-15,-1 0 0 16,-4 4-8-16,0 1 0 16,0 3 4-16,4-4 4 15,1 8-4-15,-1 0 4 32,-4 8 0-32,-4 0 0 15,-10 8-8-15,-8-4 4 16,-10-1 0-16,-4 1 4 0,1-4 0 15,-1 0 0-15,0 0-4 16,0-4 0-16,0-4 0 16,9-4 0-16,0 0-4 15,9 1 4-15,5-9-4 16,4 0 4-16,9-4 12 16,4 4 4-16,10 0-16 15,-1 4 4-15,5 4 0 16,0 4 4-16,0 4 0 15,-1 4 4-15,-3 4 0 16,-1 0 0-16,-4 4-12 16,-4 4 4-16,-6 4 8 15,-3 4 4-15,4 7-116 16,0 5 0-16,4 0-4 16,1-12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2T19:58:40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5165 16959 100 0,'-35'-8'56'0,"-10"-8"-56"16,45 16 0-16,-5-8 16 15,5 4 0-15,5 0-8 0,4 0 0 16,4-4 8-16,10 4 0 16,8 0 4-16,5-4 0 15,13 4-12-15,14-4 0 16,8 4 0-16,14-8 4 16,9-4-4-16,14 4 4 15,26 0 4-15,5 0 0 16,13 0-8-16,22 0 4 15,5 8 4-15,9-4 4 16,0 1-12-16,5 3 4 16,75-8-12-1,-26-4 0-15,-23 8 8 16,-22 0 0-16,-27 0 4 16,-8 0 4-16,-19-4-8 15,-9 4 4-15,-13 0-12 16,-9 0 0-16,-5 0 0 15,-13 4 4-15,-4 0-4 16,-19 4 4-16,-8-4 4 16,-9 0 0-16,-19 0-4 15,-17 0 4-15,-22-4-12 16,-23 0 4-16,-36 4 0 16,-26-4 4-16,-45 0-4 15,-45 4 4-15,-45 0-4 16,-45 4 4-16,-35 0-8 15,-14 8 4-15,-13-4-28 0,9 12 4 16,13 0-80-16,22 0 0 16,46-4-32-16,12 24 0 15</inkml:trace>
  <inkml:trace contextRef="#ctx0" brushRef="#br0" timeOffset="55201.7825">14945 17770 192 0,'63'4'108'0,"75"-4"-100"0,-111-4 4 16,13-4-4-16,14-3 4 16,9 3-12-16,13 0 4 15,0 4-8-15,0-4 0 16,-4 0 4-16,-10 4 4 16,-8-4-60-16,-9-4 0 15,0 4 40-15,-19-12 0 16,-8 4 16-16,-13 0 4 0,-5 4 32 15,-9 0 0-15,-5 0-12 16,-17 0 0-16,-5 0-4 16,5 0 4-16,4 5 4 15,5-1 4-15,4 0-16 16,9 0 4-16,4 4-16 16,10 4 4-16,13 4 0 15,4-4 0-15,5 4-4 16,4 0 0-16,10 4-4 15,-6 4 4-15,1 3 0 16,-4 5 0-16,-6 0 8 16,-8 4 4-16,-4 4 16 15,-10 4 0-15,-13 0-20 16,-4-5 0-16,-10 1-12 16,1-4 4-16,0-4-72 0,4-4 4 15,13 0-116-15,10 4 0 16</inkml:trace>
  <inkml:trace contextRef="#ctx0" brushRef="#br0" timeOffset="56014.3409">16686 17102 148 0,'4'4'84'0,"-8"40"-24"0,4-29 0 15,0 13-24-15,4 16 4 0,5 0-16 16,0 4 4-16,5 7-24 16,-5 13 4-16,0-16-8 15,0-4 4-15,0-9-4 16,0-11 0-16,-5-4 4 16,0-12 0-16,5-4-8 15,0 0 0-15,0-8 0 16,5-8 4-16,4 0 0 15,4-4 0-15,-4 0 0 16,0 12 0-16,4 4 0 16,-4 4 4-16,0 4-4 15,0 12 0-15,-9-4 0 16,-5 4 4-16,-8 4 0 16,-10-1 4-16,-8 1 0 15,-5-4 4-15,-4-4-12 16,0-8 4-16,-5-4-12 0,4-8 4 15,10-12-88-15,4-4 4 16,9 0-20-16,9-8 0 16,5 8 48-16,4-4 0 15</inkml:trace>
  <inkml:trace contextRef="#ctx0" brushRef="#br0" timeOffset="56264.3573">16990 17711 176 0,'23'4'96'0,"30"20"-60"0,-44-20 0 16,5 4-20-16,-1 3 0 16,1 5-12-16,-1 0 0 0,-4 0 12 15,-5 0 4-15,1 0-16 16,-5-4 0-16,-5-8 0 16,1-4 4-16,-5-8-16 15,5-8 4-15,-1-4 4 16,5-8 4-16,5-4-8 15,4 1 0-15,-1-1 4 16,6 0 4-16,-1 12-80 16,14 4 4-16,0 4-64 15,0 16 0-15</inkml:trace>
  <inkml:trace contextRef="#ctx0" brushRef="#br0" timeOffset="56826.8994">17541 17758 220 0,'27'-4'120'0,"-5"-27"-108"0,-22 23 0 16,5-4-12-16,-5-8 0 15,4-8 8-15,-4 8 0 16,0 0 8-16,-4 4 4 16,-1 0-12-16,-4 8 0 15,0 8-4-15,-4 4 4 16,-1 12-4-16,-4 8 0 15,5 0-4-15,9 12 0 16,4-4-16-16,4-4 4 0,9-5-56 16,5-3 4-16,0-4 4 15,0-4 4-15,0-4-16 16,0-12 0-16,-5 0 96 16,5-8 4-16,0-4 44 15,0-4 0-15,-5 1-16 16,-4-5 0-16,0 0-32 15,-4 4 4-15,-5 0-8 16,-9 8 4-16,0 12-16 16,0 4 4-16,0 8-12 15,5 4 0-15,-1-4 0 16,10 0 0-16,-1 0 0 16,5-8 0-16,9 0 0 15,0-4 0-15,0-4 0 16,-5-8 0-16,1 0 4 15,-5-4 0-15,-1 0-12 0,1 4 4 16,-4 8 4-16,-1 4 0 16,1 4 16-16,4 8 0 15,0 4-16-15,4 0 0 16,1 4-24-16,4 0 4 16,4 0-96-16,-4-9 4 15,0 9 8-15,13-12 0 16</inkml:trace>
  <inkml:trace contextRef="#ctx0" brushRef="#br0" timeOffset="57389.4422">17997 17325 252 0,'-13'51'140'0,"22"33"-108"0,-5-68 4 0,10 8-36 16,4 8 4-16,4-1-4 15,0 1 4-15,1-8-8 16,-5 0 4-16,0-8-20 16,-5-4 0-16,0-12-8 15,1-16 4-15,4-4 8 16,-5-4 0-16,1 0 12 16,4 0 0-16,-9 5 16 15,-5 3 0-15,0 8 24 16,1 8 0-16,-1 8-36 15,1 4 0-15,4 7 0 0,4 5 0 16,5-4-52-16,0 0 0 16,4-4 8-16,1-4 4 15,-1-4 16-15,1-12 4 16,-1 0 20-16,-4-12 0 16,4-4 24-16,-4 0 4 15,0-4 4-15,-4 1 4 16,-1-1-12-16,-4 0 0 15,-5 4 0-15,-4 8 0 16,0 4-8-16,-4 8 4 16,-5 4-16-16,4 4 4 0,5 0-12 15,5 4 4-15,4 0 0 16,9 8 0-16,4 4 0 16,1-1 4-16,-6-3 0 15,-8 4 0-15,0-4 0 16,-9 0 0-16,-4 4 0 15,-10-4 4-15,1-4-44 16,-5-4 4-16,9-12-124 16,-9 0 0-16,5-4 104 15,-10-4 4-15</inkml:trace>
  <inkml:trace contextRef="#ctx0" brushRef="#br0" timeOffset="58014.4811">19313 17496 260 0,'23'16'140'0,"-1"24"-116"0,-18-25 0 0,5 5-24 15,5 4 4-15,4 4-4 16,4 4 4-16,1-12-4 16,-1 0 4-16,-4-8 0 0,0-8 4 15,0-12-8-15,-9-12 4 16,0-8 0-16,-1-8 0 16,1 4-8-16,-4 0 4 15,-1 5-8-15,1 7 4 16,-1 8 4-16,1 8 0 15,-1 8 0-15,10 4 4 16,13 12-88-16,-1 3 0 16,1-3-4-16,5 0 4 15,-1 0 20-15,0-4 4 0</inkml:trace>
  <inkml:trace contextRef="#ctx0" brushRef="#br0" timeOffset="58295.7509">19962 17536 144 0,'-9'-48'80'0,"18"-24"-28"0,-9 64 4 0,-13-12-24 15,-1 0 4-15,1 5-12 16,-5 3 4-16,-4 4-24 16,4 4 4-16,4 8-8 15,5 4 0-15,5 4 0 16,8 3 4-16,5 5-8 16,9 0 4-16,5 4 0 15,-5 0 4-15,-1 4-4 16,-3 4 0-16,-5 0 4 15,-9-5 0-15,-9-7-4 16,0 0 0-16,0-4-28 16,-4-8 0-16,-1-4-40 0,1-4 0 15,4-8-40-15,4 8 0 16,5 0 76-16,5-12 4 16</inkml:trace>
  <inkml:trace contextRef="#ctx0" brushRef="#br0" timeOffset="58545.7685">20016 17579 156 0,'27'-4'84'0,"22"-27"-52"0,-40 23 4 16,4-4-28-16,5-4 0 15,0-4 0-15,-4 0 4 16,-1-4-8-16,-4-4 4 0,-5 8-4 16,-4 4 0-16,-4 4 8 15,-5 5 0-15,0 7 20 16,-4 7 0-16,-1 5-16 15,1 4 0-15,4 4-12 16,9 4 0-16,4-4-4 16,5 0 4-16,5 0-16 15,4 0 0-15,4-12-88 16,0-8 4-16,1 0-40 16,-1 0 4-16</inkml:trace>
  <inkml:trace contextRef="#ctx0" brushRef="#br0" timeOffset="58827.0383">20423 17416 224 0,'9'24'124'0,"54"20"-100"0,-59-36 4 16,5 0-12-16,0 4 4 15,0 8-12-15,-4 0 4 16,-1-1-4-16,1 1 0 15,-5-4-8-15,0-4 4 16,-5-12 0-16,1 0 4 16,-1-12-8-16,5-8 0 15,0-4 4-15,0 1 0 16,14-5-4-16,-1 0 4 0,5 0-36 16,4 0 0-16,1 12-120 15,4 4 4-15,-1 8 84 16,-8 4 0-16</inkml:trace>
  <inkml:trace contextRef="#ctx0" brushRef="#br0" timeOffset="59311.4474">21148 17635 224 0,'5'0'124'0,"13"28"-80"15,-18-12 4-15,0 4-28 16,4 12 0-16,-4 3-20 16,0 9 4-16,0 4-4 15,0 8 4-15,0-9-28 0,0-3 0 16,0-8-56-16,0-8 0 16,-4-12 8-16,-1-12 0 15,1-12 12-15,-5-8 0 31,-5-48 200-31,1-7 4 16,4-5-96-16,4 4 4 16,5 1 0-16,0-1 4 15,9 16-40-15,0 5 4 16,5 11 0-16,4 4 0 16,9 4-16-16,-1 16 0 0,6 8 12 15,-5 8 0-15,-5 8-8 16,-4 8 4-16,-9 8-4 15,-9-4 0-15,0-4-4 16,-18 4 4-16,0-4-32 16,-4-8 4-16,-1-8-56 15,5 0 0-15,5-4-12 16,4-4 0-16,13 0-8 16,19 0 0-16,8 0 44 15,1-4 0-15</inkml:trace>
  <inkml:trace contextRef="#ctx0" brushRef="#br0" timeOffset="59577.0911">21609 17388 236 0,'5'-8'132'0,"-5"4"-88"15,0 4 4-15,-9 4-44 16,0 4 0-16,0 0-4 0,0 8 0 16,0 0-4-16,5 8 0 15,4 4 8-15,4 0 0 16,5-4-8-16,4 0 4 15,5-9-4-15,-4-3 4 16,4-16 0-16,-5-8 4 16,0-3-4-16,-8-5 4 15,-1-8 0-15,-8-4 4 16,-5 0-28-16,-4-4 0 16,-5 8-48-16,0 5 4 0,0 7-44 15,9 8 0-15,9 8 64 16,0 0 0-16</inkml:trace>
  <inkml:trace contextRef="#ctx0" brushRef="#br0" timeOffset="59748.9776">21784 17333 228 0,'18'12'124'0,"13"11"-72"16,-26-15 0-16,4 4-48 15,-1 4 4-15,6 0-4 16,-1 8 0-16,1-4 0 15,-5 0 4-15,-5-4-104 16,-4-4 0-16,0-8-52 16,-4-4 4-16</inkml:trace>
  <inkml:trace contextRef="#ctx0" brushRef="#br0" timeOffset="60108.3823">22030 17372 304 0,'36'28'168'0,"4"20"-160"0,-35-44 4 15,4 4-8-15,-1 0 4 16,1 0-4-16,-4 0 0 16,-1-4-12-16,1 0 4 15,-1-8-24-15,1-4 4 0,-1-8 16 16,10-4 0-16,4-12 4 15,4 0 0-15,0 1 4 16,1 3 0-16,-1 4 8 16,-4 8 0-16,-5 8 20 15,1 8 4-15,-5 12-20 16,0 8 0-16,0 8-12 16,0 0 4-16,-5 3-4 15,5 5 4-15,5 0-64 16,-5-8 0-16,-1-4-48 15,-3-12 4-15,4-8 8 16,-5-8 0-16</inkml:trace>
  <inkml:trace contextRef="#ctx0" brushRef="#br0" timeOffset="60327.1452">22616 16823 244 0,'-9'28'136'0,"9"16"-68"0,0-28 0 15,9 12-16-15,0 11 0 16,5 5-44-16,-1 12 0 16,5 4-8-16,4-1 0 15,1-3-12-15,-1-8 0 16,-8-4-88-16,-10-13 0 16,-4-11-32-16,-4-8 4 15,-1-4 56-15,-4-8 0 0</inkml:trace>
  <inkml:trace contextRef="#ctx0" brushRef="#br0" timeOffset="60452.1527">22585 17293 248 0,'27'-4'136'0,"36"-16"-88"0,-50 16 0 0,9-4-36 16,14 0 0-16,4 0-16 16,-4 0 4-16,-4 0-108 15,-1 0 0-15,-9 8-32 16,-4 4 0-16</inkml:trace>
  <inkml:trace contextRef="#ctx0" brushRef="#br0" timeOffset="60624.0424">21838 17181 228 0,'26'-8'128'0,"46"-11"-140"0,-45 11 0 16,13 0-152-16,14 8 0 16</inkml:trace>
  <inkml:trace contextRef="#ctx0" brushRef="#br0" timeOffset="61155.3317">23024 17341 236 0,'0'-8'132'0,"62"8"-92"0,-53-4 4 0,5-4-44 16,4-4 4-16,-1 0-40 15,1-4 4-15,0 0 4 16,-9-4 0-16,0 4 20 16,-9 0 4-16,-4-4 0 15,-5 8 4-15,-9 4 8 16,-5 4 0-16,-3 8 12 15,-1 4 4-15,-5 12 8 16,10 16 0-16,9 0-28 16,8 0 4-16,10-4-4 15,8-5 0-15,5-3 0 16,4-4 0-16,1-8 0 16,-1-8 0-16,0-12-8 0,1-4 0 15,4-4 4-15,-5-4 0 16,0 1-4-16,1 3 4 15,-1 4 0-15,1 4 0 16,-5 8 0-16,-1 8 4 16,-3 8 8-16,-1 0 4 15,1 3-8-15,4-3 0 16,-5 0 0-16,5-8 0 16,-5 0 0-16,1-8 4 15,-5-12-8-15,0-8 0 16,-5-4 8-16,1-3 4 0,-1-1-20 15,1 0 0-15,4 0-60 16,4 4 4-16,5 4-48 16,9 0 0-16,0 8 16 15,-1 12 0-15,6 8 72 16,-5 0 0-16</inkml:trace>
  <inkml:trace contextRef="#ctx0" brushRef="#br0" timeOffset="61405.3474">23834 17213 280 0,'-5'-20'156'0,"-13"-4"-124"15,14 20 4-15,-1-3-24 16,-4-1 0-16,1 4-8 16,-1 0 0-16,-9 4-4 15,-5 4 4-15,5 4-8 16,5 0 0-16,4 3 0 16,5 5 4-16,8 8 0 0,5 0 4 15,4 4-8-15,5 4 4 16,0 0 0-16,0 3 4 15,-4 5-4-15,-14 4 0 16,-9-4 36-16,-9-12 0 16,0-4-68-16,-5-8 4 15,1-5-168-15,4-15 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11/27/2017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E38-42BE-46F6-BB7C-9400E78F8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6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1" y="2"/>
            <a:ext cx="2971799" cy="458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7900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How do we know how much to free?</a:t>
            </a:r>
          </a:p>
          <a:p>
            <a:r>
              <a:rPr lang="en-US" dirty="0"/>
              <a:t>Allocator</a:t>
            </a:r>
            <a:r>
              <a:rPr lang="en-US" baseline="0" dirty="0"/>
              <a:t> has to remember!</a:t>
            </a:r>
          </a:p>
          <a:p>
            <a:endParaRPr lang="en-US" baseline="0" dirty="0"/>
          </a:p>
          <a:p>
            <a:r>
              <a:rPr lang="en-US" baseline="0" dirty="0"/>
              <a:t>P4 malloc -&gt; location of allocated bytes depends on allocator placement policy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990426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171450" indent="-171450">
              <a:buFontTx/>
              <a:buChar char="-"/>
            </a:pPr>
            <a:r>
              <a:rPr lang="en-US" u="sng" baseline="0" dirty="0"/>
              <a:t>No overlap</a:t>
            </a:r>
            <a:r>
              <a:rPr lang="en-US" baseline="0" dirty="0"/>
              <a:t>:  application thinks they're separate pieces of data</a:t>
            </a:r>
          </a:p>
          <a:p>
            <a:pPr marL="171450" indent="-171450">
              <a:buFontTx/>
              <a:buChar char="-"/>
            </a:pPr>
            <a:r>
              <a:rPr lang="en-US" u="sng" baseline="0" dirty="0"/>
              <a:t>No move</a:t>
            </a:r>
            <a:r>
              <a:rPr lang="en-US" baseline="0" dirty="0"/>
              <a:t>:  application holds pointers, can't go track them down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Respond immediately: can’t reorder or buffer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Allocate from free mem: blocks can’t overlap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Can’t move allocated blocks: defragmentation not allowed -&gt; would break user pointers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88331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heap size </a:t>
            </a:r>
            <a:r>
              <a:rPr lang="en-US" i="1" dirty="0"/>
              <a:t>can</a:t>
            </a:r>
            <a:r>
              <a:rPr lang="en-US" dirty="0"/>
              <a:t> be decreased by using the </a:t>
            </a:r>
            <a:r>
              <a:rPr lang="en-US" b="1" dirty="0" err="1"/>
              <a:t>brk</a:t>
            </a:r>
            <a:r>
              <a:rPr lang="en-US" b="1" dirty="0"/>
              <a:t>(2)</a:t>
            </a:r>
            <a:r>
              <a:rPr lang="en-US" b="0" dirty="0"/>
              <a:t> system call.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Packing</a:t>
            </a:r>
            <a:r>
              <a:rPr lang="en-US" b="0" baseline="0" dirty="0"/>
              <a:t> analogy. -&gt; pack fast or pack tight?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45888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Explicit policy decisions: faster throughput to not individually size every block</a:t>
            </a:r>
          </a:p>
          <a:p>
            <a:endParaRPr lang="en-US" dirty="0"/>
          </a:p>
          <a:p>
            <a:r>
              <a:rPr lang="en-US" dirty="0"/>
              <a:t>Policy examples for performance:</a:t>
            </a:r>
            <a:r>
              <a:rPr lang="en-US" baseline="0" dirty="0"/>
              <a:t>  library book checkout duration, creating a new Google calendar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10339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p4 malloc, </a:t>
            </a:r>
            <a:r>
              <a:rPr lang="en-US" dirty="0" err="1"/>
              <a:t>sbrk</a:t>
            </a:r>
            <a:r>
              <a:rPr lang="en-US" dirty="0"/>
              <a:t>() will be called to extend heap</a:t>
            </a:r>
          </a:p>
          <a:p>
            <a:pPr marL="171450" indent="-171450">
              <a:buFontTx/>
              <a:buChar char="-"/>
            </a:pPr>
            <a:r>
              <a:rPr lang="en-US" dirty="0"/>
              <a:t>28B total storage free, but not contiguous for 24B so need to grow heap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00541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D</a:t>
            </a:r>
          </a:p>
          <a:p>
            <a:r>
              <a:rPr lang="en-US" dirty="0"/>
              <a:t>Reason: allocation failure returns NULL</a:t>
            </a:r>
          </a:p>
          <a:p>
            <a:endParaRPr lang="en-US" dirty="0"/>
          </a:p>
          <a:p>
            <a:r>
              <a:rPr lang="en-US" dirty="0"/>
              <a:t>A: true, temporary should go on stack (if small enough)</a:t>
            </a:r>
          </a:p>
          <a:p>
            <a:r>
              <a:rPr lang="en-US" dirty="0"/>
              <a:t>B: true, allocates only, no initialization</a:t>
            </a:r>
          </a:p>
          <a:p>
            <a:r>
              <a:rPr lang="en-US" dirty="0"/>
              <a:t>C: true, aggregate payload / heap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8666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1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887592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14051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2) Linked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11094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= 4B, is-allocated = 1-bit</a:t>
            </a:r>
          </a:p>
          <a:p>
            <a:endParaRPr lang="en-US" dirty="0"/>
          </a:p>
          <a:p>
            <a:r>
              <a:rPr lang="en-US" dirty="0"/>
              <a:t>Low-order bits are always 0 for aligned addresses!!</a:t>
            </a:r>
          </a:p>
          <a:p>
            <a:endParaRPr lang="en-US" dirty="0"/>
          </a:p>
          <a:p>
            <a:r>
              <a:rPr lang="en-US" dirty="0"/>
              <a:t>Where is p pointing?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358812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46050"/>
            <a:ext cx="7323137" cy="5494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065785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Box = 4B</a:t>
            </a:r>
          </a:p>
          <a:p>
            <a:endParaRPr lang="en-US" dirty="0"/>
          </a:p>
          <a:p>
            <a:r>
              <a:rPr lang="en-US" dirty="0"/>
              <a:t>Draw arrows from block to block for implicit free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692483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Why doesn’t “*p &lt;= </a:t>
            </a:r>
            <a:r>
              <a:rPr lang="en-US" dirty="0" err="1"/>
              <a:t>len</a:t>
            </a:r>
            <a:r>
              <a:rPr lang="en-US" dirty="0"/>
              <a:t>” mask off the allocated bit too? Because this</a:t>
            </a:r>
            <a:r>
              <a:rPr lang="en-US" baseline="0" dirty="0"/>
              <a:t> is the second condition in the || test, which means that the first condition (*p &amp; 1) must have already been false, so we know that the allocated bit can’t be set and we don’t have to bother masking it off.</a:t>
            </a:r>
          </a:p>
          <a:p>
            <a:endParaRPr lang="en-US" baseline="0" dirty="0"/>
          </a:p>
          <a:p>
            <a:r>
              <a:rPr lang="en-US" baseline="0" dirty="0"/>
              <a:t>*note: splinters = lots of small blocks up front -&gt; increases search time for </a:t>
            </a:r>
            <a:r>
              <a:rPr lang="en-US" baseline="0"/>
              <a:t>larger blocks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Tends</a:t>
            </a:r>
            <a:r>
              <a:rPr lang="en-US" baseline="0" dirty="0"/>
              <a:t> to concentrate small blocks at front of heap.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28943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88618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http://en.wikipedia.org/wiki/Data_segment#Program_memory</a:t>
            </a:r>
          </a:p>
          <a:p>
            <a:r>
              <a:rPr lang="en-US" dirty="0"/>
              <a:t>.data is for data</a:t>
            </a:r>
            <a:r>
              <a:rPr lang="en-US" baseline="0" dirty="0"/>
              <a:t> that is initialized at compile-time: string literals, and static/global variables initialized to some value.</a:t>
            </a:r>
          </a:p>
          <a:p>
            <a:r>
              <a:rPr lang="en-US" baseline="0" dirty="0"/>
              <a:t>.</a:t>
            </a:r>
            <a:r>
              <a:rPr lang="en-US" baseline="0" dirty="0" err="1"/>
              <a:t>bss</a:t>
            </a:r>
            <a:r>
              <a:rPr lang="en-US" baseline="0" dirty="0"/>
              <a:t> is for static/global variables with no explicit initialization in the code.</a:t>
            </a:r>
            <a:endParaRPr lang="en-US" dirty="0"/>
          </a:p>
          <a:p>
            <a:r>
              <a:rPr lang="en-US" dirty="0"/>
              <a:t>    http://en.wikipedia.org/wiki/.bss</a:t>
            </a:r>
          </a:p>
          <a:p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.data is fixed-size,</a:t>
            </a:r>
            <a:r>
              <a:rPr lang="en-US" baseline="0" dirty="0"/>
              <a:t> have to know ahead of time how much you need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412699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176561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36930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 3 </a:t>
            </a:r>
            <a:r>
              <a:rPr lang="en-US" dirty="0" err="1"/>
              <a:t>malloc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314453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</a:t>
            </a:r>
            <a:r>
              <a:rPr lang="en-US" baseline="0" dirty="0"/>
              <a:t> 3 free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Free() doesn’t change the pointer passed as an argument, it now points to unallocated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916605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653993" y="550588"/>
            <a:ext cx="6274768" cy="2731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77424" y="3470137"/>
            <a:ext cx="7032067" cy="328540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</p:spTree>
    <p:extLst>
      <p:ext uri="{BB962C8B-B14F-4D97-AF65-F5344CB8AC3E}">
        <p14:creationId xmlns:p14="http://schemas.microsoft.com/office/powerpoint/2010/main" val="2271413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notation for our discussion</a:t>
            </a:r>
          </a:p>
          <a:p>
            <a:endParaRPr lang="en-US" dirty="0"/>
          </a:p>
          <a:p>
            <a:r>
              <a:rPr lang="en-US" dirty="0"/>
              <a:t>4 boxes = 16 B</a:t>
            </a:r>
          </a:p>
          <a:p>
            <a:r>
              <a:rPr lang="en-US" dirty="0"/>
              <a:t>3 boxes = 12 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11/27/2017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8BBE38-42BE-46F6-BB7C-9400E78F80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59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27C8F36-2C5D-4980-8FC5-5544ECC98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8860" y="-2231"/>
            <a:ext cx="1486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L23:  Memory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Allocation 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62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4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customXml" Target="../ink/ink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tags" Target="../tags/tag75.xml"/><Relationship Id="rId26" Type="http://schemas.openxmlformats.org/officeDocument/2006/relationships/tags" Target="../tags/tag83.xml"/><Relationship Id="rId3" Type="http://schemas.openxmlformats.org/officeDocument/2006/relationships/tags" Target="../tags/tag60.xml"/><Relationship Id="rId21" Type="http://schemas.openxmlformats.org/officeDocument/2006/relationships/tags" Target="../tags/tag78.xml"/><Relationship Id="rId34" Type="http://schemas.openxmlformats.org/officeDocument/2006/relationships/image" Target="../media/image15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tags" Target="../tags/tag82.xml"/><Relationship Id="rId33" Type="http://schemas.openxmlformats.org/officeDocument/2006/relationships/customXml" Target="../ink/ink7.xml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tags" Target="../tags/tag77.xml"/><Relationship Id="rId29" Type="http://schemas.openxmlformats.org/officeDocument/2006/relationships/tags" Target="../tags/tag86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tags" Target="../tags/tag81.xml"/><Relationship Id="rId32" Type="http://schemas.openxmlformats.org/officeDocument/2006/relationships/notesSlide" Target="../notesSlides/notesSlide9.xml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tags" Target="../tags/tag80.xml"/><Relationship Id="rId28" Type="http://schemas.openxmlformats.org/officeDocument/2006/relationships/tags" Target="../tags/tag85.xml"/><Relationship Id="rId10" Type="http://schemas.openxmlformats.org/officeDocument/2006/relationships/tags" Target="../tags/tag67.xml"/><Relationship Id="rId19" Type="http://schemas.openxmlformats.org/officeDocument/2006/relationships/tags" Target="../tags/tag76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tags" Target="../tags/tag79.xml"/><Relationship Id="rId27" Type="http://schemas.openxmlformats.org/officeDocument/2006/relationships/tags" Target="../tags/tag84.xml"/><Relationship Id="rId30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13.xml"/><Relationship Id="rId21" Type="http://schemas.openxmlformats.org/officeDocument/2006/relationships/tags" Target="../tags/tag108.xml"/><Relationship Id="rId34" Type="http://schemas.openxmlformats.org/officeDocument/2006/relationships/tags" Target="../tags/tag121.xml"/><Relationship Id="rId42" Type="http://schemas.openxmlformats.org/officeDocument/2006/relationships/tags" Target="../tags/tag129.xml"/><Relationship Id="rId47" Type="http://schemas.openxmlformats.org/officeDocument/2006/relationships/tags" Target="../tags/tag134.xml"/><Relationship Id="rId50" Type="http://schemas.openxmlformats.org/officeDocument/2006/relationships/tags" Target="../tags/tag137.xml"/><Relationship Id="rId55" Type="http://schemas.openxmlformats.org/officeDocument/2006/relationships/tags" Target="../tags/tag142.xml"/><Relationship Id="rId63" Type="http://schemas.openxmlformats.org/officeDocument/2006/relationships/tags" Target="../tags/tag150.xml"/><Relationship Id="rId68" Type="http://schemas.openxmlformats.org/officeDocument/2006/relationships/tags" Target="../tags/tag155.xml"/><Relationship Id="rId76" Type="http://schemas.openxmlformats.org/officeDocument/2006/relationships/tags" Target="../tags/tag163.xml"/><Relationship Id="rId84" Type="http://schemas.openxmlformats.org/officeDocument/2006/relationships/tags" Target="../tags/tag171.xml"/><Relationship Id="rId89" Type="http://schemas.openxmlformats.org/officeDocument/2006/relationships/tags" Target="../tags/tag176.xml"/><Relationship Id="rId97" Type="http://schemas.openxmlformats.org/officeDocument/2006/relationships/tags" Target="../tags/tag184.xml"/><Relationship Id="rId7" Type="http://schemas.openxmlformats.org/officeDocument/2006/relationships/tags" Target="../tags/tag94.xml"/><Relationship Id="rId71" Type="http://schemas.openxmlformats.org/officeDocument/2006/relationships/tags" Target="../tags/tag158.xml"/><Relationship Id="rId92" Type="http://schemas.openxmlformats.org/officeDocument/2006/relationships/tags" Target="../tags/tag179.xml"/><Relationship Id="rId2" Type="http://schemas.openxmlformats.org/officeDocument/2006/relationships/tags" Target="../tags/tag89.xml"/><Relationship Id="rId16" Type="http://schemas.openxmlformats.org/officeDocument/2006/relationships/tags" Target="../tags/tag103.xml"/><Relationship Id="rId29" Type="http://schemas.openxmlformats.org/officeDocument/2006/relationships/tags" Target="../tags/tag116.xml"/><Relationship Id="rId11" Type="http://schemas.openxmlformats.org/officeDocument/2006/relationships/tags" Target="../tags/tag98.xml"/><Relationship Id="rId24" Type="http://schemas.openxmlformats.org/officeDocument/2006/relationships/tags" Target="../tags/tag111.xml"/><Relationship Id="rId32" Type="http://schemas.openxmlformats.org/officeDocument/2006/relationships/tags" Target="../tags/tag119.xml"/><Relationship Id="rId37" Type="http://schemas.openxmlformats.org/officeDocument/2006/relationships/tags" Target="../tags/tag124.xml"/><Relationship Id="rId40" Type="http://schemas.openxmlformats.org/officeDocument/2006/relationships/tags" Target="../tags/tag127.xml"/><Relationship Id="rId45" Type="http://schemas.openxmlformats.org/officeDocument/2006/relationships/tags" Target="../tags/tag132.xml"/><Relationship Id="rId53" Type="http://schemas.openxmlformats.org/officeDocument/2006/relationships/tags" Target="../tags/tag140.xml"/><Relationship Id="rId58" Type="http://schemas.openxmlformats.org/officeDocument/2006/relationships/tags" Target="../tags/tag145.xml"/><Relationship Id="rId66" Type="http://schemas.openxmlformats.org/officeDocument/2006/relationships/tags" Target="../tags/tag153.xml"/><Relationship Id="rId74" Type="http://schemas.openxmlformats.org/officeDocument/2006/relationships/tags" Target="../tags/tag161.xml"/><Relationship Id="rId79" Type="http://schemas.openxmlformats.org/officeDocument/2006/relationships/tags" Target="../tags/tag166.xml"/><Relationship Id="rId87" Type="http://schemas.openxmlformats.org/officeDocument/2006/relationships/tags" Target="../tags/tag174.xml"/><Relationship Id="rId102" Type="http://schemas.openxmlformats.org/officeDocument/2006/relationships/image" Target="../media/image16.png"/><Relationship Id="rId5" Type="http://schemas.openxmlformats.org/officeDocument/2006/relationships/tags" Target="../tags/tag92.xml"/><Relationship Id="rId61" Type="http://schemas.openxmlformats.org/officeDocument/2006/relationships/tags" Target="../tags/tag148.xml"/><Relationship Id="rId82" Type="http://schemas.openxmlformats.org/officeDocument/2006/relationships/tags" Target="../tags/tag169.xml"/><Relationship Id="rId90" Type="http://schemas.openxmlformats.org/officeDocument/2006/relationships/tags" Target="../tags/tag177.xml"/><Relationship Id="rId95" Type="http://schemas.openxmlformats.org/officeDocument/2006/relationships/tags" Target="../tags/tag182.xml"/><Relationship Id="rId19" Type="http://schemas.openxmlformats.org/officeDocument/2006/relationships/tags" Target="../tags/tag106.xml"/><Relationship Id="rId14" Type="http://schemas.openxmlformats.org/officeDocument/2006/relationships/tags" Target="../tags/tag101.xml"/><Relationship Id="rId22" Type="http://schemas.openxmlformats.org/officeDocument/2006/relationships/tags" Target="../tags/tag109.xml"/><Relationship Id="rId27" Type="http://schemas.openxmlformats.org/officeDocument/2006/relationships/tags" Target="../tags/tag114.xml"/><Relationship Id="rId30" Type="http://schemas.openxmlformats.org/officeDocument/2006/relationships/tags" Target="../tags/tag117.xml"/><Relationship Id="rId35" Type="http://schemas.openxmlformats.org/officeDocument/2006/relationships/tags" Target="../tags/tag122.xml"/><Relationship Id="rId43" Type="http://schemas.openxmlformats.org/officeDocument/2006/relationships/tags" Target="../tags/tag130.xml"/><Relationship Id="rId48" Type="http://schemas.openxmlformats.org/officeDocument/2006/relationships/tags" Target="../tags/tag135.xml"/><Relationship Id="rId56" Type="http://schemas.openxmlformats.org/officeDocument/2006/relationships/tags" Target="../tags/tag143.xml"/><Relationship Id="rId64" Type="http://schemas.openxmlformats.org/officeDocument/2006/relationships/tags" Target="../tags/tag151.xml"/><Relationship Id="rId69" Type="http://schemas.openxmlformats.org/officeDocument/2006/relationships/tags" Target="../tags/tag156.xml"/><Relationship Id="rId77" Type="http://schemas.openxmlformats.org/officeDocument/2006/relationships/tags" Target="../tags/tag164.xml"/><Relationship Id="rId100" Type="http://schemas.openxmlformats.org/officeDocument/2006/relationships/notesSlide" Target="../notesSlides/notesSlide10.xml"/><Relationship Id="rId8" Type="http://schemas.openxmlformats.org/officeDocument/2006/relationships/tags" Target="../tags/tag95.xml"/><Relationship Id="rId51" Type="http://schemas.openxmlformats.org/officeDocument/2006/relationships/tags" Target="../tags/tag138.xml"/><Relationship Id="rId72" Type="http://schemas.openxmlformats.org/officeDocument/2006/relationships/tags" Target="../tags/tag159.xml"/><Relationship Id="rId80" Type="http://schemas.openxmlformats.org/officeDocument/2006/relationships/tags" Target="../tags/tag167.xml"/><Relationship Id="rId85" Type="http://schemas.openxmlformats.org/officeDocument/2006/relationships/tags" Target="../tags/tag172.xml"/><Relationship Id="rId93" Type="http://schemas.openxmlformats.org/officeDocument/2006/relationships/tags" Target="../tags/tag180.xml"/><Relationship Id="rId98" Type="http://schemas.openxmlformats.org/officeDocument/2006/relationships/tags" Target="../tags/tag185.xml"/><Relationship Id="rId3" Type="http://schemas.openxmlformats.org/officeDocument/2006/relationships/tags" Target="../tags/tag90.xml"/><Relationship Id="rId12" Type="http://schemas.openxmlformats.org/officeDocument/2006/relationships/tags" Target="../tags/tag99.xml"/><Relationship Id="rId17" Type="http://schemas.openxmlformats.org/officeDocument/2006/relationships/tags" Target="../tags/tag104.xml"/><Relationship Id="rId25" Type="http://schemas.openxmlformats.org/officeDocument/2006/relationships/tags" Target="../tags/tag112.xml"/><Relationship Id="rId33" Type="http://schemas.openxmlformats.org/officeDocument/2006/relationships/tags" Target="../tags/tag120.xml"/><Relationship Id="rId38" Type="http://schemas.openxmlformats.org/officeDocument/2006/relationships/tags" Target="../tags/tag125.xml"/><Relationship Id="rId46" Type="http://schemas.openxmlformats.org/officeDocument/2006/relationships/tags" Target="../tags/tag133.xml"/><Relationship Id="rId59" Type="http://schemas.openxmlformats.org/officeDocument/2006/relationships/tags" Target="../tags/tag146.xml"/><Relationship Id="rId67" Type="http://schemas.openxmlformats.org/officeDocument/2006/relationships/tags" Target="../tags/tag154.xml"/><Relationship Id="rId20" Type="http://schemas.openxmlformats.org/officeDocument/2006/relationships/tags" Target="../tags/tag107.xml"/><Relationship Id="rId41" Type="http://schemas.openxmlformats.org/officeDocument/2006/relationships/tags" Target="../tags/tag128.xml"/><Relationship Id="rId54" Type="http://schemas.openxmlformats.org/officeDocument/2006/relationships/tags" Target="../tags/tag141.xml"/><Relationship Id="rId62" Type="http://schemas.openxmlformats.org/officeDocument/2006/relationships/tags" Target="../tags/tag149.xml"/><Relationship Id="rId70" Type="http://schemas.openxmlformats.org/officeDocument/2006/relationships/tags" Target="../tags/tag157.xml"/><Relationship Id="rId75" Type="http://schemas.openxmlformats.org/officeDocument/2006/relationships/tags" Target="../tags/tag162.xml"/><Relationship Id="rId83" Type="http://schemas.openxmlformats.org/officeDocument/2006/relationships/tags" Target="../tags/tag170.xml"/><Relationship Id="rId88" Type="http://schemas.openxmlformats.org/officeDocument/2006/relationships/tags" Target="../tags/tag175.xml"/><Relationship Id="rId91" Type="http://schemas.openxmlformats.org/officeDocument/2006/relationships/tags" Target="../tags/tag178.xml"/><Relationship Id="rId96" Type="http://schemas.openxmlformats.org/officeDocument/2006/relationships/tags" Target="../tags/tag183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5" Type="http://schemas.openxmlformats.org/officeDocument/2006/relationships/tags" Target="../tags/tag102.xml"/><Relationship Id="rId23" Type="http://schemas.openxmlformats.org/officeDocument/2006/relationships/tags" Target="../tags/tag110.xml"/><Relationship Id="rId28" Type="http://schemas.openxmlformats.org/officeDocument/2006/relationships/tags" Target="../tags/tag115.xml"/><Relationship Id="rId36" Type="http://schemas.openxmlformats.org/officeDocument/2006/relationships/tags" Target="../tags/tag123.xml"/><Relationship Id="rId49" Type="http://schemas.openxmlformats.org/officeDocument/2006/relationships/tags" Target="../tags/tag136.xml"/><Relationship Id="rId57" Type="http://schemas.openxmlformats.org/officeDocument/2006/relationships/tags" Target="../tags/tag144.xml"/><Relationship Id="rId10" Type="http://schemas.openxmlformats.org/officeDocument/2006/relationships/tags" Target="../tags/tag97.xml"/><Relationship Id="rId31" Type="http://schemas.openxmlformats.org/officeDocument/2006/relationships/tags" Target="../tags/tag118.xml"/><Relationship Id="rId44" Type="http://schemas.openxmlformats.org/officeDocument/2006/relationships/tags" Target="../tags/tag131.xml"/><Relationship Id="rId52" Type="http://schemas.openxmlformats.org/officeDocument/2006/relationships/tags" Target="../tags/tag139.xml"/><Relationship Id="rId60" Type="http://schemas.openxmlformats.org/officeDocument/2006/relationships/tags" Target="../tags/tag147.xml"/><Relationship Id="rId65" Type="http://schemas.openxmlformats.org/officeDocument/2006/relationships/tags" Target="../tags/tag152.xml"/><Relationship Id="rId73" Type="http://schemas.openxmlformats.org/officeDocument/2006/relationships/tags" Target="../tags/tag160.xml"/><Relationship Id="rId78" Type="http://schemas.openxmlformats.org/officeDocument/2006/relationships/tags" Target="../tags/tag165.xml"/><Relationship Id="rId81" Type="http://schemas.openxmlformats.org/officeDocument/2006/relationships/tags" Target="../tags/tag168.xml"/><Relationship Id="rId86" Type="http://schemas.openxmlformats.org/officeDocument/2006/relationships/tags" Target="../tags/tag173.xml"/><Relationship Id="rId94" Type="http://schemas.openxmlformats.org/officeDocument/2006/relationships/tags" Target="../tags/tag181.xml"/><Relationship Id="rId99" Type="http://schemas.openxmlformats.org/officeDocument/2006/relationships/slideLayout" Target="../slideLayouts/slideLayout4.xml"/><Relationship Id="rId101" Type="http://schemas.openxmlformats.org/officeDocument/2006/relationships/customXml" Target="../ink/ink8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3" Type="http://schemas.openxmlformats.org/officeDocument/2006/relationships/tags" Target="../tags/tag100.xml"/><Relationship Id="rId18" Type="http://schemas.openxmlformats.org/officeDocument/2006/relationships/tags" Target="../tags/tag105.xml"/><Relationship Id="rId39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17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customXml" Target="../ink/ink9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91.xml"/><Relationship Id="rId7" Type="http://schemas.openxmlformats.org/officeDocument/2006/relationships/customXml" Target="../ink/ink10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110.png"/><Relationship Id="rId5" Type="http://schemas.openxmlformats.org/officeDocument/2006/relationships/tags" Target="../tags/tag190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19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9" Type="http://schemas.openxmlformats.org/officeDocument/2006/relationships/tags" Target="../tags/tag239.xml"/><Relationship Id="rId21" Type="http://schemas.openxmlformats.org/officeDocument/2006/relationships/tags" Target="../tags/tag221.xml"/><Relationship Id="rId34" Type="http://schemas.openxmlformats.org/officeDocument/2006/relationships/tags" Target="../tags/tag234.xml"/><Relationship Id="rId42" Type="http://schemas.openxmlformats.org/officeDocument/2006/relationships/tags" Target="../tags/tag242.xml"/><Relationship Id="rId47" Type="http://schemas.openxmlformats.org/officeDocument/2006/relationships/tags" Target="../tags/tag247.xml"/><Relationship Id="rId50" Type="http://schemas.openxmlformats.org/officeDocument/2006/relationships/tags" Target="../tags/tag250.xml"/><Relationship Id="rId55" Type="http://schemas.openxmlformats.org/officeDocument/2006/relationships/tags" Target="../tags/tag255.xml"/><Relationship Id="rId63" Type="http://schemas.openxmlformats.org/officeDocument/2006/relationships/tags" Target="../tags/tag263.xml"/><Relationship Id="rId68" Type="http://schemas.openxmlformats.org/officeDocument/2006/relationships/tags" Target="../tags/tag268.xml"/><Relationship Id="rId76" Type="http://schemas.openxmlformats.org/officeDocument/2006/relationships/tags" Target="../tags/tag276.xml"/><Relationship Id="rId84" Type="http://schemas.openxmlformats.org/officeDocument/2006/relationships/tags" Target="../tags/tag284.xml"/><Relationship Id="rId7" Type="http://schemas.openxmlformats.org/officeDocument/2006/relationships/tags" Target="../tags/tag207.xml"/><Relationship Id="rId71" Type="http://schemas.openxmlformats.org/officeDocument/2006/relationships/tags" Target="../tags/tag271.xml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9" Type="http://schemas.openxmlformats.org/officeDocument/2006/relationships/tags" Target="../tags/tag229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tags" Target="../tags/tag232.xml"/><Relationship Id="rId37" Type="http://schemas.openxmlformats.org/officeDocument/2006/relationships/tags" Target="../tags/tag237.xml"/><Relationship Id="rId40" Type="http://schemas.openxmlformats.org/officeDocument/2006/relationships/tags" Target="../tags/tag240.xml"/><Relationship Id="rId45" Type="http://schemas.openxmlformats.org/officeDocument/2006/relationships/tags" Target="../tags/tag245.xml"/><Relationship Id="rId53" Type="http://schemas.openxmlformats.org/officeDocument/2006/relationships/tags" Target="../tags/tag253.xml"/><Relationship Id="rId58" Type="http://schemas.openxmlformats.org/officeDocument/2006/relationships/tags" Target="../tags/tag258.xml"/><Relationship Id="rId66" Type="http://schemas.openxmlformats.org/officeDocument/2006/relationships/tags" Target="../tags/tag266.xml"/><Relationship Id="rId74" Type="http://schemas.openxmlformats.org/officeDocument/2006/relationships/tags" Target="../tags/tag274.xml"/><Relationship Id="rId79" Type="http://schemas.openxmlformats.org/officeDocument/2006/relationships/tags" Target="../tags/tag279.xml"/><Relationship Id="rId87" Type="http://schemas.openxmlformats.org/officeDocument/2006/relationships/customXml" Target="../ink/ink12.xml"/><Relationship Id="rId5" Type="http://schemas.openxmlformats.org/officeDocument/2006/relationships/tags" Target="../tags/tag205.xml"/><Relationship Id="rId61" Type="http://schemas.openxmlformats.org/officeDocument/2006/relationships/tags" Target="../tags/tag261.xml"/><Relationship Id="rId82" Type="http://schemas.openxmlformats.org/officeDocument/2006/relationships/tags" Target="../tags/tag282.xml"/><Relationship Id="rId19" Type="http://schemas.openxmlformats.org/officeDocument/2006/relationships/tags" Target="../tags/tag219.xml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tags" Target="../tags/tag230.xml"/><Relationship Id="rId35" Type="http://schemas.openxmlformats.org/officeDocument/2006/relationships/tags" Target="../tags/tag235.xml"/><Relationship Id="rId43" Type="http://schemas.openxmlformats.org/officeDocument/2006/relationships/tags" Target="../tags/tag243.xml"/><Relationship Id="rId48" Type="http://schemas.openxmlformats.org/officeDocument/2006/relationships/tags" Target="../tags/tag248.xml"/><Relationship Id="rId56" Type="http://schemas.openxmlformats.org/officeDocument/2006/relationships/tags" Target="../tags/tag256.xml"/><Relationship Id="rId64" Type="http://schemas.openxmlformats.org/officeDocument/2006/relationships/tags" Target="../tags/tag264.xml"/><Relationship Id="rId69" Type="http://schemas.openxmlformats.org/officeDocument/2006/relationships/tags" Target="../tags/tag269.xml"/><Relationship Id="rId77" Type="http://schemas.openxmlformats.org/officeDocument/2006/relationships/tags" Target="../tags/tag277.xml"/><Relationship Id="rId8" Type="http://schemas.openxmlformats.org/officeDocument/2006/relationships/tags" Target="../tags/tag208.xml"/><Relationship Id="rId51" Type="http://schemas.openxmlformats.org/officeDocument/2006/relationships/tags" Target="../tags/tag251.xml"/><Relationship Id="rId72" Type="http://schemas.openxmlformats.org/officeDocument/2006/relationships/tags" Target="../tags/tag272.xml"/><Relationship Id="rId80" Type="http://schemas.openxmlformats.org/officeDocument/2006/relationships/tags" Target="../tags/tag280.xml"/><Relationship Id="rId85" Type="http://schemas.openxmlformats.org/officeDocument/2006/relationships/slideLayout" Target="../slideLayouts/slideLayout2.xml"/><Relationship Id="rId3" Type="http://schemas.openxmlformats.org/officeDocument/2006/relationships/tags" Target="../tags/tag203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tags" Target="../tags/tag233.xml"/><Relationship Id="rId38" Type="http://schemas.openxmlformats.org/officeDocument/2006/relationships/tags" Target="../tags/tag238.xml"/><Relationship Id="rId46" Type="http://schemas.openxmlformats.org/officeDocument/2006/relationships/tags" Target="../tags/tag246.xml"/><Relationship Id="rId59" Type="http://schemas.openxmlformats.org/officeDocument/2006/relationships/tags" Target="../tags/tag259.xml"/><Relationship Id="rId67" Type="http://schemas.openxmlformats.org/officeDocument/2006/relationships/tags" Target="../tags/tag267.xml"/><Relationship Id="rId20" Type="http://schemas.openxmlformats.org/officeDocument/2006/relationships/tags" Target="../tags/tag220.xml"/><Relationship Id="rId41" Type="http://schemas.openxmlformats.org/officeDocument/2006/relationships/tags" Target="../tags/tag241.xml"/><Relationship Id="rId54" Type="http://schemas.openxmlformats.org/officeDocument/2006/relationships/tags" Target="../tags/tag254.xml"/><Relationship Id="rId62" Type="http://schemas.openxmlformats.org/officeDocument/2006/relationships/tags" Target="../tags/tag262.xml"/><Relationship Id="rId70" Type="http://schemas.openxmlformats.org/officeDocument/2006/relationships/tags" Target="../tags/tag270.xml"/><Relationship Id="rId75" Type="http://schemas.openxmlformats.org/officeDocument/2006/relationships/tags" Target="../tags/tag275.xml"/><Relationship Id="rId83" Type="http://schemas.openxmlformats.org/officeDocument/2006/relationships/tags" Target="../tags/tag283.xml"/><Relationship Id="rId88" Type="http://schemas.openxmlformats.org/officeDocument/2006/relationships/image" Target="../media/image20.pn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tags" Target="../tags/tag228.xml"/><Relationship Id="rId36" Type="http://schemas.openxmlformats.org/officeDocument/2006/relationships/tags" Target="../tags/tag236.xml"/><Relationship Id="rId49" Type="http://schemas.openxmlformats.org/officeDocument/2006/relationships/tags" Target="../tags/tag249.xml"/><Relationship Id="rId57" Type="http://schemas.openxmlformats.org/officeDocument/2006/relationships/tags" Target="../tags/tag257.xml"/><Relationship Id="rId10" Type="http://schemas.openxmlformats.org/officeDocument/2006/relationships/tags" Target="../tags/tag210.xml"/><Relationship Id="rId31" Type="http://schemas.openxmlformats.org/officeDocument/2006/relationships/tags" Target="../tags/tag231.xml"/><Relationship Id="rId44" Type="http://schemas.openxmlformats.org/officeDocument/2006/relationships/tags" Target="../tags/tag244.xml"/><Relationship Id="rId52" Type="http://schemas.openxmlformats.org/officeDocument/2006/relationships/tags" Target="../tags/tag252.xml"/><Relationship Id="rId60" Type="http://schemas.openxmlformats.org/officeDocument/2006/relationships/tags" Target="../tags/tag260.xml"/><Relationship Id="rId65" Type="http://schemas.openxmlformats.org/officeDocument/2006/relationships/tags" Target="../tags/tag265.xml"/><Relationship Id="rId73" Type="http://schemas.openxmlformats.org/officeDocument/2006/relationships/tags" Target="../tags/tag273.xml"/><Relationship Id="rId78" Type="http://schemas.openxmlformats.org/officeDocument/2006/relationships/tags" Target="../tags/tag278.xml"/><Relationship Id="rId81" Type="http://schemas.openxmlformats.org/officeDocument/2006/relationships/tags" Target="../tags/tag281.xml"/><Relationship Id="rId86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tags" Target="../tags/tag326.xml"/><Relationship Id="rId21" Type="http://schemas.openxmlformats.org/officeDocument/2006/relationships/tags" Target="../tags/tag308.xml"/><Relationship Id="rId34" Type="http://schemas.openxmlformats.org/officeDocument/2006/relationships/tags" Target="../tags/tag321.xml"/><Relationship Id="rId42" Type="http://schemas.openxmlformats.org/officeDocument/2006/relationships/tags" Target="../tags/tag329.xml"/><Relationship Id="rId47" Type="http://schemas.openxmlformats.org/officeDocument/2006/relationships/tags" Target="../tags/tag334.xml"/><Relationship Id="rId50" Type="http://schemas.openxmlformats.org/officeDocument/2006/relationships/tags" Target="../tags/tag337.xml"/><Relationship Id="rId55" Type="http://schemas.openxmlformats.org/officeDocument/2006/relationships/tags" Target="../tags/tag342.xml"/><Relationship Id="rId63" Type="http://schemas.openxmlformats.org/officeDocument/2006/relationships/tags" Target="../tags/tag350.xml"/><Relationship Id="rId68" Type="http://schemas.openxmlformats.org/officeDocument/2006/relationships/tags" Target="../tags/tag355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294.xml"/><Relationship Id="rId71" Type="http://schemas.openxmlformats.org/officeDocument/2006/relationships/tags" Target="../tags/tag358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9" Type="http://schemas.openxmlformats.org/officeDocument/2006/relationships/tags" Target="../tags/tag316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45" Type="http://schemas.openxmlformats.org/officeDocument/2006/relationships/tags" Target="../tags/tag332.xml"/><Relationship Id="rId53" Type="http://schemas.openxmlformats.org/officeDocument/2006/relationships/tags" Target="../tags/tag340.xml"/><Relationship Id="rId58" Type="http://schemas.openxmlformats.org/officeDocument/2006/relationships/tags" Target="../tags/tag345.xml"/><Relationship Id="rId66" Type="http://schemas.openxmlformats.org/officeDocument/2006/relationships/tags" Target="../tags/tag353.xml"/><Relationship Id="rId74" Type="http://schemas.openxmlformats.org/officeDocument/2006/relationships/tags" Target="../tags/tag361.xml"/><Relationship Id="rId79" Type="http://schemas.openxmlformats.org/officeDocument/2006/relationships/image" Target="../media/image21.png"/><Relationship Id="rId5" Type="http://schemas.openxmlformats.org/officeDocument/2006/relationships/tags" Target="../tags/tag292.xml"/><Relationship Id="rId61" Type="http://schemas.openxmlformats.org/officeDocument/2006/relationships/tags" Target="../tags/tag348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4" Type="http://schemas.openxmlformats.org/officeDocument/2006/relationships/tags" Target="../tags/tag331.xml"/><Relationship Id="rId52" Type="http://schemas.openxmlformats.org/officeDocument/2006/relationships/tags" Target="../tags/tag339.xml"/><Relationship Id="rId60" Type="http://schemas.openxmlformats.org/officeDocument/2006/relationships/tags" Target="../tags/tag347.xml"/><Relationship Id="rId65" Type="http://schemas.openxmlformats.org/officeDocument/2006/relationships/tags" Target="../tags/tag352.xml"/><Relationship Id="rId73" Type="http://schemas.openxmlformats.org/officeDocument/2006/relationships/tags" Target="../tags/tag360.xml"/><Relationship Id="rId78" Type="http://schemas.openxmlformats.org/officeDocument/2006/relationships/customXml" Target="../ink/ink13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tags" Target="../tags/tag330.xml"/><Relationship Id="rId48" Type="http://schemas.openxmlformats.org/officeDocument/2006/relationships/tags" Target="../tags/tag335.xml"/><Relationship Id="rId56" Type="http://schemas.openxmlformats.org/officeDocument/2006/relationships/tags" Target="../tags/tag343.xml"/><Relationship Id="rId64" Type="http://schemas.openxmlformats.org/officeDocument/2006/relationships/tags" Target="../tags/tag351.xml"/><Relationship Id="rId69" Type="http://schemas.openxmlformats.org/officeDocument/2006/relationships/tags" Target="../tags/tag356.xml"/><Relationship Id="rId77" Type="http://schemas.openxmlformats.org/officeDocument/2006/relationships/notesSlide" Target="../notesSlides/notesSlide17.xml"/><Relationship Id="rId8" Type="http://schemas.openxmlformats.org/officeDocument/2006/relationships/tags" Target="../tags/tag295.xml"/><Relationship Id="rId51" Type="http://schemas.openxmlformats.org/officeDocument/2006/relationships/tags" Target="../tags/tag338.xml"/><Relationship Id="rId72" Type="http://schemas.openxmlformats.org/officeDocument/2006/relationships/tags" Target="../tags/tag359.xml"/><Relationship Id="rId3" Type="http://schemas.openxmlformats.org/officeDocument/2006/relationships/tags" Target="../tags/tag290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46" Type="http://schemas.openxmlformats.org/officeDocument/2006/relationships/tags" Target="../tags/tag333.xml"/><Relationship Id="rId59" Type="http://schemas.openxmlformats.org/officeDocument/2006/relationships/tags" Target="../tags/tag346.xml"/><Relationship Id="rId67" Type="http://schemas.openxmlformats.org/officeDocument/2006/relationships/tags" Target="../tags/tag354.xml"/><Relationship Id="rId20" Type="http://schemas.openxmlformats.org/officeDocument/2006/relationships/tags" Target="../tags/tag307.xml"/><Relationship Id="rId41" Type="http://schemas.openxmlformats.org/officeDocument/2006/relationships/tags" Target="../tags/tag328.xml"/><Relationship Id="rId54" Type="http://schemas.openxmlformats.org/officeDocument/2006/relationships/tags" Target="../tags/tag341.xml"/><Relationship Id="rId62" Type="http://schemas.openxmlformats.org/officeDocument/2006/relationships/tags" Target="../tags/tag349.xml"/><Relationship Id="rId70" Type="http://schemas.openxmlformats.org/officeDocument/2006/relationships/tags" Target="../tags/tag357.xml"/><Relationship Id="rId75" Type="http://schemas.openxmlformats.org/officeDocument/2006/relationships/tags" Target="../tags/tag362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49" Type="http://schemas.openxmlformats.org/officeDocument/2006/relationships/tags" Target="../tags/tag336.xml"/><Relationship Id="rId57" Type="http://schemas.openxmlformats.org/officeDocument/2006/relationships/tags" Target="../tags/tag34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tags" Target="../tags/tag401.xml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tags" Target="../tags/tag404.xml"/><Relationship Id="rId47" Type="http://schemas.openxmlformats.org/officeDocument/2006/relationships/tags" Target="../tags/tag409.xml"/><Relationship Id="rId50" Type="http://schemas.openxmlformats.org/officeDocument/2006/relationships/notesSlide" Target="../notesSlides/notesSlide18.xml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tags" Target="../tags/tag408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tags" Target="../tags/tag391.xml"/><Relationship Id="rId41" Type="http://schemas.openxmlformats.org/officeDocument/2006/relationships/tags" Target="../tags/tag403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slideLayout" Target="../slideLayouts/slideLayout2.xml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tags" Target="../tags/tag406.xml"/><Relationship Id="rId52" Type="http://schemas.openxmlformats.org/officeDocument/2006/relationships/image" Target="../media/image22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tags" Target="../tags/tag405.xml"/><Relationship Id="rId48" Type="http://schemas.openxmlformats.org/officeDocument/2006/relationships/tags" Target="../tags/tag410.xml"/><Relationship Id="rId8" Type="http://schemas.openxmlformats.org/officeDocument/2006/relationships/tags" Target="../tags/tag370.xml"/><Relationship Id="rId51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tags" Target="../tags/tag423.xml"/><Relationship Id="rId18" Type="http://schemas.openxmlformats.org/officeDocument/2006/relationships/image" Target="../media/image26.png"/><Relationship Id="rId3" Type="http://schemas.openxmlformats.org/officeDocument/2006/relationships/tags" Target="../tags/tag413.xml"/><Relationship Id="rId7" Type="http://schemas.openxmlformats.org/officeDocument/2006/relationships/tags" Target="../tags/tag417.xml"/><Relationship Id="rId12" Type="http://schemas.openxmlformats.org/officeDocument/2006/relationships/tags" Target="../tags/tag422.xml"/><Relationship Id="rId17" Type="http://schemas.openxmlformats.org/officeDocument/2006/relationships/tags" Target="../tags/tag4120.xml"/><Relationship Id="rId2" Type="http://schemas.openxmlformats.org/officeDocument/2006/relationships/tags" Target="../tags/tag412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tags" Target="../tags/tag421.xml"/><Relationship Id="rId5" Type="http://schemas.openxmlformats.org/officeDocument/2006/relationships/tags" Target="../tags/tag4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20.xml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tags" Target="../tags/tag4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2.xml"/><Relationship Id="rId13" Type="http://schemas.openxmlformats.org/officeDocument/2006/relationships/tags" Target="../tags/tag437.xml"/><Relationship Id="rId18" Type="http://schemas.openxmlformats.org/officeDocument/2006/relationships/tags" Target="../tags/tag442.xml"/><Relationship Id="rId26" Type="http://schemas.openxmlformats.org/officeDocument/2006/relationships/tags" Target="../tags/tag450.xml"/><Relationship Id="rId39" Type="http://schemas.openxmlformats.org/officeDocument/2006/relationships/tags" Target="../tags/tag463.xml"/><Relationship Id="rId3" Type="http://schemas.openxmlformats.org/officeDocument/2006/relationships/tags" Target="../tags/tag427.xml"/><Relationship Id="rId21" Type="http://schemas.openxmlformats.org/officeDocument/2006/relationships/tags" Target="../tags/tag445.xml"/><Relationship Id="rId34" Type="http://schemas.openxmlformats.org/officeDocument/2006/relationships/tags" Target="../tags/tag458.xml"/><Relationship Id="rId42" Type="http://schemas.openxmlformats.org/officeDocument/2006/relationships/tags" Target="../tags/tag466.xml"/><Relationship Id="rId47" Type="http://schemas.openxmlformats.org/officeDocument/2006/relationships/notesSlide" Target="../notesSlides/notesSlide20.xml"/><Relationship Id="rId7" Type="http://schemas.openxmlformats.org/officeDocument/2006/relationships/tags" Target="../tags/tag431.xml"/><Relationship Id="rId12" Type="http://schemas.openxmlformats.org/officeDocument/2006/relationships/tags" Target="../tags/tag436.xml"/><Relationship Id="rId17" Type="http://schemas.openxmlformats.org/officeDocument/2006/relationships/tags" Target="../tags/tag441.xml"/><Relationship Id="rId25" Type="http://schemas.openxmlformats.org/officeDocument/2006/relationships/tags" Target="../tags/tag449.xml"/><Relationship Id="rId33" Type="http://schemas.openxmlformats.org/officeDocument/2006/relationships/tags" Target="../tags/tag457.xml"/><Relationship Id="rId38" Type="http://schemas.openxmlformats.org/officeDocument/2006/relationships/tags" Target="../tags/tag462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426.xml"/><Relationship Id="rId16" Type="http://schemas.openxmlformats.org/officeDocument/2006/relationships/tags" Target="../tags/tag440.xml"/><Relationship Id="rId20" Type="http://schemas.openxmlformats.org/officeDocument/2006/relationships/tags" Target="../tags/tag444.xml"/><Relationship Id="rId29" Type="http://schemas.openxmlformats.org/officeDocument/2006/relationships/tags" Target="../tags/tag453.xml"/><Relationship Id="rId41" Type="http://schemas.openxmlformats.org/officeDocument/2006/relationships/tags" Target="../tags/tag465.xml"/><Relationship Id="rId1" Type="http://schemas.openxmlformats.org/officeDocument/2006/relationships/tags" Target="../tags/tag425.xml"/><Relationship Id="rId6" Type="http://schemas.openxmlformats.org/officeDocument/2006/relationships/tags" Target="../tags/tag430.xml"/><Relationship Id="rId11" Type="http://schemas.openxmlformats.org/officeDocument/2006/relationships/tags" Target="../tags/tag435.xml"/><Relationship Id="rId24" Type="http://schemas.openxmlformats.org/officeDocument/2006/relationships/tags" Target="../tags/tag448.xml"/><Relationship Id="rId32" Type="http://schemas.openxmlformats.org/officeDocument/2006/relationships/tags" Target="../tags/tag456.xml"/><Relationship Id="rId37" Type="http://schemas.openxmlformats.org/officeDocument/2006/relationships/tags" Target="../tags/tag461.xml"/><Relationship Id="rId40" Type="http://schemas.openxmlformats.org/officeDocument/2006/relationships/tags" Target="../tags/tag464.xml"/><Relationship Id="rId45" Type="http://schemas.openxmlformats.org/officeDocument/2006/relationships/tags" Target="../tags/tag469.xml"/><Relationship Id="rId5" Type="http://schemas.openxmlformats.org/officeDocument/2006/relationships/tags" Target="../tags/tag429.xml"/><Relationship Id="rId15" Type="http://schemas.openxmlformats.org/officeDocument/2006/relationships/tags" Target="../tags/tag439.xml"/><Relationship Id="rId23" Type="http://schemas.openxmlformats.org/officeDocument/2006/relationships/tags" Target="../tags/tag447.xml"/><Relationship Id="rId28" Type="http://schemas.openxmlformats.org/officeDocument/2006/relationships/tags" Target="../tags/tag452.xml"/><Relationship Id="rId36" Type="http://schemas.openxmlformats.org/officeDocument/2006/relationships/tags" Target="../tags/tag460.xml"/><Relationship Id="rId10" Type="http://schemas.openxmlformats.org/officeDocument/2006/relationships/tags" Target="../tags/tag434.xml"/><Relationship Id="rId19" Type="http://schemas.openxmlformats.org/officeDocument/2006/relationships/tags" Target="../tags/tag443.xml"/><Relationship Id="rId31" Type="http://schemas.openxmlformats.org/officeDocument/2006/relationships/tags" Target="../tags/tag455.xml"/><Relationship Id="rId44" Type="http://schemas.openxmlformats.org/officeDocument/2006/relationships/tags" Target="../tags/tag468.xml"/><Relationship Id="rId4" Type="http://schemas.openxmlformats.org/officeDocument/2006/relationships/tags" Target="../tags/tag428.xml"/><Relationship Id="rId9" Type="http://schemas.openxmlformats.org/officeDocument/2006/relationships/tags" Target="../tags/tag433.xml"/><Relationship Id="rId14" Type="http://schemas.openxmlformats.org/officeDocument/2006/relationships/tags" Target="../tags/tag438.xml"/><Relationship Id="rId22" Type="http://schemas.openxmlformats.org/officeDocument/2006/relationships/tags" Target="../tags/tag446.xml"/><Relationship Id="rId27" Type="http://schemas.openxmlformats.org/officeDocument/2006/relationships/tags" Target="../tags/tag451.xml"/><Relationship Id="rId30" Type="http://schemas.openxmlformats.org/officeDocument/2006/relationships/tags" Target="../tags/tag454.xml"/><Relationship Id="rId35" Type="http://schemas.openxmlformats.org/officeDocument/2006/relationships/tags" Target="../tags/tag459.xml"/><Relationship Id="rId43" Type="http://schemas.openxmlformats.org/officeDocument/2006/relationships/tags" Target="../tags/tag4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18" Type="http://schemas.openxmlformats.org/officeDocument/2006/relationships/tags" Target="../tags/tag487.xml"/><Relationship Id="rId26" Type="http://schemas.openxmlformats.org/officeDocument/2006/relationships/tags" Target="../tags/tag495.xml"/><Relationship Id="rId39" Type="http://schemas.openxmlformats.org/officeDocument/2006/relationships/tags" Target="../tags/tag508.xml"/><Relationship Id="rId3" Type="http://schemas.openxmlformats.org/officeDocument/2006/relationships/tags" Target="../tags/tag472.xml"/><Relationship Id="rId21" Type="http://schemas.openxmlformats.org/officeDocument/2006/relationships/tags" Target="../tags/tag490.xml"/><Relationship Id="rId34" Type="http://schemas.openxmlformats.org/officeDocument/2006/relationships/tags" Target="../tags/tag503.xml"/><Relationship Id="rId42" Type="http://schemas.openxmlformats.org/officeDocument/2006/relationships/tags" Target="../tags/tag511.xm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tags" Target="../tags/tag486.xml"/><Relationship Id="rId25" Type="http://schemas.openxmlformats.org/officeDocument/2006/relationships/tags" Target="../tags/tag494.xml"/><Relationship Id="rId33" Type="http://schemas.openxmlformats.org/officeDocument/2006/relationships/tags" Target="../tags/tag502.xml"/><Relationship Id="rId38" Type="http://schemas.openxmlformats.org/officeDocument/2006/relationships/tags" Target="../tags/tag507.xml"/><Relationship Id="rId2" Type="http://schemas.openxmlformats.org/officeDocument/2006/relationships/tags" Target="../tags/tag471.xml"/><Relationship Id="rId16" Type="http://schemas.openxmlformats.org/officeDocument/2006/relationships/tags" Target="../tags/tag485.xml"/><Relationship Id="rId20" Type="http://schemas.openxmlformats.org/officeDocument/2006/relationships/tags" Target="../tags/tag489.xml"/><Relationship Id="rId29" Type="http://schemas.openxmlformats.org/officeDocument/2006/relationships/tags" Target="../tags/tag498.xml"/><Relationship Id="rId41" Type="http://schemas.openxmlformats.org/officeDocument/2006/relationships/tags" Target="../tags/tag510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24" Type="http://schemas.openxmlformats.org/officeDocument/2006/relationships/tags" Target="../tags/tag493.xml"/><Relationship Id="rId32" Type="http://schemas.openxmlformats.org/officeDocument/2006/relationships/tags" Target="../tags/tag501.xml"/><Relationship Id="rId37" Type="http://schemas.openxmlformats.org/officeDocument/2006/relationships/tags" Target="../tags/tag506.xml"/><Relationship Id="rId40" Type="http://schemas.openxmlformats.org/officeDocument/2006/relationships/tags" Target="../tags/tag509.xml"/><Relationship Id="rId45" Type="http://schemas.openxmlformats.org/officeDocument/2006/relationships/notesSlide" Target="../notesSlides/notesSlide21.xml"/><Relationship Id="rId5" Type="http://schemas.openxmlformats.org/officeDocument/2006/relationships/tags" Target="../tags/tag474.xml"/><Relationship Id="rId15" Type="http://schemas.openxmlformats.org/officeDocument/2006/relationships/tags" Target="../tags/tag484.xml"/><Relationship Id="rId23" Type="http://schemas.openxmlformats.org/officeDocument/2006/relationships/tags" Target="../tags/tag492.xml"/><Relationship Id="rId28" Type="http://schemas.openxmlformats.org/officeDocument/2006/relationships/tags" Target="../tags/tag497.xml"/><Relationship Id="rId36" Type="http://schemas.openxmlformats.org/officeDocument/2006/relationships/tags" Target="../tags/tag505.xml"/><Relationship Id="rId10" Type="http://schemas.openxmlformats.org/officeDocument/2006/relationships/tags" Target="../tags/tag479.xml"/><Relationship Id="rId19" Type="http://schemas.openxmlformats.org/officeDocument/2006/relationships/tags" Target="../tags/tag488.xml"/><Relationship Id="rId31" Type="http://schemas.openxmlformats.org/officeDocument/2006/relationships/tags" Target="../tags/tag500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Relationship Id="rId22" Type="http://schemas.openxmlformats.org/officeDocument/2006/relationships/tags" Target="../tags/tag491.xml"/><Relationship Id="rId27" Type="http://schemas.openxmlformats.org/officeDocument/2006/relationships/tags" Target="../tags/tag496.xml"/><Relationship Id="rId30" Type="http://schemas.openxmlformats.org/officeDocument/2006/relationships/tags" Target="../tags/tag499.xml"/><Relationship Id="rId35" Type="http://schemas.openxmlformats.org/officeDocument/2006/relationships/tags" Target="../tags/tag504.xml"/><Relationship Id="rId43" Type="http://schemas.openxmlformats.org/officeDocument/2006/relationships/tags" Target="../tags/tag5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15.xml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6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9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11.png"/><Relationship Id="rId2" Type="http://schemas.openxmlformats.org/officeDocument/2006/relationships/tags" Target="../tags/tag28.xml"/><Relationship Id="rId16" Type="http://schemas.openxmlformats.org/officeDocument/2006/relationships/customXml" Target="../ink/ink3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4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 Allocation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85594" y="6309360"/>
            <a:ext cx="201168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Adapted from </a:t>
            </a:r>
          </a:p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https://xkcd.com/1093/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74" y="262541"/>
            <a:ext cx="3166126" cy="6583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20B57B-80EC-4147-980B-FCEDD3447D5A}"/>
                  </a:ext>
                </a:extLst>
              </p14:cNvPr>
              <p14:cNvContentPartPr/>
              <p14:nvPr/>
            </p14:nvContentPartPr>
            <p14:xfrm>
              <a:off x="3242160" y="5374440"/>
              <a:ext cx="2871360" cy="139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20B57B-80EC-4147-980B-FCEDD3447D5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2800" y="5365080"/>
                <a:ext cx="2890080" cy="14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434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2400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p)</a:t>
            </a:r>
          </a:p>
          <a:p>
            <a:pPr lvl="1"/>
            <a:r>
              <a:rPr lang="en-US" sz="2000" dirty="0"/>
              <a:t>Releases whole block pointed to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/>
              <a:t> to the pool of available memory</a:t>
            </a:r>
          </a:p>
          <a:p>
            <a:pPr lvl="1"/>
            <a:r>
              <a:rPr lang="en-US" sz="2000" dirty="0"/>
              <a:t>Pointer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dirty="0"/>
              <a:t> must be the address </a:t>
            </a:r>
            <a:r>
              <a:rPr lang="en-US" sz="2000" i="1" dirty="0"/>
              <a:t>originally</a:t>
            </a:r>
            <a:r>
              <a:rPr lang="en-US" sz="2000" dirty="0"/>
              <a:t> returned by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m/c/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realloc</a:t>
            </a:r>
            <a:r>
              <a:rPr lang="en-US" sz="2000" dirty="0"/>
              <a:t> (i.e. beginning of the block), otherwise throws system exception</a:t>
            </a:r>
          </a:p>
          <a:p>
            <a:pPr lvl="1"/>
            <a:r>
              <a:rPr lang="en-US" sz="2000" dirty="0"/>
              <a:t>Don’t call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free</a:t>
            </a:r>
            <a:r>
              <a:rPr lang="en-US" sz="2000" dirty="0"/>
              <a:t> on a block that has already been released or 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000" dirty="0"/>
              <a:t> 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0015ED-3451-4527-AE8C-22A7AAD7CF97}"/>
                  </a:ext>
                </a:extLst>
              </p14:cNvPr>
              <p14:cNvContentPartPr/>
              <p14:nvPr/>
            </p14:nvContentPartPr>
            <p14:xfrm>
              <a:off x="4690440" y="3228120"/>
              <a:ext cx="3703320" cy="3128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0015ED-3451-4527-AE8C-22A7AAD7CF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1080" y="3218760"/>
                <a:ext cx="3722040" cy="314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48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Allocation Example in 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2960" y="1362456"/>
            <a:ext cx="7498080" cy="4955460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4000"/>
              </a:lnSpc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m) {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*p;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 block of n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== NULL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</a:t>
            </a:r>
            <a:r>
              <a:rPr lang="en-GB" sz="1600" b="0" i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p[</a:t>
            </a:r>
            <a:r>
              <a:rPr lang="en-GB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space for m ints to end of p block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(</a:t>
            </a:r>
            <a:r>
              <a:rPr lang="en-GB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(p,(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)*</a:t>
            </a:r>
            <a:r>
              <a:rPr lang="en-GB" sz="1600" b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(p == NULL) {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 for allocation error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exit(0);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=n;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 new spaces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b="0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n+m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new array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 </a:t>
            </a:r>
            <a:endParaRPr lang="en-GB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("%d\n", p[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  <a:endParaRPr lang="en-GB" sz="800" b="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</a:pPr>
            <a:r>
              <a:rPr lang="en-GB" sz="1600" b="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free(p)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b="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sz="1600" b="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p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</a:p>
          <a:p>
            <a:pPr>
              <a:lnSpc>
                <a:spcPct val="94000"/>
              </a:lnSpc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123419-1C98-46F4-A689-F67263839E73}"/>
                  </a:ext>
                </a:extLst>
              </p14:cNvPr>
              <p14:cNvContentPartPr/>
              <p14:nvPr/>
            </p14:nvContentPartPr>
            <p14:xfrm>
              <a:off x="937800" y="1623600"/>
              <a:ext cx="5544720" cy="456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123419-1C98-46F4-A689-F67263839E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8440" y="1614240"/>
                <a:ext cx="5563440" cy="45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8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9075738" algn="l"/>
                <a:tab pos="9990138" algn="l"/>
              </a:tabLst>
            </a:pPr>
            <a:r>
              <a:rPr lang="en-GB" dirty="0"/>
              <a:t>We will draw memory divided into </a:t>
            </a:r>
            <a:r>
              <a:rPr lang="en-GB" i="1" dirty="0"/>
              <a:t>boxes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Each </a:t>
            </a:r>
            <a:r>
              <a:rPr lang="en-GB" i="1" dirty="0"/>
              <a:t>box</a:t>
            </a:r>
            <a:r>
              <a:rPr lang="en-GB" dirty="0"/>
              <a:t> can hold an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GB" dirty="0"/>
              <a:t> (32 bits/4 bytes)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Allocations will be in sizes that are a multiple of boxes, </a:t>
            </a:r>
            <a:br>
              <a:rPr lang="en-GB" dirty="0"/>
            </a:br>
            <a:r>
              <a:rPr lang="en-GB" dirty="0"/>
              <a:t>i.e. multiples of 4 bytes</a:t>
            </a:r>
          </a:p>
          <a:p>
            <a:pPr lvl="1">
              <a:tabLst>
                <a:tab pos="9075738" algn="l"/>
                <a:tab pos="9990138" algn="l"/>
              </a:tabLst>
            </a:pPr>
            <a:r>
              <a:rPr lang="en-GB" dirty="0"/>
              <a:t>Book and old videos use </a:t>
            </a:r>
            <a:r>
              <a:rPr lang="en-GB" i="1" dirty="0"/>
              <a:t>word</a:t>
            </a:r>
            <a:r>
              <a:rPr lang="en-GB" dirty="0"/>
              <a:t> instead of </a:t>
            </a:r>
            <a:r>
              <a:rPr lang="en-GB" i="1" dirty="0"/>
              <a:t>box</a:t>
            </a:r>
            <a:endParaRPr lang="en-GB" dirty="0"/>
          </a:p>
          <a:p>
            <a:pPr lvl="2">
              <a:tabLst>
                <a:tab pos="9075738" algn="l"/>
                <a:tab pos="9990138" algn="l"/>
              </a:tabLst>
            </a:pPr>
            <a:r>
              <a:rPr lang="en-GB" dirty="0"/>
              <a:t>Holdover from 32-bit version of textbook </a:t>
            </a:r>
            <a:r>
              <a:rPr lang="en-US" dirty="0"/>
              <a:t>🙁</a:t>
            </a:r>
            <a:endParaRPr lang="en-GB" dirty="0"/>
          </a:p>
          <a:p>
            <a:pPr lvl="1">
              <a:tabLst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9075738" algn="l"/>
                <a:tab pos="9990138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596" y="4572000"/>
            <a:ext cx="7121379" cy="1612883"/>
            <a:chOff x="1187596" y="4055680"/>
            <a:chExt cx="7121379" cy="1612883"/>
          </a:xfrm>
        </p:grpSpPr>
        <p:sp>
          <p:nvSpPr>
            <p:cNvPr id="6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00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4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909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214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9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824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289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4337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738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43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481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52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957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625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673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72162" y="405568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769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817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7865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091362" y="405568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87596" y="4676645"/>
              <a:ext cx="1484166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(4 boxes)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84924" y="4676645"/>
              <a:ext cx="1054689" cy="5770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block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(3 boxes)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32256" y="4982763"/>
              <a:ext cx="1347243" cy="304800"/>
              <a:chOff x="6532256" y="4982763"/>
              <a:chExt cx="1347243" cy="304800"/>
            </a:xfrm>
          </p:grpSpPr>
          <p:sp>
            <p:nvSpPr>
              <p:cNvPr id="35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532256" y="498276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837056" y="4984292"/>
                <a:ext cx="1042443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Free box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32256" y="5363763"/>
              <a:ext cx="1776719" cy="304800"/>
              <a:chOff x="6532256" y="5363763"/>
              <a:chExt cx="1776719" cy="304800"/>
            </a:xfrm>
          </p:grpSpPr>
          <p:sp>
            <p:nvSpPr>
              <p:cNvPr id="33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32256" y="53637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837056" y="5363857"/>
                <a:ext cx="1471919" cy="30175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0" rIns="90000" bIns="0" anchor="ctr" anchorCtr="0">
                <a:normAutofit/>
              </a:bodyPr>
              <a:lstStyle/>
              <a:p>
                <a:pPr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Allocated box</a:t>
                </a:r>
              </a:p>
            </p:txBody>
          </p:sp>
        </p:grpSp>
        <p:sp>
          <p:nvSpPr>
            <p:cNvPr id="30" name="AutoShape 17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 rot="16200000">
              <a:off x="1827796" y="3903280"/>
              <a:ext cx="182880" cy="118872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AutoShape 1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4716780" y="4061262"/>
              <a:ext cx="182880" cy="868680"/>
            </a:xfrm>
            <a:prstGeom prst="leftBrace">
              <a:avLst>
                <a:gd name="adj1" fmla="val 33333"/>
                <a:gd name="adj2" fmla="val 50901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583680" y="457200"/>
            <a:ext cx="2007022" cy="309958"/>
            <a:chOff x="2992437" y="1105948"/>
            <a:chExt cx="2007022" cy="309958"/>
          </a:xfrm>
        </p:grpSpPr>
        <p:sp>
          <p:nvSpPr>
            <p:cNvPr id="45" name="Rectangle 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2"/>
              </p:custDataLst>
            </p:nvPr>
          </p:nvSpPr>
          <p:spPr>
            <a:xfrm>
              <a:off x="3297237" y="1105948"/>
              <a:ext cx="1702222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one box, 4 bytes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0AE14AF-D67A-4EC8-BA93-3262B8A7293F}"/>
                  </a:ext>
                </a:extLst>
              </p14:cNvPr>
              <p14:cNvContentPartPr/>
              <p14:nvPr/>
            </p14:nvContentPartPr>
            <p14:xfrm>
              <a:off x="1055520" y="3451680"/>
              <a:ext cx="4047840" cy="265680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0AE14AF-D67A-4EC8-BA93-3262B8A7293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46160" y="3442320"/>
                <a:ext cx="4066560" cy="26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7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endParaRPr lang="en-GB" b="0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992437" y="1614488"/>
            <a:ext cx="5181600" cy="304800"/>
            <a:chOff x="2992437" y="1614488"/>
            <a:chExt cx="5181600" cy="304800"/>
          </a:xfrm>
        </p:grpSpPr>
        <p:sp>
          <p:nvSpPr>
            <p:cNvPr id="11266" name="Rectangle 2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9924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7" name="Rectangle 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32972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6020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3906837" y="161448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211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516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2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821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3" name="Rectangle 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126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4" name="Rectangle 10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5430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5" name="Rectangle 11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5735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6" name="Rectangle 12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6040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7" name="Rectangle 13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6345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8" name="Rectangle 14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650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79" name="Rectangle 15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69548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0" name="Rectangle 16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72596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1" name="Rectangle 17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5644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2" name="Rectangle 18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78692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283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618488"/>
            <a:ext cx="2249632" cy="301752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p1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grpSp>
        <p:nvGrpSpPr>
          <p:cNvPr id="3" name="Group 96"/>
          <p:cNvGrpSpPr/>
          <p:nvPr>
            <p:custDataLst>
              <p:tags r:id="rId4"/>
            </p:custDataLst>
          </p:nvPr>
        </p:nvGrpSpPr>
        <p:grpSpPr>
          <a:xfrm>
            <a:off x="2992437" y="2501901"/>
            <a:ext cx="5181600" cy="304800"/>
            <a:chOff x="3006724" y="2501901"/>
            <a:chExt cx="5181600" cy="304800"/>
          </a:xfrm>
        </p:grpSpPr>
        <p:sp>
          <p:nvSpPr>
            <p:cNvPr id="11284" name="Rectangle 2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0067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5" name="Rectangle 2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115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6" name="Rectangle 22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6163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7" name="Rectangle 2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921124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8" name="Rectangle 2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2259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89" name="Rectangle 25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5307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0" name="Rectangl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8355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1" name="Rectangle 27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1403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2" name="Rectangle 28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445124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3" name="Rectangle 29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749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4" name="Rectangle 30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54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5" name="Rectangle 31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359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6" name="Rectangle 32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6643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7" name="Rectangle 3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9691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8" name="Rectangle 3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72739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299" name="Rectangle 3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75787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0" name="Rectangle 3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7883524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01" name="Text Box 3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2505456"/>
            <a:ext cx="2249632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p2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(20)</a:t>
            </a:r>
          </a:p>
        </p:txBody>
      </p:sp>
      <p:grpSp>
        <p:nvGrpSpPr>
          <p:cNvPr id="4" name="Group 95"/>
          <p:cNvGrpSpPr/>
          <p:nvPr>
            <p:custDataLst>
              <p:tags r:id="rId6"/>
            </p:custDataLst>
          </p:nvPr>
        </p:nvGrpSpPr>
        <p:grpSpPr>
          <a:xfrm>
            <a:off x="2992437" y="3389313"/>
            <a:ext cx="5181600" cy="304800"/>
            <a:chOff x="3006724" y="3389313"/>
            <a:chExt cx="5181600" cy="304800"/>
          </a:xfrm>
        </p:grpSpPr>
        <p:sp>
          <p:nvSpPr>
            <p:cNvPr id="11302" name="Rectangle 3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0067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3" name="Rectangle 3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115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163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5" name="Rectangle 41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921124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6" name="Rectangle 42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259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7" name="Rectangle 43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5307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8" name="Rectangle 4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8355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51403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445124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5749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60547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3" name="Rectangle 49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63595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4" name="Rectangle 50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66643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5" name="Rectangle 5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69691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6" name="Rectangle 5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273924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7" name="Rectangle 5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5787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18" name="Rectangle 5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83524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19" name="Text Box 5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400" y="3392424"/>
            <a:ext cx="2249632" cy="301752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p3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(24)</a:t>
            </a:r>
          </a:p>
        </p:txBody>
      </p:sp>
      <p:grpSp>
        <p:nvGrpSpPr>
          <p:cNvPr id="5" name="Group 93"/>
          <p:cNvGrpSpPr/>
          <p:nvPr>
            <p:custDataLst>
              <p:tags r:id="rId8"/>
            </p:custDataLst>
          </p:nvPr>
        </p:nvGrpSpPr>
        <p:grpSpPr>
          <a:xfrm>
            <a:off x="2992437" y="4276726"/>
            <a:ext cx="5181600" cy="304800"/>
            <a:chOff x="3036887" y="4276726"/>
            <a:chExt cx="5181600" cy="304800"/>
          </a:xfrm>
        </p:grpSpPr>
        <p:sp>
          <p:nvSpPr>
            <p:cNvPr id="11320" name="Rectangle 5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368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1" name="Rectangle 5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16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2" name="Rectangle 5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464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3" name="Rectangle 5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5128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4" name="Rectangle 6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560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5" name="Rectangle 6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560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6" name="Rectangle 6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865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7" name="Rectangle 6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1704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8" name="Rectangle 6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752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29" name="Rectangle 6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780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0" name="Rectangle 6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60848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1" name="Rectangle 6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3896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2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6944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3" name="Rectangle 6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992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4" name="Rectangle 7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30408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5" name="Rectangle 71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6088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6" name="Rectangle 7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91368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37" name="Text Box 7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279392"/>
            <a:ext cx="1284624" cy="301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free(p2)</a:t>
            </a:r>
          </a:p>
        </p:txBody>
      </p:sp>
      <p:grpSp>
        <p:nvGrpSpPr>
          <p:cNvPr id="6" name="Group 94"/>
          <p:cNvGrpSpPr/>
          <p:nvPr>
            <p:custDataLst>
              <p:tags r:id="rId10"/>
            </p:custDataLst>
          </p:nvPr>
        </p:nvGrpSpPr>
        <p:grpSpPr>
          <a:xfrm>
            <a:off x="2992437" y="5164138"/>
            <a:ext cx="5181600" cy="304800"/>
            <a:chOff x="2992437" y="5164138"/>
            <a:chExt cx="5181600" cy="304800"/>
          </a:xfrm>
        </p:grpSpPr>
        <p:sp>
          <p:nvSpPr>
            <p:cNvPr id="11338" name="Rectangle 7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39" name="Rectangle 7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0" name="Rectangle 7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1" name="Rectangle 7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2" name="Rectangle 7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3" name="Rectangle 7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4" name="Rectangle 8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5" name="Rectangle 8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6" name="Rectangle 8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7" name="Rectangle 8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8" name="Rectangle 8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49" name="Rectangle 8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0" name="Rectangle 8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1" name="Rectangle 8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2" name="Rectangle 8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3" name="Rectangle 8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354" name="Rectangle 9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11355" name="Text Box 9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166360"/>
            <a:ext cx="2111773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(8)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583680" y="457200"/>
            <a:ext cx="1584960" cy="309958"/>
            <a:chOff x="2992437" y="1105948"/>
            <a:chExt cx="1584960" cy="309958"/>
          </a:xfrm>
        </p:grpSpPr>
        <p:sp>
          <p:nvSpPr>
            <p:cNvPr id="102" name="Rectangle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992437" y="111110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TextBox 6"/>
            <p:cNvSpPr txBox="1"/>
            <p:nvPr>
              <p:custDataLst>
                <p:tags r:id="rId13"/>
              </p:custDataLst>
            </p:nvPr>
          </p:nvSpPr>
          <p:spPr>
            <a:xfrm>
              <a:off x="3297237" y="1105948"/>
              <a:ext cx="1280160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4-byte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0701F3D-285E-4217-A227-02ED191B370B}"/>
                  </a:ext>
                </a:extLst>
              </p14:cNvPr>
              <p14:cNvContentPartPr/>
              <p14:nvPr/>
            </p14:nvContentPartPr>
            <p14:xfrm>
              <a:off x="2877840" y="1089360"/>
              <a:ext cx="6224760" cy="538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0701F3D-285E-4217-A227-02ED191B370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68480" y="1080000"/>
                <a:ext cx="6243480" cy="54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256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  <a:ln/>
        </p:spPr>
        <p:txBody>
          <a:bodyPr/>
          <a:lstStyle/>
          <a:p>
            <a:pPr>
              <a:tabLst>
                <a:tab pos="9144000" algn="l"/>
                <a:tab pos="10058400" algn="l"/>
              </a:tabLst>
            </a:pPr>
            <a:r>
              <a:rPr lang="en-US" dirty="0"/>
              <a:t>Implementation Interface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412480" cy="497205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Applications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access memory not currently allocated 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never free memory not currently allocated</a:t>
            </a:r>
          </a:p>
          <a:p>
            <a:pPr lvl="2">
              <a:tabLst>
                <a:tab pos="8978900" algn="l"/>
                <a:tab pos="9893300" algn="l"/>
              </a:tabLst>
            </a:pPr>
            <a:r>
              <a:rPr lang="en-GB" dirty="0"/>
              <a:t>Also must only use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GB" dirty="0"/>
              <a:t> with previously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dirty="0" err="1"/>
              <a:t>’ed</a:t>
            </a:r>
            <a:r>
              <a:rPr lang="en-GB" dirty="0"/>
              <a:t> blocks</a:t>
            </a:r>
          </a:p>
          <a:p>
            <a:pPr lvl="2">
              <a:tabLst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8978900" algn="l"/>
                <a:tab pos="9893300" algn="l"/>
              </a:tabLst>
            </a:pPr>
            <a:r>
              <a:rPr lang="en-GB" b="1" dirty="0"/>
              <a:t>Allocators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  <a:endParaRPr lang="en-GB" sz="2000" dirty="0"/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1">
              <a:tabLst>
                <a:tab pos="8978900" algn="l"/>
                <a:tab pos="9893300" algn="l"/>
              </a:tabLst>
            </a:pPr>
            <a:r>
              <a:rPr lang="en-GB" dirty="0"/>
              <a:t>Can’t move the allocated blocks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732E4D-6248-4D74-8308-AD5B69AF3A10}"/>
                  </a:ext>
                </a:extLst>
              </p14:cNvPr>
              <p14:cNvContentPartPr/>
              <p14:nvPr/>
            </p14:nvContentPartPr>
            <p14:xfrm>
              <a:off x="1828800" y="5973120"/>
              <a:ext cx="6751800" cy="53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732E4D-6248-4D74-8308-AD5B69AF3A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9440" y="5963760"/>
                <a:ext cx="677052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4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Performance Goals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Goals:</a:t>
                </a:r>
                <a:r>
                  <a:rPr lang="en-GB" dirty="0"/>
                  <a:t>  Given some sequence of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and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dirty="0"/>
                  <a:t> requests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dirty="0"/>
                  <a:t>, maximize </a:t>
                </a:r>
                <a:r>
                  <a:rPr lang="en-GB" dirty="0">
                    <a:solidFill>
                      <a:srgbClr val="FF0000"/>
                    </a:solidFill>
                  </a:rPr>
                  <a:t>throughput</a:t>
                </a:r>
                <a:r>
                  <a:rPr lang="en-GB" dirty="0"/>
                  <a:t> and </a:t>
                </a:r>
                <a:r>
                  <a:rPr lang="en-GB" dirty="0">
                    <a:solidFill>
                      <a:srgbClr val="FF0000"/>
                    </a:solidFill>
                  </a:rPr>
                  <a:t>peak memory utilization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These goals are often conflicting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/>
              </a:p>
              <a:p>
                <a:pPr marL="346075" indent="-346075">
                  <a:buSzPct val="100000"/>
                  <a:buFont typeface="+mj-lt"/>
                  <a:buAutoNum type="arabicParenR"/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b="1" dirty="0"/>
                  <a:t>Throughput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Number of completed requests per unit time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u="sng" dirty="0"/>
                  <a:t>Example</a:t>
                </a:r>
                <a:r>
                  <a:rPr lang="en-GB" dirty="0"/>
                  <a:t>:</a:t>
                </a:r>
              </a:p>
              <a:p>
                <a:pPr lvl="2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If 5,000 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GB" dirty="0"/>
                  <a:t> calls and 5,000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free</a:t>
                </a:r>
                <a:r>
                  <a:rPr lang="en-GB" b="1" dirty="0"/>
                  <a:t> </a:t>
                </a:r>
                <a:r>
                  <a:rPr lang="en-GB" dirty="0"/>
                  <a:t>calls completed in 10 seconds, then throughput is 1,000 operations/second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0">
                <a:blip r:embed="rId6"/>
                <a:stretch>
                  <a:fillRect l="-1529" t="-1471" r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89D84A-3016-41D9-B47C-724BCB8B5955}"/>
                  </a:ext>
                </a:extLst>
              </p14:cNvPr>
              <p14:cNvContentPartPr/>
              <p14:nvPr/>
            </p14:nvContentPartPr>
            <p14:xfrm>
              <a:off x="3214440" y="5718240"/>
              <a:ext cx="4889160" cy="68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89D84A-3016-41D9-B47C-724BCB8B59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5080" y="5708880"/>
                <a:ext cx="4907880" cy="70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02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malloc(p)</a:t>
                </a:r>
                <a:r>
                  <a:rPr lang="en-GB" dirty="0"/>
                  <a:t> results in a block with a </a:t>
                </a:r>
                <a:r>
                  <a:rPr lang="en-GB" i="1" dirty="0">
                    <a:solidFill>
                      <a:srgbClr val="FF0000"/>
                    </a:solidFill>
                  </a:rPr>
                  <a:t>payload</a:t>
                </a:r>
                <a:r>
                  <a:rPr lang="en-GB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/>
                  <a:t>of </a:t>
                </a:r>
                <a:r>
                  <a:rPr lang="en-GB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r>
                  <a:rPr lang="en-GB" dirty="0"/>
                  <a:t> bytes</a:t>
                </a:r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After request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</a:t>
                </a:r>
                <a:r>
                  <a:rPr lang="en-GB" dirty="0"/>
                  <a:t>has completed, the </a:t>
                </a:r>
                <a:r>
                  <a:rPr lang="en-GB" i="1" dirty="0">
                    <a:solidFill>
                      <a:srgbClr val="FF0000"/>
                    </a:solidFill>
                  </a:rPr>
                  <a:t>aggregate payload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baseline="-25000" dirty="0"/>
                  <a:t>  </a:t>
                </a:r>
                <a:r>
                  <a:rPr lang="en-GB" dirty="0"/>
                  <a:t>is the sum of currently allocated payloads</a:t>
                </a:r>
              </a:p>
              <a:p>
                <a:r>
                  <a:rPr lang="en-GB" u="sng" dirty="0"/>
                  <a:t>Definition</a:t>
                </a:r>
                <a:r>
                  <a:rPr lang="en-GB" dirty="0"/>
                  <a:t>:</a:t>
                </a:r>
                <a:r>
                  <a:rPr lang="en-GB" i="1" dirty="0"/>
                  <a:t>  Current heap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lnSpc>
                    <a:spcPct val="88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is monotonically non-decreasing</a:t>
                </a:r>
              </a:p>
              <a:p>
                <a:pPr lvl="2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Allocator can increase size of heap using </a:t>
                </a:r>
                <a:r>
                  <a:rPr lang="en-GB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sbrk</a:t>
                </a: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lvl="1">
                  <a:lnSpc>
                    <a:spcPct val="94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endParaRPr lang="en-GB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346075" indent="-346075">
                  <a:buSzPct val="100000"/>
                  <a:buFont typeface="+mj-lt"/>
                  <a:buAutoNum type="arabicParenR" startAt="2"/>
                </a:pPr>
                <a:r>
                  <a:rPr lang="en-US" b="1" dirty="0"/>
                  <a:t>Peak Memory Utilization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after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+1 requests</a:t>
                </a:r>
                <a:endParaRPr lang="en-GB" baseline="-25000" dirty="0"/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/>
                  <a:t>Goal: maximize utilization for a sequence of requests</a:t>
                </a:r>
              </a:p>
              <a:p>
                <a:pPr lvl="1">
                  <a:lnSpc>
                    <a:spcPct val="95000"/>
                  </a:lnSpc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dirty="0">
                    <a:solidFill>
                      <a:srgbClr val="C00000"/>
                    </a:solidFill>
                  </a:rPr>
                  <a:t>Why is this hard?  And what happens to throughput?</a:t>
                </a:r>
                <a:endParaRPr lang="en-GB" baseline="-25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529" t="-1103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4F740E3-3744-4E6A-9765-DB01C37D8B10}"/>
                  </a:ext>
                </a:extLst>
              </p14:cNvPr>
              <p14:cNvContentPartPr/>
              <p14:nvPr/>
            </p14:nvContentPartPr>
            <p14:xfrm>
              <a:off x="7168680" y="3401640"/>
              <a:ext cx="1967760" cy="2318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4F740E3-3744-4E6A-9765-DB01C37D8B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9320" y="3392280"/>
                <a:ext cx="1986480" cy="23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7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Poor memory utilization is caused by </a:t>
            </a:r>
            <a:r>
              <a:rPr lang="en-GB" i="1" dirty="0">
                <a:solidFill>
                  <a:srgbClr val="FF0000"/>
                </a:solidFill>
              </a:rPr>
              <a:t>fragmentation</a:t>
            </a: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Sections of memory are not used to store anything useful, but cannot satisfy allocation requests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Two types:  </a:t>
            </a:r>
            <a:r>
              <a:rPr lang="en-GB" i="1" dirty="0">
                <a:solidFill>
                  <a:srgbClr val="000000"/>
                </a:solidFill>
              </a:rPr>
              <a:t>internal</a:t>
            </a:r>
            <a:r>
              <a:rPr lang="en-GB" dirty="0">
                <a:solidFill>
                  <a:srgbClr val="000000"/>
                </a:solidFill>
              </a:rPr>
              <a:t> and </a:t>
            </a:r>
            <a:r>
              <a:rPr lang="en-GB" i="1" dirty="0">
                <a:solidFill>
                  <a:srgbClr val="000000"/>
                </a:solidFill>
              </a:rPr>
              <a:t>external</a:t>
            </a:r>
            <a:endParaRPr lang="en-GB" dirty="0">
              <a:solidFill>
                <a:srgbClr val="000000"/>
              </a:solidFill>
            </a:endParaRPr>
          </a:p>
          <a:p>
            <a:pPr lvl="2"/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Recall:</a:t>
            </a:r>
            <a:r>
              <a:rPr lang="en-GB" dirty="0"/>
              <a:t>  Fragmentation in </a:t>
            </a:r>
            <a:r>
              <a:rPr lang="en-GB" dirty="0" err="1"/>
              <a:t>structs</a:t>
            </a:r>
            <a:endParaRPr lang="en-GB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of the </a:t>
            </a:r>
            <a:r>
              <a:rPr lang="en-GB" dirty="0" err="1"/>
              <a:t>struct</a:t>
            </a:r>
            <a:r>
              <a:rPr lang="en-GB" dirty="0"/>
              <a:t> (between fields) due to alignment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fragmentation was wasted space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/>
              <a:t>struct</a:t>
            </a:r>
            <a:r>
              <a:rPr lang="en-GB" dirty="0"/>
              <a:t> instances (e.g. in an array) due to alignment</a:t>
            </a:r>
          </a:p>
          <a:p>
            <a:pPr lvl="2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Now referring to wasted space in the heap </a:t>
            </a:r>
            <a:r>
              <a:rPr lang="en-GB" i="1" dirty="0">
                <a:solidFill>
                  <a:srgbClr val="C00000"/>
                </a:solidFill>
              </a:rPr>
              <a:t>inside</a:t>
            </a:r>
            <a:r>
              <a:rPr lang="en-GB" dirty="0"/>
              <a:t> or </a:t>
            </a:r>
            <a:r>
              <a:rPr lang="en-GB" i="1" dirty="0">
                <a:solidFill>
                  <a:srgbClr val="C00000"/>
                </a:solidFill>
              </a:rPr>
              <a:t>between</a:t>
            </a:r>
            <a:r>
              <a:rPr lang="en-GB" dirty="0"/>
              <a:t> allocated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given block, </a:t>
            </a:r>
            <a:r>
              <a:rPr lang="en-US" i="1" dirty="0">
                <a:solidFill>
                  <a:srgbClr val="FF0000"/>
                </a:solidFill>
              </a:rPr>
              <a:t>internal fragmentation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occurs if payload is smaller than the 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Causes: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Overhead of maintaining heap data structures (inside block, outside payload)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Explicit policy decisions (e.g. return a big block to satisfy a small request)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US" dirty="0"/>
              <a:t>Easy to measure because only depends on past requests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3591" y="2267712"/>
            <a:ext cx="7779139" cy="1068042"/>
            <a:chOff x="663591" y="2286000"/>
            <a:chExt cx="7779139" cy="1068042"/>
          </a:xfrm>
        </p:grpSpPr>
        <p:sp>
          <p:nvSpPr>
            <p:cNvPr id="5" name="Rectangle 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94846" y="2926080"/>
              <a:ext cx="2819400" cy="3657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9142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32846" y="2926080"/>
              <a:ext cx="76200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040189" y="2860700"/>
              <a:ext cx="1402541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6261320" y="3108960"/>
              <a:ext cx="76517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AutoShape 8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rot="16200000">
              <a:off x="4367386" y="576072"/>
              <a:ext cx="274320" cy="434340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6040" y="2286000"/>
              <a:ext cx="63701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63591" y="2860701"/>
              <a:ext cx="1402540" cy="49334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 anchorCtr="0">
              <a:spAutoFit/>
            </a:bodyPr>
            <a:lstStyle/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Internal </a:t>
              </a:r>
            </a:p>
            <a:p>
              <a:pPr algn="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fragmentation</a:t>
              </a:r>
            </a:p>
          </p:txBody>
        </p:sp>
        <p:sp>
          <p:nvSpPr>
            <p:cNvPr id="13" name="Line 11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059937" y="3107372"/>
              <a:ext cx="685800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5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/>
              <a:t>For the heap, </a:t>
            </a:r>
            <a:r>
              <a:rPr lang="en-GB" sz="2400" i="1" dirty="0">
                <a:solidFill>
                  <a:srgbClr val="FF0000"/>
                </a:solidFill>
              </a:rPr>
              <a:t>external fragmentation</a:t>
            </a:r>
            <a:r>
              <a:rPr lang="en-GB" sz="2400" i="1" dirty="0"/>
              <a:t> </a:t>
            </a:r>
            <a:r>
              <a:rPr lang="en-GB" sz="2400" dirty="0"/>
              <a:t>occurs when allocation/free pattern leaves “holes” between blocks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That is, the aggregate payload is non-continuous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Can cause situations where there is enough aggregate heap memory to satisfy request,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Don’t know what future requests will be</a:t>
            </a:r>
            <a:endParaRPr lang="en-GB" sz="2400" dirty="0"/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/>
              <a:t>Difficult to impossible to </a:t>
            </a:r>
            <a:r>
              <a:rPr lang="en-US" sz="2000" dirty="0"/>
              <a:t>know if past placements will become problematic</a:t>
            </a:r>
            <a:endParaRPr lang="en-GB" sz="2000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838200" y="3291840"/>
            <a:ext cx="7640637" cy="1676400"/>
            <a:chOff x="838200" y="3291840"/>
            <a:chExt cx="7640637" cy="1676400"/>
          </a:xfrm>
        </p:grpSpPr>
        <p:grpSp>
          <p:nvGrpSpPr>
            <p:cNvPr id="4" name="Group 3"/>
            <p:cNvGrpSpPr/>
            <p:nvPr>
              <p:custDataLst>
                <p:tags r:id="rId9"/>
              </p:custDataLst>
            </p:nvPr>
          </p:nvGrpSpPr>
          <p:grpSpPr>
            <a:xfrm>
              <a:off x="3297237" y="3291840"/>
              <a:ext cx="5181600" cy="304800"/>
              <a:chOff x="3006724" y="1614488"/>
              <a:chExt cx="5181600" cy="304800"/>
            </a:xfrm>
          </p:grpSpPr>
          <p:sp>
            <p:nvSpPr>
              <p:cNvPr id="5" name="Rectangle 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" name="Rectangle 1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" name="Rectangle 11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Text Box 1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8200" y="3291840"/>
              <a:ext cx="2249632" cy="301752"/>
            </a:xfrm>
            <a:prstGeom prst="rect">
              <a:avLst/>
            </a:prstGeom>
            <a:solidFill>
              <a:srgbClr val="F6F5B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p1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(16)</a:t>
              </a:r>
            </a:p>
          </p:txBody>
        </p:sp>
        <p:grpSp>
          <p:nvGrpSpPr>
            <p:cNvPr id="23" name="Group 22"/>
            <p:cNvGrpSpPr/>
            <p:nvPr>
              <p:custDataLst>
                <p:tags r:id="rId11"/>
              </p:custDataLst>
            </p:nvPr>
          </p:nvGrpSpPr>
          <p:grpSpPr>
            <a:xfrm>
              <a:off x="3297237" y="3749040"/>
              <a:ext cx="5181600" cy="304800"/>
              <a:chOff x="3006724" y="2501901"/>
              <a:chExt cx="5181600" cy="304800"/>
            </a:xfrm>
          </p:grpSpPr>
          <p:sp>
            <p:nvSpPr>
              <p:cNvPr id="24" name="Rectangle 20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067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115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6163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21124" y="2501901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259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5307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8355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51403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5445124" y="2501901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5749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6054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6359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66643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69691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72739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75787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7883524" y="2501901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1" name="Text Box 3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8200" y="3749040"/>
              <a:ext cx="2249632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p2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(20)</a:t>
              </a:r>
            </a:p>
          </p:txBody>
        </p:sp>
        <p:grpSp>
          <p:nvGrpSpPr>
            <p:cNvPr id="42" name="Group 41"/>
            <p:cNvGrpSpPr/>
            <p:nvPr>
              <p:custDataLst>
                <p:tags r:id="rId13"/>
              </p:custDataLst>
            </p:nvPr>
          </p:nvGrpSpPr>
          <p:grpSpPr>
            <a:xfrm>
              <a:off x="3297237" y="4206240"/>
              <a:ext cx="5181600" cy="304800"/>
              <a:chOff x="3006724" y="3389313"/>
              <a:chExt cx="5181600" cy="304800"/>
            </a:xfrm>
          </p:grpSpPr>
          <p:sp>
            <p:nvSpPr>
              <p:cNvPr id="43" name="Rectangl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30067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115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6163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21124" y="3389313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2259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07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8355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51403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5445124" y="3389313"/>
                <a:ext cx="304800" cy="304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5749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0547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63595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66643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69691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7273924" y="3389313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75787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7883524" y="3389313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0" name="Text Box 5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838200" y="4206240"/>
              <a:ext cx="2249632" cy="301752"/>
            </a:xfrm>
            <a:prstGeom prst="rect">
              <a:avLst/>
            </a:prstGeom>
            <a:solidFill>
              <a:srgbClr val="F1C7C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p3 = </a:t>
              </a:r>
              <a:r>
                <a:rPr lang="en-GB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(24)</a:t>
              </a:r>
            </a:p>
          </p:txBody>
        </p:sp>
        <p:grpSp>
          <p:nvGrpSpPr>
            <p:cNvPr id="61" name="Group 60"/>
            <p:cNvGrpSpPr/>
            <p:nvPr>
              <p:custDataLst>
                <p:tags r:id="rId15"/>
              </p:custDataLst>
            </p:nvPr>
          </p:nvGrpSpPr>
          <p:grpSpPr>
            <a:xfrm>
              <a:off x="3297237" y="4663440"/>
              <a:ext cx="5181600" cy="304800"/>
              <a:chOff x="3036887" y="4276726"/>
              <a:chExt cx="5181600" cy="304800"/>
            </a:xfrm>
          </p:grpSpPr>
          <p:sp>
            <p:nvSpPr>
              <p:cNvPr id="62" name="Rectangle 5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368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3" name="Rectangle 57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416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Rectangle 5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64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Rectangle 5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1287" y="4276726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Rectangle 6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560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Rectangle 6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60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Rectangle 6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865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704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Rectangle 6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752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Rectangle 65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780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2" name="Rectangle 66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0848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Rectangle 6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3896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Rectangle 6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6944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Rectangle 6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9992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Rectangle 7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7304087" y="4276726"/>
                <a:ext cx="304800" cy="30480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Rectangle 7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76088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Rectangle 7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7913687" y="4276726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79" name="Text Box 7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8200" y="4663440"/>
              <a:ext cx="1284624" cy="3017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free(p2)</a:t>
              </a:r>
            </a:p>
          </p:txBody>
        </p:sp>
      </p:grpSp>
      <p:sp>
        <p:nvSpPr>
          <p:cNvPr id="80" name="Text Box 9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5120640"/>
            <a:ext cx="2249632" cy="301752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p4 =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(24)</a:t>
            </a:r>
          </a:p>
        </p:txBody>
      </p:sp>
      <p:sp>
        <p:nvSpPr>
          <p:cNvPr id="81" name="TextBox 80"/>
          <p:cNvSpPr txBox="1"/>
          <p:nvPr>
            <p:custDataLst>
              <p:tags r:id="rId5"/>
            </p:custDataLst>
          </p:nvPr>
        </p:nvSpPr>
        <p:spPr>
          <a:xfrm>
            <a:off x="3297237" y="5120640"/>
            <a:ext cx="3942105" cy="301752"/>
          </a:xfrm>
          <a:prstGeom prst="rect">
            <a:avLst/>
          </a:prstGeom>
          <a:noFill/>
        </p:spPr>
        <p:txBody>
          <a:bodyPr wrap="none" tIns="0" bIns="0" rtlCol="0" anchor="ctr" anchorCtr="0"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no! (What would happen now?)</a:t>
            </a:r>
          </a:p>
        </p:txBody>
      </p:sp>
      <p:grpSp>
        <p:nvGrpSpPr>
          <p:cNvPr id="82" name="Group 81"/>
          <p:cNvGrpSpPr/>
          <p:nvPr>
            <p:custDataLst>
              <p:tags r:id="rId6"/>
            </p:custDataLst>
          </p:nvPr>
        </p:nvGrpSpPr>
        <p:grpSpPr>
          <a:xfrm>
            <a:off x="6583680" y="457200"/>
            <a:ext cx="1652733" cy="307778"/>
            <a:chOff x="5599351" y="1073925"/>
            <a:chExt cx="1652733" cy="307778"/>
          </a:xfrm>
        </p:grpSpPr>
        <p:sp>
          <p:nvSpPr>
            <p:cNvPr id="86" name="Rectangle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99351" y="107690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7" name="TextBox 86"/>
            <p:cNvSpPr txBox="1"/>
            <p:nvPr>
              <p:custDataLst>
                <p:tags r:id="rId8"/>
              </p:custDataLst>
            </p:nvPr>
          </p:nvSpPr>
          <p:spPr>
            <a:xfrm>
              <a:off x="5904151" y="1073925"/>
              <a:ext cx="1347933" cy="301752"/>
            </a:xfrm>
            <a:prstGeom prst="rect">
              <a:avLst/>
            </a:prstGeom>
            <a:noFill/>
          </p:spPr>
          <p:txBody>
            <a:bodyPr wrap="none" tIns="0" bIns="0" rtlCol="0" anchor="ctr" anchorCtr="0">
              <a:norm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= 4-byte box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46DDA49-80E2-4AA1-A1A2-09047585C365}"/>
                  </a:ext>
                </a:extLst>
              </p14:cNvPr>
              <p14:cNvContentPartPr/>
              <p14:nvPr/>
            </p14:nvContentPartPr>
            <p14:xfrm>
              <a:off x="743040" y="4057920"/>
              <a:ext cx="7824600" cy="15058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46DDA49-80E2-4AA1-A1A2-09047585C36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3680" y="4048560"/>
                <a:ext cx="7843320" cy="15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5 due Wednesday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Lab 5 (on Mem </a:t>
            </a:r>
            <a:r>
              <a:rPr lang="en-US" dirty="0" err="1"/>
              <a:t>Alloc</a:t>
            </a:r>
            <a:r>
              <a:rPr lang="en-US" dirty="0"/>
              <a:t>), due 3/10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D04443-F932-418A-818C-4410ADF3D0DD}"/>
                  </a:ext>
                </a:extLst>
              </p14:cNvPr>
              <p14:cNvContentPartPr/>
              <p14:nvPr/>
            </p14:nvContentPartPr>
            <p14:xfrm>
              <a:off x="2711880" y="2371680"/>
              <a:ext cx="4837320" cy="455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D04443-F932-418A-818C-4410ADF3D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2520" y="2362320"/>
                <a:ext cx="4856040" cy="4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317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statements is FALSE?</a:t>
            </a:r>
          </a:p>
          <a:p>
            <a:pPr lvl="1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Temporary arrays should </a:t>
            </a:r>
            <a:r>
              <a:rPr lang="en-US" b="1" i="1" dirty="0">
                <a:solidFill>
                  <a:srgbClr val="FF9900"/>
                </a:solidFill>
              </a:rPr>
              <a:t>not</a:t>
            </a:r>
            <a:r>
              <a:rPr lang="en-US" b="1" dirty="0">
                <a:solidFill>
                  <a:srgbClr val="FF9900"/>
                </a:solidFill>
              </a:rPr>
              <a:t> be allocated on the Heap</a:t>
            </a:r>
            <a:endParaRPr lang="en-US" b="1" baseline="-25000" dirty="0">
              <a:solidFill>
                <a:srgbClr val="FF990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b="1" dirty="0">
                <a:solidFill>
                  <a:srgbClr val="00B050"/>
                </a:solidFill>
              </a:rPr>
              <a:t> returns an address filled with garbage</a:t>
            </a:r>
            <a:endParaRPr lang="en-US" b="1" baseline="-250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Peak memory utilization is a measure of both internal and external fragmentation</a:t>
            </a:r>
            <a:endParaRPr lang="en-US" b="1" baseline="-25000" dirty="0">
              <a:solidFill>
                <a:srgbClr val="FF3399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An allocation failure will cause your program to stop</a:t>
            </a:r>
            <a:endParaRPr lang="en-US" b="1" baseline="-25000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61B0D-4F45-4C9A-931A-50F88C03B4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7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Implementation Issues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how much memory to free given just a pointer?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keep track of the free blocks?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pick a block to use for allocation (when many might fit)?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What do we do with the extra space when allocating a structure that is smaller than the free block it is placed in?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reinsert </a:t>
            </a:r>
            <a:r>
              <a:rPr lang="en-US" dirty="0"/>
              <a:t>a </a:t>
            </a:r>
            <a:r>
              <a:rPr lang="en-GB" dirty="0"/>
              <a:t>freed block into the heap?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429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of a block in the box preceding the block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box is often called the </a:t>
            </a:r>
            <a:r>
              <a:rPr lang="en-GB" b="1" i="1" dirty="0">
                <a:solidFill>
                  <a:srgbClr val="FF0000"/>
                </a:solidFill>
              </a:rPr>
              <a:t>header field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box for every allocated block</a:t>
            </a:r>
          </a:p>
        </p:txBody>
      </p:sp>
      <p:sp>
        <p:nvSpPr>
          <p:cNvPr id="70" name="Slide Number Placeholder 6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336" y="5788152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free(p0)</a:t>
            </a:r>
          </a:p>
        </p:txBody>
      </p:sp>
      <p:sp>
        <p:nvSpPr>
          <p:cNvPr id="5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5254" y="4572000"/>
            <a:ext cx="2103120" cy="301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0" rIns="90000" bIns="0" anchor="ctr" anchorCtr="0">
            <a:norm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p0 =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(16)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59" name="Group 75"/>
          <p:cNvGrpSpPr/>
          <p:nvPr>
            <p:custDataLst>
              <p:tags r:id="rId23"/>
            </p:custDataLst>
          </p:nvPr>
        </p:nvGrpSpPr>
        <p:grpSpPr>
          <a:xfrm>
            <a:off x="2511425" y="5791200"/>
            <a:ext cx="5181600" cy="304800"/>
            <a:chOff x="2511425" y="5791200"/>
            <a:chExt cx="5181600" cy="304800"/>
          </a:xfrm>
        </p:grpSpPr>
        <p:sp>
          <p:nvSpPr>
            <p:cNvPr id="23" name="Rectangle 2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511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816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121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25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0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035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40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450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498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5594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8642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61690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4738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6778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0834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388225" y="57912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5254625" y="57912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61" name="Group 74"/>
          <p:cNvGrpSpPr/>
          <p:nvPr>
            <p:custDataLst>
              <p:tags r:id="rId24"/>
            </p:custDataLst>
          </p:nvPr>
        </p:nvGrpSpPr>
        <p:grpSpPr>
          <a:xfrm>
            <a:off x="2511425" y="3962400"/>
            <a:ext cx="5172364" cy="1533811"/>
            <a:chOff x="2511425" y="3962400"/>
            <a:chExt cx="5172364" cy="1533811"/>
          </a:xfrm>
        </p:grpSpPr>
        <p:sp>
          <p:nvSpPr>
            <p:cNvPr id="40" name="Text Box 3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509912" y="3962400"/>
              <a:ext cx="428620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p0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1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62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1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5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0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54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402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450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9498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594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42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690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3825" y="4572000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778625" y="457200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083425" y="45720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Line 55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6778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Text Box 57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96518" y="5160412"/>
              <a:ext cx="992301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block </a:t>
              </a: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60" name="Text Box 59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6169025" y="5160411"/>
              <a:ext cx="55775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5" name="Line 64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5711825" y="4267200"/>
              <a:ext cx="1588" cy="3048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254625" y="4572000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66" name="Line 65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5254625" y="4394886"/>
              <a:ext cx="1588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cxnSp>
          <p:nvCxnSpPr>
            <p:cNvPr id="69" name="Straight Arrow Connector 68"/>
            <p:cNvCxnSpPr>
              <a:stCxn id="58" idx="0"/>
              <a:endCxn id="67" idx="2"/>
            </p:cNvCxnSpPr>
            <p:nvPr>
              <p:custDataLst>
                <p:tags r:id="rId53"/>
              </p:custDataLst>
            </p:nvPr>
          </p:nvCxnSpPr>
          <p:spPr bwMode="auto">
            <a:xfrm flipV="1">
              <a:off x="5292669" y="4876800"/>
              <a:ext cx="114356" cy="283612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0" idx="0"/>
              <a:endCxn id="50" idx="2"/>
            </p:cNvCxnSpPr>
            <p:nvPr>
              <p:custDataLst>
                <p:tags r:id="rId54"/>
              </p:custDataLst>
            </p:nvPr>
          </p:nvCxnSpPr>
          <p:spPr bwMode="auto">
            <a:xfrm flipH="1" flipV="1">
              <a:off x="5711825" y="4876800"/>
              <a:ext cx="7360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0" idx="0"/>
              <a:endCxn id="51" idx="2"/>
            </p:cNvCxnSpPr>
            <p:nvPr>
              <p:custDataLst>
                <p:tags r:id="rId55"/>
              </p:custDataLst>
            </p:nvPr>
          </p:nvCxnSpPr>
          <p:spPr bwMode="auto">
            <a:xfrm flipH="1" flipV="1">
              <a:off x="6016625" y="4876800"/>
              <a:ext cx="4312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60" idx="0"/>
              <a:endCxn id="52" idx="2"/>
            </p:cNvCxnSpPr>
            <p:nvPr>
              <p:custDataLst>
                <p:tags r:id="rId56"/>
              </p:custDataLst>
            </p:nvPr>
          </p:nvCxnSpPr>
          <p:spPr bwMode="auto">
            <a:xfrm flipH="1" flipV="1">
              <a:off x="6321425" y="4876800"/>
              <a:ext cx="126479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60" idx="0"/>
              <a:endCxn id="53" idx="2"/>
            </p:cNvCxnSpPr>
            <p:nvPr>
              <p:custDataLst>
                <p:tags r:id="rId57"/>
              </p:custDataLst>
            </p:nvPr>
          </p:nvCxnSpPr>
          <p:spPr bwMode="auto">
            <a:xfrm flipV="1">
              <a:off x="6447904" y="4876800"/>
              <a:ext cx="178321" cy="28361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Rectangle 73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378989" y="4574308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63" name="Group 62"/>
            <p:cNvGrpSpPr/>
            <p:nvPr>
              <p:custDataLst>
                <p:tags r:id="rId2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78" name="Rectangl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0" name="TextBox 79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62" name="Group 61"/>
            <p:cNvGrpSpPr/>
            <p:nvPr>
              <p:custDataLst>
                <p:tags r:id="rId2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81" name="Rectangle 80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TextBox 81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809B491-DB43-4E33-BBC7-99C43404CBD4}"/>
                  </a:ext>
                </a:extLst>
              </p14:cNvPr>
              <p14:cNvContentPartPr/>
              <p14:nvPr/>
            </p14:nvContentPartPr>
            <p14:xfrm>
              <a:off x="4950000" y="3937320"/>
              <a:ext cx="1013760" cy="16322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809B491-DB43-4E33-BBC7-99C43404CBD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940640" y="3927960"/>
                <a:ext cx="1032480" cy="16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9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>
            <p:custDataLst>
              <p:tags r:id="rId1"/>
            </p:custDataLst>
          </p:nvPr>
        </p:nvSpPr>
        <p:spPr bwMode="auto">
          <a:xfrm>
            <a:off x="393192" y="1362456"/>
            <a:ext cx="8366760" cy="15544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pPr marL="288925" indent="-288925">
              <a:buSzPct val="100000"/>
              <a:buFont typeface="+mj-lt"/>
              <a:buAutoNum type="arabicParenR"/>
            </a:pPr>
            <a:r>
              <a:rPr lang="en-US" sz="2400" dirty="0"/>
              <a:t> </a:t>
            </a:r>
            <a:r>
              <a:rPr lang="en-US" sz="2400" i="1" dirty="0">
                <a:solidFill>
                  <a:srgbClr val="C00000"/>
                </a:solidFill>
              </a:rPr>
              <a:t>Implicit free list </a:t>
            </a:r>
            <a:r>
              <a:rPr lang="en-US" sz="2400" dirty="0"/>
              <a:t>using length – links </a:t>
            </a:r>
            <a:r>
              <a:rPr lang="en-US" sz="2400" u="sng" dirty="0"/>
              <a:t>all</a:t>
            </a:r>
            <a:r>
              <a:rPr lang="en-US" sz="2400" dirty="0"/>
              <a:t> blocks using math</a:t>
            </a:r>
            <a:endParaRPr lang="en-US" sz="1800" dirty="0"/>
          </a:p>
          <a:p>
            <a:pPr lvl="1"/>
            <a:r>
              <a:rPr lang="en-US" sz="2000" dirty="0"/>
              <a:t>No actual pointers, and must check each block if allocated or free</a:t>
            </a:r>
          </a:p>
          <a:p>
            <a:endParaRPr lang="en-US" sz="2400" dirty="0"/>
          </a:p>
          <a:p>
            <a:endParaRPr lang="en-US" sz="2400" dirty="0"/>
          </a:p>
          <a:p>
            <a:pPr marL="288925" indent="-288925">
              <a:buSzPct val="100000"/>
              <a:buFont typeface="+mj-lt"/>
              <a:buAutoNum type="arabicParenR" startAt="2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Explicit free list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among </a:t>
            </a:r>
            <a:r>
              <a:rPr lang="en-GB" sz="2400" u="sng" dirty="0"/>
              <a:t>only the free blocks</a:t>
            </a:r>
            <a:r>
              <a:rPr lang="en-GB" sz="2400" dirty="0"/>
              <a:t>, using pointers</a:t>
            </a:r>
            <a:endParaRPr lang="en-GB" sz="18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3"/>
            </a:pPr>
            <a:r>
              <a:rPr lang="en-GB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Different free lists for different size “classes”</a:t>
            </a:r>
            <a:endParaRPr lang="en-US" sz="2000" dirty="0"/>
          </a:p>
          <a:p>
            <a:pPr lvl="1">
              <a:lnSpc>
                <a:spcPct val="88000"/>
              </a:lnSpc>
            </a:pPr>
            <a:endParaRPr lang="en-US" sz="2000" dirty="0"/>
          </a:p>
          <a:p>
            <a:pPr marL="288925" indent="-288925">
              <a:lnSpc>
                <a:spcPct val="83000"/>
              </a:lnSpc>
              <a:buSzPct val="100000"/>
              <a:buFont typeface="+mj-lt"/>
              <a:buAutoNum type="arabicParenR" startAt="4"/>
            </a:pPr>
            <a:r>
              <a:rPr lang="en-US" sz="2400" dirty="0"/>
              <a:t> </a:t>
            </a:r>
            <a:r>
              <a:rPr lang="en-GB" sz="2400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</a:pPr>
            <a:r>
              <a:rPr lang="en-GB" sz="2000" dirty="0"/>
              <a:t>Can use a balanced binary tree (e.g. red-black tree) with pointers within each free block, and the length used as a key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600200" y="2194560"/>
            <a:ext cx="5181600" cy="541638"/>
            <a:chOff x="1600200" y="1972962"/>
            <a:chExt cx="5181600" cy="541638"/>
          </a:xfrm>
        </p:grpSpPr>
        <p:sp>
          <p:nvSpPr>
            <p:cNvPr id="4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477000" y="22098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21" name="Freeform 3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1752600" y="1972962"/>
              <a:ext cx="15240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Freeform 40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76600" y="19729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41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4495800" y="19729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3547530"/>
            <a:ext cx="5181600" cy="635000"/>
            <a:chOff x="1600200" y="3547530"/>
            <a:chExt cx="5181600" cy="635000"/>
          </a:xfrm>
        </p:grpSpPr>
        <p:sp>
          <p:nvSpPr>
            <p:cNvPr id="24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0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5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05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09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514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819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24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429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7338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386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482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530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578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5626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867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1722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9" name="Rectangle 3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477000" y="387773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343400" y="387773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1" name="Freeform 38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547530"/>
              <a:ext cx="2438400" cy="482600"/>
            </a:xfrm>
            <a:custGeom>
              <a:avLst/>
              <a:gdLst/>
              <a:ahLst/>
              <a:cxnLst>
                <a:cxn ang="0">
                  <a:pos x="0" y="304"/>
                </a:cxn>
                <a:cxn ang="0">
                  <a:pos x="912" y="16"/>
                </a:cxn>
                <a:cxn ang="0">
                  <a:pos x="1536" y="208"/>
                </a:cxn>
              </a:cxnLst>
              <a:rect l="0" t="0" r="r" b="b"/>
              <a:pathLst>
                <a:path w="1536" h="304">
                  <a:moveTo>
                    <a:pt x="0" y="304"/>
                  </a:moveTo>
                  <a:cubicBezTo>
                    <a:pt x="328" y="167"/>
                    <a:pt x="656" y="31"/>
                    <a:pt x="912" y="16"/>
                  </a:cubicBezTo>
                  <a:cubicBezTo>
                    <a:pt x="1167" y="0"/>
                    <a:pt x="1351" y="104"/>
                    <a:pt x="1536" y="208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83680" y="457200"/>
            <a:ext cx="2307400" cy="670560"/>
            <a:chOff x="6583680" y="640080"/>
            <a:chExt cx="2307400" cy="670560"/>
          </a:xfrm>
        </p:grpSpPr>
        <p:grpSp>
          <p:nvGrpSpPr>
            <p:cNvPr id="54" name="Group 53"/>
            <p:cNvGrpSpPr/>
            <p:nvPr>
              <p:custDataLst>
                <p:tags r:id="rId5"/>
              </p:custDataLst>
            </p:nvPr>
          </p:nvGrpSpPr>
          <p:grpSpPr>
            <a:xfrm>
              <a:off x="6583680" y="640080"/>
              <a:ext cx="1934990" cy="307108"/>
              <a:chOff x="6704583" y="677030"/>
              <a:chExt cx="1934990" cy="307108"/>
            </a:xfrm>
          </p:grpSpPr>
          <p:sp>
            <p:nvSpPr>
              <p:cNvPr id="58" name="Rectangle 1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704583" y="67933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TextBox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009383" y="677030"/>
                <a:ext cx="163019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(free)</a:t>
                </a:r>
              </a:p>
            </p:txBody>
          </p:sp>
        </p:grpSp>
        <p:grpSp>
          <p:nvGrpSpPr>
            <p:cNvPr id="55" name="Group 54"/>
            <p:cNvGrpSpPr/>
            <p:nvPr>
              <p:custDataLst>
                <p:tags r:id="rId6"/>
              </p:custDataLst>
            </p:nvPr>
          </p:nvGrpSpPr>
          <p:grpSpPr>
            <a:xfrm>
              <a:off x="6583680" y="1005840"/>
              <a:ext cx="2307400" cy="304800"/>
              <a:chOff x="6704583" y="1219863"/>
              <a:chExt cx="2307400" cy="304800"/>
            </a:xfrm>
          </p:grpSpPr>
          <p:sp>
            <p:nvSpPr>
              <p:cNvPr id="56" name="Rectangle 5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04583" y="1219863"/>
                <a:ext cx="304800" cy="304800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TextBox 5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009383" y="1222911"/>
                <a:ext cx="2002600" cy="301752"/>
              </a:xfrm>
              <a:prstGeom prst="rect">
                <a:avLst/>
              </a:prstGeom>
              <a:noFill/>
            </p:spPr>
            <p:txBody>
              <a:bodyPr wrap="none" tIns="0" bIns="0" rtlCol="0" anchor="ctr" anchorCtr="0">
                <a:norm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4-byte box (allocated)</a:t>
                </a:r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2EE97F9-8243-46AF-974A-49DEEAD0CFFD}"/>
                  </a:ext>
                </a:extLst>
              </p14:cNvPr>
              <p14:cNvContentPartPr/>
              <p14:nvPr/>
            </p14:nvContentPartPr>
            <p14:xfrm>
              <a:off x="1680840" y="2192400"/>
              <a:ext cx="4703400" cy="2053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2EE97F9-8243-46AF-974A-49DEEAD0CFF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71480" y="2183040"/>
                <a:ext cx="4722120" cy="20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697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Free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125" cy="2468880"/>
              </a:xfrm>
              <a:ln/>
            </p:spPr>
            <p:txBody>
              <a:bodyPr/>
              <a:lstStyle/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For each block we need:  </a:t>
                </a:r>
                <a:r>
                  <a:rPr lang="en-GB" sz="2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400" dirty="0"/>
                  <a:t>, </a:t>
                </a:r>
                <a:r>
                  <a:rPr lang="en-GB" sz="2400" b="1" dirty="0"/>
                  <a:t>is-allocated?</a:t>
                </a:r>
                <a:r>
                  <a:rPr lang="en-GB" sz="2400" dirty="0"/>
                  <a:t> 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Could store using two boxes, but wasteful</a:t>
                </a:r>
              </a:p>
              <a:p>
                <a:pPr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400" dirty="0"/>
                  <a:t>Standard trick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If blocks are aligned,</a:t>
                </a:r>
                <a:r>
                  <a:rPr lang="en-US" sz="2000" dirty="0"/>
                  <a:t> some</a:t>
                </a:r>
                <a:r>
                  <a:rPr lang="en-GB" sz="2000" dirty="0"/>
                  <a:t> low-order bits of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 are always 0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>
                    <a:solidFill>
                      <a:srgbClr val="FF0000"/>
                    </a:solidFill>
                  </a:rPr>
                  <a:t>Use lowest bit as an allocated/free flag </a:t>
                </a:r>
                <a:r>
                  <a:rPr lang="en-GB" sz="2000" dirty="0"/>
                  <a:t>(fine as long as aligning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sz="2000" dirty="0"/>
                  <a:t>&gt;1)</a:t>
                </a:r>
              </a:p>
              <a:p>
                <a:pPr lvl="1">
                  <a:tabLst>
                    <a:tab pos="319088" algn="l"/>
                    <a:tab pos="846138" algn="l"/>
                    <a:tab pos="1760538" algn="l"/>
                    <a:tab pos="2674938" algn="l"/>
                    <a:tab pos="3589338" algn="l"/>
                    <a:tab pos="4503738" algn="l"/>
                    <a:tab pos="5418138" algn="l"/>
                    <a:tab pos="6332538" algn="l"/>
                    <a:tab pos="7246938" algn="l"/>
                    <a:tab pos="8161338" algn="l"/>
                    <a:tab pos="9075738" algn="l"/>
                    <a:tab pos="9990138" algn="l"/>
                  </a:tabLst>
                </a:pPr>
                <a:r>
                  <a:rPr lang="en-GB" sz="2000" dirty="0"/>
                  <a:t>When reading </a:t>
                </a:r>
                <a:r>
                  <a:rPr lang="en-GB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size</a:t>
                </a:r>
                <a:r>
                  <a:rPr lang="en-GB" sz="2000" dirty="0"/>
                  <a:t>, must remember to mask out this bit!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7"/>
                </p:custDataLst>
              </p:nvPr>
            </p:nvSpPr>
            <p:spPr>
              <a:xfrm>
                <a:off x="396875" y="1362075"/>
                <a:ext cx="8366125" cy="2468880"/>
              </a:xfrm>
              <a:blipFill rotWithShape="0">
                <a:blip r:embed="rId18"/>
                <a:stretch>
                  <a:fillRect l="-146" t="-2469" b="-24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4206240"/>
            <a:ext cx="1721731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 of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allocated and </a:t>
            </a:r>
            <a:b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blocks: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31920" y="4297680"/>
            <a:ext cx="2616399" cy="199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1: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 = 0: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size: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block size (in bytes)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payload: 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(allocated blocks only)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86000" y="3725014"/>
            <a:ext cx="1645920" cy="2858666"/>
            <a:chOff x="2926080" y="3725014"/>
            <a:chExt cx="1645920" cy="2858666"/>
          </a:xfrm>
        </p:grpSpPr>
        <p:sp>
          <p:nvSpPr>
            <p:cNvPr id="20483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26080" y="4297680"/>
              <a:ext cx="1463040" cy="36576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</a:p>
          </p:txBody>
        </p:sp>
        <p:sp>
          <p:nvSpPr>
            <p:cNvPr id="20484" name="Text Box 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52467" y="3725014"/>
              <a:ext cx="79314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 bytes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26080" y="4660899"/>
              <a:ext cx="1645920" cy="128016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payload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89120" y="4297680"/>
              <a:ext cx="182880" cy="36576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46800" rIns="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6080" y="5943600"/>
              <a:ext cx="16459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padding</a:t>
              </a:r>
            </a:p>
          </p:txBody>
        </p:sp>
        <p:sp>
          <p:nvSpPr>
            <p:cNvPr id="11" name="AutoShape 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16200000">
              <a:off x="3657600" y="3330564"/>
              <a:ext cx="182880" cy="1645920"/>
            </a:xfrm>
            <a:prstGeom prst="rightBrace">
              <a:avLst>
                <a:gd name="adj1" fmla="val 118750"/>
                <a:gd name="adj2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3" name="Group 4"/>
          <p:cNvGrpSpPr/>
          <p:nvPr>
            <p:custDataLst>
              <p:tags r:id="rId6"/>
            </p:custDataLst>
          </p:nvPr>
        </p:nvGrpSpPr>
        <p:grpSpPr>
          <a:xfrm>
            <a:off x="6583680" y="471386"/>
            <a:ext cx="2377440" cy="2149506"/>
            <a:chOff x="6583680" y="471386"/>
            <a:chExt cx="2377440" cy="2149506"/>
          </a:xfrm>
        </p:grpSpPr>
        <p:sp>
          <p:nvSpPr>
            <p:cNvPr id="2" name="TextBox 1"/>
            <p:cNvSpPr txBox="1"/>
            <p:nvPr>
              <p:custDataLst>
                <p:tags r:id="rId7"/>
              </p:custDataLst>
            </p:nvPr>
          </p:nvSpPr>
          <p:spPr>
            <a:xfrm>
              <a:off x="6583680" y="471386"/>
              <a:ext cx="2377440" cy="1569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91440" rIns="0" rtlCol="0">
              <a:spAutoFit/>
            </a:bodyPr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e.g. with 8-byte alignment, possible values for size:</a:t>
              </a:r>
              <a:b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00001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8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16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00011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  <a:r>
                <a:rPr lang="en-US" sz="1600" b="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en-US" sz="1600" b="0" dirty="0">
                  <a:solidFill>
                    <a:srgbClr val="7F7F7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24 bytes</a:t>
              </a:r>
            </a:p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. . .</a:t>
              </a:r>
            </a:p>
          </p:txBody>
        </p:sp>
        <p:cxnSp>
          <p:nvCxnSpPr>
            <p:cNvPr id="4" name="Straight Arrow Connector 3"/>
            <p:cNvCxnSpPr/>
            <p:nvPr>
              <p:custDataLst>
                <p:tags r:id="rId8"/>
              </p:custDataLst>
            </p:nvPr>
          </p:nvCxnSpPr>
          <p:spPr bwMode="auto">
            <a:xfrm flipH="1" flipV="1">
              <a:off x="7524871" y="1785185"/>
              <a:ext cx="40770" cy="83570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6583680" y="4299996"/>
            <a:ext cx="256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If </a:t>
            </a:r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</a:t>
            </a:r>
            <a:r>
              <a:rPr lang="en-US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rPr>
              <a:t> is first box (header): 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x = size | a;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 = x &amp; 1;</a:t>
            </a:r>
          </a:p>
          <a:p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 = x &amp; ~1;</a:t>
            </a:r>
            <a:endParaRPr lang="en-US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6537960" y="4297680"/>
            <a:ext cx="0" cy="228600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83133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Implicit Free List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572000"/>
            <a:ext cx="8366760" cy="2103120"/>
          </a:xfrm>
        </p:spPr>
        <p:txBody>
          <a:bodyPr/>
          <a:lstStyle/>
          <a:p>
            <a:r>
              <a:rPr lang="en-US" sz="2400" dirty="0"/>
              <a:t>8-byte alignment for </a:t>
            </a:r>
            <a:r>
              <a:rPr lang="en-US" sz="2400" i="1" dirty="0"/>
              <a:t>payload</a:t>
            </a:r>
          </a:p>
          <a:p>
            <a:pPr lvl="1"/>
            <a:r>
              <a:rPr lang="en-US" sz="2000" dirty="0"/>
              <a:t>May require initial padding (internal fragmentation)</a:t>
            </a:r>
          </a:p>
          <a:p>
            <a:pPr lvl="1"/>
            <a:r>
              <a:rPr lang="en-US" sz="2000" dirty="0"/>
              <a:t>Note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>
                <a:cs typeface="Courier New" panose="02070309020205020404" pitchFamily="49" charset="0"/>
              </a:rPr>
              <a:t>:</a:t>
            </a:r>
            <a:r>
              <a:rPr lang="en-US" sz="2000" dirty="0"/>
              <a:t>  padding is considered part of </a:t>
            </a:r>
            <a:r>
              <a:rPr lang="en-US" sz="2000" i="1" dirty="0"/>
              <a:t>previous</a:t>
            </a:r>
            <a:r>
              <a:rPr lang="en-US" sz="2000" dirty="0"/>
              <a:t> block</a:t>
            </a:r>
          </a:p>
          <a:p>
            <a:r>
              <a:rPr lang="en-US" sz="2400" dirty="0"/>
              <a:t>Special one-box marker (0|1) marks end of list</a:t>
            </a:r>
          </a:p>
          <a:p>
            <a:pPr lvl="1"/>
            <a:r>
              <a:rPr lang="en-US" sz="2000" dirty="0"/>
              <a:t>Zero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is distinguishable from all other blocks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" name="Group 44"/>
          <p:cNvGrpSpPr/>
          <p:nvPr>
            <p:custDataLst>
              <p:tags r:id="rId4"/>
            </p:custDataLst>
          </p:nvPr>
        </p:nvGrpSpPr>
        <p:grpSpPr>
          <a:xfrm>
            <a:off x="378942" y="2743200"/>
            <a:ext cx="8629790" cy="1740039"/>
            <a:chOff x="378942" y="1584960"/>
            <a:chExt cx="8629790" cy="1740039"/>
          </a:xfrm>
        </p:grpSpPr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8|0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32|0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box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</a:p>
          </p:txBody>
        </p:sp>
        <p:sp>
          <p:nvSpPr>
            <p:cNvPr id="31" name="Rectangle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34" name="Straight Arrow Connector 33"/>
            <p:cNvCxnSpPr/>
            <p:nvPr>
              <p:custDataLst>
                <p:tags r:id="rId32"/>
              </p:custDataLst>
            </p:nvPr>
          </p:nvCxnSpPr>
          <p:spPr bwMode="auto">
            <a:xfrm rot="5400000">
              <a:off x="361230" y="2005584"/>
              <a:ext cx="274320" cy="1588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33"/>
              </p:custDataLst>
            </p:nvPr>
          </p:nvSpPr>
          <p:spPr>
            <a:xfrm>
              <a:off x="378942" y="1584960"/>
              <a:ext cx="139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of heap</a:t>
              </a:r>
            </a:p>
          </p:txBody>
        </p:sp>
        <p:cxnSp>
          <p:nvCxnSpPr>
            <p:cNvPr id="37" name="Straight Connector 36"/>
            <p:cNvCxnSpPr/>
            <p:nvPr>
              <p:custDataLst>
                <p:tags r:id="rId34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7" name="TextBox 46"/>
            <p:cNvSpPr txBox="1"/>
            <p:nvPr>
              <p:custDataLst>
                <p:tags r:id="rId43"/>
              </p:custDataLst>
            </p:nvPr>
          </p:nvSpPr>
          <p:spPr>
            <a:xfrm>
              <a:off x="1170955" y="3048000"/>
              <a:ext cx="282439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 bytes = 2 box alignment</a:t>
              </a:r>
            </a:p>
          </p:txBody>
        </p:sp>
        <p:cxnSp>
          <p:nvCxnSpPr>
            <p:cNvPr id="49" name="Straight Arrow Connector 48"/>
            <p:cNvCxnSpPr>
              <a:stCxn id="47" idx="0"/>
            </p:cNvCxnSpPr>
            <p:nvPr>
              <p:custDataLst>
                <p:tags r:id="rId44"/>
              </p:custDataLst>
            </p:nvPr>
          </p:nvCxnSpPr>
          <p:spPr bwMode="auto">
            <a:xfrm flipH="1" flipV="1">
              <a:off x="2318952" y="2740307"/>
              <a:ext cx="264202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7" idx="0"/>
            </p:cNvCxnSpPr>
            <p:nvPr>
              <p:custDataLst>
                <p:tags r:id="rId45"/>
              </p:custDataLst>
            </p:nvPr>
          </p:nvCxnSpPr>
          <p:spPr bwMode="auto">
            <a:xfrm flipV="1">
              <a:off x="2583154" y="2740307"/>
              <a:ext cx="345398" cy="30769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48" name="TextBox 47"/>
          <p:cNvSpPr txBox="1"/>
          <p:nvPr>
            <p:custDataLst>
              <p:tags r:id="rId5"/>
            </p:custDataLst>
          </p:nvPr>
        </p:nvSpPr>
        <p:spPr>
          <a:xfrm>
            <a:off x="393192" y="1362455"/>
            <a:ext cx="8366760" cy="1188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Each block begins with header (size in bytes and allocated bit)</a:t>
            </a:r>
          </a:p>
          <a:p>
            <a:pPr marL="342900" indent="-342900">
              <a:spcBef>
                <a:spcPts val="576"/>
              </a:spcBef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Sequence of blocks in heap (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8|0, 16|1, 32|0, 16|1</a:t>
            </a:r>
          </a:p>
        </p:txBody>
      </p:sp>
    </p:spTree>
    <p:extLst>
      <p:ext uri="{BB962C8B-B14F-4D97-AF65-F5344CB8AC3E}">
        <p14:creationId xmlns:p14="http://schemas.microsoft.com/office/powerpoint/2010/main" val="22025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001000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5"/>
            <a:ext cx="8366760" cy="329184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FF0000"/>
                </a:solidFill>
              </a:rPr>
              <a:t>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Search list from beginning</a:t>
            </a:r>
            <a:r>
              <a:rPr lang="en-GB" b="0" dirty="0"/>
              <a:t>, choose </a:t>
            </a:r>
            <a:r>
              <a:rPr lang="en-GB" dirty="0"/>
              <a:t>first</a:t>
            </a:r>
            <a:r>
              <a:rPr lang="en-GB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1" i="1" dirty="0">
              <a:solidFill>
                <a:srgbClr val="C00000"/>
              </a:solidFill>
              <a:ea typeface="+mn-ea"/>
              <a:cs typeface="+mn-cs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Can take time linear in total number of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0" dirty="0"/>
              <a:t>In practice can cause “splinters” at beginning of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97280" y="2194560"/>
            <a:ext cx="7534656" cy="14856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 = heap_start;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((p &lt; end) &amp;&amp;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 past end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((*p &amp; 1) ||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already allocated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(*p &lt;= </a:t>
            </a:r>
            <a:r>
              <a:rPr lang="en-GB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))) {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too small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p = p + (*p &amp; -2);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go to next block (UNSCALED +)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</a:t>
            </a:r>
            <a:r>
              <a:rPr lang="en-GB" sz="1600" b="0" i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 points to selected block or end</a:t>
            </a: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7132320" y="274320"/>
            <a:ext cx="192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(*p) gets the block </a:t>
            </a:r>
            <a:r>
              <a:rPr lang="en-US" sz="1600" b="0" i="1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1)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bit </a:t>
            </a:r>
          </a:p>
          <a:p>
            <a:pPr marL="222250" indent="-222250"/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(*p &amp; -2) extracts the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</a:p>
        </p:txBody>
      </p:sp>
      <p:grpSp>
        <p:nvGrpSpPr>
          <p:cNvPr id="46" name="Group 44"/>
          <p:cNvGrpSpPr/>
          <p:nvPr>
            <p:custDataLst>
              <p:tags r:id="rId6"/>
            </p:custDataLst>
          </p:nvPr>
        </p:nvGrpSpPr>
        <p:grpSpPr>
          <a:xfrm>
            <a:off x="378942" y="4846320"/>
            <a:ext cx="8629790" cy="1463040"/>
            <a:chOff x="378942" y="1584960"/>
            <a:chExt cx="8629790" cy="1463040"/>
          </a:xfrm>
        </p:grpSpPr>
        <p:sp>
          <p:nvSpPr>
            <p:cNvPr id="47" name="Rectangle 4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901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94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8|0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99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04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51" name="Rectangle 5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7093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14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623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32|0</a:t>
              </a:r>
            </a:p>
          </p:txBody>
        </p:sp>
        <p:sp>
          <p:nvSpPr>
            <p:cNvPr id="54" name="Rectangle 5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28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33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381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29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0621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16|1</a:t>
              </a:r>
            </a:p>
          </p:txBody>
        </p:sp>
        <p:sp>
          <p:nvSpPr>
            <p:cNvPr id="59" name="Rectangle 5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669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189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 anchorCtr="1"/>
            <a:lstStyle/>
            <a:p>
              <a:endParaRPr lang="en-US" sz="1400" dirty="0">
                <a:latin typeface="+mj-lt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477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525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757352" y="212742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6717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76552" y="212742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81352" y="212742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rIns="0" anchor="ctr" anchorCtr="1"/>
            <a:lstStyle/>
            <a:p>
              <a:r>
                <a:rPr lang="en-US" sz="1400" dirty="0">
                  <a:latin typeface="+mj-lt"/>
                  <a:cs typeface="Calibri Light" panose="020F0302020204030204" pitchFamily="34" charset="0"/>
                </a:rPr>
                <a:t>0|1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58013" y="176784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58013" y="2133600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9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7362812" y="1767840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Free box</a:t>
              </a:r>
            </a:p>
          </p:txBody>
        </p:sp>
        <p:sp>
          <p:nvSpPr>
            <p:cNvPr id="70" name="Text Box 3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7360919" y="2133974"/>
              <a:ext cx="1645920" cy="3017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</a:p>
          </p:txBody>
        </p:sp>
        <p:sp>
          <p:nvSpPr>
            <p:cNvPr id="71" name="Rectangle 28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059168" y="2499360"/>
              <a:ext cx="304800" cy="304800"/>
            </a:xfrm>
            <a:prstGeom prst="rect">
              <a:avLst/>
            </a:prstGeom>
            <a:pattFill prst="lt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7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360919" y="2499360"/>
              <a:ext cx="1645920" cy="5486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0" rIns="90000" bIns="0" anchor="ctr" anchorCtr="0">
              <a:norm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Allocated box</a:t>
              </a:r>
              <a:b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cxnSp>
          <p:nvCxnSpPr>
            <p:cNvPr id="73" name="Straight Arrow Connector 72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9014" y="1870346"/>
              <a:ext cx="280556" cy="25707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>
              <p:custDataLst>
                <p:tags r:id="rId34"/>
              </p:custDataLst>
            </p:nvPr>
          </p:nvSpPr>
          <p:spPr>
            <a:xfrm>
              <a:off x="378942" y="1584960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 = 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heap_start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75" name="Straight Connector 74"/>
            <p:cNvCxnSpPr/>
            <p:nvPr>
              <p:custDataLst>
                <p:tags r:id="rId35"/>
              </p:custDataLst>
            </p:nvPr>
          </p:nvCxnSpPr>
          <p:spPr bwMode="auto">
            <a:xfrm rot="5400000">
              <a:off x="15730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>
              <p:custDataLst>
                <p:tags r:id="rId36"/>
              </p:custDataLst>
            </p:nvPr>
          </p:nvCxnSpPr>
          <p:spPr bwMode="auto">
            <a:xfrm rot="5400000">
              <a:off x="9634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>
              <p:custDataLst>
                <p:tags r:id="rId37"/>
              </p:custDataLst>
            </p:nvPr>
          </p:nvCxnSpPr>
          <p:spPr bwMode="auto">
            <a:xfrm rot="5400000">
              <a:off x="2792258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>
              <p:custDataLst>
                <p:tags r:id="rId38"/>
              </p:custDataLst>
            </p:nvPr>
          </p:nvCxnSpPr>
          <p:spPr bwMode="auto">
            <a:xfrm rot="5400000">
              <a:off x="218265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>
              <p:custDataLst>
                <p:tags r:id="rId39"/>
              </p:custDataLst>
            </p:nvPr>
          </p:nvCxnSpPr>
          <p:spPr bwMode="auto">
            <a:xfrm rot="5400000">
              <a:off x="40130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>
              <p:custDataLst>
                <p:tags r:id="rId40"/>
              </p:custDataLst>
            </p:nvPr>
          </p:nvCxnSpPr>
          <p:spPr bwMode="auto">
            <a:xfrm rot="5400000">
              <a:off x="34034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>
              <p:custDataLst>
                <p:tags r:id="rId41"/>
              </p:custDataLst>
            </p:nvPr>
          </p:nvCxnSpPr>
          <p:spPr bwMode="auto">
            <a:xfrm rot="5400000">
              <a:off x="5232247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>
              <p:custDataLst>
                <p:tags r:id="rId42"/>
              </p:custDataLst>
            </p:nvPr>
          </p:nvCxnSpPr>
          <p:spPr bwMode="auto">
            <a:xfrm rot="5400000">
              <a:off x="46226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>
              <p:custDataLst>
                <p:tags r:id="rId43"/>
              </p:custDataLst>
            </p:nvPr>
          </p:nvCxnSpPr>
          <p:spPr bwMode="auto">
            <a:xfrm rot="5400000">
              <a:off x="5841846" y="2572995"/>
              <a:ext cx="27432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7406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Next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Like first-fit, but </a:t>
            </a:r>
            <a:r>
              <a:rPr lang="en-GB" b="1" dirty="0"/>
              <a:t>search list starting where previous search finished</a:t>
            </a:r>
          </a:p>
          <a:p>
            <a:pPr lvl="1"/>
            <a:r>
              <a:rPr lang="en-GB" dirty="0"/>
              <a:t>Should often be faster than first-fit: avoids re-scanning unhelpful blocks</a:t>
            </a:r>
          </a:p>
          <a:p>
            <a:pPr lvl="1"/>
            <a:r>
              <a:rPr lang="en-GB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</a:pPr>
            <a:r>
              <a:rPr lang="en-GB" i="1" dirty="0">
                <a:solidFill>
                  <a:srgbClr val="FF0000"/>
                </a:solidFill>
              </a:rPr>
              <a:t>Best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Search the list, choose the </a:t>
            </a:r>
            <a:r>
              <a:rPr lang="en-GB" b="1" i="1" dirty="0"/>
              <a:t>best</a:t>
            </a:r>
            <a:r>
              <a:rPr lang="en-GB" b="0" dirty="0"/>
              <a:t> free block:  large enough AND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Keeps fragments small—usually helps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</a:pPr>
            <a:r>
              <a:rPr lang="en-GB" b="0" dirty="0"/>
              <a:t>Usually worse 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35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Which allocation strategy and requests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remove </a:t>
            </a:r>
            <a:r>
              <a:rPr lang="en-US" sz="2400" i="1" dirty="0">
                <a:solidFill>
                  <a:srgbClr val="000000"/>
                </a:solidFill>
              </a:rPr>
              <a:t>external</a:t>
            </a:r>
            <a:r>
              <a:rPr lang="en-US" sz="2400" dirty="0">
                <a:solidFill>
                  <a:srgbClr val="000000"/>
                </a:solidFill>
              </a:rPr>
              <a:t> fragmentation in this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Heap?  B3 was the last fulfilled request.</a:t>
            </a:r>
          </a:p>
          <a:p>
            <a:pPr lvl="1"/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731520" y="2926080"/>
            <a:ext cx="7160071" cy="3697307"/>
            <a:chOff x="914400" y="2194560"/>
            <a:chExt cx="7160071" cy="3697307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914400" y="2194560"/>
              <a:ext cx="7160070" cy="954107"/>
              <a:chOff x="914595" y="1743727"/>
              <a:chExt cx="7162806" cy="715593"/>
            </a:xfrm>
          </p:grpSpPr>
          <p:sp>
            <p:nvSpPr>
              <p:cNvPr id="5" name="TextBox 2"/>
              <p:cNvSpPr txBox="1">
                <a:spLocks noChangeArrowheads="1"/>
              </p:cNvSpPr>
              <p:nvPr/>
            </p:nvSpPr>
            <p:spPr bwMode="auto">
              <a:xfrm>
                <a:off x="1371801" y="1743727"/>
                <a:ext cx="6705600" cy="715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Best-fit:</a:t>
                </a:r>
                <a:br>
                  <a:rPr lang="en-US" sz="2800" dirty="0">
                    <a:solidFill>
                      <a:srgbClr val="FF8000"/>
                    </a:solidFill>
                    <a:latin typeface="+mj-lt"/>
                  </a:rPr>
                </a:br>
                <a:r>
                  <a:rPr lang="en-US" sz="2600" b="1" dirty="0" err="1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r>
                  <a:rPr lang="en-US" sz="2800" b="1" dirty="0">
                    <a:solidFill>
                      <a:srgbClr val="FF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914595" y="1764301"/>
                <a:ext cx="567145" cy="3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800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(A)</a:t>
                </a:r>
                <a:endParaRPr lang="en-US" sz="2400" b="1" dirty="0">
                  <a:solidFill>
                    <a:srgbClr val="FF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914400" y="3108960"/>
              <a:ext cx="7160071" cy="954107"/>
              <a:chOff x="914382" y="3240088"/>
              <a:chExt cx="7162818" cy="954107"/>
            </a:xfrm>
          </p:grpSpPr>
          <p:sp>
            <p:nvSpPr>
              <p:cNvPr id="8" name="TextBox 3"/>
              <p:cNvSpPr txBox="1">
                <a:spLocks noChangeArrowheads="1"/>
              </p:cNvSpPr>
              <p:nvPr/>
            </p:nvSpPr>
            <p:spPr bwMode="auto">
              <a:xfrm>
                <a:off x="1371600" y="3240088"/>
                <a:ext cx="6705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First-fit:</a:t>
                </a:r>
              </a:p>
              <a:p>
                <a:r>
                  <a:rPr lang="en-US" sz="2600" b="1" dirty="0" err="1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  <a:r>
                  <a:rPr lang="en-US" sz="2800" b="1" dirty="0">
                    <a:solidFill>
                      <a:srgbClr val="4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408000"/>
                    </a:solidFill>
                    <a:latin typeface="Courier New" pitchFamily="49" charset="0"/>
                    <a:cs typeface="Courier New" pitchFamily="49" charset="0"/>
                  </a:rPr>
                  <a:t>(30)</a:t>
                </a: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914382" y="3267520"/>
                <a:ext cx="56714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40800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(B)</a:t>
                </a:r>
                <a:endParaRPr lang="en-US" sz="2400" b="1" dirty="0">
                  <a:solidFill>
                    <a:srgbClr val="40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14"/>
            <p:cNvGrpSpPr/>
            <p:nvPr/>
          </p:nvGrpSpPr>
          <p:grpSpPr>
            <a:xfrm>
              <a:off x="927597" y="4023360"/>
              <a:ext cx="7146873" cy="954107"/>
              <a:chOff x="927585" y="4154488"/>
              <a:chExt cx="7149615" cy="954107"/>
            </a:xfrm>
          </p:grpSpPr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1371600" y="4154488"/>
                <a:ext cx="67056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Next-fit:</a:t>
                </a:r>
                <a:br>
                  <a:rPr lang="en-US" sz="2800" dirty="0">
                    <a:solidFill>
                      <a:srgbClr val="FF66A0"/>
                    </a:solidFill>
                    <a:latin typeface="+mj-lt"/>
                    <a:cs typeface="Courier"/>
                  </a:rPr>
                </a:br>
                <a:r>
                  <a:rPr lang="en-US" sz="2600" b="1" dirty="0" err="1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(30)</a:t>
                </a:r>
                <a:r>
                  <a:rPr lang="en-US" sz="2800" b="1" dirty="0">
                    <a:solidFill>
                      <a:srgbClr val="FF66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600" b="1" dirty="0" err="1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malloc</a:t>
                </a:r>
                <a:r>
                  <a:rPr lang="en-US" sz="2600" b="1" dirty="0">
                    <a:solidFill>
                      <a:srgbClr val="FF66A0"/>
                    </a:solidFill>
                    <a:latin typeface="Courier New" pitchFamily="49" charset="0"/>
                    <a:cs typeface="Courier New" pitchFamily="49" charset="0"/>
                  </a:rPr>
                  <a:t>(50)</a:t>
                </a: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927585" y="4181920"/>
                <a:ext cx="54074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66A0"/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(C)</a:t>
                </a:r>
                <a:endParaRPr lang="en-US" sz="2400" b="1" dirty="0">
                  <a:solidFill>
                    <a:srgbClr val="FF66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5"/>
            <p:cNvGrpSpPr/>
            <p:nvPr/>
          </p:nvGrpSpPr>
          <p:grpSpPr>
            <a:xfrm>
              <a:off x="914400" y="4937760"/>
              <a:ext cx="7159752" cy="954107"/>
              <a:chOff x="914400" y="5068888"/>
              <a:chExt cx="7159752" cy="954107"/>
            </a:xfrm>
          </p:grpSpPr>
          <p:sp>
            <p:nvSpPr>
              <p:cNvPr id="14" name="TextBox 5"/>
              <p:cNvSpPr txBox="1">
                <a:spLocks noChangeArrowheads="1"/>
              </p:cNvSpPr>
              <p:nvPr/>
            </p:nvSpPr>
            <p:spPr bwMode="auto">
              <a:xfrm>
                <a:off x="1371600" y="5068888"/>
                <a:ext cx="6702552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Next-fit:</a:t>
                </a:r>
                <a:b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(50)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2800" b="1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malloc</a:t>
                </a:r>
                <a:r>
                  <a:rPr lang="en-US" sz="28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(30)</a:t>
                </a: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914400" y="5096320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ＭＳ ゴシック" pitchFamily="1" charset="-128"/>
                    <a:cs typeface="Calibri" panose="020F0502020204030204" pitchFamily="34" charset="0"/>
                  </a:rPr>
                  <a:t>(D)</a:t>
                </a:r>
                <a:endParaRPr lang="en-US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766560" y="1600200"/>
            <a:ext cx="2209800" cy="4572000"/>
            <a:chOff x="6324600" y="1600200"/>
            <a:chExt cx="2209800" cy="4572000"/>
          </a:xfrm>
        </p:grpSpPr>
        <p:sp>
          <p:nvSpPr>
            <p:cNvPr id="34" name="Rectangle 33"/>
            <p:cNvSpPr/>
            <p:nvPr/>
          </p:nvSpPr>
          <p:spPr>
            <a:xfrm>
              <a:off x="6705600" y="1600200"/>
              <a:ext cx="1828800" cy="457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705600" y="5029200"/>
              <a:ext cx="1828800" cy="1143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705600" y="3657600"/>
              <a:ext cx="1828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05600" y="2743200"/>
              <a:ext cx="1828800" cy="2286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24600" y="26786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24600" y="35930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24600" y="20574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24600" y="4278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24600" y="54218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24600" y="312420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85137" y="5967800"/>
            <a:ext cx="140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Start of heap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6483927" y="5760720"/>
            <a:ext cx="1274" cy="2743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Slide Number Placeholder 4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B463C-2B8D-41E5-9457-1404AA9BBE8D}" type="slidenum">
              <a:rPr lang="en-US" smtClean="0"/>
              <a:t>28</a:t>
            </a:fld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537202" y="1316378"/>
            <a:ext cx="839717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274372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548640" y="2697480"/>
            <a:ext cx="96012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7319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Ways to Store Program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Static global data</a:t>
            </a:r>
          </a:p>
          <a:p>
            <a:pPr lvl="1"/>
            <a:r>
              <a:rPr lang="en-US" sz="2000" i="1" dirty="0"/>
              <a:t>Fixed size </a:t>
            </a:r>
            <a:r>
              <a:rPr lang="en-US" sz="2000" dirty="0"/>
              <a:t>at compile-time</a:t>
            </a:r>
          </a:p>
          <a:p>
            <a:pPr lvl="1"/>
            <a:r>
              <a:rPr lang="en-US" sz="2000" dirty="0"/>
              <a:t>Entire </a:t>
            </a:r>
            <a:r>
              <a:rPr lang="en-US" sz="2000" i="1" dirty="0"/>
              <a:t>lifetime of the program </a:t>
            </a:r>
            <a:br>
              <a:rPr lang="en-US" sz="2000" dirty="0"/>
            </a:br>
            <a:r>
              <a:rPr lang="en-US" sz="2000" dirty="0"/>
              <a:t>(loaded from executable)</a:t>
            </a:r>
          </a:p>
          <a:p>
            <a:pPr lvl="1"/>
            <a:r>
              <a:rPr lang="en-US" sz="2000" dirty="0"/>
              <a:t>Portion is read-only </a:t>
            </a:r>
            <a:br>
              <a:rPr lang="en-US" sz="2000" dirty="0"/>
            </a:br>
            <a:r>
              <a:rPr lang="en-US" sz="2000" dirty="0"/>
              <a:t>(e.g. string literals)</a:t>
            </a:r>
          </a:p>
          <a:p>
            <a:r>
              <a:rPr lang="en-US" sz="2400" dirty="0"/>
              <a:t>Stack-allocated data</a:t>
            </a:r>
          </a:p>
          <a:p>
            <a:pPr lvl="1"/>
            <a:r>
              <a:rPr lang="en-US" sz="2000" dirty="0"/>
              <a:t>Local/temporary variables</a:t>
            </a:r>
          </a:p>
          <a:p>
            <a:pPr lvl="2"/>
            <a:r>
              <a:rPr lang="en-US" sz="1600" i="1" dirty="0"/>
              <a:t>Can</a:t>
            </a:r>
            <a:r>
              <a:rPr lang="en-US" sz="1600" dirty="0"/>
              <a:t> be dynamically sized (in some versions of C)</a:t>
            </a:r>
          </a:p>
          <a:p>
            <a:pPr lvl="1"/>
            <a:r>
              <a:rPr lang="en-US" sz="2000" i="1" dirty="0"/>
              <a:t>Known lifetime </a:t>
            </a:r>
            <a:r>
              <a:rPr lang="en-US" sz="2000" dirty="0"/>
              <a:t>(deallocated on 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2000" dirty="0"/>
              <a:t>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Dynamic (heap) data</a:t>
            </a:r>
          </a:p>
          <a:p>
            <a:pPr lvl="1"/>
            <a:r>
              <a:rPr lang="en-US" sz="2000" dirty="0"/>
              <a:t>Size known only at runtime (i.e. based on user-input)</a:t>
            </a:r>
          </a:p>
          <a:p>
            <a:pPr lvl="1"/>
            <a:r>
              <a:rPr lang="en-US" sz="2000" dirty="0"/>
              <a:t>Lifetime known only at runtime (long-lived data structures)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1645920"/>
            <a:ext cx="4206240" cy="2286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array[1024];</a:t>
            </a:r>
          </a:p>
          <a:p>
            <a:endParaRPr lang="en-US" sz="16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foo(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n) {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tmp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local_array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[n];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 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dyn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(</a:t>
            </a:r>
            <a:r>
              <a:rPr lang="en-US" sz="16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int*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malloc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(n*</a:t>
            </a:r>
            <a:r>
              <a:rPr lang="en-US" sz="16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DEAF80-8FB4-4047-BD7B-FBD42AB3E810}"/>
              </a:ext>
            </a:extLst>
          </p:cNvPr>
          <p:cNvCxnSpPr/>
          <p:nvPr/>
        </p:nvCxnSpPr>
        <p:spPr bwMode="auto">
          <a:xfrm flipV="1">
            <a:off x="3429000" y="2676525"/>
            <a:ext cx="1314450" cy="113347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FF3E30-EDC2-44B7-9994-E743EEB28358}"/>
              </a:ext>
            </a:extLst>
          </p:cNvPr>
          <p:cNvCxnSpPr/>
          <p:nvPr/>
        </p:nvCxnSpPr>
        <p:spPr bwMode="auto">
          <a:xfrm>
            <a:off x="3114675" y="1645920"/>
            <a:ext cx="1524000" cy="18288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2A5AD91A-D9F1-4E36-B06A-7A40D963131C}"/>
              </a:ext>
            </a:extLst>
          </p:cNvPr>
          <p:cNvCxnSpPr/>
          <p:nvPr/>
        </p:nvCxnSpPr>
        <p:spPr bwMode="auto">
          <a:xfrm flipV="1">
            <a:off x="3686175" y="3810000"/>
            <a:ext cx="2609850" cy="1402080"/>
          </a:xfrm>
          <a:prstGeom prst="bentConnector3">
            <a:avLst>
              <a:gd name="adj1" fmla="val 100000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778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Dynamic memory allocation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Introduction and goals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Allocation and deallocation (free)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Fragmentation</a:t>
            </a:r>
          </a:p>
          <a:p>
            <a:r>
              <a:rPr lang="en-US" dirty="0"/>
              <a:t>Explicit allocation implementation</a:t>
            </a:r>
          </a:p>
          <a:p>
            <a:pPr lvl="1"/>
            <a:r>
              <a:rPr lang="en-US" dirty="0"/>
              <a:t>Implicit free lists</a:t>
            </a:r>
          </a:p>
          <a:p>
            <a:pPr lvl="1"/>
            <a:r>
              <a:rPr lang="en-US" dirty="0"/>
              <a:t>Explicit free lists (Lab 5)</a:t>
            </a:r>
          </a:p>
          <a:p>
            <a:pPr lvl="1"/>
            <a:r>
              <a:rPr lang="en-US" dirty="0"/>
              <a:t>Segregated free lists</a:t>
            </a:r>
          </a:p>
          <a:p>
            <a:r>
              <a:rPr lang="en-US" dirty="0"/>
              <a:t>Implicit deallocation:  garbage collection</a:t>
            </a:r>
          </a:p>
          <a:p>
            <a:r>
              <a:rPr lang="en-US" dirty="0"/>
              <a:t>Common memory-related bugs in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1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/>
              <a:t>Dynamic Memory Allocation	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1362075"/>
            <a:ext cx="8503920" cy="4972050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dirty="0">
                <a:solidFill>
                  <a:srgbClr val="FF0000"/>
                </a:solidFill>
              </a:rPr>
              <a:t>dynamic memory allocators </a:t>
            </a:r>
            <a:r>
              <a:rPr lang="en-US" dirty="0"/>
              <a:t>to acquire virtual memory at run time </a:t>
            </a:r>
          </a:p>
          <a:p>
            <a:pPr lvl="1"/>
            <a:r>
              <a:rPr lang="en-US" dirty="0"/>
              <a:t>For data structures whose size </a:t>
            </a:r>
            <a:br>
              <a:rPr lang="en-US" dirty="0"/>
            </a:br>
            <a:r>
              <a:rPr lang="en-US" dirty="0"/>
              <a:t>(or lifetime) is known only at runtime</a:t>
            </a:r>
          </a:p>
          <a:p>
            <a:pPr lvl="1"/>
            <a:r>
              <a:rPr lang="en-US" dirty="0"/>
              <a:t>Manage the heap of a process’ </a:t>
            </a:r>
            <a:br>
              <a:rPr lang="en-US" dirty="0"/>
            </a:br>
            <a:r>
              <a:rPr lang="en-US" dirty="0"/>
              <a:t>virtual memory:</a:t>
            </a:r>
          </a:p>
          <a:p>
            <a:pPr lvl="1"/>
            <a:endParaRPr lang="en-US" dirty="0"/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Explicit</a:t>
            </a:r>
            <a:r>
              <a:rPr lang="en-US" b="1" dirty="0">
                <a:solidFill>
                  <a:srgbClr val="FF0000"/>
                </a:solidFill>
              </a:rPr>
              <a:t> allocator:  </a:t>
            </a:r>
            <a:r>
              <a:rPr lang="en-US" dirty="0"/>
              <a:t>programmer allocates and frees space 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Implicit</a:t>
            </a:r>
            <a:r>
              <a:rPr lang="en-US" b="1" dirty="0">
                <a:solidFill>
                  <a:srgbClr val="FF0000"/>
                </a:solidFill>
              </a:rPr>
              <a:t> allocator: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programmer only allocates space (no free)</a:t>
            </a:r>
          </a:p>
          <a:p>
            <a:pPr lvl="2"/>
            <a:r>
              <a:rPr lang="en-US" u="sng" dirty="0"/>
              <a:t>Example</a:t>
            </a:r>
            <a:r>
              <a:rPr lang="en-US" dirty="0"/>
              <a:t>:  garbage collection in Java, </a:t>
            </a:r>
            <a:r>
              <a:rPr lang="en-US" dirty="0" err="1"/>
              <a:t>Caml</a:t>
            </a:r>
            <a:r>
              <a:rPr lang="en-US" dirty="0"/>
              <a:t>, and Lisp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035040" y="1920240"/>
            <a:ext cx="2707610" cy="2592457"/>
            <a:chOff x="3886200" y="3413820"/>
            <a:chExt cx="3503612" cy="3361148"/>
          </a:xfrm>
        </p:grpSpPr>
        <p:sp>
          <p:nvSpPr>
            <p:cNvPr id="7172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5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9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7182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Down Arrow 24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Down Arrow 25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D9627DE-AFE8-4C30-ABF0-7D5B94AC6A56}"/>
                  </a:ext>
                </a:extLst>
              </p14:cNvPr>
              <p14:cNvContentPartPr/>
              <p14:nvPr/>
            </p14:nvContentPartPr>
            <p14:xfrm>
              <a:off x="5940720" y="2284200"/>
              <a:ext cx="3013560" cy="1001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D9627DE-AFE8-4C30-ABF0-7D5B94AC6A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31360" y="2274840"/>
                <a:ext cx="3032280" cy="102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6958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Allocator organizes heap as a collection of variable-sized </a:t>
            </a:r>
            <a:r>
              <a:rPr lang="en-US" i="1" dirty="0">
                <a:solidFill>
                  <a:srgbClr val="FF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FF0000"/>
                </a:solidFill>
              </a:rPr>
              <a:t>allocated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i="1" dirty="0">
                <a:solidFill>
                  <a:srgbClr val="FF0000"/>
                </a:solidFill>
              </a:rPr>
              <a:t>free</a:t>
            </a:r>
          </a:p>
          <a:p>
            <a:pPr lvl="1"/>
            <a:r>
              <a:rPr lang="en-US" dirty="0"/>
              <a:t>Allocator requests pages in the heap region; virtual memory hardware and OS kernel allocate these pages to the process</a:t>
            </a:r>
          </a:p>
          <a:p>
            <a:pPr lvl="1"/>
            <a:r>
              <a:rPr lang="en-US" dirty="0"/>
              <a:t>Application objects are typically smaller than pages, so the allocator manages blocks </a:t>
            </a:r>
            <a:r>
              <a:rPr lang="en-US" i="1" dirty="0"/>
              <a:t>within</a:t>
            </a:r>
            <a:r>
              <a:rPr lang="en-US" dirty="0"/>
              <a:t> pages  </a:t>
            </a:r>
          </a:p>
          <a:p>
            <a:pPr lvl="2"/>
            <a:r>
              <a:rPr lang="en-US" dirty="0"/>
              <a:t>(Larger objects handled too; </a:t>
            </a:r>
            <a:br>
              <a:rPr lang="en-US" dirty="0"/>
            </a:br>
            <a:r>
              <a:rPr lang="en-US" dirty="0"/>
              <a:t>ignored here)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435596" y="4590921"/>
            <a:ext cx="1621843" cy="602345"/>
            <a:chOff x="7435532" y="4297620"/>
            <a:chExt cx="1621843" cy="602345"/>
          </a:xfrm>
        </p:grpSpPr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85775" y="4297620"/>
              <a:ext cx="1371600" cy="6023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Top of heap</a:t>
              </a:r>
            </a:p>
            <a:p>
              <a:pPr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GB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brk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ptr</a:t>
              </a:r>
              <a:r>
                <a:rPr lang="en-GB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14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7435532" y="4450020"/>
              <a:ext cx="275486" cy="0"/>
            </a:xfrm>
            <a:prstGeom prst="line">
              <a:avLst/>
            </a:prstGeom>
            <a:noFill/>
            <a:ln w="25560">
              <a:solidFill>
                <a:srgbClr val="4B2A85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3440" y="4023360"/>
            <a:ext cx="2707610" cy="2592457"/>
            <a:chOff x="3886200" y="3413820"/>
            <a:chExt cx="3503612" cy="3361148"/>
          </a:xfrm>
        </p:grpSpPr>
        <p:sp>
          <p:nvSpPr>
            <p:cNvPr id="2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89412" y="3733800"/>
              <a:ext cx="3200400" cy="609600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9412" y="5743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Program text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.text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89412" y="5362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.data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24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89412" y="3413820"/>
              <a:ext cx="3200400" cy="334962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User stack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9412" y="6124575"/>
              <a:ext cx="3200400" cy="396875"/>
            </a:xfrm>
            <a:prstGeom prst="rect">
              <a:avLst/>
            </a:prstGeom>
            <a:solidFill>
              <a:srgbClr val="C0C0C0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1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86200" y="6339601"/>
              <a:ext cx="370021" cy="435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" name="Down Arrow 26"/>
            <p:cNvSpPr/>
            <p:nvPr>
              <p:custDataLst>
                <p:tags r:id="rId10"/>
              </p:custDataLst>
            </p:nvPr>
          </p:nvSpPr>
          <p:spPr bwMode="auto">
            <a:xfrm>
              <a:off x="6248400" y="37555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Down Arrow 27"/>
            <p:cNvSpPr/>
            <p:nvPr>
              <p:custDataLst>
                <p:tags r:id="rId11"/>
              </p:custDataLst>
            </p:nvPr>
          </p:nvSpPr>
          <p:spPr bwMode="auto">
            <a:xfrm flipV="1">
              <a:off x="4953000" y="3907989"/>
              <a:ext cx="533400" cy="435411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9412" y="4343400"/>
              <a:ext cx="3200400" cy="654050"/>
            </a:xfrm>
            <a:prstGeom prst="rect">
              <a:avLst/>
            </a:prstGeom>
            <a:solidFill>
              <a:srgbClr val="F1C7C7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 (via 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89412" y="4981575"/>
              <a:ext cx="3200400" cy="396875"/>
            </a:xfrm>
            <a:prstGeom prst="rect">
              <a:avLst/>
            </a:prstGeom>
            <a:solidFill>
              <a:schemeClr val="bg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Uninitialized data (</a:t>
              </a:r>
              <a:r>
                <a:rPr lang="en-GB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r>
                <a:rPr lang="en-GB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bss</a:t>
              </a:r>
              <a:r>
                <a:rPr lang="en-GB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1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Good practices:</a:t>
            </a:r>
          </a:p>
          <a:p>
            <a:pPr lvl="1"/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*)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(n*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US" sz="2000" dirty="0"/>
          </a:p>
          <a:p>
            <a:pPr lvl="2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800" dirty="0"/>
              <a:t> makes code more portable</a:t>
            </a:r>
          </a:p>
          <a:p>
            <a:pPr lvl="2"/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GB" sz="1800" dirty="0"/>
              <a:t> is implicitly cast into any pointer type; explicit </a:t>
            </a:r>
            <a:r>
              <a:rPr lang="en-US" sz="1800" dirty="0"/>
              <a:t>typecast will help you catch coding errors when pointer types don’t match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64D774F-8338-41F2-AF52-0500398064EC}"/>
                  </a:ext>
                </a:extLst>
              </p14:cNvPr>
              <p14:cNvContentPartPr/>
              <p14:nvPr/>
            </p14:nvContentPartPr>
            <p14:xfrm>
              <a:off x="1946520" y="1559160"/>
              <a:ext cx="5330520" cy="36324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64D774F-8338-41F2-AF52-0500398064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7160" y="1549800"/>
                <a:ext cx="5349240" cy="365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8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Memory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Need to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1"/>
            <a:r>
              <a:rPr lang="en-US" sz="2000" dirty="0"/>
              <a:t>Allocates a continuous block of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000" dirty="0"/>
              <a:t> bytes of uninitialized memory</a:t>
            </a:r>
          </a:p>
          <a:p>
            <a:pPr lvl="1"/>
            <a:r>
              <a:rPr lang="en-US" sz="2000" dirty="0"/>
              <a:t>Returns a pointer to the beginning of the allocated block; NULL indicates failed request </a:t>
            </a:r>
          </a:p>
          <a:p>
            <a:pPr lvl="2"/>
            <a:r>
              <a:rPr lang="en-US" sz="1800" dirty="0"/>
              <a:t>Typically aligned </a:t>
            </a:r>
            <a:r>
              <a:rPr lang="en-GB" sz="1800" dirty="0"/>
              <a:t>to an 8-byte (x86) or 16-byte (x86-64) boundary</a:t>
            </a:r>
          </a:p>
          <a:p>
            <a:pPr lvl="2"/>
            <a:r>
              <a:rPr lang="en-GB" sz="1800" dirty="0"/>
              <a:t>Returns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GB" sz="1800" dirty="0"/>
              <a:t> if allocation failed (also sets </a:t>
            </a:r>
            <a:r>
              <a:rPr lang="en-GB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GB" sz="1800" dirty="0"/>
              <a:t>) or </a:t>
            </a:r>
            <a:r>
              <a:rPr lang="en-GB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size==0</a:t>
            </a:r>
            <a:endParaRPr lang="en-US" sz="1800" dirty="0"/>
          </a:p>
          <a:p>
            <a:pPr lvl="1"/>
            <a:r>
              <a:rPr lang="en-US" sz="2000" dirty="0"/>
              <a:t>Different blocks not necessarily adjacent</a:t>
            </a:r>
          </a:p>
          <a:p>
            <a:r>
              <a:rPr lang="en-US" sz="2400" dirty="0"/>
              <a:t>Related functions: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nitems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“Zeros out” allocated block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size)</a:t>
            </a:r>
          </a:p>
          <a:p>
            <a:pPr lvl="2">
              <a:spcBef>
                <a:spcPts val="0"/>
              </a:spcBef>
            </a:pPr>
            <a:r>
              <a:rPr lang="en-GB" sz="1800" dirty="0"/>
              <a:t>Changes the size of a previously allocated block (if possible)</a:t>
            </a:r>
          </a:p>
          <a:p>
            <a:pPr lvl="1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void* </a:t>
            </a:r>
            <a:r>
              <a:rPr lang="en-US" sz="2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sbrk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intptr_t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increment)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Used internally by allocators to grow or shrink the heap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C8F36-2C5D-4980-8FC5-5544ECC98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892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3787</TotalTime>
  <Words>2857</Words>
  <Application>Microsoft Office PowerPoint</Application>
  <PresentationFormat>On-screen Show (4:3)</PresentationFormat>
  <Paragraphs>539</Paragraphs>
  <Slides>28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ＭＳ ゴシック</vt:lpstr>
      <vt:lpstr>Anonymous Pro</vt:lpstr>
      <vt:lpstr>Arial</vt:lpstr>
      <vt:lpstr>Arial Narrow</vt:lpstr>
      <vt:lpstr>Calibri</vt:lpstr>
      <vt:lpstr>Calibri Light</vt:lpstr>
      <vt:lpstr>Cambria Math</vt:lpstr>
      <vt:lpstr>Courier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Memory Allocation I CSE 351 Winter 2018</vt:lpstr>
      <vt:lpstr>Administrative</vt:lpstr>
      <vt:lpstr>Roadmap</vt:lpstr>
      <vt:lpstr>Multiple Ways to Store Program Data</vt:lpstr>
      <vt:lpstr>Memory Allocation</vt:lpstr>
      <vt:lpstr>Dynamic Memory Allocation </vt:lpstr>
      <vt:lpstr>Dynamic Memory Allocation</vt:lpstr>
      <vt:lpstr>Allocating Memory in C</vt:lpstr>
      <vt:lpstr>Allocating Memory in C</vt:lpstr>
      <vt:lpstr>Freeing Memory in C</vt:lpstr>
      <vt:lpstr>Memory Allocation Example in C</vt:lpstr>
      <vt:lpstr>Notation</vt:lpstr>
      <vt:lpstr>Allocation Example</vt:lpstr>
      <vt:lpstr>Implementation Interface</vt:lpstr>
      <vt:lpstr>Performance Goals</vt:lpstr>
      <vt:lpstr>Performance Goals</vt:lpstr>
      <vt:lpstr>Fragmentation</vt:lpstr>
      <vt:lpstr>Internal Fragmentation</vt:lpstr>
      <vt:lpstr>External Fragmentation</vt:lpstr>
      <vt:lpstr>Peer Instruction Question</vt:lpstr>
      <vt:lpstr>Implementation Issues</vt:lpstr>
      <vt:lpstr>Knowing How Much to Free</vt:lpstr>
      <vt:lpstr>Keeping Track of Free Blocks</vt:lpstr>
      <vt:lpstr>Implicit Free Lists</vt:lpstr>
      <vt:lpstr>Implicit Free List Example</vt:lpstr>
      <vt:lpstr>Implicit List:  Finding a Free Block</vt:lpstr>
      <vt:lpstr>Implicit List:  Finding a Free Block</vt:lpstr>
      <vt:lpstr>Peer Instruction Question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</dc:title>
  <dc:creator>Justin Hsia</dc:creator>
  <cp:lastModifiedBy>Mark Wyse</cp:lastModifiedBy>
  <cp:revision>134</cp:revision>
  <cp:lastPrinted>2017-11-28T00:05:11Z</cp:lastPrinted>
  <dcterms:created xsi:type="dcterms:W3CDTF">2016-11-26T04:13:12Z</dcterms:created>
  <dcterms:modified xsi:type="dcterms:W3CDTF">2018-03-02T20:26:11Z</dcterms:modified>
</cp:coreProperties>
</file>