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9" r:id="rId1"/>
  </p:sldMasterIdLst>
  <p:notesMasterIdLst>
    <p:notesMasterId r:id="rId24"/>
  </p:notesMasterIdLst>
  <p:handoutMasterIdLst>
    <p:handoutMasterId r:id="rId25"/>
  </p:handoutMasterIdLst>
  <p:sldIdLst>
    <p:sldId id="285" r:id="rId2"/>
    <p:sldId id="258" r:id="rId3"/>
    <p:sldId id="269" r:id="rId4"/>
    <p:sldId id="284" r:id="rId5"/>
    <p:sldId id="266" r:id="rId6"/>
    <p:sldId id="268" r:id="rId7"/>
    <p:sldId id="259" r:id="rId8"/>
    <p:sldId id="260" r:id="rId9"/>
    <p:sldId id="261" r:id="rId10"/>
    <p:sldId id="272" r:id="rId11"/>
    <p:sldId id="273" r:id="rId12"/>
    <p:sldId id="274" r:id="rId13"/>
    <p:sldId id="282" r:id="rId14"/>
    <p:sldId id="275" r:id="rId15"/>
    <p:sldId id="276" r:id="rId16"/>
    <p:sldId id="278" r:id="rId17"/>
    <p:sldId id="280" r:id="rId18"/>
    <p:sldId id="279" r:id="rId19"/>
    <p:sldId id="283" r:id="rId20"/>
    <p:sldId id="277" r:id="rId21"/>
    <p:sldId id="281" r:id="rId22"/>
    <p:sldId id="270" r:id="rId23"/>
  </p:sldIdLst>
  <p:sldSz cx="9144000" cy="6858000" type="screen4x3"/>
  <p:notesSz cx="6858000" cy="9144000"/>
  <p:embeddedFontLs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Anonymous Pro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 Regular" panose="020B0604020202020204" charset="0"/>
      <p:regular r:id="rId38"/>
    </p:embeddedFont>
    <p:embeddedFont>
      <p:font typeface="Cambria Math" panose="02040503050406030204" pitchFamily="18" charset="0"/>
      <p:regular r:id="rId39"/>
    </p:embeddedFont>
    <p:embeddedFont>
      <p:font typeface="Arial Narrow" panose="020B0606020202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B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72110" autoAdjust="0"/>
  </p:normalViewPr>
  <p:slideViewPr>
    <p:cSldViewPr snapToGrid="0">
      <p:cViewPr varScale="1">
        <p:scale>
          <a:sx n="62" d="100"/>
          <a:sy n="62" d="100"/>
        </p:scale>
        <p:origin x="13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11/22/2017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2FED-7586-4860-AB36-36D59135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23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20:11:48.1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2-28T20:13:19.754"/>
    </inkml:context>
  </inkml:definitions>
  <inkml:trace contextRef="#ctx0" brushRef="#br0">5188 5207 236 0,'13'-20'128'0,"14"12"-116"16,-27 4 0-16,18 20 8 15,-5-4 0-15,19 20 0 16,-10-9 4-16,14 25-16 16,-5-8 0-16,5 12 16 15,0-8 4-15,-5-5-4 0,-4-7 0 16,-5-8 0-16,-4-4 0 15,-4-16-4-15,-5 0 4 16,0-24-16-16,-5 0 0 16,9-24-12-16,-4 8 4 15,5-35 0-15,-5 15 0 16,4-8-8-16,-4 13 4 16,0-5-92-16,0 12 4 15,0 12-80-15,0 5 4 16,-5 7 124-16,1 4 0 15,4 20 16-15,-5-4 0 0</inkml:trace>
  <inkml:trace contextRef="#ctx0" brushRef="#br0" timeOffset="234.3903">6204 5159 212 0,'-23'36'120'0,"19"39"-104"15,-1-67 0-15,5 24-16 16,0-8 0-16,9 16-28 16,0 0 0-16,9-5-92 15,-4-7 4-15,8-12 84 0,-4-4 0 16</inkml:trace>
  <inkml:trace contextRef="#ctx0" brushRef="#br0" timeOffset="515.6594">6083 5059 252 0,'-14'-23'140'0,"32"-9"-92"0,-18 24 0 15,14-4-32-15,4 0 4 16,22 4-20-16,-4 0 4 15,13 4-4-15,-9 0 0 0,1 16 8 16,-10 0 0-16,-9 24-4 16,-4-4 0-16,-18-5 16 15,0-3 0-15,-18 8-16 16,5-8 0-16,-10-8-12 16,1 4 4-16,4-16-72 15,5-4 4-15,-1 4-32 16,1 0 0-16,22-16 32 15,0 4 4-15,18-8 24 16,-5 4 4-16</inkml:trace>
  <inkml:trace contextRef="#ctx0" brushRef="#br0" timeOffset="953.1902">6607 4996 204 0,'4'16'112'0,"14"-12"-36"0,-18-4 0 0,0 8-20 15,0 0 0-15,0 19-36 16,0-3 0-16,0 20-20 0,0-8 4 15,-5 16-4-15,1-13 0 16,4 1-40-16,0-8 4 16,4-8-12-16,1-4 0 15,-5-16 8-15,0 0 4 16,0-16 28-16,0 0 4 16,-5-24 4-16,1 8 0 15,-1-19 24-15,1 7 4 16,-5-8 0-16,5 8 4 15,4 8-4-15,0 4 0 0,9 13 4 16,-5 3 0-16,14 20-24 16,0 0 0-16,13 15-8 15,-4-3 0-15,4 20 0 16,-4-8 4-16,5 4 0 16,-1-12 4-16,9-4-4 15,-4-5 0-15,-5-15-4 16,-8 0 0-16,3-19 8 15,-3-1 0-15,-10-28-8 16,-4 12 0-16,-18-12-36 16,5 9 0-16,-5 3-100 15,4 4 0-15,23 8 36 16,-4 0 0-16,17 4 52 16,-4 4 0-16</inkml:trace>
  <inkml:trace contextRef="#ctx0" brushRef="#br0" timeOffset="1171.9568">7806 5139 400 0,'49'16'216'0,"14"-20"-184"0,-54 4 4 15,22-4-36-15,-4 0 0 16,18 0-12-16,-9 0 0 15,8 4-84-15,-8 0 4 16,4-4-40-16,1 0 0 16,-10 0 60-16,-4 0 4 0,-5-8 36 15,-4 0 4-15</inkml:trace>
  <inkml:trace contextRef="#ctx0" brushRef="#br0" timeOffset="1421.979">8276 4912 240 0,'-36'-4'132'0,"23"0"-60"15,13 4 0-15,0 0-32 16,0 0 0-16,4 0-16 16,1 0 4-16,8 4-20 15,1 0 4-15,17 4-12 16,-4 0 4-16,13 12-4 16,-4-8 0-16,9 8 4 15,-10-4 4-15,-8 8-4 16,-4-4 0-16,-19 19 0 0,5-7 0 15,-22 4-4-15,4 0 0 16,-9-8-92-16,4-4 4 16,1-9-104-16,4 1 0 15,4-4 160-15,1 0 0 16</inkml:trace>
  <inkml:trace contextRef="#ctx0" brushRef="#br0" timeOffset="1985.5624">9288 5020 228 0,'8'12'128'0,"-3"71"-88"0,-5-71 0 0,0 28-28 15,0-4 4-15,4 19-16 16,1-7 0-16,8 4-72 16,1-4 0-16,8-20-56 15,-4-5 0-15,4-19 96 16,-4 0 4-16</inkml:trace>
  <inkml:trace contextRef="#ctx0" brushRef="#br0" timeOffset="2251.2061">9296 4932 260 0,'-13'-32'140'0,"22"20"-80"16,-9 12 4-16,31-8-36 15,-8 0 0-15,12 4-24 16,-8 0 0-16,9 8 4 0,-5 0 4 15,1 8-4-15,-10-4 0 16,-8 24-4-16,-5 0 0 16,-14-4 0-16,1-4 0 15,-23 4-4-15,4-9 0 16,-3-3-56-16,3 0 0 16,5-12-56-16,0 0 0 15,14-4 12-15,-1 0 0 16,23-4 52-16,-4 0 0 15</inkml:trace>
  <inkml:trace contextRef="#ctx0" brushRef="#br0" timeOffset="2423.0933">9753 5016 220 0,'18'12'124'0,"-5"39"-60"0,-13-43 4 0,5 24-36 16,-1-4 0-16,1 20-28 15,-5-12 0-15,4 11-8 16,1-7 0-16,4 0-76 15,0-4 0-15,0-8-20 16,-5-8 4-16,1-20 12 16,-1 0 4-16,0-12 72 15,1 0 0-15</inkml:trace>
  <inkml:trace contextRef="#ctx0" brushRef="#br0" timeOffset="2657.4848">9744 5075 264 0,'-9'-51'148'0,"14"7"-84"16,-5 36 0-16,13-8-28 15,-4 4 0-15,18-8-16 0,-5 4 4 16,10 4-20-16,-6 4 0 16,1 12 0-16,-4 0 4 15,-1 12-4-15,-9 0 4 16,-13 20-4-16,0-12 0 16,-13 8-36-16,4-8 4 15,-9-5-56-15,5-3 4 16,8-12-60-16,1 0 4 31,48-32 44-31,-12 5 0 16</inkml:trace>
  <inkml:trace contextRef="#ctx0" brushRef="#br0" timeOffset="3063.7627">10312 4892 272 0,'-4'32'148'0,"0"28"-108"0,4-52 0 0,0 16-36 15,0-4 0-15,-5 15 0 16,1-7 0-16,-1 4-4 16,1-4 0-16,-1 0-28 15,1-8 4-15,-1-16 4 16,-4 0 4-16,9-20 12 16,0 4 0-16,0-28 8 15,0 12 0-15,9-12 0 16,-4 9 0-16,-5-5 28 15,0 4 0-15,0 4-12 0,0 0 0 16,9 20 8-16,0 0 4 16,17 16-20-16,-3 0 0 15,13 28-8-15,-10-8 0 16,6 12 0-16,-5-9 0 16,4 5 0-16,-4-4 0 15,4-12 8-15,-4-4 4 16,0-16-8-16,0 0 4 15,-14-24 0-15,1 4 0 16,-10-28-12-16,1 9 0 16,-5-21-28-16,0 8 4 0,4 4-132 15,-4 9 4-15,13 7 28 16,1 8 0-16,22 12 72 16,-9 4 4-16</inkml:trace>
  <inkml:trace contextRef="#ctx0" brushRef="#br0" timeOffset="3735.6844">11870 5028 228 0,'-18'0'124'0,"-22"24"-80"15,31-24 4-15,-9 7-40 16,0 1 4-16,0 4-16 16,5 0 4-16,8 8 8 15,1-4 0-15,22 0 4 16,-5-4 4-16,14-4-4 15,-5 4 4-15,5-8-8 16,-4 0 0-16,-5-12 8 0,-5-4 4 16,-9-12-36-16,1 4 0 15,-1-12 16-15,1 4 0 16,-10 5-92-16,5 3 0 16,-9 8-28-16,5 0 4 15,17 4 52-15,-4 0 4 16</inkml:trace>
  <inkml:trace contextRef="#ctx0" brushRef="#br0" timeOffset="3970.0752">12170 5044 280 0,'27'15'152'0,"-9"13"-72"0,-18-24 4 0,9 8-64 16,-5-4 4-16,5 0-8 16,-4 0 4-16,3 0-12 15,1-4 0-15,0-4-4 16,-4 0 4-16,-1-12-8 15,1 4 0-15,-5-16-4 16,0 4 4-16,4-3-8 16,-4 3 4-16,9 0-64 15,0 4 0-15,9 4-88 16,-4 0 0-16,12 4 84 16,-8 4 0-16,31 16 28 15,-8-4 0-15</inkml:trace>
  <inkml:trace contextRef="#ctx0" brushRef="#br0" timeOffset="4329.4743">13392 4980 244 0,'27'-24'136'0,"-50"0"-84"0,19 20 4 15,-10-4-52-15,5 4 4 16,-4 4-8-16,0 0 4 15,-10 16-8-15,5 4 4 16,-9 8 0-16,5-4 0 16,9 8 4-16,-1-9 0 15,23 1-4-15,-4-4 4 0,13-8 20 16,-1 0 0-16,10-16 16 16,-4 4 0-16,-5-16-24 15,-5 4 4-15,-4-20-16 16,0 5 0-16,-9-25-4 15,0 12 0-15,-9-28-4 16,0 17 0-16,-4-13-68 16,-1 8 0-16,5 12-48 15,0 9 0-15,23 19 24 16,-5 4 4-16,22 16 44 16,0 0 0-16</inkml:trace>
  <inkml:trace contextRef="#ctx0" brushRef="#br0" timeOffset="4501.3614">13638 4813 292 0,'22'36'160'0,"-8"-1"-124"16,-14-31 4-16,9 20-36 0,0-4 4 15,0 12-12-15,0-8 4 16,0-4-24-16,4-4 0 16,-9-4-68-16,1-4 4 15,-1-24-20-15,1 0 0 16,-10-16 64-16,1 8 4 15</inkml:trace>
  <inkml:trace contextRef="#ctx0" brushRef="#br0" timeOffset="4782.6305">14000 4777 268 0,'5'-12'148'0,"-14"-12"-96"0,5 20 0 0,-5-4-44 15,0 0 4-15,-9 8-8 16,4 0 4-16,-4 8 4 15,1 0 4-15,3 8-16 16,1-4 0-16,13 4-4 16,0 0 0-16,22 4 4 15,-4-4 0-15,9 4 0 16,-5-5 0-16,5 9 0 16,-5-4 4-16,-17 12 0 15,-1-12 4-15,-13 0-4 16,0-4 0-16,-8-12-112 15,3 0 0-15,5-24-20 16,5 0 4-16,8-20 64 16,-4 8 0-16</inkml:trace>
  <inkml:trace contextRef="#ctx0" brushRef="#br0" timeOffset="4970.1444">14180 4498 212 0,'26'36'116'0,"-3"8"-72"0,-23-40 0 16,4 28-44-16,1-4 4 16,4 11-36-16,0-3 0 15,-5 8-40-15,1-4 0 16,-1-4-20-16,1-5 4 16,3-11 72-16,1-4 4 0</inkml:trace>
  <inkml:trace contextRef="#ctx0" brushRef="#br0" timeOffset="5126.4054">14394 4829 236 0,'14'-28'132'0,"-19"-4"-76"0,5 24 4 0,-9 0-40 16,5 0 0-16,-5 4 4 15,0 4 0-15,9 8-24 16,0 0 4-16,13 8-12 16,-4 0 0-16,23 0-100 15,-10-4 0-15,23-4-20 16,-9 0 4-16,8-12 80 15,-8 4 0-15</inkml:trace>
  <inkml:trace contextRef="#ctx0" brushRef="#br0" timeOffset="5720.1971">15151 4665 240 0,'0'-11'132'0,"-27"7"-104"0,22 4 0 15,-17 8-28-15,4-1 0 16,-18 17 0-16,9 0 4 15,1 4-8-15,3-4 4 16,10 0-4-16,4-4 4 16,22-8 0-16,1-4 0 15,8-8 0-15,-4 0 4 16,4-12 0-16,-4 0 0 16,-4-4 24-16,-5 0 0 0,0 4-24 15,-5 0 4-15,1 12-4 16,-1 0 4-16,5 16-12 15,4-4 0-15,5 8-44 16,-4-4 4-16,8 8-48 16,1-5 0-16,8-3 12 15,-4-4 4-15,9-4 40 16,-10 0 0-16,-3-16 360 31,8-75-324-31,-49 138 44 16,32-78 0-16,-5-9-40 15,0 8 4-15,-9 4-4 16,0 4 4-16,-5 16 8 16,5 0 0-16,-9 12-8 15,5-4 0-15,-1 12-4 0,5-4 4 16,9 0-4-16,-4-4 0 16,12-4-4-16,-3 0 4 15,4-16 4-15,0 4 4 16,-5-20-12-16,5 4 4 15,-9-12 16-15,-5 4 0 16,-8-24-16-16,-1 13 0 16,-8-25-8-16,-5 12 0 31,5 0-208-31,4 13 4 16,18 15 148-16,0 4 0 15,13 24 48-15,-4 0 0 0</inkml:trace>
  <inkml:trace contextRef="#ctx0" brushRef="#br0" timeOffset="6001.467">15827 4566 316 0,'13'-4'176'0,"-62"12"-172"16,40-8 0-16,-14 8-8 16,6 0 4-16,-10 16 0 15,4-4 4-15,10 11-12 16,-1-3 4-16,14 4 4 15,0-8 4-15,23-4 12 16,-5-4 0-16,9-12 28 16,-5-4 0-16,0-20-24 15,-4 4 0-15,0-20-20 16,-9 0 0-16,-22-19-52 0,-1 7 0 16,-8-8-56-16,4 4 0 15,5 21-4-15,-1 3 0 16,19 20 64-16,-1 4 0 15</inkml:trace>
  <inkml:trace contextRef="#ctx0" brushRef="#br0" timeOffset="6417.1391">15939 4562 304 0,'40'24'164'0,"-22"12"-140"0,-18-32 4 15,9 8-28-15,0 0 0 0,0-1 4 16,-1 1 0-16,1-8-8 15,-4 0 4-15,-1-12-4 16,1 0 0-16,-5-7 0 16,0-1 4-16,4-12 0 15,1 4 0-15,4-4-4 16,0 4 0-16,4 4 4 16,1 4 0-16,3 4-4 15,1 0 0-15,9 16 4 16,-9 4 0-16,9-4-4 15,-5 0 4-15,1-4 4 16,-5 0 0-16,0 4-4 16,-1-4 4-16,1 0-4 15,-4 0 4-15,-1-4 12 16,-4 0 0-16,0 4 12 0,-4 0 4 16,-5 8-24-16,0 0 4 15,-5 8-16-15,1-4 4 0,-1 12-40 16,1-4 4-16,13 0-68 15,-5-4 0-15,32-4 0 16,-9-4 4-16,9-8 40 16,-5 0 4-16</inkml:trace>
  <inkml:trace contextRef="#ctx0" brushRef="#br0" timeOffset="6667.1574">16664 4518 272 0,'-9'-8'148'0,"-5"-4"-92"15,14 12 4-15,-9 0 0 0,0 0 4 16,-13 0-44-16,0 0 4 15,4 8-24-15,0-4 4 16,18 4-12-16,0 0 4 16,22 4 4-16,-4-4 0 15,18 12-8-15,-5 0 0 16,0 4 0-16,-4-4 0 16,-13 4 12-16,-1-5 4 15,-22 1-36-15,0 0 0 16,-4-16-92-16,4 0 0 15,9-12-4-15,0-4 4 0,13 4 64 16,-4 0 0-16,9 4 48 16,0 0 4-16</inkml:trace>
  <inkml:trace contextRef="#ctx0" brushRef="#br0" timeOffset="6917.175">17035 4435 304 0,'5'-20'164'0,"-1"16"-96"0,-4 4 0 0,0 0-64 15,0 0 0-15,-9 8 0 16,0 0 0-16,-4 8-4 16,-1 0 0-16,-4 7 0 15,5-7 0-15,13 4-8 16,0-4 0-16,18 4-36 16,-5 0 4-16,10 4 28 15,-1-4 4-15,-4 8 12 0,-5-9 4 16,-17 9 24-16,-1-4 4 15,-13 0-40-15,5-4 4 16,-5-8-204-16,5 0 0 16</inkml:trace>
  <inkml:trace contextRef="#ctx0" brushRef="#br0" timeOffset="52976.9811">5228 7121 184 0,'-13'-20'100'0,"8"28"-64"16,5-8 0-16,0 16-20 15,0-4 0-15,5 32 8 16,-1-9 4-16,1 45-20 16,-1-16 0-16,0 15-4 0,-4-11 4 15,5-4-48-15,-5-9 0 16,4-11-40-16,-4-8 0 16,0-12-28-16,0-8 0 15</inkml:trace>
  <inkml:trace contextRef="#ctx0" brushRef="#br0" timeOffset="53258.2489">5183 7336 132 0,'-13'-104'76'0,"17"41"-32"0,-4 51 0 15,5-12-20-15,-1 4 0 0,5 0 0 16,0 4 0-16,9 12 0 16,-5 0 4-16,5 12-20 15,0-4 4-15,18 4-4 16,-9 0 0-16,9 4 0 15,-9 0 4-15,4 4-8 16,-9 0 4-16,-13 8 0 16,0-4 0-16,-27 7-4 15,5-3 0-15,-18 4-4 16,8-8 0-16,1-4-40 16,-1 0 0-16,5-8-48 15,5-4 4-15,13 0-24 16,0 0 0-16,13-12 76 15,1 0 4-15</inkml:trace>
  <inkml:trace contextRef="#ctx0" brushRef="#br0" timeOffset="53617.6524">5707 7081 212 0,'-9'-12'116'0,"9"16"-68"0,0-4 4 15,0 8-40-15,0 0 4 16,4 20-16-16,1-8 0 16,4 24 0-16,0-9 0 15,0 17 0-15,0-12 0 16,0 16 4-16,-5-9 0 0,1-3-4 16,-1-4 4-16,5-12 0 15,-4-4 0-15,3-16-8 16,1-4 0-16,5-16 4 15,-5 0 4-15,4-12-8 16,1 4 4-16,-1-4-8 16,0 8 4-16,5 16 8 15,-4 0 4-15,-1 16-4 16,-4 0 4-16,5 16-64 16,-5-8 0-16,4 0-20 15,0-4 0-15,5-1-28 16,-4 1 0-16</inkml:trace>
  <inkml:trace contextRef="#ctx0" brushRef="#br0" timeOffset="53992.6756">6217 7543 192 0,'0'-12'104'0,"0"0"-68"0,0 12 0 16,0 0-28-16,0 0 4 15,0 0-8-15,0 0 4 16,14-4 0-16,-5 0 0 15,4 4-4-15,0 0 4 16,5 0-8-16,-4 0 0 16,8 8 4-16,-4 0 4 15,4 16-8-15,-4-4 4 16,9 11 0-16,-5-3 4 0,-4 16-4 16,0-8 4-16,-13 12-8 15,-1-9 0-15,-13 5 0 16,-4-8 4-16,-10-4-4 15,6-8 4-15,-1-16-12 16,0 4 4-16,9-28 4 16,0 4 0-16,9-16-4 15,0 4 0-15,9-8-28 16,0 8 0-16,0-7-40 16,0 3 0-16,9 4-32 15,-5 0 4-15,5 8 80 16,4 4 4-16</inkml:trace>
  <inkml:trace contextRef="#ctx0" brushRef="#br0" timeOffset="54398.9594">6839 7443 172 0,'0'-16'96'0,"-9"8"-64"0,9 8 0 15,-4-8-8-15,-1 0 0 16,-4-3-8-16,0 3 4 16,1 4-16-16,-1 0 4 0,-5 8 0 15,1 0 4-15,4 8-8 16,0-1 4-16,4 1-12 15,1 0 0-15,13 4 4 16,-5-4 0-16,14-4 4 16,0-4 0-16,4-4-4 15,1 0 4-15,-5 4-4 16,-5 0 4-16,-4 12 0 16,-4-4 0-16,-10 0-4 15,1 0 4-15,-5-4-44 16,0 0 0-16,0-8-56 15,0 0 0-15,13-8-8 16,-4 0 4-16</inkml:trace>
  <inkml:trace contextRef="#ctx0" brushRef="#br0" timeOffset="54570.8413">7108 7308 216 0,'0'16'120'0,"13"28"-76"0,-13-40 0 16,5 12-36-16,-1-1 0 15,1 9-8-15,-1-4 4 16,1-4-28-16,-1 0 0 16,5-4-28-16,-4-4 4 15,-1-12-12-15,0 4 0 16,-4-20-28-16,0 8 4 16</inkml:trace>
  <inkml:trace contextRef="#ctx0" brushRef="#br0" timeOffset="54648.9738">7179 7284 44 0,'23'-4'24'0,"-5"0"-56"0,-18 4 0 0</inkml:trace>
  <inkml:trace contextRef="#ctx0" brushRef="#br0" timeOffset="54836.4857">7381 7292 172 0,'18'16'96'0,"-27"-8"-40"0,9-8 0 0,-9 8-28 15,4-4 4-15,-4 8-24 16,0-4 4-16,-4 8-16 15,4-4 0-15,0 11 0 16,0-3 4-16,5 8-4 16,-1-4 0-16,14 0-56 15,-4-8 4-15,17-12-44 16,-4 0 4-16,13-12 32 0,-8 0 4 16</inkml:trace>
  <inkml:trace contextRef="#ctx0" brushRef="#br0" timeOffset="55305.2693">7578 7399 212 0,'-23'-15'116'0,"5"19"-80"0,18-4 0 16,-8 0-24-16,-1 0 0 16,0 4-16-16,0 0 4 15,-5 7-4-15,5 1 4 16,5 4 0-16,4-4 0 16,4 0 0-16,1 0 4 15,13-8-16-15,-9 0 0 0,4-12 8 16,-4 4 0-16,0-8 4 15,0 0 0-15,0-8 4 16,-5 4 0-16,1 1-8 16,-1 3 4-16,-4 12 8 15,0 0 4-15,5 12-12 16,-1-1 4-16,5 9-8 16,0-4 0-16,9 0-4 15,0-4 4-15,9-4 12 16,-5 0 4-16,14-12-12 15,-9 0 4-15,0-24-4 16,-5 4 4-16,0-11 0 16,-4 3 0-16,0-20-8 15,-9-4 4-15,-4 9 0 16,-1 7 0-16,1 8-4 16,-5 12 4-16,0 12 12 0,0 4 0 15,4 32-4-15,-4-8 4 16,14 36-12-16,-6-13 0 15,24 17-20-15,8-12 0 16,5-12-88-16,9-9 4 16,4-11 0-16,-5-12 0 15</inkml:trace>
  <inkml:trace contextRef="#ctx0" brushRef="#br0" timeOffset="55820.9293">8674 7113 232 0,'-40'-12'128'0,"36"36"-80"0,-1-20 4 0,1 16-16 16,4-4 4-16,0 31-32 16,0 5 0-16,4 0-8 15,5-4 4-15,0-9-20 16,4-7 0-16,1-8-20 16,-5-8 4-16,-5-12 0 15,-4-12 0-15,-4-8 20 16,-5-16 4-16,-9-3 8 15,5 3 0-15,-1-20 12 16,1-4 4-16,-1 12 8 16,5 5 4-16,0 7-12 15,5 8 4-15,8 8-4 16,5 12 0-16,9 8-8 16,-4 0 4-16,8 8-8 0,-4 0 4 15,9 4-4-15,-5-4 0 16,5 0 4-16,-5 0 4 15,1-8-8-15,-1 0 0 16,1-12-24-16,-1-12 0 16,0-4 8-16,1-8 4 15,-5 4 8-15,-1 0 0 16,-3 0-12-16,4 13 4 16,-5 7 24-16,-4 12 0 15,0 11 0-15,0 1 4 16,4 56-4-1,1-16 0-15,4 7-80 16,4-3 0-16,1-12-64 16,-1-8 4-16,5-5 56 15,-9-11 0-15,-5-12 28 16,1-4 0-16</inkml:trace>
  <inkml:trace contextRef="#ctx0" brushRef="#br0" timeOffset="56086.5724">9323 7435 252 0,'0'8'140'0,"5"-24"-120"16,-5 16 0-16,13-20-20 15,-4 5 4-15,9-9-4 16,0 4 4-16,-5-4-4 16,-4 4 4-16,-18 0 0 0,5 4 4 15,-14 12 4-15,5 0 4 16,-10 16-8-16,1 16 0 15,4 0-8-15,5-4 0 16,8 8-4-16,1-5 0 16,21-3-64-16,10-8 4 15,9-4-32-15,0-4 4 16,0-8 12-16,-5-8 0 16</inkml:trace>
  <inkml:trace contextRef="#ctx0" brushRef="#br0" timeOffset="56524.1038">9641 7216 188 0,'-4'-12'104'0,"4"20"-68"0,0-8 0 16,0 8-24-16,0 0 0 0,4 16 4 15,1 0 0-15,-1 4-12 16,5-4 4-16,0 0-16 16,-5-4 4-16,1-8-12 15,4-4 4-15,-5-4 8 16,1-12 0-16,-1-8 0 15,5 0 0-15,0-4 4 16,0 4 4-16,5-8-8 16,-1 0 4-16,0 0 4 15,1 12 0-15,-5 4 20 16,0 8 4-16,-5 4-24 16,1 8 4-16,-1 8-12 15,1 0 0-15,-1 0 4 16,1-4 4-16,-1-4-4 0,5-8 0 15,0-8 4-15,0-4 0 16,0-4-4-16,0 0 0 16,0-4-4-16,4 0 0 15,1-4 4-15,4 4 0 16,-5 4 0-16,0 4 0 16,-4 8-4-16,0 0 4 15,0 12-4-15,0 0 0 16,5 12-68-16,4-12 4 15,8-4-32-15,6-4 4 0,4-8 52 16,-1 0 4-16</inkml:trace>
  <inkml:trace contextRef="#ctx0" brushRef="#br0" timeOffset="57274.1566">10326 7181 200 0,'-18'-8'112'0,"0"0"-72"0,18 8 4 0,-27 0-20 15,9 0 0-15,-4 8-16 16,4 0 4-16,-4 12-8 15,4-5 0-15,4 13-8 16,5 0 0-16,18-8 4 16,-4 0 0-16,22-20-24 15,-5 0 4-15,9-12 4 16,-4 4 4-16,5-8 8 16,-10 0 4-16,-9-8 16 15,1 8 0-15,-5-3-12 0,-5 3 4 16,1 4-8-16,-1 0 0 15,1 8 4-15,-1 0 4 16,1 12 0-16,-1-4 0 16,1 16-4-16,-1-1 0 15,0 17-4-15,5 4 4 16,0-8-4-16,0-8 0 16,0-4 4-16,5-12 0 15,4-4-4-15,-5-12 4 16,5-8-4-16,-5-4 0 15,1 0 4-15,-5-4 0 16,0-8-4-16,0 4 0 0,-5 5-4 16,1-1 4-16,4 4-4 15,0 4 4-15,-1 8-4 16,1 8 4-16,0 4 4 16,5 8 4-16,-5 4-8 15,4 4 0-15,1 3-4 16,-1 1 4-16,5-4 4 15,0-4 0-15,0-8-8 16,0-8 0-16,4-4 0 16,-4 0 4-16,0-12 0 15,-5 4 4-15,1 0-8 16,-1 0 4-16,1 4-4 16,-1 12 0-16,-4 4 8 15,9 24 4-15,-5 12 4 16,1 4 0-16,-14 8-8 15,0 3 4-15,-5 9-4 0,-8-4 4 16,-5-5 12-16,-4-3 4 16,-5-8-4-16,0-16 4 15,0-17-12-15,9-11 0 16,5-16 8-16,8-7 0 16,14-17-12-16,13-20 0 15,14-8-8-15,18-3 4 16,9-13-48-16,8 9 4 15,-13 3-180-15,5 12 4 16,-27 8 172-16,-9 13 0 0</inkml:trace>
  <inkml:trace contextRef="#ctx0" brushRef="#br0" timeOffset="65206.2402">7063 9501 200 0,'-27'4'112'0,"59"-20"-104"0,-28 12 4 15,5-12-8-15,0 4 0 16,18-12-4-16,-5 4 0 16,18-16 0-16,-13 9 4 15,9-21 4-15,-9 12 4 16,-5 0 4-16,-4 8 0 16,-4 8 0-16,-1 0 4 0,-13 32-12 15,0 0 4-15,0 28-12 16,0-4 4-16,0 32-8 15,0-9 4-15,9 37 4 16,-5-21 4-16,5 17-16 16,-4-20 4-16,-1-5-80 15,1-7 4-15,-5-8-32 16,0-9 4-16,-9-7 76 16,4-8 4-16</inkml:trace>
  <inkml:trace contextRef="#ctx0" brushRef="#br0" timeOffset="65346.8758">7282 10042 180 0,'5'-4'100'0,"13"0"-60"16,-18 4 4-16,13-8-36 15,-4 4 4-15,18-8-12 0,-5 4 4 16,19-4-108-16,-6 0 4 16,42 0 12-16,-19 0 0 15</inkml:trace>
  <inkml:trace contextRef="#ctx0" brushRef="#br0" timeOffset="65550.0196">8549 9767 244 0,'9'68'132'0,"4"8"-88"0,-13-68 0 0,9 23-40 16,-4-7 0-16,13 12-4 15,-5 0 0-15,5-4-72 16,-5-4 0-16,-4-12-8 16,-4-5 0-16,-1-14 0 15,1-1 0-15</inkml:trace>
  <inkml:trace contextRef="#ctx0" brushRef="#br0" timeOffset="65768.781">8491 9704 232 0,'-18'-76'128'0,"13"52"-80"16,5 20 0-16,5-8-44 15,-5 4 4-15,13-8 0 16,1 4 0-16,26 5-8 16,-9-1 0-16,10 8 0 15,-6 0 4-15,-8 8 4 0,-4-1 0 16,-14 25-4-16,0-8 4 16,-27 4-4-16,4-4 0 15,-13 0-56-15,5-4 0 16,9-12-68-16,-1 0 0 15,23-20 32-15,0 0 4 16</inkml:trace>
  <inkml:trace contextRef="#ctx0" brushRef="#br0" timeOffset="66206.3119">8898 9640 200 0,'14'4'108'0,"-1"-12"-68"0,-13 4 0 15,9-8-28-15,-5 4 4 0,14-12-12 16,-4 4 4-16,-1-8-8 15,-4 9 0-15,-9 3 16 16,0 4 0-16,-9 12-8 16,0 0 4-16,-9 16-12 15,5-5 0-15,-1 25 0 16,5-8 4-16,23-8-64 16,-5-4 4-16,18-24-12 15,-5 0 0-15,9-12 48 16,-4 0 0-16,0-8 24 15,-4 4 0-15,-6 0 44 16,1 0 4-16,-4 9-20 16,-5-1 4-16,4 12-12 15,-4 0 0-15,5 12-16 16,-1-1 4-16,0 13-8 16,5-8 4-16,-4 8-4 0,-5-4 4 15,-5-4-4-15,1-4 0 16,-5-12 0-16,0 0 0 15,0-12-4-15,0 4 4 16,4-16-12-16,1 4 4 16,12-8-80-16,-3 1 4 15,17 11-32-15,-4 4 0 16,9 4 76-16,-9 0 0 16</inkml:trace>
  <inkml:trace contextRef="#ctx0" brushRef="#br0" timeOffset="66596.9695">9968 9596 220 0,'4'36'124'0,"23"68"-60"0,-22-89 4 0,4 25-56 16,0-4 0-16,4 8-12 16,-4-8 0-16,4 3-56 15,1-7 4-15,-5-4-24 16,0 0 0-16,-5-20-4 15,-4 0 0-15,-4-24 44 16,-1-4 0-16,-13-32 388 31,-18 56-352-31,59-111 20 16,-37 19 0-16,14 13 4 16,0 11 4-16,14 12-12 15,-5 5 4-15,13 15-20 0,-4 8 4 16,13 12 0-16,-4 0 4 15,-4 16-8-15,-5 0 4 16,-18 12 0-16,0-4 0 16,-18 8-24-16,0-4 4 15,-5-4-44-15,5-1 4 16,5-14-20-16,0-1 0 16,17-8-12-16,1 0 0 15,21-4 72-15,-3 0 0 16</inkml:trace>
  <inkml:trace contextRef="#ctx0" brushRef="#br0" timeOffset="67018.8691">10339 9409 248 0,'9'24'136'0,"18"12"-108"0,-27-32 0 0,14 8-28 15,-6 0 4-15,10 4 4 16,-4-4 4-16,-5 4-8 16,0-5 4-16,-5-7-12 15,1 0 0-15,-5-12 4 16,0 1 4-16,0-9-8 15,0 0 0-15,9-8-12 16,0 4 0-16,8-4-4 16,1 4 0-16,5 8 8 15,-5 0 4-15,9 4 4 16,-5 0 4-16,5 0 0 16,-5 0 4-16,-4 4 20 15,-5 0 4-15,-8 4-12 0,-1 0 0 16,-8 0-16-16,-1 0 0 15,-8 12-4-15,4 0 0 16,0 8 4-16,5-4 4 16,4 8-4-16,0-4 4 15,9-4 0-15,-5 0 0 16,10-8-4-16,-6-4 4 16,6-12 0-16,-1 4 0 15,1-12-28-15,-5 4 4 16,0-4-92-16,-5 4 4 0,5 8 20 15,0 0 4-15,4 0 68 16,-4 4 0-16</inkml:trace>
  <inkml:trace contextRef="#ctx0" brushRef="#br0" timeOffset="67675.164">11033 9350 304 0,'-27'3'164'0,"-9"9"-148"16,23-12 0-16,4 8-20 15,0 0 0-15,5 8 0 16,-1 0 4-16,14 4-12 16,0-4 4-16,22 0-32 15,-8-4 0-15,8-4 20 16,-4-4 4-16,0-4 12 16,-5 0 4-16,1-4 4 0,-6 0 0 15,10-8-8-15,-4 0 0 16,4-4 4-16,-5 4 4 15,5-8 12-15,-5 4 0 16,1 0 4-16,-6 0 0 16,-8 1 0-16,0-1 4 15,-9 8-8-15,0 4 0 16,-9 8-12-16,0 0 4 16,-4 16-8-16,0-5 0 15,-1 9 0-15,10-4 4 16,13 0-52-16,4-4 4 15,9-8-44-15,-4-4 4 0,18-12 36 16,-5 4 4-16,10-12 52 16,-10 4 0-16,5-4 60 15,-9 0 4-15,0-4-12 16,-5 5 0-16,-9-9-8 16,1 8 4-16,-10 4-28 15,1 4 0-15,-14 4-28 16,0 0 0-16,-5 8-8 15,5 0 4-15,9 4 4 16,0 0 4-16,14 4-8 16,-1 0 4-16,14 8 4 15,-9-9 0-15,9 9-4 16,-5-4 0-16,1 0 4 16,-5 0 4-16,-14 0-4 15,1-4 4-15,-14-4-24 0,0 0 4 16,-5-12-68-16,1 0 0 15,8-8-24-15,1 4 0 16,22-8 44-16,0 4 0 16,22 0 8-16,-9 0 4 15</inkml:trace>
  <inkml:trace contextRef="#ctx0" brushRef="#br0" timeOffset="67925.181">12219 9151 216 0,'0'-24'120'0,"14"0"-44"0,-14 20 4 16,-5 0-36-16,5 0 0 15,-9 0-40-15,5 4 0 16,-23 16-4 0,4 4 4-16,1 4-8 15,4-5 0-15,14 5 4 16,-1-4 4-16,14 4-4 16,0-4 0-16,5 8-4 15,-1-4 4-15,-4 12 4 16,0-9 0-16,-9 5 16 15,0-4 4-15,-9 0-16 16,0-4 0-16,-9-8-100 16,5 0 0-16,-5-8-76 15,4 0 4-15</inkml:trace>
  <inkml:trace contextRef="#ctx0" brushRef="#br0" timeOffset="90808.022">5295 11598 188 0,'-18'0'104'0,"9"24"-80"0,5-20 4 15,-1 8-16-15,5 4 0 16,0 12 0-16,0-5 0 15,0 13 4-15,0-4 4 16,0 4-12-16,0-4 0 16,0 0-4-16,0-5 4 0,0-11-8 15,0-4 4-15,-4-16 4 16,4 4 4-16,-9-32-4 16,4 1 0-16,-4-21-4 15,5 8 4-15,-5-12-4 16,5 13 4-16,-1-5-4 15,1 12 4-15,4 8 16 16,0 4 4-16,9 28-20 16,-5 0 0-16,9 20 0 15,1-4 4-15,17 24-8 16,-4-4 0-16,18 7 4 16,-5-7 0-16,9 0 0 15,-13-8 4-15,0-8 0 16,-9-4 4-16,-5-16-12 15,-4 0 0-15,-4-32-4 16,-1 4 4-16,0-40-8 0,-4 12 4 16,-4-23 0-16,-1 15 0 15,-4 4-12-15,0 9 4 16,0 23-64-16,0 4 4 16,9 8-16-16,0 8 4 15,14 16 0-15,-6-8 4 16,19 12 28-16,-9-4 4 15,13 12 12-15,-8-4 4 16,4-1 96-16,-5-3 4 16,0 0-16-16,-8-4 0 15,-1-4-8-15,-4 0 4 0,-5-4-24 16,-4 0 0-16,-9 0-8 16,0 0 0-16,-9 8-12 15,0-4 4-15,-4 12-12 16,-1 0 4-16,6 8 0 15,-1-5 4-15,13 5-8 16,1-4 0-16,17 0 20 16,-4-4 0-16,13-8-4 15,-4 0 4-15,4-12-12 16,1 0 4-16,-14-16-4 16,-1 0 0-16,-17-8-8 15,0 4 0-15,-13-12 0 16,0 5 0-16,-14-1-76 15,4 4 0-15,5 4-76 16,5 4 0-16,13 20 92 0,0 0 4 16,40 4 12-16,-4 0 4 15</inkml:trace>
  <inkml:trace contextRef="#ctx0" brushRef="#br0" timeOffset="90948.6608">6598 11924 348 0,'0'12'192'0,"0"-20"-200"0,0 8 4 15,9-8-172-15,-5 0 4 16,23-4 84-16,-5 4 4 0</inkml:trace>
  <inkml:trace contextRef="#ctx1" brushRef="#br0">16180 18371 0,'0'0'16</inkml:trace>
  <inkml:trace contextRef="#ctx0" brushRef="#br0" timeOffset="92245.6277">8697 11610 168 0,'-14'-8'96'0,"19"24"-64"16,-5-16 4-16,-9 12-12 16,0-4 4-16,-9 24-16 15,5-8 4-15,-1 11-8 16,1-7 0-16,4 4-4 15,0-8 4-15,0-4-8 16,0-4 4-16,0-12-4 16,4 0 4-16,1-24-8 0,-1 4 4 15,1-16-4-15,4 4 4 16,4-16 0-16,1 9 4 16,-1-9 0-16,1 8 4 15,-1 12 12-15,1 4 0 16,-1 24-12-16,1 0 0 15,-1 12 0-15,1 0 4 16,8 4-4-16,-4-4 0 16,9-4-8-16,-5 4 0 15,10-16 0-15,-5 0 4 16,9-24 4-16,-5 8 4 0,0-16-20 16,-4 4 0-16,0-12 8 15,-4 9 4-15,4-5-12 16,-5 8 4-16,5 8 0 15,0 8 0-15,4 24 20 16,-8-4 4-16,-10 36-20 16,0-12 4-16,1 15-8 15,-1-7 4-15,1 8-52 16,-1-4 4-16,1-13-52 16,-1-3 4-16,10-16 8 15,-5 0 0-15,4-12 36 16,1 0 4-16</inkml:trace>
  <inkml:trace contextRef="#ctx0" brushRef="#br0" timeOffset="92745.6623">9243 11447 212 0,'9'8'120'0,"-23"32"-76"0,10-36 4 16,-10 19-24-16,10-3 0 15,-10 20-16-15,6-8 4 16,-1 12-16-16,0-8 4 15,4-5 0-15,1-3 4 16,4-8 0-16,0-4 0 16,0-16-12-16,0 0 0 15,4-20 4-15,1 4 0 16,4-20 0-16,-5 9 0 16,5-17 4-16,-5 12 0 0,1 8-4 15,-1 4 4 1,1 8 4-16,-1 4 0 0,1 24 4 15,4-4 4-15,-5 8-8 16,-4-4 0-16,5 4-4 16,-1 0 4-16,5-8 0 15,0-4 0-15,5-8-4 16,-1 0 4-16,14-16-4 16,-5-4 4-16,1-8-4 15,-1 4 4-15,0-4-12 16,-4 4 4-16,0 4 0 15,-4 1 0-15,-1 19 4 16,-4 0 0-16,-5 23 4 16,1-3 0-16,-5 12-44 15,0-4 4-15,4 4-28 16,-4 0 4-16,9-12-12 0,0-5 4 16,5-3 0-16,-5-4 4 15,4-8 44-15,-4 0 4 16</inkml:trace>
  <inkml:trace contextRef="#ctx0" brushRef="#br0" timeOffset="92870.6692">9731 11530 180 0,'26'-31'100'0,"-26"50"-52"0,0-19 0 15,-4 16-20-15,0-4 4 16,-10 16-16-16,5-4 0 16,0 16-16-16,0-4 0 15,9-1 0-15,0-3 0 0,9-8 4 16</inkml:trace>
  <inkml:trace contextRef="#ctx0" brushRef="#br0" timeOffset="93105.062">9914 11654 324 0,'0'0'180'0,"-4"55"-180"15,4-47 0-15,4 16 0 16,1-4 0-16,12 4 4 16,-3-4 0-16,8-4-80 15,1 0 0-15,8-12-32 16,-4 0 4-16,13-12 48 0,-4 4 0 16,4-12 44-16,-4 4 4 15</inkml:trace>
  <inkml:trace contextRef="#ctx0" brushRef="#br0" timeOffset="93323.8261">10657 11152 228 0,'5'-8'124'0,"-10"28"-68"0,1-20 0 16,-1 28-28-16,1-8 4 16,-5 36 8-16,4-9 0 15,-17 37-24-15,8-12 0 0,-3 19-16 16,3-19 4-16,1 23-12 15,4-19 0-15,0-4-84 16,0-9 4-16,9-19-32 16,0-8 0-16,4-32 60 15,1 0 4-15,13-24 20 16,-5 4 0-16</inkml:trace>
  <inkml:trace contextRef="#ctx0" brushRef="#br0" timeOffset="93667.6003">10970 11578 220 0,'18'-44'124'0,"-18"16"-68"16,0 21 4-16,-4 7-36 15,-1 0 0-15,-4 3 8 16,-4 1 4-16,-5 16-32 16,0 0 4-16,0 12-12 0,0-4 4 15,5 20 0-15,4-12 4 16,9 3-4-16,0-3 4 15,18-4 0-15,0-4 4 16,9-8 0-16,-5-4 4 16,9-16-4-16,-8 0 0 15,-5-24-4-15,0 4 4 16,-10-16-8-16,1 8 0 16,-13-16 0-16,-1 9 0 15,-17-1-24-15,4 8 4 0,-4 8-56 16,4 4 0-16,4 8-36 15,6 0 4-15,30 4 44 16,-9 0 0-16,14 0 16 16,-4 0 0-16</inkml:trace>
  <inkml:trace contextRef="#ctx0" brushRef="#br0" timeOffset="93995.7503">11418 11491 216 0,'4'-8'120'0,"1"-12"-40"0,-5 20 4 0,-5-8-40 15,1 0 4-15,-5 0-28 16,0 4 0-16,-9 4-12 16,5 0 4-16,-10 12-16 15,5 0 0-15,1 8 8 16,-1 0 0-16,13 3-8 16,1-3 4-16,13 8 0 0,0-4 0 15,9 8 0-15,-5 0 0 16,0 4 4-16,1-5 4 15,-5 5-4-15,-5-8 0 16,-8 4 0-16,-1-4 4 16,-13-4-80-16,0-1 4 15,-13-15-60-15,9 0 0 16,-1-16 48-16,5 4 4 16,1-7 24-16,3-1 0 15,-4 4 44-15,5 0 0 16</inkml:trace>
  <inkml:trace contextRef="#ctx0" brushRef="#br0" timeOffset="94777.0572">9829 11459 172 0,'-4'-12'96'0,"-1"16"-64"0,5-4 4 15,-4-4-12-15,4 4 4 0,-5 4-4 16,1 0 4-16,4 0-12 16,0 0 4-16,-5 12-8 15,1 0 0-15,-5 11-4 16,4-3 0-16,-4 8-4 16,0-4 4-16,5 8-8 15,-1 0 0-15,5-9-4 16,0-3 4-16,0-4 4 15,0 0 4-15,9-8-12 16,0-4 4-16,5-8 0 16,-5 0 4-16,9-16 0 15,-5 4 0-15,5-12-4 16,-5 4 4-16,5-15-8 16,-4 7 4-16,-1-16 4 15,1 12 4-15,-1-4 8 0,-4 8 0 16,0 9-4-16,-5-1 0 15,1 8-4-15,-1 4 0 16,-4 8-8-16,0 0 0 16,-4 20 4-16,-1-4 0 15,1 11 0-15,-1-3 0 16,1 8 0-16,4-4 4 16,4 4-4-16,1 0 0 15,8-8-40-15,1-5 0 16,4-7-96-16,0 0 4 15,-1-8 28-15,-3 0 0 0,22 4 60 16,-5-4 0-16</inkml:trace>
  <inkml:trace contextRef="#ctx0" brushRef="#br0" timeOffset="96324.0405">12255 11280 256 0,'0'4'140'0,"4"27"-88"0,-4-27 0 0,0 16-28 15,0-4 0-15,0 16-8 16,0-8 4-16,-4 20-20 15,-1-8 4-15,5-1 0 16,0-7 0-16,5-4-4 16,-1-4 4-16,5-12 0 15,0 0 4-15,5-8-8 16,-1 0 0-16,10-16 0 16,-1 4 0-16,0-4-4 15,-4 4 0-15,0 4 4 16,-4 0 4-16,-6 16-4 0,1 0 0 15,-4 8 4-15,-1-4 0 16,5 4-80-16,0-4 4 16,18-4-16-16,-4 0 0 15,12-4 8-15,-8 0 4 16,9 0 32-16,-5 0 0 16,5-12 24-16,0 4 0 15,-9-8 380 1,-27 48-360-1,22-92 48-15,-4 40 0 16,-13 4-24-16,-1 0 0 0,-8 8-8 16,-1 0 4-16,-8 8-8 15,-1 0 0-15,5 8-24 16,0-4 4-16,5 0 4 16,4 0 4-16,4-4 0 15,1 0 0-15,8-4 0 16,-4 0 4-16,5-4-8 15,-1 0 4-15,0-4-4 16,1 0 0-16,-1 4 4 16,-4 0 4-16,-4 8-4 15,-1 0 4-15,1 8-28 16,-1-4 4-16,1 0-48 16,-1 0 0-16,10 0 0 15,-1 0 0-15,0-4 24 16,1 0 4-16,-5-4 16 15,0 0 0-15,0-8 52 0,-5 4 4 16,5-12 8-16,-4 4 4 16,4 0 4-16,-5 0 0 15,0 8-12-15,1 0 0 16,-1 8-16-16,1 0 0 16,-1 8-16-16,1-4 4 15,-1 4-8-15,1-4 0 16,-1-4 0-16,1 0 0 15,4-4 4-15,4 0 0 16,1-8-4-16,-5 4 4 0,4-12 0 16,0 4 0-16,1-4 0 15,-5 0 0-15,4 4-8 16,-4 4 4-16,0 8-4 16,0 0 4-16,-4 12-48 15,-1-4 0-15,9 4-8 16,1 0 0-16,13-8 12 15,-5 0 0 1,9-16 44 0,-4 4 0-16,-4-8 40 15,-1 4 4-15,-4-4-12 16,-5 4 4-16,1-3-20 16,-10 3 4-16,-4 0 0 15,0 4 4-15,-4 8-12 16,-1 0 4-16,-13 8-16 15,9 0 4-15,1 12-4 0,-1-5 4 16,13 5-4-16,-4-4 4 16,13-4 0-16,1-4 0 15,8-4 8-15,-4 0 4 16,5-12 4-16,-6 0 0 16,-3-8 4-16,-5 4 4 15,-9-20-20-15,0 9 4 16,-9-29-12-16,0 4 4 15,-18-27-16-15,5 15 4 16,-1 0-92-16,1 12 4 16,9 13-20-16,4 3 0 0,18 16 72 15,-1 4 4-15,19 8 4 16,-9 0 4-16</inkml:trace>
  <inkml:trace contextRef="#ctx0" brushRef="#br0" timeOffset="96792.8248">13620 11001 280 0,'13'-8'156'16,"14"12"-116"-16,-27-4 4 0,5 16-4 16,-1-4 4-16,1 24-28 15,-1-4 0-15,1 27-16 16,-1-7 4-16,1 12-32 16,-1-13 4-16,5 5-44 15,-4-8 4-15,4-8 0 16,4-4 4-16,-9-13 8 15,1-3 4-15,-1-20 48 16,1 0 0-16,-1-8 32 0,1 0 4 16,-1 0-8-16,1 0 4 15,-1 0 0-15,1 1 4 16,4 3-20-16,-5 0 4 16,10 4-16-16,-5 0 4 15,8-8-8-15,-3 4 4 16,4-4 4-16,0 4 0 15,0-8 8-15,-5 4 4 16,-4-4 8-16,0-4 0 16,-5 4-12-16,-4 4 4 0,-4 8-8 15,-1 0 0-15,-8 12-8 16,0 4 4-16,-5 16-12 16,4-4 4-16,5-1-36 15,0-3 4-15,18-4-68 16,-4-4 4-16,17-4 0 15,1-4 0-15,12-8 44 16,-3 0 4-16,12-12 0 16,-8 4 4-16</inkml:trace>
  <inkml:trace contextRef="#ctx0" brushRef="#br0" timeOffset="97048.6461">14287 11395 296 0,'-5'-8'164'0,"-17"8"-96"15,18 0 0-15,-10 4-48 16,5 0 4-16,-4 0-16 15,-1 0 0-15,1 8-8 16,4 0 0-16,9 4-4 0,0 0 0 16,9 4 4-16,0-4 4 15,4 7 0-15,1-3 0 16,-5 4-4-16,0-4 4 16,-9 4 0-16,0-4 0 15,-23 12-4-15,5-12 4 16,-8-4-80-16,3-5 0 15,5-15-100-15,5 4 4 16,26 0 136 0,-4 0 4-16,9-4-20 15,-4 1 4-15</inkml:trace>
  <inkml:trace contextRef="#ctx0" brushRef="#br0" timeOffset="124025.5061">7206 15657 144 0,'-4'-4'80'0,"4"12"-32"0,-5-4 4 16,5 12-32-16,0 8 4 15,-4 8 24-15,-1 8 0 0,1 15-36 16,-1 5 0-16,1-4-12 16,-5-1 0-16,5 1-12 15,-1-12 4-15,-4-8-88 16,5-8 0-16,-1-5-12 15,1-11 4-15,4-12 80 16,0-15 0-16</inkml:trace>
  <inkml:trace contextRef="#ctx0" brushRef="#br0" timeOffset="124275.5244">6781 15629 276 0,'-9'8'152'0,"32"12"-112"16,-15-16 0-16,19-4 4 0,9 0 4 16,22 0-32-16,9-4 0 15,10-4-12-15,3-8 0 16,5 0-4-16,-9-7 0 16,-13 3-68-16,-9 4 0 15,-19 4-40-15,-8 12 0 16,-9 4 8-16,-9 12 4 15,-4 12 56-15,-10-9 0 16</inkml:trace>
  <inkml:trace contextRef="#ctx0" brushRef="#br0" timeOffset="124541.1681">7421 16111 244 0,'-4'32'132'0,"13"-4"-108"0,-5-24 4 0,1 4-20 15,-1-4 0-15,0-1-8 16,1 1 4-16,-1 0 0 16,-4-8 4-16,0-3 4 15,-4-9 0-15,-1-12-8 16,1 0 4-16,4-4 0 16,0 8 0-16,9-12-8 15,-5 12 4-15,14 1-8 16,-4 3 0-16,13 4-112 15,-9 4 0-15,4 4 16 16,0 4 4-16,28 0 60 16,-10 0 4-16</inkml:trace>
  <inkml:trace contextRef="#ctx0" brushRef="#br0" timeOffset="124822.4359">7981 15924 208 0,'-18'-16'112'0,"4"0"-48"0,10 12 0 16,-5-4-60-16,4 0 4 15,-13 8-8-15,5 0 0 16,-9 4-4-16,-1 0 4 16,-4 12 0-16,10-4 4 15,3 12-8-15,1-4 4 16,8 4-4-16,1-5 4 0,8 1 4 16,1-4 4-16,8-8-12 15,-4-4 4-15,0 8 4 16,0-8 0-16,0 0-8 15,0 0 4-15,4 8-40 16,-8-4 0-16,4 4-44 16,0-4 0-16,4 0 12 15,-4 0 4-15,9-4 36 16,0 0 0-16</inkml:trace>
  <inkml:trace contextRef="#ctx0" brushRef="#br0" timeOffset="125119.3338">7998 15968 184 0,'0'-12'104'0,"0"20"-64"16,0-8 0-16,0 12-12 16,0 0 0-16,0 3-24 0,0 1 0 15,0 4 0-15,0 0 0 16,0-8-4-16,0-4 4 16,5-8 0-16,-1 0 0 15,5-16-8-15,-4 4 0 16,4-12 4-16,0 4 4 15,9 1 8-15,-5 3 4 16,5 4-4-16,-5 0 4 16,1 8-8-16,-1 4 0 15,-4 4-8-15,0 0 0 16,5 12-32-16,-5 0 4 0,4-8-56 16,0-1 4-16,5-7-16 15,-4 0 0-15,13-4 48 16,-5 1 4-16</inkml:trace>
  <inkml:trace contextRef="#ctx0" brushRef="#br0" timeOffset="125416.229">8468 15888 156 0,'0'-12'88'0,"-4"-8"0"15,-1 12 0-15,1 0-48 16,-5 4 4-16,0 0-24 16,-4 4 4-16,-1 0-8 15,1 4 4-15,-1 4-24 16,5 4 0-16,9 0 4 15,5 0 0-15,8 0 0 16,5 0 0-16,5 4-12 16,3 4 4-16,-3 0 4 15,-5 0 4-15,0-1 12 0,-9 5 4 16,-9-4-20-16,-5 4 4 16,-8-8-20-16,-1-4 0 15,-4-4-36-15,-4-8 0 16,4 0-60-16,5-16 0 15,8-4 60-15,1-12 0 16,8 4 20-16,19 1 4 16</inkml:trace>
  <inkml:trace contextRef="#ctx0" brushRef="#br0" timeOffset="125619.3677">8679 15454 232 0,'-5'-4'128'0,"-4"52"-56"0,9-40 4 0,9 8-60 16,0 12 4-16,0 16-20 16,0 7 4-16,-4 5 0 15,-1 12 0-15,1 3-32 16,-1-7 0-16,1-8-72 16,4-9 4-16,4-3-8 15,0-8 4-15,5-12 52 16,5-12 4-16</inkml:trace>
  <inkml:trace contextRef="#ctx0" brushRef="#br0" timeOffset="125947.5158">9117 15928 280 0,'-13'-12'152'0,"-14"0"-132"0,18 12 0 16,-4 4-8-16,-5 4 0 15,0 4-16-15,5 8 4 16,-5 0 0-16,4 0 4 15,5 3-8-15,0-3 4 16,9 4-4-16,0-8 4 16,9-4-4-16,0-4 4 15,5-8 4-15,-1 0 0 16,5-4-4-16,-5 0 0 16,1-8 4-16,-5 4 4 0,0 12 32 15,0 0 0-15,0 8-36 16,0 0 0-16,4 4-4 15,-4 0 4-15,4 0-88 16,1-4 0-16,-1-4-40 16,1 0 4-16,-1-8 56 15,-4 0 0-15,4-36 40 16,-4 8 4-16</inkml:trace>
  <inkml:trace contextRef="#ctx0" brushRef="#br0" timeOffset="126150.6532">9305 15458 220 0,'-17'-12'120'0,"17"56"-84"16,0-40 4-16,4 16-28 15,0 0 4-15,14 28-12 0,-4-5 4 16,13 17-8-16,-5-12 0 16,0 19-48-16,1-7 4 15,-5-4-28-15,0-12 0 16,-9-9-12-16,-1-7 4 15,-3-12 56-15,-5 0 0 16</inkml:trace>
  <inkml:trace contextRef="#ctx0" brushRef="#br0" timeOffset="126494.4299">9288 15892 156 0,'-18'-20'84'0,"22"8"-16"0,-4 12 0 16,5 0-28-16,-1 0 0 0,14 0-24 15,0 0 0-15,13 0-16 16,-4 0 4-16,18 0 4 15,-9 0 4-15,4 0 12 16,-4 0 0-16,-1 4 0 16,1 0 4-16,-4 8-20 15,-6-4 0-15,-3 20-4 16,-5-4 0-16,-5 4-4 16,-4-4 4-16,-4-1-24 15,-1-3 0-15,-4-4-20 16,0-4 0-16,0-12 0 15,0 0 4-15,0-32 0 16,0 12 4-16,9-23 20 16,0 7 0-16,4-16 8 15,-4 8 0-15,0-3-20 16,-4 11 4-16,8 8-76 0,-4 4 4 16,9 20 40-16,0 0 4 15,13 8 44-15,-4 0 0 16</inkml:trace>
  <inkml:trace contextRef="#ctx0" brushRef="#br0" timeOffset="126963.2129">10116 15773 332 0,'-14'-4'184'0,"-8"0"-168"0,22 4 4 16,-14 0-20-16,5 0 0 16,-9 16 0-16,5-4 0 15,-5 15 0-15,5-7 0 0,4 16 0 16,0-8 0-16,9 0-8 15,0-4 0 1,22-28 8 0,-4 0 4-16,0-8-8 15,0 0 0-15,0-8 4 16,-5 4 0-16,1-4 0 16,-5 4 0-16,4 8-8 15,0 0 4-15,5 12 4 16,-4 0 4-16,-10 12 0 15,1-4 4-15,-1 8-4 16,1-4 0-16,-5 12 12 16,0-4 0-16,0-4-12 15,0-5 4-15,4-7-8 16,-4-4 0-16,14-12 0 0,-5 1 0 16,4-5 0-16,0 0 0 15,5-4 0-15,5 0 4 16,-1 0 24-16,-4 0 0 15,0 8 4-15,0 4 4 16,-5 8-4-16,1 0 0 16,3 24-32-16,1-8 4 15,5 12-60-15,-5-5 0 16,4-3-192-16,-4 0 0 16,-9-12 212-16,-5 0 0 15</inkml:trace>
  <inkml:trace contextRef="#ctx0" brushRef="#br0" timeOffset="128890.778">11029 15418 244 0,'35'-35'132'0,"1"11"-88"0,-31 16 4 0,13 20-44 16,-5-8 0-16,14 16 0 16,-5-4 4-16,-4 19 12 15,-4-3 4-15,-5 20-8 16,-1-8 4-16,-8 19-8 15,0-15 4-15,-4 16-12 16,0-12 0-16,4-1 4 16,0-11 0-16,8-4-8 15,-3-8 0-15,17-12 0 16,-4-4 4-16,18-20-24 16,-9 4 0-16,13-12-40 15,-4 4 4-15,9-4-32 16,-9 0 4-16,4 4 8 15,5 0 4-15,-5 4 28 0,0 0 4 16,-13 0 88-16,0 0 4 16,-5 0 12-16,-4 4 0 15,0-4 0-15,-5 0 4 16,1-4-32-16,-5 4 4 16,-5 5-24-16,1-1 0 15,-19 8-16-15,5-1 0 16,-8 17-4-16,3-8 0 15,5 8 4-15,0-4 4 16,14 16-8-16,-1-8 4 0,10 0 0 16,-1-4 0-16,5-20 8 15,-5 0 0-15,-4-12-4 16,0 4 0-16,-13-20-4 16,-1 8 0-16,-13-8-32 15,5 4 4-15,-5 4-52 16,5 0 0-16,8 12-24 15,1 1 4-15,31 7 40 16,-5 0 4-16</inkml:trace>
  <inkml:trace contextRef="#ctx0" brushRef="#br0" timeOffset="129125.1714">12125 15793 304 0,'-13'-12'168'0,"-23"4"-164"15,27 4 4-15,-9 4-12 16,5 0 4-16,-5 12-4 0,4-4 0 15,14 11-4-15,0 1 0 16,14 0 8-16,-1-4 0 16,10-4 4-16,-6 0 0 15,6-12 24-15,-1 0 0 16,-8-8-20-16,-1 0 4 16,-8-12-16-16,-1 0 0 15,-8-15-76-15,-1 11 0 16,1-8-28-16,-1 4 4 15,10 4 24-15,-5 4 4 16</inkml:trace>
  <inkml:trace contextRef="#ctx0" brushRef="#br0" timeOffset="129484.5627">12434 15331 324 0,'-13'12'180'0,"4"8"-164"0,4-20 0 0,5 24-16 16,0-4 0-16,5 11 4 15,-1-3 0-15,1 12-12 16,-1-8 0-16,0 4-4 16,-4-1 0-16,0-3 4 15,0-4 0-15,5-8-8 16,-1-4 0-16,14-12-8 16,0 0 4-16,14-16 20 15,-10 4 0-15,5-4-4 16,-5 0 4-16,-8 0 8 15,-1 4 0-15,-13 8 0 0,0 0 0 16,-13 12-12-16,4 0 4 16,4 12-8-16,5-4 0 15,9 8-88-15,5-4 4 16,8-4 8-16,5-5 0 16,0-11 52-16,4-4 4 15</inkml:trace>
  <inkml:trace contextRef="#ctx0" brushRef="#br0" timeOffset="129968.9725">12926 15689 280 0,'-9'-56'152'0,"-13"56"-144"0,22 0 4 0,-18 8 0 15,5 0 0-15,-10 12-16 16,5-4 4-16,0 12-4 16,5-4 0-16,9 0-16 15,-1-4 4-15,10-4 0 16,-1-5 4-16,9-7 12 15,-4 4 0-15,5-20 16 16,-1 8 4-16,1-3-4 16,-5-1 0-16,4 0-16 15,1 0 4-15,-1 4-20 16,-4 0 0-16,9 4-60 16,0 0 4-16,9-4 12 15,4 0 0-15,5-4 52 16,-9-4 0-1,-10-8 120-15,1 4 0 16,-9-4-52-16,-4 4 0 16,-10 4-16-16,1 0 0 15,-5 4-36-15,0 4 4 16,-5 4-12-16,6 0 0 16,3 12-4-16,1-4 4 15,4 8 0-15,0 0 0 16,9 4 0-16,-1-4 4 15,10 4-4-15,-4-4 0 16,-1 0-8-16,1 0 4 16,-10-4-40-16,1-1 4 0,-10 1-20 15,1-4 0-15,-1-8-20 16,5 0 0-16,5-16 12 16,4 1 0-16,9 3 24 15,8-8 4-15</inkml:trace>
  <inkml:trace contextRef="#ctx0" brushRef="#br0" timeOffset="130187.7379">13423 15594 236 0,'0'0'128'0,"5"11"-72"16,-5-7 0-16,0 8-40 15,4 4 4-15,-4 4-16 16,5 4 0-16,-1 0-24 16,0 0 0-16,1-4-36 15,-5-8 4-15,0-4 12 16,-5-4 0-16,1-8 8 15,-5-8 4-15,0-4 24 16,0-4 0-16,0 0 8 0,5 0 0 16,4 4-20-16,4 0 0 15,5 8-80-15,9 0 4 16</inkml:trace>
  <inkml:trace contextRef="#ctx0" brushRef="#br0" timeOffset="130484.6344">13763 15590 272 0,'-22'-8'152'0,"-14"-4"-100"0,27 12 0 16,-4 4-56-16,-1 0 0 15,-4 8 0-15,0 3 0 16,1 5-8-16,3 8 0 0,5 0 0 16,9 4 0-16,0-4 12 15,5-8 0-15,4-4 4 16,0-8 4-16,4-8 12 15,5-12 4-15,0-12 12 16,0-4 4-16,0-12-32 16,-5-8 4-16,-4-23-12 15,4-1 4-15,-8 0-24 16,-1 13 4-16,-4 7-88 16,-4 16 0-16,8 16-16 15,-4 12 0-15,9 12 56 16,-9 12 4-16</inkml:trace>
  <inkml:trace contextRef="#ctx0" brushRef="#br0" timeOffset="130734.6514">13875 15649 280 0,'-13'4'152'0,"22"-12"-116"0,-5 4 0 16,5 0-40-16,5-4 4 15,3 0-12-15,1 0 4 16,0 0 4-16,0-3 4 15,-9-5 4-15,-4 8 0 16,-5 0 8-16,-9 4 0 16,-5 4 32-16,-4 8 0 15,0 4-32-15,5 8 4 0,4-1-16 16,9 1 0-16,9 4 0 16,4-4 0-16,5 0-124 15,5-4 4-15,-10-4-16 16,5-4 0-16</inkml:trace>
  <inkml:trace contextRef="#ctx0" brushRef="#br0" timeOffset="131156.5586">10039 16692 220 0,'-40'44'124'0,"13"99"-108"0,23-115 4 0,-1 8-28 16,5 7 4-16,0 1-64 15,5-4 4-15,-1 0-36 16,5-8 0-16,-4-9 88 16,-1-3 0-16</inkml:trace>
  <inkml:trace contextRef="#ctx0" brushRef="#br0" timeOffset="131594.0939">9968 16549 332 0,'4'-36'180'0,"32"-8"-136"16,-27 36 4-16,9-4-44 16,18 0 0-16,9 0 0 0,4 4 0 15,0 4-4-15,-4 4 0 16,0 0 0-16,-14 4 0 16,-9 4 8-16,-13 4 0 15,-9 4-4-15,-13 0 0 16,-10 4-8-16,1 4 4 15,-5-8-4-15,0 4 4 16,14-4-4-16,8-1 0 16,10 1 4-16,4 0 0 15,4-4-4-15,10 4 4 16,-1-4-16-16,5 0 4 0,4 4 8 16,0 0 0-16,-4 8 0 15,-4 4 4-15,-5-1 4 16,-9 5 4-16,-9 0-8 15,-9 0 4-15,-14-4 0 16,-8-4 0-16,-9-4-12 16,-1-4 4-16,1-8-80 15,0-8 0-15,8-8-48 16,10-8 4-16,4-12 76 16,27 0 4-16,5 4 16 15,8-12 4-15</inkml:trace>
  <inkml:trace contextRef="#ctx0" brushRef="#br0" timeOffset="131875.3599">10639 16672 224 0,'-31'20'124'0,"22"36"-44"15,4-44 4-15,1 7-84 0,-1 5 4 16,5 0 0-16,0 0 0 16,5-4-16-16,4-4 0 15,9-4-28-15,0-8 4 16,0-12 20-16,4-16 4 15,0-4 20-15,-4 0 0 16,0-4 12-16,-4 1 4 16,-1-1-8-16,-4 8 4 15,0 8 0-15,-5 8 4 16,1 8-20-16,4 8 4 16,0 4-8-16,4 4 0 0,10 8-88 15,8 0 0-15,0-5-24 16,10-7 4-16,3 0 36 15,-3-20 0-15</inkml:trace>
  <inkml:trace contextRef="#ctx0" brushRef="#br0" timeOffset="132219.1315">11440 16346 288 0,'-13'-36'156'0,"-9"0"-132"15,13 32 4-15,0 0-12 16,-5 12 4-16,1 8-20 15,-1 0 0-15,1 12 0 16,0 12 0-16,-5 7 4 16,9 5 4-16,4 12-12 15,5-1 4-15,5-3-44 0,-1-8 4 16,1 0-40-16,-5-9 4 16,-5-7 4-16,1-4 0 15,-10-12 36-15,1-12 4 16,-5-8 64-16,-4-8 4 15,-1-8 28-15,5-4 0 16,5-4-16-16,-1 4 4 16,5-4-16-16,9 5 4 15,5-1-36-15,8-4 4 16,5 4-32-16,5 4 0 16,3 0-124-16,10 4 4 0,9 4 80 15,-5-8 4-15</inkml:trace>
  <inkml:trace contextRef="#ctx0" brushRef="#br0" timeOffset="132469.1549">11718 16393 292 0,'-5'-31'160'16,"-4"-49"-152"-16,5 68 4 0,-5 0-4 16,0 4 0-16,-4 4-8 15,-10 12 0-15,1 8 8 16,-1 8 0-16,1 8 8 15,0 16 4-15,8 3-16 16,5 9 0-16,5 16-4 16,8-13 4-16,5-3-76 15,0 4 4-15,0-17-36 16,0-3 4-16,-4-12 24 16,-5-8 4-16,-5-16 44 0,-4-8 4 15</inkml:trace>
  <inkml:trace contextRef="#ctx0" brushRef="#br0" timeOffset="132984.8187">11409 16732 212 0,'0'-16'116'0,"9"4"-56"0,-5 12 4 16,5 0-32-16,5 0 4 15,8 0-20-15,5-4 0 16,4 0-12-16,10 0 0 16,3 0-4-16,6 0 0 0,-6-4 4 15,1 0 4-15,-5 0-4 16,-4-4 4-16,-4 0-4 15,-6 4 0-15,-8 0-8 16,-13 8 4-16,-10 4 4 16,-4 8 0-16,-8 4 8 15,-6 4 0-15,5 16-12 16,5 0 0-16,4-5 0 16,9 1 0-16,9-8-20 15,4-4 4-15,5-8-16 16,5-8 0-16,3-8 28 15,-3-12 4-15,4-4 0 16,-1-4 0-16,6 0-4 16,-1 1 4-1,0-1-4 1,-4 12 0-16,-4 8 4 16,-1 4 4-16,-4 4-4 0,0 4 4 15,-5 12-4-15,1-4 4 16,-5-5-4-16,0 5 4 15,0-8 4-15,-5-8 0 16,1-4 24-16,-5-4 0 16,0-4-4-16,4 1 4 15,0-5-16-15,5-8 4 16,9 4-16-16,5 0 4 16,4-4-12-16,4 4 0 15,5 0-172-15,8 4 4 16,6 4 44-16,-6 4 4 0</inkml:trace>
  <inkml:trace contextRef="#ctx0" brushRef="#br0" timeOffset="135010.9629">19197 15482 212 0,'9'-44'120'0,"-18"24"-104"0,9 24 0 16,4 4-4-16,-4 12 0 16,5 12 0-16,-1 16 0 15,1 16-12-15,-1-5 4 16,1 13 0-16,-1 0 4 16,-4-5-88-16,0-11 0 15,0-12-44-15,0-9 0 16,0-15 116-16,-4-16 0 15</inkml:trace>
  <inkml:trace contextRef="#ctx0" brushRef="#br0" timeOffset="135276.6086">19143 15466 240 0,'-4'-59'132'0,"8"59"-88"0,1-8 0 0,8 0-40 15,5 0 0-15,9 0 16 16,9 4 0-16,8 4-16 15,1 4 4-15,0 8 0 16,-9 4 0-16,-5 7-8 16,-4 1 4-16,-9 0 4 15,-14 0 4-15,-8 0-12 16,-10 0 0-16,-8 4 4 16,-5 0 4-16,0-5-40 15,0-3 4-15,1-4-64 16,3-4 0-16,10-4-24 15,8-4 0-15,14 0 72 0,0-4 0 16</inkml:trace>
  <inkml:trace contextRef="#ctx0" brushRef="#br0" timeOffset="135464.1191">19779 15410 168 0,'0'0'96'0,"0"16"-24"0,0-12 4 16,0 12-36-16,4 8 4 15,1 12-16-15,-1 8 4 16,5 11-24-16,0 1 0 0,0 0-8 16,0 4 4-16,-5-1-80 15,1-19 4-15,-5-4-64 16,4-16 4-16,-4-20 52 16,0-8 4-16</inkml:trace>
  <inkml:trace contextRef="#ctx0" brushRef="#br0" timeOffset="135682.8846">19667 15391 288 0,'9'0'160'0,"36"4"-76"16,-32 0 4-16,14 0-68 16,9 3 4-16,8-3-12 15,1 4 0-15,4-4-8 16,1 4 0-16,-10-4-76 15,-4 0 4-15,-9 0-28 0,-5 8 0 16,-9-8-24-16,1 8 0 16,-1 0 60-16,-22 4 0 15</inkml:trace>
  <inkml:trace contextRef="#ctx0" brushRef="#br0" timeOffset="136479.8151">20401 15446 240 0,'0'12'132'0,"-5"32"-92"16,5-36 4-16,0 4-20 15,0 12 4-15,0 8-8 0,5 7 4 16,4 5-24-16,0 0 4 16,0 0 4-16,-5-4 4 15,1 7-108-15,-1-11 0 16,-4-16-16-16,-4-4 4 16,4-12 28-16,0-4 4 15</inkml:trace>
  <inkml:trace contextRef="#ctx0" brushRef="#br0" timeOffset="136682.9543">20392 15454 280 0,'9'-16'152'0,"40"-12"-60"0,-35 21 0 0,8-1-52 16,9-4 0-16,14-4-32 16,9-4 0-16,-1 4-8 15,-8 4 0-15,-5 4-44 16,-4 0 0-16,-4 4-72 15,-6 4 4-15,-8 8 8 16,-4 0 0-16,-5 8 40 16,-5 0 4-16,-17 24 32 15,4-13 0-15</inkml:trace>
  <inkml:trace contextRef="#ctx0" brushRef="#br0" timeOffset="136870.4688">20405 15641 288 0,'18'0'156'0,"45"-16"-108"0,-54 12 0 16,18-4-8-16,-5 4 0 16,14 0-40-16,-9 1 0 15,9-1-80-15,-1 0 4 16,-8 4-64-16,-4 0 0 16,-14 11 60-16,-5 9 0 15,-8 0 72-15,-5 0 0 16</inkml:trace>
  <inkml:trace contextRef="#ctx0" brushRef="#br0" timeOffset="137026.7388">20410 15932 220 0,'-18'4'124'0,"40"-8"-32"0,-13 0 4 0,14 0-88 16,8 0 0-16,5-4-4 16,4 0 0-16,5-4-96 15,0 0 0-15,4 0-40 16,0 0 0-16,0 4 80 15,-4 0 0-15</inkml:trace>
  <inkml:trace contextRef="#ctx0" brushRef="#br0" timeOffset="137308.006">21274 15617 376 0,'-5'-8'204'0,"-35"1"-188"16,26 7 0-16,-8 3-8 15,0 5 0-15,-5 4-8 16,-5 4 0-16,6 4 0 0,3 0 0 16,5 0-8-16,9 0 4 15,9 0 4-15,9 0 4 16,5 0-4-16,4 3 0 16,4 1 12-16,0 0 4 15,1 0 0-15,-5 12 0 16,-9-4-4-16,-9 0 4 15,-5-5-12-15,-8 1 4 16,-5-4-64-16,-5-12 0 16,1-8-172-16,0-8 4 15,-10-12 188-15,1 16 0 16</inkml:trace>
  <inkml:trace contextRef="#ctx0" brushRef="#br0" timeOffset="141011.3841">5693 12792 156 0,'45'-40'88'0,"13"36"-92"16,-40 0 4-16,5-4 20 15,-1-4 4-15,0-4 0 0,-4-4 0 16,-9 1-8-16,-9-1 0 15,-9 0-4-15,-9-4 4 16,-8 0-16-16,-10-4 0 16,-18 4 0-16,-13 4 0 15,-14 0 0-15,-22 5 0 16,-22-1 0-16,-18 8 0 16,0 4 12-16,-14 4 4 15,5 12-20-15,4 7 0 16,9 9-4-16,10 4 4 0,17 4 8 15,18 12 4-15,13 11 0 16,14 5 0-16,22 8-8 16,23-9 0-16,22 5 8 15,22 4 0-15,27-1-8 16,28-3 4-16,26 0 8 16,17-5 4-16,24-15-12 15,8-8 0-15,18-8-4 16,4-8 4-16,-4-16 0 15,-13-12 4-15,-5-12 12 16,-22-12 0-16,-14-8-16 16,-8-4 0-16,-28-16 8 15,-26-19 0-15,-27-5-20 16,-27-3 4-16,-31 3 0 16,-36 1 4-16,-41 3 0 15,-31 8 4-15,-22 9-24 0,-31 7 4 16,-23 4-56-16,-13 16 0 15,-23 20-56-15,-9 24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20:15:48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6732 11240 228 0,'0'-4'124'0,"4"24"-76"16,-4-20 0-16,0 28-36 16,0-5 0-16,0 33 4 15,0-12 4-15,0 32-12 16,0-17 4-16,0 21-8 15,0-12 4-15,0 3-16 0,0-11 4 16,-4-4-80-16,-1-5 0 16,1-31-28-16,4-4 4 15,13-16 44-15,-4 0 0 16</inkml:trace>
  <inkml:trace contextRef="#ctx0" brushRef="#br0" timeOffset="421.9149">7564 11741 176 0,'-18'16'96'0,"18"4"-72"16,0-20 0-16,0 20-12 0,0 0 0 16,9 20-12-16,-4-5 4 15,8 21-4-15,-4-8 0 16,5 4-20-16,-5-9 0 16,4 1-88-16,-4-12 0 15,-5-12 68-15,1-4 0 16</inkml:trace>
  <inkml:trace contextRef="#ctx0" brushRef="#br0" timeOffset="1140.7149">7439 11773 184 0,'0'-32'104'0,"18"8"-72"0,-18 20 0 0,13-4-16 16,-4 0 0-16,23 1 0 15,-10-1 4-15,14 4-8 16,-5 0 0-16,9 12-8 15,-4-4 0-15,-13 19 8 16,-5-3 4-16,-18 12-16 16,0-4 0-16,-18 4 0 15,4-8 4-15,-8-8-56 16,4 0 4-16,0-24 0 16,5 4 4-16,4-20-12 15,4 4 4-15,10-8 16 16,-1 8 0-16,10 0 48 15,-1 0 4-15,14 8 24 0,-5 0 4 16,10 8 4-16,-6 0 0 16,6 4-20-16,-5 0 0 15,4 0-8-15,0 0 0 16,-4-4-20-16,-5 4 4 16,1-7 4-16,-1-1 0 15,-8-4-4-15,-1 0 0 16,-8-8-4-16,-1 4 0 15,-8 4-4-15,-1 4 4 16,-4 12 4-16,0 0 4 16,0 16-8-16,0-4 4 0,5 16-8 15,-1-9 4-15,14 1 0 16,0-4 0-16,14-16-28 16,-6 0 0-16,6-12 20 15,-5 0 0-15,0-8 8 16,0 4 0-16,-1-3 4 15,-3 3 0-15,-1 0-12 16,-4 0 4-16,5 8 8 16,-1 4 0-16,1 8 0 15,-1 0 0-15,5 8 8 16,-9-5 0-16,0 9 4 16,0-4 0-16,-5 0 8 15,1 0 4-15,-1 0 0 16,1-4 0-16,-5-8-8 15,0 0 0-15,4-16-20 16,-4 4 4-16,9-16-8 0,0 4 4 16,9-16-68-16,-5 5 0 15,10-1-96-15,-5 8 4 16,0 8 104-16,-1 0 0 16</inkml:trace>
  <inkml:trace contextRef="#ctx0" brushRef="#br0" timeOffset="1546.989">9086 11375 244 0,'-36'40'136'0,"59"0"-72"16,-23-36 4-16,9 20-52 16,-5-5 0-16,14 9-12 15,-5-4 0-15,10 8-8 16,-5-4 4-16,4 4 4 15,-4-4 0-15,0-8 12 16,4-5 0-16,-4-15-8 0,-4 0 4 16,8-19-4-16,-4 3 0 15,4-32-20-15,1 12 0 16,-5-12-104-16,-5 8 0 16,0 1-4-16,1 3 0 15,4-8 60-15,-5 12 0 16</inkml:trace>
  <inkml:trace contextRef="#ctx0" brushRef="#br0" timeOffset="1718.8729">9717 11347 236 0,'9'32'128'0,"5"16"-72"0,-14-44 4 0,4 24-36 16,1-4 0-16,3 11-20 15,-3-3 0-15,4 8-8 16,0-4 0-16,0 4-72 15,0-12 4-15,0-9-24 16,-5 1 4-16,-4-16 0 16,0 0 0-16</inkml:trace>
  <inkml:trace contextRef="#ctx0" brushRef="#br0" timeOffset="1968.8912">9717 11387 260 0,'-18'-20'140'0,"14"12"-72"16,4 8 0-16,4-4-48 15,1 0 4-15,8-8-24 16,1 0 4-16,12 0-8 16,-3 1 4-16,8 3 4 0,-8 4 0 15,3 16 0-15,-3-5 4 16,-10 13-4-16,-4-4 0 16,-13 16 4-16,-1-8 0 15,-8 12-56-15,-1-12 0 16,-4-12-60-16,5-4 0 15,4-8 8-15,0 0 0 16,5-12 48-16,-1 4 0 16</inkml:trace>
  <inkml:trace contextRef="#ctx0" brushRef="#br0" timeOffset="2140.7776">10102 11300 228 0,'5'43'128'0,"8"5"-60"0,-13-44 0 0,0 32-64 15,0-8 0-15,0 8-4 16,0-5 4-16,0 5-40 16,0-4 4-16,0-8-68 15,0-4 4-15,-4-12 0 16,-1 4 4-16,-4-16 68 16,5-4 0-16</inkml:trace>
  <inkml:trace contextRef="#ctx0" brushRef="#br0" timeOffset="2422.0474">10075 11260 288 0,'0'-4'160'0,"0"12"-124"16,0-8 4-16,5 12-16 15,-1-4 4-15,23 15-16 0,-5-3 0 16,5 20-12-16,-4-8 0 16,8 12 4-16,-4-12 4 15,13 3-8-15,-13-3 0 16,0-8 8-16,-5-4 0 15,1-16 0-15,-6 0 0 16,1-24 4-16,-4 4 4 16,-5-32-8-16,-5 9 0 15,-4-17-12-15,0 12 4 16,0 4-52-16,0 5 0 0,0 7-124 16,0 4 4-16,5 4 108 15,-5 4 0-15,4 0 16 16,1-4 0-16</inkml:trace>
  <inkml:trace contextRef="#ctx0" brushRef="#br0" timeOffset="4804.2043">12917 11705 236 0,'0'-15'128'0,"14"-5"-96"0,-14 16 0 0,13-16-16 15,-4 4 0-15,18-4-4 16,-5 4 0-16,5 4-8 16,0 0 4-16,-5 16-4 15,-4 0 4-15,-9 16-8 16,0-4 4-16,-18 28-4 16,0-12 4-16,-9 15-4 15,5-7 4-15,-5 12 4 16,0-8 4-16,9 7 12 15,5-11 4-15,8-12-20 16,1-4 4-16,17-4-8 16,-8-4 4-16,12-4-12 0,-3-4 4 15,13-4 0-15,-5 0 4 16,14 0-96-16,-9-4 4 16,13-4-64-16,-9 0 4 15,5-16 92-15,-9 4 0 16</inkml:trace>
  <inkml:trace contextRef="#ctx0" brushRef="#br0" timeOffset="6089.9478">13499 11427 192 0,'-18'12'108'0,"14"-12"-68"0,4 0 0 15,-5 4-24-15,5 0 4 16,0 12-20-16,0-4 4 16,0 8 4-16,0-5 0 15,0 1-4-15,0 0 4 16,0-4 0-16,0 0 0 0,0-8 0 15,0 0 0-15,5-20 0 16,-1 4 0-16,5-20-8 16,0 5 0-16,5-13 4 15,-1 4 0-15,0 8-12 16,1 8 4-16,4 20 0 16,-5 0 4-16,1 12 4 15,-1 0 0-15,5 16-44 16,-5-4 4-16,-4 4-76 15,0-4 0-15,0 7 36 16,-4-7 0-16,-1-8 56 16,1 0 4-16</inkml:trace>
  <inkml:trace contextRef="#ctx0" brushRef="#br0" timeOffset="6277.461">13781 11506 272 0,'9'8'152'0,"9"-20"-140"0,-18 9 4 16,9-1-24-16,0 0 4 16,9-4-44-16,-5 4 4 15,5 0-20-15,0 0 4 16,0 0 0-16,0 4 4 16,0-4 4-16,0 4 4 15</inkml:trace>
  <inkml:trace contextRef="#ctx0" brushRef="#br0" timeOffset="6449.3462">14166 11399 152 0,'22'-20'84'0,"-17"12"-32"0,-5 8 0 0,0 0-28 16,0 0 4-16,0 12 8 15,0-4 0-15,0 28-20 16,0-12 4-16,4 16-20 16,1-5 4-16,-1 13-16 15,1-8 4-15,4 4-80 16,-5-12 4-16,1-9-20 15,-1-3 0-15,1-12 56 16,-1-4 0-16</inkml:trace>
  <inkml:trace contextRef="#ctx0" brushRef="#br0" timeOffset="6714.9963">14117 11347 276 0,'-14'-16'152'0,"37"-4"-104"16,-23 16 0-16,18-3-32 0,-5-1 0 15,14 0-4-15,-5 0 4 16,14 4-12-16,-4 4 0 16,-1 8-4-16,-9 0 4 15,-4 15 0-15,0-3 4 16,-22 8-8-16,-1-4 4 16,-13 0-24-16,5 0 4 15,-1-16-92-15,1 0 4 16,4-12-16-16,4 0 0 15,10-4 68-15,-1 0 4 0,5-12 36 16,0 4 4-16</inkml:trace>
  <inkml:trace contextRef="#ctx0" brushRef="#br0" timeOffset="7246.2786">15079 11721 292 0,'-13'0'160'0,"26"-8"-96"0,-13 8 0 0,9 0-48 15,0 0 4-15,18 0-20 16,-9 0 4-16,18 0-4 15,-5 0 4-15,5 0-80 16,-9 0 4-16,-1 4-32 16,-3 0 0-16,-1 4 20 15,-4 0 0-15,-9 0 36 16,-4 0 0-16</inkml:trace>
  <inkml:trace contextRef="#ctx0" brushRef="#br0" timeOffset="7418.1638">15133 11956 276 0,'-14'12'152'0,"37"-12"-104"0,-23 0 4 31,31-8-68-31,-4 4 0 16,13-8-148-16,-8 0 0 16,17-4 88-16,-9 4 0 15,32 0 72-15,-10-3 4 16</inkml:trace>
  <inkml:trace contextRef="#ctx0" brushRef="#br0" timeOffset="7808.8163">16077 11642 244 0,'9'-20'136'0,"27"-16"-88"0,-32 28 4 0,10-4-36 15,4 0 4-15,0 0-4 16,0 4 0-16,4 4 4 16,0 0 0-16,1 16-16 15,-5-4 0-15,0 12-4 16,-5-4 4-16,-4 20-4 16,-5-8 4-16,-8 20 0 15,-1-9 0-15,-8 5-4 16,4-8 0-16,-4 12-4 15,-1-5 4-15,10-11 0 0,-1-4 4 16,10-8-4-16,-1-4 0 16,14-8 0-16,-4 0 0 15,12-4-4-15,-3-4 4 16,13 0-48-16,-10 0 4 16,6 0-60-16,-5 0 0 15,8 0 16-15,-8 0 0 16,0-12 24-16,-4 0 4 15</inkml:trace>
  <inkml:trace contextRef="#ctx0" brushRef="#br0" timeOffset="8340.105">17075 11128 184 0,'-31'0'100'0,"22"-8"-56"15,9 8 4-15,-13 0-16 16,-1 0 0-16,-4 4-12 15,0 0 4-15,-4 4-4 0,4 0 0 16,-4 8-4-16,4-4 0 16,0 12-4-16,5-8 0 15,-1 4-12-15,-4-4 0 16,9 0 4-16,0 0 0 16,9-4-4-16,0 0 4 15,14-5-8-15,-1-3 4 16,10 0 0-16,-6-4 0 15,10 4-4-15,-4 0 4 16,-1 4 0-16,0 0 4 16,-8 4-4-16,-1-4 4 15,-8 8 0-15,-1 0 0 0,-13 12-4 16,5-8 4-16,-10 0-4 16,1 0 0-16,0-12-52 15,-1 0 0-15,5-12-40 16,0 0 0-16,14-8-12 15,-1 4 0-15,5-12 56 16,0 4 4-16,18-24 40 16,-5 12 0-16</inkml:trace>
  <inkml:trace contextRef="#ctx0" brushRef="#br0" timeOffset="8590.1251">17299 11128 260 0,'23'-4'140'0,"-46"8"-60"16,19-4 0-16,-1 8-28 0,1 0 0 16,-1 20-8-16,5-4 4 15,0 8-40-15,0-4 0 16,0 8-4-16,0-5 0 16,5-3-64-16,-1-4 0 15,5-4-80-15,0-4 4 16,-4 0 12-16,-1-4 4 15,1 0 80-15,-1 0 4 16,9-16 8-16,-4 4 0 16</inkml:trace>
  <inkml:trace contextRef="#ctx0" brushRef="#br0" timeOffset="9293.2976">18597 11674 228 0,'27'8'128'0,"-5"19"-64"16,-22-23 0-16,0 28-48 16,0-8 4-16,-4 36-20 15,-1-12 4-15,1 23-32 0,4-15 4 16,-5 8-72-16,1-9 4 16,4-3-12-16,0-8 4 15,-5-12 60-15,1-4 4 16</inkml:trace>
  <inkml:trace contextRef="#ctx0" brushRef="#br0" timeOffset="9543.3153">18548 11817 216 0,'-9'-36'120'0,"27"8"-68"0,-18 24 4 16,13-8-44-16,1 0 0 0,13 0-4 15,-5 0 4-15,18 5-4 16,-4-1 0-16,4 8 4 15,-8 0 4-15,-14 19-4 16,-1-3 4-16,-17 16-4 16,0-8 0-16,-17 8-12 15,3-4 4-15,-8-4-44 16,4 0 4-16,0-17-68 16,4 1 0-16,14-12 4 15,0 4 0-15,9-11 48 16,-4-1 4-16</inkml:trace>
  <inkml:trace contextRef="#ctx0" brushRef="#br0" timeOffset="9730.8272">19242 11725 220 0,'13'32'124'0,"5"32"-76"0,-18-56 0 15,4 20-48-15,1 0 4 16,4 19-12-16,0-7 0 15,0 4-68-15,-5-8 4 16,5-4-28-16,0-5 0 16,-4-11 60-16,-1-4 4 15</inkml:trace>
  <inkml:trace contextRef="#ctx0" brushRef="#br0" timeOffset="10074.6021">19045 11745 172 0,'-14'0'96'0,"-8"12"-24"16,17-12 4-16,-4 4-16 15,1 0 0-15,8 0-8 16,0 0 4-16,13-4-28 16,0 0 0-16,28-4-24 15,-10 0 0-15,27-4-4 0,-9 0 0 16,23 0-40-16,-9 4 4 16,4 0-76-16,-9 0 4 15,0 4-24-15,-9 0 0 16,14 4 92-16,-18-4 0 15,0 0 8-15,-5 0 0 16</inkml:trace>
  <inkml:trace contextRef="#ctx0" brushRef="#br0" timeOffset="10230.8631">19940 11721 164 0,'-18'8'92'0,"22"4"-28"0,-4-12 0 16,0 12-12-16,0 0 0 15,5 20-8-15,-1-4 4 0,1 32-44 16,-1-13 4-16,1 5-4 15,-1-8 0-15,5-4-112 16,-4-9 0-16,4 1-20 16,-5-8 0-16,-4-20 64 15,0 0 4-15</inkml:trace>
  <inkml:trace contextRef="#ctx0" brushRef="#br0" timeOffset="10449.6278">19864 11781 304 0,'9'-16'164'0,"22"0"-88"16,-26 12 0-16,17-8-68 15,-4 4 4-15,22-4-12 0,-9 4 4 16,14 0-4-16,-9 1 4 16,4 3-64-16,-4 0 4 31,-9 16-160-31,-5-5 4 15,-13 13 164-15,-4-4 0 16</inkml:trace>
  <inkml:trace contextRef="#ctx0" brushRef="#br0" timeOffset="10621.5156">19976 12044 244 0,'-27'4'136'0,"49"-24"-76"0,-22 16 0 0,9-4-48 16,0 4 4-16,13-4-20 15,-4 0 0-15,14 4-44 16,-5 0 4-16,4 8-28 16,-4-4 0-16,-9 16-16 15,-5 0 0-15,-8 4 36 16,-1 0 4-16</inkml:trace>
  <inkml:trace contextRef="#ctx0" brushRef="#br0" timeOffset="10781.6404">20025 12298 188 0,'-5'12'104'0,"28"-4"-52"0,-23-8 0 0,9-4-4 16,0 0 4-16,13 0-32 15,-4 0 0-15,13 0-24 0,-4 0 0 16,13 0-184-16,-4 0 0 16,18 4 116-16,-5 0 0 15</inkml:trace>
  <inkml:trace contextRef="#ctx0" brushRef="#br0" timeOffset="21032.9654">4798 14332 108 0,'5'-12'64'0,"-10"-4"-40"0,5 12 0 0,0-4-16 16,5 0 0-16,-1 0 16 16,5 0 0-16,5 0-16 15,4 4 0-15,-1 4-8 16,1 0 0-16,-4 8 4 16,-1 4 0-16,1 0-8 15,-1 4 0-15,5 8 12 16,0-4 4-16,0 0 4 15,0-4 4-15,4-8-8 16,5-12 0-16,9-4-12 0,-5-4 4 16,0-4-4-16,1-4 4 15,-5 0-64-15,-5-4 0 16,0 4-40-16,5 4 0 16,13 0 68-16,-4 5 4 15</inkml:trace>
  <inkml:trace contextRef="#ctx0" brushRef="#br0" timeOffset="21533.0014">5662 14014 216 0,'-9'-4'120'0,"27"-4"-104"16,-9 4 0-16,4 0-16 15,14 0 0-15,5 4 0 16,8 0 0-16,-4 4 4 16,-5 0 0-16,-4 4 4 15,-9 0 0-15,-9 8 4 16,-14-1 0-16,-8 5-24 15,-5 0 4-15,-9 4 8 16,0 0 0-16,0 0-4 16,5 0 4-16,0 0 0 0,8-4 0 15,10-5 0-15,8 1 0 16,5 0-16-16,9-4 0 16,13-4 4-16,1 4 4 15,4 4 0-15,-1 12 4 16,-3 0 4-16,-10 4 4 15,-9 3 4-15,-8 1 4 16,-14 0 8-16,-9 0 0 16,-9-4-16-16,-4-4 0 15,-5-5-8-15,9-7 0 16,0-4-76-16,5-12 0 0,4-8-20 16,14-4 0-16,-5-4 88 15,4-3 4-15</inkml:trace>
  <inkml:trace contextRef="#ctx0" brushRef="#br0" timeOffset="21814.2693">6405 14085 136 0,'-13'4'76'0,"17"36"-16"16,-4-28 0-16,0 8-36 15,0 12 0-15,0 15-24 16,5 5 4-16,4 4-4 0,0 0 4 16,-1-1-60-16,1-7 0 15,0-8-68-15,-4 0 0 16,-5-24 112-16,-5-12 4 15</inkml:trace>
  <inkml:trace contextRef="#ctx0" brushRef="#br0" timeOffset="22236.1771">6257 14026 236 0,'-53'-12'132'0,"89"-12"-100"0,-23 20 4 0,5 0-36 16,9 4 0-16,8 0-4 15,6 0 4-15,4 4 0 16,4 0 4-16,-9 4 0 16,-4 0 0-16,-9 0 0 15,-5 0 4-15,-8 0-4 16,-14 0 4-16,-5 7-8 16,-4 1 0-16,-4 4-4 15,4 0 4-15,0 0 0 16,9 0 0-16,4-4-4 15,5 0 4-15,0 4 0 16,5-8 4-16,-1 0-4 16,5-1 4-16,0 1-4 15,4 4 0-15,1 0-4 0,3 4 4 16,-3 12 0-16,-5 0 0 16,-5 4 0-16,-8 3 4 15,-14-7 12-15,-9 0 0 16,-14 0-12-16,-3-8 0 15,-10-12-4-15,0-4 0 16,0-4-112-16,10-8 4 16,8 0 4-16,9 0 4 15</inkml:trace>
  <inkml:trace contextRef="#ctx0" brushRef="#br0" timeOffset="24011.2612">8782 14674 152 0,'-32'-8'84'0,"32"16"-56"0,5-8 0 16,8 0-16-16,14 0 0 15,18-4-12-15,27 0 4 16,17-8-4-16,14 4 0 0,9 0 4 16,4-7 4-1,1-5-28-15,-5 0 0 0,-1 4-36 16,-8-8 4-16,-18 8-36 16,0-4 4-16</inkml:trace>
  <inkml:trace contextRef="#ctx0" brushRef="#br0" timeOffset="24308.1609">9959 14252 140 0,'-72'-12'80'0,"-4"36"-68"16,63-24 0-16,-10 4 12 16,1 0 4-16,4 0-24 15,5 0 4-15,4 4-4 16,9 0 0-16,4 4 4 0,10 0 0 15,8 12 0-15,9 0 4 16,10 0 0-16,-1 4 0 16,5 3-4-16,4 1 4 15,-13-4 4-15,-18 0 4 16,-14 4-16-16,-13-4 0 16,-13-1-12-16,-14-3 0 15,-9 4-116-15,0 0 4 16,1 4 32-16,8 0 4 15</inkml:trace>
  <inkml:trace contextRef="#ctx0" brushRef="#br0" timeOffset="25352.3953">11749 14320 156 0,'-9'-24'84'0,"41"8"-52"0,-23 8 0 16,4-4-16-16,5-4 4 15,9 5-20-15,9-1 0 16,-1 0 8-16,6 4 0 16,-1 8-8-16,0 4 4 15,-9 8 0-15,-8 7 4 16,-14 9-4-16,-9 16 0 0,-9 4-4 15,-9 4 4-15,-9 3 4 16,-4-7 0-16,-10 0 4 16,6-8 4-16,3-5-12 15,6 1 4-15,12-8-4 16,5-4 4-16,14-4-4 16,4-4 4-16,8-4-8 15,10-4 0-15,5-4 4 16,8-4 0-16,9 0-32 15,-9-4 4-15,1 4-52 16,-5 0 4-16,-5 0-16 16,0 0 0-16,1 4 44 15,-6-4 0-15</inkml:trace>
  <inkml:trace contextRef="#ctx0" brushRef="#br0" timeOffset="26133.7016">12855 13827 108 0,'-5'-8'64'0,"-4"4"-24"0,9 4 4 15,0 0-28-15,0 0 4 16,0 0-12-16,0 0 4 16,-4 0-4-16,-5 0 0 15,-5 0-4-15,1 4 4 16,-5 0-8-16,0 4 4 16,0-4 8-16,0 4 0 15,0-1-12-15,5 1 4 16,0 4-4-16,4 0 4 15,4 0-4-15,1-4 0 0,4 0 0 16,4 0 4-16,5-4-4 16,5 0 4-16,-1 0-8 15,5 0 4-15,0 0 0 16,0-4 4-16,4 0-4 16,-4 4 0-16,0 0-4 15,-5 0 4-15,-4 4 4 16,-4 4 4-16,-1 0-12 15,-8-4 0-15,-5 4 4 16,-5-4 4-16,-4 0-4 16,1 0 0-16,3-4-20 15,1-4 4-15,4 0-80 16,9 0 0-16,9 4 16 16,4 0 4-16</inkml:trace>
  <inkml:trace contextRef="#ctx0" brushRef="#br0" timeOffset="26227.4626">13065 13878 4 0</inkml:trace>
  <inkml:trace contextRef="#ctx0" brushRef="#br0" timeOffset="26680.6144">12958 13914 132 0,'-5'4'76'0,"10"-24"-40"0,-5 20 4 0,0-4-36 16,0-4 0-16,0 4 12 16,4-4 0-16,1 4-8 15,4-4 0-15,4 4 0 16,5 0 0-16,0 4-4 16,4 0 4-16,-4 0-4 15,0 8 4-15,-5 0-8 16,-8 8 0-16,-5 0 0 0,-9 4 4 15,-5 0-4-15,-3 0 0 16,3 4 0-16,-8-4 4 16,4 0-4-16,4-5 4 15,10 1-4-15,4-8 0 32,22-4 0-32,10 0 4 15,-1 0-88-15,5 0 4 16,4 8-32-16,5 0 4 15</inkml:trace>
  <inkml:trace contextRef="#ctx0" brushRef="#br0" timeOffset="27368.1641">10317 14491 120 0,'-13'4'68'0,"17"-32"-52"0,0 20 4 0,1 0-16 16,8-4 0-16,5-7 16 15,5 3 0-15,-1 0-12 16,5 0 0-16,0-4-8 16,-5 4 4-16,-4 4-4 15,0 4 0-15,-5 4 8 16,-8 8 0-16,4 4-8 16,0 8 4-16,0 8-4 15,0 4 4-15,4-4 0 16,5-1 0-16,9-7 0 15,4-8 0-15,5-4-4 0,0-12 4 16,-5-4-28-16,-4 0 4 16,-9-7-52-16,-9 7 4 15,-9 4-4-15,-5 0 0 16</inkml:trace>
  <inkml:trace contextRef="#ctx0" brushRef="#br0" timeOffset="27774.4421">10299 14766 132 0,'0'4'76'0,"9"-20"-64"0,-5 12 0 0,1-4-8 16,4 0 4-16,4-4-8 15,1 0 4-15,-1 0 12 16,5 0 0-16,-5 0-12 16,5 0 4-16,0-4-8 15,-4 4 0-15,4 1 0 16,-5 7 4-16,5 4-4 16,-9 4 0-16,4-1 0 15,-8 9 4-15,-1 4 8 16,-4 4 4-16,0-4-16 15,0 0 4-15,5 0-4 0,4-4 4 16,4-4 0-16,5-4 0 16,4-4-4-16,10-4 0 15,-10-4-4-15,1-4 0 16,-6 4-124-16,1 4 0 16,0-4 92-16,-4 0 0 15</inkml:trace>
  <inkml:trace contextRef="#ctx0" brushRef="#br0" timeOffset="28336.981">13714 14221 156 0,'-22'-28'84'0,"22"36"-48"0,0-8 0 0,0 4-12 16,0 8 4-16,-5 4-28 16,1 3 0-16,4 5 4 15,0 4 4-15,4 8-8 16,1-4 0-16,-1 0-20 15,1 3 0-15,-1-7-72 16,-4-4 4-16,0 0 12 16,-9-8 0-16</inkml:trace>
  <inkml:trace contextRef="#ctx0" brushRef="#br0" timeOffset="28477.6172">13419 14404 196 0,'9'-20'108'0,"22"20"-92"15,-22-4 0-15,9 0-8 16,9 0 0-16,4 0-76 16,14-4 4-16,-1 4-44 0,6 0 0 15</inkml:trace>
  <inkml:trace contextRef="#ctx0" brushRef="#br0" timeOffset="28868.2691">14050 14260 212 0,'-9'-8'116'0,"18"-15"-84"0,-5 15 4 0,5 0-28 16,18-4 0-16,0-4 8 16,4 4 0-16,5 4-8 15,0 0 4-15,0 8-8 16,-1 0 0-16,-3 4 0 15,-5 0 4-15,-9 12-8 16,-5 8 4-16,-13 0-4 16,-13 11 0-16,-10 5 0 15,-4 4 0-15,0-4 0 16,1 7 0-16,8-7 0 16,0-4 4-16,13-4 0 15,5-4 4-15,14-4-8 16,8-4 0-16,5-9 4 15,9 1 0-15,4-8-4 16,0-4 0-16,5 0-84 0,-5-4 0 16,-4 0-36-16,0 0 4 15,-5-3 64-15,-4-5 0 16</inkml:trace>
  <inkml:trace contextRef="#ctx0" brushRef="#br0" timeOffset="29321.426">15084 13870 160 0,'-50'-12'88'0,"24"32"-72"0,12-16 4 0,-4 0-12 15,-4 8 0-15,-5 0-8 16,0 0 4-16,5 0 0 16,-1 4 0-16,1-4 4 15,4 4 0-15,5-4-8 16,4-4 0-16,0 0 0 16,4-4 4-16,5 0 0 15,5 0 0-15,4 0 0 16,4 0 0-16,10 0-8 15,8 0 4-15,-4 0 0 16,0 3 0-16,-5 1 0 16,-9 0 0-16,-4 4 4 15,-9-4 0-15,-13 4-4 0,-5 0 4 16,-4 0 0-16,-5-4 0 16,0 0-4-16,0-4 0 15,5-4-60-15,8 0 4 16,10 0-60-16,8 0 0 15,5 0 108-15,27 0 4 16</inkml:trace>
  <inkml:trace contextRef="#ctx0" brushRef="#br0" timeOffset="29540.1907">15204 14010 152 0,'14'-20'84'0,"13"-8"-36"0,-23 20 0 0,1 0-40 16,-5 0 0-16,4 4 8 15,-4 4 0-15,0 4 20 16,-4 4 4-16,-1 4-36 16,-4 8 0-16,5 0-4 15,-5 4 0-15,4-1 4 16,5 1 4-16,5 0-120 16,-1-4 0-16,1 0 4 15,-1-4 4-15,-4-8 88 16,-4-4 0-16</inkml:trace>
  <inkml:trace contextRef="#ctx0" brushRef="#br0" timeOffset="29962.0973">16507 14034 120 0,'18'7'68'16,"-41"29"-44"-16,10-28 4 0,0 8 8 16,-1 12 4-16,5 8-24 15,0 20 0-15,5-1-12 16,4 5 0-16,0 0 0 15,9-1 0-15,-9-7-72 16,0-4 4-16,0-8-48 16,-5-5 4-16</inkml:trace>
  <inkml:trace contextRef="#ctx0" brushRef="#br0" timeOffset="30414.6257">16323 14077 212 0,'14'-28'116'0,"49"1"-116"0,-55 19 4 16,10-4 4-16,14 4 0 15,4 0 4-15,8 0 4 16,-3 4 16-16,-1 4 4 16,0 0-24-16,-9 0 4 15,-8 4-12-15,-5 4 0 0,-9 0-4 16,-9 4 4-16,-9 0-4 15,-9 0 0-15,-5-1 0 16,-8 1 4-16,4 0-8 16,5 0 4-16,-1 0 0 15,10 0 4-15,4 4-4 16,5-4 0-16,8 0 0 16,5 4 0-16,4 0 0 15,5 0 4-15,5 8-8 16,4-4 4-16,-1 3 0 15,-3 13 4 1,-14 20-4 0,-9-4 4-16,-14-5 4 15,-8-3 0-15,-18-4 0 16,-1-8 4-16,1-4-12 16,0-12 4-16,0-8-108 0,17-4 4 15,10 0-24-15,4-4 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8T20:20:36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6736 3304 132 0,'-35'-31'72'16,"-59"3"-60"-16,71 20 4 0,-13-4-24 16,-22 0 0-16,-13 0 8 15,-10 0 4-15,-13 0-4 16,-18-4 4-16,-22-4-8 15,-9 4 4-15,-23 4 0 16,-13-3 0-16,-22-1 8 16,-14 4 4-16,-5 0 0 15,-17 4 4-15,0 4-16 16,-9 4 4-16,-9 4-8 0,4 8 4 16,-9 4 0-16,-4 11 4 15,5 5-4-15,8 8 4 16,14 16-4-16,9 7 0 15,17 13-4-15,19-4 0 16,13-1 0-16,22 9 4 16,5 0 4-16,27 3 4 15,17 25-16-15,14-1 4 16,14 4 4-16,8-3 4 16,23 7-4-16,4 5 4 0,18 7-4 15,9 0 4-15,14-3-4 16,26-13 4-1,63 36 12 1,9-7 4-16,27-17-12 16,13 4 4-16,10-27-12 15,17-5 4-15,18-11 4 16,13-8 0-16,14-9-8 16,13-11 0-16,14-8 0 15,18-4 4-15,17-5-8 16,5-7 4-16,14-4 0 15,4 0 0-15,4-8 0 16,9 0 4-16,-4 0-8 16,5-5 4-16,8 1 0 15,0-8 0-15,10 0 0 0,3-8 4 16,6 0-4-16,-6-4 0 16,5-4 0-16,5 4 4 15,0-4 4-15,0 8 0 16,-5 0-4-16,4 4 4 15,1 4-8-15,0 0 4 16,4 8-12-16,5-4 4 16,4 0 8-16,0-4 4 15,9-4 0-15,-5-4 4 16,1 0-24-16,9-4 4 16,-14-4 20-16,9 0 0 15,-5 0-24-15,1 4 0 0,-5-4 12 16,5 0 0-16,-5 4 12 15,-5-4 0-15,-4 0-12 16,1 0 0-16,3 1 0 16,-8-1 4-16,-9-4-20 15,-10 0 4-15,1 0 28 16,-4 0 0-16,-1-4-20 16,-9-4 4-16,-8 0-4 15,-5-8 4-15,-9 4 0 16,-5 4 4-16,-13-3-8 15,0-1 4-15,-9 4 4 16,-4-4 4-16,-14 0-16 16,-4 4 4-16,0-8 4 15,-19-8 0-15,1 5 4 16,-9 7 0-16,0-4-4 16,-9 0 0-16,-9-8 0 0,-5-4 4 15,-8-3-4-15,-9-1 0 16,-23 4-4-16,-13 0 0 15,-5-7 12-15,-18-5 0 16,-8-4-16-16,-5-12 4 16,-18 1 0-16,-13-5 0 15,-14 1 4-15,-13-1 0 16,-14-4-12-16,-17 5 0 16,-19-1 12-16,-17-12 0 15,-23-3-4-15,-18-1 0 0,-22-3 0 16,-35 3 0-16,-24-3-4 15,-26 3 0-15,-26 9 4 16,-37-13 4-16,-27 8 0 16,-31 5 4-16,-31-1-8 15,-22 1 4-15,-23 7-4 16,-23 4 0-16,-12 13 8 16,-28 7 0-16,-13 0-8 15,-5 12 4-15,-13-3 0 16,-22 3 0-16,4 8-4 15,-13 0 4-15,0 0 4 16,-19 12 0-16,6 0-4 16,-14 8 0-16,13 8 0 15,-13 8 0-15,-5 8 0 16,9 8 4-16,10 4-8 0,-10 4 4 16,9 4 0-16,-4 3 4 15,4 5-4-15,-4-8 0 16,9-12 8-16,4 0 4 15,5-4 12-15,4-8 4 16,9 4-16-16,9-9 0 16,9 1-12-16,9-4 4 15,14 4 0-15,4 4 0 16,9-4-8-16,13 0 4 16,14 16 0-16,4 0 0 15,13 8-84-15,-8 8 0 16,18 15-64-16,8-3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11/22/2017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DCE6F-21B4-4D3C-A104-A801A01FC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6hL-obNhAw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2"/>
            <a:ext cx="2971799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</p:spTree>
    <p:extLst>
      <p:ext uri="{BB962C8B-B14F-4D97-AF65-F5344CB8AC3E}">
        <p14:creationId xmlns:p14="http://schemas.microsoft.com/office/powerpoint/2010/main" val="428487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</p:spTree>
    <p:extLst>
      <p:ext uri="{BB962C8B-B14F-4D97-AF65-F5344CB8AC3E}">
        <p14:creationId xmlns:p14="http://schemas.microsoft.com/office/powerpoint/2010/main" val="72008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3E16A-0AEB-294F-B3D2-43178AE8E7AA}" type="slidenum">
              <a:rPr lang="en-US"/>
              <a:pPr/>
              <a:t>4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463550" y="922338"/>
            <a:ext cx="6070600" cy="4552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39" y="5787572"/>
            <a:ext cx="3773909" cy="548922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r>
              <a:rPr lang="en-US" altLang="ko-KR">
                <a:ea typeface="굴림" charset="-127"/>
                <a:cs typeface="굴림" charset="-127"/>
              </a:rPr>
              <a:t>Need to restart instruction.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Soft and hard page faults.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</p:spTree>
    <p:extLst>
      <p:ext uri="{BB962C8B-B14F-4D97-AF65-F5344CB8AC3E}">
        <p14:creationId xmlns:p14="http://schemas.microsoft.com/office/powerpoint/2010/main" val="350295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2^64/2^13</a:t>
            </a:r>
            <a:r>
              <a:rPr lang="en-US" baseline="0" dirty="0"/>
              <a:t> = 2^51</a:t>
            </a:r>
          </a:p>
          <a:p>
            <a:r>
              <a:rPr lang="en-US" baseline="0" dirty="0"/>
              <a:t>PPN = 20 bits; plus Valid, R/W/X; so ~ 3 B per PTE</a:t>
            </a:r>
          </a:p>
          <a:p>
            <a:r>
              <a:rPr lang="en-US" dirty="0"/>
              <a:t>So each page table takes up 2^52</a:t>
            </a:r>
            <a:r>
              <a:rPr lang="en-US" baseline="0" dirty="0"/>
              <a:t> + 2^51 B!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</p:spTree>
    <p:extLst>
      <p:ext uri="{BB962C8B-B14F-4D97-AF65-F5344CB8AC3E}">
        <p14:creationId xmlns:p14="http://schemas.microsoft.com/office/powerpoint/2010/main" val="417819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optimizations: only need to keep part of the table in physical memory (pointed to by PTBR)</a:t>
            </a:r>
          </a:p>
          <a:p>
            <a:pPr marL="171450" indent="-171450">
              <a:buFontTx/>
              <a:buChar char="-"/>
            </a:pPr>
            <a:r>
              <a:rPr lang="en-US" dirty="0"/>
              <a:t>e.g., only the first level needs to always be in physical memory, then can use VM to handle paging-in/out the other levels of the table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Processor/OS can “pin” pages in physical memory -&gt; i.e., a subset of the physical pages can be marked as non-</a:t>
            </a:r>
            <a:r>
              <a:rPr lang="en-US" dirty="0" err="1"/>
              <a:t>evictable</a:t>
            </a:r>
            <a:r>
              <a:rPr lang="en-US" dirty="0"/>
              <a:t>, and will always be in physical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7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</p:spTree>
    <p:extLst>
      <p:ext uri="{BB962C8B-B14F-4D97-AF65-F5344CB8AC3E}">
        <p14:creationId xmlns:p14="http://schemas.microsoft.com/office/powerpoint/2010/main" val="183317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268021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hlinkClick r:id="rId3" tooltip="Share link"/>
              </a:rPr>
              <a:t>https://youtu.be/x6hL-obNhAw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44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6997700" cy="5249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11/22/2017</a:t>
            </a:r>
          </a:p>
        </p:txBody>
      </p:sp>
    </p:spTree>
    <p:extLst>
      <p:ext uri="{BB962C8B-B14F-4D97-AF65-F5344CB8AC3E}">
        <p14:creationId xmlns:p14="http://schemas.microsoft.com/office/powerpoint/2010/main" val="393861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5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4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3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3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E334A2B-0BDD-42EE-B3BF-DEDD8F36CA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8551" y="-2231"/>
            <a:ext cx="13869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L22:  Virtual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Memory III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720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3886834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6hL-obNhAw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projectzero.blogspot.com/2015/03/exploiting-dram-rowhammer-bug-to-gain.html" TargetMode="External"/><Relationship Id="rId2" Type="http://schemas.openxmlformats.org/officeDocument/2006/relationships/hyperlink" Target="https://vvdveen.com/publications/dramme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ow_hammer" TargetMode="External"/><Relationship Id="rId4" Type="http://schemas.openxmlformats.org/officeDocument/2006/relationships/hyperlink" Target="https://users.ece.cmu.edu/~yoonguk/papers/kim-isca14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7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ustomXml" Target="../ink/ink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Virtual Memory Wrap-Up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72257" y="557882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https://xkcd.com/720/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57" y="2132237"/>
            <a:ext cx="6400800" cy="34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1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system has the following properties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MiB</a:t>
            </a:r>
            <a:r>
              <a:rPr lang="en-US" dirty="0"/>
              <a:t> of physical address space</a:t>
            </a:r>
          </a:p>
          <a:p>
            <a:pPr lvl="1"/>
            <a:r>
              <a:rPr lang="en-US" dirty="0"/>
              <a:t>4 </a:t>
            </a:r>
            <a:r>
              <a:rPr lang="en-US" dirty="0" err="1"/>
              <a:t>GiB</a:t>
            </a:r>
            <a:r>
              <a:rPr lang="en-US" dirty="0"/>
              <a:t> of virtual address space</a:t>
            </a:r>
          </a:p>
          <a:p>
            <a:pPr lvl="1"/>
            <a:r>
              <a:rPr lang="en-US" dirty="0"/>
              <a:t>32 KiB page size</a:t>
            </a:r>
          </a:p>
          <a:p>
            <a:pPr lvl="1"/>
            <a:r>
              <a:rPr lang="en-US" dirty="0"/>
              <a:t>4-entry fully associative TLB with LRU replacement</a:t>
            </a:r>
          </a:p>
          <a:p>
            <a:pPr lvl="2"/>
            <a:endParaRPr lang="en-US" dirty="0"/>
          </a:p>
          <a:p>
            <a:pPr marL="514350" indent="-514350">
              <a:buSzPct val="100000"/>
              <a:buFont typeface="+mj-lt"/>
              <a:buAutoNum type="alphaLcParenR"/>
            </a:pPr>
            <a:r>
              <a:rPr lang="en-US" dirty="0"/>
              <a:t>Fill in the following blanks: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6598"/>
              </p:ext>
            </p:extLst>
          </p:nvPr>
        </p:nvGraphicFramePr>
        <p:xfrm>
          <a:off x="1188720" y="4754880"/>
          <a:ext cx="6766560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entries in page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bit-width of PTBR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bits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# of valid entries in a page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table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98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process uses a page-aligned </a:t>
            </a:r>
            <a:r>
              <a:rPr lang="en-US" i="1" dirty="0"/>
              <a:t>square</a:t>
            </a:r>
            <a:r>
              <a:rPr lang="en-US" dirty="0"/>
              <a:t> matrix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dirty="0"/>
              <a:t> of 32-bit integers in the code shown below: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MAT_SIZE =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&lt;MAT_SIZE;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mat[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*(MAT_SIZE+1)]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SzPct val="100000"/>
              <a:buFont typeface="+mj-lt"/>
              <a:buAutoNum type="alphaLcParenR" startAt="2"/>
            </a:pPr>
            <a:r>
              <a:rPr lang="en-US" dirty="0"/>
              <a:t>What is the largest stride (in bytes) between successive memory accesses (in the VA space)?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VM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process uses a page-aligned </a:t>
            </a:r>
            <a:r>
              <a:rPr lang="en-US" i="1" dirty="0"/>
              <a:t>square</a:t>
            </a:r>
            <a:r>
              <a:rPr lang="en-US" dirty="0"/>
              <a:t> matrix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mat[]</a:t>
            </a:r>
            <a:r>
              <a:rPr lang="en-US" dirty="0"/>
              <a:t> of 32-bit integers in the code shown below: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MAT_SIZE = 2048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for(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&lt;MAT_SIZE;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mat[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*(MAT_SIZE+1)]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SzPct val="100000"/>
              <a:buFont typeface="+mj-lt"/>
              <a:buAutoNum type="alphaLcParenR" startAt="3"/>
            </a:pPr>
            <a:r>
              <a:rPr lang="en-US" dirty="0"/>
              <a:t>What are the following hit rates for the </a:t>
            </a:r>
            <a:r>
              <a:rPr lang="en-US" i="1" dirty="0"/>
              <a:t>first </a:t>
            </a:r>
            <a:r>
              <a:rPr lang="en-US" dirty="0"/>
              <a:t>execution of the for loop?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45021"/>
              </p:ext>
            </p:extLst>
          </p:nvPr>
        </p:nvGraphicFramePr>
        <p:xfrm>
          <a:off x="1188720" y="4572000"/>
          <a:ext cx="67665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 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Table Hit 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47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For Fun:  </a:t>
            </a:r>
            <a:r>
              <a:rPr lang="en-US" b="1" dirty="0">
                <a:solidFill>
                  <a:srgbClr val="FF0000"/>
                </a:solidFill>
              </a:rPr>
              <a:t>DRAMMER Security Attack</a:t>
            </a:r>
          </a:p>
          <a:p>
            <a:r>
              <a:rPr lang="en-US" dirty="0"/>
              <a:t>Why are we talking about this?</a:t>
            </a:r>
          </a:p>
          <a:p>
            <a:pPr lvl="1"/>
            <a:r>
              <a:rPr lang="en-US" b="1" dirty="0"/>
              <a:t>Recent:</a:t>
            </a:r>
            <a:r>
              <a:rPr lang="en-US" dirty="0"/>
              <a:t>  Announced in October 2016; Google released Android patch on November 8, 2016</a:t>
            </a:r>
          </a:p>
          <a:p>
            <a:pPr lvl="1"/>
            <a:r>
              <a:rPr lang="en-US" b="1" dirty="0"/>
              <a:t>Relevant:</a:t>
            </a:r>
            <a:r>
              <a:rPr lang="en-US" dirty="0"/>
              <a:t>  Uses your system’s memory setup to gain elevated privileges</a:t>
            </a:r>
          </a:p>
          <a:p>
            <a:pPr lvl="2"/>
            <a:r>
              <a:rPr lang="en-US" dirty="0"/>
              <a:t>Ties together some of what we’ve learned about virtual memory and processes</a:t>
            </a:r>
          </a:p>
          <a:p>
            <a:pPr lvl="1"/>
            <a:r>
              <a:rPr lang="en-US" b="1" dirty="0"/>
              <a:t>Interesting:</a:t>
            </a:r>
            <a:r>
              <a:rPr lang="en-US" dirty="0"/>
              <a:t>  It’s a software attack that uses </a:t>
            </a:r>
            <a:r>
              <a:rPr lang="en-US" i="1" dirty="0"/>
              <a:t>only hardware vulnerabilities</a:t>
            </a:r>
            <a:r>
              <a:rPr lang="en-US" dirty="0"/>
              <a:t> and requires </a:t>
            </a:r>
            <a:r>
              <a:rPr lang="en-US" i="1" dirty="0"/>
              <a:t>no user permissions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36633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Vulnerability:  Row Hammer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RAM (DRAM) has gotten denser over time</a:t>
            </a:r>
          </a:p>
          <a:p>
            <a:pPr lvl="1"/>
            <a:r>
              <a:rPr lang="en-US" dirty="0"/>
              <a:t>DRAM cells physically closer and </a:t>
            </a:r>
            <a:br>
              <a:rPr lang="en-US" dirty="0"/>
            </a:br>
            <a:r>
              <a:rPr lang="en-US" dirty="0"/>
              <a:t>use smaller charges</a:t>
            </a:r>
          </a:p>
          <a:p>
            <a:pPr lvl="1"/>
            <a:r>
              <a:rPr lang="en-US" dirty="0"/>
              <a:t>More susceptible to “</a:t>
            </a:r>
            <a:r>
              <a:rPr lang="en-US" i="1" dirty="0"/>
              <a:t>disturbance</a:t>
            </a:r>
            <a:br>
              <a:rPr lang="en-US" i="1" dirty="0"/>
            </a:br>
            <a:r>
              <a:rPr lang="en-US" i="1" dirty="0"/>
              <a:t>errors</a:t>
            </a:r>
            <a:r>
              <a:rPr lang="en-US" dirty="0"/>
              <a:t>” (interference)</a:t>
            </a:r>
          </a:p>
          <a:p>
            <a:r>
              <a:rPr lang="en-US" dirty="0"/>
              <a:t>DRAM capacitors need to be </a:t>
            </a:r>
            <a:br>
              <a:rPr lang="en-US" dirty="0"/>
            </a:br>
            <a:r>
              <a:rPr lang="en-US" dirty="0"/>
              <a:t>“refreshed” periodically (~64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Lose data when loss of power</a:t>
            </a:r>
          </a:p>
          <a:p>
            <a:pPr lvl="1"/>
            <a:r>
              <a:rPr lang="en-US" dirty="0"/>
              <a:t>Capacitors accessed in rows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Rapid accesses to one row can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flip bits in an adjacent row!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~ 100K to 1M times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81" y="2011680"/>
            <a:ext cx="2743200" cy="3709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5641" y="5852160"/>
            <a:ext cx="292608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By </a:t>
            </a:r>
            <a:r>
              <a:rPr lang="en-US" sz="1600" dirty="0" err="1">
                <a:latin typeface="Calibri" pitchFamily="34" charset="0"/>
              </a:rPr>
              <a:t>Dsimic</a:t>
            </a:r>
            <a:r>
              <a:rPr lang="en-US" sz="1600" dirty="0">
                <a:latin typeface="Calibri" pitchFamily="34" charset="0"/>
              </a:rPr>
              <a:t> (modified), CC BY-SA 4.0, </a:t>
            </a:r>
            <a:r>
              <a:rPr lang="en-US" sz="1600" dirty="0">
                <a:latin typeface="Calibri" pitchFamily="34" charset="0"/>
                <a:hlinkClick r:id="rId3"/>
              </a:rPr>
              <a:t>https://commons.wikimedia.org/w/index.php?curid=38868341</a:t>
            </a:r>
            <a:r>
              <a:rPr lang="en-US" sz="16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6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Hammer Exploit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Force constant memory access</a:t>
            </a:r>
          </a:p>
          <a:p>
            <a:pPr lvl="1"/>
            <a:r>
              <a:rPr lang="en-US" dirty="0"/>
              <a:t>Read then flush the cache 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– flush cache line</a:t>
            </a:r>
          </a:p>
          <a:p>
            <a:pPr lvl="2"/>
            <a:r>
              <a:rPr lang="en-US" dirty="0"/>
              <a:t>Invalidates cache line containing the </a:t>
            </a:r>
            <a:br>
              <a:rPr lang="en-US" dirty="0"/>
            </a:br>
            <a:r>
              <a:rPr lang="en-US" dirty="0"/>
              <a:t>specified address</a:t>
            </a:r>
          </a:p>
          <a:p>
            <a:pPr lvl="2"/>
            <a:r>
              <a:rPr lang="en-US" dirty="0"/>
              <a:t>Not available in all machines or </a:t>
            </a:r>
            <a:br>
              <a:rPr lang="en-US" dirty="0"/>
            </a:br>
            <a:r>
              <a:rPr lang="en-US" dirty="0"/>
              <a:t>environments</a:t>
            </a:r>
          </a:p>
          <a:p>
            <a:pPr lvl="1"/>
            <a:r>
              <a:rPr lang="en-US" dirty="0"/>
              <a:t>Want addresses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to fall in activation target row(s)</a:t>
            </a:r>
          </a:p>
          <a:p>
            <a:pPr lvl="2"/>
            <a:r>
              <a:rPr lang="en-US" dirty="0"/>
              <a:t>Good to understand how </a:t>
            </a:r>
            <a:r>
              <a:rPr lang="en-US" i="1" dirty="0"/>
              <a:t>banks</a:t>
            </a:r>
            <a:r>
              <a:rPr lang="en-US" dirty="0"/>
              <a:t> of DRAM cells are laid out</a:t>
            </a:r>
          </a:p>
          <a:p>
            <a:pPr>
              <a:spcBef>
                <a:spcPts val="1800"/>
              </a:spcBef>
            </a:pPr>
            <a:r>
              <a:rPr lang="en-US" dirty="0"/>
              <a:t>The row hammer effect was discovered in 2014 </a:t>
            </a:r>
          </a:p>
          <a:p>
            <a:pPr lvl="1"/>
            <a:r>
              <a:rPr lang="en-US" dirty="0"/>
              <a:t>Only works on certain types of DRAM (2010 onwards)</a:t>
            </a:r>
          </a:p>
          <a:p>
            <a:pPr lvl="1"/>
            <a:r>
              <a:rPr lang="en-US" dirty="0"/>
              <a:t>These techniques target x86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26480" y="1828800"/>
            <a:ext cx="2646878" cy="193899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(X), %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(Y), %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(X)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hammertime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Row Hammer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 hammering process can affect another process via memory</a:t>
            </a:r>
          </a:p>
          <a:p>
            <a:pPr lvl="1"/>
            <a:r>
              <a:rPr lang="en-US" dirty="0"/>
              <a:t>Circumvents virtual memory protection scheme</a:t>
            </a:r>
          </a:p>
          <a:p>
            <a:pPr lvl="1"/>
            <a:r>
              <a:rPr lang="en-US" dirty="0"/>
              <a:t>Memory needs to be in an adjacent row of DRAM</a:t>
            </a:r>
          </a:p>
          <a:p>
            <a:pPr lvl="2"/>
            <a:endParaRPr lang="en-US" dirty="0"/>
          </a:p>
          <a:p>
            <a:r>
              <a:rPr lang="en-US" dirty="0"/>
              <a:t>Worse:  privilege escalation</a:t>
            </a:r>
          </a:p>
          <a:p>
            <a:pPr lvl="1"/>
            <a:r>
              <a:rPr lang="en-US" dirty="0"/>
              <a:t>Page tables live in memory!</a:t>
            </a:r>
          </a:p>
          <a:p>
            <a:pPr lvl="1"/>
            <a:r>
              <a:rPr lang="en-US" dirty="0"/>
              <a:t>Hope to change PPN to access other parts of memory, or change permission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Goal:</a:t>
            </a:r>
            <a:r>
              <a:rPr lang="en-US" dirty="0">
                <a:solidFill>
                  <a:srgbClr val="FF0000"/>
                </a:solidFill>
              </a:rPr>
              <a:t>  gain read/write access to a page containing a page table, hence granting process read/write access to </a:t>
            </a:r>
            <a:r>
              <a:rPr lang="en-US" i="1" dirty="0">
                <a:solidFill>
                  <a:srgbClr val="FF0000"/>
                </a:solidFill>
              </a:rPr>
              <a:t>all of physical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35E117-4D1D-4862-9555-08BD53EE63EE}"/>
                  </a:ext>
                </a:extLst>
              </p14:cNvPr>
              <p14:cNvContentPartPr/>
              <p14:nvPr/>
            </p14:nvContentPartPr>
            <p14:xfrm>
              <a:off x="228960" y="1096560"/>
              <a:ext cx="8435520" cy="1173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35E117-4D1D-4862-9555-08BD53EE63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600" y="1087200"/>
                <a:ext cx="8454240" cy="11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30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seem so bad – random bit flip in a row of physical memory</a:t>
            </a:r>
          </a:p>
          <a:p>
            <a:pPr lvl="1"/>
            <a:r>
              <a:rPr lang="en-US" dirty="0"/>
              <a:t>Vulnerability affected by system setup and physical condition of memory cells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Improvements:</a:t>
            </a:r>
          </a:p>
          <a:p>
            <a:pPr lvl="1"/>
            <a:r>
              <a:rPr lang="en-US" dirty="0"/>
              <a:t>Double-sided row hammering increases speed &amp; chance</a:t>
            </a:r>
          </a:p>
          <a:p>
            <a:pPr lvl="1"/>
            <a:r>
              <a:rPr lang="en-US" dirty="0"/>
              <a:t>Do system identification first  (e.g. Lab 4)</a:t>
            </a:r>
          </a:p>
          <a:p>
            <a:pPr lvl="2"/>
            <a:r>
              <a:rPr lang="en-US" dirty="0"/>
              <a:t>Use timing to infer memory row layout &amp; find “bad” rows</a:t>
            </a:r>
          </a:p>
          <a:p>
            <a:pPr lvl="2"/>
            <a:r>
              <a:rPr lang="en-US" dirty="0"/>
              <a:t>Allocate a huge chunk of memory and try many addresses, looking for a reliable/repeatable bit flip</a:t>
            </a:r>
          </a:p>
          <a:p>
            <a:pPr lvl="1"/>
            <a:r>
              <a:rPr lang="en-US" dirty="0"/>
              <a:t>Fill up memory with page tables first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 extra processes; hope to elevate privileges in any page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DRAMMER?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previously made a huge fuss</a:t>
            </a:r>
          </a:p>
          <a:p>
            <a:pPr lvl="1"/>
            <a:r>
              <a:rPr lang="en-US" b="1" dirty="0"/>
              <a:t>Prevention:</a:t>
            </a:r>
            <a:r>
              <a:rPr lang="en-US" dirty="0"/>
              <a:t>  error-correcting codes, target row refresh, higher DRAM refresh rates</a:t>
            </a:r>
          </a:p>
          <a:p>
            <a:pPr lvl="1"/>
            <a:r>
              <a:rPr lang="en-US" dirty="0"/>
              <a:t>Often relied on special memory management features</a:t>
            </a:r>
          </a:p>
          <a:p>
            <a:pPr lvl="1"/>
            <a:r>
              <a:rPr lang="en-US" dirty="0"/>
              <a:t>Often crashed system instead of gaining control</a:t>
            </a:r>
          </a:p>
          <a:p>
            <a:pPr>
              <a:spcBef>
                <a:spcPts val="1800"/>
              </a:spcBef>
            </a:pPr>
            <a:r>
              <a:rPr lang="en-US" dirty="0"/>
              <a:t>Research group found a </a:t>
            </a:r>
            <a:r>
              <a:rPr lang="en-US" i="1" dirty="0"/>
              <a:t>deterministic </a:t>
            </a:r>
            <a:r>
              <a:rPr lang="en-US" dirty="0"/>
              <a:t>way to induce row hammer exploit in a non-x86 system (ARM)</a:t>
            </a:r>
          </a:p>
          <a:p>
            <a:pPr lvl="1"/>
            <a:r>
              <a:rPr lang="en-US" dirty="0"/>
              <a:t>Relies on predictable reuse patterns of standard physical memory allocators</a:t>
            </a:r>
          </a:p>
          <a:p>
            <a:pPr lvl="1"/>
            <a:r>
              <a:rPr lang="en-US" dirty="0" err="1"/>
              <a:t>Universiteit</a:t>
            </a:r>
            <a:r>
              <a:rPr lang="en-US" dirty="0"/>
              <a:t> Amsterdam, Graz University of Technology, and</a:t>
            </a:r>
            <a:br>
              <a:rPr lang="en-US" dirty="0"/>
            </a:br>
            <a:r>
              <a:rPr lang="en-US" dirty="0"/>
              <a:t>University of California, Santa Barbara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DRAMMER Demo Video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/>
              <a:t>It’s a shell, so not that sexy-looking, but still interesting</a:t>
            </a:r>
          </a:p>
          <a:p>
            <a:pPr lvl="1"/>
            <a:r>
              <a:rPr lang="en-US" sz="2000" dirty="0"/>
              <a:t>Apologies that the text is so small on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19</a:t>
            </a:fld>
            <a:endParaRPr lang="en-US"/>
          </a:p>
        </p:txBody>
      </p:sp>
      <p:pic>
        <p:nvPicPr>
          <p:cNvPr id="5" name="x6hL-obNhA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22860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3 </a:t>
            </a:r>
            <a:r>
              <a:rPr lang="en-US"/>
              <a:t>grades released</a:t>
            </a:r>
          </a:p>
          <a:p>
            <a:r>
              <a:rPr lang="en-US" dirty="0"/>
              <a:t>Lab 4 due tonight!</a:t>
            </a:r>
          </a:p>
          <a:p>
            <a:pPr lvl="1"/>
            <a:r>
              <a:rPr lang="en-US" dirty="0"/>
              <a:t>By 11:59 pm!</a:t>
            </a:r>
          </a:p>
          <a:p>
            <a:r>
              <a:rPr lang="en-US" dirty="0"/>
              <a:t>Homework 5 due next Wednesday (3/7)</a:t>
            </a:r>
          </a:p>
          <a:p>
            <a:r>
              <a:rPr lang="en-US" dirty="0"/>
              <a:t>Lab 5 released tomorrow</a:t>
            </a:r>
          </a:p>
          <a:p>
            <a:pPr lvl="1"/>
            <a:r>
              <a:rPr lang="en-US" dirty="0"/>
              <a:t>Due Saturday, March 10 @ 11:59 pm</a:t>
            </a:r>
          </a:p>
          <a:p>
            <a:r>
              <a:rPr lang="en-US" dirty="0"/>
              <a:t>Final Exam</a:t>
            </a:r>
          </a:p>
          <a:p>
            <a:pPr lvl="1"/>
            <a:r>
              <a:rPr lang="en-US" dirty="0"/>
              <a:t>Wednesday, March 14, 2:30 – 4:20 pm, KNE 110</a:t>
            </a:r>
          </a:p>
          <a:p>
            <a:pPr lvl="1"/>
            <a:r>
              <a:rPr lang="en-US" dirty="0"/>
              <a:t>Topics: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industry demands more and faster storage with lower power consumption</a:t>
            </a:r>
          </a:p>
          <a:p>
            <a:r>
              <a:rPr lang="en-US" dirty="0"/>
              <a:t>Ability of user to circumvent the caching system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dirty="0"/>
              <a:t> is an unprivileged instruction in x86</a:t>
            </a:r>
          </a:p>
          <a:p>
            <a:pPr lvl="1"/>
            <a:r>
              <a:rPr lang="en-US" dirty="0"/>
              <a:t>Other commands exist that skip the cache</a:t>
            </a:r>
          </a:p>
          <a:p>
            <a:r>
              <a:rPr lang="en-US" dirty="0"/>
              <a:t>Availability of virtual to physical address mapping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/proc/self/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pagemap</a:t>
            </a:r>
            <a:r>
              <a:rPr lang="en-US" dirty="0"/>
              <a:t> on Linux </a:t>
            </a:r>
            <a:br>
              <a:rPr lang="en-US" dirty="0"/>
            </a:br>
            <a:r>
              <a:rPr lang="en-US" dirty="0"/>
              <a:t>(not human-readable)</a:t>
            </a:r>
          </a:p>
          <a:p>
            <a:endParaRPr lang="en-US" dirty="0"/>
          </a:p>
          <a:p>
            <a:r>
              <a:rPr lang="en-US" dirty="0"/>
              <a:t>Google patch for Android (Nov. 8, 2016)</a:t>
            </a:r>
          </a:p>
          <a:p>
            <a:pPr lvl="1"/>
            <a:r>
              <a:rPr lang="en-US" dirty="0"/>
              <a:t>Patched the ION memory allocator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reading for those interested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DRAMMER paper:  </a:t>
            </a:r>
            <a:r>
              <a:rPr lang="en-US" dirty="0">
                <a:hlinkClick r:id="rId2"/>
              </a:rPr>
              <a:t>https://vvdveen.com/publications/drammer.pdf</a:t>
            </a:r>
            <a:endParaRPr lang="en-US" dirty="0"/>
          </a:p>
          <a:p>
            <a:r>
              <a:rPr lang="en-US" dirty="0"/>
              <a:t>Google Project Zero:  </a:t>
            </a:r>
            <a:r>
              <a:rPr lang="en-US" dirty="0">
                <a:hlinkClick r:id="rId3"/>
              </a:rPr>
              <a:t>https://googleprojectzero.blogspot.com/2015/03/exploiting-dram-rowhammer-bug-to-gain.html</a:t>
            </a:r>
            <a:r>
              <a:rPr lang="en-US" dirty="0"/>
              <a:t> </a:t>
            </a:r>
          </a:p>
          <a:p>
            <a:r>
              <a:rPr lang="en-US" dirty="0"/>
              <a:t>First row hammer paper:  </a:t>
            </a:r>
            <a:r>
              <a:rPr lang="en-US" dirty="0">
                <a:hlinkClick r:id="rId4"/>
              </a:rPr>
              <a:t>https://users.ece.cmu.edu/~yoonguk/papers/kim-isca14.pdf</a:t>
            </a:r>
            <a:r>
              <a:rPr lang="en-US" dirty="0"/>
              <a:t> </a:t>
            </a:r>
          </a:p>
          <a:p>
            <a:r>
              <a:rPr lang="en-US" dirty="0"/>
              <a:t>Wikipedia:  </a:t>
            </a:r>
            <a:r>
              <a:rPr lang="en-US" dirty="0">
                <a:hlinkClick r:id="rId5"/>
              </a:rPr>
              <a:t>https://en.wikipedia.org/wiki/Row_hammer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6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Quick Review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125" cy="4974336"/>
              </a:xfrm>
            </p:spPr>
            <p:txBody>
              <a:bodyPr/>
              <a:lstStyle/>
              <a:p>
                <a:r>
                  <a:rPr lang="en-US" sz="2000" dirty="0"/>
                  <a:t>What do Page Tables map?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VPN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PPN or disk address</a:t>
                </a:r>
              </a:p>
              <a:p>
                <a:r>
                  <a:rPr lang="en-US" sz="2000" dirty="0"/>
                  <a:t>Where are Page Tables located?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In physical memory</a:t>
                </a:r>
              </a:p>
              <a:p>
                <a:r>
                  <a:rPr lang="en-US" sz="2000" dirty="0"/>
                  <a:t>How many Page Tables are there?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One per process</a:t>
                </a:r>
              </a:p>
              <a:p>
                <a:r>
                  <a:rPr lang="en-US" sz="2000" dirty="0"/>
                  <a:t>Can your program tell if a page fault has occurred?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Nope, but it has to wait a long time</a:t>
                </a:r>
              </a:p>
              <a:p>
                <a:r>
                  <a:rPr lang="en-US" sz="2000" dirty="0"/>
                  <a:t>What is thrashing?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Constantly paging out and paging in</a:t>
                </a:r>
              </a:p>
              <a:p>
                <a:r>
                  <a:rPr lang="en-US" sz="2000" dirty="0"/>
                  <a:t>True / False:  Virtual Addresses that are contiguous will always be contiguous in physical memory</a:t>
                </a:r>
                <a:endParaRPr lang="en-US" sz="1400" dirty="0"/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Could fall across a page boundary</a:t>
                </a:r>
                <a:endParaRPr lang="en-US" sz="1100" dirty="0">
                  <a:solidFill>
                    <a:srgbClr val="FF0000"/>
                  </a:solidFill>
                </a:endParaRPr>
              </a:p>
              <a:p>
                <a:r>
                  <a:rPr lang="en-US" sz="2000" dirty="0"/>
                  <a:t>TLB stands for </a:t>
                </a:r>
                <a:r>
                  <a:rPr lang="en-US" sz="2000" u="sng" dirty="0">
                    <a:solidFill>
                      <a:srgbClr val="FF0000"/>
                    </a:solidFill>
                  </a:rPr>
                  <a:t>Translation Lookaside Buffer</a:t>
                </a:r>
                <a:r>
                  <a:rPr lang="en-US" sz="2000" dirty="0"/>
                  <a:t> and stores </a:t>
                </a:r>
                <a:r>
                  <a:rPr lang="en-US" sz="2000" u="sng" dirty="0">
                    <a:solidFill>
                      <a:srgbClr val="FF0000"/>
                    </a:solidFill>
                  </a:rPr>
                  <a:t>page table entries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456"/>
                <a:ext cx="8366125" cy="4974336"/>
              </a:xfrm>
              <a:blipFill rotWithShape="0">
                <a:blip r:embed="rId7"/>
                <a:stretch>
                  <a:fillRect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499616" y="4809744"/>
            <a:ext cx="54864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/>
              <a:t>What do Page Tables map?</a:t>
            </a:r>
          </a:p>
          <a:p>
            <a:endParaRPr lang="en-US" sz="2200" dirty="0"/>
          </a:p>
          <a:p>
            <a:r>
              <a:rPr lang="en-US" sz="2000" dirty="0"/>
              <a:t>Where are Page Tables located?</a:t>
            </a:r>
          </a:p>
          <a:p>
            <a:endParaRPr lang="en-US" sz="2200" dirty="0"/>
          </a:p>
          <a:p>
            <a:r>
              <a:rPr lang="en-US" sz="2000" dirty="0"/>
              <a:t>How many Page Tables are there?</a:t>
            </a:r>
          </a:p>
          <a:p>
            <a:endParaRPr lang="en-US" sz="2200" dirty="0"/>
          </a:p>
          <a:p>
            <a:r>
              <a:rPr lang="en-US" sz="2000" dirty="0"/>
              <a:t>Can your process tell if a page fault has occurred?</a:t>
            </a:r>
          </a:p>
          <a:p>
            <a:endParaRPr lang="en-US" sz="2200" dirty="0"/>
          </a:p>
          <a:p>
            <a:r>
              <a:rPr lang="en-US" sz="2000" dirty="0"/>
              <a:t>True / False:  Virtual Addresses that are contiguous will always be contiguous in physical memory</a:t>
            </a:r>
          </a:p>
          <a:p>
            <a:endParaRPr lang="en-US" sz="2200" dirty="0"/>
          </a:p>
          <a:p>
            <a:r>
              <a:rPr lang="en-US" sz="2000" dirty="0"/>
              <a:t>TLB stands for _______________________ and stores _______________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77D0B6-2BCC-4D8E-B1AE-03D18F56C8E8}"/>
                  </a:ext>
                </a:extLst>
              </p14:cNvPr>
              <p14:cNvContentPartPr/>
              <p14:nvPr/>
            </p14:nvContentPartPr>
            <p14:xfrm>
              <a:off x="1424520" y="1580760"/>
              <a:ext cx="6234480" cy="5033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77D0B6-2BCC-4D8E-B1AE-03D18F56C8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5160" y="1571400"/>
                <a:ext cx="6253200" cy="50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47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굴림" charset="-127"/>
                <a:cs typeface="Calibri" panose="020F0502020204030204" pitchFamily="34" charset="0"/>
              </a:rPr>
              <a:t>Address Translation</a:t>
            </a:r>
            <a:endParaRPr lang="en-US" altLang="ko-KR" sz="4000" dirty="0">
              <a:ea typeface="굴림" charset="-127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86000"/>
          </a:xfrm>
        </p:spPr>
        <p:txBody>
          <a:bodyPr/>
          <a:lstStyle/>
          <a:p>
            <a:r>
              <a:rPr lang="en-US" dirty="0"/>
              <a:t>VM is complicated, but also elegant and effective</a:t>
            </a:r>
          </a:p>
          <a:p>
            <a:pPr lvl="1"/>
            <a:r>
              <a:rPr lang="en-US" dirty="0"/>
              <a:t>Level of indirection to provide isolated memory &amp; caching</a:t>
            </a:r>
          </a:p>
          <a:p>
            <a:pPr lvl="1"/>
            <a:r>
              <a:rPr lang="en-US" dirty="0"/>
              <a:t>TLB as a cache of page tables</a:t>
            </a:r>
            <a:br>
              <a:rPr lang="en-US" dirty="0"/>
            </a:br>
            <a:r>
              <a:rPr lang="en-US" dirty="0"/>
              <a:t>avoids two trips to memory </a:t>
            </a:r>
            <a:br>
              <a:rPr lang="en-US" dirty="0"/>
            </a:br>
            <a:r>
              <a:rPr lang="en-US" dirty="0"/>
              <a:t>for every memory access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4</a:t>
            </a:fld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377440" y="2651760"/>
            <a:ext cx="6673176" cy="4005982"/>
            <a:chOff x="512979" y="1348239"/>
            <a:chExt cx="8341471" cy="5007477"/>
          </a:xfrm>
        </p:grpSpPr>
        <p:sp>
          <p:nvSpPr>
            <p:cNvPr id="1642501" name="Rectangle 5"/>
            <p:cNvSpPr>
              <a:spLocks noChangeArrowheads="1"/>
            </p:cNvSpPr>
            <p:nvPr/>
          </p:nvSpPr>
          <p:spPr bwMode="auto">
            <a:xfrm>
              <a:off x="3781959" y="1348239"/>
              <a:ext cx="2270657" cy="3847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0" rIns="90488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00B0F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Virtual Address</a:t>
              </a:r>
            </a:p>
          </p:txBody>
        </p:sp>
        <p:sp>
          <p:nvSpPr>
            <p:cNvPr id="1642502" name="Rectangle 6"/>
            <p:cNvSpPr>
              <a:spLocks noChangeArrowheads="1"/>
            </p:cNvSpPr>
            <p:nvPr/>
          </p:nvSpPr>
          <p:spPr bwMode="auto">
            <a:xfrm>
              <a:off x="3999129" y="2068711"/>
              <a:ext cx="1828800" cy="78778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Lookup</a:t>
              </a:r>
            </a:p>
          </p:txBody>
        </p:sp>
        <p:sp>
          <p:nvSpPr>
            <p:cNvPr id="1642503" name="Rectangle 7" descr="90%"/>
            <p:cNvSpPr>
              <a:spLocks noChangeArrowheads="1"/>
            </p:cNvSpPr>
            <p:nvPr/>
          </p:nvSpPr>
          <p:spPr bwMode="auto">
            <a:xfrm>
              <a:off x="1645920" y="3410712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Table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“Walk”</a:t>
              </a:r>
            </a:p>
          </p:txBody>
        </p:sp>
        <p:sp>
          <p:nvSpPr>
            <p:cNvPr id="1642504" name="Rectangle 8" descr="90%"/>
            <p:cNvSpPr>
              <a:spLocks noChangeArrowheads="1"/>
            </p:cNvSpPr>
            <p:nvPr/>
          </p:nvSpPr>
          <p:spPr bwMode="auto">
            <a:xfrm>
              <a:off x="2834640" y="4745736"/>
              <a:ext cx="146304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Update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</a:t>
              </a:r>
            </a:p>
          </p:txBody>
        </p:sp>
        <p:sp>
          <p:nvSpPr>
            <p:cNvPr id="1642505" name="Rectangle 9"/>
            <p:cNvSpPr>
              <a:spLocks noChangeArrowheads="1"/>
            </p:cNvSpPr>
            <p:nvPr/>
          </p:nvSpPr>
          <p:spPr bwMode="auto">
            <a:xfrm>
              <a:off x="731520" y="4745736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Fault</a:t>
              </a:r>
              <a:endParaRPr lang="en-US" altLang="ko-KR" sz="16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(OS loads page)</a:t>
              </a:r>
            </a:p>
          </p:txBody>
        </p:sp>
        <p:sp>
          <p:nvSpPr>
            <p:cNvPr id="1642506" name="Rectangle 10"/>
            <p:cNvSpPr>
              <a:spLocks noChangeArrowheads="1"/>
            </p:cNvSpPr>
            <p:nvPr/>
          </p:nvSpPr>
          <p:spPr bwMode="auto">
            <a:xfrm>
              <a:off x="5669280" y="3410712"/>
              <a:ext cx="1828800" cy="7863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Check</a:t>
              </a:r>
            </a:p>
          </p:txBody>
        </p:sp>
        <p:sp>
          <p:nvSpPr>
            <p:cNvPr id="1642507" name="Rectangle 11"/>
            <p:cNvSpPr>
              <a:spLocks noChangeArrowheads="1"/>
            </p:cNvSpPr>
            <p:nvPr/>
          </p:nvSpPr>
          <p:spPr bwMode="auto">
            <a:xfrm>
              <a:off x="6858000" y="4745736"/>
              <a:ext cx="1463040" cy="78638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Physical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b="1" dirty="0">
                  <a:solidFill>
                    <a:srgbClr val="C0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Address</a:t>
              </a:r>
            </a:p>
          </p:txBody>
        </p:sp>
        <p:sp>
          <p:nvSpPr>
            <p:cNvPr id="1642508" name="Line 12"/>
            <p:cNvSpPr>
              <a:spLocks noChangeShapeType="1"/>
            </p:cNvSpPr>
            <p:nvPr/>
          </p:nvSpPr>
          <p:spPr bwMode="auto">
            <a:xfrm>
              <a:off x="4913530" y="1751211"/>
              <a:ext cx="0" cy="317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11" name="Rectangle 15"/>
            <p:cNvSpPr>
              <a:spLocks noChangeArrowheads="1"/>
            </p:cNvSpPr>
            <p:nvPr/>
          </p:nvSpPr>
          <p:spPr bwMode="auto">
            <a:xfrm>
              <a:off x="2450118" y="2788920"/>
              <a:ext cx="1136130" cy="4199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Miss</a:t>
              </a:r>
            </a:p>
          </p:txBody>
        </p:sp>
        <p:sp>
          <p:nvSpPr>
            <p:cNvPr id="1642512" name="Rectangle 16"/>
            <p:cNvSpPr>
              <a:spLocks noChangeArrowheads="1"/>
            </p:cNvSpPr>
            <p:nvPr/>
          </p:nvSpPr>
          <p:spPr bwMode="auto">
            <a:xfrm>
              <a:off x="5779391" y="2788920"/>
              <a:ext cx="963808" cy="4199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TLB Hit</a:t>
              </a:r>
            </a:p>
          </p:txBody>
        </p:sp>
        <p:sp>
          <p:nvSpPr>
            <p:cNvPr id="1642515" name="Rectangle 19"/>
            <p:cNvSpPr>
              <a:spLocks noChangeArrowheads="1"/>
            </p:cNvSpPr>
            <p:nvPr/>
          </p:nvSpPr>
          <p:spPr bwMode="auto">
            <a:xfrm>
              <a:off x="512979" y="4142232"/>
              <a:ext cx="1138454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not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sp>
          <p:nvSpPr>
            <p:cNvPr id="1642518" name="Rectangle 22"/>
            <p:cNvSpPr>
              <a:spLocks noChangeArrowheads="1"/>
            </p:cNvSpPr>
            <p:nvPr/>
          </p:nvSpPr>
          <p:spPr bwMode="auto">
            <a:xfrm>
              <a:off x="4698958" y="4142232"/>
              <a:ext cx="969818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</a:t>
              </a:r>
            </a:p>
            <a:p>
              <a:pPr algn="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Denied</a:t>
              </a:r>
            </a:p>
          </p:txBody>
        </p:sp>
        <p:sp>
          <p:nvSpPr>
            <p:cNvPr id="1642519" name="Rectangle 23"/>
            <p:cNvSpPr>
              <a:spLocks noChangeArrowheads="1"/>
            </p:cNvSpPr>
            <p:nvPr/>
          </p:nvSpPr>
          <p:spPr bwMode="auto">
            <a:xfrm>
              <a:off x="7589519" y="4142232"/>
              <a:ext cx="1264931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Access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Permitted</a:t>
              </a:r>
            </a:p>
          </p:txBody>
        </p:sp>
        <p:sp>
          <p:nvSpPr>
            <p:cNvPr id="1642520" name="Rectangle 24"/>
            <p:cNvSpPr>
              <a:spLocks noChangeArrowheads="1"/>
            </p:cNvSpPr>
            <p:nvPr/>
          </p:nvSpPr>
          <p:spPr bwMode="auto">
            <a:xfrm>
              <a:off x="4754880" y="4745736"/>
              <a:ext cx="1828800" cy="78778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Protection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2000" i="1" dirty="0"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Fault</a:t>
              </a:r>
            </a:p>
          </p:txBody>
        </p:sp>
        <p:sp>
          <p:nvSpPr>
            <p:cNvPr id="1642525" name="Line 29"/>
            <p:cNvSpPr>
              <a:spLocks noChangeShapeType="1"/>
            </p:cNvSpPr>
            <p:nvPr/>
          </p:nvSpPr>
          <p:spPr bwMode="auto">
            <a:xfrm flipH="1">
              <a:off x="566928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526" name="Text Box 30"/>
            <p:cNvSpPr txBox="1">
              <a:spLocks noChangeArrowheads="1"/>
            </p:cNvSpPr>
            <p:nvPr/>
          </p:nvSpPr>
          <p:spPr bwMode="auto">
            <a:xfrm>
              <a:off x="4754880" y="5715000"/>
              <a:ext cx="1828800" cy="4663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b="1" dirty="0">
                  <a:latin typeface="Courier New" panose="02070309020205020404" pitchFamily="49" charset="0"/>
                  <a:ea typeface="굴림" charset="-127"/>
                  <a:cs typeface="Courier New" panose="02070309020205020404" pitchFamily="49" charset="0"/>
                </a:rPr>
                <a:t>SIGSEGV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60320" y="2856491"/>
              <a:ext cx="4023360" cy="545077"/>
              <a:chOff x="2560320" y="2632455"/>
              <a:chExt cx="4023360" cy="545077"/>
            </a:xfrm>
          </p:grpSpPr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4913529" y="2632455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" name="Elbow Connector 3"/>
              <p:cNvCxnSpPr/>
              <p:nvPr/>
            </p:nvCxnSpPr>
            <p:spPr>
              <a:xfrm>
                <a:off x="4572000" y="2903212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 flipH="1">
                <a:off x="2560320" y="2903212"/>
                <a:ext cx="201168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565151" y="4142232"/>
              <a:ext cx="1029931" cy="6046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Page </a:t>
              </a:r>
            </a:p>
            <a:p>
              <a:pPr algn="l">
                <a:lnSpc>
                  <a:spcPct val="80000"/>
                </a:lnSpc>
                <a:spcBef>
                  <a:spcPct val="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latin typeface="Calibri" panose="020F0502020204030204" pitchFamily="34" charset="0"/>
                  <a:ea typeface="굴림" charset="-127"/>
                  <a:cs typeface="Calibri" panose="020F0502020204030204" pitchFamily="34" charset="0"/>
                </a:rPr>
                <a:t>in Mem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45920" y="4197096"/>
              <a:ext cx="1920240" cy="548640"/>
              <a:chOff x="1645920" y="3973060"/>
              <a:chExt cx="1920240" cy="548640"/>
            </a:xfrm>
          </p:grpSpPr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2560320" y="39730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Elbow Connector 42"/>
              <p:cNvCxnSpPr/>
              <p:nvPr/>
            </p:nvCxnSpPr>
            <p:spPr>
              <a:xfrm flipH="1">
                <a:off x="1645920" y="4247380"/>
                <a:ext cx="91440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lbow Connector 44"/>
              <p:cNvCxnSpPr/>
              <p:nvPr/>
            </p:nvCxnSpPr>
            <p:spPr>
              <a:xfrm>
                <a:off x="2560320" y="4247380"/>
                <a:ext cx="100584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669280" y="4197096"/>
              <a:ext cx="1920240" cy="548640"/>
              <a:chOff x="5669280" y="3973060"/>
              <a:chExt cx="1920240" cy="548640"/>
            </a:xfrm>
          </p:grpSpPr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6584689" y="39730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4" name="Elbow Connector 43"/>
              <p:cNvCxnSpPr/>
              <p:nvPr/>
            </p:nvCxnSpPr>
            <p:spPr>
              <a:xfrm flipH="1">
                <a:off x="5669280" y="4247380"/>
                <a:ext cx="91440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/>
              <p:nvPr/>
            </p:nvCxnSpPr>
            <p:spPr>
              <a:xfrm>
                <a:off x="6583680" y="4247380"/>
                <a:ext cx="1005840" cy="274320"/>
              </a:xfrm>
              <a:prstGeom prst="bentConnector3">
                <a:avLst>
                  <a:gd name="adj1" fmla="val 99975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6751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Check cache</a:t>
              </a: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H="1">
              <a:off x="758952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 flipH="1">
              <a:off x="164592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H="1">
              <a:off x="3566160" y="5532120"/>
              <a:ext cx="0" cy="2743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1520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Find in Disk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47244" y="5715000"/>
              <a:ext cx="18288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Find in Mem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45920" y="3804540"/>
              <a:ext cx="4022856" cy="2551176"/>
              <a:chOff x="1645920" y="3804540"/>
              <a:chExt cx="4022856" cy="2551176"/>
            </a:xfrm>
          </p:grpSpPr>
          <p:sp>
            <p:nvSpPr>
              <p:cNvPr id="47" name="Line 29"/>
              <p:cNvSpPr>
                <a:spLocks noChangeShapeType="1"/>
              </p:cNvSpPr>
              <p:nvPr/>
            </p:nvSpPr>
            <p:spPr bwMode="auto">
              <a:xfrm flipH="1">
                <a:off x="1645920" y="60807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Line 29"/>
              <p:cNvSpPr>
                <a:spLocks noChangeShapeType="1"/>
              </p:cNvSpPr>
              <p:nvPr/>
            </p:nvSpPr>
            <p:spPr bwMode="auto">
              <a:xfrm flipH="1">
                <a:off x="3566160" y="6080760"/>
                <a:ext cx="0" cy="274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" name="Elbow Connector 4"/>
              <p:cNvCxnSpPr/>
              <p:nvPr/>
            </p:nvCxnSpPr>
            <p:spPr>
              <a:xfrm rot="5400000" flipH="1" flipV="1">
                <a:off x="3844548" y="4531488"/>
                <a:ext cx="2551176" cy="109728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45920" y="6355080"/>
                <a:ext cx="292608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96547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Memory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519929" y="1464718"/>
            <a:ext cx="2511131" cy="472361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Disk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80994" y="2591873"/>
            <a:ext cx="1898146" cy="27553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Main memory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(DRAM)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89915" y="3102456"/>
            <a:ext cx="1153951" cy="133270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Cache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0997" y="3102456"/>
            <a:ext cx="1018348" cy="966169"/>
          </a:xfrm>
          <a:prstGeom prst="rect">
            <a:avLst/>
          </a:prstGeom>
          <a:solidFill>
            <a:srgbClr val="FFB3B3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CPU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29745" y="2443318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58427"/>
              </p:ext>
            </p:extLst>
          </p:nvPr>
        </p:nvGraphicFramePr>
        <p:xfrm>
          <a:off x="4080994" y="3326945"/>
          <a:ext cx="1898146" cy="202025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4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0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1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45816"/>
              </p:ext>
            </p:extLst>
          </p:nvPr>
        </p:nvGraphicFramePr>
        <p:xfrm>
          <a:off x="2089915" y="3468886"/>
          <a:ext cx="1153951" cy="9662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5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255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088670" y="3311505"/>
            <a:ext cx="949073" cy="10255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90651" y="3649009"/>
            <a:ext cx="1153215" cy="2146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Line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80995" y="3824289"/>
            <a:ext cx="946682" cy="24433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Block</a:t>
            </a: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82134" y="3649008"/>
            <a:ext cx="461732" cy="214655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8918" y="2530958"/>
            <a:ext cx="1471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requested 32-bits</a:t>
            </a:r>
          </a:p>
        </p:txBody>
      </p:sp>
      <p:cxnSp>
        <p:nvCxnSpPr>
          <p:cNvPr id="16" name="Straight Arrow Connector 15"/>
          <p:cNvCxnSpPr>
            <a:stCxn id="15" idx="2"/>
            <a:endCxn id="14" idx="0"/>
          </p:cNvCxnSpPr>
          <p:nvPr/>
        </p:nvCxnSpPr>
        <p:spPr bwMode="auto">
          <a:xfrm flipH="1">
            <a:off x="3013000" y="2838735"/>
            <a:ext cx="61759" cy="81027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93192" y="1362456"/>
            <a:ext cx="836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 0x8043ab, %</a:t>
            </a:r>
            <a:r>
              <a:rPr lang="en-US" sz="2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11647" y="4204728"/>
            <a:ext cx="695381" cy="540344"/>
          </a:xfrm>
          <a:prstGeom prst="rect">
            <a:avLst/>
          </a:prstGeom>
          <a:solidFill>
            <a:srgbClr val="FCFE9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TLB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51896" y="3797450"/>
            <a:ext cx="801781" cy="407278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MMU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0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Switching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needs to happen when the CPU switches processes?</a:t>
            </a:r>
          </a:p>
          <a:p>
            <a:pPr lvl="1"/>
            <a:r>
              <a:rPr lang="en-US" dirty="0"/>
              <a:t>Registers:</a:t>
            </a:r>
          </a:p>
          <a:p>
            <a:pPr lvl="2"/>
            <a:r>
              <a:rPr lang="en-US" dirty="0"/>
              <a:t>Save state of old process, load state of new process</a:t>
            </a:r>
          </a:p>
          <a:p>
            <a:pPr lvl="2"/>
            <a:r>
              <a:rPr lang="en-US" dirty="0"/>
              <a:t>Including the Page Table Base Register (PTBR)</a:t>
            </a:r>
          </a:p>
          <a:p>
            <a:pPr lvl="1"/>
            <a:r>
              <a:rPr lang="en-US" dirty="0"/>
              <a:t>Memory:</a:t>
            </a:r>
          </a:p>
          <a:p>
            <a:pPr lvl="2"/>
            <a:r>
              <a:rPr lang="en-US" dirty="0"/>
              <a:t>Nothing to do!  Pages for processes already exist in memory/disk and protected from each other</a:t>
            </a:r>
          </a:p>
          <a:p>
            <a:pPr lvl="1"/>
            <a:r>
              <a:rPr lang="en-US" dirty="0"/>
              <a:t>TLB: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Invalidate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all entries in TLB – mapping is for old process’ VAs </a:t>
            </a:r>
          </a:p>
          <a:p>
            <a:pPr lvl="1"/>
            <a:r>
              <a:rPr lang="en-US" dirty="0"/>
              <a:t>Cache:</a:t>
            </a:r>
          </a:p>
          <a:p>
            <a:pPr lvl="2"/>
            <a:r>
              <a:rPr lang="en-US" dirty="0"/>
              <a:t>Can leave alone because storing based on PAs – good for shared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one issue… the numbers don’t work out for the story so far!</a:t>
            </a:r>
          </a:p>
          <a:p>
            <a:pPr lvl="2"/>
            <a:endParaRPr lang="en-US" dirty="0"/>
          </a:p>
          <a:p>
            <a:r>
              <a:rPr lang="en-US" dirty="0"/>
              <a:t>The problem is the page table for each process:</a:t>
            </a:r>
          </a:p>
          <a:p>
            <a:pPr lvl="1"/>
            <a:r>
              <a:rPr lang="en-US" dirty="0"/>
              <a:t>Suppose 64-bit VAs, 8 KiB pages, 8 </a:t>
            </a:r>
            <a:r>
              <a:rPr lang="en-US" dirty="0" err="1"/>
              <a:t>GiB</a:t>
            </a:r>
            <a:r>
              <a:rPr lang="en-US" dirty="0"/>
              <a:t> physical memory</a:t>
            </a:r>
          </a:p>
          <a:p>
            <a:pPr lvl="1"/>
            <a:r>
              <a:rPr lang="en-US" dirty="0"/>
              <a:t>How many page table entries is that?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About how long is each PTE?</a:t>
            </a:r>
          </a:p>
          <a:p>
            <a:pPr lvl="2"/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Moral:</a:t>
            </a:r>
            <a:r>
              <a:rPr lang="en-US" dirty="0">
                <a:solidFill>
                  <a:srgbClr val="FF0000"/>
                </a:solidFill>
              </a:rPr>
              <a:t>  Cannot use this naïve implementation of the </a:t>
            </a:r>
            <a:r>
              <a:rPr lang="en-US" dirty="0" err="1">
                <a:solidFill>
                  <a:srgbClr val="FF0000"/>
                </a:solidFill>
              </a:rPr>
              <a:t>virtual→physical</a:t>
            </a:r>
            <a:r>
              <a:rPr lang="en-US" dirty="0">
                <a:solidFill>
                  <a:srgbClr val="FF0000"/>
                </a:solidFill>
              </a:rPr>
              <a:t> page mapping – it’s </a:t>
            </a:r>
            <a:r>
              <a:rPr lang="en-US" i="1" dirty="0">
                <a:solidFill>
                  <a:srgbClr val="FF0000"/>
                </a:solidFill>
              </a:rPr>
              <a:t>way</a:t>
            </a:r>
            <a:r>
              <a:rPr lang="en-US" dirty="0">
                <a:solidFill>
                  <a:srgbClr val="FF0000"/>
                </a:solidFill>
              </a:rPr>
              <a:t> too big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9FA8FC-0C2F-4FA8-8C9B-099C70E9DB05}"/>
                  </a:ext>
                </a:extLst>
              </p14:cNvPr>
              <p14:cNvContentPartPr/>
              <p14:nvPr/>
            </p14:nvContentPartPr>
            <p14:xfrm>
              <a:off x="1727280" y="4003200"/>
              <a:ext cx="5594760" cy="1318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9FA8FC-0C2F-4FA8-8C9B-099C70E9DB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7920" y="3993840"/>
                <a:ext cx="5613480" cy="13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25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A Solution:  Multi-level Page Tables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056" y="1758930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(PTBR)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1280056" y="2477993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280056" y="3964169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1970618" y="2906894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1</a:t>
            </a:r>
          </a:p>
        </p:txBody>
      </p:sp>
      <p:sp>
        <p:nvSpPr>
          <p:cNvPr id="11" name="Text Box 381"/>
          <p:cNvSpPr txBox="1">
            <a:spLocks noChangeArrowheads="1"/>
          </p:cNvSpPr>
          <p:nvPr/>
        </p:nvSpPr>
        <p:spPr bwMode="auto">
          <a:xfrm>
            <a:off x="7723171" y="2618555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 Box 382"/>
          <p:cNvSpPr txBox="1">
            <a:spLocks noChangeArrowheads="1"/>
          </p:cNvSpPr>
          <p:nvPr/>
        </p:nvSpPr>
        <p:spPr bwMode="auto">
          <a:xfrm>
            <a:off x="6888936" y="26185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13" name="Text Box 384"/>
          <p:cNvSpPr txBox="1">
            <a:spLocks noChangeArrowheads="1"/>
          </p:cNvSpPr>
          <p:nvPr/>
        </p:nvSpPr>
        <p:spPr bwMode="auto">
          <a:xfrm>
            <a:off x="1853386" y="25804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</a:p>
        </p:txBody>
      </p:sp>
      <p:sp>
        <p:nvSpPr>
          <p:cNvPr id="14" name="Rectangle 385"/>
          <p:cNvSpPr>
            <a:spLocks noChangeArrowheads="1"/>
          </p:cNvSpPr>
          <p:nvPr/>
        </p:nvSpPr>
        <p:spPr bwMode="auto">
          <a:xfrm>
            <a:off x="6927710" y="2906894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VPO</a:t>
            </a:r>
          </a:p>
        </p:txBody>
      </p:sp>
      <p:sp>
        <p:nvSpPr>
          <p:cNvPr id="15" name="Rectangle 390"/>
          <p:cNvSpPr>
            <a:spLocks noChangeArrowheads="1"/>
          </p:cNvSpPr>
          <p:nvPr/>
        </p:nvSpPr>
        <p:spPr bwMode="auto">
          <a:xfrm>
            <a:off x="3210456" y="2906894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2</a:t>
            </a:r>
          </a:p>
        </p:txBody>
      </p:sp>
      <p:sp>
        <p:nvSpPr>
          <p:cNvPr id="16" name="Rectangle 391"/>
          <p:cNvSpPr>
            <a:spLocks noChangeArrowheads="1"/>
          </p:cNvSpPr>
          <p:nvPr/>
        </p:nvSpPr>
        <p:spPr bwMode="auto">
          <a:xfrm>
            <a:off x="4450293" y="2906431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7" name="Rectangle 392"/>
          <p:cNvSpPr>
            <a:spLocks noChangeArrowheads="1"/>
          </p:cNvSpPr>
          <p:nvPr/>
        </p:nvSpPr>
        <p:spPr bwMode="auto">
          <a:xfrm>
            <a:off x="5687873" y="2906431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k</a:t>
            </a:r>
          </a:p>
        </p:txBody>
      </p:sp>
      <p:sp>
        <p:nvSpPr>
          <p:cNvPr id="18" name="Line 393"/>
          <p:cNvSpPr>
            <a:spLocks noChangeShapeType="1"/>
          </p:cNvSpPr>
          <p:nvPr/>
        </p:nvSpPr>
        <p:spPr bwMode="auto">
          <a:xfrm>
            <a:off x="2161118" y="3068819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5040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396"/>
          <p:cNvSpPr>
            <a:spLocks noChangeShapeType="1"/>
          </p:cNvSpPr>
          <p:nvPr/>
        </p:nvSpPr>
        <p:spPr bwMode="auto">
          <a:xfrm>
            <a:off x="2161118" y="44140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2504018" y="43505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398"/>
          <p:cNvSpPr>
            <a:spLocks noChangeShapeType="1"/>
          </p:cNvSpPr>
          <p:nvPr/>
        </p:nvSpPr>
        <p:spPr bwMode="auto">
          <a:xfrm>
            <a:off x="3367618" y="3068819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37105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400"/>
          <p:cNvSpPr>
            <a:spLocks noChangeShapeType="1"/>
          </p:cNvSpPr>
          <p:nvPr/>
        </p:nvSpPr>
        <p:spPr bwMode="auto">
          <a:xfrm>
            <a:off x="3367618" y="4172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710518" y="41219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402"/>
          <p:cNvSpPr>
            <a:spLocks noChangeShapeType="1"/>
          </p:cNvSpPr>
          <p:nvPr/>
        </p:nvSpPr>
        <p:spPr bwMode="auto">
          <a:xfrm>
            <a:off x="5882218" y="3068819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62251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404"/>
          <p:cNvSpPr>
            <a:spLocks noChangeShapeType="1"/>
          </p:cNvSpPr>
          <p:nvPr/>
        </p:nvSpPr>
        <p:spPr bwMode="auto">
          <a:xfrm>
            <a:off x="5882218" y="4553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6225118" y="4464817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0" name="Text Box 407"/>
          <p:cNvSpPr txBox="1">
            <a:spLocks noChangeArrowheads="1"/>
          </p:cNvSpPr>
          <p:nvPr/>
        </p:nvSpPr>
        <p:spPr bwMode="auto">
          <a:xfrm>
            <a:off x="7723171" y="5027378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 Box 408"/>
          <p:cNvSpPr txBox="1">
            <a:spLocks noChangeArrowheads="1"/>
          </p:cNvSpPr>
          <p:nvPr/>
        </p:nvSpPr>
        <p:spPr bwMode="auto">
          <a:xfrm>
            <a:off x="6888936" y="5027378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32" name="Text Box 409"/>
          <p:cNvSpPr txBox="1">
            <a:spLocks noChangeArrowheads="1"/>
          </p:cNvSpPr>
          <p:nvPr/>
        </p:nvSpPr>
        <p:spPr bwMode="auto">
          <a:xfrm>
            <a:off x="3075863" y="5024203"/>
            <a:ext cx="5148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m-1</a:t>
            </a:r>
          </a:p>
        </p:txBody>
      </p:sp>
      <p:sp>
        <p:nvSpPr>
          <p:cNvPr id="33" name="Rectangle 410"/>
          <p:cNvSpPr>
            <a:spLocks noChangeArrowheads="1"/>
          </p:cNvSpPr>
          <p:nvPr/>
        </p:nvSpPr>
        <p:spPr bwMode="auto">
          <a:xfrm>
            <a:off x="6950606" y="5315717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PPO</a:t>
            </a:r>
          </a:p>
        </p:txBody>
      </p:sp>
      <p:sp>
        <p:nvSpPr>
          <p:cNvPr id="34" name="Rectangle 411"/>
          <p:cNvSpPr>
            <a:spLocks noChangeArrowheads="1"/>
          </p:cNvSpPr>
          <p:nvPr/>
        </p:nvSpPr>
        <p:spPr bwMode="auto">
          <a:xfrm>
            <a:off x="3219981" y="5315717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" name="Line 414"/>
          <p:cNvSpPr>
            <a:spLocks noChangeShapeType="1"/>
          </p:cNvSpPr>
          <p:nvPr/>
        </p:nvSpPr>
        <p:spPr bwMode="auto">
          <a:xfrm>
            <a:off x="2910418" y="44140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415"/>
          <p:cNvSpPr>
            <a:spLocks noChangeShapeType="1"/>
          </p:cNvSpPr>
          <p:nvPr/>
        </p:nvSpPr>
        <p:spPr bwMode="auto">
          <a:xfrm flipH="1" flipV="1">
            <a:off x="3215218" y="3959992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416"/>
          <p:cNvSpPr>
            <a:spLocks noChangeShapeType="1"/>
          </p:cNvSpPr>
          <p:nvPr/>
        </p:nvSpPr>
        <p:spPr bwMode="auto">
          <a:xfrm>
            <a:off x="32199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417"/>
          <p:cNvSpPr>
            <a:spLocks noChangeShapeType="1"/>
          </p:cNvSpPr>
          <p:nvPr/>
        </p:nvSpPr>
        <p:spPr bwMode="auto">
          <a:xfrm>
            <a:off x="4129618" y="41727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418"/>
          <p:cNvSpPr>
            <a:spLocks noChangeShapeType="1"/>
          </p:cNvSpPr>
          <p:nvPr/>
        </p:nvSpPr>
        <p:spPr bwMode="auto">
          <a:xfrm flipV="1">
            <a:off x="4431243" y="3956817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419"/>
          <p:cNvSpPr>
            <a:spLocks noChangeShapeType="1"/>
          </p:cNvSpPr>
          <p:nvPr/>
        </p:nvSpPr>
        <p:spPr bwMode="auto">
          <a:xfrm>
            <a:off x="44391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420"/>
          <p:cNvSpPr txBox="1">
            <a:spLocks noChangeArrowheads="1"/>
          </p:cNvSpPr>
          <p:nvPr/>
        </p:nvSpPr>
        <p:spPr bwMode="auto">
          <a:xfrm>
            <a:off x="4120117" y="2458703"/>
            <a:ext cx="16065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42" name="Text Box 421"/>
          <p:cNvSpPr txBox="1">
            <a:spLocks noChangeArrowheads="1"/>
          </p:cNvSpPr>
          <p:nvPr/>
        </p:nvSpPr>
        <p:spPr bwMode="auto">
          <a:xfrm>
            <a:off x="4631769" y="5667626"/>
            <a:ext cx="1721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Physical Address</a:t>
            </a:r>
          </a:p>
        </p:txBody>
      </p:sp>
      <p:sp>
        <p:nvSpPr>
          <p:cNvPr id="43" name="Line 422"/>
          <p:cNvSpPr>
            <a:spLocks noChangeShapeType="1"/>
          </p:cNvSpPr>
          <p:nvPr/>
        </p:nvSpPr>
        <p:spPr bwMode="auto">
          <a:xfrm flipH="1">
            <a:off x="7387291" y="3345044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23"/>
          <p:cNvSpPr>
            <a:spLocks noChangeShapeType="1"/>
          </p:cNvSpPr>
          <p:nvPr/>
        </p:nvSpPr>
        <p:spPr bwMode="auto">
          <a:xfrm>
            <a:off x="6898218" y="4534667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424"/>
          <p:cNvSpPr>
            <a:spLocks noChangeShapeType="1"/>
          </p:cNvSpPr>
          <p:nvPr/>
        </p:nvSpPr>
        <p:spPr bwMode="auto">
          <a:xfrm>
            <a:off x="7114118" y="4539430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425"/>
          <p:cNvSpPr>
            <a:spLocks noChangeShapeType="1"/>
          </p:cNvSpPr>
          <p:nvPr/>
        </p:nvSpPr>
        <p:spPr bwMode="auto">
          <a:xfrm flipH="1">
            <a:off x="5120218" y="5071242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26"/>
          <p:cNvSpPr>
            <a:spLocks noChangeShapeType="1"/>
          </p:cNvSpPr>
          <p:nvPr/>
        </p:nvSpPr>
        <p:spPr bwMode="auto">
          <a:xfrm>
            <a:off x="5120218" y="5074417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Line 427"/>
          <p:cNvSpPr>
            <a:spLocks noChangeShapeType="1"/>
          </p:cNvSpPr>
          <p:nvPr/>
        </p:nvSpPr>
        <p:spPr bwMode="auto">
          <a:xfrm>
            <a:off x="5526618" y="3956817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428"/>
          <p:cNvSpPr txBox="1">
            <a:spLocks noChangeArrowheads="1"/>
          </p:cNvSpPr>
          <p:nvPr/>
        </p:nvSpPr>
        <p:spPr bwMode="auto">
          <a:xfrm>
            <a:off x="48594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0" name="Text Box 429"/>
          <p:cNvSpPr txBox="1">
            <a:spLocks noChangeArrowheads="1"/>
          </p:cNvSpPr>
          <p:nvPr/>
        </p:nvSpPr>
        <p:spPr bwMode="auto">
          <a:xfrm>
            <a:off x="52277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1" name="Text Box 430"/>
          <p:cNvSpPr txBox="1">
            <a:spLocks noChangeArrowheads="1"/>
          </p:cNvSpPr>
          <p:nvPr/>
        </p:nvSpPr>
        <p:spPr bwMode="auto">
          <a:xfrm>
            <a:off x="2279070" y="329713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1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3498270" y="3287606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2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3" name="Text Box 432"/>
          <p:cNvSpPr txBox="1">
            <a:spLocks noChangeArrowheads="1"/>
          </p:cNvSpPr>
          <p:nvPr/>
        </p:nvSpPr>
        <p:spPr bwMode="auto">
          <a:xfrm>
            <a:off x="6003345" y="327808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k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4" name="AutoShape 433"/>
          <p:cNvSpPr>
            <a:spLocks/>
          </p:cNvSpPr>
          <p:nvPr/>
        </p:nvSpPr>
        <p:spPr bwMode="auto">
          <a:xfrm rot="5400000">
            <a:off x="7333316" y="2838181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AutoShape 434"/>
          <p:cNvSpPr>
            <a:spLocks/>
          </p:cNvSpPr>
          <p:nvPr/>
        </p:nvSpPr>
        <p:spPr bwMode="auto">
          <a:xfrm>
            <a:off x="6787093" y="4464817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760" y="5145355"/>
            <a:ext cx="2146837" cy="1476827"/>
            <a:chOff x="93248" y="5145355"/>
            <a:chExt cx="2146837" cy="1476827"/>
          </a:xfrm>
        </p:grpSpPr>
        <p:sp>
          <p:nvSpPr>
            <p:cNvPr id="56" name="Rectangle 55"/>
            <p:cNvSpPr/>
            <p:nvPr/>
          </p:nvSpPr>
          <p:spPr bwMode="auto">
            <a:xfrm>
              <a:off x="93248" y="5145355"/>
              <a:ext cx="2146837" cy="1476827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0188" y="5547492"/>
              <a:ext cx="1990930" cy="305650"/>
              <a:chOff x="170188" y="5547492"/>
              <a:chExt cx="1990930" cy="305650"/>
            </a:xfrm>
          </p:grpSpPr>
          <p:sp>
            <p:nvSpPr>
              <p:cNvPr id="57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58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  <p:sp>
            <p:nvSpPr>
              <p:cNvPr id="59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71201" y="5880531"/>
              <a:ext cx="1990930" cy="305650"/>
              <a:chOff x="170188" y="5547492"/>
              <a:chExt cx="1990930" cy="305650"/>
            </a:xfrm>
          </p:grpSpPr>
          <p:sp>
            <p:nvSpPr>
              <p:cNvPr id="61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72214" y="621357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67618" y="1521039"/>
            <a:ext cx="331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This is called a </a:t>
            </a:r>
            <a:r>
              <a:rPr lang="en-US" sz="2400" b="0" i="1" dirty="0">
                <a:solidFill>
                  <a:srgbClr val="FF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 walk</a:t>
            </a:r>
            <a:endParaRPr lang="en-US" sz="2400" b="0" dirty="0">
              <a:solidFill>
                <a:srgbClr val="FF0000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223661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Multi-level Page Tables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tree of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where each node at depth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/>
                  <a:t> children if part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of the VPN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bits</a:t>
                </a:r>
                <a:endParaRPr lang="en-US" sz="900" dirty="0"/>
              </a:p>
              <a:p>
                <a:r>
                  <a:rPr lang="en-US" sz="2400" dirty="0"/>
                  <a:t>Hardware for multi-level page tables inherently more complicated</a:t>
                </a:r>
              </a:p>
              <a:p>
                <a:pPr lvl="1"/>
                <a:r>
                  <a:rPr lang="en-US" sz="2000" dirty="0"/>
                  <a:t>But it’s a necessary complexity – 1-level does not fit</a:t>
                </a:r>
                <a:endParaRPr lang="en-US" sz="900" dirty="0"/>
              </a:p>
              <a:p>
                <a:r>
                  <a:rPr lang="en-US" sz="2400" dirty="0"/>
                  <a:t>Why it works: Most subtrees are not used at all, so they are never created and definitely aren’t in physical memory</a:t>
                </a:r>
              </a:p>
              <a:p>
                <a:pPr lvl="1"/>
                <a:r>
                  <a:rPr lang="en-US" sz="2000" dirty="0"/>
                  <a:t>Parts created can be evicted from cache/memory when not being used</a:t>
                </a:r>
              </a:p>
              <a:p>
                <a:pPr lvl="1"/>
                <a:r>
                  <a:rPr lang="en-US" sz="2000" dirty="0"/>
                  <a:t>Each node can have a size of ~1-100KB</a:t>
                </a:r>
                <a:endParaRPr lang="en-US" sz="900" dirty="0"/>
              </a:p>
              <a:p>
                <a:r>
                  <a:rPr lang="en-US" sz="2400" dirty="0"/>
                  <a:t>But now for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-level page table, a TLB miss requires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cache/memory accesses</a:t>
                </a:r>
              </a:p>
              <a:p>
                <a:pPr lvl="1"/>
                <a:r>
                  <a:rPr lang="en-US" sz="2000" dirty="0"/>
                  <a:t>Fine so long as TLB misses are rare – motivates larger TLBs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6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472600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1554</Words>
  <Application>Microsoft Office PowerPoint</Application>
  <PresentationFormat>On-screen Show (4:3)</PresentationFormat>
  <Paragraphs>323</Paragraphs>
  <Slides>22</Slides>
  <Notes>9</Notes>
  <HiddenSlides>9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Roboto</vt:lpstr>
      <vt:lpstr>Anonymous Pro</vt:lpstr>
      <vt:lpstr>Courier New</vt:lpstr>
      <vt:lpstr>Times New Roman</vt:lpstr>
      <vt:lpstr>Arial</vt:lpstr>
      <vt:lpstr>Calibri</vt:lpstr>
      <vt:lpstr>Wingdings</vt:lpstr>
      <vt:lpstr>Lato</vt:lpstr>
      <vt:lpstr>Roboto Regular</vt:lpstr>
      <vt:lpstr>Cambria Math</vt:lpstr>
      <vt:lpstr>굴림</vt:lpstr>
      <vt:lpstr>Arial Narrow</vt:lpstr>
      <vt:lpstr>UWTheme-351-Au17</vt:lpstr>
      <vt:lpstr>Virtual Memory Wrap-Up CSE 351 Winter 2018</vt:lpstr>
      <vt:lpstr>Administrative</vt:lpstr>
      <vt:lpstr>Quick Review</vt:lpstr>
      <vt:lpstr>Address Translation</vt:lpstr>
      <vt:lpstr>Memory Overview</vt:lpstr>
      <vt:lpstr>Context Switching Revisited</vt:lpstr>
      <vt:lpstr>Page Table Reality</vt:lpstr>
      <vt:lpstr>A Solution:  Multi-level Page Tables</vt:lpstr>
      <vt:lpstr>Multi-level Page Tables</vt:lpstr>
      <vt:lpstr>Practice VM Question</vt:lpstr>
      <vt:lpstr>Practice VM Question</vt:lpstr>
      <vt:lpstr>Practice VM Question</vt:lpstr>
      <vt:lpstr>PowerPoint Presentation</vt:lpstr>
      <vt:lpstr>Underlying Vulnerability:  Row Hammer</vt:lpstr>
      <vt:lpstr>Row Hammer Exploit</vt:lpstr>
      <vt:lpstr>Consequences of Row Hammer</vt:lpstr>
      <vt:lpstr>Effectiveness?</vt:lpstr>
      <vt:lpstr>What’s DRAMMER?</vt:lpstr>
      <vt:lpstr>DRAMMER Demo Video </vt:lpstr>
      <vt:lpstr>How did we get here?</vt:lpstr>
      <vt:lpstr>More reading for those interested</vt:lpstr>
      <vt:lpstr>Quick Review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2018-02-21T06:02:23Z</dcterms:created>
  <dcterms:modified xsi:type="dcterms:W3CDTF">2018-02-28T20:21:17Z</dcterms:modified>
</cp:coreProperties>
</file>