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6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7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8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9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10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14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notesSlides/notesSlide15.xml" ContentType="application/vnd.openxmlformats-officedocument.presentationml.notesSlide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16.xml" ContentType="application/vnd.openxmlformats-officedocument.presentationml.notesSlide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notesSlides/notesSlide17.xml" ContentType="application/vnd.openxmlformats-officedocument.presentationml.notesSlide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notesSlides/notesSlide18.xml" ContentType="application/vnd.openxmlformats-officedocument.presentationml.notesSlide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19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notesSlides/notesSlide20.xml" ContentType="application/vnd.openxmlformats-officedocument.presentationml.notesSlide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notesSlides/notesSlide21.xml" ContentType="application/vnd.openxmlformats-officedocument.presentationml.notesSlide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notesSlides/notesSlide22.xml" ContentType="application/vnd.openxmlformats-officedocument.presentationml.notesSlide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notesSlides/notesSlide23.xml" ContentType="application/vnd.openxmlformats-officedocument.presentationml.notesSlide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notesSlides/notesSlide24.xml" ContentType="application/vnd.openxmlformats-officedocument.presentationml.notesSlide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950.xml" ContentType="application/vnd.openxmlformats-officedocument.presentationml.tags+xml"/>
  <Override PartName="/ppt/tags/tag500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5" r:id="rId1"/>
  </p:sldMasterIdLst>
  <p:notesMasterIdLst>
    <p:notesMasterId r:id="rId31"/>
  </p:notesMasterIdLst>
  <p:handoutMasterIdLst>
    <p:handoutMasterId r:id="rId32"/>
  </p:handoutMasterIdLst>
  <p:sldIdLst>
    <p:sldId id="315" r:id="rId2"/>
    <p:sldId id="311" r:id="rId3"/>
    <p:sldId id="299" r:id="rId4"/>
    <p:sldId id="264" r:id="rId5"/>
    <p:sldId id="260" r:id="rId6"/>
    <p:sldId id="258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308" r:id="rId16"/>
    <p:sldId id="309" r:id="rId17"/>
    <p:sldId id="312" r:id="rId18"/>
    <p:sldId id="271" r:id="rId19"/>
    <p:sldId id="307" r:id="rId20"/>
    <p:sldId id="273" r:id="rId21"/>
    <p:sldId id="274" r:id="rId22"/>
    <p:sldId id="275" r:id="rId23"/>
    <p:sldId id="288" r:id="rId24"/>
    <p:sldId id="303" r:id="rId25"/>
    <p:sldId id="304" r:id="rId26"/>
    <p:sldId id="305" r:id="rId27"/>
    <p:sldId id="306" r:id="rId28"/>
    <p:sldId id="300" r:id="rId29"/>
    <p:sldId id="31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BD"/>
    <a:srgbClr val="8064A4"/>
    <a:srgbClr val="000066"/>
    <a:srgbClr val="99000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75182" autoAdjust="0"/>
  </p:normalViewPr>
  <p:slideViewPr>
    <p:cSldViewPr snapToGrid="0">
      <p:cViewPr varScale="1">
        <p:scale>
          <a:sx n="72" d="100"/>
          <a:sy n="72" d="100"/>
        </p:scale>
        <p:origin x="148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59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11/20/2017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C0FA-B814-4F04-A046-F505405F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29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11/20/2017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0CF67-2395-4382-A47D-4CA5BA4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340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1501796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TLB Hit == page has been used recently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5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defTabSz="881440">
              <a:defRPr/>
            </a:pPr>
            <a:r>
              <a:rPr lang="en-GB" kern="0" dirty="0">
                <a:solidFill>
                  <a:srgbClr val="C00000"/>
                </a:solidFill>
                <a:latin typeface="Lato" panose="020F0502020204030203" pitchFamily="34" charset="0"/>
              </a:rPr>
              <a:t>TLB Miss == page has not been used recently</a:t>
            </a:r>
          </a:p>
          <a:p>
            <a:pPr defTabSz="881440">
              <a:defRPr/>
            </a:pPr>
            <a:endParaRPr lang="en-GB" kern="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defTabSz="881440">
              <a:defRPr/>
            </a:pPr>
            <a:r>
              <a:rPr lang="en-GB" kern="0" dirty="0">
                <a:solidFill>
                  <a:srgbClr val="C00000"/>
                </a:solidFill>
                <a:latin typeface="Lato" panose="020F0502020204030203" pitchFamily="34" charset="0"/>
              </a:rPr>
              <a:t>Does a TLB miss require disk access?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7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3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8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16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9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3680654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6997700" cy="5249863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VA: n = 14 bits</a:t>
            </a:r>
          </a:p>
          <a:p>
            <a:r>
              <a:rPr lang="en-US" dirty="0"/>
              <a:t>PA: m = 12 bits</a:t>
            </a:r>
          </a:p>
          <a:p>
            <a:r>
              <a:rPr lang="en-US" dirty="0"/>
              <a:t>P = 64B -&gt; p = 6 bits</a:t>
            </a:r>
          </a:p>
          <a:p>
            <a:endParaRPr lang="en-US" dirty="0"/>
          </a:p>
          <a:p>
            <a:r>
              <a:rPr lang="en-US" dirty="0"/>
              <a:t>VPN = n-p = 8 bits</a:t>
            </a:r>
          </a:p>
          <a:p>
            <a:r>
              <a:rPr lang="en-US" dirty="0"/>
              <a:t>VPO = PPO = 6 bits</a:t>
            </a:r>
          </a:p>
          <a:p>
            <a:r>
              <a:rPr lang="en-US" dirty="0"/>
              <a:t>PPN = m-p = 6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55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Size of page</a:t>
            </a:r>
            <a:r>
              <a:rPr lang="en-US" baseline="0" dirty="0"/>
              <a:t> table = 2^(n-p) entries</a:t>
            </a:r>
          </a:p>
          <a:p>
            <a:endParaRPr lang="en-US" baseline="0" dirty="0"/>
          </a:p>
          <a:p>
            <a:r>
              <a:rPr lang="en-US" baseline="0" dirty="0"/>
              <a:t>Total size = 2^(n-p) = 2^8 = 256 entries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One entry for every virtual page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4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Calculate VPN for valid</a:t>
            </a:r>
            <a:r>
              <a:rPr lang="en-US" baseline="0" dirty="0"/>
              <a:t> TLB entry using Tag &amp; Set</a:t>
            </a:r>
          </a:p>
          <a:p>
            <a:endParaRPr lang="en-US" baseline="0" dirty="0"/>
          </a:p>
          <a:p>
            <a:r>
              <a:rPr lang="en-US" baseline="0" dirty="0"/>
              <a:t>Address is a Virtual Address (VA)</a:t>
            </a:r>
          </a:p>
          <a:p>
            <a:endParaRPr lang="en-US" baseline="0" dirty="0"/>
          </a:p>
          <a:p>
            <a:r>
              <a:rPr lang="en-US" baseline="0" dirty="0"/>
              <a:t>16 entries / 4-way associative = 4 sets -&gt; 2 bits for TLB Index (TLBI)</a:t>
            </a:r>
          </a:p>
          <a:p>
            <a:endParaRPr lang="en-US" baseline="0" dirty="0"/>
          </a:p>
          <a:p>
            <a:r>
              <a:rPr lang="en-US" baseline="0" dirty="0"/>
              <a:t>TLB ignores </a:t>
            </a:r>
            <a:r>
              <a:rPr lang="en-US" baseline="0"/>
              <a:t>VPO because that is not part of its job</a:t>
            </a:r>
            <a:r>
              <a:rPr lang="en-US" baseline="0" dirty="0"/>
              <a:t>!</a:t>
            </a:r>
            <a:endParaRPr lang="en-US" baseline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78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64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TLB and Cache are separate</a:t>
            </a:r>
            <a:r>
              <a:rPr lang="en-US" baseline="0" dirty="0"/>
              <a:t> pieces of hardware; page table stored in memory</a:t>
            </a:r>
          </a:p>
          <a:p>
            <a:r>
              <a:rPr lang="en-US" baseline="0" dirty="0"/>
              <a:t>Show correlation between TLB &amp; page table (VPN 0x0D and 0x0F in particular)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1525" y="0"/>
            <a:ext cx="5248275" cy="393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404" y="6641098"/>
            <a:ext cx="4089092" cy="3320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latin typeface="Lato" panose="020F0502020204030203" pitchFamily="34" charset="0"/>
              </a:rPr>
              <a:pPr>
                <a:defRPr/>
              </a:pPr>
              <a:t>3</a:t>
            </a:fld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3459475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Hit, Cache</a:t>
            </a:r>
            <a:r>
              <a:rPr lang="en-US" baseline="0" dirty="0"/>
              <a:t> Hit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2476927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</a:t>
            </a:r>
            <a:r>
              <a:rPr lang="en-US" baseline="0" dirty="0"/>
              <a:t> Miss, page 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1826272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Miss, Page Table Hit, Cache Miss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19483698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Hit, Cache Hit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36110378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480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91014" y="702387"/>
            <a:ext cx="4417298" cy="3469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760" tIns="47879" rIns="95760" bIns="47879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3028" y="4409420"/>
            <a:ext cx="5131647" cy="418037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7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PP2 is inaccessible to Process 2</a:t>
            </a:r>
          </a:p>
          <a:p>
            <a:endParaRPr lang="en-US" dirty="0"/>
          </a:p>
          <a:p>
            <a:r>
              <a:rPr lang="en-US" dirty="0"/>
              <a:t>PP6 is shared by the processes (e.g., shared library code)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148" tIns="45574" rIns="91148" bIns="45574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0" cy="4179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7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4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Each row is a Page Table Entry -&gt; now with management bits</a:t>
            </a:r>
          </a:p>
          <a:p>
            <a:endParaRPr lang="en-US" dirty="0"/>
          </a:p>
          <a:p>
            <a:r>
              <a:rPr lang="en-US" dirty="0"/>
              <a:t>Why no Dirty bit?  Typically handled by OS.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Page Hit == page is in physical memory (DRAM)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9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Page Fault == page is not in physical memory (DRAM)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9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“The architecture of the IBM System/370” R.P. Case and A. </a:t>
            </a:r>
            <a:r>
              <a:rPr lang="en-US" dirty="0" err="1"/>
              <a:t>Padegs</a:t>
            </a:r>
            <a:r>
              <a:rPr lang="en-US" dirty="0"/>
              <a:t> Communications of the ACM. 21:1, 73-96, January 1978.</a:t>
            </a:r>
          </a:p>
          <a:p>
            <a:r>
              <a:rPr lang="en-US" dirty="0"/>
              <a:t>Perhaps the first paper to use the term </a:t>
            </a:r>
            <a:r>
              <a:rPr lang="en-US" b="1" dirty="0"/>
              <a:t>translation lookaside buffer</a:t>
            </a:r>
            <a:r>
              <a:rPr lang="en-US" dirty="0"/>
              <a:t>. The name arises from the historical name for a cache, which was a lookaside buffer as called by those developing the Atlas system at the University of Manchester; a cache of address translations thus became a translation lookaside buffer. Even though the term lookaside buffer fell out of favor, TLB seems to have stuck, for whatever reason.</a:t>
            </a:r>
          </a:p>
          <a:p>
            <a:endParaRPr lang="en-US" dirty="0"/>
          </a:p>
          <a:p>
            <a:r>
              <a:rPr lang="en-US" dirty="0"/>
              <a:t>“x86info -c” on Intel Core2 Duo CPU:</a:t>
            </a:r>
          </a:p>
          <a:p>
            <a:pPr defTabSz="881440">
              <a:defRPr/>
            </a:pPr>
            <a:r>
              <a:rPr lang="en-US" dirty="0"/>
              <a:t> L1 Data TLB: 4KB pages, 4-way set associative, 16 entries</a:t>
            </a:r>
          </a:p>
          <a:p>
            <a:pPr defTabSz="881440">
              <a:defRPr/>
            </a:pPr>
            <a:r>
              <a:rPr lang="en-US" dirty="0"/>
              <a:t> Data TLB: 4K pages, 4-way associative, 256 entries.</a:t>
            </a:r>
          </a:p>
          <a:p>
            <a:pPr defTabSz="881440">
              <a:defRPr/>
            </a:pPr>
            <a:r>
              <a:rPr lang="en-US" dirty="0"/>
              <a:t> L1 Data TLB: 4MB pages, 4-way set associative, 16 entries</a:t>
            </a:r>
          </a:p>
          <a:p>
            <a:r>
              <a:rPr lang="en-US" dirty="0"/>
              <a:t> Data TLB: 4MB pages, 4-way associative, 32 entries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2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5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2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8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4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AA766FD-9B40-4D74-91CA-5BA8AA111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99392" y="-2231"/>
            <a:ext cx="13452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L21:  Virtual Memory II</a:t>
            </a:r>
          </a:p>
        </p:txBody>
      </p:sp>
    </p:spTree>
    <p:extLst>
      <p:ext uri="{BB962C8B-B14F-4D97-AF65-F5344CB8AC3E}">
        <p14:creationId xmlns:p14="http://schemas.microsoft.com/office/powerpoint/2010/main" val="371418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xkcd.com/1495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26" Type="http://schemas.openxmlformats.org/officeDocument/2006/relationships/tags" Target="../tags/tag233.xml"/><Relationship Id="rId3" Type="http://schemas.openxmlformats.org/officeDocument/2006/relationships/tags" Target="../tags/tag210.xml"/><Relationship Id="rId21" Type="http://schemas.openxmlformats.org/officeDocument/2006/relationships/tags" Target="../tags/tag228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5" Type="http://schemas.openxmlformats.org/officeDocument/2006/relationships/tags" Target="../tags/tag232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29" Type="http://schemas.openxmlformats.org/officeDocument/2006/relationships/tags" Target="../tags/tag236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24" Type="http://schemas.openxmlformats.org/officeDocument/2006/relationships/tags" Target="../tags/tag231.xml"/><Relationship Id="rId32" Type="http://schemas.openxmlformats.org/officeDocument/2006/relationships/notesSlide" Target="../notesSlides/notesSlide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23" Type="http://schemas.openxmlformats.org/officeDocument/2006/relationships/tags" Target="../tags/tag230.xml"/><Relationship Id="rId28" Type="http://schemas.openxmlformats.org/officeDocument/2006/relationships/tags" Target="../tags/tag235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31" Type="http://schemas.openxmlformats.org/officeDocument/2006/relationships/slideLayout" Target="../slideLayouts/slideLayout4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tags" Target="../tags/tag229.xml"/><Relationship Id="rId27" Type="http://schemas.openxmlformats.org/officeDocument/2006/relationships/tags" Target="../tags/tag234.xml"/><Relationship Id="rId30" Type="http://schemas.openxmlformats.org/officeDocument/2006/relationships/tags" Target="../tags/tag2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13" Type="http://schemas.openxmlformats.org/officeDocument/2006/relationships/tags" Target="../tags/tag256.xml"/><Relationship Id="rId18" Type="http://schemas.openxmlformats.org/officeDocument/2006/relationships/tags" Target="../tags/tag261.xml"/><Relationship Id="rId3" Type="http://schemas.openxmlformats.org/officeDocument/2006/relationships/tags" Target="../tags/tag246.xml"/><Relationship Id="rId21" Type="http://schemas.openxmlformats.org/officeDocument/2006/relationships/tags" Target="../tags/tag264.xml"/><Relationship Id="rId7" Type="http://schemas.openxmlformats.org/officeDocument/2006/relationships/tags" Target="../tags/tag250.xml"/><Relationship Id="rId12" Type="http://schemas.openxmlformats.org/officeDocument/2006/relationships/tags" Target="../tags/tag255.xml"/><Relationship Id="rId17" Type="http://schemas.openxmlformats.org/officeDocument/2006/relationships/tags" Target="../tags/tag260.xml"/><Relationship Id="rId25" Type="http://schemas.openxmlformats.org/officeDocument/2006/relationships/notesSlide" Target="../notesSlides/notesSlide10.xml"/><Relationship Id="rId2" Type="http://schemas.openxmlformats.org/officeDocument/2006/relationships/tags" Target="../tags/tag245.xml"/><Relationship Id="rId16" Type="http://schemas.openxmlformats.org/officeDocument/2006/relationships/tags" Target="../tags/tag259.xml"/><Relationship Id="rId20" Type="http://schemas.openxmlformats.org/officeDocument/2006/relationships/tags" Target="../tags/tag263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11" Type="http://schemas.openxmlformats.org/officeDocument/2006/relationships/tags" Target="../tags/tag25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48.xml"/><Relationship Id="rId15" Type="http://schemas.openxmlformats.org/officeDocument/2006/relationships/tags" Target="../tags/tag258.xml"/><Relationship Id="rId23" Type="http://schemas.openxmlformats.org/officeDocument/2006/relationships/tags" Target="../tags/tag266.xml"/><Relationship Id="rId10" Type="http://schemas.openxmlformats.org/officeDocument/2006/relationships/tags" Target="../tags/tag253.xml"/><Relationship Id="rId19" Type="http://schemas.openxmlformats.org/officeDocument/2006/relationships/tags" Target="../tags/tag262.xml"/><Relationship Id="rId4" Type="http://schemas.openxmlformats.org/officeDocument/2006/relationships/tags" Target="../tags/tag247.xml"/><Relationship Id="rId9" Type="http://schemas.openxmlformats.org/officeDocument/2006/relationships/tags" Target="../tags/tag252.xml"/><Relationship Id="rId14" Type="http://schemas.openxmlformats.org/officeDocument/2006/relationships/tags" Target="../tags/tag257.xml"/><Relationship Id="rId22" Type="http://schemas.openxmlformats.org/officeDocument/2006/relationships/tags" Target="../tags/tag26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26" Type="http://schemas.openxmlformats.org/officeDocument/2006/relationships/tags" Target="../tags/tag292.xml"/><Relationship Id="rId3" Type="http://schemas.openxmlformats.org/officeDocument/2006/relationships/tags" Target="../tags/tag269.xml"/><Relationship Id="rId21" Type="http://schemas.openxmlformats.org/officeDocument/2006/relationships/tags" Target="../tags/tag287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5" Type="http://schemas.openxmlformats.org/officeDocument/2006/relationships/tags" Target="../tags/tag291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29" Type="http://schemas.openxmlformats.org/officeDocument/2006/relationships/notesSlide" Target="../notesSlides/notesSlide11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24" Type="http://schemas.openxmlformats.org/officeDocument/2006/relationships/tags" Target="../tags/tag290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23" Type="http://schemas.openxmlformats.org/officeDocument/2006/relationships/tags" Target="../tags/tag289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tags" Target="../tags/tag288.xml"/><Relationship Id="rId27" Type="http://schemas.openxmlformats.org/officeDocument/2006/relationships/tags" Target="../tags/tag29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7" Type="http://schemas.openxmlformats.org/officeDocument/2006/relationships/image" Target="../media/image4.png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tags" Target="../tags/tag295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26" Type="http://schemas.openxmlformats.org/officeDocument/2006/relationships/tags" Target="../tags/tag322.xml"/><Relationship Id="rId39" Type="http://schemas.openxmlformats.org/officeDocument/2006/relationships/tags" Target="../tags/tag335.xml"/><Relationship Id="rId21" Type="http://schemas.openxmlformats.org/officeDocument/2006/relationships/tags" Target="../tags/tag317.xml"/><Relationship Id="rId34" Type="http://schemas.openxmlformats.org/officeDocument/2006/relationships/tags" Target="../tags/tag330.xml"/><Relationship Id="rId42" Type="http://schemas.openxmlformats.org/officeDocument/2006/relationships/tags" Target="../tags/tag338.xml"/><Relationship Id="rId47" Type="http://schemas.openxmlformats.org/officeDocument/2006/relationships/tags" Target="../tags/tag343.xml"/><Relationship Id="rId50" Type="http://schemas.openxmlformats.org/officeDocument/2006/relationships/tags" Target="../tags/tag346.xml"/><Relationship Id="rId55" Type="http://schemas.openxmlformats.org/officeDocument/2006/relationships/tags" Target="../tags/tag351.xml"/><Relationship Id="rId63" Type="http://schemas.openxmlformats.org/officeDocument/2006/relationships/tags" Target="../tags/tag359.xml"/><Relationship Id="rId68" Type="http://schemas.openxmlformats.org/officeDocument/2006/relationships/tags" Target="../tags/tag364.xml"/><Relationship Id="rId7" Type="http://schemas.openxmlformats.org/officeDocument/2006/relationships/tags" Target="../tags/tag303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9" Type="http://schemas.openxmlformats.org/officeDocument/2006/relationships/tags" Target="../tags/tag325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32" Type="http://schemas.openxmlformats.org/officeDocument/2006/relationships/tags" Target="../tags/tag328.xml"/><Relationship Id="rId37" Type="http://schemas.openxmlformats.org/officeDocument/2006/relationships/tags" Target="../tags/tag333.xml"/><Relationship Id="rId40" Type="http://schemas.openxmlformats.org/officeDocument/2006/relationships/tags" Target="../tags/tag336.xml"/><Relationship Id="rId45" Type="http://schemas.openxmlformats.org/officeDocument/2006/relationships/tags" Target="../tags/tag341.xml"/><Relationship Id="rId53" Type="http://schemas.openxmlformats.org/officeDocument/2006/relationships/tags" Target="../tags/tag349.xml"/><Relationship Id="rId58" Type="http://schemas.openxmlformats.org/officeDocument/2006/relationships/tags" Target="../tags/tag354.xml"/><Relationship Id="rId66" Type="http://schemas.openxmlformats.org/officeDocument/2006/relationships/tags" Target="../tags/tag362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28" Type="http://schemas.openxmlformats.org/officeDocument/2006/relationships/tags" Target="../tags/tag324.xml"/><Relationship Id="rId36" Type="http://schemas.openxmlformats.org/officeDocument/2006/relationships/tags" Target="../tags/tag332.xml"/><Relationship Id="rId49" Type="http://schemas.openxmlformats.org/officeDocument/2006/relationships/tags" Target="../tags/tag345.xml"/><Relationship Id="rId57" Type="http://schemas.openxmlformats.org/officeDocument/2006/relationships/tags" Target="../tags/tag353.xml"/><Relationship Id="rId61" Type="http://schemas.openxmlformats.org/officeDocument/2006/relationships/tags" Target="../tags/tag357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31" Type="http://schemas.openxmlformats.org/officeDocument/2006/relationships/tags" Target="../tags/tag327.xml"/><Relationship Id="rId44" Type="http://schemas.openxmlformats.org/officeDocument/2006/relationships/tags" Target="../tags/tag340.xml"/><Relationship Id="rId52" Type="http://schemas.openxmlformats.org/officeDocument/2006/relationships/tags" Target="../tags/tag348.xml"/><Relationship Id="rId60" Type="http://schemas.openxmlformats.org/officeDocument/2006/relationships/tags" Target="../tags/tag356.xml"/><Relationship Id="rId65" Type="http://schemas.openxmlformats.org/officeDocument/2006/relationships/tags" Target="../tags/tag361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Relationship Id="rId27" Type="http://schemas.openxmlformats.org/officeDocument/2006/relationships/tags" Target="../tags/tag323.xml"/><Relationship Id="rId30" Type="http://schemas.openxmlformats.org/officeDocument/2006/relationships/tags" Target="../tags/tag326.xml"/><Relationship Id="rId35" Type="http://schemas.openxmlformats.org/officeDocument/2006/relationships/tags" Target="../tags/tag331.xml"/><Relationship Id="rId43" Type="http://schemas.openxmlformats.org/officeDocument/2006/relationships/tags" Target="../tags/tag339.xml"/><Relationship Id="rId48" Type="http://schemas.openxmlformats.org/officeDocument/2006/relationships/tags" Target="../tags/tag344.xml"/><Relationship Id="rId56" Type="http://schemas.openxmlformats.org/officeDocument/2006/relationships/tags" Target="../tags/tag352.xml"/><Relationship Id="rId64" Type="http://schemas.openxmlformats.org/officeDocument/2006/relationships/tags" Target="../tags/tag360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304.xml"/><Relationship Id="rId51" Type="http://schemas.openxmlformats.org/officeDocument/2006/relationships/tags" Target="../tags/tag347.xml"/><Relationship Id="rId3" Type="http://schemas.openxmlformats.org/officeDocument/2006/relationships/tags" Target="../tags/tag299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tags" Target="../tags/tag321.xml"/><Relationship Id="rId33" Type="http://schemas.openxmlformats.org/officeDocument/2006/relationships/tags" Target="../tags/tag329.xml"/><Relationship Id="rId38" Type="http://schemas.openxmlformats.org/officeDocument/2006/relationships/tags" Target="../tags/tag334.xml"/><Relationship Id="rId46" Type="http://schemas.openxmlformats.org/officeDocument/2006/relationships/tags" Target="../tags/tag342.xml"/><Relationship Id="rId59" Type="http://schemas.openxmlformats.org/officeDocument/2006/relationships/tags" Target="../tags/tag355.xml"/><Relationship Id="rId67" Type="http://schemas.openxmlformats.org/officeDocument/2006/relationships/tags" Target="../tags/tag363.xml"/><Relationship Id="rId20" Type="http://schemas.openxmlformats.org/officeDocument/2006/relationships/tags" Target="../tags/tag316.xml"/><Relationship Id="rId41" Type="http://schemas.openxmlformats.org/officeDocument/2006/relationships/tags" Target="../tags/tag337.xml"/><Relationship Id="rId54" Type="http://schemas.openxmlformats.org/officeDocument/2006/relationships/tags" Target="../tags/tag350.xml"/><Relationship Id="rId62" Type="http://schemas.openxmlformats.org/officeDocument/2006/relationships/tags" Target="../tags/tag358.xml"/><Relationship Id="rId70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67.xml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393.xml"/><Relationship Id="rId117" Type="http://schemas.openxmlformats.org/officeDocument/2006/relationships/tags" Target="../tags/tag484.xml"/><Relationship Id="rId21" Type="http://schemas.openxmlformats.org/officeDocument/2006/relationships/tags" Target="../tags/tag388.xml"/><Relationship Id="rId42" Type="http://schemas.openxmlformats.org/officeDocument/2006/relationships/tags" Target="../tags/tag409.xml"/><Relationship Id="rId47" Type="http://schemas.openxmlformats.org/officeDocument/2006/relationships/tags" Target="../tags/tag414.xml"/><Relationship Id="rId63" Type="http://schemas.openxmlformats.org/officeDocument/2006/relationships/tags" Target="../tags/tag430.xml"/><Relationship Id="rId68" Type="http://schemas.openxmlformats.org/officeDocument/2006/relationships/tags" Target="../tags/tag435.xml"/><Relationship Id="rId84" Type="http://schemas.openxmlformats.org/officeDocument/2006/relationships/tags" Target="../tags/tag451.xml"/><Relationship Id="rId89" Type="http://schemas.openxmlformats.org/officeDocument/2006/relationships/tags" Target="../tags/tag456.xml"/><Relationship Id="rId112" Type="http://schemas.openxmlformats.org/officeDocument/2006/relationships/tags" Target="../tags/tag479.xml"/><Relationship Id="rId133" Type="http://schemas.openxmlformats.org/officeDocument/2006/relationships/notesSlide" Target="../notesSlides/notesSlide17.xml"/><Relationship Id="rId16" Type="http://schemas.openxmlformats.org/officeDocument/2006/relationships/tags" Target="../tags/tag383.xml"/><Relationship Id="rId107" Type="http://schemas.openxmlformats.org/officeDocument/2006/relationships/tags" Target="../tags/tag474.xml"/><Relationship Id="rId11" Type="http://schemas.openxmlformats.org/officeDocument/2006/relationships/tags" Target="../tags/tag378.xml"/><Relationship Id="rId32" Type="http://schemas.openxmlformats.org/officeDocument/2006/relationships/tags" Target="../tags/tag399.xml"/><Relationship Id="rId37" Type="http://schemas.openxmlformats.org/officeDocument/2006/relationships/tags" Target="../tags/tag404.xml"/><Relationship Id="rId53" Type="http://schemas.openxmlformats.org/officeDocument/2006/relationships/tags" Target="../tags/tag420.xml"/><Relationship Id="rId58" Type="http://schemas.openxmlformats.org/officeDocument/2006/relationships/tags" Target="../tags/tag425.xml"/><Relationship Id="rId74" Type="http://schemas.openxmlformats.org/officeDocument/2006/relationships/tags" Target="../tags/tag441.xml"/><Relationship Id="rId79" Type="http://schemas.openxmlformats.org/officeDocument/2006/relationships/tags" Target="../tags/tag446.xml"/><Relationship Id="rId102" Type="http://schemas.openxmlformats.org/officeDocument/2006/relationships/tags" Target="../tags/tag469.xml"/><Relationship Id="rId123" Type="http://schemas.openxmlformats.org/officeDocument/2006/relationships/tags" Target="../tags/tag490.xml"/><Relationship Id="rId128" Type="http://schemas.openxmlformats.org/officeDocument/2006/relationships/tags" Target="../tags/tag495.xml"/><Relationship Id="rId5" Type="http://schemas.openxmlformats.org/officeDocument/2006/relationships/tags" Target="../tags/tag372.xml"/><Relationship Id="rId90" Type="http://schemas.openxmlformats.org/officeDocument/2006/relationships/tags" Target="../tags/tag457.xml"/><Relationship Id="rId95" Type="http://schemas.openxmlformats.org/officeDocument/2006/relationships/tags" Target="../tags/tag462.xml"/><Relationship Id="rId14" Type="http://schemas.openxmlformats.org/officeDocument/2006/relationships/tags" Target="../tags/tag381.xml"/><Relationship Id="rId22" Type="http://schemas.openxmlformats.org/officeDocument/2006/relationships/tags" Target="../tags/tag389.xml"/><Relationship Id="rId27" Type="http://schemas.openxmlformats.org/officeDocument/2006/relationships/tags" Target="../tags/tag394.xml"/><Relationship Id="rId30" Type="http://schemas.openxmlformats.org/officeDocument/2006/relationships/tags" Target="../tags/tag397.xml"/><Relationship Id="rId35" Type="http://schemas.openxmlformats.org/officeDocument/2006/relationships/tags" Target="../tags/tag402.xml"/><Relationship Id="rId43" Type="http://schemas.openxmlformats.org/officeDocument/2006/relationships/tags" Target="../tags/tag410.xml"/><Relationship Id="rId48" Type="http://schemas.openxmlformats.org/officeDocument/2006/relationships/tags" Target="../tags/tag415.xml"/><Relationship Id="rId56" Type="http://schemas.openxmlformats.org/officeDocument/2006/relationships/tags" Target="../tags/tag423.xml"/><Relationship Id="rId64" Type="http://schemas.openxmlformats.org/officeDocument/2006/relationships/tags" Target="../tags/tag431.xml"/><Relationship Id="rId69" Type="http://schemas.openxmlformats.org/officeDocument/2006/relationships/tags" Target="../tags/tag436.xml"/><Relationship Id="rId77" Type="http://schemas.openxmlformats.org/officeDocument/2006/relationships/tags" Target="../tags/tag444.xml"/><Relationship Id="rId100" Type="http://schemas.openxmlformats.org/officeDocument/2006/relationships/tags" Target="../tags/tag467.xml"/><Relationship Id="rId105" Type="http://schemas.openxmlformats.org/officeDocument/2006/relationships/tags" Target="../tags/tag472.xml"/><Relationship Id="rId113" Type="http://schemas.openxmlformats.org/officeDocument/2006/relationships/tags" Target="../tags/tag480.xml"/><Relationship Id="rId118" Type="http://schemas.openxmlformats.org/officeDocument/2006/relationships/tags" Target="../tags/tag485.xml"/><Relationship Id="rId126" Type="http://schemas.openxmlformats.org/officeDocument/2006/relationships/tags" Target="../tags/tag493.xml"/><Relationship Id="rId8" Type="http://schemas.openxmlformats.org/officeDocument/2006/relationships/tags" Target="../tags/tag375.xml"/><Relationship Id="rId51" Type="http://schemas.openxmlformats.org/officeDocument/2006/relationships/tags" Target="../tags/tag418.xml"/><Relationship Id="rId72" Type="http://schemas.openxmlformats.org/officeDocument/2006/relationships/tags" Target="../tags/tag439.xml"/><Relationship Id="rId80" Type="http://schemas.openxmlformats.org/officeDocument/2006/relationships/tags" Target="../tags/tag447.xml"/><Relationship Id="rId85" Type="http://schemas.openxmlformats.org/officeDocument/2006/relationships/tags" Target="../tags/tag452.xml"/><Relationship Id="rId93" Type="http://schemas.openxmlformats.org/officeDocument/2006/relationships/tags" Target="../tags/tag460.xml"/><Relationship Id="rId98" Type="http://schemas.openxmlformats.org/officeDocument/2006/relationships/tags" Target="../tags/tag465.xml"/><Relationship Id="rId121" Type="http://schemas.openxmlformats.org/officeDocument/2006/relationships/tags" Target="../tags/tag488.xml"/><Relationship Id="rId3" Type="http://schemas.openxmlformats.org/officeDocument/2006/relationships/tags" Target="../tags/tag370.xml"/><Relationship Id="rId12" Type="http://schemas.openxmlformats.org/officeDocument/2006/relationships/tags" Target="../tags/tag379.xml"/><Relationship Id="rId17" Type="http://schemas.openxmlformats.org/officeDocument/2006/relationships/tags" Target="../tags/tag384.xml"/><Relationship Id="rId25" Type="http://schemas.openxmlformats.org/officeDocument/2006/relationships/tags" Target="../tags/tag392.xml"/><Relationship Id="rId33" Type="http://schemas.openxmlformats.org/officeDocument/2006/relationships/tags" Target="../tags/tag400.xml"/><Relationship Id="rId38" Type="http://schemas.openxmlformats.org/officeDocument/2006/relationships/tags" Target="../tags/tag405.xml"/><Relationship Id="rId46" Type="http://schemas.openxmlformats.org/officeDocument/2006/relationships/tags" Target="../tags/tag413.xml"/><Relationship Id="rId59" Type="http://schemas.openxmlformats.org/officeDocument/2006/relationships/tags" Target="../tags/tag426.xml"/><Relationship Id="rId67" Type="http://schemas.openxmlformats.org/officeDocument/2006/relationships/tags" Target="../tags/tag434.xml"/><Relationship Id="rId103" Type="http://schemas.openxmlformats.org/officeDocument/2006/relationships/tags" Target="../tags/tag470.xml"/><Relationship Id="rId108" Type="http://schemas.openxmlformats.org/officeDocument/2006/relationships/tags" Target="../tags/tag475.xml"/><Relationship Id="rId116" Type="http://schemas.openxmlformats.org/officeDocument/2006/relationships/tags" Target="../tags/tag483.xml"/><Relationship Id="rId124" Type="http://schemas.openxmlformats.org/officeDocument/2006/relationships/tags" Target="../tags/tag491.xml"/><Relationship Id="rId129" Type="http://schemas.openxmlformats.org/officeDocument/2006/relationships/tags" Target="../tags/tag496.xml"/><Relationship Id="rId20" Type="http://schemas.openxmlformats.org/officeDocument/2006/relationships/tags" Target="../tags/tag387.xml"/><Relationship Id="rId41" Type="http://schemas.openxmlformats.org/officeDocument/2006/relationships/tags" Target="../tags/tag408.xml"/><Relationship Id="rId54" Type="http://schemas.openxmlformats.org/officeDocument/2006/relationships/tags" Target="../tags/tag421.xml"/><Relationship Id="rId62" Type="http://schemas.openxmlformats.org/officeDocument/2006/relationships/tags" Target="../tags/tag429.xml"/><Relationship Id="rId70" Type="http://schemas.openxmlformats.org/officeDocument/2006/relationships/tags" Target="../tags/tag437.xml"/><Relationship Id="rId75" Type="http://schemas.openxmlformats.org/officeDocument/2006/relationships/tags" Target="../tags/tag442.xml"/><Relationship Id="rId83" Type="http://schemas.openxmlformats.org/officeDocument/2006/relationships/tags" Target="../tags/tag450.xml"/><Relationship Id="rId88" Type="http://schemas.openxmlformats.org/officeDocument/2006/relationships/tags" Target="../tags/tag455.xml"/><Relationship Id="rId91" Type="http://schemas.openxmlformats.org/officeDocument/2006/relationships/tags" Target="../tags/tag458.xml"/><Relationship Id="rId96" Type="http://schemas.openxmlformats.org/officeDocument/2006/relationships/tags" Target="../tags/tag463.xml"/><Relationship Id="rId111" Type="http://schemas.openxmlformats.org/officeDocument/2006/relationships/tags" Target="../tags/tag478.xml"/><Relationship Id="rId132" Type="http://schemas.openxmlformats.org/officeDocument/2006/relationships/slideLayout" Target="../slideLayouts/slideLayout2.xml"/><Relationship Id="rId1" Type="http://schemas.openxmlformats.org/officeDocument/2006/relationships/tags" Target="../tags/tag368.xml"/><Relationship Id="rId6" Type="http://schemas.openxmlformats.org/officeDocument/2006/relationships/tags" Target="../tags/tag373.xml"/><Relationship Id="rId15" Type="http://schemas.openxmlformats.org/officeDocument/2006/relationships/tags" Target="../tags/tag382.xml"/><Relationship Id="rId23" Type="http://schemas.openxmlformats.org/officeDocument/2006/relationships/tags" Target="../tags/tag390.xml"/><Relationship Id="rId28" Type="http://schemas.openxmlformats.org/officeDocument/2006/relationships/tags" Target="../tags/tag395.xml"/><Relationship Id="rId36" Type="http://schemas.openxmlformats.org/officeDocument/2006/relationships/tags" Target="../tags/tag403.xml"/><Relationship Id="rId49" Type="http://schemas.openxmlformats.org/officeDocument/2006/relationships/tags" Target="../tags/tag416.xml"/><Relationship Id="rId57" Type="http://schemas.openxmlformats.org/officeDocument/2006/relationships/tags" Target="../tags/tag424.xml"/><Relationship Id="rId106" Type="http://schemas.openxmlformats.org/officeDocument/2006/relationships/tags" Target="../tags/tag473.xml"/><Relationship Id="rId114" Type="http://schemas.openxmlformats.org/officeDocument/2006/relationships/tags" Target="../tags/tag481.xml"/><Relationship Id="rId119" Type="http://schemas.openxmlformats.org/officeDocument/2006/relationships/tags" Target="../tags/tag486.xml"/><Relationship Id="rId127" Type="http://schemas.openxmlformats.org/officeDocument/2006/relationships/tags" Target="../tags/tag494.xml"/><Relationship Id="rId10" Type="http://schemas.openxmlformats.org/officeDocument/2006/relationships/tags" Target="../tags/tag377.xml"/><Relationship Id="rId31" Type="http://schemas.openxmlformats.org/officeDocument/2006/relationships/tags" Target="../tags/tag398.xml"/><Relationship Id="rId44" Type="http://schemas.openxmlformats.org/officeDocument/2006/relationships/tags" Target="../tags/tag411.xml"/><Relationship Id="rId52" Type="http://schemas.openxmlformats.org/officeDocument/2006/relationships/tags" Target="../tags/tag419.xml"/><Relationship Id="rId60" Type="http://schemas.openxmlformats.org/officeDocument/2006/relationships/tags" Target="../tags/tag427.xml"/><Relationship Id="rId65" Type="http://schemas.openxmlformats.org/officeDocument/2006/relationships/tags" Target="../tags/tag432.xml"/><Relationship Id="rId73" Type="http://schemas.openxmlformats.org/officeDocument/2006/relationships/tags" Target="../tags/tag440.xml"/><Relationship Id="rId78" Type="http://schemas.openxmlformats.org/officeDocument/2006/relationships/tags" Target="../tags/tag445.xml"/><Relationship Id="rId81" Type="http://schemas.openxmlformats.org/officeDocument/2006/relationships/tags" Target="../tags/tag448.xml"/><Relationship Id="rId86" Type="http://schemas.openxmlformats.org/officeDocument/2006/relationships/tags" Target="../tags/tag453.xml"/><Relationship Id="rId94" Type="http://schemas.openxmlformats.org/officeDocument/2006/relationships/tags" Target="../tags/tag461.xml"/><Relationship Id="rId99" Type="http://schemas.openxmlformats.org/officeDocument/2006/relationships/tags" Target="../tags/tag466.xml"/><Relationship Id="rId101" Type="http://schemas.openxmlformats.org/officeDocument/2006/relationships/tags" Target="../tags/tag468.xml"/><Relationship Id="rId122" Type="http://schemas.openxmlformats.org/officeDocument/2006/relationships/tags" Target="../tags/tag489.xml"/><Relationship Id="rId130" Type="http://schemas.openxmlformats.org/officeDocument/2006/relationships/tags" Target="../tags/tag497.xml"/><Relationship Id="rId4" Type="http://schemas.openxmlformats.org/officeDocument/2006/relationships/tags" Target="../tags/tag371.xml"/><Relationship Id="rId9" Type="http://schemas.openxmlformats.org/officeDocument/2006/relationships/tags" Target="../tags/tag376.xml"/><Relationship Id="rId13" Type="http://schemas.openxmlformats.org/officeDocument/2006/relationships/tags" Target="../tags/tag380.xml"/><Relationship Id="rId18" Type="http://schemas.openxmlformats.org/officeDocument/2006/relationships/tags" Target="../tags/tag385.xml"/><Relationship Id="rId39" Type="http://schemas.openxmlformats.org/officeDocument/2006/relationships/tags" Target="../tags/tag406.xml"/><Relationship Id="rId109" Type="http://schemas.openxmlformats.org/officeDocument/2006/relationships/tags" Target="../tags/tag476.xml"/><Relationship Id="rId34" Type="http://schemas.openxmlformats.org/officeDocument/2006/relationships/tags" Target="../tags/tag401.xml"/><Relationship Id="rId50" Type="http://schemas.openxmlformats.org/officeDocument/2006/relationships/tags" Target="../tags/tag417.xml"/><Relationship Id="rId55" Type="http://schemas.openxmlformats.org/officeDocument/2006/relationships/tags" Target="../tags/tag422.xml"/><Relationship Id="rId76" Type="http://schemas.openxmlformats.org/officeDocument/2006/relationships/tags" Target="../tags/tag443.xml"/><Relationship Id="rId97" Type="http://schemas.openxmlformats.org/officeDocument/2006/relationships/tags" Target="../tags/tag464.xml"/><Relationship Id="rId104" Type="http://schemas.openxmlformats.org/officeDocument/2006/relationships/tags" Target="../tags/tag471.xml"/><Relationship Id="rId120" Type="http://schemas.openxmlformats.org/officeDocument/2006/relationships/tags" Target="../tags/tag487.xml"/><Relationship Id="rId125" Type="http://schemas.openxmlformats.org/officeDocument/2006/relationships/tags" Target="../tags/tag492.xml"/><Relationship Id="rId7" Type="http://schemas.openxmlformats.org/officeDocument/2006/relationships/tags" Target="../tags/tag374.xml"/><Relationship Id="rId71" Type="http://schemas.openxmlformats.org/officeDocument/2006/relationships/tags" Target="../tags/tag438.xml"/><Relationship Id="rId92" Type="http://schemas.openxmlformats.org/officeDocument/2006/relationships/tags" Target="../tags/tag459.xml"/><Relationship Id="rId2" Type="http://schemas.openxmlformats.org/officeDocument/2006/relationships/tags" Target="../tags/tag369.xml"/><Relationship Id="rId29" Type="http://schemas.openxmlformats.org/officeDocument/2006/relationships/tags" Target="../tags/tag396.xml"/><Relationship Id="rId24" Type="http://schemas.openxmlformats.org/officeDocument/2006/relationships/tags" Target="../tags/tag391.xml"/><Relationship Id="rId40" Type="http://schemas.openxmlformats.org/officeDocument/2006/relationships/tags" Target="../tags/tag407.xml"/><Relationship Id="rId45" Type="http://schemas.openxmlformats.org/officeDocument/2006/relationships/tags" Target="../tags/tag412.xml"/><Relationship Id="rId66" Type="http://schemas.openxmlformats.org/officeDocument/2006/relationships/tags" Target="../tags/tag433.xml"/><Relationship Id="rId87" Type="http://schemas.openxmlformats.org/officeDocument/2006/relationships/tags" Target="../tags/tag454.xml"/><Relationship Id="rId110" Type="http://schemas.openxmlformats.org/officeDocument/2006/relationships/tags" Target="../tags/tag477.xml"/><Relationship Id="rId115" Type="http://schemas.openxmlformats.org/officeDocument/2006/relationships/tags" Target="../tags/tag482.xml"/><Relationship Id="rId131" Type="http://schemas.openxmlformats.org/officeDocument/2006/relationships/tags" Target="../tags/tag498.xml"/><Relationship Id="rId61" Type="http://schemas.openxmlformats.org/officeDocument/2006/relationships/tags" Target="../tags/tag428.xml"/><Relationship Id="rId82" Type="http://schemas.openxmlformats.org/officeDocument/2006/relationships/tags" Target="../tags/tag449.xml"/><Relationship Id="rId19" Type="http://schemas.openxmlformats.org/officeDocument/2006/relationships/tags" Target="../tags/tag38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06.xml"/><Relationship Id="rId13" Type="http://schemas.openxmlformats.org/officeDocument/2006/relationships/tags" Target="../tags/tag511.xml"/><Relationship Id="rId18" Type="http://schemas.openxmlformats.org/officeDocument/2006/relationships/tags" Target="../tags/tag516.xml"/><Relationship Id="rId26" Type="http://schemas.openxmlformats.org/officeDocument/2006/relationships/tags" Target="../tags/tag524.xml"/><Relationship Id="rId39" Type="http://schemas.openxmlformats.org/officeDocument/2006/relationships/tags" Target="../tags/tag537.xml"/><Relationship Id="rId3" Type="http://schemas.openxmlformats.org/officeDocument/2006/relationships/tags" Target="../tags/tag501.xml"/><Relationship Id="rId21" Type="http://schemas.openxmlformats.org/officeDocument/2006/relationships/tags" Target="../tags/tag519.xml"/><Relationship Id="rId34" Type="http://schemas.openxmlformats.org/officeDocument/2006/relationships/tags" Target="../tags/tag532.xml"/><Relationship Id="rId42" Type="http://schemas.openxmlformats.org/officeDocument/2006/relationships/tags" Target="../tags/tag540.xml"/><Relationship Id="rId7" Type="http://schemas.openxmlformats.org/officeDocument/2006/relationships/tags" Target="../tags/tag505.xml"/><Relationship Id="rId12" Type="http://schemas.openxmlformats.org/officeDocument/2006/relationships/tags" Target="../tags/tag510.xml"/><Relationship Id="rId17" Type="http://schemas.openxmlformats.org/officeDocument/2006/relationships/tags" Target="../tags/tag515.xml"/><Relationship Id="rId25" Type="http://schemas.openxmlformats.org/officeDocument/2006/relationships/tags" Target="../tags/tag523.xml"/><Relationship Id="rId33" Type="http://schemas.openxmlformats.org/officeDocument/2006/relationships/tags" Target="../tags/tag531.xml"/><Relationship Id="rId38" Type="http://schemas.openxmlformats.org/officeDocument/2006/relationships/tags" Target="../tags/tag536.xml"/><Relationship Id="rId205" Type="http://schemas.openxmlformats.org/officeDocument/2006/relationships/image" Target="../media/image30.png"/><Relationship Id="rId2" Type="http://schemas.openxmlformats.org/officeDocument/2006/relationships/tags" Target="../tags/tag500.xml"/><Relationship Id="rId16" Type="http://schemas.openxmlformats.org/officeDocument/2006/relationships/tags" Target="../tags/tag514.xml"/><Relationship Id="rId20" Type="http://schemas.openxmlformats.org/officeDocument/2006/relationships/tags" Target="../tags/tag518.xml"/><Relationship Id="rId29" Type="http://schemas.openxmlformats.org/officeDocument/2006/relationships/tags" Target="../tags/tag527.xml"/><Relationship Id="rId41" Type="http://schemas.openxmlformats.org/officeDocument/2006/relationships/tags" Target="../tags/tag539.xml"/><Relationship Id="rId1" Type="http://schemas.openxmlformats.org/officeDocument/2006/relationships/tags" Target="../tags/tag499.xml"/><Relationship Id="rId6" Type="http://schemas.openxmlformats.org/officeDocument/2006/relationships/tags" Target="../tags/tag504.xml"/><Relationship Id="rId11" Type="http://schemas.openxmlformats.org/officeDocument/2006/relationships/tags" Target="../tags/tag509.xml"/><Relationship Id="rId24" Type="http://schemas.openxmlformats.org/officeDocument/2006/relationships/tags" Target="../tags/tag522.xml"/><Relationship Id="rId32" Type="http://schemas.openxmlformats.org/officeDocument/2006/relationships/tags" Target="../tags/tag530.xml"/><Relationship Id="rId37" Type="http://schemas.openxmlformats.org/officeDocument/2006/relationships/tags" Target="../tags/tag535.xml"/><Relationship Id="rId40" Type="http://schemas.openxmlformats.org/officeDocument/2006/relationships/tags" Target="../tags/tag538.xml"/><Relationship Id="rId45" Type="http://schemas.openxmlformats.org/officeDocument/2006/relationships/tags" Target="../tags/tag5000.xml"/><Relationship Id="rId5" Type="http://schemas.openxmlformats.org/officeDocument/2006/relationships/tags" Target="../tags/tag503.xml"/><Relationship Id="rId15" Type="http://schemas.openxmlformats.org/officeDocument/2006/relationships/tags" Target="../tags/tag513.xml"/><Relationship Id="rId23" Type="http://schemas.openxmlformats.org/officeDocument/2006/relationships/tags" Target="../tags/tag521.xml"/><Relationship Id="rId28" Type="http://schemas.openxmlformats.org/officeDocument/2006/relationships/tags" Target="../tags/tag526.xml"/><Relationship Id="rId36" Type="http://schemas.openxmlformats.org/officeDocument/2006/relationships/tags" Target="../tags/tag534.xml"/><Relationship Id="rId10" Type="http://schemas.openxmlformats.org/officeDocument/2006/relationships/tags" Target="../tags/tag508.xml"/><Relationship Id="rId19" Type="http://schemas.openxmlformats.org/officeDocument/2006/relationships/tags" Target="../tags/tag517.xml"/><Relationship Id="rId31" Type="http://schemas.openxmlformats.org/officeDocument/2006/relationships/tags" Target="../tags/tag529.xml"/><Relationship Id="rId44" Type="http://schemas.openxmlformats.org/officeDocument/2006/relationships/notesSlide" Target="../notesSlides/notesSlide18.xml"/><Relationship Id="rId4" Type="http://schemas.openxmlformats.org/officeDocument/2006/relationships/tags" Target="../tags/tag502.xml"/><Relationship Id="rId9" Type="http://schemas.openxmlformats.org/officeDocument/2006/relationships/tags" Target="../tags/tag507.xml"/><Relationship Id="rId14" Type="http://schemas.openxmlformats.org/officeDocument/2006/relationships/tags" Target="../tags/tag512.xml"/><Relationship Id="rId22" Type="http://schemas.openxmlformats.org/officeDocument/2006/relationships/tags" Target="../tags/tag520.xml"/><Relationship Id="rId27" Type="http://schemas.openxmlformats.org/officeDocument/2006/relationships/tags" Target="../tags/tag525.xml"/><Relationship Id="rId30" Type="http://schemas.openxmlformats.org/officeDocument/2006/relationships/tags" Target="../tags/tag528.xml"/><Relationship Id="rId35" Type="http://schemas.openxmlformats.org/officeDocument/2006/relationships/tags" Target="../tags/tag533.xml"/><Relationship Id="rId4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43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542.xml"/><Relationship Id="rId1" Type="http://schemas.openxmlformats.org/officeDocument/2006/relationships/tags" Target="../tags/tag5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5.xml"/><Relationship Id="rId4" Type="http://schemas.openxmlformats.org/officeDocument/2006/relationships/tags" Target="../tags/tag544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558.xml"/><Relationship Id="rId18" Type="http://schemas.openxmlformats.org/officeDocument/2006/relationships/tags" Target="../tags/tag563.xml"/><Relationship Id="rId26" Type="http://schemas.openxmlformats.org/officeDocument/2006/relationships/tags" Target="../tags/tag571.xml"/><Relationship Id="rId39" Type="http://schemas.openxmlformats.org/officeDocument/2006/relationships/tags" Target="../tags/tag584.xml"/><Relationship Id="rId21" Type="http://schemas.openxmlformats.org/officeDocument/2006/relationships/tags" Target="../tags/tag566.xml"/><Relationship Id="rId34" Type="http://schemas.openxmlformats.org/officeDocument/2006/relationships/tags" Target="../tags/tag579.xml"/><Relationship Id="rId42" Type="http://schemas.openxmlformats.org/officeDocument/2006/relationships/tags" Target="../tags/tag587.xml"/><Relationship Id="rId47" Type="http://schemas.openxmlformats.org/officeDocument/2006/relationships/tags" Target="../tags/tag592.xml"/><Relationship Id="rId50" Type="http://schemas.openxmlformats.org/officeDocument/2006/relationships/tags" Target="../tags/tag595.xml"/><Relationship Id="rId55" Type="http://schemas.openxmlformats.org/officeDocument/2006/relationships/tags" Target="../tags/tag600.xml"/><Relationship Id="rId63" Type="http://schemas.openxmlformats.org/officeDocument/2006/relationships/tags" Target="../tags/tag608.xml"/><Relationship Id="rId68" Type="http://schemas.openxmlformats.org/officeDocument/2006/relationships/tags" Target="../tags/tag613.xml"/><Relationship Id="rId76" Type="http://schemas.openxmlformats.org/officeDocument/2006/relationships/tags" Target="../tags/tag621.xml"/><Relationship Id="rId7" Type="http://schemas.openxmlformats.org/officeDocument/2006/relationships/tags" Target="../tags/tag552.xml"/><Relationship Id="rId71" Type="http://schemas.openxmlformats.org/officeDocument/2006/relationships/tags" Target="../tags/tag616.xml"/><Relationship Id="rId2" Type="http://schemas.openxmlformats.org/officeDocument/2006/relationships/tags" Target="../tags/tag547.xml"/><Relationship Id="rId16" Type="http://schemas.openxmlformats.org/officeDocument/2006/relationships/tags" Target="../tags/tag561.xml"/><Relationship Id="rId29" Type="http://schemas.openxmlformats.org/officeDocument/2006/relationships/tags" Target="../tags/tag574.xml"/><Relationship Id="rId11" Type="http://schemas.openxmlformats.org/officeDocument/2006/relationships/tags" Target="../tags/tag556.xml"/><Relationship Id="rId24" Type="http://schemas.openxmlformats.org/officeDocument/2006/relationships/tags" Target="../tags/tag569.xml"/><Relationship Id="rId32" Type="http://schemas.openxmlformats.org/officeDocument/2006/relationships/tags" Target="../tags/tag577.xml"/><Relationship Id="rId37" Type="http://schemas.openxmlformats.org/officeDocument/2006/relationships/tags" Target="../tags/tag582.xml"/><Relationship Id="rId40" Type="http://schemas.openxmlformats.org/officeDocument/2006/relationships/tags" Target="../tags/tag585.xml"/><Relationship Id="rId45" Type="http://schemas.openxmlformats.org/officeDocument/2006/relationships/tags" Target="../tags/tag590.xml"/><Relationship Id="rId53" Type="http://schemas.openxmlformats.org/officeDocument/2006/relationships/tags" Target="../tags/tag598.xml"/><Relationship Id="rId58" Type="http://schemas.openxmlformats.org/officeDocument/2006/relationships/tags" Target="../tags/tag603.xml"/><Relationship Id="rId66" Type="http://schemas.openxmlformats.org/officeDocument/2006/relationships/tags" Target="../tags/tag611.xml"/><Relationship Id="rId74" Type="http://schemas.openxmlformats.org/officeDocument/2006/relationships/tags" Target="../tags/tag619.xml"/><Relationship Id="rId79" Type="http://schemas.openxmlformats.org/officeDocument/2006/relationships/notesSlide" Target="../notesSlides/notesSlide20.xml"/><Relationship Id="rId5" Type="http://schemas.openxmlformats.org/officeDocument/2006/relationships/tags" Target="../tags/tag550.xml"/><Relationship Id="rId61" Type="http://schemas.openxmlformats.org/officeDocument/2006/relationships/tags" Target="../tags/tag606.xml"/><Relationship Id="rId10" Type="http://schemas.openxmlformats.org/officeDocument/2006/relationships/tags" Target="../tags/tag555.xml"/><Relationship Id="rId19" Type="http://schemas.openxmlformats.org/officeDocument/2006/relationships/tags" Target="../tags/tag564.xml"/><Relationship Id="rId31" Type="http://schemas.openxmlformats.org/officeDocument/2006/relationships/tags" Target="../tags/tag576.xml"/><Relationship Id="rId44" Type="http://schemas.openxmlformats.org/officeDocument/2006/relationships/tags" Target="../tags/tag589.xml"/><Relationship Id="rId52" Type="http://schemas.openxmlformats.org/officeDocument/2006/relationships/tags" Target="../tags/tag597.xml"/><Relationship Id="rId60" Type="http://schemas.openxmlformats.org/officeDocument/2006/relationships/tags" Target="../tags/tag605.xml"/><Relationship Id="rId65" Type="http://schemas.openxmlformats.org/officeDocument/2006/relationships/tags" Target="../tags/tag610.xml"/><Relationship Id="rId73" Type="http://schemas.openxmlformats.org/officeDocument/2006/relationships/tags" Target="../tags/tag618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549.xml"/><Relationship Id="rId9" Type="http://schemas.openxmlformats.org/officeDocument/2006/relationships/tags" Target="../tags/tag554.xml"/><Relationship Id="rId14" Type="http://schemas.openxmlformats.org/officeDocument/2006/relationships/tags" Target="../tags/tag559.xml"/><Relationship Id="rId22" Type="http://schemas.openxmlformats.org/officeDocument/2006/relationships/tags" Target="../tags/tag567.xml"/><Relationship Id="rId27" Type="http://schemas.openxmlformats.org/officeDocument/2006/relationships/tags" Target="../tags/tag572.xml"/><Relationship Id="rId30" Type="http://schemas.openxmlformats.org/officeDocument/2006/relationships/tags" Target="../tags/tag575.xml"/><Relationship Id="rId35" Type="http://schemas.openxmlformats.org/officeDocument/2006/relationships/tags" Target="../tags/tag580.xml"/><Relationship Id="rId43" Type="http://schemas.openxmlformats.org/officeDocument/2006/relationships/tags" Target="../tags/tag588.xml"/><Relationship Id="rId48" Type="http://schemas.openxmlformats.org/officeDocument/2006/relationships/tags" Target="../tags/tag593.xml"/><Relationship Id="rId56" Type="http://schemas.openxmlformats.org/officeDocument/2006/relationships/tags" Target="../tags/tag601.xml"/><Relationship Id="rId64" Type="http://schemas.openxmlformats.org/officeDocument/2006/relationships/tags" Target="../tags/tag609.xml"/><Relationship Id="rId69" Type="http://schemas.openxmlformats.org/officeDocument/2006/relationships/tags" Target="../tags/tag614.xml"/><Relationship Id="rId77" Type="http://schemas.openxmlformats.org/officeDocument/2006/relationships/tags" Target="../tags/tag622.xml"/><Relationship Id="rId8" Type="http://schemas.openxmlformats.org/officeDocument/2006/relationships/tags" Target="../tags/tag553.xml"/><Relationship Id="rId51" Type="http://schemas.openxmlformats.org/officeDocument/2006/relationships/tags" Target="../tags/tag596.xml"/><Relationship Id="rId72" Type="http://schemas.openxmlformats.org/officeDocument/2006/relationships/tags" Target="../tags/tag617.xml"/><Relationship Id="rId3" Type="http://schemas.openxmlformats.org/officeDocument/2006/relationships/tags" Target="../tags/tag548.xml"/><Relationship Id="rId12" Type="http://schemas.openxmlformats.org/officeDocument/2006/relationships/tags" Target="../tags/tag557.xml"/><Relationship Id="rId17" Type="http://schemas.openxmlformats.org/officeDocument/2006/relationships/tags" Target="../tags/tag562.xml"/><Relationship Id="rId25" Type="http://schemas.openxmlformats.org/officeDocument/2006/relationships/tags" Target="../tags/tag570.xml"/><Relationship Id="rId33" Type="http://schemas.openxmlformats.org/officeDocument/2006/relationships/tags" Target="../tags/tag578.xml"/><Relationship Id="rId38" Type="http://schemas.openxmlformats.org/officeDocument/2006/relationships/tags" Target="../tags/tag583.xml"/><Relationship Id="rId46" Type="http://schemas.openxmlformats.org/officeDocument/2006/relationships/tags" Target="../tags/tag591.xml"/><Relationship Id="rId59" Type="http://schemas.openxmlformats.org/officeDocument/2006/relationships/tags" Target="../tags/tag604.xml"/><Relationship Id="rId67" Type="http://schemas.openxmlformats.org/officeDocument/2006/relationships/tags" Target="../tags/tag612.xml"/><Relationship Id="rId20" Type="http://schemas.openxmlformats.org/officeDocument/2006/relationships/tags" Target="../tags/tag565.xml"/><Relationship Id="rId41" Type="http://schemas.openxmlformats.org/officeDocument/2006/relationships/tags" Target="../tags/tag586.xml"/><Relationship Id="rId54" Type="http://schemas.openxmlformats.org/officeDocument/2006/relationships/tags" Target="../tags/tag599.xml"/><Relationship Id="rId62" Type="http://schemas.openxmlformats.org/officeDocument/2006/relationships/tags" Target="../tags/tag607.xml"/><Relationship Id="rId70" Type="http://schemas.openxmlformats.org/officeDocument/2006/relationships/tags" Target="../tags/tag615.xml"/><Relationship Id="rId75" Type="http://schemas.openxmlformats.org/officeDocument/2006/relationships/tags" Target="../tags/tag620.xml"/><Relationship Id="rId1" Type="http://schemas.openxmlformats.org/officeDocument/2006/relationships/tags" Target="../tags/tag546.xml"/><Relationship Id="rId6" Type="http://schemas.openxmlformats.org/officeDocument/2006/relationships/tags" Target="../tags/tag551.xml"/><Relationship Id="rId15" Type="http://schemas.openxmlformats.org/officeDocument/2006/relationships/tags" Target="../tags/tag560.xml"/><Relationship Id="rId23" Type="http://schemas.openxmlformats.org/officeDocument/2006/relationships/tags" Target="../tags/tag568.xml"/><Relationship Id="rId28" Type="http://schemas.openxmlformats.org/officeDocument/2006/relationships/tags" Target="../tags/tag573.xml"/><Relationship Id="rId36" Type="http://schemas.openxmlformats.org/officeDocument/2006/relationships/tags" Target="../tags/tag581.xml"/><Relationship Id="rId49" Type="http://schemas.openxmlformats.org/officeDocument/2006/relationships/tags" Target="../tags/tag594.xml"/><Relationship Id="rId57" Type="http://schemas.openxmlformats.org/officeDocument/2006/relationships/tags" Target="../tags/tag60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635.xml"/><Relationship Id="rId18" Type="http://schemas.openxmlformats.org/officeDocument/2006/relationships/tags" Target="../tags/tag640.xml"/><Relationship Id="rId26" Type="http://schemas.openxmlformats.org/officeDocument/2006/relationships/tags" Target="../tags/tag648.xml"/><Relationship Id="rId39" Type="http://schemas.openxmlformats.org/officeDocument/2006/relationships/tags" Target="../tags/tag661.xml"/><Relationship Id="rId21" Type="http://schemas.openxmlformats.org/officeDocument/2006/relationships/tags" Target="../tags/tag643.xml"/><Relationship Id="rId34" Type="http://schemas.openxmlformats.org/officeDocument/2006/relationships/tags" Target="../tags/tag656.xml"/><Relationship Id="rId42" Type="http://schemas.openxmlformats.org/officeDocument/2006/relationships/tags" Target="../tags/tag664.xml"/><Relationship Id="rId47" Type="http://schemas.openxmlformats.org/officeDocument/2006/relationships/tags" Target="../tags/tag669.xml"/><Relationship Id="rId50" Type="http://schemas.openxmlformats.org/officeDocument/2006/relationships/tags" Target="../tags/tag672.xml"/><Relationship Id="rId55" Type="http://schemas.openxmlformats.org/officeDocument/2006/relationships/tags" Target="../tags/tag677.xml"/><Relationship Id="rId63" Type="http://schemas.openxmlformats.org/officeDocument/2006/relationships/tags" Target="../tags/tag685.xml"/><Relationship Id="rId68" Type="http://schemas.openxmlformats.org/officeDocument/2006/relationships/tags" Target="../tags/tag690.xml"/><Relationship Id="rId76" Type="http://schemas.openxmlformats.org/officeDocument/2006/relationships/tags" Target="../tags/tag698.xml"/><Relationship Id="rId7" Type="http://schemas.openxmlformats.org/officeDocument/2006/relationships/tags" Target="../tags/tag629.xml"/><Relationship Id="rId71" Type="http://schemas.openxmlformats.org/officeDocument/2006/relationships/tags" Target="../tags/tag693.xml"/><Relationship Id="rId2" Type="http://schemas.openxmlformats.org/officeDocument/2006/relationships/tags" Target="../tags/tag624.xml"/><Relationship Id="rId16" Type="http://schemas.openxmlformats.org/officeDocument/2006/relationships/tags" Target="../tags/tag638.xml"/><Relationship Id="rId29" Type="http://schemas.openxmlformats.org/officeDocument/2006/relationships/tags" Target="../tags/tag651.xml"/><Relationship Id="rId11" Type="http://schemas.openxmlformats.org/officeDocument/2006/relationships/tags" Target="../tags/tag633.xml"/><Relationship Id="rId24" Type="http://schemas.openxmlformats.org/officeDocument/2006/relationships/tags" Target="../tags/tag646.xml"/><Relationship Id="rId32" Type="http://schemas.openxmlformats.org/officeDocument/2006/relationships/tags" Target="../tags/tag654.xml"/><Relationship Id="rId37" Type="http://schemas.openxmlformats.org/officeDocument/2006/relationships/tags" Target="../tags/tag659.xml"/><Relationship Id="rId40" Type="http://schemas.openxmlformats.org/officeDocument/2006/relationships/tags" Target="../tags/tag662.xml"/><Relationship Id="rId45" Type="http://schemas.openxmlformats.org/officeDocument/2006/relationships/tags" Target="../tags/tag667.xml"/><Relationship Id="rId53" Type="http://schemas.openxmlformats.org/officeDocument/2006/relationships/tags" Target="../tags/tag675.xml"/><Relationship Id="rId58" Type="http://schemas.openxmlformats.org/officeDocument/2006/relationships/tags" Target="../tags/tag680.xml"/><Relationship Id="rId66" Type="http://schemas.openxmlformats.org/officeDocument/2006/relationships/tags" Target="../tags/tag688.xml"/><Relationship Id="rId74" Type="http://schemas.openxmlformats.org/officeDocument/2006/relationships/tags" Target="../tags/tag696.xml"/><Relationship Id="rId79" Type="http://schemas.openxmlformats.org/officeDocument/2006/relationships/notesSlide" Target="../notesSlides/notesSlide21.xml"/><Relationship Id="rId5" Type="http://schemas.openxmlformats.org/officeDocument/2006/relationships/tags" Target="../tags/tag627.xml"/><Relationship Id="rId61" Type="http://schemas.openxmlformats.org/officeDocument/2006/relationships/tags" Target="../tags/tag683.xml"/><Relationship Id="rId10" Type="http://schemas.openxmlformats.org/officeDocument/2006/relationships/tags" Target="../tags/tag632.xml"/><Relationship Id="rId19" Type="http://schemas.openxmlformats.org/officeDocument/2006/relationships/tags" Target="../tags/tag641.xml"/><Relationship Id="rId31" Type="http://schemas.openxmlformats.org/officeDocument/2006/relationships/tags" Target="../tags/tag653.xml"/><Relationship Id="rId44" Type="http://schemas.openxmlformats.org/officeDocument/2006/relationships/tags" Target="../tags/tag666.xml"/><Relationship Id="rId52" Type="http://schemas.openxmlformats.org/officeDocument/2006/relationships/tags" Target="../tags/tag674.xml"/><Relationship Id="rId60" Type="http://schemas.openxmlformats.org/officeDocument/2006/relationships/tags" Target="../tags/tag682.xml"/><Relationship Id="rId65" Type="http://schemas.openxmlformats.org/officeDocument/2006/relationships/tags" Target="../tags/tag687.xml"/><Relationship Id="rId73" Type="http://schemas.openxmlformats.org/officeDocument/2006/relationships/tags" Target="../tags/tag695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626.xml"/><Relationship Id="rId9" Type="http://schemas.openxmlformats.org/officeDocument/2006/relationships/tags" Target="../tags/tag631.xml"/><Relationship Id="rId14" Type="http://schemas.openxmlformats.org/officeDocument/2006/relationships/tags" Target="../tags/tag636.xml"/><Relationship Id="rId22" Type="http://schemas.openxmlformats.org/officeDocument/2006/relationships/tags" Target="../tags/tag644.xml"/><Relationship Id="rId27" Type="http://schemas.openxmlformats.org/officeDocument/2006/relationships/tags" Target="../tags/tag649.xml"/><Relationship Id="rId30" Type="http://schemas.openxmlformats.org/officeDocument/2006/relationships/tags" Target="../tags/tag652.xml"/><Relationship Id="rId35" Type="http://schemas.openxmlformats.org/officeDocument/2006/relationships/tags" Target="../tags/tag657.xml"/><Relationship Id="rId43" Type="http://schemas.openxmlformats.org/officeDocument/2006/relationships/tags" Target="../tags/tag665.xml"/><Relationship Id="rId48" Type="http://schemas.openxmlformats.org/officeDocument/2006/relationships/tags" Target="../tags/tag670.xml"/><Relationship Id="rId56" Type="http://schemas.openxmlformats.org/officeDocument/2006/relationships/tags" Target="../tags/tag678.xml"/><Relationship Id="rId64" Type="http://schemas.openxmlformats.org/officeDocument/2006/relationships/tags" Target="../tags/tag686.xml"/><Relationship Id="rId69" Type="http://schemas.openxmlformats.org/officeDocument/2006/relationships/tags" Target="../tags/tag691.xml"/><Relationship Id="rId77" Type="http://schemas.openxmlformats.org/officeDocument/2006/relationships/tags" Target="../tags/tag699.xml"/><Relationship Id="rId8" Type="http://schemas.openxmlformats.org/officeDocument/2006/relationships/tags" Target="../tags/tag630.xml"/><Relationship Id="rId51" Type="http://schemas.openxmlformats.org/officeDocument/2006/relationships/tags" Target="../tags/tag673.xml"/><Relationship Id="rId72" Type="http://schemas.openxmlformats.org/officeDocument/2006/relationships/tags" Target="../tags/tag694.xml"/><Relationship Id="rId3" Type="http://schemas.openxmlformats.org/officeDocument/2006/relationships/tags" Target="../tags/tag625.xml"/><Relationship Id="rId12" Type="http://schemas.openxmlformats.org/officeDocument/2006/relationships/tags" Target="../tags/tag634.xml"/><Relationship Id="rId17" Type="http://schemas.openxmlformats.org/officeDocument/2006/relationships/tags" Target="../tags/tag639.xml"/><Relationship Id="rId25" Type="http://schemas.openxmlformats.org/officeDocument/2006/relationships/tags" Target="../tags/tag647.xml"/><Relationship Id="rId33" Type="http://schemas.openxmlformats.org/officeDocument/2006/relationships/tags" Target="../tags/tag655.xml"/><Relationship Id="rId38" Type="http://schemas.openxmlformats.org/officeDocument/2006/relationships/tags" Target="../tags/tag660.xml"/><Relationship Id="rId46" Type="http://schemas.openxmlformats.org/officeDocument/2006/relationships/tags" Target="../tags/tag668.xml"/><Relationship Id="rId59" Type="http://schemas.openxmlformats.org/officeDocument/2006/relationships/tags" Target="../tags/tag681.xml"/><Relationship Id="rId67" Type="http://schemas.openxmlformats.org/officeDocument/2006/relationships/tags" Target="../tags/tag689.xml"/><Relationship Id="rId20" Type="http://schemas.openxmlformats.org/officeDocument/2006/relationships/tags" Target="../tags/tag642.xml"/><Relationship Id="rId41" Type="http://schemas.openxmlformats.org/officeDocument/2006/relationships/tags" Target="../tags/tag663.xml"/><Relationship Id="rId54" Type="http://schemas.openxmlformats.org/officeDocument/2006/relationships/tags" Target="../tags/tag676.xml"/><Relationship Id="rId62" Type="http://schemas.openxmlformats.org/officeDocument/2006/relationships/tags" Target="../tags/tag684.xml"/><Relationship Id="rId70" Type="http://schemas.openxmlformats.org/officeDocument/2006/relationships/tags" Target="../tags/tag692.xml"/><Relationship Id="rId75" Type="http://schemas.openxmlformats.org/officeDocument/2006/relationships/tags" Target="../tags/tag697.xml"/><Relationship Id="rId1" Type="http://schemas.openxmlformats.org/officeDocument/2006/relationships/tags" Target="../tags/tag623.xml"/><Relationship Id="rId6" Type="http://schemas.openxmlformats.org/officeDocument/2006/relationships/tags" Target="../tags/tag628.xml"/><Relationship Id="rId15" Type="http://schemas.openxmlformats.org/officeDocument/2006/relationships/tags" Target="../tags/tag637.xml"/><Relationship Id="rId23" Type="http://schemas.openxmlformats.org/officeDocument/2006/relationships/tags" Target="../tags/tag645.xml"/><Relationship Id="rId28" Type="http://schemas.openxmlformats.org/officeDocument/2006/relationships/tags" Target="../tags/tag650.xml"/><Relationship Id="rId36" Type="http://schemas.openxmlformats.org/officeDocument/2006/relationships/tags" Target="../tags/tag658.xml"/><Relationship Id="rId49" Type="http://schemas.openxmlformats.org/officeDocument/2006/relationships/tags" Target="../tags/tag671.xml"/><Relationship Id="rId57" Type="http://schemas.openxmlformats.org/officeDocument/2006/relationships/tags" Target="../tags/tag679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712.xml"/><Relationship Id="rId18" Type="http://schemas.openxmlformats.org/officeDocument/2006/relationships/tags" Target="../tags/tag717.xml"/><Relationship Id="rId26" Type="http://schemas.openxmlformats.org/officeDocument/2006/relationships/tags" Target="../tags/tag725.xml"/><Relationship Id="rId39" Type="http://schemas.openxmlformats.org/officeDocument/2006/relationships/tags" Target="../tags/tag738.xml"/><Relationship Id="rId21" Type="http://schemas.openxmlformats.org/officeDocument/2006/relationships/tags" Target="../tags/tag720.xml"/><Relationship Id="rId34" Type="http://schemas.openxmlformats.org/officeDocument/2006/relationships/tags" Target="../tags/tag733.xml"/><Relationship Id="rId42" Type="http://schemas.openxmlformats.org/officeDocument/2006/relationships/tags" Target="../tags/tag741.xml"/><Relationship Id="rId47" Type="http://schemas.openxmlformats.org/officeDocument/2006/relationships/tags" Target="../tags/tag746.xml"/><Relationship Id="rId50" Type="http://schemas.openxmlformats.org/officeDocument/2006/relationships/tags" Target="../tags/tag749.xml"/><Relationship Id="rId55" Type="http://schemas.openxmlformats.org/officeDocument/2006/relationships/tags" Target="../tags/tag754.xml"/><Relationship Id="rId63" Type="http://schemas.openxmlformats.org/officeDocument/2006/relationships/tags" Target="../tags/tag762.xml"/><Relationship Id="rId68" Type="http://schemas.openxmlformats.org/officeDocument/2006/relationships/tags" Target="../tags/tag767.xml"/><Relationship Id="rId76" Type="http://schemas.openxmlformats.org/officeDocument/2006/relationships/tags" Target="../tags/tag775.xml"/><Relationship Id="rId7" Type="http://schemas.openxmlformats.org/officeDocument/2006/relationships/tags" Target="../tags/tag706.xml"/><Relationship Id="rId71" Type="http://schemas.openxmlformats.org/officeDocument/2006/relationships/tags" Target="../tags/tag770.xml"/><Relationship Id="rId2" Type="http://schemas.openxmlformats.org/officeDocument/2006/relationships/tags" Target="../tags/tag701.xml"/><Relationship Id="rId16" Type="http://schemas.openxmlformats.org/officeDocument/2006/relationships/tags" Target="../tags/tag715.xml"/><Relationship Id="rId29" Type="http://schemas.openxmlformats.org/officeDocument/2006/relationships/tags" Target="../tags/tag728.xml"/><Relationship Id="rId11" Type="http://schemas.openxmlformats.org/officeDocument/2006/relationships/tags" Target="../tags/tag710.xml"/><Relationship Id="rId24" Type="http://schemas.openxmlformats.org/officeDocument/2006/relationships/tags" Target="../tags/tag723.xml"/><Relationship Id="rId32" Type="http://schemas.openxmlformats.org/officeDocument/2006/relationships/tags" Target="../tags/tag731.xml"/><Relationship Id="rId37" Type="http://schemas.openxmlformats.org/officeDocument/2006/relationships/tags" Target="../tags/tag736.xml"/><Relationship Id="rId40" Type="http://schemas.openxmlformats.org/officeDocument/2006/relationships/tags" Target="../tags/tag739.xml"/><Relationship Id="rId45" Type="http://schemas.openxmlformats.org/officeDocument/2006/relationships/tags" Target="../tags/tag744.xml"/><Relationship Id="rId53" Type="http://schemas.openxmlformats.org/officeDocument/2006/relationships/tags" Target="../tags/tag752.xml"/><Relationship Id="rId58" Type="http://schemas.openxmlformats.org/officeDocument/2006/relationships/tags" Target="../tags/tag757.xml"/><Relationship Id="rId66" Type="http://schemas.openxmlformats.org/officeDocument/2006/relationships/tags" Target="../tags/tag765.xml"/><Relationship Id="rId74" Type="http://schemas.openxmlformats.org/officeDocument/2006/relationships/tags" Target="../tags/tag773.xml"/><Relationship Id="rId79" Type="http://schemas.openxmlformats.org/officeDocument/2006/relationships/notesSlide" Target="../notesSlides/notesSlide22.xml"/><Relationship Id="rId5" Type="http://schemas.openxmlformats.org/officeDocument/2006/relationships/tags" Target="../tags/tag704.xml"/><Relationship Id="rId61" Type="http://schemas.openxmlformats.org/officeDocument/2006/relationships/tags" Target="../tags/tag760.xml"/><Relationship Id="rId10" Type="http://schemas.openxmlformats.org/officeDocument/2006/relationships/tags" Target="../tags/tag709.xml"/><Relationship Id="rId19" Type="http://schemas.openxmlformats.org/officeDocument/2006/relationships/tags" Target="../tags/tag718.xml"/><Relationship Id="rId31" Type="http://schemas.openxmlformats.org/officeDocument/2006/relationships/tags" Target="../tags/tag730.xml"/><Relationship Id="rId44" Type="http://schemas.openxmlformats.org/officeDocument/2006/relationships/tags" Target="../tags/tag743.xml"/><Relationship Id="rId52" Type="http://schemas.openxmlformats.org/officeDocument/2006/relationships/tags" Target="../tags/tag751.xml"/><Relationship Id="rId60" Type="http://schemas.openxmlformats.org/officeDocument/2006/relationships/tags" Target="../tags/tag759.xml"/><Relationship Id="rId65" Type="http://schemas.openxmlformats.org/officeDocument/2006/relationships/tags" Target="../tags/tag764.xml"/><Relationship Id="rId73" Type="http://schemas.openxmlformats.org/officeDocument/2006/relationships/tags" Target="../tags/tag772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703.xml"/><Relationship Id="rId9" Type="http://schemas.openxmlformats.org/officeDocument/2006/relationships/tags" Target="../tags/tag708.xml"/><Relationship Id="rId14" Type="http://schemas.openxmlformats.org/officeDocument/2006/relationships/tags" Target="../tags/tag713.xml"/><Relationship Id="rId22" Type="http://schemas.openxmlformats.org/officeDocument/2006/relationships/tags" Target="../tags/tag721.xml"/><Relationship Id="rId27" Type="http://schemas.openxmlformats.org/officeDocument/2006/relationships/tags" Target="../tags/tag726.xml"/><Relationship Id="rId30" Type="http://schemas.openxmlformats.org/officeDocument/2006/relationships/tags" Target="../tags/tag729.xml"/><Relationship Id="rId35" Type="http://schemas.openxmlformats.org/officeDocument/2006/relationships/tags" Target="../tags/tag734.xml"/><Relationship Id="rId43" Type="http://schemas.openxmlformats.org/officeDocument/2006/relationships/tags" Target="../tags/tag742.xml"/><Relationship Id="rId48" Type="http://schemas.openxmlformats.org/officeDocument/2006/relationships/tags" Target="../tags/tag747.xml"/><Relationship Id="rId56" Type="http://schemas.openxmlformats.org/officeDocument/2006/relationships/tags" Target="../tags/tag755.xml"/><Relationship Id="rId64" Type="http://schemas.openxmlformats.org/officeDocument/2006/relationships/tags" Target="../tags/tag763.xml"/><Relationship Id="rId69" Type="http://schemas.openxmlformats.org/officeDocument/2006/relationships/tags" Target="../tags/tag768.xml"/><Relationship Id="rId77" Type="http://schemas.openxmlformats.org/officeDocument/2006/relationships/tags" Target="../tags/tag776.xml"/><Relationship Id="rId8" Type="http://schemas.openxmlformats.org/officeDocument/2006/relationships/tags" Target="../tags/tag707.xml"/><Relationship Id="rId51" Type="http://schemas.openxmlformats.org/officeDocument/2006/relationships/tags" Target="../tags/tag750.xml"/><Relationship Id="rId72" Type="http://schemas.openxmlformats.org/officeDocument/2006/relationships/tags" Target="../tags/tag771.xml"/><Relationship Id="rId3" Type="http://schemas.openxmlformats.org/officeDocument/2006/relationships/tags" Target="../tags/tag702.xml"/><Relationship Id="rId12" Type="http://schemas.openxmlformats.org/officeDocument/2006/relationships/tags" Target="../tags/tag711.xml"/><Relationship Id="rId17" Type="http://schemas.openxmlformats.org/officeDocument/2006/relationships/tags" Target="../tags/tag716.xml"/><Relationship Id="rId25" Type="http://schemas.openxmlformats.org/officeDocument/2006/relationships/tags" Target="../tags/tag724.xml"/><Relationship Id="rId33" Type="http://schemas.openxmlformats.org/officeDocument/2006/relationships/tags" Target="../tags/tag732.xml"/><Relationship Id="rId38" Type="http://schemas.openxmlformats.org/officeDocument/2006/relationships/tags" Target="../tags/tag737.xml"/><Relationship Id="rId46" Type="http://schemas.openxmlformats.org/officeDocument/2006/relationships/tags" Target="../tags/tag745.xml"/><Relationship Id="rId59" Type="http://schemas.openxmlformats.org/officeDocument/2006/relationships/tags" Target="../tags/tag758.xml"/><Relationship Id="rId67" Type="http://schemas.openxmlformats.org/officeDocument/2006/relationships/tags" Target="../tags/tag766.xml"/><Relationship Id="rId20" Type="http://schemas.openxmlformats.org/officeDocument/2006/relationships/tags" Target="../tags/tag719.xml"/><Relationship Id="rId41" Type="http://schemas.openxmlformats.org/officeDocument/2006/relationships/tags" Target="../tags/tag740.xml"/><Relationship Id="rId54" Type="http://schemas.openxmlformats.org/officeDocument/2006/relationships/tags" Target="../tags/tag753.xml"/><Relationship Id="rId62" Type="http://schemas.openxmlformats.org/officeDocument/2006/relationships/tags" Target="../tags/tag761.xml"/><Relationship Id="rId70" Type="http://schemas.openxmlformats.org/officeDocument/2006/relationships/tags" Target="../tags/tag769.xml"/><Relationship Id="rId75" Type="http://schemas.openxmlformats.org/officeDocument/2006/relationships/tags" Target="../tags/tag774.xml"/><Relationship Id="rId1" Type="http://schemas.openxmlformats.org/officeDocument/2006/relationships/tags" Target="../tags/tag700.xml"/><Relationship Id="rId6" Type="http://schemas.openxmlformats.org/officeDocument/2006/relationships/tags" Target="../tags/tag705.xml"/><Relationship Id="rId15" Type="http://schemas.openxmlformats.org/officeDocument/2006/relationships/tags" Target="../tags/tag714.xml"/><Relationship Id="rId23" Type="http://schemas.openxmlformats.org/officeDocument/2006/relationships/tags" Target="../tags/tag722.xml"/><Relationship Id="rId28" Type="http://schemas.openxmlformats.org/officeDocument/2006/relationships/tags" Target="../tags/tag727.xml"/><Relationship Id="rId36" Type="http://schemas.openxmlformats.org/officeDocument/2006/relationships/tags" Target="../tags/tag735.xml"/><Relationship Id="rId49" Type="http://schemas.openxmlformats.org/officeDocument/2006/relationships/tags" Target="../tags/tag748.xml"/><Relationship Id="rId57" Type="http://schemas.openxmlformats.org/officeDocument/2006/relationships/tags" Target="../tags/tag756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789.xml"/><Relationship Id="rId18" Type="http://schemas.openxmlformats.org/officeDocument/2006/relationships/tags" Target="../tags/tag794.xml"/><Relationship Id="rId26" Type="http://schemas.openxmlformats.org/officeDocument/2006/relationships/tags" Target="../tags/tag802.xml"/><Relationship Id="rId39" Type="http://schemas.openxmlformats.org/officeDocument/2006/relationships/tags" Target="../tags/tag815.xml"/><Relationship Id="rId21" Type="http://schemas.openxmlformats.org/officeDocument/2006/relationships/tags" Target="../tags/tag797.xml"/><Relationship Id="rId34" Type="http://schemas.openxmlformats.org/officeDocument/2006/relationships/tags" Target="../tags/tag810.xml"/><Relationship Id="rId42" Type="http://schemas.openxmlformats.org/officeDocument/2006/relationships/tags" Target="../tags/tag818.xml"/><Relationship Id="rId47" Type="http://schemas.openxmlformats.org/officeDocument/2006/relationships/tags" Target="../tags/tag823.xml"/><Relationship Id="rId50" Type="http://schemas.openxmlformats.org/officeDocument/2006/relationships/tags" Target="../tags/tag826.xml"/><Relationship Id="rId55" Type="http://schemas.openxmlformats.org/officeDocument/2006/relationships/tags" Target="../tags/tag831.xml"/><Relationship Id="rId63" Type="http://schemas.openxmlformats.org/officeDocument/2006/relationships/tags" Target="../tags/tag839.xml"/><Relationship Id="rId68" Type="http://schemas.openxmlformats.org/officeDocument/2006/relationships/tags" Target="../tags/tag844.xml"/><Relationship Id="rId76" Type="http://schemas.openxmlformats.org/officeDocument/2006/relationships/tags" Target="../tags/tag852.xml"/><Relationship Id="rId7" Type="http://schemas.openxmlformats.org/officeDocument/2006/relationships/tags" Target="../tags/tag783.xml"/><Relationship Id="rId71" Type="http://schemas.openxmlformats.org/officeDocument/2006/relationships/tags" Target="../tags/tag847.xml"/><Relationship Id="rId2" Type="http://schemas.openxmlformats.org/officeDocument/2006/relationships/tags" Target="../tags/tag778.xml"/><Relationship Id="rId16" Type="http://schemas.openxmlformats.org/officeDocument/2006/relationships/tags" Target="../tags/tag792.xml"/><Relationship Id="rId29" Type="http://schemas.openxmlformats.org/officeDocument/2006/relationships/tags" Target="../tags/tag805.xml"/><Relationship Id="rId11" Type="http://schemas.openxmlformats.org/officeDocument/2006/relationships/tags" Target="../tags/tag787.xml"/><Relationship Id="rId24" Type="http://schemas.openxmlformats.org/officeDocument/2006/relationships/tags" Target="../tags/tag800.xml"/><Relationship Id="rId32" Type="http://schemas.openxmlformats.org/officeDocument/2006/relationships/tags" Target="../tags/tag808.xml"/><Relationship Id="rId37" Type="http://schemas.openxmlformats.org/officeDocument/2006/relationships/tags" Target="../tags/tag813.xml"/><Relationship Id="rId40" Type="http://schemas.openxmlformats.org/officeDocument/2006/relationships/tags" Target="../tags/tag816.xml"/><Relationship Id="rId45" Type="http://schemas.openxmlformats.org/officeDocument/2006/relationships/tags" Target="../tags/tag821.xml"/><Relationship Id="rId53" Type="http://schemas.openxmlformats.org/officeDocument/2006/relationships/tags" Target="../tags/tag829.xml"/><Relationship Id="rId58" Type="http://schemas.openxmlformats.org/officeDocument/2006/relationships/tags" Target="../tags/tag834.xml"/><Relationship Id="rId66" Type="http://schemas.openxmlformats.org/officeDocument/2006/relationships/tags" Target="../tags/tag842.xml"/><Relationship Id="rId74" Type="http://schemas.openxmlformats.org/officeDocument/2006/relationships/tags" Target="../tags/tag850.xml"/><Relationship Id="rId79" Type="http://schemas.openxmlformats.org/officeDocument/2006/relationships/notesSlide" Target="../notesSlides/notesSlide23.xml"/><Relationship Id="rId5" Type="http://schemas.openxmlformats.org/officeDocument/2006/relationships/tags" Target="../tags/tag781.xml"/><Relationship Id="rId61" Type="http://schemas.openxmlformats.org/officeDocument/2006/relationships/tags" Target="../tags/tag837.xml"/><Relationship Id="rId10" Type="http://schemas.openxmlformats.org/officeDocument/2006/relationships/tags" Target="../tags/tag786.xml"/><Relationship Id="rId19" Type="http://schemas.openxmlformats.org/officeDocument/2006/relationships/tags" Target="../tags/tag795.xml"/><Relationship Id="rId31" Type="http://schemas.openxmlformats.org/officeDocument/2006/relationships/tags" Target="../tags/tag807.xml"/><Relationship Id="rId44" Type="http://schemas.openxmlformats.org/officeDocument/2006/relationships/tags" Target="../tags/tag820.xml"/><Relationship Id="rId52" Type="http://schemas.openxmlformats.org/officeDocument/2006/relationships/tags" Target="../tags/tag828.xml"/><Relationship Id="rId60" Type="http://schemas.openxmlformats.org/officeDocument/2006/relationships/tags" Target="../tags/tag836.xml"/><Relationship Id="rId65" Type="http://schemas.openxmlformats.org/officeDocument/2006/relationships/tags" Target="../tags/tag841.xml"/><Relationship Id="rId73" Type="http://schemas.openxmlformats.org/officeDocument/2006/relationships/tags" Target="../tags/tag849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780.xml"/><Relationship Id="rId9" Type="http://schemas.openxmlformats.org/officeDocument/2006/relationships/tags" Target="../tags/tag785.xml"/><Relationship Id="rId14" Type="http://schemas.openxmlformats.org/officeDocument/2006/relationships/tags" Target="../tags/tag790.xml"/><Relationship Id="rId22" Type="http://schemas.openxmlformats.org/officeDocument/2006/relationships/tags" Target="../tags/tag798.xml"/><Relationship Id="rId27" Type="http://schemas.openxmlformats.org/officeDocument/2006/relationships/tags" Target="../tags/tag803.xml"/><Relationship Id="rId30" Type="http://schemas.openxmlformats.org/officeDocument/2006/relationships/tags" Target="../tags/tag806.xml"/><Relationship Id="rId35" Type="http://schemas.openxmlformats.org/officeDocument/2006/relationships/tags" Target="../tags/tag811.xml"/><Relationship Id="rId43" Type="http://schemas.openxmlformats.org/officeDocument/2006/relationships/tags" Target="../tags/tag819.xml"/><Relationship Id="rId48" Type="http://schemas.openxmlformats.org/officeDocument/2006/relationships/tags" Target="../tags/tag824.xml"/><Relationship Id="rId56" Type="http://schemas.openxmlformats.org/officeDocument/2006/relationships/tags" Target="../tags/tag832.xml"/><Relationship Id="rId64" Type="http://schemas.openxmlformats.org/officeDocument/2006/relationships/tags" Target="../tags/tag840.xml"/><Relationship Id="rId69" Type="http://schemas.openxmlformats.org/officeDocument/2006/relationships/tags" Target="../tags/tag845.xml"/><Relationship Id="rId77" Type="http://schemas.openxmlformats.org/officeDocument/2006/relationships/tags" Target="../tags/tag853.xml"/><Relationship Id="rId8" Type="http://schemas.openxmlformats.org/officeDocument/2006/relationships/tags" Target="../tags/tag784.xml"/><Relationship Id="rId51" Type="http://schemas.openxmlformats.org/officeDocument/2006/relationships/tags" Target="../tags/tag827.xml"/><Relationship Id="rId72" Type="http://schemas.openxmlformats.org/officeDocument/2006/relationships/tags" Target="../tags/tag848.xml"/><Relationship Id="rId3" Type="http://schemas.openxmlformats.org/officeDocument/2006/relationships/tags" Target="../tags/tag779.xml"/><Relationship Id="rId12" Type="http://schemas.openxmlformats.org/officeDocument/2006/relationships/tags" Target="../tags/tag788.xml"/><Relationship Id="rId17" Type="http://schemas.openxmlformats.org/officeDocument/2006/relationships/tags" Target="../tags/tag793.xml"/><Relationship Id="rId25" Type="http://schemas.openxmlformats.org/officeDocument/2006/relationships/tags" Target="../tags/tag801.xml"/><Relationship Id="rId33" Type="http://schemas.openxmlformats.org/officeDocument/2006/relationships/tags" Target="../tags/tag809.xml"/><Relationship Id="rId38" Type="http://schemas.openxmlformats.org/officeDocument/2006/relationships/tags" Target="../tags/tag814.xml"/><Relationship Id="rId46" Type="http://schemas.openxmlformats.org/officeDocument/2006/relationships/tags" Target="../tags/tag822.xml"/><Relationship Id="rId59" Type="http://schemas.openxmlformats.org/officeDocument/2006/relationships/tags" Target="../tags/tag835.xml"/><Relationship Id="rId67" Type="http://schemas.openxmlformats.org/officeDocument/2006/relationships/tags" Target="../tags/tag843.xml"/><Relationship Id="rId20" Type="http://schemas.openxmlformats.org/officeDocument/2006/relationships/tags" Target="../tags/tag796.xml"/><Relationship Id="rId41" Type="http://schemas.openxmlformats.org/officeDocument/2006/relationships/tags" Target="../tags/tag817.xml"/><Relationship Id="rId54" Type="http://schemas.openxmlformats.org/officeDocument/2006/relationships/tags" Target="../tags/tag830.xml"/><Relationship Id="rId62" Type="http://schemas.openxmlformats.org/officeDocument/2006/relationships/tags" Target="../tags/tag838.xml"/><Relationship Id="rId70" Type="http://schemas.openxmlformats.org/officeDocument/2006/relationships/tags" Target="../tags/tag846.xml"/><Relationship Id="rId75" Type="http://schemas.openxmlformats.org/officeDocument/2006/relationships/tags" Target="../tags/tag851.xml"/><Relationship Id="rId1" Type="http://schemas.openxmlformats.org/officeDocument/2006/relationships/tags" Target="../tags/tag777.xml"/><Relationship Id="rId6" Type="http://schemas.openxmlformats.org/officeDocument/2006/relationships/tags" Target="../tags/tag782.xml"/><Relationship Id="rId15" Type="http://schemas.openxmlformats.org/officeDocument/2006/relationships/tags" Target="../tags/tag791.xml"/><Relationship Id="rId23" Type="http://schemas.openxmlformats.org/officeDocument/2006/relationships/tags" Target="../tags/tag799.xml"/><Relationship Id="rId28" Type="http://schemas.openxmlformats.org/officeDocument/2006/relationships/tags" Target="../tags/tag804.xml"/><Relationship Id="rId36" Type="http://schemas.openxmlformats.org/officeDocument/2006/relationships/tags" Target="../tags/tag812.xml"/><Relationship Id="rId49" Type="http://schemas.openxmlformats.org/officeDocument/2006/relationships/tags" Target="../tags/tag825.xml"/><Relationship Id="rId57" Type="http://schemas.openxmlformats.org/officeDocument/2006/relationships/tags" Target="../tags/tag8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56.xml"/><Relationship Id="rId2" Type="http://schemas.openxmlformats.org/officeDocument/2006/relationships/tags" Target="../tags/tag855.xml"/><Relationship Id="rId1" Type="http://schemas.openxmlformats.org/officeDocument/2006/relationships/tags" Target="../tags/tag854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59.xml"/><Relationship Id="rId2" Type="http://schemas.openxmlformats.org/officeDocument/2006/relationships/tags" Target="../tags/tag858.xml"/><Relationship Id="rId1" Type="http://schemas.openxmlformats.org/officeDocument/2006/relationships/tags" Target="../tags/tag857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tags" Target="../tags/tag34.xml"/><Relationship Id="rId39" Type="http://schemas.openxmlformats.org/officeDocument/2006/relationships/tags" Target="../tags/tag47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34" Type="http://schemas.openxmlformats.org/officeDocument/2006/relationships/tags" Target="../tags/tag42.xml"/><Relationship Id="rId42" Type="http://schemas.openxmlformats.org/officeDocument/2006/relationships/notesSlide" Target="../notesSlides/notesSlide3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33" Type="http://schemas.openxmlformats.org/officeDocument/2006/relationships/tags" Target="../tags/tag41.xml"/><Relationship Id="rId38" Type="http://schemas.openxmlformats.org/officeDocument/2006/relationships/tags" Target="../tags/tag46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29" Type="http://schemas.openxmlformats.org/officeDocument/2006/relationships/tags" Target="../tags/tag37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32" Type="http://schemas.openxmlformats.org/officeDocument/2006/relationships/tags" Target="../tags/tag40.xml"/><Relationship Id="rId37" Type="http://schemas.openxmlformats.org/officeDocument/2006/relationships/tags" Target="../tags/tag45.xml"/><Relationship Id="rId40" Type="http://schemas.openxmlformats.org/officeDocument/2006/relationships/tags" Target="../tags/tag48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28" Type="http://schemas.openxmlformats.org/officeDocument/2006/relationships/tags" Target="../tags/tag36.xml"/><Relationship Id="rId36" Type="http://schemas.openxmlformats.org/officeDocument/2006/relationships/tags" Target="../tags/tag44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31" Type="http://schemas.openxmlformats.org/officeDocument/2006/relationships/tags" Target="../tags/tag39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tags" Target="../tags/tag35.xml"/><Relationship Id="rId30" Type="http://schemas.openxmlformats.org/officeDocument/2006/relationships/tags" Target="../tags/tag38.xml"/><Relationship Id="rId35" Type="http://schemas.openxmlformats.org/officeDocument/2006/relationships/tags" Target="../tags/tag4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21" Type="http://schemas.openxmlformats.org/officeDocument/2006/relationships/tags" Target="../tags/tag69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5" Type="http://schemas.openxmlformats.org/officeDocument/2006/relationships/tags" Target="../tags/tag73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tags" Target="../tags/tag72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tags" Target="../tags/tag71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tags" Target="../tags/tag70.xml"/><Relationship Id="rId27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9" Type="http://schemas.openxmlformats.org/officeDocument/2006/relationships/tags" Target="../tags/tag112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34" Type="http://schemas.openxmlformats.org/officeDocument/2006/relationships/tags" Target="../tags/tag107.xml"/><Relationship Id="rId42" Type="http://schemas.openxmlformats.org/officeDocument/2006/relationships/notesSlide" Target="../notesSlides/notesSlide5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33" Type="http://schemas.openxmlformats.org/officeDocument/2006/relationships/tags" Target="../tags/tag106.xml"/><Relationship Id="rId38" Type="http://schemas.openxmlformats.org/officeDocument/2006/relationships/tags" Target="../tags/tag111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29" Type="http://schemas.openxmlformats.org/officeDocument/2006/relationships/tags" Target="../tags/tag102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32" Type="http://schemas.openxmlformats.org/officeDocument/2006/relationships/tags" Target="../tags/tag105.xml"/><Relationship Id="rId37" Type="http://schemas.openxmlformats.org/officeDocument/2006/relationships/tags" Target="../tags/tag110.xml"/><Relationship Id="rId40" Type="http://schemas.openxmlformats.org/officeDocument/2006/relationships/tags" Target="../tags/tag113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tags" Target="../tags/tag101.xml"/><Relationship Id="rId36" Type="http://schemas.openxmlformats.org/officeDocument/2006/relationships/tags" Target="../tags/tag109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31" Type="http://schemas.openxmlformats.org/officeDocument/2006/relationships/tags" Target="../tags/tag104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tags" Target="../tags/tag100.xml"/><Relationship Id="rId30" Type="http://schemas.openxmlformats.org/officeDocument/2006/relationships/tags" Target="../tags/tag103.xml"/><Relationship Id="rId35" Type="http://schemas.openxmlformats.org/officeDocument/2006/relationships/tags" Target="../tags/tag108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tags" Target="../tags/tag139.xml"/><Relationship Id="rId39" Type="http://schemas.openxmlformats.org/officeDocument/2006/relationships/tags" Target="../tags/tag152.xml"/><Relationship Id="rId21" Type="http://schemas.openxmlformats.org/officeDocument/2006/relationships/tags" Target="../tags/tag134.xml"/><Relationship Id="rId34" Type="http://schemas.openxmlformats.org/officeDocument/2006/relationships/tags" Target="../tags/tag147.xml"/><Relationship Id="rId42" Type="http://schemas.openxmlformats.org/officeDocument/2006/relationships/tags" Target="../tags/tag155.xml"/><Relationship Id="rId47" Type="http://schemas.openxmlformats.org/officeDocument/2006/relationships/tags" Target="../tags/tag160.xml"/><Relationship Id="rId50" Type="http://schemas.openxmlformats.org/officeDocument/2006/relationships/tags" Target="../tags/tag163.xml"/><Relationship Id="rId55" Type="http://schemas.openxmlformats.org/officeDocument/2006/relationships/tags" Target="../tags/tag168.xml"/><Relationship Id="rId63" Type="http://schemas.openxmlformats.org/officeDocument/2006/relationships/tags" Target="../tags/tag176.xml"/><Relationship Id="rId68" Type="http://schemas.openxmlformats.org/officeDocument/2006/relationships/tags" Target="../tags/tag181.xml"/><Relationship Id="rId7" Type="http://schemas.openxmlformats.org/officeDocument/2006/relationships/tags" Target="../tags/tag120.xml"/><Relationship Id="rId71" Type="http://schemas.openxmlformats.org/officeDocument/2006/relationships/tags" Target="../tags/tag184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9" Type="http://schemas.openxmlformats.org/officeDocument/2006/relationships/tags" Target="../tags/tag142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tags" Target="../tags/tag145.xml"/><Relationship Id="rId37" Type="http://schemas.openxmlformats.org/officeDocument/2006/relationships/tags" Target="../tags/tag150.xml"/><Relationship Id="rId40" Type="http://schemas.openxmlformats.org/officeDocument/2006/relationships/tags" Target="../tags/tag153.xml"/><Relationship Id="rId45" Type="http://schemas.openxmlformats.org/officeDocument/2006/relationships/tags" Target="../tags/tag158.xml"/><Relationship Id="rId53" Type="http://schemas.openxmlformats.org/officeDocument/2006/relationships/tags" Target="../tags/tag166.xml"/><Relationship Id="rId58" Type="http://schemas.openxmlformats.org/officeDocument/2006/relationships/tags" Target="../tags/tag171.xml"/><Relationship Id="rId66" Type="http://schemas.openxmlformats.org/officeDocument/2006/relationships/tags" Target="../tags/tag179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36" Type="http://schemas.openxmlformats.org/officeDocument/2006/relationships/tags" Target="../tags/tag149.xml"/><Relationship Id="rId49" Type="http://schemas.openxmlformats.org/officeDocument/2006/relationships/tags" Target="../tags/tag162.xml"/><Relationship Id="rId57" Type="http://schemas.openxmlformats.org/officeDocument/2006/relationships/tags" Target="../tags/tag170.xml"/><Relationship Id="rId61" Type="http://schemas.openxmlformats.org/officeDocument/2006/relationships/tags" Target="../tags/tag174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31" Type="http://schemas.openxmlformats.org/officeDocument/2006/relationships/tags" Target="../tags/tag144.xml"/><Relationship Id="rId44" Type="http://schemas.openxmlformats.org/officeDocument/2006/relationships/tags" Target="../tags/tag157.xml"/><Relationship Id="rId52" Type="http://schemas.openxmlformats.org/officeDocument/2006/relationships/tags" Target="../tags/tag165.xml"/><Relationship Id="rId60" Type="http://schemas.openxmlformats.org/officeDocument/2006/relationships/tags" Target="../tags/tag173.xml"/><Relationship Id="rId65" Type="http://schemas.openxmlformats.org/officeDocument/2006/relationships/tags" Target="../tags/tag178.xml"/><Relationship Id="rId73" Type="http://schemas.openxmlformats.org/officeDocument/2006/relationships/notesSlide" Target="../notesSlides/notesSlide6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30" Type="http://schemas.openxmlformats.org/officeDocument/2006/relationships/tags" Target="../tags/tag143.xml"/><Relationship Id="rId35" Type="http://schemas.openxmlformats.org/officeDocument/2006/relationships/tags" Target="../tags/tag148.xml"/><Relationship Id="rId43" Type="http://schemas.openxmlformats.org/officeDocument/2006/relationships/tags" Target="../tags/tag156.xml"/><Relationship Id="rId48" Type="http://schemas.openxmlformats.org/officeDocument/2006/relationships/tags" Target="../tags/tag161.xml"/><Relationship Id="rId56" Type="http://schemas.openxmlformats.org/officeDocument/2006/relationships/tags" Target="../tags/tag169.xml"/><Relationship Id="rId64" Type="http://schemas.openxmlformats.org/officeDocument/2006/relationships/tags" Target="../tags/tag177.xml"/><Relationship Id="rId69" Type="http://schemas.openxmlformats.org/officeDocument/2006/relationships/tags" Target="../tags/tag182.xml"/><Relationship Id="rId8" Type="http://schemas.openxmlformats.org/officeDocument/2006/relationships/tags" Target="../tags/tag121.xml"/><Relationship Id="rId51" Type="http://schemas.openxmlformats.org/officeDocument/2006/relationships/tags" Target="../tags/tag164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tags" Target="../tags/tag146.xml"/><Relationship Id="rId38" Type="http://schemas.openxmlformats.org/officeDocument/2006/relationships/tags" Target="../tags/tag151.xml"/><Relationship Id="rId46" Type="http://schemas.openxmlformats.org/officeDocument/2006/relationships/tags" Target="../tags/tag159.xml"/><Relationship Id="rId59" Type="http://schemas.openxmlformats.org/officeDocument/2006/relationships/tags" Target="../tags/tag172.xml"/><Relationship Id="rId67" Type="http://schemas.openxmlformats.org/officeDocument/2006/relationships/tags" Target="../tags/tag180.xml"/><Relationship Id="rId20" Type="http://schemas.openxmlformats.org/officeDocument/2006/relationships/tags" Target="../tags/tag133.xml"/><Relationship Id="rId41" Type="http://schemas.openxmlformats.org/officeDocument/2006/relationships/tags" Target="../tags/tag154.xml"/><Relationship Id="rId54" Type="http://schemas.openxmlformats.org/officeDocument/2006/relationships/tags" Target="../tags/tag167.xml"/><Relationship Id="rId62" Type="http://schemas.openxmlformats.org/officeDocument/2006/relationships/tags" Target="../tags/tag175.xml"/><Relationship Id="rId70" Type="http://schemas.openxmlformats.org/officeDocument/2006/relationships/tags" Target="../tags/tag183.xml"/><Relationship Id="rId1" Type="http://schemas.openxmlformats.org/officeDocument/2006/relationships/tags" Target="../tags/tag114.xml"/><Relationship Id="rId6" Type="http://schemas.openxmlformats.org/officeDocument/2006/relationships/tags" Target="../tags/tag1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3" Type="http://schemas.openxmlformats.org/officeDocument/2006/relationships/tags" Target="../tags/tag187.xml"/><Relationship Id="rId21" Type="http://schemas.openxmlformats.org/officeDocument/2006/relationships/tags" Target="../tags/tag205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25" Type="http://schemas.openxmlformats.org/officeDocument/2006/relationships/notesSlide" Target="../notesSlides/notesSlide7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20" Type="http://schemas.openxmlformats.org/officeDocument/2006/relationships/tags" Target="../tags/tag204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23" Type="http://schemas.openxmlformats.org/officeDocument/2006/relationships/tags" Target="../tags/tag207.xml"/><Relationship Id="rId10" Type="http://schemas.openxmlformats.org/officeDocument/2006/relationships/tags" Target="../tags/tag194.xml"/><Relationship Id="rId19" Type="http://schemas.openxmlformats.org/officeDocument/2006/relationships/tags" Target="../tags/tag203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Relationship Id="rId22" Type="http://schemas.openxmlformats.org/officeDocument/2006/relationships/tags" Target="../tags/tag2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Virtual Memory II</a:t>
            </a:r>
            <a:br>
              <a:rPr lang="en-US" dirty="0"/>
            </a:br>
            <a:r>
              <a:rPr lang="en-US" sz="2000" b="0" dirty="0"/>
              <a:t>CSE 351 Winter 2018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Mark Wyse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Kevin Bi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Parker </a:t>
            </a:r>
            <a:r>
              <a:rPr lang="en-US" sz="2000" dirty="0" err="1"/>
              <a:t>DeWilde</a:t>
            </a:r>
            <a:endParaRPr lang="en-US" sz="2000" dirty="0"/>
          </a:p>
          <a:p>
            <a:pPr algn="l">
              <a:spcBef>
                <a:spcPts val="480"/>
              </a:spcBef>
            </a:pPr>
            <a:r>
              <a:rPr lang="en-US" sz="2000" dirty="0"/>
              <a:t>Emily </a:t>
            </a:r>
            <a:r>
              <a:rPr lang="en-US" sz="2000" dirty="0" err="1"/>
              <a:t>Furst</a:t>
            </a:r>
            <a:endParaRPr lang="en-US" sz="2000" dirty="0"/>
          </a:p>
          <a:p>
            <a:pPr algn="l">
              <a:spcBef>
                <a:spcPts val="480"/>
              </a:spcBef>
            </a:pPr>
            <a:r>
              <a:rPr lang="en-US" sz="2000" dirty="0"/>
              <a:t>Sarah House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Waylon Huang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Vinny </a:t>
            </a:r>
            <a:r>
              <a:rPr lang="en-US" sz="2000" dirty="0" err="1"/>
              <a:t>Palaniappan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72257" y="557882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https://xkcd.com/1495/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57" y="2467897"/>
            <a:ext cx="6400800" cy="31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3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 Page Fault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389438"/>
            <a:ext cx="8366125" cy="22860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1)</a:t>
            </a:r>
            <a:r>
              <a:rPr lang="en-GB" sz="2000" b="0" dirty="0"/>
              <a:t>	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2-3)</a:t>
            </a:r>
            <a:r>
              <a:rPr lang="en-GB" sz="2000" b="0" dirty="0"/>
              <a:t>  MMU fetches PTE from page table in cache/memory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4)</a:t>
            </a:r>
            <a:r>
              <a:rPr lang="en-GB" sz="2000" b="0" dirty="0"/>
              <a:t>	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5)</a:t>
            </a:r>
            <a:r>
              <a:rPr lang="en-GB" sz="2000" b="0" dirty="0"/>
              <a:t>	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6)</a:t>
            </a:r>
            <a:r>
              <a:rPr lang="en-GB" sz="2000" b="0" dirty="0"/>
              <a:t>	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7)</a:t>
            </a:r>
            <a:r>
              <a:rPr lang="en-GB" sz="2000" b="0" dirty="0"/>
              <a:t>	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8"/>
            </p:custDataLst>
          </p:nvPr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77633" y="2829849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>
            <p:custDataLst>
              <p:tags r:id="rId10"/>
            </p:custDataLst>
          </p:nvPr>
        </p:nvSpPr>
        <p:spPr>
          <a:xfrm>
            <a:off x="614766" y="224124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42011" y="2394344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>
            <p:custDataLst>
              <p:tags r:id="rId12"/>
            </p:custDataLst>
          </p:nvPr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93146" y="2835472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>
            <p:custDataLst>
              <p:tags r:id="rId14"/>
            </p:custDataLst>
          </p:nvPr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>
            <p:custDataLst>
              <p:tags r:id="rId22"/>
            </p:custDataLst>
          </p:nvPr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>
            <p:custDataLst>
              <p:tags r:id="rId23"/>
            </p:custDataLst>
          </p:nvPr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>
            <p:custDataLst>
              <p:tags r:id="rId24"/>
            </p:custDataLst>
          </p:nvPr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>
            <p:custDataLst>
              <p:tags r:id="rId25"/>
            </p:custDataLst>
          </p:nvPr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925" y="2353733"/>
            <a:ext cx="1041096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863386" y="3302001"/>
            <a:ext cx="908752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273612" y="1180238"/>
            <a:ext cx="89509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241843"/>
              </p:ext>
            </p:extLst>
          </p:nvPr>
        </p:nvGraphicFramePr>
        <p:xfrm>
          <a:off x="5853300" y="227285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302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Hmm… Translation Sounds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MMU accesses memory </a:t>
            </a:r>
            <a:r>
              <a:rPr lang="en-GB" i="1" dirty="0"/>
              <a:t>twice</a:t>
            </a:r>
            <a:r>
              <a:rPr lang="en-GB" dirty="0"/>
              <a:t>: once to get the PTE for translation, and then again for the actual memory request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PTEs </a:t>
            </a:r>
            <a:r>
              <a:rPr lang="en-GB" i="1" dirty="0"/>
              <a:t>may</a:t>
            </a:r>
            <a:r>
              <a:rPr lang="en-GB" dirty="0"/>
              <a:t> be cached in L1 like any other memory word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they may be evicted by other data references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And a hit in the L1 cache still requires 1-3 cycles</a:t>
            </a:r>
          </a:p>
          <a:p>
            <a:endParaRPr lang="en-US" b="0" dirty="0"/>
          </a:p>
          <a:p>
            <a:r>
              <a:rPr lang="en-US" b="0" i="1" dirty="0"/>
              <a:t>What can we do to make this faster?</a:t>
            </a:r>
          </a:p>
          <a:p>
            <a:pPr lvl="1"/>
            <a:r>
              <a:rPr lang="en-GB" b="1" dirty="0"/>
              <a:t>Solution:  </a:t>
            </a:r>
            <a:r>
              <a:rPr lang="en-GB" dirty="0"/>
              <a:t>add another cache!  🎉</a:t>
            </a:r>
          </a:p>
          <a:p>
            <a:pPr lvl="1"/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4974336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FF0000"/>
                </a:solidFill>
                <a:effectLst/>
              </a:rPr>
              <a:t>Translation Lookaside Buffer</a:t>
            </a:r>
            <a:r>
              <a:rPr lang="en-GB" dirty="0">
                <a:solidFill>
                  <a:srgbClr val="FF0000"/>
                </a:solidFill>
                <a:effectLst/>
              </a:rPr>
              <a:t> </a:t>
            </a:r>
            <a:r>
              <a:rPr lang="en-GB" dirty="0">
                <a:effectLst/>
              </a:rPr>
              <a:t>(</a:t>
            </a:r>
            <a:r>
              <a:rPr lang="en-GB" dirty="0">
                <a:solidFill>
                  <a:srgbClr val="FF0000"/>
                </a:solidFill>
                <a:effectLst/>
              </a:rPr>
              <a:t>TLB</a:t>
            </a:r>
            <a:r>
              <a:rPr lang="en-GB" dirty="0">
                <a:effectLst/>
              </a:rPr>
              <a:t>):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</a:t>
            </a:r>
            <a:r>
              <a:rPr lang="en-GB" i="1" dirty="0"/>
              <a:t>page table entries</a:t>
            </a:r>
            <a:r>
              <a:rPr lang="en-GB" dirty="0"/>
              <a:t> for small number of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Modern Intel processors have 128 or 256 entries in TLB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Much faster than a page table lookup in cache/memory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474720" y="4663440"/>
            <a:ext cx="2194560" cy="1476827"/>
            <a:chOff x="3239577" y="4339063"/>
            <a:chExt cx="2194560" cy="1476827"/>
          </a:xfrm>
        </p:grpSpPr>
        <p:sp>
          <p:nvSpPr>
            <p:cNvPr id="6" name="Rectangle 5"/>
            <p:cNvSpPr/>
            <p:nvPr/>
          </p:nvSpPr>
          <p:spPr bwMode="auto">
            <a:xfrm>
              <a:off x="3239577" y="4339063"/>
              <a:ext cx="2194560" cy="1476827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TLB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337560" y="4741200"/>
              <a:ext cx="1990930" cy="305650"/>
              <a:chOff x="170188" y="5547492"/>
              <a:chExt cx="1990930" cy="305650"/>
            </a:xfrm>
          </p:grpSpPr>
          <p:sp>
            <p:nvSpPr>
              <p:cNvPr id="8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9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  <p:sp>
            <p:nvSpPr>
              <p:cNvPr id="10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337560" y="5074239"/>
              <a:ext cx="1990930" cy="305650"/>
              <a:chOff x="170188" y="5547492"/>
              <a:chExt cx="1990930" cy="305650"/>
            </a:xfrm>
          </p:grpSpPr>
          <p:sp>
            <p:nvSpPr>
              <p:cNvPr id="12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13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337560" y="5407278"/>
              <a:ext cx="1990930" cy="305650"/>
              <a:chOff x="170188" y="5547492"/>
              <a:chExt cx="1990930" cy="305650"/>
            </a:xfrm>
          </p:grpSpPr>
          <p:sp>
            <p:nvSpPr>
              <p:cNvPr id="16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17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14030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548640"/>
          </a:xfrm>
        </p:spPr>
        <p:txBody>
          <a:bodyPr/>
          <a:lstStyle/>
          <a:p>
            <a:r>
              <a:rPr lang="en-GB" sz="2400" dirty="0">
                <a:cs typeface="Calibri" panose="020F0502020204030204" pitchFamily="34" charset="0"/>
              </a:rPr>
              <a:t>A TLB hit eliminates a memory access!</a:t>
            </a:r>
          </a:p>
          <a:p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MMU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>
                  <a:latin typeface="Lato" panose="020F0502020204030203" pitchFamily="34" charset="0"/>
                </a:rPr>
                <a:t>Memory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84978" y="33528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PA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Data</a:t>
              </a: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VA</a:t>
              </a: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23899" y="2311401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TLB</a:t>
              </a: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VPN</a:t>
              </a: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3" name="Trapezoid 2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3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3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VPN</a:t>
                </a:r>
              </a:p>
            </p:txBody>
          </p:sp>
          <p:sp>
            <p:nvSpPr>
              <p:cNvPr id="3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3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42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43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48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49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5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4965"/>
              </p:ext>
            </p:extLst>
          </p:nvPr>
        </p:nvGraphicFramePr>
        <p:xfrm>
          <a:off x="6659809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61943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914400"/>
          </a:xfrm>
        </p:spPr>
        <p:txBody>
          <a:bodyPr/>
          <a:lstStyle/>
          <a:p>
            <a:r>
              <a:rPr lang="en-US" sz="2400" dirty="0"/>
              <a:t>A TLB miss incurs an additional memory access (the PTE)</a:t>
            </a:r>
          </a:p>
          <a:p>
            <a:pPr lvl="1"/>
            <a:r>
              <a:rPr lang="en-US" sz="2000" dirty="0"/>
              <a:t>Fortunately, TLB misses are rare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MMU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>
                  <a:latin typeface="Lato" panose="020F0502020204030203" pitchFamily="34" charset="0"/>
                </a:rPr>
                <a:t>Memory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55380" y="38100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PA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Data</a:t>
              </a: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40628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VA</a:t>
              </a: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12901" y="2361338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26760" y="41297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TLB</a:t>
              </a: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VPN</a:t>
              </a: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626760" y="2121431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7" name="Text Box 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479981" y="3371716"/>
              <a:ext cx="62739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PTEA</a:t>
              </a:r>
            </a:p>
          </p:txBody>
        </p:sp>
        <p:cxnSp>
          <p:nvCxnSpPr>
            <p:cNvPr id="31" name="Straight Arrow Connector 30"/>
            <p:cNvCxnSpPr/>
            <p:nvPr>
              <p:custDataLst>
                <p:tags r:id="rId25"/>
              </p:custDataLst>
            </p:nvPr>
          </p:nvCxnSpPr>
          <p:spPr bwMode="auto">
            <a:xfrm flipV="1">
              <a:off x="5030787" y="3624575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Oval 1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626760" y="3124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cxnSp>
          <p:nvCxnSpPr>
            <p:cNvPr id="34" name="Elbow Connector 33"/>
            <p:cNvCxnSpPr/>
            <p:nvPr>
              <p:custDataLst>
                <p:tags r:id="rId27"/>
              </p:custDataLst>
            </p:nvPr>
          </p:nvCxnSpPr>
          <p:spPr bwMode="auto">
            <a:xfrm rot="10800000">
              <a:off x="4648200" y="2636839"/>
              <a:ext cx="1905000" cy="482601"/>
            </a:xfrm>
            <a:prstGeom prst="bentConnector3">
              <a:avLst>
                <a:gd name="adj1" fmla="val 21556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Trapezoid 61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65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66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VPN</a:t>
                </a:r>
              </a:p>
            </p:txBody>
          </p:sp>
          <p:sp>
            <p:nvSpPr>
              <p:cNvPr id="67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6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70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1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7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7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72484"/>
              </p:ext>
            </p:extLst>
          </p:nvPr>
        </p:nvGraphicFramePr>
        <p:xfrm>
          <a:off x="6623846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73479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Data on a Memory Read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Check TLB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:  VPN,  </a:t>
            </a:r>
            <a:r>
              <a:rPr lang="en-US" u="sng" dirty="0"/>
              <a:t>Output</a:t>
            </a:r>
            <a:r>
              <a:rPr lang="en-US" dirty="0"/>
              <a:t>:  PPN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TLB Hit:</a:t>
            </a:r>
            <a:r>
              <a:rPr lang="en-US" dirty="0"/>
              <a:t>  Fetch translation, return PPN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TLB Miss:</a:t>
            </a:r>
            <a:r>
              <a:rPr lang="en-US" dirty="0"/>
              <a:t>  Check page table (in memory)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Page Table Hit:</a:t>
            </a:r>
            <a:r>
              <a:rPr lang="en-US" dirty="0"/>
              <a:t>  Load page table entry into TLB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Page Fault:</a:t>
            </a:r>
            <a:r>
              <a:rPr lang="en-US" dirty="0"/>
              <a:t>  Fetch page from disk to memory, update corresponding page table entry, then load entry into TLB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Check cache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:  physical address,  </a:t>
            </a:r>
            <a:r>
              <a:rPr lang="en-US" u="sng" dirty="0"/>
              <a:t>Output</a:t>
            </a:r>
            <a:r>
              <a:rPr lang="en-US" dirty="0"/>
              <a:t>:  data</a:t>
            </a:r>
            <a:endParaRPr lang="en-US" i="1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Cache Hit: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Return data value to processor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Cache Miss: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Fetch data value from memory, store it in cache, return it to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7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Translation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16</a:t>
            </a:fld>
            <a:endParaRPr lang="en-US"/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336798" y="1348239"/>
            <a:ext cx="2469395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0" rIns="90488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b="1" dirty="0">
                <a:solidFill>
                  <a:srgbClr val="00B0F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57600" y="2068711"/>
            <a:ext cx="1828800" cy="78778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45920" y="3410712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Table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“Walk”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2834640" y="4745736"/>
            <a:ext cx="146304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Update 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731520" y="4745736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Fault</a:t>
            </a:r>
            <a:endParaRPr lang="en-US" altLang="ko-KR" sz="2000" dirty="0"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669280" y="3410712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6858000" y="4745736"/>
            <a:ext cx="1463040" cy="7863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Physical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Address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572000" y="1751211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450118" y="2788920"/>
            <a:ext cx="109324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779391" y="2788920"/>
            <a:ext cx="91852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Hit</a:t>
            </a: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557799" y="4142232"/>
            <a:ext cx="1093634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not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731018" y="4142232"/>
            <a:ext cx="937758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589520" y="4142232"/>
            <a:ext cx="1222772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4754880" y="4745736"/>
            <a:ext cx="1828800" cy="78778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Fault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566928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754880" y="5715000"/>
            <a:ext cx="1828800" cy="4663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b="1" dirty="0">
                <a:latin typeface="Courier New" panose="02070309020205020404" pitchFamily="49" charset="0"/>
                <a:ea typeface="굴림" charset="-127"/>
                <a:cs typeface="Courier New" panose="02070309020205020404" pitchFamily="49" charset="0"/>
              </a:rPr>
              <a:t>SIGSEGV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60320" y="2856491"/>
            <a:ext cx="4023360" cy="545077"/>
            <a:chOff x="2560320" y="2632455"/>
            <a:chExt cx="4023360" cy="545077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4572000" y="2632455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" name="Elbow Connector 3"/>
            <p:cNvCxnSpPr/>
            <p:nvPr/>
          </p:nvCxnSpPr>
          <p:spPr>
            <a:xfrm>
              <a:off x="4572000" y="2903212"/>
              <a:ext cx="201168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flipH="1">
              <a:off x="2560320" y="2903212"/>
              <a:ext cx="201168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565150" y="4142232"/>
            <a:ext cx="987451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45920" y="4197096"/>
            <a:ext cx="1920240" cy="548640"/>
            <a:chOff x="1645920" y="3973060"/>
            <a:chExt cx="1920240" cy="548640"/>
          </a:xfrm>
        </p:grpSpPr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2560320" y="39730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3" name="Elbow Connector 42"/>
            <p:cNvCxnSpPr/>
            <p:nvPr/>
          </p:nvCxnSpPr>
          <p:spPr>
            <a:xfrm flipH="1">
              <a:off x="1645920" y="4247380"/>
              <a:ext cx="91440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>
              <a:off x="2560320" y="4247380"/>
              <a:ext cx="100584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669280" y="4197096"/>
            <a:ext cx="1920240" cy="548640"/>
            <a:chOff x="5669280" y="3973060"/>
            <a:chExt cx="1920240" cy="548640"/>
          </a:xfrm>
        </p:grpSpPr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6584689" y="39730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4" name="Elbow Connector 43"/>
            <p:cNvCxnSpPr/>
            <p:nvPr/>
          </p:nvCxnSpPr>
          <p:spPr>
            <a:xfrm flipH="1">
              <a:off x="5669280" y="4247380"/>
              <a:ext cx="91440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>
              <a:off x="6583680" y="4247380"/>
              <a:ext cx="100584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67512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Check cache</a:t>
            </a: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H="1">
            <a:off x="758952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H="1">
            <a:off x="164592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56616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52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 in Disk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47244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 in Mem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645920" y="3804540"/>
            <a:ext cx="4022856" cy="2551176"/>
            <a:chOff x="1645920" y="3804540"/>
            <a:chExt cx="4022856" cy="2551176"/>
          </a:xfrm>
        </p:grpSpPr>
        <p:sp>
          <p:nvSpPr>
            <p:cNvPr id="47" name="Line 29"/>
            <p:cNvSpPr>
              <a:spLocks noChangeShapeType="1"/>
            </p:cNvSpPr>
            <p:nvPr/>
          </p:nvSpPr>
          <p:spPr bwMode="auto">
            <a:xfrm flipH="1">
              <a:off x="1645920" y="60807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Line 29"/>
            <p:cNvSpPr>
              <a:spLocks noChangeShapeType="1"/>
            </p:cNvSpPr>
            <p:nvPr/>
          </p:nvSpPr>
          <p:spPr bwMode="auto">
            <a:xfrm flipH="1">
              <a:off x="3566160" y="60807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 flipH="1" flipV="1">
              <a:off x="3844548" y="4531488"/>
              <a:ext cx="2551176" cy="109728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645920" y="6355080"/>
              <a:ext cx="292608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970132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Switching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needs to happen when the CPU switches processes?</a:t>
            </a:r>
          </a:p>
          <a:p>
            <a:pPr lvl="1"/>
            <a:r>
              <a:rPr lang="en-US" dirty="0"/>
              <a:t>Registers:</a:t>
            </a:r>
          </a:p>
          <a:p>
            <a:pPr lvl="2"/>
            <a:r>
              <a:rPr lang="en-US" dirty="0"/>
              <a:t>Save state of old process, load state of new process</a:t>
            </a:r>
          </a:p>
          <a:p>
            <a:pPr lvl="2"/>
            <a:r>
              <a:rPr lang="en-US" dirty="0"/>
              <a:t>Including the Page Table Base Register (PTBR)</a:t>
            </a:r>
          </a:p>
          <a:p>
            <a:pPr lvl="1"/>
            <a:r>
              <a:rPr lang="en-US" dirty="0"/>
              <a:t>Memory:</a:t>
            </a:r>
          </a:p>
          <a:p>
            <a:pPr lvl="2"/>
            <a:r>
              <a:rPr lang="en-US" dirty="0"/>
              <a:t>Nothing to do!  Pages for processes already exist in memory/disk and protected from each other</a:t>
            </a:r>
          </a:p>
          <a:p>
            <a:pPr lvl="1"/>
            <a:r>
              <a:rPr lang="en-US" dirty="0"/>
              <a:t>TLB: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Invalidate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 entries in TLB – mapping is for old process’ VAs </a:t>
            </a:r>
          </a:p>
          <a:p>
            <a:pPr lvl="1"/>
            <a:r>
              <a:rPr lang="en-US" dirty="0"/>
              <a:t>Cache:</a:t>
            </a:r>
          </a:p>
          <a:p>
            <a:pPr lvl="2"/>
            <a:r>
              <a:rPr lang="en-US" dirty="0"/>
              <a:t>Can leave alone because storing based on PAs – good for shared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5678"/>
            <a:ext cx="8403336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074"/>
                <a:ext cx="8366760" cy="4974336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Basic Parameters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	Number of addresses in virtual address space</a:t>
                </a:r>
                <a:endParaRPr lang="en-US" baseline="30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	Number of addresses in physical address space</a:t>
                </a:r>
                <a:endParaRPr lang="en-US" baseline="30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dirty="0"/>
                  <a:t>	Page size (bytes)</a:t>
                </a:r>
                <a:endParaRPr lang="en-US" baseline="30000" dirty="0"/>
              </a:p>
              <a:p>
                <a:r>
                  <a:rPr lang="en-US" dirty="0"/>
                  <a:t>Components of the virtual address (VA)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VPO</a:t>
                </a:r>
                <a:r>
                  <a:rPr lang="en-US" dirty="0"/>
                  <a:t>	Virtual page offset 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VPN</a:t>
                </a:r>
                <a:r>
                  <a:rPr lang="en-US" dirty="0"/>
                  <a:t>	Virtual page number</a:t>
                </a:r>
                <a:endParaRPr lang="en-US" b="1" dirty="0"/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TLBI</a:t>
                </a:r>
                <a:r>
                  <a:rPr lang="en-US" dirty="0"/>
                  <a:t>	TLB index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TLBT</a:t>
                </a:r>
                <a:r>
                  <a:rPr lang="en-US" dirty="0"/>
                  <a:t>	TLB tag</a:t>
                </a:r>
              </a:p>
              <a:p>
                <a:r>
                  <a:rPr lang="en-US" dirty="0"/>
                  <a:t>Components of the physical address (PA)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PPO</a:t>
                </a:r>
                <a:r>
                  <a:rPr lang="en-US" dirty="0"/>
                  <a:t>	Physical page offset (same as VPO)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PPN	</a:t>
                </a:r>
                <a:r>
                  <a:rPr lang="en-US" dirty="0"/>
                  <a:t>Physical page number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939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396874" y="1362074"/>
                <a:ext cx="8366760" cy="4974336"/>
              </a:xfrm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Memory System Example (small)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011680"/>
          </a:xfrm>
        </p:spPr>
        <p:txBody>
          <a:bodyPr/>
          <a:lstStyle/>
          <a:p>
            <a:r>
              <a:rPr lang="en-GB" dirty="0"/>
              <a:t>Addressing</a:t>
            </a:r>
          </a:p>
          <a:p>
            <a:pPr lvl="1"/>
            <a:r>
              <a:rPr lang="en-GB" dirty="0"/>
              <a:t>14-bit virtual addresses</a:t>
            </a:r>
          </a:p>
          <a:p>
            <a:pPr lvl="1"/>
            <a:r>
              <a:rPr lang="en-GB" dirty="0"/>
              <a:t>12-bit physical address</a:t>
            </a:r>
          </a:p>
          <a:p>
            <a:pPr lvl="1"/>
            <a:r>
              <a:rPr lang="en-GB" dirty="0"/>
              <a:t>Page size = 64 bytes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61288" y="3474720"/>
            <a:ext cx="6823075" cy="1392156"/>
            <a:chOff x="960438" y="3090862"/>
            <a:chExt cx="6823075" cy="13921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960438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43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7800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780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9" name="Rectangle 1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935163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93516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422525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42252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909888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0988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5" name="Rectangle 20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97250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39725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4613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8461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9" name="Rectangle 2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371975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37197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1" name="Rectangle 29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859338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5933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3" name="Rectangle 3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46700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34670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5" name="Rectangle 35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834063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83406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7" name="Rectangle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321425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32142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9" name="Rectangle 4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6808788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680878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7296150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729615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33" name="Group 83"/>
            <p:cNvGrpSpPr>
              <a:grpSpLocks/>
            </p:cNvGrpSpPr>
            <p:nvPr>
              <p:custDataLst>
                <p:tags r:id="rId61"/>
              </p:custDataLst>
            </p:nvPr>
          </p:nvGrpSpPr>
          <p:grpSpPr bwMode="auto">
            <a:xfrm>
              <a:off x="4858228" y="3830637"/>
              <a:ext cx="2907792" cy="333375"/>
              <a:chOff x="3061" y="2242"/>
              <a:chExt cx="1842" cy="210"/>
            </a:xfrm>
          </p:grpSpPr>
          <p:sp>
            <p:nvSpPr>
              <p:cNvPr id="39" name="Line 84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061" y="2352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Text Box 85"/>
              <p:cNvSpPr txBox="1"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792" y="2242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34" name="Group 92"/>
            <p:cNvGrpSpPr>
              <a:grpSpLocks/>
            </p:cNvGrpSpPr>
            <p:nvPr>
              <p:custDataLst>
                <p:tags r:id="rId62"/>
              </p:custDataLst>
            </p:nvPr>
          </p:nvGrpSpPr>
          <p:grpSpPr bwMode="auto">
            <a:xfrm>
              <a:off x="960438" y="3830637"/>
              <a:ext cx="3916363" cy="333375"/>
              <a:chOff x="605" y="2242"/>
              <a:chExt cx="2467" cy="210"/>
            </a:xfrm>
          </p:grpSpPr>
          <p:sp>
            <p:nvSpPr>
              <p:cNvPr id="37" name="Line 93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605" y="2347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Text Box 94"/>
              <p:cNvSpPr txBox="1"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631" y="2242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  <p:sp>
          <p:nvSpPr>
            <p:cNvPr id="35" name="Text Box 95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811814" y="4143376"/>
              <a:ext cx="219456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Page Number</a:t>
              </a:r>
            </a:p>
          </p:txBody>
        </p:sp>
        <p:sp>
          <p:nvSpPr>
            <p:cNvPr id="36" name="Text Box 96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5346700" y="4149808"/>
              <a:ext cx="1930848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Page Offset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12264" y="5127625"/>
            <a:ext cx="5865814" cy="1330243"/>
            <a:chOff x="1935163" y="5127625"/>
            <a:chExt cx="5865814" cy="1330243"/>
          </a:xfrm>
        </p:grpSpPr>
        <p:sp>
          <p:nvSpPr>
            <p:cNvPr id="42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935163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93516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44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22525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2252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46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09888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90988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48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397250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9725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50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84613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8461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52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71975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197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54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859338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85933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56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346700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34670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58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34063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83406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0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21425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142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2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08788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0878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4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296150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9615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66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876801" y="5791200"/>
              <a:ext cx="2924176" cy="333375"/>
              <a:chOff x="3072" y="3298"/>
              <a:chExt cx="1842" cy="210"/>
            </a:xfrm>
          </p:grpSpPr>
          <p:sp>
            <p:nvSpPr>
              <p:cNvPr id="72" name="Line 87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Text Box 8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67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1981200" y="5791200"/>
              <a:ext cx="2924176" cy="333375"/>
              <a:chOff x="1248" y="3298"/>
              <a:chExt cx="1842" cy="210"/>
            </a:xfrm>
          </p:grpSpPr>
          <p:sp>
            <p:nvSpPr>
              <p:cNvPr id="70" name="Line 90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Text Box 91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sp>
          <p:nvSpPr>
            <p:cNvPr id="68" name="Text Box 9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211419" y="6124658"/>
              <a:ext cx="228600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Page Number</a:t>
              </a:r>
            </a:p>
          </p:txBody>
        </p:sp>
        <p:sp>
          <p:nvSpPr>
            <p:cNvPr id="69" name="Text Box 9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269072" y="6124658"/>
              <a:ext cx="210312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Page Offset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369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4 due Wednesday by 11:59 pm!</a:t>
            </a:r>
          </a:p>
          <a:p>
            <a:r>
              <a:rPr lang="en-US" dirty="0"/>
              <a:t>Homework 5 released today, due 3/7</a:t>
            </a:r>
          </a:p>
          <a:p>
            <a:pPr lvl="1"/>
            <a:r>
              <a:rPr lang="en-US" dirty="0"/>
              <a:t>Processes and Virtual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42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GB" dirty="0"/>
              <a:t>Only showing first 16 entries (out of _____)</a:t>
            </a:r>
          </a:p>
          <a:p>
            <a:pPr lvl="1"/>
            <a:r>
              <a:rPr lang="en-GB" b="1" dirty="0"/>
              <a:t>Note:  </a:t>
            </a:r>
            <a:r>
              <a:rPr lang="en-GB" dirty="0"/>
              <a:t>showing 2 hex digits for PPN even though only 6 bits</a:t>
            </a:r>
          </a:p>
          <a:p>
            <a:pPr lvl="1"/>
            <a:r>
              <a:rPr lang="en-GB" b="1" dirty="0"/>
              <a:t>Note:</a:t>
            </a:r>
            <a:r>
              <a:rPr lang="en-GB" dirty="0"/>
              <a:t>  other management bits not shown, but part of PTE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97434"/>
              </p:ext>
            </p:extLst>
          </p:nvPr>
        </p:nvGraphicFramePr>
        <p:xfrm>
          <a:off x="1920240" y="2926080"/>
          <a:ext cx="2084832" cy="279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65093"/>
              </p:ext>
            </p:extLst>
          </p:nvPr>
        </p:nvGraphicFramePr>
        <p:xfrm>
          <a:off x="4754880" y="2926080"/>
          <a:ext cx="2084832" cy="279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526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1828800"/>
          </a:xfrm>
        </p:spPr>
        <p:txBody>
          <a:bodyPr/>
          <a:lstStyle/>
          <a:p>
            <a:r>
              <a:rPr lang="en-GB" dirty="0"/>
              <a:t>16 entries total</a:t>
            </a:r>
          </a:p>
          <a:p>
            <a:r>
              <a:rPr lang="en-GB" dirty="0"/>
              <a:t>4-way set associative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17071" y="2705099"/>
            <a:ext cx="6831542" cy="1337734"/>
            <a:chOff x="1117071" y="2705099"/>
            <a:chExt cx="6831542" cy="1337734"/>
          </a:xfrm>
        </p:grpSpPr>
        <p:sp>
          <p:nvSpPr>
            <p:cNvPr id="35846" name="Rectangle 6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125538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12553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35849" name="Rectangle 9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1612900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161290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35852" name="Rectangle 12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2100263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210026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35855" name="Rectangle 1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2587625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58762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35858" name="Rectangle 18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74988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9" name="Rectangle 19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07498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5861" name="Rectangle 21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3562350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2" name="Rectangle 22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6235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5864" name="Rectangle 24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4049713" y="327501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04971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5867" name="Rectangle 27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4537075" y="327501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8" name="Rectangle 28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453707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5870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024438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1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02443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5873" name="Rectangle 33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511800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4" name="Rectangle 34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551180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876" name="Rectangle 36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5999163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7" name="Rectangle 37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599916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879" name="Rectangle 39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6486525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0" name="Rectangle 40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648652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882" name="Rectangle 42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6973888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3" name="Rectangle 43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697388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885" name="Rectangle 45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7461250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6" name="Rectangle 46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746125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2" name="Group 47"/>
            <p:cNvGrpSpPr>
              <a:grpSpLocks/>
            </p:cNvGrpSpPr>
            <p:nvPr>
              <p:custDataLst>
                <p:tags r:id="rId120"/>
              </p:custDataLst>
            </p:nvPr>
          </p:nvGrpSpPr>
          <p:grpSpPr bwMode="auto">
            <a:xfrm>
              <a:off x="5024437" y="3709458"/>
              <a:ext cx="2924175" cy="333375"/>
              <a:chOff x="3061" y="2126"/>
              <a:chExt cx="1842" cy="210"/>
            </a:xfrm>
          </p:grpSpPr>
          <p:sp>
            <p:nvSpPr>
              <p:cNvPr id="35888" name="Line 48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3061" y="2231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3418" y="2126"/>
                <a:ext cx="1128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44280" rIns="4572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virtual page offset</a:t>
                </a:r>
              </a:p>
            </p:txBody>
          </p:sp>
        </p:grpSp>
        <p:grpSp>
          <p:nvGrpSpPr>
            <p:cNvPr id="3" name="Group 50"/>
            <p:cNvGrpSpPr>
              <a:grpSpLocks/>
            </p:cNvGrpSpPr>
            <p:nvPr>
              <p:custDataLst>
                <p:tags r:id="rId121"/>
              </p:custDataLst>
            </p:nvPr>
          </p:nvGrpSpPr>
          <p:grpSpPr bwMode="auto">
            <a:xfrm>
              <a:off x="1117071" y="3703637"/>
              <a:ext cx="3916362" cy="333375"/>
              <a:chOff x="605" y="2117"/>
              <a:chExt cx="2467" cy="210"/>
            </a:xfrm>
          </p:grpSpPr>
          <p:sp>
            <p:nvSpPr>
              <p:cNvPr id="35891" name="Line 51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605" y="2226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1191" y="2117"/>
                <a:ext cx="1259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44280" rIns="4572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virtual page number</a:t>
                </a:r>
              </a:p>
            </p:txBody>
          </p:sp>
        </p:grpSp>
        <p:grpSp>
          <p:nvGrpSpPr>
            <p:cNvPr id="4" name="Group 53"/>
            <p:cNvGrpSpPr>
              <a:grpSpLocks/>
            </p:cNvGrpSpPr>
            <p:nvPr>
              <p:custDataLst>
                <p:tags r:id="rId122"/>
              </p:custDataLst>
            </p:nvPr>
          </p:nvGrpSpPr>
          <p:grpSpPr bwMode="auto">
            <a:xfrm>
              <a:off x="4040189" y="2708803"/>
              <a:ext cx="998537" cy="306388"/>
              <a:chOff x="2441" y="1501"/>
              <a:chExt cx="629" cy="193"/>
            </a:xfrm>
          </p:grpSpPr>
          <p:sp>
            <p:nvSpPr>
              <p:cNvPr id="35894" name="Line 54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2445" y="1579"/>
                <a:ext cx="625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5" name="Text Box 55"/>
              <p:cNvSpPr txBox="1"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2441" y="1501"/>
                <a:ext cx="628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TLB index</a:t>
                </a:r>
              </a:p>
            </p:txBody>
          </p:sp>
        </p:grpSp>
        <p:grpSp>
          <p:nvGrpSpPr>
            <p:cNvPr id="5" name="Group 56"/>
            <p:cNvGrpSpPr>
              <a:grpSpLocks/>
            </p:cNvGrpSpPr>
            <p:nvPr>
              <p:custDataLst>
                <p:tags r:id="rId123"/>
              </p:custDataLst>
            </p:nvPr>
          </p:nvGrpSpPr>
          <p:grpSpPr bwMode="auto">
            <a:xfrm>
              <a:off x="1125538" y="2705099"/>
              <a:ext cx="2925762" cy="306388"/>
              <a:chOff x="605" y="1488"/>
              <a:chExt cx="1843" cy="193"/>
            </a:xfrm>
          </p:grpSpPr>
          <p:sp>
            <p:nvSpPr>
              <p:cNvPr id="35897" name="Line 57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605" y="1566"/>
                <a:ext cx="184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8" name="Text Box 58"/>
              <p:cNvSpPr txBox="1"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1318" y="1488"/>
                <a:ext cx="503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TLB tag</a:t>
                </a:r>
              </a:p>
            </p:txBody>
          </p:sp>
        </p:grpSp>
      </p:grpSp>
      <p:sp>
        <p:nvSpPr>
          <p:cNvPr id="35900" name="Rectangle 6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4987" y="4724400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1160462" y="5049838"/>
            <a:ext cx="7527926" cy="1588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i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6" name="Line 126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1162050" y="5375275"/>
            <a:ext cx="7526338" cy="1588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7" name="Line 127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1160462" y="5700713"/>
            <a:ext cx="7527926" cy="0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8" name="Line 128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1160462" y="6026151"/>
            <a:ext cx="7527926" cy="0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9" name="Line 12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0" name="Line 130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1" name="Line 13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2" name="Line 132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3" name="Line 133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4" name="Line 134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5" name="Line 135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6" name="Line 136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7" name="Line 137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8" name="Line 138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0" name="Line 140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1" name="Line 141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2" name="Line 1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1160462" y="4725988"/>
            <a:ext cx="7527926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i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3" name="Line 1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4" name="Line 14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146086" y="6351589"/>
            <a:ext cx="7562850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88"/>
            </p:custDataLst>
          </p:nvPr>
        </p:nvCxnSpPr>
        <p:spPr bwMode="auto">
          <a:xfrm flipH="1">
            <a:off x="6545228" y="2558396"/>
            <a:ext cx="261972" cy="36330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1" name="Line 12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1170614" y="5380868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Line 126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1168904" y="5700623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Line 12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1167194" y="6027681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807200" y="164592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Why does the TLB ignore the page offset?</a:t>
            </a:r>
          </a:p>
        </p:txBody>
      </p:sp>
    </p:spTree>
    <p:extLst>
      <p:ext uri="{BB962C8B-B14F-4D97-AF65-F5344CB8AC3E}">
        <p14:creationId xmlns:p14="http://schemas.microsoft.com/office/powerpoint/2010/main" val="2705548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Cache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6" name="Rectangle 2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5" y="1362456"/>
                <a:ext cx="8366125" cy="1097280"/>
              </a:xfrm>
            </p:spPr>
            <p:txBody>
              <a:bodyPr/>
              <a:lstStyle/>
              <a:p>
                <a:r>
                  <a:rPr lang="en-GB" dirty="0"/>
                  <a:t>Direct-mapped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GB" dirty="0"/>
                  <a:t> = 4 B,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GB" dirty="0"/>
                  <a:t> = 16</a:t>
                </a:r>
              </a:p>
              <a:p>
                <a:r>
                  <a:rPr lang="en-GB" dirty="0"/>
                  <a:t>Physically addressed</a:t>
                </a:r>
              </a:p>
            </p:txBody>
          </p:sp>
        </mc:Choice>
        <mc:Fallback xmlns="">
          <p:sp>
            <p:nvSpPr>
              <p:cNvPr id="368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5"/>
                </p:custDataLst>
              </p:nvPr>
            </p:nvSpPr>
            <p:spPr>
              <a:xfrm>
                <a:off x="396875" y="1362456"/>
                <a:ext cx="8366125" cy="1097280"/>
              </a:xfrm>
              <a:blipFill rotWithShape="0">
                <a:blip r:embed="rId205"/>
                <a:stretch>
                  <a:fillRect l="-291" t="-5556" b="-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2" name="Rectangle 2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5" name="Rectangle 3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Rectangle 3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1" name="Rectangle 3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4" name="Rectangle 4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07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173" y="2156"/>
              <a:ext cx="1300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page offset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0" name="Text Box 46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286" y="2156"/>
              <a:ext cx="1427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page number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6515113" y="2486554"/>
            <a:ext cx="1098553" cy="306388"/>
            <a:chOff x="4104" y="1478"/>
            <a:chExt cx="692" cy="193"/>
          </a:xfrm>
        </p:grpSpPr>
        <p:sp>
          <p:nvSpPr>
            <p:cNvPr id="36912" name="Line 4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3" name="Text Box 4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104" y="1478"/>
              <a:ext cx="69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offset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>
            <p:custDataLst>
              <p:tags r:id="rId31"/>
            </p:custDataLst>
          </p:nvPr>
        </p:nvGrpSpPr>
        <p:grpSpPr bwMode="auto">
          <a:xfrm>
            <a:off x="4627033" y="2487613"/>
            <a:ext cx="1927225" cy="306388"/>
            <a:chOff x="2920" y="146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6" name="Text Box 5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219" y="1468"/>
              <a:ext cx="67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index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1711325" y="2486025"/>
            <a:ext cx="2894013" cy="306388"/>
            <a:chOff x="1078" y="1483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9" name="Text Box 5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760" y="1483"/>
              <a:ext cx="553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tag</a:t>
              </a:r>
              <a:endParaRPr lang="en-GB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  <p:graphicFrame>
        <p:nvGraphicFramePr>
          <p:cNvPr id="207" name="Table 2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381844"/>
              </p:ext>
            </p:extLst>
          </p:nvPr>
        </p:nvGraphicFramePr>
        <p:xfrm>
          <a:off x="9144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8" name="Table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20911"/>
              </p:ext>
            </p:extLst>
          </p:nvPr>
        </p:nvGraphicFramePr>
        <p:xfrm>
          <a:off x="448056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5837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State of Memory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06" name="TextBox 205"/>
          <p:cNvSpPr txBox="1"/>
          <p:nvPr>
            <p:custDataLst>
              <p:tags r:id="rId3"/>
            </p:custDataLst>
          </p:nvPr>
        </p:nvSpPr>
        <p:spPr>
          <a:xfrm>
            <a:off x="182880" y="3623250"/>
            <a:ext cx="893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Cache:</a:t>
            </a:r>
          </a:p>
        </p:txBody>
      </p:sp>
      <p:sp>
        <p:nvSpPr>
          <p:cNvPr id="459" name="TextBox 458"/>
          <p:cNvSpPr txBox="1"/>
          <p:nvPr>
            <p:custDataLst>
              <p:tags r:id="rId4"/>
            </p:custDataLst>
          </p:nvPr>
        </p:nvSpPr>
        <p:spPr>
          <a:xfrm>
            <a:off x="182880" y="1242629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TLB:</a:t>
            </a:r>
          </a:p>
        </p:txBody>
      </p:sp>
      <p:sp>
        <p:nvSpPr>
          <p:cNvPr id="460" name="TextBox 459"/>
          <p:cNvSpPr txBox="1"/>
          <p:nvPr>
            <p:custDataLst>
              <p:tags r:id="rId5"/>
            </p:custDataLst>
          </p:nvPr>
        </p:nvSpPr>
        <p:spPr>
          <a:xfrm>
            <a:off x="6126480" y="1062930"/>
            <a:ext cx="2275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 table (partial):</a:t>
            </a:r>
          </a:p>
        </p:txBody>
      </p:sp>
      <p:graphicFrame>
        <p:nvGraphicFramePr>
          <p:cNvPr id="457" name="Table 4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78869"/>
              </p:ext>
            </p:extLst>
          </p:nvPr>
        </p:nvGraphicFramePr>
        <p:xfrm>
          <a:off x="9144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58" name="Table 4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732866"/>
              </p:ext>
            </p:extLst>
          </p:nvPr>
        </p:nvGraphicFramePr>
        <p:xfrm>
          <a:off x="448056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1" name="Table 4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63321"/>
              </p:ext>
            </p:extLst>
          </p:nvPr>
        </p:nvGraphicFramePr>
        <p:xfrm>
          <a:off x="182880" y="1645920"/>
          <a:ext cx="5577840" cy="141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62" name="Table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4781"/>
              </p:ext>
            </p:extLst>
          </p:nvPr>
        </p:nvGraphicFramePr>
        <p:xfrm>
          <a:off x="6126480" y="1463040"/>
          <a:ext cx="1325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3" name="Table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849849"/>
              </p:ext>
            </p:extLst>
          </p:nvPr>
        </p:nvGraphicFramePr>
        <p:xfrm>
          <a:off x="7589520" y="1463040"/>
          <a:ext cx="1325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945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0x03D4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24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95929"/>
              </p:ext>
            </p:extLst>
          </p:nvPr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5502"/>
              </p:ext>
            </p:extLst>
          </p:nvPr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2" name="Rounded Rectangle 171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1716162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0x038F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25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2268823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0x0020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26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941242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0x036B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27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2131053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Virtual Memory Summary</a:t>
            </a:r>
            <a:endParaRPr lang="en-GB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/>
              <a:t>Programmer’s view of virtual memory</a:t>
            </a:r>
          </a:p>
          <a:p>
            <a:pPr lvl="1"/>
            <a:r>
              <a:rPr lang="en-GB" dirty="0"/>
              <a:t>Each process has its own private linear address space</a:t>
            </a:r>
          </a:p>
          <a:p>
            <a:pPr lvl="1"/>
            <a:r>
              <a:rPr lang="en-GB" dirty="0"/>
              <a:t>Cannot be corrupted by other processes</a:t>
            </a:r>
          </a:p>
          <a:p>
            <a:endParaRPr lang="en-GB" dirty="0"/>
          </a:p>
          <a:p>
            <a:r>
              <a:rPr lang="en-GB" dirty="0"/>
              <a:t>System view of virtual memory</a:t>
            </a:r>
          </a:p>
          <a:p>
            <a:pPr lvl="1"/>
            <a:r>
              <a:rPr lang="en-GB" dirty="0"/>
              <a:t>Uses memory efficiently by caching virtual memory pages</a:t>
            </a:r>
          </a:p>
          <a:p>
            <a:pPr lvl="2"/>
            <a:r>
              <a:rPr lang="en-GB" dirty="0"/>
              <a:t>Efficient only because of locality</a:t>
            </a:r>
          </a:p>
          <a:p>
            <a:pPr lvl="1"/>
            <a:r>
              <a:rPr lang="en-GB" dirty="0"/>
              <a:t>Simplifies memory management and sharing</a:t>
            </a:r>
          </a:p>
          <a:p>
            <a:pPr lvl="1"/>
            <a:r>
              <a:rPr lang="en-GB" dirty="0"/>
              <a:t>Simplifies protection by providing permissions checking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6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Memory System Summary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/>
              <a:t>Memory Caches (L1/L2/L3)</a:t>
            </a:r>
          </a:p>
          <a:p>
            <a:pPr lvl="1"/>
            <a:r>
              <a:rPr lang="en-GB" sz="2000" dirty="0"/>
              <a:t>Purely a speed-up technique</a:t>
            </a:r>
          </a:p>
          <a:p>
            <a:pPr lvl="1"/>
            <a:r>
              <a:rPr lang="en-GB" sz="2000" dirty="0"/>
              <a:t>Behavior invisible to application programmer and (mostly) OS</a:t>
            </a:r>
          </a:p>
          <a:p>
            <a:pPr lvl="1"/>
            <a:r>
              <a:rPr lang="en-GB" sz="2000" dirty="0"/>
              <a:t>Implemented totally in hardware</a:t>
            </a:r>
          </a:p>
          <a:p>
            <a:r>
              <a:rPr lang="en-GB" sz="2400" dirty="0"/>
              <a:t>Virtual Memory</a:t>
            </a:r>
          </a:p>
          <a:p>
            <a:pPr lvl="1"/>
            <a:r>
              <a:rPr lang="en-GB" sz="2000" dirty="0"/>
              <a:t>Supports many OS-related functions</a:t>
            </a:r>
          </a:p>
          <a:p>
            <a:pPr lvl="2"/>
            <a:r>
              <a:rPr lang="en-GB" sz="1800" dirty="0"/>
              <a:t>Process creation, task switching, protection</a:t>
            </a:r>
          </a:p>
          <a:p>
            <a:pPr lvl="1"/>
            <a:r>
              <a:rPr lang="en-GB" sz="2000" dirty="0"/>
              <a:t>Operating System (software)</a:t>
            </a:r>
          </a:p>
          <a:p>
            <a:pPr lvl="2"/>
            <a:r>
              <a:rPr lang="en-GB" sz="1800" dirty="0"/>
              <a:t>Allocates/shares physical memory among processes</a:t>
            </a:r>
          </a:p>
          <a:p>
            <a:pPr lvl="2"/>
            <a:r>
              <a:rPr lang="en-GB" sz="1800" dirty="0"/>
              <a:t>Maintains high-level tables tracking memory type, source, sharing</a:t>
            </a:r>
          </a:p>
          <a:p>
            <a:pPr lvl="2"/>
            <a:r>
              <a:rPr lang="en-GB" sz="1800" dirty="0"/>
              <a:t>Handles exceptions, fills in hardware-defined mapping tables</a:t>
            </a:r>
          </a:p>
          <a:p>
            <a:pPr lvl="1"/>
            <a:r>
              <a:rPr lang="en-GB" sz="2000" dirty="0"/>
              <a:t>Hardware</a:t>
            </a:r>
          </a:p>
          <a:p>
            <a:pPr lvl="2"/>
            <a:r>
              <a:rPr lang="en-GB" sz="1800" dirty="0"/>
              <a:t>Translates virtual addresses via mapping tables, enforcing permissions</a:t>
            </a:r>
          </a:p>
          <a:p>
            <a:pPr lvl="2"/>
            <a:r>
              <a:rPr lang="en-GB" sz="1800" dirty="0"/>
              <a:t>Accelerates mapping via translation cache (TLB)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58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Virtual Memory (VM)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Overview and motivation</a:t>
            </a:r>
          </a:p>
          <a:p>
            <a:r>
              <a:rPr lang="en-US" dirty="0"/>
              <a:t>VM as a tool for caching</a:t>
            </a:r>
          </a:p>
          <a:p>
            <a:r>
              <a:rPr lang="en-US" dirty="0"/>
              <a:t>Address translation</a:t>
            </a:r>
          </a:p>
          <a:p>
            <a:r>
              <a:rPr lang="en-US" b="1" dirty="0">
                <a:solidFill>
                  <a:srgbClr val="4B2A85"/>
                </a:solidFill>
              </a:rPr>
              <a:t>VM as a tool for memory management</a:t>
            </a:r>
          </a:p>
          <a:p>
            <a:r>
              <a:rPr lang="en-US" b="1" dirty="0">
                <a:solidFill>
                  <a:srgbClr val="4B2A85"/>
                </a:solidFill>
              </a:rPr>
              <a:t>VM as a tool for memory protection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7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Review:  Terminology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Context switch</a:t>
            </a:r>
          </a:p>
          <a:p>
            <a:pPr lvl="1"/>
            <a:r>
              <a:rPr lang="en-US" dirty="0"/>
              <a:t>Switch between processes on the same CPU</a:t>
            </a:r>
          </a:p>
          <a:p>
            <a:r>
              <a:rPr lang="en-US" dirty="0"/>
              <a:t>Page in</a:t>
            </a:r>
          </a:p>
          <a:p>
            <a:pPr lvl="1"/>
            <a:r>
              <a:rPr lang="en-US" dirty="0"/>
              <a:t>Move pages of virtual memory from disk to physical memory</a:t>
            </a:r>
          </a:p>
          <a:p>
            <a:r>
              <a:rPr lang="en-US" dirty="0"/>
              <a:t>Page out</a:t>
            </a:r>
          </a:p>
          <a:p>
            <a:pPr lvl="1"/>
            <a:r>
              <a:rPr lang="en-US" dirty="0"/>
              <a:t>Move pages of virtual memory from physical memory to disk</a:t>
            </a:r>
          </a:p>
          <a:p>
            <a:r>
              <a:rPr lang="en-US" dirty="0"/>
              <a:t>Thrashing</a:t>
            </a:r>
          </a:p>
          <a:p>
            <a:pPr lvl="1"/>
            <a:r>
              <a:rPr lang="en-US" dirty="0"/>
              <a:t>Total working set size of processes is larger than physical memory and causes excessive paging in and out instead of doing useful computation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GB" dirty="0"/>
              <a:t>VM for Managing Multiple Processes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/>
              <a:t>Key abstraction: each process has its own virtual address space</a:t>
            </a:r>
          </a:p>
          <a:p>
            <a:pPr lvl="1"/>
            <a:r>
              <a:rPr lang="en-GB" sz="2000" dirty="0"/>
              <a:t>It can view memory as </a:t>
            </a:r>
            <a:r>
              <a:rPr lang="en-GB" sz="2000" i="1" dirty="0"/>
              <a:t>a simple linear array</a:t>
            </a:r>
          </a:p>
          <a:p>
            <a:r>
              <a:rPr lang="en-GB" sz="2400" dirty="0"/>
              <a:t>With virtual memory, this simple linear virtual address space </a:t>
            </a:r>
            <a:r>
              <a:rPr lang="en-GB" sz="2400" dirty="0">
                <a:solidFill>
                  <a:srgbClr val="FF0000"/>
                </a:solidFill>
              </a:rPr>
              <a:t>need not be contiguous in physical memory</a:t>
            </a:r>
          </a:p>
          <a:p>
            <a:pPr lvl="1"/>
            <a:r>
              <a:rPr lang="en-GB" sz="2000" dirty="0"/>
              <a:t>Process needs to store data in another VP? Just map it to </a:t>
            </a:r>
            <a:r>
              <a:rPr lang="en-GB" sz="2000" i="1" dirty="0"/>
              <a:t>any</a:t>
            </a:r>
            <a:r>
              <a:rPr lang="en-GB" sz="2000" dirty="0"/>
              <a:t> PP!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05840" y="3520440"/>
            <a:ext cx="7118668" cy="3272373"/>
            <a:chOff x="1005840" y="3337560"/>
            <a:chExt cx="7118668" cy="3272373"/>
          </a:xfrm>
        </p:grpSpPr>
        <p:sp>
          <p:nvSpPr>
            <p:cNvPr id="21507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005840" y="34747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1:</a:t>
              </a:r>
            </a:p>
          </p:txBody>
        </p:sp>
        <p:sp>
          <p:nvSpPr>
            <p:cNvPr id="21508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58000" y="3474720"/>
              <a:ext cx="1066800" cy="1175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Space (DRAM)</a:t>
              </a:r>
            </a:p>
          </p:txBody>
        </p:sp>
        <p:sp>
          <p:nvSpPr>
            <p:cNvPr id="21528" name="Rectangle 2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359919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530" name="Rectangle 2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92338" y="44805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21541" name="Rectangle 3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75120" y="4709160"/>
              <a:ext cx="1449388" cy="512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(e.g., read-only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library code)</a:t>
              </a:r>
            </a:p>
          </p:txBody>
        </p:sp>
        <p:sp>
          <p:nvSpPr>
            <p:cNvPr id="21544" name="Rectangle 4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005840" y="53035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2:</a:t>
              </a:r>
            </a:p>
          </p:txBody>
        </p:sp>
        <p:sp>
          <p:nvSpPr>
            <p:cNvPr id="45" name="Rectangle 44"/>
            <p:cNvSpPr/>
            <p:nvPr>
              <p:custDataLst>
                <p:tags r:id="rId10"/>
              </p:custDataLst>
            </p:nvPr>
          </p:nvSpPr>
          <p:spPr bwMode="auto">
            <a:xfrm>
              <a:off x="265176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5"/>
            <p:cNvSpPr/>
            <p:nvPr>
              <p:custDataLst>
                <p:tags r:id="rId11"/>
              </p:custDataLst>
            </p:nvPr>
          </p:nvSpPr>
          <p:spPr bwMode="auto">
            <a:xfrm>
              <a:off x="2651760" y="3703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47" name="Rectangle 46"/>
            <p:cNvSpPr/>
            <p:nvPr>
              <p:custDataLst>
                <p:tags r:id="rId12"/>
              </p:custDataLst>
            </p:nvPr>
          </p:nvSpPr>
          <p:spPr bwMode="auto">
            <a:xfrm>
              <a:off x="265176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48" name="Rectangle 47"/>
            <p:cNvSpPr/>
            <p:nvPr>
              <p:custDataLst>
                <p:tags r:id="rId13"/>
              </p:custDataLst>
            </p:nvPr>
          </p:nvSpPr>
          <p:spPr bwMode="auto">
            <a:xfrm>
              <a:off x="265176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Text Box 3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51759" y="41605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50" name="Rectangle 2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359919" y="51663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92338" y="63093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52" name="Rectangle 51"/>
            <p:cNvSpPr/>
            <p:nvPr>
              <p:custDataLst>
                <p:tags r:id="rId17"/>
              </p:custDataLst>
            </p:nvPr>
          </p:nvSpPr>
          <p:spPr bwMode="auto">
            <a:xfrm>
              <a:off x="2651760" y="5303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52"/>
            <p:cNvSpPr/>
            <p:nvPr>
              <p:custDataLst>
                <p:tags r:id="rId18"/>
              </p:custDataLst>
            </p:nvPr>
          </p:nvSpPr>
          <p:spPr bwMode="auto">
            <a:xfrm>
              <a:off x="2651760" y="55321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54" name="Rectangle 53"/>
            <p:cNvSpPr/>
            <p:nvPr>
              <p:custDataLst>
                <p:tags r:id="rId19"/>
              </p:custDataLst>
            </p:nvPr>
          </p:nvSpPr>
          <p:spPr bwMode="auto">
            <a:xfrm>
              <a:off x="2651760" y="57607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55" name="Rectangle 54"/>
            <p:cNvSpPr/>
            <p:nvPr>
              <p:custDataLst>
                <p:tags r:id="rId20"/>
              </p:custDataLst>
            </p:nvPr>
          </p:nvSpPr>
          <p:spPr bwMode="auto">
            <a:xfrm>
              <a:off x="265176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Text Box 3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51760" y="59893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57" name="Rectangle 56"/>
            <p:cNvSpPr/>
            <p:nvPr>
              <p:custDataLst>
                <p:tags r:id="rId22"/>
              </p:custDataLst>
            </p:nvPr>
          </p:nvSpPr>
          <p:spPr bwMode="auto">
            <a:xfrm>
              <a:off x="576072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7"/>
            <p:cNvSpPr/>
            <p:nvPr>
              <p:custDataLst>
                <p:tags r:id="rId23"/>
              </p:custDataLst>
            </p:nvPr>
          </p:nvSpPr>
          <p:spPr bwMode="auto">
            <a:xfrm>
              <a:off x="5760720" y="37033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8"/>
            <p:cNvSpPr/>
            <p:nvPr>
              <p:custDataLst>
                <p:tags r:id="rId24"/>
              </p:custDataLst>
            </p:nvPr>
          </p:nvSpPr>
          <p:spPr bwMode="auto">
            <a:xfrm>
              <a:off x="576072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60" name="Rectangle 59"/>
            <p:cNvSpPr/>
            <p:nvPr>
              <p:custDataLst>
                <p:tags r:id="rId25"/>
              </p:custDataLst>
            </p:nvPr>
          </p:nvSpPr>
          <p:spPr bwMode="auto">
            <a:xfrm>
              <a:off x="5760720" y="4160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6"/>
              </p:custDataLst>
            </p:nvPr>
          </p:nvSpPr>
          <p:spPr bwMode="auto">
            <a:xfrm>
              <a:off x="576072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27"/>
              </p:custDataLst>
            </p:nvPr>
          </p:nvSpPr>
          <p:spPr bwMode="auto">
            <a:xfrm>
              <a:off x="5760720" y="4617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62"/>
            <p:cNvSpPr/>
            <p:nvPr>
              <p:custDataLst>
                <p:tags r:id="rId28"/>
              </p:custDataLst>
            </p:nvPr>
          </p:nvSpPr>
          <p:spPr bwMode="auto">
            <a:xfrm>
              <a:off x="5760720" y="4846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64" name="Rectangle 63"/>
            <p:cNvSpPr/>
            <p:nvPr>
              <p:custDataLst>
                <p:tags r:id="rId29"/>
              </p:custDataLst>
            </p:nvPr>
          </p:nvSpPr>
          <p:spPr bwMode="auto">
            <a:xfrm>
              <a:off x="5760720" y="5074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64"/>
            <p:cNvSpPr/>
            <p:nvPr>
              <p:custDataLst>
                <p:tags r:id="rId30"/>
              </p:custDataLst>
            </p:nvPr>
          </p:nvSpPr>
          <p:spPr bwMode="auto">
            <a:xfrm>
              <a:off x="5760720" y="53035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66" name="Rectangle 65"/>
            <p:cNvSpPr/>
            <p:nvPr>
              <p:custDataLst>
                <p:tags r:id="rId31"/>
              </p:custDataLst>
            </p:nvPr>
          </p:nvSpPr>
          <p:spPr bwMode="auto">
            <a:xfrm>
              <a:off x="5760720" y="5532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66"/>
            <p:cNvSpPr/>
            <p:nvPr>
              <p:custDataLst>
                <p:tags r:id="rId32"/>
              </p:custDataLst>
            </p:nvPr>
          </p:nvSpPr>
          <p:spPr bwMode="auto">
            <a:xfrm>
              <a:off x="576072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Text Box 3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60720" y="5760720"/>
              <a:ext cx="9144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474234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Rectangle 2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261580" y="6309360"/>
              <a:ext cx="48224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M-1</a:t>
              </a:r>
            </a:p>
          </p:txBody>
        </p:sp>
        <p:cxnSp>
          <p:nvCxnSpPr>
            <p:cNvPr id="74" name="Straight Arrow Connector 73"/>
            <p:cNvCxnSpPr>
              <a:stCxn id="46" idx="3"/>
              <a:endCxn id="59" idx="1"/>
            </p:cNvCxnSpPr>
            <p:nvPr>
              <p:custDataLst>
                <p:tags r:id="rId36"/>
              </p:custDataLst>
            </p:nvPr>
          </p:nvCxnSpPr>
          <p:spPr bwMode="auto">
            <a:xfrm>
              <a:off x="3566160" y="38176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stCxn id="47" idx="3"/>
              <a:endCxn id="63" idx="1"/>
            </p:cNvCxnSpPr>
            <p:nvPr>
              <p:custDataLst>
                <p:tags r:id="rId37"/>
              </p:custDataLst>
            </p:nvPr>
          </p:nvCxnSpPr>
          <p:spPr bwMode="auto">
            <a:xfrm>
              <a:off x="3566160" y="40462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Straight Arrow Connector 77"/>
            <p:cNvCxnSpPr>
              <a:stCxn id="54" idx="3"/>
              <a:endCxn id="63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3566160" y="49606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>
              <a:stCxn id="53" idx="3"/>
              <a:endCxn id="65" idx="1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66160" y="54178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1" name="Rectangle 80"/>
            <p:cNvSpPr/>
            <p:nvPr>
              <p:custDataLst>
                <p:tags r:id="rId40"/>
              </p:custDataLst>
            </p:nvPr>
          </p:nvSpPr>
          <p:spPr>
            <a:xfrm>
              <a:off x="3925957" y="4617720"/>
              <a:ext cx="13211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000" i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 algn="ctr">
                <a:lnSpc>
                  <a:spcPct val="90000"/>
                </a:lnSpc>
              </a:pPr>
              <a:r>
                <a:rPr lang="en-GB" sz="2000" i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translation</a:t>
              </a:r>
              <a:endParaRPr lang="en-US" sz="20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906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297680" cy="4974336"/>
          </a:xfrm>
        </p:spPr>
        <p:txBody>
          <a:bodyPr/>
          <a:lstStyle/>
          <a:p>
            <a:r>
              <a:rPr lang="en-GB" sz="2400" dirty="0"/>
              <a:t>Linking </a:t>
            </a:r>
          </a:p>
          <a:p>
            <a:pPr lvl="1"/>
            <a:r>
              <a:rPr lang="en-GB" sz="2000" dirty="0"/>
              <a:t>Each program has similar virtual address space</a:t>
            </a:r>
          </a:p>
          <a:p>
            <a:pPr lvl="1"/>
            <a:r>
              <a:rPr lang="en-GB" sz="2000" dirty="0"/>
              <a:t>Code, Data, and Heap always start at the same addresses</a:t>
            </a:r>
          </a:p>
          <a:p>
            <a:pPr lvl="1"/>
            <a:endParaRPr lang="en-GB" sz="2000" dirty="0"/>
          </a:p>
          <a:p>
            <a:r>
              <a:rPr lang="en-GB" sz="2400" dirty="0"/>
              <a:t>Loading </a:t>
            </a:r>
          </a:p>
          <a:p>
            <a:pPr lvl="1"/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GB" sz="2000" dirty="0"/>
              <a:t> allocates virtual pages for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GB" sz="2000" dirty="0"/>
              <a:t> and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GB" sz="2000" dirty="0"/>
              <a:t> sections &amp; creates PTEs marked as invalid</a:t>
            </a:r>
          </a:p>
          <a:p>
            <a:pPr lvl="1"/>
            <a:r>
              <a:rPr lang="en-GB" sz="2000" dirty="0"/>
              <a:t>The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GB" sz="2000" dirty="0"/>
              <a:t> and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GB" sz="2000" dirty="0"/>
              <a:t> sections are copied, page by page, on demand by the virtual memory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829453" y="1170432"/>
            <a:ext cx="5196780" cy="5593080"/>
            <a:chOff x="3829453" y="990600"/>
            <a:chExt cx="5196780" cy="5593080"/>
          </a:xfrm>
        </p:grpSpPr>
        <p:sp>
          <p:nvSpPr>
            <p:cNvPr id="28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998661" y="1188720"/>
              <a:ext cx="2789237" cy="457200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Kernel virtual memory</a:t>
              </a:r>
            </a:p>
          </p:txBody>
        </p:sp>
        <p:sp>
          <p:nvSpPr>
            <p:cNvPr id="53" name="Rectangle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998661" y="30175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54" name="Rectangle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98661" y="3566160"/>
              <a:ext cx="2789237" cy="8229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98662" y="43891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(created by </a:t>
              </a:r>
              <a:r>
                <a:rPr lang="en-GB" sz="1600" dirty="0" err="1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malloc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56" name="Rectangle 1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98661" y="2194560"/>
              <a:ext cx="2789237" cy="8229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388782" y="3957638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58" name="Rectangle 2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998661" y="16459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(created at runtime)</a:t>
              </a:r>
            </a:p>
          </p:txBody>
        </p:sp>
        <p:sp>
          <p:nvSpPr>
            <p:cNvPr id="59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88782" y="2738438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0" name="Line 2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6388782" y="2282825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1" name="Rectangle 2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998661" y="6035040"/>
              <a:ext cx="2789238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93471" y="6217920"/>
              <a:ext cx="305190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0" rIns="90000" bIns="0" anchor="ctr" anchorCtr="0">
              <a:norm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146053" y="2029968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%</a:t>
              </a: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rsp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pointer)</a:t>
              </a:r>
            </a:p>
          </p:txBody>
        </p:sp>
        <p:sp>
          <p:nvSpPr>
            <p:cNvPr id="64" name="Line 2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7839666" y="2194560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5" name="Text Box 2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73568" y="990600"/>
              <a:ext cx="1051560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user code</a:t>
              </a:r>
            </a:p>
          </p:txBody>
        </p:sp>
        <p:sp>
          <p:nvSpPr>
            <p:cNvPr id="66" name="Line 2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7855632" y="1188720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7" name="Text Box 2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200120" y="4215384"/>
              <a:ext cx="552052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brk</a:t>
              </a:r>
              <a:endParaRPr lang="en-GB" sz="16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endParaRPr>
            </a:p>
          </p:txBody>
        </p:sp>
        <p:sp>
          <p:nvSpPr>
            <p:cNvPr id="68" name="Line 3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7815945" y="4389120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9" name="Text Box 3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29453" y="5852160"/>
              <a:ext cx="1169208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 anchorCtr="0">
              <a:normAutofit/>
            </a:bodyPr>
            <a:lstStyle/>
            <a:p>
              <a:pPr algn="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0x400000</a:t>
              </a:r>
            </a:p>
          </p:txBody>
        </p:sp>
        <p:sp>
          <p:nvSpPr>
            <p:cNvPr id="70" name="Rectangle 3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98661" y="4937760"/>
              <a:ext cx="2789238" cy="548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.data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</a:t>
              </a: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bss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98661" y="5486400"/>
              <a:ext cx="2789238" cy="548640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.init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.text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</a:t>
              </a: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rodata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72" name="AutoShape 36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7836582" y="4937760"/>
              <a:ext cx="76200" cy="109728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73" name="Text Box 3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974673" y="4937760"/>
              <a:ext cx="1051560" cy="10972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 anchorCtr="0">
              <a:norm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from 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file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442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GB" dirty="0"/>
              <a:t>VM for Protection and Sharing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760" cy="2743200"/>
          </a:xfrm>
        </p:spPr>
        <p:txBody>
          <a:bodyPr/>
          <a:lstStyle/>
          <a:p>
            <a:r>
              <a:rPr lang="en-GB" sz="2400" dirty="0"/>
              <a:t>The mapping of VPs to PPs provides a simple mechanism to </a:t>
            </a:r>
            <a:r>
              <a:rPr lang="en-GB" sz="2400" i="1" dirty="0"/>
              <a:t>protect</a:t>
            </a:r>
            <a:r>
              <a:rPr lang="en-GB" sz="2400" dirty="0"/>
              <a:t> memory and to </a:t>
            </a:r>
            <a:r>
              <a:rPr lang="en-GB" sz="2400" i="1" dirty="0"/>
              <a:t>share</a:t>
            </a:r>
            <a:r>
              <a:rPr lang="en-GB" sz="2400" dirty="0"/>
              <a:t> memory between processes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Sharing:</a:t>
            </a:r>
            <a:r>
              <a:rPr lang="en-GB" sz="2000" dirty="0">
                <a:solidFill>
                  <a:srgbClr val="FF0000"/>
                </a:solidFill>
              </a:rPr>
              <a:t>  </a:t>
            </a:r>
            <a:r>
              <a:rPr lang="en-GB" sz="2000" dirty="0"/>
              <a:t>map virtual pages in separate address spaces to the same physical page (here: PP 6)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Protection:</a:t>
            </a:r>
            <a:r>
              <a:rPr lang="en-GB" sz="2000" dirty="0">
                <a:solidFill>
                  <a:srgbClr val="FF0000"/>
                </a:solidFill>
              </a:rPr>
              <a:t>  </a:t>
            </a:r>
            <a:r>
              <a:rPr lang="en-GB" sz="2000" dirty="0"/>
              <a:t>process can’t access physical pages to which none of its virtual pages are mapped (here:  Process 2 can’t access PP 2)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005840" y="3520440"/>
            <a:ext cx="7118668" cy="3272373"/>
            <a:chOff x="1005840" y="3337560"/>
            <a:chExt cx="7118668" cy="3272373"/>
          </a:xfrm>
        </p:grpSpPr>
        <p:sp>
          <p:nvSpPr>
            <p:cNvPr id="44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005840" y="34747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1:</a:t>
              </a:r>
            </a:p>
          </p:txBody>
        </p:sp>
        <p:sp>
          <p:nvSpPr>
            <p:cNvPr id="69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58000" y="3474720"/>
              <a:ext cx="1066800" cy="1175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Space (DRAM)</a:t>
              </a:r>
            </a:p>
          </p:txBody>
        </p:sp>
        <p:sp>
          <p:nvSpPr>
            <p:cNvPr id="70" name="Rectangle 2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359919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Rectangle 2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92338" y="44805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75120" y="4709160"/>
              <a:ext cx="1449388" cy="512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(e.g., read-only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library code)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005840" y="53035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2:</a:t>
              </a:r>
            </a:p>
          </p:txBody>
        </p:sp>
        <p:sp>
          <p:nvSpPr>
            <p:cNvPr id="79" name="Rectangle 78"/>
            <p:cNvSpPr/>
            <p:nvPr>
              <p:custDataLst>
                <p:tags r:id="rId10"/>
              </p:custDataLst>
            </p:nvPr>
          </p:nvSpPr>
          <p:spPr bwMode="auto">
            <a:xfrm>
              <a:off x="265176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81"/>
            <p:cNvSpPr/>
            <p:nvPr>
              <p:custDataLst>
                <p:tags r:id="rId11"/>
              </p:custDataLst>
            </p:nvPr>
          </p:nvSpPr>
          <p:spPr bwMode="auto">
            <a:xfrm>
              <a:off x="2651760" y="3703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83" name="Rectangle 82"/>
            <p:cNvSpPr/>
            <p:nvPr>
              <p:custDataLst>
                <p:tags r:id="rId12"/>
              </p:custDataLst>
            </p:nvPr>
          </p:nvSpPr>
          <p:spPr bwMode="auto">
            <a:xfrm>
              <a:off x="265176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84" name="Rectangle 83"/>
            <p:cNvSpPr/>
            <p:nvPr>
              <p:custDataLst>
                <p:tags r:id="rId13"/>
              </p:custDataLst>
            </p:nvPr>
          </p:nvSpPr>
          <p:spPr bwMode="auto">
            <a:xfrm>
              <a:off x="265176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Text Box 3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51759" y="41605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86" name="Rectangle 2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359919" y="51663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2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92338" y="63093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88" name="Rectangle 87"/>
            <p:cNvSpPr/>
            <p:nvPr>
              <p:custDataLst>
                <p:tags r:id="rId17"/>
              </p:custDataLst>
            </p:nvPr>
          </p:nvSpPr>
          <p:spPr bwMode="auto">
            <a:xfrm>
              <a:off x="2651760" y="5303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18"/>
              </p:custDataLst>
            </p:nvPr>
          </p:nvSpPr>
          <p:spPr bwMode="auto">
            <a:xfrm>
              <a:off x="2651760" y="55321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90" name="Rectangle 89"/>
            <p:cNvSpPr/>
            <p:nvPr>
              <p:custDataLst>
                <p:tags r:id="rId19"/>
              </p:custDataLst>
            </p:nvPr>
          </p:nvSpPr>
          <p:spPr bwMode="auto">
            <a:xfrm>
              <a:off x="2651760" y="57607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91" name="Rectangle 90"/>
            <p:cNvSpPr/>
            <p:nvPr>
              <p:custDataLst>
                <p:tags r:id="rId20"/>
              </p:custDataLst>
            </p:nvPr>
          </p:nvSpPr>
          <p:spPr bwMode="auto">
            <a:xfrm>
              <a:off x="265176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Text Box 3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51760" y="59893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93" name="Rectangle 92"/>
            <p:cNvSpPr/>
            <p:nvPr>
              <p:custDataLst>
                <p:tags r:id="rId22"/>
              </p:custDataLst>
            </p:nvPr>
          </p:nvSpPr>
          <p:spPr bwMode="auto">
            <a:xfrm>
              <a:off x="576072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4" name="Rectangle 93"/>
            <p:cNvSpPr/>
            <p:nvPr>
              <p:custDataLst>
                <p:tags r:id="rId23"/>
              </p:custDataLst>
            </p:nvPr>
          </p:nvSpPr>
          <p:spPr bwMode="auto">
            <a:xfrm>
              <a:off x="5760720" y="37033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24"/>
              </p:custDataLst>
            </p:nvPr>
          </p:nvSpPr>
          <p:spPr bwMode="auto">
            <a:xfrm>
              <a:off x="576072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96" name="Rectangle 95"/>
            <p:cNvSpPr/>
            <p:nvPr>
              <p:custDataLst>
                <p:tags r:id="rId25"/>
              </p:custDataLst>
            </p:nvPr>
          </p:nvSpPr>
          <p:spPr bwMode="auto">
            <a:xfrm>
              <a:off x="5760720" y="4160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26"/>
              </p:custDataLst>
            </p:nvPr>
          </p:nvSpPr>
          <p:spPr bwMode="auto">
            <a:xfrm>
              <a:off x="576072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97"/>
            <p:cNvSpPr/>
            <p:nvPr>
              <p:custDataLst>
                <p:tags r:id="rId27"/>
              </p:custDataLst>
            </p:nvPr>
          </p:nvSpPr>
          <p:spPr bwMode="auto">
            <a:xfrm>
              <a:off x="5760720" y="4617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98"/>
            <p:cNvSpPr/>
            <p:nvPr>
              <p:custDataLst>
                <p:tags r:id="rId28"/>
              </p:custDataLst>
            </p:nvPr>
          </p:nvSpPr>
          <p:spPr bwMode="auto">
            <a:xfrm>
              <a:off x="5760720" y="4846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100" name="Rectangle 99"/>
            <p:cNvSpPr/>
            <p:nvPr>
              <p:custDataLst>
                <p:tags r:id="rId29"/>
              </p:custDataLst>
            </p:nvPr>
          </p:nvSpPr>
          <p:spPr bwMode="auto">
            <a:xfrm>
              <a:off x="5760720" y="5074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Rectangle 100"/>
            <p:cNvSpPr/>
            <p:nvPr>
              <p:custDataLst>
                <p:tags r:id="rId30"/>
              </p:custDataLst>
            </p:nvPr>
          </p:nvSpPr>
          <p:spPr bwMode="auto">
            <a:xfrm>
              <a:off x="5760720" y="53035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102" name="Rectangle 101"/>
            <p:cNvSpPr/>
            <p:nvPr>
              <p:custDataLst>
                <p:tags r:id="rId31"/>
              </p:custDataLst>
            </p:nvPr>
          </p:nvSpPr>
          <p:spPr bwMode="auto">
            <a:xfrm>
              <a:off x="5760720" y="5532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>
              <p:custDataLst>
                <p:tags r:id="rId32"/>
              </p:custDataLst>
            </p:nvPr>
          </p:nvSpPr>
          <p:spPr bwMode="auto">
            <a:xfrm>
              <a:off x="576072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60720" y="5760720"/>
              <a:ext cx="9144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474234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06" name="Rectangle 2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261580" y="6309360"/>
              <a:ext cx="48224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M-1</a:t>
              </a:r>
            </a:p>
          </p:txBody>
        </p:sp>
        <p:cxnSp>
          <p:nvCxnSpPr>
            <p:cNvPr id="107" name="Straight Arrow Connector 106"/>
            <p:cNvCxnSpPr>
              <a:stCxn id="82" idx="3"/>
              <a:endCxn id="95" idx="1"/>
            </p:cNvCxnSpPr>
            <p:nvPr>
              <p:custDataLst>
                <p:tags r:id="rId36"/>
              </p:custDataLst>
            </p:nvPr>
          </p:nvCxnSpPr>
          <p:spPr bwMode="auto">
            <a:xfrm>
              <a:off x="3566160" y="38176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8" name="Straight Arrow Connector 107"/>
            <p:cNvCxnSpPr>
              <a:stCxn id="83" idx="3"/>
              <a:endCxn id="99" idx="1"/>
            </p:cNvCxnSpPr>
            <p:nvPr>
              <p:custDataLst>
                <p:tags r:id="rId37"/>
              </p:custDataLst>
            </p:nvPr>
          </p:nvCxnSpPr>
          <p:spPr bwMode="auto">
            <a:xfrm>
              <a:off x="3566160" y="40462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9" name="Straight Arrow Connector 108"/>
            <p:cNvCxnSpPr>
              <a:stCxn id="90" idx="3"/>
              <a:endCxn id="99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3566160" y="49606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0" name="Straight Arrow Connector 109"/>
            <p:cNvCxnSpPr>
              <a:stCxn id="89" idx="3"/>
              <a:endCxn id="101" idx="1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66160" y="54178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1" name="Rectangle 110"/>
            <p:cNvSpPr/>
            <p:nvPr>
              <p:custDataLst>
                <p:tags r:id="rId40"/>
              </p:custDataLst>
            </p:nvPr>
          </p:nvSpPr>
          <p:spPr>
            <a:xfrm>
              <a:off x="3925957" y="4617720"/>
              <a:ext cx="13211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000" i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 algn="ctr">
                <a:lnSpc>
                  <a:spcPct val="90000"/>
                </a:lnSpc>
              </a:pPr>
              <a:r>
                <a:rPr lang="en-GB" sz="2000" i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translation</a:t>
              </a:r>
              <a:endParaRPr lang="en-US" sz="20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9090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Memory Protection Within Process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57698"/>
            <a:ext cx="8366125" cy="2743200"/>
          </a:xfrm>
        </p:spPr>
        <p:txBody>
          <a:bodyPr/>
          <a:lstStyle/>
          <a:p>
            <a:r>
              <a:rPr lang="en-GB" dirty="0"/>
              <a:t>VM implements read/write/execute permissions</a:t>
            </a:r>
          </a:p>
          <a:p>
            <a:pPr lvl="1"/>
            <a:r>
              <a:rPr lang="en-GB" dirty="0"/>
              <a:t>Extend page table entries with permission bits</a:t>
            </a:r>
          </a:p>
          <a:p>
            <a:pPr lvl="1"/>
            <a:r>
              <a:rPr lang="en-GB" dirty="0"/>
              <a:t>MMU checks these permission bits on every memory access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If violated, raises exception and OS sends SIGSEGV signal to process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(segmentation fault)</a:t>
            </a: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91840" y="4754880"/>
            <a:ext cx="640080" cy="731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>
            <a:norm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995160" y="3246120"/>
            <a:ext cx="1371600" cy="3337560"/>
            <a:chOff x="6995160" y="2606040"/>
            <a:chExt cx="1371600" cy="3337560"/>
          </a:xfrm>
        </p:grpSpPr>
        <p:sp>
          <p:nvSpPr>
            <p:cNvPr id="93" name="Rectangle 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6995160" y="2606040"/>
              <a:ext cx="1371600" cy="6400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0" tIns="0" rIns="0" bIns="4428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Space</a:t>
              </a:r>
            </a:p>
          </p:txBody>
        </p:sp>
        <p:sp>
          <p:nvSpPr>
            <p:cNvPr id="95" name="Rectangle 94"/>
            <p:cNvSpPr/>
            <p:nvPr>
              <p:custDataLst>
                <p:tags r:id="rId60"/>
              </p:custDataLst>
            </p:nvPr>
          </p:nvSpPr>
          <p:spPr bwMode="auto">
            <a:xfrm>
              <a:off x="7223760" y="3200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61"/>
              </p:custDataLst>
            </p:nvPr>
          </p:nvSpPr>
          <p:spPr bwMode="auto">
            <a:xfrm>
              <a:off x="7223760" y="34290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62"/>
              </p:custDataLst>
            </p:nvPr>
          </p:nvSpPr>
          <p:spPr bwMode="auto">
            <a:xfrm>
              <a:off x="7223760" y="36576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98" name="Rectangle 97"/>
            <p:cNvSpPr/>
            <p:nvPr>
              <p:custDataLst>
                <p:tags r:id="rId63"/>
              </p:custDataLst>
            </p:nvPr>
          </p:nvSpPr>
          <p:spPr bwMode="auto">
            <a:xfrm>
              <a:off x="7223760" y="38862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98"/>
            <p:cNvSpPr/>
            <p:nvPr>
              <p:custDataLst>
                <p:tags r:id="rId64"/>
              </p:custDataLst>
            </p:nvPr>
          </p:nvSpPr>
          <p:spPr bwMode="auto">
            <a:xfrm>
              <a:off x="7223760" y="41148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4</a:t>
              </a:r>
            </a:p>
          </p:txBody>
        </p:sp>
        <p:sp>
          <p:nvSpPr>
            <p:cNvPr id="100" name="Rectangle 99"/>
            <p:cNvSpPr/>
            <p:nvPr>
              <p:custDataLst>
                <p:tags r:id="rId65"/>
              </p:custDataLst>
            </p:nvPr>
          </p:nvSpPr>
          <p:spPr bwMode="auto">
            <a:xfrm>
              <a:off x="7223760" y="4343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Rectangle 100"/>
            <p:cNvSpPr/>
            <p:nvPr>
              <p:custDataLst>
                <p:tags r:id="rId66"/>
              </p:custDataLst>
            </p:nvPr>
          </p:nvSpPr>
          <p:spPr bwMode="auto">
            <a:xfrm>
              <a:off x="7223760" y="45720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102" name="Rectangle 101"/>
            <p:cNvSpPr/>
            <p:nvPr>
              <p:custDataLst>
                <p:tags r:id="rId67"/>
              </p:custDataLst>
            </p:nvPr>
          </p:nvSpPr>
          <p:spPr bwMode="auto">
            <a:xfrm>
              <a:off x="7223760" y="48006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>
              <p:custDataLst>
                <p:tags r:id="rId68"/>
              </p:custDataLst>
            </p:nvPr>
          </p:nvSpPr>
          <p:spPr bwMode="auto">
            <a:xfrm>
              <a:off x="7223760" y="50292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104" name="Rectangle 103"/>
            <p:cNvSpPr/>
            <p:nvPr>
              <p:custDataLst>
                <p:tags r:id="rId69"/>
              </p:custDataLst>
            </p:nvPr>
          </p:nvSpPr>
          <p:spPr bwMode="auto">
            <a:xfrm>
              <a:off x="7223760" y="52578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9</a:t>
              </a:r>
            </a:p>
          </p:txBody>
        </p:sp>
        <p:sp>
          <p:nvSpPr>
            <p:cNvPr id="111" name="Rectangle 110"/>
            <p:cNvSpPr/>
            <p:nvPr>
              <p:custDataLst>
                <p:tags r:id="rId70"/>
              </p:custDataLst>
            </p:nvPr>
          </p:nvSpPr>
          <p:spPr bwMode="auto">
            <a:xfrm>
              <a:off x="7223760" y="5486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111"/>
            <p:cNvSpPr/>
            <p:nvPr>
              <p:custDataLst>
                <p:tags r:id="rId71"/>
              </p:custDataLst>
            </p:nvPr>
          </p:nvSpPr>
          <p:spPr bwMode="auto">
            <a:xfrm>
              <a:off x="7223760" y="57150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11</a:t>
              </a:r>
            </a:p>
          </p:txBody>
        </p:sp>
      </p:grpSp>
      <p:cxnSp>
        <p:nvCxnSpPr>
          <p:cNvPr id="114" name="Straight Arrow Connector 113"/>
          <p:cNvCxnSpPr>
            <a:stCxn id="24584" idx="3"/>
            <a:endCxn id="101" idx="1"/>
          </p:cNvCxnSpPr>
          <p:nvPr>
            <p:custDataLst>
              <p:tags r:id="rId5"/>
            </p:custDataLst>
          </p:nvPr>
        </p:nvCxnSpPr>
        <p:spPr bwMode="auto">
          <a:xfrm>
            <a:off x="5669280" y="3977640"/>
            <a:ext cx="1554480" cy="134874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>
            <p:custDataLst>
              <p:tags r:id="rId6"/>
            </p:custDataLst>
          </p:nvPr>
        </p:nvCxnSpPr>
        <p:spPr bwMode="auto">
          <a:xfrm>
            <a:off x="5669280" y="4251960"/>
            <a:ext cx="1554480" cy="6172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>
            <p:custDataLst>
              <p:tags r:id="rId7"/>
            </p:custDataLst>
          </p:nvPr>
        </p:nvCxnSpPr>
        <p:spPr bwMode="auto">
          <a:xfrm flipV="1">
            <a:off x="5669280" y="4411980"/>
            <a:ext cx="1554480" cy="1143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>
            <p:custDataLst>
              <p:tags r:id="rId8"/>
            </p:custDataLst>
          </p:nvPr>
        </p:nvCxnSpPr>
        <p:spPr bwMode="auto">
          <a:xfrm>
            <a:off x="5669280" y="5897880"/>
            <a:ext cx="1554480" cy="1143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>
            <p:custDataLst>
              <p:tags r:id="rId9"/>
            </p:custDataLst>
          </p:nvPr>
        </p:nvCxnSpPr>
        <p:spPr bwMode="auto">
          <a:xfrm flipV="1">
            <a:off x="5669280" y="5326380"/>
            <a:ext cx="1554480" cy="8458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>
            <p:custDataLst>
              <p:tags r:id="rId10"/>
            </p:custDataLst>
          </p:nvPr>
        </p:nvCxnSpPr>
        <p:spPr bwMode="auto">
          <a:xfrm>
            <a:off x="5669280" y="6446520"/>
            <a:ext cx="1554480" cy="228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457200" y="3566160"/>
            <a:ext cx="5212080" cy="1097280"/>
            <a:chOff x="274320" y="3566160"/>
            <a:chExt cx="5212080" cy="1097280"/>
          </a:xfrm>
        </p:grpSpPr>
        <p:sp>
          <p:nvSpPr>
            <p:cNvPr id="24580" name="Text Box 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" y="3566160"/>
              <a:ext cx="1092991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Process </a:t>
              </a:r>
              <a:r>
                <a:rPr lang="en-GB" sz="18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114800" y="3566160"/>
              <a:ext cx="13716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PPN</a:t>
              </a:r>
            </a:p>
          </p:txBody>
        </p:sp>
        <p:sp>
          <p:nvSpPr>
            <p:cNvPr id="24582" name="Text Box 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7432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WRITE</a:t>
              </a:r>
            </a:p>
          </p:txBody>
        </p:sp>
        <p:sp>
          <p:nvSpPr>
            <p:cNvPr id="24583" name="Text Box 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4290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EXEC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114800" y="384048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43200" y="384048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429000" y="384048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114800" y="411480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4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743200" y="411480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411480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114800" y="438912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7432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11" name="Rectangle 3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429000" y="438912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18" name="Text Box 4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574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READ</a:t>
              </a:r>
            </a:p>
          </p:txBody>
        </p:sp>
        <p:sp>
          <p:nvSpPr>
            <p:cNvPr id="24619" name="Rectangle 43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057400" y="384048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20" name="Rectangle 4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57400" y="411480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21" name="Rectangle 4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574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592" name="Text Box 1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731520" y="384048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0: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731520" y="411480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1: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731520" y="438912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2:</a:t>
              </a:r>
            </a:p>
          </p:txBody>
        </p:sp>
        <p:sp>
          <p:nvSpPr>
            <p:cNvPr id="68" name="Rectangle 9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371600" y="384048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371600" y="411480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0" name="Rectangle 1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3716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6" name="Text Box 4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716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Valid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5486400"/>
            <a:ext cx="5212080" cy="1097280"/>
            <a:chOff x="274320" y="5486400"/>
            <a:chExt cx="5212080" cy="1097280"/>
          </a:xfrm>
        </p:grpSpPr>
        <p:sp>
          <p:nvSpPr>
            <p:cNvPr id="24596" name="Text Box 2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4320" y="5486400"/>
              <a:ext cx="10972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Process 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24623" name="Text Box 4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WRITE</a:t>
              </a:r>
            </a:p>
          </p:txBody>
        </p:sp>
        <p:sp>
          <p:nvSpPr>
            <p:cNvPr id="24624" name="Text Box 4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4290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EXEC</a:t>
              </a:r>
            </a:p>
          </p:txBody>
        </p:sp>
        <p:sp>
          <p:nvSpPr>
            <p:cNvPr id="24625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576072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9</a:t>
              </a:r>
            </a:p>
          </p:txBody>
        </p:sp>
        <p:sp>
          <p:nvSpPr>
            <p:cNvPr id="24626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57607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27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29000" y="576072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28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14800" y="603504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24629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603504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0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29000" y="603504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1" name="Rectangle 5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114800" y="630936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11</a:t>
              </a:r>
            </a:p>
          </p:txBody>
        </p:sp>
        <p:sp>
          <p:nvSpPr>
            <p:cNvPr id="24632" name="Rectangle 5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630936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3" name="Rectangle 5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429000" y="630936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4" name="Text Box 5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574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READ</a:t>
              </a:r>
            </a:p>
          </p:txBody>
        </p:sp>
        <p:sp>
          <p:nvSpPr>
            <p:cNvPr id="24635" name="Rectangle 5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057400" y="576072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6" name="Rectangle 6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57400" y="603504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7" name="Rectangle 6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57400" y="630936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8" name="Text Box 62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31520" y="576072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0:</a:t>
              </a:r>
            </a:p>
          </p:txBody>
        </p:sp>
        <p:sp>
          <p:nvSpPr>
            <p:cNvPr id="24639" name="Text Box 63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31520" y="603504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1:</a:t>
              </a:r>
            </a:p>
          </p:txBody>
        </p:sp>
        <p:sp>
          <p:nvSpPr>
            <p:cNvPr id="24640" name="Text Box 6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" y="630936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2:</a:t>
              </a:r>
            </a:p>
          </p:txBody>
        </p:sp>
        <p:sp>
          <p:nvSpPr>
            <p:cNvPr id="71" name="Rectangle 5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71600" y="57607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2" name="Rectangle 5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371600" y="603504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3" name="Rectangle 5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371600" y="630936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7" name="Text Box 4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3716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Valid</a:t>
              </a:r>
            </a:p>
          </p:txBody>
        </p:sp>
        <p:sp>
          <p:nvSpPr>
            <p:cNvPr id="7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114800" y="5486400"/>
              <a:ext cx="13716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807018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 Page Hit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164013"/>
            <a:ext cx="8366125" cy="2057400"/>
          </a:xfrm>
          <a:ln/>
        </p:spPr>
        <p:txBody>
          <a:bodyPr/>
          <a:lstStyle/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1)</a:t>
            </a:r>
            <a:r>
              <a:rPr lang="en-GB" sz="2000" b="0" dirty="0">
                <a:solidFill>
                  <a:srgbClr val="4B2A85"/>
                </a:solidFill>
              </a:rPr>
              <a:t> 	</a:t>
            </a:r>
            <a:r>
              <a:rPr lang="en-GB" sz="2000" b="0" dirty="0"/>
              <a:t>Processor sends </a:t>
            </a:r>
            <a:r>
              <a:rPr lang="en-GB" sz="2000" b="0" i="1" dirty="0"/>
              <a:t>virtual </a:t>
            </a:r>
            <a:r>
              <a:rPr lang="en-GB" sz="2000" b="0" dirty="0"/>
              <a:t>address to MMU (</a:t>
            </a:r>
            <a:r>
              <a:rPr lang="en-GB" sz="2000" b="0" i="1" dirty="0"/>
              <a:t>memory management unit</a:t>
            </a:r>
            <a:r>
              <a:rPr lang="en-GB" sz="2000" b="0" dirty="0"/>
              <a:t>)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2-3)  </a:t>
            </a:r>
            <a:r>
              <a:rPr lang="en-GB" sz="2000" b="0" dirty="0"/>
              <a:t>MMU fetches PTE from page table in cache/memory</a:t>
            </a:r>
            <a:br>
              <a:rPr lang="en-GB" sz="2000" b="0" dirty="0"/>
            </a:br>
            <a:r>
              <a:rPr lang="en-GB" sz="1800" b="0" dirty="0"/>
              <a:t>(Uses PTBR to find beginning of page table for current process)</a:t>
            </a:r>
            <a:endParaRPr lang="en-GB" sz="2000" b="0" dirty="0"/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4)	</a:t>
            </a:r>
            <a:r>
              <a:rPr lang="en-GB" sz="2000" b="0" dirty="0"/>
              <a:t>MMU sends </a:t>
            </a:r>
            <a:r>
              <a:rPr lang="en-GB" sz="2000" b="0" i="1" dirty="0"/>
              <a:t>physical </a:t>
            </a:r>
            <a:r>
              <a:rPr lang="en-GB" sz="2000" b="0" dirty="0"/>
              <a:t>address</a:t>
            </a:r>
            <a:r>
              <a:rPr lang="en-GB" sz="2000" b="0" i="1" dirty="0"/>
              <a:t> </a:t>
            </a:r>
            <a:r>
              <a:rPr lang="en-GB" sz="2000" b="0" dirty="0"/>
              <a:t>to cache/memory requesting data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5)	</a:t>
            </a:r>
            <a:r>
              <a:rPr lang="en-GB" sz="2000" b="0" dirty="0"/>
              <a:t>Cache/memory sends data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3199" y="1362546"/>
            <a:ext cx="1547191" cy="24465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10818" y="2631411"/>
            <a:ext cx="3657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92018" y="3580538"/>
            <a:ext cx="52255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>
            <p:custDataLst>
              <p:tags r:id="rId9"/>
            </p:custDataLst>
          </p:nvPr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11"/>
            </p:custDataLst>
          </p:nvPr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3018" y="2157277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>
            <p:custDataLst>
              <p:tags r:id="rId13"/>
            </p:custDataLst>
          </p:nvPr>
        </p:nvSpPr>
        <p:spPr>
          <a:xfrm>
            <a:off x="1390151" y="1577141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517396" y="1717011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>
            <p:custDataLst>
              <p:tags r:id="rId15"/>
            </p:custDataLst>
          </p:nvPr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8531" y="2021811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>
            <p:custDataLst>
              <p:tags r:id="rId17"/>
            </p:custDataLst>
          </p:nvPr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>
            <p:custDataLst>
              <p:tags r:id="rId18"/>
            </p:custDataLst>
          </p:nvPr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64859"/>
              </p:ext>
            </p:extLst>
          </p:nvPr>
        </p:nvGraphicFramePr>
        <p:xfrm>
          <a:off x="6637487" y="173748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1051560" y="6217920"/>
            <a:ext cx="7040880" cy="521208"/>
          </a:xfrm>
          <a:prstGeom prst="roundRect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 = Virtual Address	PTEA = Page Table Entry Address	PTE= Page Table Entry </a:t>
            </a:r>
            <a:b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 = Physical Address	Data = Contents of memory stored at VA originally requested by CPU </a:t>
            </a:r>
          </a:p>
        </p:txBody>
      </p:sp>
    </p:spTree>
    <p:extLst>
      <p:ext uri="{BB962C8B-B14F-4D97-AF65-F5344CB8AC3E}">
        <p14:creationId xmlns:p14="http://schemas.microsoft.com/office/powerpoint/2010/main" val="3024519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7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7" id="{7302119E-D817-4400-B64D-716D5ECC4B33}" vid="{5CC1F176-B9F3-44BC-A806-5CC77F7B74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UWTheme-351-Au17</Template>
  <TotalTime>0</TotalTime>
  <Words>2970</Words>
  <Application>Microsoft Office PowerPoint</Application>
  <PresentationFormat>On-screen Show (4:3)</PresentationFormat>
  <Paragraphs>1387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굴림</vt:lpstr>
      <vt:lpstr>Anonymous Pro</vt:lpstr>
      <vt:lpstr>Arial</vt:lpstr>
      <vt:lpstr>Arial Narrow</vt:lpstr>
      <vt:lpstr>Arial Unicode MS</vt:lpstr>
      <vt:lpstr>Calibri</vt:lpstr>
      <vt:lpstr>Cambria Math</vt:lpstr>
      <vt:lpstr>Courier New</vt:lpstr>
      <vt:lpstr>Lato</vt:lpstr>
      <vt:lpstr>Roboto</vt:lpstr>
      <vt:lpstr>Roboto Regular</vt:lpstr>
      <vt:lpstr>Times New Roman</vt:lpstr>
      <vt:lpstr>Wingdings</vt:lpstr>
      <vt:lpstr>UWTheme-351-Au17</vt:lpstr>
      <vt:lpstr>Virtual Memory II CSE 351 Winter 2018</vt:lpstr>
      <vt:lpstr>Administrative</vt:lpstr>
      <vt:lpstr>Virtual Memory (VM)</vt:lpstr>
      <vt:lpstr>Review:  Terminology</vt:lpstr>
      <vt:lpstr>VM for Managing Multiple Processes</vt:lpstr>
      <vt:lpstr>Simplifying Linking and Loading</vt:lpstr>
      <vt:lpstr>VM for Protection and Sharing</vt:lpstr>
      <vt:lpstr>Memory Protection Within Process</vt:lpstr>
      <vt:lpstr>Address Translation:  Page Hit</vt:lpstr>
      <vt:lpstr>Address Translation:  Page Fault</vt:lpstr>
      <vt:lpstr>Hmm… Translation Sounds Slow</vt:lpstr>
      <vt:lpstr>Speeding up Translation with a TLB</vt:lpstr>
      <vt:lpstr>TLB Hit</vt:lpstr>
      <vt:lpstr>TLB Miss</vt:lpstr>
      <vt:lpstr>Fetching Data on a Memory Read</vt:lpstr>
      <vt:lpstr>Address Translation</vt:lpstr>
      <vt:lpstr>Context Switching Revisited</vt:lpstr>
      <vt:lpstr>Summary of Address Translation Symbols</vt:lpstr>
      <vt:lpstr>Simple Memory System Example (small)</vt:lpstr>
      <vt:lpstr>Simple Memory System:  Page Table</vt:lpstr>
      <vt:lpstr>Simple Memory System:  TLB</vt:lpstr>
      <vt:lpstr>Simple Memory System:  Cache</vt:lpstr>
      <vt:lpstr>Current State of Memory System</vt:lpstr>
      <vt:lpstr>Memory Request Example #1</vt:lpstr>
      <vt:lpstr>Memory Request Example #2</vt:lpstr>
      <vt:lpstr>Memory Request Example #3</vt:lpstr>
      <vt:lpstr>Memory Request Example #4</vt:lpstr>
      <vt:lpstr>Virtual Memory Summary</vt:lpstr>
      <vt:lpstr>Memory System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2018-02-21T06:00:00Z</dcterms:created>
  <dcterms:modified xsi:type="dcterms:W3CDTF">2018-02-22T22:04:49Z</dcterms:modified>
</cp:coreProperties>
</file>