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4.xml" ContentType="application/vnd.openxmlformats-officedocument.presentationml.notesSlide+xml"/>
  <Override PartName="/ppt/ink/ink1.xml" ContentType="application/inkml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5.xml" ContentType="application/vnd.openxmlformats-officedocument.presentationml.notesSlide+xml"/>
  <Override PartName="/ppt/ink/ink2.xml" ContentType="application/inkml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6.xml" ContentType="application/vnd.openxmlformats-officedocument.presentationml.notesSlide+xml"/>
  <Override PartName="/ppt/ink/ink3.xml" ContentType="application/inkml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7.xml" ContentType="application/vnd.openxmlformats-officedocument.presentationml.notesSlide+xml"/>
  <Override PartName="/ppt/ink/ink4.xml" ContentType="application/inkml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8.xml" ContentType="application/vnd.openxmlformats-officedocument.presentationml.notesSlide+xml"/>
  <Override PartName="/ppt/ink/ink5.xml" ContentType="application/inkml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ink/ink6.xml" ContentType="application/inkml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9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10.xml" ContentType="application/vnd.openxmlformats-officedocument.presentationml.notesSlide+xml"/>
  <Override PartName="/ppt/ink/ink7.xml" ContentType="application/inkml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11.xml" ContentType="application/vnd.openxmlformats-officedocument.presentationml.notesSlide+xml"/>
  <Override PartName="/ppt/ink/ink8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9.xml" ContentType="application/inkml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14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notesSlides/notesSlide15.xml" ContentType="application/vnd.openxmlformats-officedocument.presentationml.notesSlide+xml"/>
  <Override PartName="/ppt/ink/ink10.xml" ContentType="application/inkml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16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notesSlides/notesSlide17.xml" ContentType="application/vnd.openxmlformats-officedocument.presentationml.notesSlide+xml"/>
  <Override PartName="/ppt/ink/ink13.xml" ContentType="application/inkml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notesSlides/notesSlide18.xml" ContentType="application/vnd.openxmlformats-officedocument.presentationml.notesSlide+xml"/>
  <Override PartName="/ppt/ink/ink14.xml" ContentType="application/inkml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19.xml" ContentType="application/vnd.openxmlformats-officedocument.presentationml.notesSlide+xml"/>
  <Override PartName="/ppt/ink/ink15.xml" ContentType="application/inkml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notesSlides/notesSlide20.xml" ContentType="application/vnd.openxmlformats-officedocument.presentationml.notesSlide+xml"/>
  <Override PartName="/ppt/ink/ink16.xml" ContentType="application/inkml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notesSlides/notesSlide21.xml" ContentType="application/vnd.openxmlformats-officedocument.presentationml.notesSlide+xml"/>
  <Override PartName="/ppt/ink/ink17.xml" ContentType="application/inkml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notesSlides/notesSlide22.xml" ContentType="application/vnd.openxmlformats-officedocument.presentationml.notesSlide+xml"/>
  <Override PartName="/ppt/ink/ink18.xml" ContentType="application/inkml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notesSlides/notesSlide23.xml" ContentType="application/vnd.openxmlformats-officedocument.presentationml.notesSlide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notesSlides/notesSlide24.xml" ContentType="application/vnd.openxmlformats-officedocument.presentationml.notesSlide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950.xml" ContentType="application/vnd.openxmlformats-officedocument.presentationml.tags+xml"/>
  <Override PartName="/ppt/tags/tag500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5" r:id="rId1"/>
  </p:sldMasterIdLst>
  <p:notesMasterIdLst>
    <p:notesMasterId r:id="rId31"/>
  </p:notesMasterIdLst>
  <p:handoutMasterIdLst>
    <p:handoutMasterId r:id="rId32"/>
  </p:handoutMasterIdLst>
  <p:sldIdLst>
    <p:sldId id="315" r:id="rId2"/>
    <p:sldId id="311" r:id="rId3"/>
    <p:sldId id="299" r:id="rId4"/>
    <p:sldId id="264" r:id="rId5"/>
    <p:sldId id="260" r:id="rId6"/>
    <p:sldId id="258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308" r:id="rId16"/>
    <p:sldId id="309" r:id="rId17"/>
    <p:sldId id="312" r:id="rId18"/>
    <p:sldId id="271" r:id="rId19"/>
    <p:sldId id="307" r:id="rId20"/>
    <p:sldId id="273" r:id="rId21"/>
    <p:sldId id="274" r:id="rId22"/>
    <p:sldId id="275" r:id="rId23"/>
    <p:sldId id="288" r:id="rId24"/>
    <p:sldId id="303" r:id="rId25"/>
    <p:sldId id="304" r:id="rId26"/>
    <p:sldId id="305" r:id="rId27"/>
    <p:sldId id="306" r:id="rId28"/>
    <p:sldId id="300" r:id="rId29"/>
    <p:sldId id="31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BD"/>
    <a:srgbClr val="8064A4"/>
    <a:srgbClr val="000066"/>
    <a:srgbClr val="99000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75182" autoAdjust="0"/>
  </p:normalViewPr>
  <p:slideViewPr>
    <p:cSldViewPr snapToGrid="0">
      <p:cViewPr varScale="1">
        <p:scale>
          <a:sx n="65" d="100"/>
          <a:sy n="65" d="100"/>
        </p:scale>
        <p:origin x="12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59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11/20/2017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C0FA-B814-4F04-A046-F505405F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29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19:46:52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14161 4785 68 0,'-35'12'40'0,"-1"-8"16"0,27-4 4 0,-5 0-16 15,6 0 0-15,-6-8-16 16,1 4 4-16,-1-4 0 16,1 0 0-16,-5-4-4 15,4 4 0-15,-12 0-16 16,3 0 0-16,-13 4-12 0,10 0 0 16,-24 4 0-16,10 0 0 31,-23 4 0-31,14 0 0 0,-13 8 0 15,8 0 0-15,-4 12 12 16,8-4 0-16,6 28 8 16,8-9 4-16,5 29-20 15,4-16 4-15,13 35-4 16,1-11 0-16,17 39 0 16,1-23 0-16,8 51-8 0,-4-28 4 15,5 41 4-15,-5-29 4 16,-5 60-8-16,0-44 0 15,-4 48 8-15,0-39 4 16,-4 7-8-16,4-28 0 0,-4 40 8 16,4-39 0-16,4 11 0 31,0-32 0-31,14-7 0 16,0-25 0-16,27-15-12 15,-9-8 0-15,18-32-92 0,-10-5 0 16,28-11-96-1,-18 0 0-15,4 8 156 0,-13-4 4 16</inkml:trace>
  <inkml:trace contextRef="#ctx0" brushRef="#br0" timeOffset="50340.6168">2171 17488 232 0,'-9'-16'128'0,"9"4"-124"15,0 12 0-15,-9 4 4 0,5 4 4 16,-19 8-12-16,14 8 0 16,5 8-4-16,-5 3 4 15,4-3-8-15,5-4 0 16,5-4-56-16,4 0 0 16,0-8 12-16,4-4 4 0,1-4-16 15,-6-4 0-15,6-4 244 31,-162 139-180-31,300-306 52 0,-143 143 0 16,-4 0-24-16,-5 8 0 16,0 4-12-1,0 12 0-15,-5 4-16 0,5 4 0 32,-9 4-76-32,9 4 0 0,9 8-36 15,0 8 4-15</inkml:trace>
  <inkml:trace contextRef="#ctx0" brushRef="#br0" timeOffset="50693.7413">2520 17946 240 0,'-9'-4'132'0,"-36"4"-108"0,36 0 0 15,-9 0-20-15,5 0 4 0,-5 4-12 32,5 3 4-32,4 5-4 15,-5 4 4-15,10 0 0 16,4 4 4-16,9 0-4 16,9 0 4-16,9-4-4 0,-10-8 0 15,6-4 16-15,-5-4 0 16,0-8-8-16,-14-4 0 15,-13 0-12-15,-13-4 4 0,-1 4-20 16,1 0 0-16,4 0-88 16,0 4 4-16,14 4 4 15,-5 8 0-15,27 0 92 16,9 4 4-16</inkml:trace>
  <inkml:trace contextRef="#ctx0" brushRef="#br0" timeOffset="51010.7682">2708 17993 220 0,'4'8'124'0,"14"-4"-72"0,-13 0 0 16,4 4-40-16,-9 4 0 16,4 4-12-16,1 4 4 15,-5-4-4-15,4 4 4 0,-4-4 0 32,0 0 0-32,0-8-4 15,5-5 4-15,-1-6-8 16,5-13 4-16,0-4 0 0,0 0 4 15,0 0-8-15,0 0 4 16,0 4-8-16,0 4 4 16,9 4 24-16,-5 8 4 15,1 4 4-15,-5 8 4 0,-1 8-24 16,1 4 0-16,0 0-40 16,0 4 4-16,0-1-132 15,9-7 4-15,5-8 76 16,-1-4 4-16,27-8 48 15,0-4 0-15</inkml:trace>
  <inkml:trace contextRef="#ctx0" brushRef="#br0" timeOffset="51743.9856">2372 17993 228 0,'-4'-4'124'0,"-5"-12"-108"0,4 12 4 15,1 4-4-15,-5 0 4 32,0 0-12-32,-4 4 4 0,-1 4-8 15,1 4 4-15,-1 8 4 16,1 4 4-16,4 4-8 16,4 0 4-16,5 0-4 15,9 3 4-15,9-7 4 16,-4-4 0-16,17 0 8 15,0-8 4-15,1-4-12 0,-10-8 4 32,-4-32 0-32,-5-4 0 0,-4 1-20 15,-18-1 4-15,-4 8-20 16,0 0 4-16,-1 8-100 16,1 4 4-16,4 8-44 31,18 8 4-31,13 8 112 0,0 8 0 15</inkml:trace>
  <inkml:trace contextRef="#ctx0" brushRef="#br0" timeOffset="52164.5215">3303 18049 244 0,'32'-4'136'0,"30"-4"-112"0,-48 4 0 0,13 0-16 16,4 0 4-16,5 0-48 31,4 0 0-31,-4 4-116 0,0 4 4 16,-5 8 112-1,5 0 4-15</inkml:trace>
  <inkml:trace contextRef="#ctx0" brushRef="#br0" timeOffset="52580.596">4113 18013 196 0,'5'-16'108'0,"-19"-4"-96"15,5 16 4-15,-8 4-12 16,-1 0 4-16,-5 0 0 16,1 4 4-16,-5 4-4 0,0 0 0 15,0 4-4-15,0 4 4 16,5 4-4-16,-5 4 0 0,14-4-8 15,4 4 0-15,4 4 8 16,10-5 0-16,4-3 20 16,0-4 0-16,4 0 0 31,5-4 4-31,-4-8-12 16,3-8 4-16,1-8 4 0,-4-12 0 15,-1-8 4-15,-8-11 4 16,-5-9 0-16,-9-12 4 15,-9-19-36-15,-5-13 4 16,-3 5-4-16,-6 3 0 16,10 20-60-16,4 17 4 0,5 15-120 15,13 20 0-15,13 12 104 16,14 4 0-16,22 36 24 16,-4 8 0-16</inkml:trace>
  <inkml:trace contextRef="#ctx0" brushRef="#br0" timeOffset="53007.3301">4095 18033 288 0,'0'0'156'0,"-4"4"-140"0,8-4 0 0,10 4-16 16,4 0 4-16,4 0 0 15,5-4 0-15,-5 0-4 16,5-4 4-16,-9 0 0 31,-4-4 4-31,-5 0-12 16,4-4 4-16,-13 0 0 15,0 0 0-15,0 4 12 0,-13 0 4 16,-1 4 8-16,1 4 4 16,-5 8-12-16,-5 8 4 15,10 8-16-15,4 4 4 16,9 0-8-16,5 4 4 0,8 0-64 16,14-5 4-16,-5-7-64 15,5-4 4-15,4-4 24 16,-4-8 0-16,-13-4 48 15,8-4 4-15</inkml:trace>
  <inkml:trace contextRef="#ctx0" brushRef="#br0" timeOffset="53840.4347">4521 17993 220 0,'-5'4'120'0,"5"8"-68"0,0-8 0 0,5 4-24 15,-1 4 0-15,1 4-28 16,-1 0 0-16,5 0 4 0,-4 0 0 16,-1-4 0-16,0-4 4 15,5-4-12-15,0-8 4 16,0-8 0-16,0-4 0 16,5-4-4-16,-1-4 4 15,1 0 0-15,-1 4 4 16,0 0-8-16,1 4 0 0,-5 8 4 15,0 4 4-15,-5 8 0 16,1 8 4-16,-1 8-4 16,1 4 4-16,-1 4-12 15,1 0 4-15,4-4 0 16,-5-4 4-16,1 0 0 16,3-12 4-1,6-8-8-15,-1-8 0 16,10-12 4-16,-1 0 0 15,0-4-8-15,5 0 0 16,0 4 20-16,0 4 0 0,-5 4 4 16,-4 8 4-16,0 4-8 15,-4 0 0-15,-1 12-12 16,0 8 0-16,1 0-8 0,4 4 0 16,-5-4-80-16,5 0 0 15,0-4-20-15,4 0 0 16,5-13 12-16,0 1 4 15,0-4 44-15,-9 0 0 16,0-11 272 15,-121 158-228-31,233-326 64 16,-108 155 0-16,-4 4-8 16,-5 0 0-16,-8 4-40 15,-5 4 0 1,-18 8-8-1,0 8 0-15,5 8-12 16,-1 0 4-16,5 4 0 0,9 0 0 16,9-4 0-16,0-4 4 0,5-4-4 15,-1-4 4-15,0-8 0 16,1-4 0-16,-1 0-4 16,1-4 0-16,-1 0 0 15,1 0 0-15,-6 4-4 16,1 0 0-16,-4 4 24 0,-1 8 4 15,1 4-20-15,-5 8 4 16,0 4-8-16,0 4 4 16,4 0-76-16,1 0 4 15,-1-4-24-15,1 0 4 16,-1-8-8-16,5 0 4 31,-4-4 52-31,4-4 4 0</inkml:trace>
  <inkml:trace contextRef="#ctx0" brushRef="#br0" timeOffset="54425.9519">5590 17981 176 0,'36'-12'96'0,"-27"4"-24"16,-9 8 4-16,0 4-36 15,-4 4 0-15,-5 4-24 16,9 4 0-16,0 4-16 0,0 0 0 16,9-4 0-16,0-4 4 0,0-8-4 15,4-4 4-15,-4-8-4 16,4-8 4-16,5 0-4 15,5-4 0-15,-1 4 16 16,5-4 4-16,0 4-8 31,4 4 4-31,-9 5 0 0,1 3 0 16,-10 4-12-16,1 8 0 16,-5 3-20-1,0 5 0-15,-5 4-84 0,5 0 4 16,0-4-16-16,9 0 4 31,9-8 12-31,0-8 0 0,-1-12 356 31,-115 159-260-31,214-330 56 16,-93 147 0-16,-1 1-28 16,-4 7 4-16,-5-4-24 15,-8 12 4-15,-5 4-12 16,-5 8 4-16,-4 8-4 0,-9 8 0 0,-4 4-4 15,-1 4 4-15,1 0 0 16,-1 8 0-16,10-4-4 16,4 0 4-16,4-5 4 15,5 1 0-15,5-8 20 16,-1-8 4-16,1-4 0 31,3-8 4-31,-3-8-16 0,-1-11 0 16,-4-13-12-16,-4-12 4 15,-5-15 0-15,0-25 0 16,-5-11-24-16,-4 3 4 16,0 5-140-16,0 19 0 15,9 20 52-15,36 21 4 16</inkml:trace>
  <inkml:trace contextRef="#ctx0" brushRef="#br0" timeOffset="55142.7168">7363 17965 280 0,'0'32'152'0,"9"68"-152"16,-9-76 4-16,4 15-4 15,1 17 4-15,-1 4-4 0,5 0 0 0,-4 3-44 16,-1-15 0-16,-4-4-16 15,0-12 4-15,-4-17-28 16,-1-15 0-16,-4-11 52 16,0-21 4-16,-4-16 336 31,-63 203-308-31,129-437 52 0,-75 178 4 16,9 5-20-16,4 19 4 15,9 12-20-15,4 13 4 16,10 11-12-16,8 16 4 15,5 8-12-15,0 12 4 16,4 8-8-16,-9 8 0 16,-4 4 12-1,-9 4 0-15,-4 4-8 16,-14 0 4-16,-9 4 0 16,-9-8 0-16,-9 0-8 15,-4-5 0-15,0-3-64 16,8-4 4-16,10-4-72 15,13-4 4-15,18 4 44 0,4 4 4 16</inkml:trace>
  <inkml:trace contextRef="#ctx0" brushRef="#br0" timeOffset="55928.6448">7819 17802 252 0,'0'-24'136'16,"-9"4"-84"-16,5 16 0 15,-5 1-44-15,-4 3 4 16,-5 3-4-16,0 5 0 16,4 8-12-16,1 4 4 15,4 4-4-15,0 0 0 16,4 0 4-16,5-4 4 16,9 0-4-16,0-8 0 15,0-4 4-15,5-8 0 0,-5-4 0 16,0-4 0-16,0-4-4 15,0-8 0-15,4 4 4 16,0 0 4-16,-4 4 16 16,0 4 0-16,-4 8-16 15,-1 8 0-15,1 4-8 0,-5 4 0 16,4 0-88-16,5 8 4 0,9-4-4 16,13-1 4-16,5 1 4 15,0-4 4-15,4-4 40 16,1-4 0-16,-6-8 128 15,1-4 0-15,0-4-28 16,-5-4 0-16,1-4-8 31,-1-3 0-31,-4-5-36 0,-5-8 4 16,-8 8-8-16,-1 4 0 16,-4 4 4-16,-9 4 0 15,-4 4-16-15,-5 8 4 16,-5 4-8-16,1 4 0 15,-1 4-4-15,5 0 0 0,5 4 4 16,4 4 0-16,4 8-4 16,10 0 4-16,-1 7 0 15,10 9 0-15,-1 8 0 16,-4 16 0-16,4-5 4 0,-8 1 4 31,-23 8 4-31,-5-9 4 31,-13-19-24-31,1-12 4 0,-1-12-8 16,0-16 0-16,5-16 4 16,4-12 4-16,4-8-4 15,5-4 4 1,18-20-4 0,5 1 0-16,4 11 28 15,4 4 0-15,5 4-20 0,4 5 0 16,0-1-28-16,10 4 4 15,-10 8-28-15,-4 0 0 16,-5 4-44-16,-4 4 0 16,0 4 20-16,0 4 0 15,-9 8 36-15,4-4 4 0</inkml:trace>
  <inkml:trace contextRef="#ctx0" brushRef="#br0" timeOffset="56244.8441">8647 17790 272 0,'0'-20'148'0,"5"12"-104"15,-5 8 0-15,0 4 4 0,4 4 0 16,5 8-32-16,0 4 0 31,0 4-16-31,0 0 4 0,-4 0-36 16,-5 8 4-16,0-8-64 16,0-1 0-16,-5-3-4 15,1-8 4-15,-1-4 12 16,-4-4 0-16,5-12 60 15,-1-4 4-15,-4-20 320 16,-49 176-304 0,94-395 68-16,-54 159 4 15,0 17-56-15,5 7 0 16,4 20-16-16,4 13 0 16,5 11-88-16,5 12 0 15,8 12-56-15,1 8 4 0,8 16 128 31,9 4 4-31</inkml:trace>
  <inkml:trace contextRef="#ctx0" brushRef="#br0" timeOffset="56929.9453">8970 17830 312 0,'31'20'168'0,"0"20"-132"16,-26-36 0-16,-1 8-20 0,5-4 4 15,-4 0-20-15,-1 4 4 0,5 0 4 16,-4-5 0-16,-1-3-8 15,0-4 0-15,1-8 0 16,-1-3 4-16,5-9-4 16,0-8 0-16,0-4 0 15,0-4 0-15,0-4 16 16,0 9 4 0,0 11-8-16,0 8 4 15,0 12-16-15,0 4 0 16,4 8-44-16,1 4 4 15,4 3-48-15,0 1 0 0,4 0 16 16,0 0 4-16,5 0 28 16,0-4 4-16,-5-4 44 15,1-4 4-15,4-8 48 16,-5-4 0-16,0-4 4 16,5-4 0-16,0-8-4 15,-9-4 0-15,-5 0-36 0,1-8 4 16,-10 5-16-16,-8 3 0 15,-10 4-4-15,1 12 4 16,0 8-16-16,-1 4 0 0,5 8 4 16,5 8 0-16,4 8-4 15,0-1 4-15,4 9 0 16,5 12 0-16,0 12-4 16,5 3 0-16,-1 1 8 15,-4 12 4-15,-5-1-12 31,-4-7 4-31,-4-12 4 0,-5-5 4 32,-13-23-28-32,-1-20 0 15,1-16 16-15,8-8 0 16,5-12 4-16,5-7 0 0,8-1 0 16,5 0 4-16,5 0 8 15,13 0 0-15,0 4-8 16,4-3 4-16,5 11-12 15,0 0 4-15,-1 4-88 0,-3 0 4 16,-1 0-64-16,5 0 4 16,-9 0 92-16,-9 5 4 15,-5-5-4-15,-4 0 4 16</inkml:trace>
  <inkml:trace contextRef="#ctx0" brushRef="#br0" timeOffset="57216.3863">9793 17146 376 0,'18'0'208'0,"-9"16"-172"0,-5-13 4 0,1 5-40 16,4 8 4-16,4 8 0 16,1 0 0-16,-1 4-80 0,-4 0 0 15,0 0-48 1,0-4 4-16,4-5 24 0,-8-7 0 16,-5-8 56-16,0-4 0 15</inkml:trace>
  <inkml:trace contextRef="#ctx0" brushRef="#br0" timeOffset="57363.5154">9968 17154 332 0,'13'0'180'0,"1"8"-132"0,-10-8 0 0,0 3-40 16,5 5 0-16,5 8-12 15,-1 12 0-15,5 0-136 0,5 4 4 16,8 4 16-16,0 0 4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20:18:29.13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8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26T20:19:32.904"/>
    </inkml:context>
  </inkml:definitions>
  <inkml:trace contextRef="#ctx0" brushRef="#br0">12264 5625 212 0,'13'8'116'0,"-4"15"-88"16,-9-23 0-16,5 12-12 15,-1 0 4-15,5 20-4 16,-4-8 4-16,-1-8-12 15,0 0 4-15,5 16-8 16,-4-4 0 0,-1-5 0-16,1 1 0 0,-5-20-4 15,0 0 0-15,0-24 4 16,0 8 0-16,0-15 8 16,0 3 4-16,9-16-12 15,-5 8 0-15,10-4 16 16,-1 4 0-16,1 5-12 15,-1 7 4-15,5 8-8 0,-5 4 4 16,10 16 0-16,-5-4 0 16,4 24 0-16,-4-1 4 15,9 13-12-15,-9-8 4 16,0 8-8-16,-1-4 4 16,6-5-68-16,-5 1 4 15,4-16-76 1,0 0 0-16,5-12 48 15,-4-4 4-15,-5-16 68 16,0 0 0-16</inkml:trace>
  <inkml:trace contextRef="#ctx0" brushRef="#br0" timeOffset="237.2797">12966 5688 268 0,'-4'4'148'0,"26"0"-68"0,-22-4 0 0,14-4-56 16,-1 0 4-16,14-4-28 16,-5 0 0-16,5 0 4 15,-4 0 0-15,8 0-68 0,-4 0 0 16,-5 1-40-16,-4 3 4 16,0 4-28-16,-5 0 0 15,-4 0 108-15,0 0 0 16</inkml:trace>
  <inkml:trace contextRef="#ctx0" brushRef="#br0" timeOffset="399.9742">13114 5788 288 0,'5'-16'160'0,"17"16"-116"0,-22 0 0 0,13-4-24 15,-4 0 0-15,14 0-16 16,-5 0 4-16,13 4-80 15,-9 0 0-15,1 0-80 0,-5 0 0 0,13-12 84 16,-4 0 4-16</inkml:trace>
  <inkml:trace contextRef="#ctx0" brushRef="#br0" timeOffset="684.753">13812 5239 260 0,'-4'-8'140'0,"22"12"-64"0,-18-4 4 16,4 12-40-16,-4-1 4 16,5 13-24-16,-1-4 0 0,1 28-4 15,-1-8 0-15,1 19-16 16,-1-11 4-16,1 12-4 15,-1-8 4-15,5-1-100 16,-4-11 4-16,3-16-56 16,-3-4 0-16,13-20 64 15,-9 0 0-15,4-24 52 0,-4 4 0 0</inkml:trace>
  <inkml:trace contextRef="#ctx0" brushRef="#br0" timeOffset="916.3788">14126 5302 240 0,'-23'-28'132'0,"28"40"-52"0,-5-12 4 0,0 8-44 0,0-4 0 15,-5 8-32-15,1 0 0 16,4 12 0-16,0-4 4 16,0 4-12-16,0 0 0 15,9 0-4-15,0-5 4 16,4-3 0-16,1-4 4 15,12-8-52-15,-3 0 0 0,8-8-60 16,-4 4 4-16,9-4-4 16,-14 0 0-16,10-4 44 15,-6 0 4-15</inkml:trace>
  <inkml:trace contextRef="#ctx0" brushRef="#br0" timeOffset="1201.2467">14524 5195 184 0,'-13'-12'100'15,"8"-4"-48"-15,5 16 0 0,0 0-20 16,0 0 0-16,-4 16 8 16,-1-4 4-16,1 16 12 0,-1-4 4 15,1 19-20-15,-1-7 4 16,5 24-24-16,0-8 0 15,5 11-24-15,-5-11 4 16,9 4-40-16,-5-5 4 16,1-11-64-16,-1-4 0 15,-4-12-44-15,0-4 4 0,0-12 68 16,0 0 4-16,0-24 36 16,0 4 0-16</inkml:trace>
  <inkml:trace contextRef="#ctx0" brushRef="#br0" timeOffset="4367.5501">16422 5183 276 0,'0'-8'152'0,"-14"36"-128"0,10-24 0 16,-1 24-20-16,1-5 4 15,-1 21 4-15,1-8 0 16,-1 20-8-16,1-5 0 16,0 13 0-16,-1-12 0 0,5-8-8 15,0-1 4-15,0-19 4 16,0-4 0-16,0-28 0 16,0 4 4-16,0-36-8 15,0 5 4-15,0-29 0 16,0 12 0-16,-4-27 28 15,-1 11 0-15,1 0-20 0,-1 13 4 16,5 23-8-16,0 0 0 0,9 24-4 16,0 0 0-16,18 28 4 15,-5 4 0-15,14 12-4 16,-5-5 0-16,23 21-4 16,-9-12 4-16,9 12-8 31,-5-4 4-31,-4-9 8 0,-5-7 0 15,-4-16-4-15,-5-4 0 16,-4-32-4-16,-5 4 4 16,1-36-4-16,-5 13 4 15,-5-41-8-15,0 16 0 16,-4 1-64-16,-4 7 0 16,-1 12-40-16,1 4 0 0,8 9 4 15,-4 7 0-15,31 0 52 16,-8 4 4-16,-1 28 20 15,-4 0 4-15</inkml:trace>
  <inkml:trace contextRef="#ctx0" brushRef="#br0" timeOffset="4520.8612">17339 5139 328 0,'23'12'180'0,"39"-24"-128"0,-53 8 4 0,27-4-52 15,-5 0 4-15,28 0-24 16,-15 0 4-16,6 0-76 15,-10 0 0-15,5 4-24 16,-14 0 4-16,-4 8 8 16,-5 0 4-16</inkml:trace>
  <inkml:trace contextRef="#ctx0" brushRef="#br0" timeOffset="4689.6741">17442 5302 272 0,'-22'32'148'0,"26"-28"-108"0,-4-4 4 15,27-8-28-15,-4 4 0 0,17-8-12 16,-4 0 0-16,17-4-28 16,-8 4 0-16,4 0-92 15,-4 0 4-15,0 9-20 16,-5 3 4-16</inkml:trace>
  <inkml:trace contextRef="#ctx0" brushRef="#br0" timeOffset="5569.7446">18467 4801 240 0,'18'-4'132'0,"-13"32"-84"0,-5-24 4 16,0 27-24-16,0-3 0 15,-5 32 4-15,1-12 4 16,-5 23-32-16,0-15 4 15,0 28-8-15,4-21 4 16,1 9-8-16,-1-8 4 16,-4-9-56-16,5-11 4 0,-1-8-36 15,1-8 4-15,4-20-24 16,0 0 0-16,13-20 52 16,1 4 4-16</inkml:trace>
  <inkml:trace contextRef="#ctx0" brushRef="#br0" timeOffset="5892.1253">18816 4920 224 0,'14'-28'124'0,"-5"8"-60"0,-9 16 0 0,0 4-44 16,0 0 4-16,-9 4-20 15,0 0 0-15,-9 28-8 16,4-8 4-16,-8 36 0 16,0-16 0-16,4 19-4 31,4-11 4-31,14 24-4 0,0-17 0 15,14 5 16-15,-5-8 0 16,22-13-8-16,-9-7 4 16,10-12 8-16,-10-4 0 15,5-20 0-15,-5 0 0 16,-4-24-12-16,0 4 4 16,-13-12-8-16,-1 5 4 0,-22-1-8 15,0 8 4-15,-17 12-20 16,3 4 4-16,1 12-60 15,4 0 0-15,18 0-44 16,0 0 4-16,36 0 16 16,-5-4 4-16</inkml:trace>
  <inkml:trace contextRef="#ctx0" brushRef="#br0" timeOffset="6093.0845">19680 4769 268 0,'-4'-28'148'16,"4"32"-88"-16,0-4 4 0,-5 16-36 16,1-4 4-16,-1 32-32 0,5-8 0 15,0 23 0-15,0-3 4 16,0 12-72-16,0-13 4 16,5 9-24-16,-1-8 0 15,1-9-56-15,-1-7 0 16</inkml:trace>
  <inkml:trace contextRef="#ctx0" brushRef="#br0" timeOffset="6255.8858">19770 5059 228 0,'26'-115'128'0,"37"39"-64"16,-54 64 4-16,5-15-64 0,-1 3 4 15,5 0-8-15,-5 4 0 16,1 8-76-16,-5 4 4 0,-9 12-28 15,0 0 4-15,-9 16 20 16,4 0 0-16</inkml:trace>
  <inkml:trace contextRef="#ctx0" brushRef="#br0" timeOffset="6471.8804">19694 5147 268 0,'-5'8'148'0,"27"-12"-84"0,-22 0 4 16,14 0-44-16,-5 0 4 15,22 4-28-15,0 0 4 16,5 12 0-16,-4-4 4 16,3 16-8-16,-8-4 4 15,-4 4-20 1,-5-4 4-16,-5-1-72 16,-4 1 0-16,4-4-64 15,-4-4 0-15,9 4 88 16,-4-4 0-16</inkml:trace>
  <inkml:trace contextRef="#ctx0" brushRef="#br0" timeOffset="6693.6263">20325 4685 256 0,'4'8'140'0,"1"40"-96"15,-5-44 4-15,4 20-40 16,-4-4 0-16,5 28-4 15,-1-9 0 1,5 13-4-16,0-4 0 16,-5 0-92-16,1-9 4 15,-1-3-60-15,1-4 4 16,4-16 128-16,-5 0 0 16</inkml:trace>
  <inkml:trace contextRef="#ctx0" brushRef="#br0" timeOffset="7126.1665">20360 4606 280 0,'-13'-20'152'0,"26"16"-92"16,-13 4 0-16,9-4-44 0,-4 0 4 15,17 0-16-15,-4 0 0 16,18 4 4-16,-5 0 0 16,23 12 4-1,-14 0 4 1,-13 8-12-16,-5-4 0 0,-8 12 0 15,-5-9 0-15,-18 9-4 16,0 0 0-16,-4 0-8 16,-1-4 0-16,1-4 0 31,-1-4 4-31,5 0-4 0,0 0 4 16,9-5 0-16,0-3 4 15,9-4-4-15,0 0 0 16,9 8 0-16,-4 0 4 15,3 8 0-15,1-4 0 0,5 12 0 16,-5-8 4-16,-5 8 0 16,1-4 4-16,-19 3 12 15,1-3 0-15,-23 8-12 16,4-8 4-16,-12 0-12 16,3 0 4-16,-4-12-24 0,5-4 0 15,4-8-84-15,0 0 4 16,18-4-44-16,0 0 0 31,14 0 76-31,-1 0 0 0</inkml:trace>
  <inkml:trace contextRef="#ctx0" brushRef="#br0" timeOffset="10785.1018">12170 6882 248 0,'0'40'136'0,"18"0"-104"16,-18-36 0-16,4 16-28 15,-4-4 4-15,9 11-4 16,-4-7 4-16,-1 4 0 16,1-4 4-1,-5-4-4-15,0-4 4 16,-5-8-8-16,1 0 4 15,4-20-4-15,0 0 0 16,9-16-8-16,-5 4 4 16,18-15 0-16,-4 7 0 0,0 0-4 15,-4 4 0 1,4 20 12-16,-5 0 0 0,0 20-4 16,-4-4 0-16,0 12-4 15,0-4 0-15,0 8 0 16,-4-4 4-16,-1 0-4 0,1-4 4 15,4-8 12 1,-5 0 4-16,5-8-40 0,0 0 4 16,9-12 16-16,-5 4 0 0,14-16-4 15,-5 4 0-15,10 4 28 16,-10 0 4-16,-4 20-20 16,0 0 4-16,-9 16-12 15,0-4 0-15,0 12 0 16,-5-4 4-16,5 0-80 31,0 0 4-31,9-4-28 0,-4-4 0 16,3-8-32-16,1 0 4 15</inkml:trace>
  <inkml:trace contextRef="#ctx0" brushRef="#br0" timeOffset="10901.0228">12828 6910 200 0,'0'16'112'0,"-5"-8"-108"15,5-8 4-15,0 0-76 16,0 0 4-16,5 4-28 16,-5-4 0-16</inkml:trace>
  <inkml:trace contextRef="#ctx0" brushRef="#br0" timeOffset="11222.5388">13016 6814 184 0,'-23'-4'104'0,"-4"8"-60"0,23-4 4 16,-5 0-4-16,5 0 4 15,-1 4-16-15,5 0 0 16,5 0 4-16,-5-4 4 15,17 4-28-15,-3 0 0 0,13-8-12 16,-5 0 0-16,14-4 0 31,-5 0 0-31,10 1-4 16,-10 3 4-16,0 0-76 16,1-4 0-16,-15 16-56 15,-3-4 4-15,-10 7 20 0,1-3 4 16</inkml:trace>
  <inkml:trace contextRef="#ctx0" brushRef="#br0" timeOffset="11424.6353">13038 6994 272 0,'-13'11'152'0,"26"-11"-96"16,-13 0 0-16,9 0-12 15,0 0 4-15,9-3-36 16,0 3 0-16,9-4-16 0,-5 0 4 15,9 0-52-15,-4 0 0 16,9 0-56-16,-14 4 0 16,10 0-32-16,-10 0 0 15,9 4 120-15,-4 0 4 0</inkml:trace>
  <inkml:trace contextRef="#ctx0" brushRef="#br0" timeOffset="11656.1806">13763 6476 288 0,'5'8'160'0,"8"40"-124"0,-13-44 0 0,9 32-24 16,-5-8 4-16,1 23 4 15,-1-11 0-15,-4 16-20 16,0-4 0-16,5-1-68 15,-1-11 4-15,5-8-88 16,-4-8 0-16,-1-12 80 16,1 0 0-1</inkml:trace>
  <inkml:trace contextRef="#ctx0" brushRef="#br0" timeOffset="11988.3203">13866 6512 320 0,'36'-12'176'0,"13"0"-152"0,-44 8 4 0,12 0-8 16,1 0 4-16,9 4-8 0,-4 0 0 15,3 8-4-15,-3 0 0 16,-5 20-8-16,-5-4 0 16,-8 16-4-16,-5-9 0 15,-9 17 0-15,0-8 0 16,-5 4 0-16,1-8 4 0,4 7-4 15,0-11 0-15,9-4 8 16,0-4 4-16,13-8 0 16,1 0 4-16,13-8-12 15,-5 0 0-15,23-8-4 16,-9 0 4-16,13 4-40 31,-9-4 0-31,5 8-120 0,-9-4 4 16,4 12 44-16,-4-4 4 0,-18 3 44 15,-5 1 0 1</inkml:trace>
  <inkml:trace contextRef="#ctx0" brushRef="#br0" timeOffset="14229.0542">16225 6448 228 0,'4'0'124'0,"-4"4"-64"15,0-4 4-15,5 8-32 0,-1 0 0 16,5 32 0-16,0-8 4 15,0 32-36-15,0-5 4 16,0 5 0-16,-5-12 4 16,-4 15-4-16,0-15 0 15,-8 0 0-15,-1-12 0 0,-9-17-4 32,4 1 0-32,-4-28-4 15,5 0 0-15,-1-31 0 16,6 7 0-16,-1-40 4 0,0 12 0 15,4-31-8 1,5 15 4-16,0 1-4 0,0 7 4 16,0 16 20-16,0 8 0 15,14 24-8-15,-5 4 4 0,8 20-12 16,-3 0 4-16,8 28-8 16,-4-8 4-16,13 8 0 15,-4 0 4-15,9-5-4 16,-9-3 0-16,0-4 4 15,-5-4 0-15,1-16-4 16,-1 0 4-16,5-28-8 0,-5 4 4 16,14-19 0-16,-5 7 0 15,10-24 0-15,-10 12 0 16,9 0-4-16,-13 9 0 16,4 15 4-16,-8 4 0 15,-1 24 8-15,-4 0 4 0,0 39 8 31,0-7 0-31,-5 28-16 16,1-8 0-16,-1 11 12 16,-4-11 0-16,9 8-32 0,0-17 0 15,-5-3-28-15,1-8 4 16,-1-12-44-16,-4-4 4 16,5-16-36-16,-5 0 4 15,22-20 28-15,-9 4 0 0,5-24 48 16,-5 4 4-16</inkml:trace>
  <inkml:trace contextRef="#ctx0" brushRef="#br0" timeOffset="14398.3287">17330 6448 304 0,'9'4'164'0,"14"4"-108"16,-23-8 4 0,27 0-52-16,-10 0 0 15,24-4-8-15,-10 4 0 16,14-4-8-16,-5 4 0 15,-4 0-92-15,-5 0 0 16,-8 4 4-16,-1 0 4 0,-9 20 0 16,-4-4 0-16</inkml:trace>
  <inkml:trace contextRef="#ctx0" brushRef="#br0" timeOffset="14561.1338">17424 6799 308 0,'-9'11'168'0,"23"-22"-112"0,-14 11 4 15,27-12-44-15,-5 8 4 16,14 0-20 0,-5 4 0-16,14-8-72 15,-9 4 4-15,8-8-96 16,-8 4 4-16,0 0 80 16,-14 0 4-16</inkml:trace>
  <inkml:trace contextRef="#ctx0" brushRef="#br0" timeOffset="14899.808">18557 6257 296 0,'0'-20'160'0,"22"12"-88"0,-22 4 0 0,9 8-52 15,-5 0 4-15,5 12-4 0,0-4 0 16,-4 12-12-1,-1-4 4-15,-8 12-12 0,-1-8 0 16,1 12-4-16,4-9 4 16,4 1 0-16,-4-4 4 15,9-4-4-15,0-4 4 16,9-4-8 0,-4-4 0-16,8-12-32 15,0 0 0-15,5-4-44 16,0 0 0-16,0 0-16 15,-5 0 4-15,10 0-24 16,-5 0 4-16,13-8 92 16,-4 4 0-16</inkml:trace>
  <inkml:trace contextRef="#ctx0" brushRef="#br0" timeOffset="15147.275">19076 6118 236 0,'-5'-12'128'0,"-12"12"-72"0,17 0 4 0,-5 8-12 32,1-4 0-32,-5 28-4 0,4-8 4 15,1 35-4-15,-1-11 0 16,-4 40-40-16,5-21 4 16,-1 21-8-16,1-12 4 15,-1-1-8-15,5-11 4 16,0 0-88-16,0-17 4 15,0-11-56-15,0-4 0 0,9-12 36 16,-4-4 0-16,13-8 52 16,0 0 4-16</inkml:trace>
  <inkml:trace contextRef="#ctx0" brushRef="#br0" timeOffset="15532.8366">19779 6222 240 0,'9'-36'132'0,"31"28"-60"0,-36 4 4 0,-4 8-60 16,0 0 4-16,9 20-4 15,-4-5 4-15,4 33-12 32,0-12 0-32,-5 40-8 0,1-17 4 15,4 9-40-15,-1-8 4 16,-3-5-28-16,-1-11 4 15,5-12 0-15,0-4 0 16,0-16 16-16,0 4 0 16,-4-32 44-16,-1-4 4 15,1-12 48-15,-1 4 0 0,5-24 0 16,0 8 4-16,9-11-8 16,0 3 4-16,9 0-44 15,-5 8 4-15,14-3-16 16,-9 7 0-16,9 4-52 15,-10 0 0-15,-3 8-40 16,-1 4 4 0,-13 8-44-16,0 4 4 0,-18 20 96 15,5-4 4-15</inkml:trace>
  <inkml:trace contextRef="#ctx0" brushRef="#br0" timeOffset="15764.6851">19980 6532 252 0,'0'4'140'0,"13"-8"-76"0,-13 4 0 0,9-8-28 0,0 0 4 16,14 0-24-16,-5 0 0 16,13 8-4-16,-4 0 4 15,9 12-4-15,-14 0 0 16,5 16-16-16,-5 0 4 16,-4 4 0-16,0-5 0 15,-5 1-76 1,1-4 0-16,-1-4-40 15,-4-4 0-15,14 0 4 16,-5-4 0-16,-1-20 80 16,-3 0 4-16</inkml:trace>
  <inkml:trace contextRef="#ctx0" brushRef="#br0" timeOffset="15949.6464">20557 6261 268 0,'14'-8'148'0,"-10"44"-100"0,-4-32 4 0,5 20-40 15,-1 0 0-15,5 24-8 16,-4-9 0-16,8 17-24 16,-4-8 4-16,0 8-72 15,0-13 4-15,-9-3-76 0,0-4 4 16,0-8 148-16,0-4 0 16</inkml:trace>
  <inkml:trace contextRef="#ctx0" brushRef="#br0" timeOffset="16366.0819">20517 6222 292 0,'-4'-32'160'0,"22"20"-88"15,-18 8 4-15,8 0-60 16,1 0 0-16,18-4-12 16,-4 4 4-16,21 0 0 15,-3 0 0-15,8 4 0 0,-9 0 0 16,-4 12 0-16,-5-4 4 15,-13 16-8-15,-4-4 0 0,-14 7-4 16,0-3 0-16,-14 8 0 16,5-4 4-16,-13 4-16 15,8-8 4-15,1-4 0 16,4-4 0-16,0-1 8 16,0-3 0-16,14 0-4 15,-5 0 0 1,13-8 4-16,-4 0 4 15,13 4-8-15,1 0 4 16,4 12-4-16,-5-4 4 16,0 8 0-16,-4 0 4 15,-9 8 4-15,-4-9 0 16,-14 9 4-16,0-4 4 0,-9-4-16 16,0-4 4-16,-13-4-8 15,8-4 0-15,-12-4-116 16,12-4 4-16,10 0-44 0,-1 0 0 15,14-4 124-15,0 0 4 16</inkml:trace>
  <inkml:trace contextRef="#ctx0" brushRef="#br0" timeOffset="27231.9331">11910 7984 204 0,'5'4'112'0,"4"4"-112"15,-9-8 4-15,13 4-4 0,-4 0 0 16,4 4-20-16,-4-4 4 16,0 4-52-16,0 0 0 15,0-4-4-15,-4 0 4 16</inkml:trace>
  <inkml:trace contextRef="#ctx0" brushRef="#br0" timeOffset="27495.0229">12009 7921 208 0,'-27'8'112'0,"45"24"-80"0,-18-28 4 0,4 12-20 16,1-1 4-16,-1 21-8 15,1-4 4-15,-1 24-8 16,1-12 0-16,-1 15-4 16,0-15 0-16,-4 0-60 15,0-8 4-15,-8-5-32 0,-1-3 4 16,-5-8-20-16,5-8 4 15</inkml:trace>
  <inkml:trace contextRef="#ctx0" brushRef="#br0" timeOffset="27795.8208">11789 8084 192 0,'-18'-24'108'16,"23"0"-48"-16,-5 20 0 0,9-8-36 15,0 0 4-15,31-8-8 16,-13 5 4-16,18-13-12 0,-5 12 0 15,9 4-8 1,-9 0 4-16,1 8 4 0,-5 0 4 16,-5 12-16-16,-4 0 4 15,4 12-4-15,-9 0 4 0,-4 4 0 16,0-5 0-16,-9 17 8 16,0-8 0-16,-22 8-12 15,4-8 4-15,-18-4-4 16,5-4 4-16,-14-12-56 15,9 3 0-15,5-22-64 16,4 7 0 0,18-12 0-16,0 4 4 15,4-4 84-15,1 4 0 16</inkml:trace>
  <inkml:trace contextRef="#ctx0" brushRef="#br0" timeOffset="28049.3603">12550 8020 272 0,'-9'0'148'0,"36"-12"-92"0,-22 8 0 15,8 0-48-15,0 0 4 0,28 0-12 16,-10 0 0-16,18 0 12 15,-8 1 0-15,8-5-76 16,-9 0 0-16,0 4-40 16,-8 0 0-16,-23 12-12 15,0 0 0-15</inkml:trace>
  <inkml:trace contextRef="#ctx0" brushRef="#br0" timeOffset="28233.7379">12604 8251 276 0,'-9'0'152'0,"18"8"-92"0,-9-8 0 15,9-4-36-15,-5 4 4 0,28-8-28 16,-5 0 4-16,22-8-64 0,-9 4 0 16,9-4-116-1,-8 4 4-15,-6 12 108 0,-8 0 0 16</inkml:trace>
  <inkml:trace contextRef="#ctx0" brushRef="#br0" timeOffset="29051.978">13803 7766 300 0,'0'-20'164'0,"-9"0"-128"0,5 16 0 16,-9-4-32 0,4 4 0-16,-9 16 0 0,4-8 0 15,-17 24-4-15,4-4 0 16,-4 23 4-16,4-7 0 15,18 20-12-15,4-4 0 0,14 3 12 16,0-11 0-16,14 0-4 16,-5-8 0-16,9-5 4 15,-5-11 0-15,0-16 0 16,1 0 4-16,-1-16-4 16,-4 4 4-16,-9-24-4 15,0 8 4 1,-14-7-8-16,1 7 0 15,-14 8 0-15,0 4 0 0,-13 16-8 16,4-4 4-16,9 12-84 16,0 0 4-16,23-1-56 15,-1-7 0-15,18-4 76 16,-4 0 0-16</inkml:trace>
  <inkml:trace contextRef="#ctx0" brushRef="#br0" timeOffset="29299.1697">14135 7774 364 0,'-5'-12'196'0,"-4"16"-172"0,9-4 0 0,0 4-20 16,0 0 4-16,0 11-8 16,0-3 0-16,0 12 4 15,0-4 0-15,0 8-8 16,0-4 0-16,9 0 4 15,0-4 4-15,5 0-28 16,-1-4 0 0,14-9-80-16,-5 1 0 15,5-12-36-15,0 0 4 0,4-3 92 16,-8-1 4-16</inkml:trace>
  <inkml:trace contextRef="#ctx0" brushRef="#br0" timeOffset="29514.8341">14426 7746 256 0,'-14'-4'140'0,"5"8"-88"16,9-4 0-16,-4 4-28 15,4 0 4-15,0 20-4 0,0-5 0 16,0 21-12-16,0-8 0 16,0 20-12-16,0-4 4 15,4 3-40 1,1-7 4-16,-1-4-84 15,1-8 0-15,4-12-28 16,0-4 4-16,-5-12 120 16,0 3 0-16</inkml:trace>
  <inkml:trace contextRef="#ctx0" brushRef="#br0" timeOffset="29736.6701">14828 7833 268 0,'0'36'148'15,"-4"20"-120"-15,-1-48 4 0,5 16-28 0,0-4 4 16,0 15-12-16,0-3 4 16,0 4-56-16,0-8 0 15,5-4-32-15,-1-4 4 16,1-12-12-16,-1 0 0 15</inkml:trace>
  <inkml:trace contextRef="#ctx0" brushRef="#br0" timeOffset="30168.3567">14788 7797 244 0,'-45'-27'136'0,"54"3"-64"16,-9 20 0-16,5-4-56 15,-1 0 4-15,19-4-8 0,-5 4 4 16,17-8-8-16,-8 4 0 0,13 8-4 16,-8 0 0-16,4 4 0 15,-14 0 4-15,-9 8 0 16,-4 0 4-16,-9 8-12 16,0-4 0-16,-9 12 4 31,0-8 0-31,0 4-12 0,1-5 4 15,-1 1 4-15,0 0 0 16,4 0-8-16,5-4 4 16,5 4 0-16,-1-4 4 15,10 4-4-15,-6-4 4 32,28 16 4-32,-4 0 0 0,-10 7 20 15,0-7 4-15,-22 8-8 16,0-8 0-16,-22 0-16 15,4-4 4-15,-9-8-12 16,5-4 0-16,-5-12-104 16,5 0 0-16,13-16-72 15,4 4 4-15</inkml:trace>
  <inkml:trace contextRef="#ctx0" brushRef="#br0" timeOffset="31017.1871">16408 8327 272 0,'14'24'148'0,"-1"27"-104"0,-13-39 4 15,0 4-12-15,0-4 4 16,-9 16-24-16,0-4 0 16,-4 4-12-16,-1-4 4 15,-8-4-24 1,4-1 0-16,-9-11-76 15,5-4 4-15,4-8-56 16,5 0 4-16,4 4 76 16,0 0 0-16</inkml:trace>
  <inkml:trace contextRef="#ctx0" brushRef="#br0" timeOffset="31671.5769">17236 8048 136 0,'-4'-4'76'0,"-1"0"-24"0,5 4 4 16,0 0-20-16,0 0 0 16,0 4-8-16,0 0 4 0,0 20-12 15,0-4 0-15,5 28-8 16,-1-5 0-16,1 17-8 15,-1-12 0-15,1 16-4 16,-1-13 0-16,5 13-24 0,-4-16 0 16,-1-4-80-1,1-9 0 1,-5-11-28-16,0 0 4 16</inkml:trace>
  <inkml:trace contextRef="#ctx0" brushRef="#br0" timeOffset="31956.4492">17156 8060 252 0,'-18'-12'140'0,"31"-4"-88"0,-13 12 0 15,9-4-40-15,0 0 0 16,23-8-4-16,-10 4 4 16,27 5-8-16,-9 3 4 15,5 12 12-15,0-1 4 16,-14 13-12-16,-4-4 0 0,-18 20-4 15,0-8 0-15,-27 8-4 16,5-8 4-16,-14-4-20 16,4-1 4-16,-8-11-84 15,9-4 4-15,4-24-52 0,4 4 4 16,14-19 52-16,0 7 0 16</inkml:trace>
  <inkml:trace contextRef="#ctx0" brushRef="#br0" timeOffset="32419.3015">17966 7913 292 0,'0'-4'160'0,"18"0"-112"0,-18 0 0 0,13 0-20 16,1 0 0-16,13 0-24 15,-1 0 0-15,19 0-4 16,-9 0 0-16,0 0-32 15,-5 0 0-15,0 0-72 0,-4 0 0 16,0 0-32-16,-5 4 4 16,-4 8 100-16,-4-4 0 15</inkml:trace>
  <inkml:trace contextRef="#ctx0" brushRef="#br0" timeOffset="32642.0432">17948 8207 304 0,'-4'12'164'0,"30"-8"-96"15,-26-4 4-15,18-8-36 16,0 0 4-16,22 0-28 0,-4 4 4 16,13-4-16-16,-8 4 4 0,4-11-52 15,-10 7 4-15,6 0-108 16,-6 0 0-16,6 0 44 15,-5 0 0-15,-10-4 60 16,-3 0 0-16</inkml:trace>
  <inkml:trace contextRef="#ctx0" brushRef="#br0" timeOffset="34454.4021">19877 7610 244 0,'-36'-23'132'0,"14"-9"-68"16,17 24 4-16,-4 0-48 15,0 4 4-15,-4-4 4 16,4 4 4-16,-9 8-24 16,5-4 0-1,-14 24-4-15,5-4 4 0,-14 27-4 16,9-11 0-16,-4 32-8 15,4-16 0-15,13 23 4 16,5-15 0-16,18 12 0 16,-4-17 0-16,22-3 0 15,-5-8 0-15,14-12 4 16,-5-1 0-16,5-23 0 0,-5 0 0 16,-8-24 4-16,-5 4 0 15,-18-19-4-15,0 7 0 16,-14-4-4-16,5 4 0 15,-18 12-4-15,5 0 0 16,-5 16-4-16,5 0 0 16,4 16-76-1,0-4 0-15,31-4-68 16,-4 0 0-16,54-20 96 16,-9 4 4-16,8-20 16 15,-12 4 4-15</inkml:trace>
  <inkml:trace contextRef="#ctx0" brushRef="#br0" timeOffset="34876.5695">20647 7559 332 0,'-9'-8'184'0,"4"8"-120"0,5 0 4 0,-9 16-52 16,5-4 0-16,0 15-12 15,-1-7 4-15,5 20-4 16,0-8 0-16,0 16-8 0,0-12 4 31,5 3 0-31,-1-7 0 16,5-8-4-16,0-4 4 15,4-12 0-15,-4 0 0 16,14-16 0-16,-5 4 0 16,13-12-4-16,-4 4 4 15,9 0-4-15,-10 0 4 0,10 8-4 16,-9 0 4-16,4 16 0 15,-4-4 4-15,-9 16-4 16,-4-4 0-16,-10 8 8 16,-4 0 0-16,-13 3-4 15,-1-3 0-15,-17 4-4 16,4-4 0-16,-4-12-28 0,4-4 4 16,4-16-68-16,6 0 0 0,17-12-56 15,0 4 0-15,26-12 108 16,1 4 0-16,-4-4-8 15,-5 4 4-15</inkml:trace>
  <inkml:trace contextRef="#ctx0" brushRef="#br0" timeOffset="35024.0846">21256 7813 300 0,'0'12'164'0,"13"28"-120"0,-13-36 4 15,0 16-36-15,0-4 4 16,4 8-32-16,-4 0 4 15,5 0-60-15,-5-5 4 16,4-3-60-16,1-4 4 0,-1-12 44 16,-4 0 0-16</inkml:trace>
  <inkml:trace contextRef="#ctx0" brushRef="#br0" timeOffset="35277.247">21520 7364 200 0,'-14'-36'108'0,"50"20"-64"0,-31 12 4 0,3 16-28 16,-3 0 4-16,4 16 0 16,0-4 0-16,0 27 4 15,-5-7 4-15,1 28-32 0,-5-17 4 16,4 17-24-16,-4-8 4 15,5-5-88-15,-1-11 4 16,1 0-56-16,-1-8 4 16</inkml:trace>
  <inkml:trace contextRef="#ctx0" brushRef="#br0" timeOffset="35678.4839">21359 7742 340 0,'-5'-8'184'0,"18"8"-160"15,-13 0 0-15,23 0-32 16,-5 0 4-16,18 0-32 16,-5 0 4-1,14 0-60-15,-5 0 0 0,9 4-32 16,-9 0 4-16,10 0 92 16,-6-4 0-16,1 0 372 31,72-36-344-31,-189 64 60 15,117-36 0-15,-14 0-32 16,-9-4 4-16,-8 8-20 0,-5 0 0 16,-14 4 12-16,1 0 4 15,-14 8-24-15,5 4 0 16,-1 4-12-16,1 0 4 16,8 8 0-16,1-5 0 15,13 5 4-15,0-4 0 16,9 8 0-1,-5-8 4-15,9 8 0 16,-4-4 0-16,-4 12 4 16,-1-9 0-16,-13 9-32 15,0-8 4-15,-18-4-76 16,5-4 0-16,-10-12-36 16,5 0 0-16</inkml:trace>
  <inkml:trace contextRef="#ctx0" brushRef="#br0" timeOffset="35857.4932">21077 7539 208 0,'-14'-4'112'0,"37"-4"-96"0,-23 4 4 15,17 0-68-15,1 0 4 16,14 0-88-16,-1 4 4 15</inkml:trace>
  <inkml:trace contextRef="#ctx0" brushRef="#br0" timeOffset="44699.7038">958 10810 252 0,'-13'-24'140'0,"26"8"-80"15,-13 16 0-15,4 4-12 16,1 0 4-16,22 12-24 16,-14 0 4-16,14 24-28 15,-5-8 4-15,10 19-4 0,-5-3 0 16,4 0 0-16,-9-8 0 0,5 7-8 16,-9-7 4-16,0-16 0 15,0 0 0-15,0-28 0 16,-5 0 4-16,-4-32-4 15,5 8 0-15,-10-23 0 16,5 7 0-16,0-16-44 16,-5 8 0-16,5 9-84 0,-9 7 0 15,5 20 16-15,-1 4 4 16,10 0 44-16,-1 4 4 16</inkml:trace>
  <inkml:trace contextRef="#ctx0" brushRef="#br0" timeOffset="45069.6373">1813 10707 248 0,'-9'27'136'0,"4"33"-92"16,-4-52 0-16,9 24-40 16,-9-4 4-16,9 20-8 0,0-9 4 15,0 13-8-15,0-12 4 16,9-8 4-16,-9-4 0 0,0-17-4 15,0 1 0-15,0-27 0 16,0 3 0-16,9-28 0 16,-9 4 4-16,0-24 0 15,0 5 0-15,-9-17-4 16,9 12 4-16,0-3 12 16,0 15 0-1,9 8 12-15,-4 4 0 16,17 16-16-16,-8 4 4 15,17 24-12-15,-4 0 4 16,9 28-8-16,-1-4 0 16,1 12-28-16,-13-8 0 15,8 7-76-15,-4-11 4 0,0 4-20 16,-5-8 0-16,-4-8 56 16,0 0 0-16</inkml:trace>
  <inkml:trace contextRef="#ctx0" brushRef="#br0" timeOffset="45223.3376">1728 10925 292 0,'-9'16'160'0,"31"-24"-92"0,-17 4 0 0,17-4-52 16,0 4 0-16,19-7-32 16,-10-1 0-16,23-8-180 15,-9 0 0-15,8 4 100 16,-12 0 0-16</inkml:trace>
  <inkml:trace contextRef="#ctx0" brushRef="#br0" timeOffset="46249.8913">1329 15243 184 0,'-17'-20'104'0,"21"20"-64"0,-4 0 4 0,9 0-20 16,4 0 4-16,1 8-12 15,-1 0 4-15,10 56 0 16,-1-8 0-16,-9 31-20 0,1-15 4 16,4 12-68-16,-5-21 4 15,-13-3-52-15,5-12 4 16,-5-21 32-16,0 1 0 15</inkml:trace>
  <inkml:trace contextRef="#ctx0" brushRef="#br0" timeOffset="46533.1245">1356 15470 228 0,'-27'-56'124'0,"14"5"-52"0,9 39 4 15,4-4-48-15,0 4 4 16,8-4-28-16,-3 4 4 15,13-4-8-15,0 4 0 16,13-4 0-16,-4 4 4 0,27 4-4 16,-10 4 4-16,1 8 4 15,-5-4 4-15,-8 4 4 16,-5 0 0-16,-14 28-8 16,-4-8 4-16,-27 32-12 15,5-4 0-15,-14-5 0 31,4-7 0-31,-3-12-56 0,3-4 4 16,10-16-84-16,-5-4 4 16,18-28 40-16,0 4 0 0,18 0 48 15,-14 0 0-15</inkml:trace>
  <inkml:trace contextRef="#ctx0" brushRef="#br0" timeOffset="46902.626">1925 15259 272 0,'18'32'152'0,"0"52"-104"0,-18-72 4 16,8 23-44-16,-8-7 0 16,9 0-4-16,-4-4 0 15,4 4-8-15,4-4 4 16,-13-4 0 0,0 0 4-16,0-20-8 15,0 0 4-15,0-44 0 16,0 12 0-16,-13-16-4 15,8 8 4-15,-4-7 0 16,5 3 0-16,-1-4-4 16,5 8 4-16,0 4 0 15,0 5 4-15,5 11 4 0,4 4 4 16,13 16 0-16,-4 0 4 16,14 24-8-16,-6-4 4 0,10 19-8 15,0-7 0-15,0 20-20 16,-5-4 0-16,0-8-84 15,1-9 0-15,-10-3-24 16,1-4 0-16,-15-4 56 0,6-4 4 16</inkml:trace>
  <inkml:trace contextRef="#ctx0" brushRef="#br0" timeOffset="47056.3167">1920 15458 328 0,'0'36'180'0,"23"-20"-136"16,-23-16 4-16,26-16-40 16,-12 0 4-16,31-12-52 15,-10 4 0-15,51-11-160 16,-28 7 4-16,18-24 128 16,-9 12 0-16</inkml:trace>
  <inkml:trace contextRef="#ctx0" brushRef="#br0" timeOffset="48916.1349">14153 8932 136 0,'4'8'76'0,"0"-16"-36"0,-4 8 4 0,0 4-12 16,0 0 4-16,0 8-20 15,0-1 4-15,0-7 4 16,0 0 0-16,-4 16-12 16,0-4 4-16,-1 28-4 31,5-8 0-31,-4 28 4 15,-1-17 4-15,1 25-16 0,-1-16 0 16,5 15 12-16,0-15 4 16,-4 36-20-16,4-13 4 15,-5 21-4-15,1-17 0 16,-1 37 0-16,1-25 0 16,-1 44 0-16,1-27 4 0,-5 23-4 15,4-23 4-15,1 19-8 16,4-20 0-16,-5 25 4 0,5-25 4 15,-4 20-8-15,-1-23 4 16,1 27 0 0,4-23 4-16,-4 23-4 0,-1-24 4 15,-4 17-8 1,5-25 4-16,-5 24 0 16,4-19 4-1,1 15-8-15,-1-19 0 0,1 15 4 16,-1-19 4-16,1 23-4 15,-1-20 4-15,1 21-8 16,4-21 4-16,-5 13 0 16,5-21 4-16,-4 29-8 0,-1-21 4 15,1 24 0-15,-1-23 0 16,1 15 0-16,0-19 0 16,-1 31 4-16,5-23 0 15,0 23-12-15,0-24 4 0,-4 25 4 16,4-25 4-16,-5 36-4 15,5-27 0-15,-4 31 0 16,-1-24 0-16,5 37 0 16,0-37 4-16,-4 44-4 0,-1-36 4 15,1 44-4-15,-1-35 0 16,5 39 0-16,0-40 4 16,-9 56-4-16,-4-40 0 31,13 44 4-31,0-47 4 0,-5 19-4 15,1-32 0-15,8 0-4 16,1-23 0-16,4-9-60 16,-5-15 4-16,1-25-52 15,-1-11 0-15,10-28 16 16,-1-4 4-16,-31-20 36 16</inkml:trace>
  <inkml:trace contextRef="#ctx0" brushRef="#br0" timeOffset="56667.3547">18212 13361 192 0,'0'4'108'0,"9"16"-68"16,-9-20 0-16,9 24-16 16,-5-4 4-16,14 19-8 15,-4 1 0-15,4 36-16 16,-5-16 4-16,1 15-4 15,-1-11 0-15,0 11-16 16,-4-15 0-16,0 4-68 0,0-12 0 16,-4-13-56-16,-1-7 0 15,5-24 124-15,-4 0 0 0</inkml:trace>
  <inkml:trace contextRef="#ctx0" brushRef="#br0" timeOffset="57184.1741">18154 13317 220 0,'0'0'120'0,"-5"0"-68"16,5 0 0-16,0 0-36 16,0 0 0-16,-4 4-4 15,-1 0 0-15,-4 12-8 16,1-4 4 0,-6 12-8-16,5-4 4 15,0 0-4-15,0-4 0 0,0 0 0 16,5-5 0-16,-1-11 0 15,5 0 0-15,5-15-8 16,-1 3 4-16,5-16 4 16,0 4 4-16,5 0 12 15,-5 4 4-15,4 4 12 0,0 0 4 16,10 4-8 0,-5 4 4-16,13 8-8 0,-4 0 4 15,4 12-16-15,-4 0 0 16,4 12-8-16,-4-4 0 15,-4 4-44-15,-5-4 0 16,-1 4-60-16,-3-4 0 0,-1 3-40 16,-4-3 4-16,5 0 76 15,-5-8 0-15,0-8 24 16,0 0 0-16</inkml:trace>
  <inkml:trace contextRef="#ctx0" brushRef="#br0" timeOffset="57553.6519">18154 14125 236 0,'-5'0'132'0,"14"-4"-80"0,-9 4 4 15,9-8 4-15,-4 0 4 16,26 8-24-16,-9 0 4 16,10 4-32-16,-5 0 0 15,0 16-12-15,-5-4 4 16,5 4 0 0,-5 0 0-16,-4 4-8 15,4-4 0-15,-4-5 8 16,-4-3 0-16,-1-8-4 15,1 0 0-15,-1-16 0 16,0 4 4-16,5-27-4 16,-4 3 0-16,8-24 0 0,-4 12 0 15,0 1-112-15,0 7 4 16,0 4-72-16,-5 0 0 0</inkml:trace>
  <inkml:trace contextRef="#ctx0" brushRef="#br0" timeOffset="60556.1787">770 12927 212 0,'-5'-8'120'0,"10"-51"-96"16,-5 47 0-16,18-12 4 15,-5 0 0-15,23-8-8 0,0 4 0 16,0 4-8-16,0 4 0 15,-1 12-4 1,1 4 0-16,-18 20-8 0,4 0 4 16,-8 32-4-16,-5-8 4 15,-9 27-4-15,0-15 4 32,-9 16 4-32,4-8 4 0,10-1-16 15,-5-11 4-15,18-8 16 16,0-8 0-16,4-20-16 15,-4 0 0-15,13-12-20 16,-4 0 0-16,4-8-84 16,1 0 4-16,4-16-16 15,-14 4 4-15,9-4 64 0,-4 4 0 16</inkml:trace>
  <inkml:trace contextRef="#ctx0" brushRef="#br0" timeOffset="60940.8807">1343 12438 248 0,'-5'8'136'0,"10"8"-104"0,-5-16 4 15,4 8-32-15,-4-4 4 0,5 3-8 16,-1 1 4-16,1 0 0 16,-5-4 0-16,0-4 8 15,0 0 4-15,-9-12-8 16,4 0 0-16,5-11 0 16,0 3 4-16,5-16 8 0,-1 4 4 15,5 0-20-15,0 12 4 0,0 4 4 16,0 4 0-16,9 16-16 15,-14 0 0-15,14 16 0 16,-13-4 4-16,13 8-124 16,-5-8 4-16,5 0-8 15,0-4 0-15,18 4 80 32,-14 0 0-32</inkml:trace>
  <inkml:trace contextRef="#ctx0" brushRef="#br0" timeOffset="61125.7312">1728 12322 308 0,'4'8'168'0,"37"-20"-104"0,-37 8 0 0,23-12-60 16,-5 4 0-16,5-3 4 16,0 3 0-16,4 0-144 15,-4 4 4-15,4-4 0 16,-13 4 0-16,-13 4 88 15,-1 4 0-15</inkml:trace>
  <inkml:trace contextRef="#ctx0" brushRef="#br0" timeOffset="61357.4532">2175 12060 264 0,'0'47'148'0,"18"-3"-112"0,-18-40 0 15,14 20-32-15,-10-4 0 16,14 20 0-16,-4-8 0 16,3 7-44-16,1-7 0 15,-4 8-84-15,-1-12 4 0,18 0 36 16,-8-4 0-16</inkml:trace>
  <inkml:trace contextRef="#ctx0" brushRef="#br0" timeOffset="61626.8331">2126 11976 252 0,'-36'-12'140'0,"36"-4"-76"0,0 16 0 0,5-8-40 16,-1 0 4-16,14-4-20 15,0 4 0-15,18 0-8 16,-9 4 0-16,18 12 8 16,-19-4 0-16,10 16 0 15,-9-4 0-15,-9 24-8 0,-9-8 4 16,-14 8 0-16,5-9 4 16,-13 1-52-1,4-12 0-15,-4-12-92 0,8-4 4 16,-4-24 36-16,9-4 0 15</inkml:trace>
  <inkml:trace contextRef="#ctx1" brushRef="#br0">9448 12864 0,'0'0'15,"0"0"1,0 0-16,0 0 16,-76 23-1,54-3 1,4-24 0,5 28-1,4-12 1,4-28-16,19-8 15,26-11 1,-40 35 0,0 0-1,94-72 1,-76 72 15,-18 127-15,-9-35-1,9-21 1,27-19 0,44-16-1,32-72 1,-22-8-16,-23 68 16,5-48-1,-59 16 1,-4 8-1,0 0 1,0 0 15</inkml:trace>
  <inkml:trace contextRef="#ctx1" brushRef="#br0" timeOffset="1465.2632">9520 13019 0,'0'0'31,"0"0"-15,0 0 0,0 0-1,-80 47-15,66-47 16,5 0 15,9 0-31,0 0 16,0 0-1,0 0 1,99-75 0,-59 47-1,9-12 1,-9 68-1,-26 28 1,-19 19 0,-13 45-1,-13-9 1,9-83 0,53 12-1,0-4 1,32-32-1,9 4-15,-32-80 16,54 24 0,-54 8-1,-40 40 17,67-11-17,-67 11 1,0 0-1,0 0 1</inkml:trace>
  <inkml:trace contextRef="#ctx0" brushRef="#br0" timeOffset="67146.1421">1495 17289 212 0,'-13'20'120'0,"13"-24"-80"0,0 4 4 16,0-4-20-16,0 0 4 0,4-16-20 16,1 4 4-16,8-16 0 15,0 4 4-15,23-8-4 16,-13 9 0-16,12-9 4 15,-8 4 0-15,9 12-12 16,-5 4 0-16,5-8 0 0,-4 4 0 16,3 12 0-1,-8-4 4-15,0 28-8 0,-5-8 4 16,1 20-4-16,4-4 4 16,-9 16-4-16,-1-8 0 15,1 12 4-15,0-9 0 16,-9 13-4-16,0-8 4 0,-4 4-4 15,-1-9 4-15,-4 1-12 16,0-8 4-16,0 0 8 16,0-8 0-16,9 4 0 15,-9-4 0-15,5-4-4 16,-5 0 4-16,0-5 4 16,0-3 4-1,0 4-8-15,0 0 4 16,0 4-8-16,0 0 0 15,0 8 0-15,0 0 0 0,0-4-4 16,0 0 0-16,0 8 4 16,0-5 4-16,4 9-4 15,1-4 0-15,-1 4-4 16,-4-4 4-16,4 4 0 16,1-8 0-16,4-1 0 0,-5-3 0 15,5-4 4-15,0-4 4 16,5-12-8-16,-5 0 4 15,18-12-4-15,-14 4 0 16,14-20 0-16,-5 5 4 16,10-5-4-1,-15 0 0-15,10 0-4 16,0 4 4-16,0 8-24 16,0 4 4-16,4-8-40 15,-4 4 4-15,9-7-12 16,-5 3 0-16,5-4-20 15,-14 4 0-15,5-16 36 16,-4 8 4-16,-1 0 0 0,-4 4 4 0</inkml:trace>
  <inkml:trace contextRef="#ctx0" brushRef="#br0" timeOffset="68017.1455">2135 16672 260 0,'14'12'140'0,"-6"20"-108"0,-8-28 4 16,14 8-24-16,-14 0 0 0,13 4-8 16,-4-1 0-16,5 1 0 15,-1 0 0-15,-8-8 4 16,-1 0 0-16,-4-12 4 16,0 0 0-16,-4-12 4 15,-1 4 4-15,-4-15-8 16,5-1 0-16,-5-12-12 0,4 4 4 0,5 0 0 15,0 8 4 1,5 9-4-16,4 3 4 0,-5 16-4 16,5 0 0-16,14 16-8 15,-15-5 4-15,10 9 0 16,-4-4 4-16,8 4-8 31,-4-4 0-31,0 0 4 0,-5-4 0 16,-4-8 0-16,0 0 0 15,-4-16 0-15,-5 0 0 16,9-16-4-16,0 4 4 16,4-12-4-16,1 9 4 15,-1-1 4-15,0 0 0 16,5 12 0-16,-4 4 4 0,13 16-4 16,-5-4 4-16,0 16-8 15,1-4 0-15,4 8-52 16,-5-8 4-16,0 0-48 15,-4-4 4-15,0-12-28 16,-4 4 4-16,-1-8 52 0,-9 0 0 31</inkml:trace>
  <inkml:trace contextRef="#ctx0" brushRef="#br0" timeOffset="68248.978">2851 16290 244 0,'-27'32'136'0,"27"-28"-80"16,0-4 4-16,0-4-28 0,0 4 0 16,14-4 0-16,-5 0 0 15,9-8-32-15,-5 0 0 16,9-12-4-16,-4 8 4 16,9-8-84-16,-9 4 0 15,4-3-20-15,-4 3 4 0,0-4 20 31,-4 4 0-31,-5 20 40 16,0 0 0-16</inkml:trace>
  <inkml:trace contextRef="#ctx0" brushRef="#br0" timeOffset="68449.2352">3160 15988 180 0,'0'-8'100'0,"5"16"-44"0,-5-8 4 15,8 11-8-15,1 1 0 0,9 28-4 16,0-8 0-16,9 28-36 15,-5-13 4-15,19 25-20 16,-10-8 4-16,9-1-64 16,-4-11 4-16,-5 0-44 15,-4-8 0-15,0-16 4 16,0-5 0-16,-22-11 60 0,-1 0 0 16</inkml:trace>
  <inkml:trace contextRef="#ctx0" brushRef="#br0" timeOffset="68718.1741">3151 16147 292 0,'-27'-28'160'0,"9"-28"-120"0,14 44 4 0,4-8-24 16,0 4 4-16,9-4-12 16,-5 5 4-16,19-1-12 15,-1 0 4-15,14 8 0 16,-14 0 0-16,19 12 0 0,-10 0 0 15,5 20-4-15,-10-4 4 16,-8 15 0-16,0 1 0 0,-9 12-8 16,-4-8 0-16,-10-8-20 15,5-5 4-15,-13-7-76 16,4-4 4-16,-5-28-76 16,5 4 0-16,9-16 100 15,0 5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20:20:16.4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21247 4096 228 0,'-9'-12'124'0,"9"-35"-76"0,0 35 0 0,0-8-28 15,0 4 4-15,13-8-8 16,-4 4 0-16,18 0 16 16,-5 0 0-16,10 4-28 15,-6 5 4-15,6 14-4 0,-5 1 0 16,-5 20 4-16,-4-4 0 31,-14 28-8-31,1-4 0 0,-14 15 0 16,0-11 4-16,-9 20-4 15,5-8 0-15,-5-5-4 16,4-7 0-16,5-4 4 16,5-8 0-16,13-9 0 15,-5 1 0-15,19-12-4 16,-1 0 0-16,9-4 8 0,-4-4 0 15,14 0-12-15,-10 0 4 16,0-4-72-16,-4 0 0 16,4-4-36-16,-4 0 0 15,5 4 0-15,-6 0 0 0</inkml:trace>
  <inkml:trace contextRef="#ctx0" brushRef="#br0" timeOffset="464.0862">21896 3722 204 0,'-14'-24'112'0,"10"40"-60"16,-1-16 4-16,5 8-32 16,0 0 0-16,0 4-20 0,0 0 4 15,0 0-4-15,0 0 0 16,0 4 0-16,0-8 0 16,0-4-4-16,0 0 4 15,0-12-4-15,0 4 0 16,5-20 16-16,-1 8 0 0,1-16 4 31,-1 8 0-31,10-7-16 16,-5 3 0-16,8 0 8 15,1 4 0-15,5 4-4 0,-5 4 4 16,0 16-8-16,-1 0 0 16,1 16-4-16,-4 0 0 15,-5 12 0-15,0-4 0 16,0 0-84-16,0-4 0 0,0-1-64 15,-1-3 4-15,15 0 56 16,-1 0 4-16</inkml:trace>
  <inkml:trace contextRef="#ctx0" brushRef="#br0" timeOffset="664.648">22348 3615 332 0,'31'-4'180'0,"5"20"-132"0,-32-16 4 16,19-4-48-16,-1 0 0 0,9 0 4 15,-4 0 0-15,5-4-108 16,-1 0 4-16,-4 0-52 16,-5 0 0-16,5 4 80 0,-5 0 0 15</inkml:trace>
  <inkml:trace contextRef="#ctx0" brushRef="#br0" timeOffset="880.8627">22871 3400 220 0,'-4'4'124'0,"8"20"-56"16,-4-24 4-16,0 20-24 16,0-4 4-16,0 23-28 15,0-7 4-15,5 16-28 16,-1-12 4-16,5 12-4 15,0-9 0-15,5 5-80 16,-5-4 4-16,-5-8-44 0,-4-8 0 16,0-8 0-16,0-4 4 0,-4-12 116 15,-1 0 0-15</inkml:trace>
  <inkml:trace contextRef="#ctx0" brushRef="#br0" timeOffset="1103.5898">22809 3484 224 0,'-14'-56'124'0,"23"4"-60"0,-9 44 0 0,5-8-32 0,-1 4 0 15,5 0-8-15,0 0 0 16,13 8-24-16,-4 0 4 16,14 8 0-16,-1 0 0 15,5 20 4-15,-9-8 4 16,-5 12 0-16,-4-8 4 31,-14 12-8-31,1-8 0 0,-23 0-8 16,5-5 4-16,-10-7-20 15,5 0 0-15,0-12-112 16,0 0 0-16,14-8-16 16,0 4 4-16</inkml:trace>
  <inkml:trace contextRef="#ctx0" brushRef="#br0" timeOffset="5818.729">17080 4287 224 0,'0'4'124'0,"13"-59"-84"0,-13 51 0 0,9-16-24 15,4 0 0-15,10-4 0 16,-1 0 4-16,5 4 0 16,-5 4 0-16,5 4-16 15,-4 4 4-15,-5 16-12 0,-5-4 4 16,-8 32 4-16,-1-8 0 16,-8 24-4-16,-1-4 0 15,-8 7-4 1,-1 1 4-16,1 0 0 15,4-5 0-15,0-3 0 16,4-8 0-16,10-8 0 16,-5-8 4-16,13-8 12 15,1-4 0-15,8-8-12 16,-4-1 0-16,22-3 0 16,1 0 0-16,-1-3-32 0,-9 3 0 15,5-4-68-15,-5 0 4 16,5 0-20-16,-9 0 0 15,4 4 52-15,-4 0 0 16</inkml:trace>
  <inkml:trace contextRef="#ctx0" brushRef="#br0" timeOffset="6407.9635">17867 3679 220 0,'-22'-20'124'0,"-5"8"-76"0,23 8 0 16,-10 0-24-16,1 0 0 15,-10 0-12-15,6 0 0 0,-10 8-8 16,0-4 4-16,0 8 0 16,5 0 0-16,4 0 0 15,4 0 0-15,1 0 4 16,-1 0 4-16,32-1-16 16,-4 1 0-16,17 0 0 31,-9 0 0-31,14 0-4 0,0 0 0 15,-5 8 4-15,-4-4 0 16,-9 12 0-16,0 0 0 16,-18 8-12-16,0-4 4 15,-9 3-4-15,0-7 4 16,-9-4 4-16,5-4 0 0,4-8 0 16,0-4 0-16,4-12 4 15,1 0 4-15,4-12-4 16,0 4 0-16,13-12 4 0,-4 5 0 15,9-13-4-15,-4 4 0 16,4-4-40-16,-5 8 0 16,-4 4-112-16,0 4 0 31,-14 9 84-31,1 3 0 0,-5 0 64 16,5 0 4-16</inkml:trace>
  <inkml:trace contextRef="#ctx0" brushRef="#br0" timeOffset="6746.6371">17930 4295 332 0,'5'8'180'0,"8"-16"-144"0,-13 8 4 16,13-12-44-16,1 0 4 0,13-3-28 15,-5-5 0-15,5 4-60 16,0 4 4-16,-9 12-28 16,0 0 0-16,-9 12 48 15,-1-4 4-15</inkml:trace>
  <inkml:trace contextRef="#ctx0" brushRef="#br0" timeOffset="6893.8078">17970 4459 276 0,'5'4'152'0,"17"-20"-116"0,-22 12 0 0,14-4-36 16,-1 0 4-16,9 0-60 16,1 0 0-1,4-4-60 1,-5 0 4-16,14-4 32 16,-5 4 4-16</inkml:trace>
  <inkml:trace contextRef="#ctx0" brushRef="#br0" timeOffset="7263.5321">18396 4124 320 0,'9'-12'176'0,"13"-16"-152"16,-22 20 0-16,9-3 0 15,0 3 0-15,9-4-8 16,-5 4 4-16,5 4-8 15,0 0 0 1,0 8-8-16,-5 0 0 16,-4 12 0-16,0-4 0 15,-9 23-8-15,0-7 0 0,-9 12 4 16,0-4 4-16,0 4-8 16,0-5 4-16,5 1-4 15,-1-4 4-15,10-4 8 16,-1-4 0-16,10-8-8 0,-5 0 0 15,9-12-4-15,0 0 0 16,8-12-44-16,-3 0 4 16,4-8-72-1,-5 4 4-15,0-4-4 0,-4 0 0 16,5-4 64-16,-1 4 0 16</inkml:trace>
  <inkml:trace contextRef="#ctx0" brushRef="#br0" timeOffset="7663.8729">19018 3909 240 0,'-9'-20'132'0,"-5"1"-88"0,10 15 0 16,-1 0-12-16,1 0 0 15,-10 8-4-15,6 0 4 0,-10 8-12 16,0-5 4-16,0 9-20 15,4 0 0-15,1 4-4 16,4-4 0-16,5 0-4 16,-1 0 4-16,10 0 0 15,-1-4 4-15,9 4-8 0,-4-8 4 16,9 0 0-16,0 0 0 16,14 4 4-16,-10-1 0 15,0 13-4-15,1-4 4 16,-10 8 0-16,-4-4 0 15,-13 4 0 1,-1-4 0-16,-4 4-24 16,0-9 4-16,-4-7-88 15,-1 0 0-15,-4-12-32 16,5 0 4-16,0-20 80 16,-1 1 4-16,10-17 24 15,-1 12 4-15</inkml:trace>
  <inkml:trace contextRef="#ctx0" brushRef="#br0" timeOffset="7848.017">18866 3989 252 0,'-9'-8'140'0,"22"-4"-28"0,-13 12 0 0,13-8-64 15,-4 4 4-15,18-8-48 16,-4 0 4-16,17-8-8 16,-4 4 0-16,4 0-64 15,-4 1 0-15,0-1-96 0,-10 4 0 16,-3 8 64-16,-5 0 0 15,0 4 56-15,0 0 0 16</inkml:trace>
  <inkml:trace contextRef="#ctx0" brushRef="#br0" timeOffset="8211.1272">19398 3702 364 0,'14'-16'196'0,"-32"20"-156"0,18-4 0 0,-5 4-24 15,1 0 0-15,-1 8-12 16,1 0 4-16,-10 12-8 16,5-4 0-16,-4 20 0 0,4-8 0 15,0 8-4-15,0-9 0 16,9 9 0-16,0-8 4 0,14 12 0 16,-1-12 4-16,14-1-8 15,-5-3 4-15,10-12 4 16,-1 0 4-16,5-20-8 31,-9 0 4-31,4-8-4 16,-4 0 0-16,-5-12 8 15,0 5 4-15,-13-5 12 0,0 4 0 16,-18-4-16-16,0 8 4 16,-13 12-12-16,4 4 4 15,-9 8-12-15,5 0 4 16,0 4-104-16,4 4 4 0,9-4-64 15,0 0 4-15,9-12 100 16,0 0 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8T19:36:24.7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21632 2536 184 0,'4'-8'100'0,"-8"4"-56"0,4 4 0 15,0 0-12-15,0 0 4 16,4 4-16-16,0 0 0 16,5 20-8-16,0-4 0 15,-4 20-12-15,-1-8 0 16,-4 16 0-16,0-9 4 15,-4 5-4-15,4-8 0 16,0 4-20-16,0-4 4 16,4-17-108-16,1-3 0 0,8-12 16 15,1-4 0-15</inkml:trace>
  <inkml:trace contextRef="#ctx0" brushRef="#br0" timeOffset="312.5182">21855 2477 280 0,'0'4'152'0,"0"8"-128"16,0-12 4-16,0 4-24 16,0-4 0-16,0 4-4 15,0 0 0-15,5 3 0 16,-5 1 4-16,4 4-8 15,5-4 0-15,0 8 4 16,-4-4 4-16,8 0-8 0,-4-4 4 16,9-12-24-16,0 0 0 15,4-4-32-15,-4 4 0 16,0-4-8-16,0 0 0 16,0-4-16-16,-5 0 4 15,1-4 56-15,-5 1 4 16</inkml:trace>
  <inkml:trace contextRef="#ctx0" brushRef="#br0" timeOffset="500.0365">22128 2349 188 0,'0'-4'104'0,"0"12"-68"0,0-8 4 15,0 8 0-15,0 0 0 0,0 16-12 16,0 0 4-16,0 12-12 16,0-4 0-16,0 15-20 15,0-7 4-15,-4 8-4 16,-1-4 0-16,5-1-16 15,0-7 0-15,5-16-84 16,-1 0 0-16,10-24-16 16,-5 4 4-16,18-8 68 15,-5 0 4-15</inkml:trace>
  <inkml:trace contextRef="#ctx0" brushRef="#br0" timeOffset="812.554">22571 2564 264 0,'9'4'148'0,"23"-8"-112"0,-28 0 4 15,10-4-36-15,-5 4 4 0,13-8-8 16,0 0 4-16,10-3-56 16,-5 3 0-16,-1 0-80 15,-3 0 0-15,8 4 68 16,-4 0 0-16</inkml:trace>
  <inkml:trace contextRef="#ctx0" brushRef="#br0" timeOffset="1875.1289">20969 3133 180 0,'-4'-8'100'0,"13"-8"-60"16,-9 16 4-16,4-8-20 16,1 1 4-16,4-5-4 15,-1 4 0-15,10 0-16 16,0 0 4-16,5 4-4 15,-5 0 0-15,-5 12-4 16,0 0 4-16,-8 20-8 16,-1-9 0-16,-8 17 4 0,-1-4 0 15,-8 16-4-15,4-8 0 16,-4 3-4-16,4 1 4 16,4-8-4-16,1-8 4 15,4-4-4-15,0-4 4 16,13-16 0-16,-4 0 0 15,18-4 0-15,-5 0 0 16,23-8-72-16,0 0 4 16,9-4-60-16,-10 4 0 15,14 8 72-15,-8 0 4 16</inkml:trace>
  <inkml:trace contextRef="#ctx0" brushRef="#br0" timeOffset="6058.8134">23373 1971 172 0,'-18'0'96'0,"0"8"-60"0,18-8 4 0,-14 8-28 16,1 0 4-16,-14 20-4 16,5-4 4-16,-10 28-4 15,10-13 4-15,4 29-4 16,5-12 0-16,17 3-4 16,1-7 4-16,21 4-8 15,-3-16 0-15,22-8 0 16,-14-9 4-16,9-15 4 15,-8 0 0-15,-1-20-8 16,-4 4 4-16,-9-15 0 16,0 3 4-16,-23-4-8 15,5 4 0-15,-22 16-4 16,4 0 0-16,-14 20-48 16,6-4 0-16,17 8-112 15,0-4 0-15,18-8 92 0,-5 0 4 16</inkml:trace>
  <inkml:trace contextRef="#ctx0" brushRef="#br0" timeOffset="6824.3189">23923 2461 256 0,'18'-16'140'0,"27"-8"-120"16,-41 20 0-16,19-12-24 15,-5 0 4-15,4 0-68 16,-4 0 0-16,-5 4-76 0,-4 4 4 15</inkml:trace>
  <inkml:trace contextRef="#ctx0" brushRef="#br0" timeOffset="6980.5799">23950 2608 228 0,'9'0'124'0,"31"-24"-68"0,-35 20 0 16,13-8-48-16,-5 4 0 15,9-12-80-15,-4 4 0 16,14-11-76-16,-10 7 0 0,23-8 132 16,-9 4 0-16</inkml:trace>
  <inkml:trace contextRef="#ctx0" brushRef="#br0" timeOffset="7324.356">24460 2158 280 0,'-18'-8'156'0,"41"-39"-112"16,-23 39 4-16,9-12-36 16,0 4 0-16,13-4-16 15,-4 4 4-15,4 4 0 16,-4 0 0-16,5 12 4 16,-6 0 0-16,-3 16 4 15,-5-4 4-15,-14 20-12 16,1-4 4-16,-10 19-8 15,6-3 4-15,-1 4 8 0,4-8 0 16,14 4 0-16,-4-9 4 16,8-7 0-16,0 0 0 15,14-16-12-15,-9 0 4 16,13-16-36-16,-4 0 4 16,9-20-72-16,-9 8 0 15,4-8-8-15,-4 4 4 16,-4 4 24-16,-6 1 0 15</inkml:trace>
  <inkml:trace contextRef="#ctx0" brushRef="#br0" timeOffset="7761.8849">25024 1534 228 0,'-4'-48'128'0,"-14"20"-72"16,13 24 0-16,-17 0-28 16,9 4 4-16,-14 4-20 15,4 0 0-15,-8 12-12 16,4-4 0-16,0 8 0 16,5-4 0-16,8 3 0 15,5-3 4-15,18 4-4 16,0-4 0-16,18 0-4 15,-4 0 4-15,8 0 0 0,-4 4 4 16,9-12-4-16,-10 4 4 16,6 4 0-16,-10 0 4 15,-13 7-8-15,0-3 0 16,-18 8-12-16,0-4 0 16,-13-4 8-16,-1-4 4 15,-3-8-4-15,3 0 0 16,10-16-4-16,-1 0 4 15,14-12 20-15,0 4 0 16,14-12 4-16,-1 4 0 16,10-11-20-16,-6 3 4 0,6-4-104 15,-5 8 0-15,-9 0-48 16,0 4 4-16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8T19:37:54.38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3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28T19:38:23.204"/>
    </inkml:context>
  </inkml:definitions>
  <inkml:trace contextRef="#ctx0" brushRef="#br0">3196 12028 148 0,'0'0'84'0,"22"0"-44"16,-22 0 0-16,14 4-12 15,-10 0 0-15,10 28 16 16,-5-5 0-16,4 29-40 15,-4-12 4-15,4 24-4 16,-4-13 0-16,5 13-8 16,-5-16 4-16,9-5-4 0,-5-7 4 15,9-12-12-15,-4 0 0 16,0-24-4-16,0 0 4 16,0-32-4-16,0 8 4 15,4-36 12-15,-4 9 0 16,5-5-4-16,-10 4 0 15,5 20 28-15,-5 4 4 16,-4 36-12-16,0-4 0 16,9 24-16-16,-4-4 4 15,8 8-4-15,0-4 0 16,10-4 4-16,-6-5 0 0,6-19 12 16,-1 0 0-16,-9-16-4 15,1 1 0-15,-10-29-8 16,1 8 4-16,-19-32-8 15,1 12 4-15,-10 1-24 16,1 7 4-16,-5 16-72 16,5 4 4-16,8 12-48 15,-4-4 0-15,5 20 96 16,-1 4 4-16</inkml:trace>
  <inkml:trace contextRef="#ctx0" brushRef="#br0" timeOffset="703.1783">4409 12179 172 0,'-5'-8'96'0,"-13"0"-52"0,9 4 4 15,-4 0-36-15,4 0 4 16,-4 12-12-16,4 0 0 16,-5 8 8-16,1 0 0 15,-1 20-12-15,5-8 0 16,9 3-4-16,0-3 4 0,14-8 0 16,4 0 0-16,0-12 0 15,0 0 4-15,-1-8 0 16,1 0 0-16,-9-16-4 15,0-4 4-15,-4 0-8 16,-1 4 4-16,-4 0 4 16,0 5 0-16,0-1-8 15,0 4 0-15,5 4 4 16,-1 4 4-16,5 12-8 16,-4 0 4-16,4 7-4 15,0 1 4-15,8-4 0 16,-3 4 4-16,4-8-8 15,0-4 4-15,0-8 0 16,-5 0 4-16,5-8 0 16,-9 0 4-16,0-12-16 15,0 8 4-15,4 4 8 0,-4 0 4 16,9 20-4-16,-5-4 0 16,5 20-4-16,-4-8 4 15,8 20-4-15,-4-8 4 16,0 19 0-16,-5-7 0 15,-13 8 0-15,0-12 4 16,-9-5 4-16,5-7 0 16,-9-12-4-16,4-4 4 15,-5-20-4-15,1 0 4 16,4-28-4-16,0 5 0 16,9-21-8-16,0 4 0 0,4 0 12 15,1 9 4-15,4-1-112 16,0 8 4-16,9 4-40 15,-5 0 0-15,14 12 68 16,-5 4 4-16</inkml:trace>
  <inkml:trace contextRef="#ctx0" brushRef="#br0" timeOffset="1140.7091">5219 11928 288 0,'-9'-16'156'0,"-4"20"-128"0,13-4 4 16,-9 8-28-16,0-4 0 16,0 16 0-16,0-4 0 15,0 24-8-15,0-4 4 16,9 19 4-16,0-3 0 16,4-4 4-16,1-8 4 0,17-8-16 15,-4-5 4-15,18-19 4 16,0-4 0-16,4-16 8 15,-9 0 0-15,-4-11 0 16,-5 3 4-16,-13-16-4 16,-4 4 0-16,-23-8-12 15,5 4 4-15,-23 5-32 16,9 7 4-16,-13 8-116 16,4 4 0-16,18-8 16 15,0 4 0-15</inkml:trace>
  <inkml:trace contextRef="#ctx0" brushRef="#br0" timeOffset="2374.3537">8665 12251 244 0,'-4'0'136'0,"-5"12"-108"16,9-12 0-16,0 19-20 15,0-3 0-15,4 24-4 16,1-4 4-16,4 16-4 0,0-8 0 15,18 7-4-15,-1-7 0 16,-3 0 0-16,-5-12 0 16,4-8 4-16,-4-5 4 15,4-19-16-15,-4 0 0 16,0-23 0-16,-4 3 0 16,-1-24 8-16,0 4 0 15,1-4-4-15,-1 8 4 16,1 21-4-16,-1-1 0 15,1 28 4-15,-1-4 0 0,9 31 4 16,-4-7 0-16,18 16 0 16,-9-12 4-16,9 4-4 15,-5-9 0-15,9-7 12 16,-8-4 0-16,-1-20-4 16,-4 0 0-16,-9-24 0 15,0 4 0-15,-18-27-12 16,0 7 4-1,-27-32-8 1,4 16 0-16,6 13-52 16,-1 7 4-16,13 16-76 15,1 4 4-15,22 24 36 16,-1 0 4-16</inkml:trace>
  <inkml:trace contextRef="#ctx0" brushRef="#br0" timeOffset="2999.4016">9717 12593 252 0,'-13'-32'140'0,"-5"0"-124"0,13 24 4 16,-8 0-20-16,4 0 4 16,-14 8-4-16,6 0 0 15,-6 20 4-15,5-4 0 16,5 16-4-16,-1-4 0 15,19 4-4-15,-1-8 0 16,19-5 8-16,-5-3 0 0,13-12-4 16,-4 0 4-16,0-12 0 15,-5 4 4-15,-8-8-4 16,-1 1 0-16,-9-9-4 16,-4 4 0-16,0 0-4 15,0 4 0-15,0 0 0 16,0 4 4-16,0 0 0 15,0 4 0-15,9 16 12 16,5-4 0-16,-1 8-12 16,1 0 0-16,4 0 0 15,-1-4 0-15,6-4 4 16,-5 0 0-16,0-12-4 16,-5 0 4-16,0-8-8 15,1 4 4-15,-1-4 0 16,-4 4 0-16,5 8-4 15,-5 0 0-15,9 20 8 0,-1-4 0 16,6 11-4-16,-1-3 4 16,1 24-4-16,-5-8 4 15,-10 16 0-15,6-13 0 16,-19 9-4-16,-4-8 4 16,-4-8 4-16,4-4 0 15,-4-25 0-15,-1 1 0 16,1-35-8-16,-1-1 4 15,5-24-4-15,0 12 0 16,5-16 0-16,4 9 0 16,4-9-32-16,1 12 0 0,4 12-68 15,0 5 4-15,9 3-40 16,0 4 0-16</inkml:trace>
  <inkml:trace contextRef="#ctx0" brushRef="#br0" timeOffset="3233.7899">10366 12012 272 0,'5'-12'148'0,"-5"40"-112"15,0-24 0-15,4 28-4 16,0-5 0-16,5 45 0 0,0-16 4 15,5 35-36-15,-5-15 4 16,9-4-56-16,0-13 0 16,8-15-136-16,-3-4 4 15,-5-32 112-15,-5-4 0 16</inkml:trace>
  <inkml:trace contextRef="#ctx0" brushRef="#br0" timeOffset="4233.8616">14238 12338 212 0,'-5'16'116'0,"5"8"-68"16,0-20 0-16,0 4-28 15,0 0 4-15,0 16-8 16,0-4 4-16,0 12-12 15,0-5 4-15,14 9-12 16,-1-8 0-16,9 0 0 0,-4-8 0 16,5-12 4-16,-5 0 0 15,4-12-4-15,-4 0 0 16,4-8 0-16,-4 0 4 16,0 0-4-16,0-4 0 15,4 16-4-15,-4 0 4 16,5 20-4-16,-1-4 0 15,5 8 8-15,-5-4 0 16,14 3-4-16,-14-3 4 16,5-4 12-16,-4-4 4 15,-1-8-12-15,-4 0 0 0,0-16 0 16,0 0 4-16,-5-23-8 16,-4 7 4-16,-9-28-8 15,0 4 0-15,-4-4 4 16,-1 9 0-16,-4 7-72 15,0 4 4-15,0 24-32 16,0 4 4-16,18 28-16 16,-4-4 0-16,17 20 64 15,-4-8 4-15</inkml:trace>
  <inkml:trace contextRef="#ctx0" brushRef="#br0" timeOffset="4780.7789">15186 12597 252 0,'-4'-48'136'0,"-45"0"-120"16,40 40 4-16,4-8-12 16,1 5 4-16,-10 3-8 0,1 4 0 15,-5 12 0-15,5-4 0 16,-1 15-8-16,5-3 0 16,5 8 0-16,-1-4 0 15,19 4 4-15,-5 0 0 16,13-12 0-16,-4 0 0 15,0-8 8-15,0 0 0 16,0-4 0-16,-5 0 0 16,-4-8-4-16,0 0 4 15,-5-8-8-15,1 4 4 0,4-8-4 16,-5 4 0-16,10 0-4 16,-5 4 4-16,4 4 0 15,1 0 0-15,-1 8 4 16,-4 0 0-16,0 8-4 15,0-4 0-15,9 8 4 16,-9-4 0-16,9 12 0 16,-5-4 4-16,5 20-4 15,0-12 0-15,0 16-4 16,0-5 4-16,-5 17 0 16,-4-12 0-16,-4 12 0 15,-1-13 4-15,-8-3 4 16,-1-8 0-16,-8-12-12 15,-1-4 0-15,1-24-8 16,-1 0 4-16,5-24-4 16,0 4 4-16,9-19 8 0,0 3 0 15,9 0-56-15,0 8 0 16,5 5-84-16,-5 3 0 16,4 16 48-16,-4 4 0 15</inkml:trace>
  <inkml:trace contextRef="#ctx0" brushRef="#br0" timeOffset="5108.9219">15701 12306 228 0,'-9'-31'128'0,"5"3"-84"0,4 24 0 0,0-8-36 15,0 4 4-15,9 0 8 16,0 4 4-16,4 8-20 15,0-4 4-15,5 8-4 16,-4 0 4-16,-5 16-8 16,0-4 4-16,-5 11 0 15,-4-3 4-15,-4 16-12 16,-1-12 4-16,-4 12 0 16,0-9 0-16,5 1 8 15,-1-8 4-15,14-8 8 16,0 0 0-16,32-20-8 15,-10 0 4-15,27-12-8 16,-13 0 4-16,17 0-44 16,-12 0 4-16,-6 4-164 0,-8 0 0 15,5 16 120-15,-10-4 4 16</inkml:trace>
  <inkml:trace contextRef="#ctx0" brushRef="#br0" timeOffset="6327.759">19304 12223 276 0,'-9'-8'152'0,"14"24"-128"0,-5-16 0 16,4 24-12-16,1-4 4 15,4 23-4-15,-5-3 4 16,14 12-16-16,-5-12 4 16,10 7-4-16,-5-7 4 0,4-4 0 15,-4-4 4-15,4-12-8 16,-8 0 4-16,4-12-4 15,-5 0 0-15,1-12 0 16,-1 0 4-16,0-8-12 16,1 4 0-16,-1 4 8 15,1 0 0-15,4 16-4 16,-5 0 4-16,5 8-4 16,0-5 0-16,13 5 12 15,-4 0 0-15,9-4 8 16,-5-4 0-16,5-8-8 15,-9 0 4-15,-5-20-8 16,-4 4 0-16,0-32 0 16,-5 9 0-16,-8-37 0 15,-1 8 0-15,-13-15-4 16,0 11 0-16,0 8-8 0,1 17 4 16,3 23-32-16,1 4 0 15,13 24-56-15,-1 0 4 16,19 16-16-16,-4-5 4 15,17 13 24-15,-9 0 4 16</inkml:trace>
  <inkml:trace contextRef="#ctx0" brushRef="#br0" timeOffset="6734.0369">20410 12565 176 0,'-27'0'96'16,"4"-8"-56"-16,19 4 4 0,-5 0-32 15,0 0 0-15,-4 0 4 16,-1 0 4-16,5 8-16 16,0 0 0-16,-4 12-4 15,4 4 4-15,9 4-4 16,0-4 0-16,9-4-4 15,-5 0 4-15,14-8 0 16,-4-1 0-16,4-10 4 16,-1-1 4-16,1-8-8 15,-4 0 4-15,-5-4-8 16,0 4 4-16,-5 0 8 0,1 4 0 16,-1 8-4-16,1 0 0 15,4 8-4-15,-5 0 0 16,5 8 0-16,0-4 0 15,4 4-60-15,1-4 4 16,8-8-84-16,-4-1 0 16,18-6 108-16,-9-1 4 15</inkml:trace>
  <inkml:trace contextRef="#ctx0" brushRef="#br0" timeOffset="7109.0633">20705 12521 248 0,'0'-12'136'0,"18"24"-108"0,-18-12 4 0,9 12-16 16,-5-4 0-16,10 12-16 16,-1 0 0-16,10 0 0 15,-5-4 0-15,4 0 4 16,0-4 0-16,-4 4-4 16,0-5 4-16,0 5 0 15,-5 0 4-15,-4 4-8 16,0-4 4-16,-9 20-4 15,0-8 0-15,-9 20 4 16,0-13 0-16,-8 1-4 16,-1-4 0-16,-5-4-4 15,5-4 0-15,-4-20 0 16,9 0 4-16,4-16 8 16,0 0 0-16,9-20-4 0,0 8 0 15,9-16-8-15,0 9 4 16,8-9 0-16,1 4 4 15,5 4-32-15,-5 4 0 16,4 4-56-16,-4 0 0 16,9 9-64-16,-5-1 0 15</inkml:trace>
  <inkml:trace contextRef="#ctx0" brushRef="#br0" timeOffset="7640.3514">21126 12191 260 0,'-14'-8'140'0,"23"-12"-100"15,-9 20 4-15,9-8-44 16,0 4 4-16,18 0 4 16,0 0 4-16,4 4-12 15,-4 0 4-15,0 8 8 16,-5 0 0-16,-13 12-8 16,0-4 4-16,-13 20-4 0,-1-8 0 15,-13 3-8-15,5-3 4 16,-5 4-8-16,5-12 4 15,-1 0 0-15,5-4 4 16,5-4-4-16,-1 0 4 16,10-8-4-16,-1 0 4 15,10 0 0-15,-1 0 0 16,14 0-4-16,-5 0 4 16,5 4 4-16,-4 0 0 15,-10 7 0-15,0 1 4 16,-13 12 12-16,0-4 0 15,-17 16-12-15,3-12 4 0,-17 4-12 16,4-5 4-16,-4-7-36 16,4-4 0-16,4-8-64 15,5 0 0-15,14-16-28 16,-1 4 0-16,-21-8 76 16,8 4 0-16</inkml:trace>
  <inkml:trace contextRef="#ctx1" brushRef="#br0">19371 10213 0,'0'0'0,"-98"-44"0,35-7 15,63 51-15,0 0 16</inkml:trace>
  <inkml:trace contextRef="#ctx0" brushRef="#br0" timeOffset="29257.5174">10836 3969 212 0,'-4'0'120'15,"30"0"-100"-15,-21 0 0 0,17 0 4 16,-4 0 4-16,22 4-20 16,-4 0 4-16,22 8-4 15,-8 0 0-15,17 8 0 16,-18-8 0-16,9 24-4 16,-9-9 0-16,1 25 0 15,-10-8 0-15,0 32 8 0,-8-17 4 16,3 37-4-16,-8-17 0 15,0 41 4-15,-5-17 4 16,-4 32-16-16,-4-23 4 16,-5 31 12-16,0-23 4 15,-14 39 0-15,5-28 0 16,-18 28 12-16,5-35 4 16,-23 27-28-16,9-36 4 15,-18 17-12-15,5-29 0 16,-18 1-8-16,9-25 0 15,4-19-92-15,9-4 0 16,5-25-100-16,4-7 4 0,27-4 136 16,0-4 4-16</inkml:trace>
  <inkml:trace contextRef="#ctx0" brushRef="#br0" timeOffset="29960.6951">12358 3484 200 0,'-5'-20'108'0,"10"28"-52"0,-5-8 0 16,0 16-32-16,0-5 4 16,0 33-4-16,0-4 0 15,4 32-16-15,1-13 0 16,-5 21 0-16,0-16 0 16,4 11-28-16,-4-11 4 15,5-12-84-15,-1-13 4 16,10-35-24-16,-1 0 0 15,5-20 84-15,-18-7 0 16</inkml:trace>
  <inkml:trace contextRef="#ctx0" brushRef="#br0" timeOffset="30273.2139">12738 3468 292 0,'-54'23'160'0,"37"13"-128"0,12-32 4 0,-8 28-28 15,4-8 0-15,-9 20-8 16,4-8 4-16,1 19-12 16,4-11 0-16,9 12 8 15,0-12 4-15,22-5-8 16,1-3 4-16,22-8 0 16,-10-4 4-16,6-12 0 15,-10 4 0-15,-4-16 4 16,-5 0 0-16,-13-24-8 15,0 8 4-15,-18-8 8 0,5 4 0 16,-28 8-24-16,5 4 4 16,-8 16-80-16,3-4 4 15,14 8-48-15,5 0 4 16,35-4 68-16,-4 0 0 16</inkml:trace>
  <inkml:trace contextRef="#ctx0" brushRef="#br0" timeOffset="31326.8489">13248 3917 220 0,'0'8'124'0,"14"-12"-116"0,-14 4 4 16,9-8-12-16,0 4 4 15,4-8 4-15,1 0 0 16,-1-3-8-16,0 3 0 15,-8-4 0-15,-1 0 4 16,-4 0 8-16,0 4 0 0,-9 8-8 16,1 0 0-16,-6 16-4 15,5 0 4-15,5 12 0 16,-1-4 0-16,14 3-8 16,0-3 4-16,13-8-48 15,-4 0 4-15,18-12 36 16,-4 0 0-16,-6-12 4 15,-3 0 4-15,-1-8 12 16,-4 5 4-16,-5-1 4 16,1 0 0-16,-1 4 4 15,-4 0 4-15,5 8-20 16,-5 0 4-16,-5 8-12 16,1 0 0-16,4 8-4 15,-5-4 4-15,5 0 4 16,0-4 4-16,4-4-8 15,-4 0 0-15,5-8 0 0,-1 0 0 16,5-8-4-16,-5 4 0 16,5-12 4-16,0 8 4 15,0 8-4-15,-4 4 4 16,-5 12 0-16,0-4 0 16,-1 16-8-16,-3 0 4 15,4 4-64-15,0-4 4 16,4-8-24-16,1-4 4 15,13-12-8-15,-5 0 4 16</inkml:trace>
  <inkml:trace contextRef="#ctx0" brushRef="#br0" timeOffset="32201.906">13960 3265 208 0,'-4'0'112'0,"17"24"-80"0,-13-20 4 0,0 27-32 16,0-7 4-16,9 20 0 15,0-8 0-15,4 20-8 16,-4-9 0-16,5 13-12 16,-5-12 0-16,-5-1-16 15,1-7 0-15,-5-8 8 16,0-4 4-16,-9-16 8 16,4-4 4-16,-4-16 8 15,5 4 0-15,-5-20 4 16,4 4 0-16,5-4 8 15,0 4 4-15,5 0 0 0,-1 1 0 16,5 7 0-16,-4 4 0 16,4 8-16-16,0 0 4 15,4 12-4-15,-4 0 4 16,4 3-8-16,-4-3 4 16,0 0 0-16,0 0 0 15,0-4 0-15,0 0 0 16,0-8-4-16,-4 0 4 15,4-16-8-15,0 0 4 16,4-4 0-16,-4 1 0 16,4-1-4-16,-4 0 0 0,9 8 0 15,-4 0 4-15,4 4 0 16,4 4 4-16,-13 8-4 16,-5 0 0-16,10 12-4 15,-5 0 0-15,9 0 8 16,-5-4 0-16,5 0-4 15,-5 0 0-15,5-5 4 16,-4 1 0-16,-1-12-4 16,1 0 4-16,-1-7-4 15,0 3 0-15,-4-12 0 16,0 4 0-16,-4 0-4 16,-1 0 4-1,5 12-4 1,-4 0 0-16,4 12 4 15,-5 0 0-15,5 8 0 0,0 0 0 16,9 0-44-16,-5-4 0 16,14-12 24-16,0 0 4 15,0-12 16-15,-5 0 4 16,-4-8 4-16,-4 4 0 16,-5-4 28-16,-5 4 0 15,-4-4-12-15,0 0 4 16,-13 16-4-16,4 0 0 15,-9 12-20-15,4-4 4 16,5 12-12-16,0-4 4 16,18 12-4-16,-4-4 4 15,17 4 4-15,-4-4 4 0,5 0 8 16,-6-1 4-16,-3 9-44 16,-1-4 0-16,-13 8-4 15,0 0 0-15,-22 0-52 16,4-4 0-16,-27-5-16 15,9-3 0-15,-49-4 36 16,18-4 0-16</inkml:trace>
  <inkml:trace contextRef="#ctx0" brushRef="#br0" timeOffset="32498.8025">11677 4610 204 0,'-35'0'112'0,"97"-12"-80"0,-53 8 0 15,67-8 0-15,-9 4 0 16,81-20 0-16,-31 8 4 16,120-12 0-16,-54 4 0 15,95-3-28-15,-63 7 4 16,71-12-8-16,-71 8 4 15,13-4-16-15,-49 8 0 16,-36 12-52-16,-31 4 4 16,-27 12-48-16,-22-4 4 15,-32 16 4-15,-4-4 4 0,-31 40 52 16,-1-12 0-16</inkml:trace>
  <inkml:trace contextRef="#ctx0" brushRef="#br0" timeOffset="33045.7154">12662 4757 308 0,'5'-12'168'0,"-14"20"-136"0,9-8 0 15,-5 8-24-15,1 0 4 16,-1 16 0-16,1-4 0 16,4 23-12-16,0-7 4 15,13 4-4-15,1-4 0 16,12-4 0-16,-3-4 0 15,13-12-52-15,-5-5 0 16,5-7-24-16,-5 0 0 16,5-19 16-16,-14 3 0 15,-4-12 48-15,-4 4 0 16,-5-8 40-16,-1 0 0 0,-3 0 20 16,-1 4 0-16,-4 0-12 15,0 5 0-15,0 11-16 16,0 4 0-16,0 16-4 15,0-4 4-15,5 35 4 16,-1-7 0-16,1 32-4 16,-5-12 0-16,0 11-20 15,0-7 4-15,9 0-40 16,0-13 4-16,0-11-80 16,0-4 4-16,4-24 4 15,1 0 0-15,-10 0 64 16,0 0 4-16</inkml:trace>
  <inkml:trace contextRef="#ctx0" brushRef="#br0" timeOffset="33483.2481">13410 5052 264 0,'-9'-4'148'0,"13"-12"-96"0,-4 16 4 16,0 4-48-16,0-4 0 15,0 8-4-15,0-4 0 16,5 7-4-16,-1-3 0 16,5 8-4-16,-5-4 4 15,19 0 0-15,-5 0 0 16,9-8 0-16,-5 0 0 0,5-8-4 16,0 0 4-16,-5-12-8 15,-4 4 4-15,0-4 8 16,0 4 0-16,0 4-8 15,-5 5 0-15,5 6 0 16,-5 1 4-16,5 4 0 16,0 0 0-16,5 0 0 15,-5 0 0-15,-1-4 4 16,1 0 4-16,0-12-4 16,-4 0 4-16,-5-12-4 15,0 5 4-15,-14-13-12 16,5 8 4-16,-9-4-40 15,5 4 4-15,-1 0-52 16,1 4 0-16,8 4-8 16,1 4 0-16,-1 0 44 0,1 4 4 15</inkml:trace>
  <inkml:trace contextRef="#ctx0" brushRef="#br0" timeOffset="34170.7938">14193 4892 204 0,'-9'-16'112'0,"-14"-4"-92"0,19 17 0 0,-5-1-12 15,0 0 4-15,-9 8-12 16,5 0 4-16,-1 11-4 16,1-3 0-16,4 12-4 15,4-4 4-15,10 4 0 16,-1-8 0-16,10-4 0 16,-1 0 0-16,5-16 12 15,-4 0 0-15,-1-8 8 16,-4 4 0-16,-5-4-12 15,1-4 4-15,-1 0-16 16,1 4 4-16,-1 4 4 16,1 0 4-16,4 8-4 15,0 0 0-15,9 8 0 0,-5 0 0 16,14 12-4-16,-9 0 4 16,4 0 0-16,1-4 0 15,-1-4 0-15,0-4 0 16,1-12 0-16,-5 0 4 15,0-8-12-15,-5 4 4 16,0-4-12-16,1 4 4 16,4 16 8-16,-5-4 4 15,10 28-4-15,-6-4 4 16,1 23-4-16,-4-7 0 16,-5 20-8-16,-5-16 4 0,-4 11 8 15,0-11 4-15,-13-4 0 16,-1-4 4-16,-4-28 8 15,5-4 0-15,4-32-8 16,5 0 4-16,13-20-16 16,-5 4 4-16,18-16-8 15,-4 13 4-15,9-5-68 16,0 8 4-16,-5 16-84 16,-4 0 0-16,18 16 96 15,-9 0 0-15,-27 12 24 16,0 0 4-16</inkml:trace>
  <inkml:trace contextRef="#ctx0" brushRef="#br0" timeOffset="34498.9427">15468 4260 324 0,'-13'-8'180'0,"44"-28"-136"0,-26 28 4 0,17-8-48 15,-4 4 4-15,13-4-32 16,-8 4 0-16,4 0-76 16,-5 4 0-16,-4 4-12 15,-5 0 4-15,-13 20 60 16,0-4 0-16</inkml:trace>
  <inkml:trace contextRef="#ctx0" brushRef="#br0" timeOffset="34639.5814">15455 4459 264 0,'0'31'148'0,"22"-47"-108"0,-22 12 0 0,18-7-32 16,0 3 0-16,13-8-12 15,-4 4 0-15,14-4-144 16,-1 4 0-16,18 0 48 0,-13 0 0 16</inkml:trace>
  <inkml:trace contextRef="#ctx0" brushRef="#br0" timeOffset="35108.3606">16238 3814 264 0,'-18'-24'148'0,"27"24"-80"0,-9 0 0 16,5 4-52-16,-1 0 0 0,1 8-16 15,-1 0 4-15,5 12-4 16,0-4 4-16,5 7-4 16,-6-7 4-16,10 0-20 15,-4-4 0-15,13-12-40 16,-9 0 0-16,13-16-44 16,-4 4 4-16,4-16 8 15,-4 4 0-15,4 5 52 16,-4 3 0-16,-9-16 464 47,27-76-428-47,-86 196 28 15,46-104 4-15,-5 16-4 16,0 0 4-16,0 36 12 0,0-5 0 16,4 45-24-16,1-12 4 15,4 19-24-15,-5-15 4 16,14-1-56-16,0-15 0 15,5-8-128-15,-6-8 0 16,19-12 100-16,-9-5 4 16,-5-23 48-16,-4 0 0 15</inkml:trace>
  <inkml:trace contextRef="#ctx0" brushRef="#br0" timeOffset="35655.276">17169 3870 340 0,'-4'-16'188'0,"-32"12"-164"0,27 0 4 0,0 4-24 15,5 0 4-15,-5 12-8 16,0-4 0-16,0 7-8 16,4 1 4-16,10 8 8 15,-1-4 0-15,10 4-8 16,-1-4 4-16,9 8 0 15,-4 0 4-15,0 7 4 16,-4-7 0-16,-10 4-4 16,1-4 4-16,-23 4-4 15,4-8 0-15,-4-12-108 16,0-4 4-16,5-24-24 16,4 0 4-16,22-12 52 0,1 4 4 15,4 4 48-15,-5 4 0 16,-4 12 368-1,45-91-352 1,-90 186 68-16,54-95 0 16,9-8-52-16,-5 4 0 15,23-11-12-15,-9 3 4 16,13-12-8-16,-13 0 0 16,-5 0 24-16,-4 4 0 15,-9 8-24-15,0 0 0 16,-18 16 0-16,0 0 0 0,-18 16 0 15,5 0 0-15,-5 8 0 16,4-4 0-16,14 12 0 16,0-8 4-16,27-8-32 15,-5-4 0-15,23-16-64 16,-9 0 0-16,9-20-8 16,-9 4 4-16,8-16 20 15,-3 8 4-15</inkml:trace>
  <inkml:trace contextRef="#ctx0" brushRef="#br0" timeOffset="35842.7879">17872 3213 244 0,'4'-28'132'0,"-8"56"-88"15,-1-24 4-15,5 20-32 16,0-4 4-16,5 35-16 16,-1-3 0-16,5 24 0 15,0-13 4-15,5 25-12 0,-5-20 4 16,4-1-88-16,1-7 4 15,-6-8-20-15,1-13 4 16,-4-7 32-16,-1-8 0 16</inkml:trace>
  <inkml:trace contextRef="#ctx0" brushRef="#br0" timeOffset="36217.8137">17800 3893 216 0,'-22'-35'120'0,"31"7"-32"0,-9 24 0 15,9-8-28-15,0 4 4 16,13-4-48-16,-4-4 0 0,13-4-12 15,-4 4 0-15,14-4-32 16,-6 4 0-16,10 0-36 16,-5 5 0-16,5 3 36 15,-9 0 4-15,-5 0 28 16,-4 0 0-16,-9 8 0 16,0 0 0-16,-18 0 24 15,0 0 0-15,-14 4 8 16,1 0 4-16,0 8-36 15,4-4 0-15,0 3-4 16,4 1 0-16,10 0 0 16,-1 0 0-16,5 4 4 15,0-4 0-15,13 4-4 16,-4 4 4-16,-4 0 0 16,-1-4 4-16,-13 8-4 15,0-4 4-15,-9-1-4 0,0 1 4 16,-4-8-88-16,4 0 0 15,0-12-76-15,0 0 0 16,14-4 104-16,-1 4 4 16</inkml:trace>
  <inkml:trace contextRef="#ctx0" brushRef="#br0" timeOffset="40765.8471">16458 5071 212 0,'0'-12'116'0,"-18"16"-68"0,13-4 0 0,-8 4-36 15,-1 0 4-15,-8 4-12 16,4 0 4-16,-31 20-4 15,13-8 4-15,-49 28-4 16,-14 4 4-16,-12 15-4 16,-19 9 0-16,-22 19-4 15,26-23 4-15,-57 55 20 16,40-31 0-16,-45 39-8 16,35-35 4-16,-3 39-20 15,35-32 4-15,0 17-4 16,27-33 4-16,9 13-4 15,13-25 0-15,-4 9-32 16,18-13 4-16,-5-3-4 16,14-12 4-16,4-8-32 0,10-5 0 15,-1-15-12-15,9-8 0 16,5-4-28-16,4-4 4 16</inkml:trace>
  <inkml:trace contextRef="#ctx0" brushRef="#br0" timeOffset="41062.7406">13665 7153 200 0,'-14'-8'108'0,"5"8"-72"0,9 0 4 16,0 0-12-16,0 0 0 16,-4 4-16-16,-1 0 0 0,5 8 0 15,0-4 4-15,0 12-12 16,0-5 4-16,0 21-4 15,0 0 4-15,5 0-4 16,-1-4 4-16,5 0 0 16,0-5 0-16,9-7-8 15,0-4 4-15,9-16-4 16,-5 0 4-16,10-12-8 16,-6 4 0-16,1-12-120 15,-4 5 4-15,8 15-4 16,-4 0 4-16,-27 0 96 15,0 0 0-15</inkml:trace>
  <inkml:trace contextRef="#ctx0" brushRef="#br0" timeOffset="41812.7959">12394 7105 220 0,'-18'-4'120'0,"13"-24"-80"0,5 24 0 15,5-8-24-15,-1 0 0 16,10-4-8-16,-5 0 4 16,8 1-4-16,-3 3 4 15,4 4-4-15,-5 0 0 16,1 12-12-16,-1 0 4 16,-4 12 0-16,0-1 4 15,-9 17-4-15,0-8 4 0,-5 16-4 16,1-4 0-16,-1 16 0 15,1-9 0-15,4 5 4 16,0-12 0-16,9-8 0 16,-5-4 4-16,19-12-8 15,-10 0 4-15,10-12-4 16,-1 0 0-16,14-8 0 16,-5 4 0-16,0-12-92 15,-4 4 4-15,5-4-36 16,-10 4 0-16,5-12 72 15,-5 4 4-15</inkml:trace>
  <inkml:trace contextRef="#ctx0" brushRef="#br0" timeOffset="42422.2138">12787 6954 236 0,'-26'12'128'0,"57"-20"-60"0,-27 4 4 16,10-4-64-16,-1 4 0 15,14-4-8-15,0 0 4 16,0-4-28-16,-5 4 0 16,5-4-100-16,-5 4 4 15,-4 8 8-15,-4 0 0 16</inkml:trace>
  <inkml:trace contextRef="#ctx0" brushRef="#br0" timeOffset="42812.8651">12989 6393 220 0,'-14'-4'124'15,"23"20"-112"-15,-9-16 0 0,9 12-4 16,0-5 0-16,9 25-4 15,0-8 4-15,0 12 4 16,-5-4 0-16,5 4-12 16,-4-8 4-16,-1-5 0 15,-4-3 4-15,5-8-8 16,-6-4 0-16,1-20 0 16,0 4 0-16,5-12-4 0,-5 4 4 15,4 1-4-15,1-1 4 16,4 16-4-16,-5 0 0 15,0 12 4-15,1 0 0 16,-1 11 16-16,1-3 0 16,-10 12-4-16,1-4 0 15,-10 4 4-15,1-8 4 16,-14 8-16-16,4-13 4 16,-4-3-8-16,1-4 0 15,8-20-120-15,-5 0 4 16,19-12-16-16,4 5 4 0,13-37 116 15,-4 12 0-15</inkml:trace>
  <inkml:trace contextRef="#ctx0" brushRef="#br0" timeOffset="42984.7522">13490 6448 272 0,'5'20'152'0,"17"16"-128"0,-22-32 0 0,9 12-20 16,0 0 0-16,0 8 0 15,0-4 0-15,4-4-76 16,-4-4 0-16,0-5-76 16,0 1 4-16,0-16 120 15,0 4 0-15</inkml:trace>
  <inkml:trace contextRef="#ctx0" brushRef="#br0" timeOffset="43187.8902">13548 5991 228 0,'-22'-20'128'0,"22"20"-112"0,0 0 0 16,9 12-16-16,0-4 0 15,13 16-4-15,-8-5 4 16,8 17 0-16,0 0 4 16,5 12 0-16,-4-8 0 15,-1 3-20-15,-4-7 0 16,-5 0-88-16,1 0 4 15,-10-16 20-15,1-4 4 0</inkml:trace>
  <inkml:trace contextRef="#ctx0" brushRef="#br0" timeOffset="43547.2937">13548 6373 244 0,'5'-20'132'16,"44"-8"-104"-16,-45 24 4 0,14-12-32 15,0 4 4-15,14-4 0 16,-6 0 0-16,6-4-4 15,-5 4 4-15,-5 1 4 16,-4-1 4-16,-5 4-4 16,1 0 0-1,-14 12 4 1,0 0 0-16,0 8-4 16,0 0 0-16,0 4-4 15,0 0 4-15,9 3-4 0,-5-3 4 16,10 4 4-16,-1-4 0 15,9 4-8-15,1-4 4 16,-1 4-8-16,-4-4 4 16,-4 8 0-16,-1-8 4 15,-13 8-4-15,0-4 0 16,-18 8-68-16,5-5 4 16,-19-3-72-16,1-4 0 15,-9-4 44-15,8-4 4 16,1-20 64-16,4 4 0 15</inkml:trace>
  <inkml:trace contextRef="#ctx0" brushRef="#br0" timeOffset="43656.6751">13369 6237 340 0,'23'-31'184'0,"12"-1"-144"0,-30 24 0 0,17-4-240 15,-4 0 4-15,9 12 96 16,-5 0 4-16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8T19:39:32.79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28T19:39:34.157"/>
    </inkml:context>
  </inkml:definitions>
  <inkml:trace contextRef="#ctx0" brushRef="#br0">10760 4148 132 0,'-9'-8'76'0,"4"-4"-24"0,5 12 0 0,0 0-28 16,0 0 4-16,0 8 4 15,0-4 4-15,0 20-12 16,0-4 4-16,0 24-12 15,0-4 4-15,0 19-4 16,0-11 0-16,5 20-16 16,-5-9 0-16,4 1-8 15,-4-8 4-15,9-12-72 16,-4-9 0-16,4-19-52 16,0-4 0-16,18-20 68 15,-9 4 0-15</inkml:trace>
  <inkml:trace contextRef="#ctx0" brushRef="#br0" timeOffset="656.2981">10764 4120 228 0,'-22'12'124'0,"13"-16"-56"0,9 4 0 0,0 0-44 15,0 0 0-15,5-8 8 16,-1 0 4-16,9 0-28 16,-4 0 4-16,9-4 0 15,5 1 0-15,4-1-12 16,-5 4 4-16,9 4 0 15,-4 0 0-15,0 12-4 16,-5-4 4-16,1 12-4 16,-5-5 4-16,-9 21-4 15,-1-4 4-15,-12 8-4 16,0-4 4-16,-19 12-4 16,5-13 4-16,-4 9-4 15,4-8 0-15,0-4-4 16,0-4 4-16,5-8 0 15,4-4 0-15,0-8 8 0,0 0 0 16,9-4-4-16,0 0 4 16,9 4-8-16,0-4 4 15,9 0-4-15,0 0 0 16,4 8 0-16,-4-1 4 16,4 13-4-16,-4-8 4 15,0 12 0-15,-5-4 0 16,-4 16 20-16,0-4 4 15,-13 12-16-15,4-9 0 16,-14 9-4-16,1-8 4 0,-14 4-12 16,5-4 4-16,-10-9-8 15,6-7 4-15,-6-12-4 16,5 0 0-16,1-8-44 16,-1 0 0-16,4-4-88 15,5 4 0-15,10-4-16 16,-1 0 4-16</inkml:trace>
  <inkml:trace contextRef="#ctx1" brushRef="#br0">23493 9529 0,'0'0'0,"0"0"16,-89-36-1,89 8 1,-13 36 0,13 0-1</inkml:trace>
  <inkml:trace contextRef="#ctx0" brushRef="#br0" timeOffset="2000.1408">15155 4156 116 0,'-31'-20'68'0,"-1"12"-12"16,23 4 0-16,1 4-20 15,-1 0 0-15,4 4-4 16,1 0 4-16,-1 20-12 16,5-4 4-16,0 32 12 15,0-9 4-15,0 21-20 16,0-12 0-16,0 20-20 15,0-13 0-15,0 1-4 16,0-8 0-16,0-9-4 16,0 1 0-16,0-20-84 0,0-4 4 15,0-20-16-15,0 0 0 16,0-24 12-16,0 4 4 16,18-12 48-16,-5 8 4 15</inkml:trace>
  <inkml:trace contextRef="#ctx0" brushRef="#br0" timeOffset="2531.4301">15021 4307 220 0,'-5'-16'124'0,"5"0"-56"0,0 16 4 15,0-4-16-15,0 1 0 16,14 3-32-16,-5 0 0 0,9-8-8 16,0 0 0-16,13-8-16 15,-4 8 4-15,9-4-4 16,-10 0 4-16,10 0-4 15,-4 4 0-15,8 4 4 16,-9 0 4-16,-4 16-8 16,-5 0 4-16,-8 8 0 15,-1-4 4-15,-13 16-8 16,0-9 0-16,-18 13 4 16,5-4 0-16,-9 0-8 15,4-8 0-15,-5 0 12 16,5-4 0-16,0-5-8 15,5 5 4-15,4-12 0 16,0 0 0-16,9-4-8 0,0 0 0 16,14 0 4-16,-6-4 4 15,10 0-4-15,5 0 0 16,4 4 4-16,-5 0 4 16,5 4-4-16,-5 0 0 15,1 12 0-15,-5-4 4 16,-10 16-8-16,1-8 4 15,-13 11 4-15,-1-3 0 16,-12 12 8-16,3-12 0 16,-17 8-16-16,4-8 4 15,-13-9-4-15,-1-3 0 16,-3-20-8-16,8 0 0 0,0-8-60 16,9 0 0-16,5-4-64 15,4 4 4 1</inkml:trace>
  <inkml:trace contextRef="#ctx0" brushRef="#br0" timeOffset="13672.6519">21587 3985 228 0,'-5'-24'128'0,"19"24"-80"15,-14 0 4-15,4 12-24 16,1-4 4-16,4 36-20 16,-5-12 4-16,10 31-16 15,-1-11 4-15,0 16-4 16,-4-9 4-16,0 1 0 15,0-8 0-15,0-4-4 0,0-5 0 16,-4-15 8-16,-1-4 0 16,5-20-8-16,0 0 0 15,9-16 4-15,-5 0 0 16,10-16-12-16,-5 4 4 16,4-3-4-16,0 7 4 15,5 12 8-15,-9 4 4 16,0 12 0-16,-5-4 4 15,-4 16 8-15,-4-5 0 16,-10 13-8-16,1-8 0 16,-18 4-8-16,4-4 0 0,-9-8-4 15,4 0 0-15,6-16-4 16,-1 0 0-16,13-16-68 16,1 4 0-16,8-8-12 15,1 4 0-15,8 0 12 16,0-3 0-16,14 11 4 15,0 0 0-15,13 8 36 16,-8 0 4-16</inkml:trace>
  <inkml:trace contextRef="#ctx0" brushRef="#br0" timeOffset="13969.5472">22312 4359 252 0,'18'-8'140'0,"4"0"-68"16,-22 4 0-16,9-4-44 15,0 0 4-15,18-4-32 16,-5 0 0-16,10-12-8 15,-6 5 0-15,6-5-68 0,-5 8 4 16,4 8-4-16,-9 0 0 16,-4 12 16-16,-4 0 4 15,-5 8-24-15,-5-4 0 16,-13 16 356 0,134-120-276-1,-281 219 52-15,129-99 4 16,0-8-20-16,9 0 0 15,18-4-28-15,0 0 4 16,18-12-12-16,-4 0 4 16,17-4-56-16,-9 0 4 15,10 0-44-15,-6 0 0 0,6 4-4 16,-5 0 0-16</inkml:trace>
  <inkml:trace contextRef="#ctx0" brushRef="#br0" timeOffset="14375.8258">23095 4303 260 0,'-13'0'140'0,"17"-16"-108"16,-4 16 0-16,5-12-24 15,-1 1 4-15,19-13 4 16,-6 8 4-16,10-4-12 15,-4 4 4-15,8 4 4 16,-9 0 0-16,10 12-8 16,-10 0 4-16,-4 20-12 0,0-4 4 15,-14 20-4-15,1-4 4 16,-14 11-4-16,0-7 4 16,-5 4-8-16,1-4 0 15,4 0 0-15,0-1 0 16,14-7 0-16,-1-4 4 15,10-8 4-15,-6-4 0 16,15-8-8-16,-1 0 0 16,10-4 12-16,-6 0 0 15,10 0-60-15,-9 0 4 0,0 0-88 16,-5 0 4-16,1 8 52 16,-5-4 4-16,-5 12 40 15,-4-4 0-15</inkml:trace>
  <inkml:trace contextRef="#ctx0" brushRef="#br0" timeOffset="14688.3516">23771 4522 284 0,'-27'-12'156'0,"36"8"-100"0,-9 4 0 16,18-12-48-16,-5 0 4 15,23-4-32-15,-9 9 4 16,13-5-80-16,-8 0 0 15,12 8-24-15,-12 0 4 16,-5 4 64-16,-5 0 4 16</inkml:trace>
  <inkml:trace contextRef="#ctx0" brushRef="#br0" timeOffset="15078.9983">24272 4088 288 0,'-4'-8'156'0,"-14"20"-120"0,18-12 0 0,0 16-32 16,0 0 0-16,4 20-4 16,1-8 0-16,-1 12 4 15,1 0 0-15,-1-1 0 16,1-3 0-16,-1-4-4 16,1-4 4-16,4-8-4 15,-5-4 4-15,1-12-8 16,-1 0 4-16,14-8 0 15,-5 4 0-15,10-8-4 16,-5 0 0-16,4 8 4 16,-4 0 0-16,0 12 4 15,-5-4 0-15,-4 8 0 0,0 3 0 16,-13 1-4-16,-1-4 0 16,-13 4 12-16,5-4 0 15,-9-8-12-15,4 0 4 16,0-8-16-16,0 0 4 15,9-4-84-15,4 0 4 16,10-4-36-16,-1 0 4 16,14-8 56-16,-4 4 0 15</inkml:trace>
  <inkml:trace contextRef="#ctx0" brushRef="#br0" timeOffset="15235.2625">24666 4395 276 0,'9'20'152'0,"-22"12"-108"0,8-28 4 0,5 8-44 16,0-1 4-16,0 9-12 16,0-4 4-16,-4 0-64 15,-1 0 0-15,10-4-44 16,-1 0 0-16,10-4 20 16,-5-4 0-16</inkml:trace>
  <inkml:trace contextRef="#ctx0" brushRef="#br0" timeOffset="15797.7989">24823 4033 272 0,'0'0'152'0,"9"12"-124"0,-9-12 0 16,4 16-28-16,1-4 0 16,4 23 0-16,-5-7 0 15,5 20 4-15,0-8 0 16,0 19-4-16,0-15 0 15,-5 8-56-15,1-8 0 16,-5-1-12-16,0-3 0 16,-5-12 24-16,1-4 4 15,-5-16 36-15,0 0 4 16,0-16 48-16,0 4 0 16,0-12-4-16,0 0 0 0,5 0-4 15,-1 0 0-15,10 0-16 16,-1-3 4-16,14 7-20 15,-4 0 4-15,12 0-4 16,-3 0 0-16,4 0 12 16,-5 0 0-16,9 0 8 15,-8 0 0-15,-1 0-4 16,-4 4 4-16,0 4-16 16,-5 0 0-16,-8 8-12 15,-1 0 4-15,-8 8-8 16,-1-4 0-16,1 12 0 15,-1-4 0-15,5 4 0 16,0-4 4-16,9 4-4 16,0-5 4-16,5 9 4 15,-5-8 0-15,4 4 0 16,-4-4 0-16,-4 4 4 0,-1-4 4 16,-17 0-8-16,4 0 0 15,-18-4-48-15,4 0 4 16,-8-8-120-16,4 0 0 15,5 0 64-15,-1 0 0 16</inkml:trace>
  <inkml:trace contextRef="#ctx0" brushRef="#br0" timeOffset="34306.9858">17362 5342 188 0,'4'-16'104'0,"-13"-16"-68"0,5 24 4 15,-5 0 0-15,0 0 0 0,-14 4-28 16,6 0 4-16,-19 12-8 16,4-4 0-16,-17 8-4 15,9 0 0-15,-9 8 0 16,8-4 0-16,-3 8-4 16,12-4 0-16,19 12 0 15,-1-12 4-15,28 7-8 16,-5-3 4-16,22 4 0 15,0-4 0-15,10 8 0 16,-5-4 4-16,4 12 0 16,-9-1 4-16,-8 5 4 15,-6-8 0-15,-21 8 8 16,-1-5 4-16,-21 5-20 16,3-8 0-16,-17-12-8 15,9-4 4-15,-5-24-72 16,0 0 4-16,9-16-24 0,5 0 0 15,17-12 0-15,1 0 0 16,13 9 52-16,0 3 4 16</inkml:trace>
  <inkml:trace contextRef="#ctx0" brushRef="#br0" timeOffset="34478.8755">17599 5613 244 0,'0'0'136'0,"36"-12"-96"0,-32 8 4 16,19-4-44-16,-6 0 4 16,24-4-16-16,-10 4 0 0,9 0-44 15,-8 4 4-15,-1 4-24 16,-4 0 0-16,-9 0-12 16,-5 0 0-16</inkml:trace>
  <inkml:trace contextRef="#ctx0" brushRef="#br0" timeOffset="34635.1384">17751 5680 168 0,'-45'12'96'0,"14"4"-48"0,26-16 0 0,1 4-20 15,0-4 4-15,12 0-28 16,1 0 0-16,18-4-32 16,0 0 0-16,13-8-60 15,-8 4 0-15,13 0-8 16,-5 0 4-16</inkml:trace>
  <inkml:trace contextRef="#ctx0" brushRef="#br0" timeOffset="34916.4088">18351 5286 220 0,'-9'-8'124'0,"9"16"-72"0,0-8 0 16,4 4-20-16,1 0 0 15,4 12 24-15,-5-4 0 16,5 16-12-16,0-4 4 0,-4 16-12 16,-1-9 4-16,5 5-40 15,-4-4 4-15,8-4-8 16,-9-8 4-16,1-4-72 16,-1 0 0-16,1-12-24 15,-1 0 0-15,1-12-20 16,-1 4 4-16,1-4 40 15,-1 0 4-15,1 0 28 16,-1 0 0-16</inkml:trace>
  <inkml:trace contextRef="#ctx0" brushRef="#br0" timeOffset="35244.555">18413 5203 312 0,'-8'20'168'0,"16"-8"-96"0,-8-12 4 16,5 12-32-16,-1-1 4 16,1 17-4-16,-1-4 0 15,10 24-28-15,-1-8 4 16,1 15-20-16,-1-11 0 15,-4 16 4-15,0-12 4 16,-5 7-12-16,1-11 4 16,-1-8-48-16,1-8 0 0,-5 0-40 15,0-4 0-15,4-20-36 16,1 0 0-16,4-20 24 16,0 4 0-16,4-16 36 15,1 4 4-15</inkml:trace>
  <inkml:trace contextRef="#ctx0" brushRef="#br0" timeOffset="35572.7018">18843 5350 276 0,'14'-16'152'16,"-14"12"-96"-16,0 4 0 0,-5 0-32 16,1 0 0-16,-10 4-8 15,5 0 4-15,-18 20-8 16,5-4 0-16,4 24-12 15,-4-9 4-15,17 17-4 16,1-8 0-16,13 8 0 0,0-5 0 16,26-7 4-16,-12-4 0 15,17-8-4-15,-4-4 4 16,4-20 0-16,-4 0 4 16,-5-20-8-16,-4 4 4 15,-18-16 0-15,0 4 0 16,-18-8-4-16,0 8 4 15,-22 12-8-15,9-3 0 16,-14 26-36-16,4-7 4 16,14 12-160-16,5-4 0 0,53-8 136 15,-4 0 0-15</inkml:trace>
  <inkml:trace contextRef="#ctx0" brushRef="#br0" timeOffset="36338.3857">18915 5629 168 0,'-5'-4'96'0,"-13"4"-52"0,18 0 0 16,-13 0-20-16,0 0 4 15,-1 0-32-15,1 0 4 16,-1 4-28-16,5-4 0 16,9 0-116-16,0 0 4 15,9-8 112-15,0 4 4 16</inkml:trace>
  <inkml:trace contextRef="#ctx0" brushRef="#br0" timeOffset="37648.443">20249 5589 216 0,'0'0'120'0,"22"-16"-100"0,-22 12 0 0,22-4-20 16,-4 0 0-16,18 0 4 16,-5 0 0-16,19 4-28 15,-10 4 0-15,9 0-112 16,-9 0 4-16,1 0 104 15,-6 0 0-15</inkml:trace>
  <inkml:trace contextRef="#ctx0" brushRef="#br0" timeOffset="37914.0855">20571 5390 236 0,'-14'0'128'0,"28"4"-72"16,-14-4 0-16,18-4-44 0,0 0 0 15,17 8-8-15,-3 0 0 16,8 12 8-16,-9-8 0 16,-4 12-8-16,-4-5 0 15,-19 13 4-15,1-8 0 16,-19 8 0-16,1-4 4 16,-14 4-32-16,4-4 0 15,-3 4-40-15,3-1 4 16,10-7-68-16,4-4 0 15,31-12 40-15,-4 0 4 16</inkml:trace>
  <inkml:trace contextRef="#ctx0" brushRef="#br0" timeOffset="38320.3667">21739 5545 256 0,'-31'-8'140'0,"-14"-4"-108"16,36 8 4-16,-13 0-36 16,4 0 4-16,-9 4-4 15,4 0 0-15,6 8 4 16,3 0 0-16,10 8-4 15,-5-4 0-15,22 12 4 0,-4-4 0 16,18 12-8-16,-5-5 4 16,14 5 4-16,-5-4 0 15,1 4 4-15,-5-4 0 16,-14 8 0-16,0-9 4 16,-22 13 24-16,1-12 0 15,-15-4-32-15,5-4 0 16,-4-12-52-16,-1 0 4 15,15-16-76-15,-1 0 4 16,13-4 16-16,1 0 0 16,3 4 64-16,1 0 4 0</inkml:trace>
  <inkml:trace contextRef="#ctx0" brushRef="#br0" timeOffset="38679.7644">22048 5700 304 0,'-5'4'168'0,"19"-4"-128"0,-14 0 4 15,13-4-28-15,-4 0 0 16,22 0-16-16,-8 0 0 16,13-4 0-16,-5 4 4 15,9 0-36-15,-8 0 0 16,-6 0-72-16,-3 4 0 15,-5 0-12-15,-5 0 0 16,-8 8 76-16,-1-4 0 16</inkml:trace>
  <inkml:trace contextRef="#ctx0" brushRef="#br0" timeOffset="38867.2815">22106 5899 272 0,'18'4'152'0,"13"-24"-104"0,-26 16 4 0,13-4-40 16,-1 0 0-16,28 0-12 15,-13 0 4-15,12 4-36 16,-3 0 4-16,-6 0-104 16,-3 4 4-16,-5 0 16 15,-5 0 0-15</inkml:trace>
  <inkml:trace contextRef="#ctx0" brushRef="#br0" timeOffset="40280.2093">23185 5334 192 0,'-14'-24'104'0,"28"28"-36"0,-14-4 0 0,0 4-32 15,0 0 4-15,0 4-20 16,0 0 0-16,0 16 0 16,0-4 0-16,-5 20-4 15,1-13 4-15,4 9-12 16,0-8 4-16,4 4-8 15,1-8 4-15,13-8-8 16,-5 0 4-16,14-12-4 16,0 0 4-16,4-8-36 15,-4 0 4-15,0-8-68 16,-5 4 4-16,0-4-12 16,-4 4 4-16,9-4 24 15,-4 0 0-15,-1 4 48 16,-4 0 0-1</inkml:trace>
  <inkml:trace contextRef="#ctx0" brushRef="#br0" timeOffset="40498.9766">23579 5338 220 0,'-9'-8'120'0,"-5"-8"-76"0,14 16 4 16,-4-4-20-16,4 4 4 16,-5 4 12-16,1 0 0 15,-1 16-8-15,1 0 0 16,-1 32 4-16,1-13 0 15,-1 33-24-15,1-12 0 16,-1 11-16-16,5-15 0 16,0 4 0-16,0-12 0 0,5-13-72 15,-5-3 4 1,4-20-52-16,1 0 4 0,4-12-4 16,0 0 0-16,4 8 48 15,1-4 4-15</inkml:trace>
  <inkml:trace contextRef="#ctx1" brushRef="#br0" timeOffset="41452.6967">21202 14392 0</inkml:trace>
  <inkml:trace contextRef="#ctx0" brushRef="#br0" timeOffset="43249.6988">15674 6767 184 0,'9'-20'104'0,"-4"4"-60"0,-5 16 0 15,0-12-12-15,0 4 0 16,-5-4-12-16,1 4 0 15,-10 8-4-15,1 0 0 16,-14 8-12-16,5 0 4 16,-1 4-8-16,1-4 4 15,0 4-4-15,4-4 0 16,4 12 0-16,5-4 4 0,5 4-8 16,-1-9 0-16,19 5 8 15,-1 0 0-15,10 0-8 16,-6 0 4-16,6 4 4 15,-5-4 0-15,-9 8-4 16,0-4 4-16,-18 8 12 16,0-5 0-16,-18 5-8 15,4-8 0-15,-3-8-4 16,3-4 0-16,5-12-116 16,0 0 0-16,18 0-20 15,0 0 0-15,-4 0 80 16,4 4 4-16</inkml:trace>
  <inkml:trace contextRef="#ctx0" brushRef="#br0" timeOffset="44327.9029">19488 6301 228 0,'13'0'124'0,"-8"12"-64"16,-5-12 0-16,0 20-44 16,0-8 4-16,0 28-8 15,0-8 0-15,4 19-4 0,1-7 4 16,-1 20-12-16,0-17 0 16,1 1 12-16,-1-8 0 15,-4-8-4-15,0-4 0 16,5-4-8-16,-1-9 0 15,5-15 0-15,-4 0 0 16,13-7-4-16,-5 3 0 16,9-8 0-16,-4 4 0 15,5 8 4-15,-5 0 0 16,0 16-12-16,-5-4 0 16,-4 3 24-16,0-3 0 15,-14 8-12-15,5-4 4 0,-17 4 12 16,3-4 4-16,-13 0-8 15,0 0 0-15,-4-8-8 16,4 0 4-16,0-8-56 16,5 0 0-16,9-8-144 15,4 0 0-15,0 16 148 16,4-4 4-16</inkml:trace>
  <inkml:trace contextRef="#ctx1" brushRef="#br0" timeOffset="43765.9637">17867 12752 0</inkml:trace>
  <inkml:trace contextRef="#ctx0" brushRef="#br0" timeOffset="45547.3346">10254 6524 252 0,'0'-20'140'0,"5"28"-92"0,-5-8 4 16,4 0-4-16,1 0 0 15,8 20-20-15,0-4 4 16,5 28-20-16,-4-13 4 16,-10 17-8-16,1-8 4 15,-10 16-8-15,1-5 0 0,-1 5 0 16,5-12 0-16,9 0 0 15,-4-8 0-15,13 3-4 16,-5-11 0-16,9-4 0 16,-4-4 4-16,14-12-60 15,-1-4 0-15,0-8-12 16,-4 0 0-16,0-4 0 16,-5 0 4-16,-4 0-40 15,-4 0 4-15,-5 4 36 16,-5 0 0-16,-4 4 60 15,0 0 0-15</inkml:trace>
  <inkml:trace contextRef="#ctx0" brushRef="#br0" timeOffset="45703.5988">10120 6870 296 0,'0'-28'160'0,"13"24"-80"0,-13 4 0 15,14-4-40-15,-5 0 4 16,18 0-40-16,-5 0 4 16,23 0-104-16,-5 4 4 15,23-4-104-15,-14 0 0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8T19:43:57.2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8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28T20:01:54.856"/>
    </inkml:context>
  </inkml:definitions>
  <inkml:trace contextRef="#ctx0" brushRef="#br0">492 7996 220 0,'5'4'120'0,"-5"0"-92"0,0-4 0 16,0 4-4-16,0 0 4 15,9 12-16-15,-9 0 4 0,0 20-4 16,4-4 0-16,-4 12-12 16,0-5 4-16,0 9-4 15,0-8 0-15,0-4-20 16,0-8 4-16,5-12-76 15,-5-1 4-15,4-19-36 16,5 4 0-16,-18-11 108 16,5 3 0-16</inkml:trace>
  <inkml:trace contextRef="#ctx0" brushRef="#br0" timeOffset="406.276">448 7901 200 0,'-14'-4'112'0,"-17"8"-80"0,26-4 0 15,-3 0-12-15,3 0 0 16,-13 4-16-16,5 0 4 16,-1 16 0-16,1-4 4 15,-1 20-12-15,-3-9 4 16,12 21-4-16,-8-8 4 15,13 16-4-15,0-5 0 16,18 1 4-16,-1-8 0 16,19-4-4-16,-13-8 4 15,26-13 8-15,-13-3 0 16,22-20 12-16,-9 0 4 0,5-23-12 16,0 3 0-16,-14-20-8 15,-4 8 0-15,-14-20 0 16,-9 9 0-16,-26-5-4 15,-5 8 0-15,-18 4 4 16,5 8 0-16,-18 13-8 16,-1 3 0-16,-3 0-68 15,12 4 4-15,6-4-116 16,-1 0 0-16,36 0 112 16,-9 4 4-16</inkml:trace>
  <inkml:trace contextRef="#ctx0" brushRef="#br0" timeOffset="18998.4127">6154 7853 200 0,'0'-16'108'0,"-4"4"-72"0,4 12 0 0,0 0 0 16,0 0 4-16,0-4-16 15,0 0 0-15,4 4-8 16,1 0 0-16,8 4-12 16,-4-4 4-16,9 8 8 15,-4-4 0-15,-1 8-20 16,0 0 4-16,1 4 4 15,-1-4 0-15,-4 0-4 16,0-4 0-16,-4 4 0 16,4-4 0-16,-5-4 0 15,1 0 4-15,-1-12 8 16,0 0 4-16,1-4 0 16,-1 0 0-16,10-8-16 0,-5 4 0 15,13-12 4-15,1 4 0 16,-1-7-8-16,0 3 4 15,1-4-92-15,-5 8 0 16,4-4-72-16,-4 4 0 16,0 0 100-16,0 4 0 15</inkml:trace>
  <inkml:trace contextRef="#ctx0" brushRef="#br0" timeOffset="63859.7619">7184 7829 116 0,'-27'-4'68'0,"22"-12"-48"16,5 16 0-16,-4-8-8 16,-1 0 0-16,1-3 12 15,0 3 0-15,-1 0-12 16,1 0 0-16,-5 4-4 15,0 0 0-15,-9 0 0 0,4 0 0 16,-8-4-4-16,0 4 0 16,-10 0 8-16,1 0 4 15,0 4-16-15,4 0 0 16,-5 4 4-16,6 0 0 16,-6 4-8-16,10 0 0 15,-9 12 0-15,4-4 4 16,0 7 0-16,4-3 4 15,6 12-4-15,3-4 4 16,10 16 8-16,-1-4 4 16,10 11-16-16,-1-7 0 0,10 8 4 15,-6-8 0-15,10 11-4 16,-4-11 4-16,13 0 0 16,-5-8 0-16,14-4 4 15,-5-9 0-15,14 1 0 16,-9-4 4-16,26-8-12 15,-3 0 0-15,-1-4 4 16,-9 0 0-16,5-8-4 16,-10 0 4-16,10-12-4 15,-5 0 4-15,1-12-4 16,-10 0 4-16,5-4-4 16,-10 5 0-16,-3-13 0 15,-5 4 4-15,-5 0-4 16,-4 4 0-16,-5 0 4 15,1 5 0-15,-10-9-4 0,1 4 0 16,-5-8 0-16,0 8 4 16,-14-8-8-16,5 8 4 15,-17 1 4-15,3-1 0 16,-17 4-4-16,9 4 0 16,-23 0 0-16,9 4 0 15,-4-4-4-15,4 4 4 16,9-8-80-16,5 5 4 15,13-13-68-15,0 0 0 16,27-4 112-16,-4 8 4 16</inkml:trace>
  <inkml:trace contextRef="#ctx0" brushRef="#br0" timeOffset="64484.804">8535 7825 208 0,'5'-12'112'0,"8"0"-72"0,-13 12 0 0,5 0-28 16,-1 0 4-16,5 4-8 15,0-4 0-15,5 12-4 16,-5-4 0-16,4 8 0 16,-4 0 4-16,0 0 0 15,0 0 4-15,0-4 0 16,0-4 4-16,0-8 0 16,-5 0 0-16,5-20 0 15,-4 4 4-15,17-12-20 16,0 4 4-16,5-15-52 15,-4 7 0-15,3-16-132 16,-3 12 0-16,4-8 120 0,-5 9 4 16</inkml:trace>
  <inkml:trace contextRef="#ctx0" brushRef="#br0" timeOffset="295648.7574">528 16187 132 0,'0'-8'72'0,"-13"31"-56"0,13-19 4 16,-5 0 4-16,5 4 0 15,-4 4-8-15,4 4 0 16,0 4-12-16,0 8 0 0,0-4 0 15,-9 4 0-15,4 0 0 16,-3-1 0-16,-1 1-8 16,4-4 0-16,-4-4-68 15,9-4 4-15,0-4-24 16,0 4 0-16</inkml:trace>
  <inkml:trace contextRef="#ctx0" brushRef="#br0" timeOffset="296180.0473">528 16202 124 0,'-22'8'68'0,"-9"-16"-48"0,26 4 0 16,-4 4-20-16,5 0 4 16,-14 0 0-16,4 4 4 15,-8 4 20-15,4 0 0 16,0 4-24-16,0 4 0 16,-4 4-4-16,-5 4 4 0,9 0-8 15,5 4 4-15,4 4 0 16,4 3 0-16,10 1 8 15,13-4 4-15,-5 4-12 16,14-8 0-16,4-8 4 16,-4-8 4-16,18-5-4 15,-9-7 0-15,-1-7-8 16,1-9 4-16,0-4 4 16,-9-4 0-16,0-4-8 15,-5 4 4-15,-8-4 0 16,-10 0 4-16,-4 1 0 15,-13-1 4-15,-5 0-8 16,-9 4 4-16,-4 0-8 16,4 4 4-16,-5 4 0 15,6 0 0-15,-1 4 4 16,4 0 4-16,1 12-88 0,-5 4 0 16,9 8-28-16,0 16 4 15</inkml:trace>
  <inkml:trace contextRef="#ctx0" brushRef="#br0" timeOffset="309930.8534">3093 16147 184 0,'0'-4'104'0,"4"-8"-80"0,1 8 0 15,-1 0-12-15,5 0 0 16,5 4 0-16,-1 0 0 0,5 4 12 15,4 0 0-15,-4 4-20 16,0 4 4-16,0 0-4 16,0 0 0-16,-5 4-4 15,1-1 4-15,-1 1-4 16,1 0 0-16,-1-4 4 16,-4-4 0-16,0-4-4 15,0-4 4-15,-5-4 4 16,1-4 0-16,4-8-4 15,0-8 4-15,0-11 4 16,0-1 0-16,0-4-8 16,4 4 0-16,1-8-8 15,3 5 4-15,1-1-44 16,0 4 4-16,0 8-132 16,0 8 4-16</inkml:trace>
  <inkml:trace contextRef="#ctx0" brushRef="#br0" timeOffset="311073.9025">4758 16147 132 0,'-9'-8'76'0,"4"-4"-16"0,5 12 0 0,0 0-36 15,0 0 0-15,0 0 0 16,0 0 4-16,5 4-8 16,-1 4 0-16,5 0-12 15,5 4 4-15,-1 4-8 16,1-1 0-16,-1 1 0 16,0 0 0-16,1-4-4 15,-1 0 0-15,-4 0 8 16,5 0 0-16,-1 0 0 15,-4-4 4-15,5-4 4 16,-6 0 4-16,1-4-12 16,0-4 0-16,5-4-4 15,-1-12 4-15,5-4 0 16,0-16 4-16,4-3-4 0,5-1 4 16,0 0-12-16,0-4 0 15,0 9-20-15,0-1 4 16,0 4-164-16,-1 12 0 15,6 8 104-15,-41-4 0 16</inkml:trace>
  <inkml:trace contextRef="#ctx0" brushRef="#br0" timeOffset="326781.319">6750 16183 140 0,'18'-28'80'0,"-5"0"-80"0,-13 16 4 16,-5-4-4-16,1 0 4 15,-5-4-4-15,-4-4 0 16,-1 8 20-16,1 0 4 0,-5 1-4 16,0 3 0-16,-4 0-12 15,4 0 4-15,-23 0-12 16,1 0 0-16,-5 4 0 15,-4 0 0-15,-5 8-4 16,-4 0 4-16,-4 12 0 16,-6 8 0-16,6 8 0 15,-5 3 0-15,4 5-8 16,9 12 4-16,1-8 4 16,12 0 0-16,1 3-4 15,13 5 0-15,9 4 4 16,5 0 4-16,13-5 4 15,9 1 0-15,13 4-8 16,9-8 0-16,5-1 4 16,13-3 4-16,14-8 0 15,4-12 4-15,9-4-4 0,0-12 4 16,5-4-8-16,-5-8 4 16,-4-8 4-16,-5-8 0 15,-4-8-4-15,-10-4 4 16,-4 1-4-16,-13-5 4 15,-13-8-8-15,-14 4 4 16,-9-3-4-16,-5-5 0 16,-13-4-8-16,-9 0 0 15,-8 5 4-15,-19 3 0 16,0 8-4-16,-4 4 4 16,0 16-120-16,0 16 0 0,-5 16 12 15,-4 8 0-15</inkml:trace>
  <inkml:trace contextRef="#ctx0" brushRef="#br0" timeOffset="621992.4944">484 7208 148 0,'0'-7'84'0,"-14"3"-44"0,14 4 4 0,0 0-24 16,0-4 0-16,5-4-12 16,-1 0 4-16,9-4-8 15,1 0 0-15,-5-4-8 16,9 4 0-16,0 0 8 16,-5 4 0-16,1 8 12 15,-6 4 4-15,-3 4-20 16,-5 8 4-16,0 0-4 15,0 4 4-15,-5 12-8 16,1-1 4-16,0 1-4 16,4-8 4-16,0 0 12 15,0-4 0-15,4 0-8 16,14-8 4-16,-5-4-4 16,-4-4 0-16,18-8 4 0,-4 4 4 15,3-16-60-15,-3 4 4 16,-1 4-4-16,0 4 0 15,-8-4-52-15,-1 4 0 16,-4 0 56-16,5 4 0 16</inkml:trace>
  <inkml:trace contextRef="#ctx0" brushRef="#br0" timeOffset="622398.773">551 6982 156 0,'-32'-4'84'16,"-30"28"-48"-16,48-17 4 0,-4 9-40 15,-9 0 4-15,5 8 4 16,0 8 4-16,4 0-8 15,0 12 0-15,13 3-4 16,10 5 4-16,8-4-4 16,5-4 0-16,18-9 4 15,0-7 4-15,4-8-8 16,-4 0 4-16,22-20 4 16,-13 0 4-16,4-20 4 15,-9 4 0-15,1-19-12 0,-6 7 4 16,-35-16-4-16,5 8 0 15,-27-16-4-15,-5 5 0 16,-9 3 0-16,-4 4 4 16,8 8-68-16,-3 4 0 15,12 12-88-15,10 0 0 16</inkml:trace>
  <inkml:trace contextRef="#ctx0" brushRef="#br0" timeOffset="628788.7266">4485 7674 100 0,'9'-8'56'0,"49"8"-44"0,-45 0 4 0,5-4-12 15,0 4 4-15,9 0-12 16,18 0 4-16,9 4 8 16,8 0 4-16,14 0-8 15,14 0 0-15,4 0-52 16,18-4 4-16,4 4-16 16,-4 8 4-16</inkml:trace>
  <inkml:trace contextRef="#ctx0" brushRef="#br0" timeOffset="629429.3948">8133 7587 116 0,'0'-12'64'0,"-18"4"-52"0,18 12 0 16,4 0 0-16,5 4 4 15,9 3-12-15,13-3 0 0,14 4 0 16,13 0 0-16,14 0-32 16,26-4 4-16,1 4-72 15,4 4 4-15</inkml:trace>
  <inkml:trace contextRef="#ctx0" brushRef="#br0" timeOffset="630101.3184">11655 7634 104 0,'-22'-20'56'0,"13"24"-40"0,9-4 4 16,0 0-4-16,4 4 0 15,10 0-16-15,8 0 4 16,14-4-4-16,18 0 4 16,13 0-4-16,18-4 4 15,9 4-104-15,4-8 0 16,1 16 84-16,-1-12 0 15</inkml:trace>
  <inkml:trace contextRef="#ctx0" brushRef="#br0" timeOffset="630554.4779">15034 7678 116 0,'9'-12'68'0,"72"0"-40"0,-59 8 0 15,14 0-28-15,13 0 4 0,23-4-4 16,8 4 4-16,19 4-64 16,8 8 4-16,5 16-8 15,-18-12 4-15</inkml:trace>
  <inkml:trace contextRef="#ctx0" brushRef="#br0" timeOffset="669885.1629">21153 9103 136 0,'-5'8'76'0,"-4"-16"-60"0,9 0 4 0,0 0-20 16,5-4 4-16,-1 0 8 15,10 0 0-15,3 0-4 16,-3 4 4-16,4 0-8 15,-5 4 0-15,1 0-4 16,-5 0 4-16,-5 8 0 16,-4 4 0-16,0 4 0 15,-4 4 0-15,-5 4-4 16,0 4 0-16,0 4 0 0,0-4 4 16,0-1 4-16,4-3 4 15,10 0-4-15,4-4 0 16,4-4-8-16,1-4 4 15,13 0-4-15,-5-4 4 16,9-4-32-16,-4 0 4 16,-5 0-104-16,-4 0 4 15,-13 8 92-15,-1 0 0 16</inkml:trace>
  <inkml:trace contextRef="#ctx0" brushRef="#br0" timeOffset="670353.9441">21242 8836 120 0,'-9'-20'68'0,"-13"-4"-44"16,13 20 0-16,0-4-16 15,-5 4 4-15,-3 0 12 16,-1 8 0-16,0 4-12 16,-5 0 0-16,1 8 0 15,4 16 0-15,0 12-8 16,0 4 4-16,5 3-8 16,4 1 4-16,4 0-4 15,10 0 4-15,13-1 8 0,9-3 4 16,9-4 4-16,-5-8 0 15,36 3-16-15,-18-11 4 16,27-12-4-16,-13-4 4 16,9-24-8-16,-14 4 4 15,9-20 0-15,-13 5 4 16,-19-33-12-16,-8 12 0 16,-31-28 4-16,-1 13 4 15,-44-17-8-15,-14 12 4 16,-13 9 0-16,0 7 0 0,0 12-44 15,9 12 0-15,13 12-64 16,5 8 4-16,22 4 20 16,5-4 4-16</inkml:trace>
  <inkml:trace contextRef="#ctx1" brushRef="#br0">9346 5310 0,'0'0'0,"0"0"15,0 0 1,0 0 0,0 0-1</inkml:trace>
  <inkml:trace contextRef="#ctx0" brushRef="#br0" timeOffset="1.07828E6">403 5549 216 0,'-4'-12'120'0,"4"-12"-100"0,0 20 4 16,0-8 4-16,0 4 0 15,4-4-20-15,1 4 4 16,8-4-8-16,0 0 4 15,1 1-4-15,-1 3 0 16,5-4-4-16,0 4 0 0,0-4 4 16,0 8 0-16,0 8 0 15,-14 0 0-15,5 16-4 16,-9-4 4-16,0 7-4 16,-9-3 4-16,5 4-8 15,4-4 0-15,-9 0 0 16,4-4 0-16,5-4 8 15,0 0 0-15,5-4-8 16,-5-4 4-16,9 0 0 16,-9 0 0-16,13 0-4 15,-4 0 0-15,18 0 4 16,-5 0 0-16,-4 4 4 16,5 0 4-16,-5 11-4 15,-5-7 4-15,-8 16 8 16,-5-4 4-16,-18 8-16 15,9-4 0-15,-23 4-4 0,14-8 0 16,-13-9-32-16,4-3 0 16,5-24-60-16,8 4 4 15,-3-15-36-15,3 3 4 16,10-8 92-16,4 4 4 16</inkml:trace>
  <inkml:trace contextRef="#ctx0" brushRef="#br0" timeOffset="1.07864E6">569 5322 268 0,'-27'-4'148'0,"-18"0"-108"0,41 0 4 0,-19 4-40 16,10 0 0-16,-19 4-4 16,10 0 4-16,-14 20-8 15,9-4 4-15,1 28 0 16,-6-13 0-16,10 29-4 15,4-12 4-15,22 8-4 16,5-5 4-16,14 1 0 16,-5-12 0-16,26-4 0 15,-8-5 4-15,31-27-4 16,-13 4 4-16,13-24 16 16,-9 4 4-16,-8-31 4 15,-15 3 4-15,1-28-16 16,-13 12 4-16,-19-23-16 15,5 15 4-15,-45-8-4 16,9 9 0-16,-17 23-8 0,-1 8 4 16,-13 8-120-16,17 4 0 15,10 16-36-15,9 0 0 16</inkml:trace>
  <inkml:trace contextRef="#ctx0" brushRef="#br0" timeOffset="1.08465E6">9704 5342 132 0,'9'-16'72'0,"4"12"-52"0,-13 4 4 0,0-8 0 16,0 4 0-16,5 0-4 15,-1 0 4-15,-4 4-16 16,0 0 0-16,0 0-4 15,0 0 4-15,0 0-12 16,0 0 4-16,-9-8 0 16,0 4 4-16,-4 0-4 15,-1 0 4-15,-4 4 0 16,5 0 0-16,-9 0 0 16,4 0 0-16,-9 0-4 15,0 0 4-15,-13 4-8 16,8 0 4-16,-3 4 0 15,3-4 4-15,-4 4 8 0,5 0 0 16,-5 4 0-16,9 0 0 16,-4 8 0-16,4-4 4 15,-4 12-12-15,9-8 4 16,-1 11 4-16,5-7 4 16,0 8-8-16,5-4 0 15,4 12 4-15,0-4 4 16,9 7 0-16,0-7 4 15,13 0-12-15,-4-4 4 16,9 0-12-16,-4-4 4 16,4 3-4-16,0 1 4 0,4 4-4 15,-4-8 4-15,13-8-8 16,-8-4 4-16,17 8 0 16,-4-5 0-16,8-3 0 15,-8-4 0-15,13-4 4 16,-8 0 0-16,3-8-4 15,-3 0 4-15,-1-8-4 16,-9 0 0-16,5-12 0 16,-4 1 4-16,-1-5-8 15,-4 4 4-15,0-8 4 16,-5 4 4-16,0-4-12 16,-4 4 4-16,-4-12 0 15,-5 9 4-15,0-1-4 16,-5 4 0-16,-4-8 0 15,0 8 4-15,-4-8-4 0,-5 4 4 16,0-11-8 0,0 7 4-16,-5 0 0 0,1 8 0 15,-10 0 4-15,6 4 0 16,-10 0-8-16,4 5 4 16,-8-5-4-16,4 0 4 15,0 4-20-15,5 4 0 16,4-8-28-16,5 4 0 15,4-4-52-15,0 4 4 16,18 0-4-16,0 0 0 16,0 4 68-16,-5 1 4 0,-4-5 4 15,0 4 0-15</inkml:trace>
  <inkml:trace contextRef="#ctx0" brushRef="#br0" timeOffset="1.08953E6">12470 5338 176 0,'4'0'100'0,"1"-52"-60"16,-5 44 4-16,0-8-28 0,0 4 0 16,-5-3 4-16,5 3 4 15,-9 8-8-15,0 0 0 16,-13 24-12-16,4-5 4 15,-22 29-4-15,4-8 4 16,-13 20-8-16,8-8 0 16,-3-1-28-16,8-7 0 15,5-8-84-15,4-8 4 16,9-12 4-16,4 0 4 16</inkml:trace>
  <inkml:trace contextRef="#ctx0" brushRef="#br0" timeOffset="1.08972E6">12058 5227 280 0,'0'16'152'0,"0"19"-108"15,0-31 4-15,9 8-4 16,0 0 0-16,18 16-28 16,-5-4 0-16,18 8-16 15,-8 0 0-15,26-1 4 16,-9-3 0-16,18-8-124 15,-17-4 4-15,3 0-44 16,-8 0 0-16</inkml:trace>
  <inkml:trace contextRef="#ctx0" brushRef="#br0" timeOffset="1.12263E6">16659 4904 144 0,'0'-12'80'0,"27"-4"-48"0,-27 12 4 0,9 0-20 15,0 0 4-15,9 0-16 16,-5 0 0-16,19 1 12 15,-10-1 0-15,9 0-8 16,1 4 4-16,-10 4 4 16,-4 0 4-16,-9 11-16 15,0-3 4-15,-9 16-8 16,0-4 4-16,-9 8-8 16,4-12 4-16,1 4 0 15,-1-4 0-15,5 0 0 16,0-5 4-16,5-3-12 15,-1-4 4-15,5 0 4 16,0 0 4-16,9-4-8 16,-4 0 4-16,8 0 0 15,-4 0 0-15,-5 8 4 0,1-4 0 16,-14 8 0-16,0 0 0 16,-18 12-4-16,4-8 4 15,-21 8 4-15,8-5 4 16,-5 1-12-16,6-4 0 15,-15-12-40-15,14 0 0 16,18-12-104-16,0 0 4 16,14-12 92-16,-1 4 0 15</inkml:trace>
  <inkml:trace contextRef="#ctx0" brushRef="#br0" timeOffset="1.12301E6">16892 4697 180 0,'-45'-12'100'15,"-9"12"-56"-15,45 0 0 0,-17 4-32 16,3 0 0-16,-22 16 4 16,10-8 0-16,-15 20-8 15,10-4 0-15,-5 28-12 16,5-13 4-16,13 25 0 15,5-12 4-15,17 3 0 16,1-7 0-16,31 12-4 16,-5-16 4-16,32-1 0 0,-14-7 4 15,27-16 0-15,-13-4 4 16,22-20 8-16,-13 0 0 16,13-28 4-16,-18 8 4 15,0-24-12-15,-13 9 4 16,-23-37-12-16,1 20 0 15,-32-11-4-15,4 11 0 16,-31 0-24-16,10 8 0 16,-19 16-112-16,9 5 0 15,14 11 12-15,-1 4 0 16</inkml:trace>
  <inkml:trace contextRef="#ctx0" brushRef="#br0" timeOffset="1.23526E6">12711 12143 212 0,'-4'-56'116'0,"0"80"-84"0,4-16 0 0,4-8-8 16,0 0 4-16,14-8-20 16,-4 4 4-16,13 0-8 15,-5 4 0-15,5 4 0 16,-5 0 0-16,-4 8-4 15,0-4 4-15,-9 4-4 16,-4 0 0-16,-5 8 0 16,0-4 4-16,-5 4-4 15,1 0 0-15,-5 4-4 16,0-4 4-16,0-13 0 16,0 1 0-16,4 4-4 15,1 0 0-15,4-4 4 16,0 0 0-16,4 0 0 0,1-4 0 15,8 4 0-15,1-4 0 16,4 4 0-16,-5 0 4 16,0 0-4-16,1 0 4 15,-5 4 20-15,0 0 4 16,-9 4-20-16,0-4 4 16,-14 8-4-16,1-4 4 15,-14-5-16-15,5 1 4 16,-10-4-12-16,5-4 4 15,1-4 0-15,3 0 4 16,5-4-100-16,5 0 0 16,8-12-12-16,10 8 4 0,4-3 64 15,-5 3 4-15</inkml:trace>
  <inkml:trace contextRef="#ctx0" brushRef="#br0" timeOffset="1.2357E6">12873 11992 160 0,'-23'-12'92'0,"1"-4"-40"15,17 12 0-15,-4-4-36 16,0 0 0-16,-8-4 12 16,3 4 0-16,-8 4-16 15,4 0 0-15,-22 12-4 16,-1-4 0-16,1 16-4 15,4-4 0-15,-4 32-8 16,9-8 4-16,-1 27-4 0,5-15 4 16,14 12 0-1,0-9 0-15,21 17 0 0,-3-16 0 16,35 0-4-16,-8-9 4 16,26-7 16-16,-13-4 0 15,22-16-12-15,-9-4 0 16,5-16 8-16,-10 0 0 15,5-24 0-15,-4-4 4 16,-9-16-12-16,-5 12 4 16,-13-19 8-16,-9 11 0 0,-18-24-8 15,0 8 4-15,-18 5-12 16,5 7 0-16,-28 8 0 16,10 4 4-16,-9 0-56 15,4 9 0-15,0-5-76 16,5 4 4-16,22-8 28 15,4 4 4-15</inkml:trace>
  <inkml:trace contextRef="#ctx0" brushRef="#br0" timeOffset="1.23795E6">15889 11952 124 0,'-27'4'68'0,"-8"16"-48"0,8-20 4 16,4 8-24-16,-3 8 4 15,-1 4 12-15,0 8 0 16,0 0-16-16,0-1 4 16,0 5 0-16,0-4 0 0,5 4-44 15,0-4 4-15,4-4-64 16,4 0 4-16</inkml:trace>
  <inkml:trace contextRef="#ctx0" brushRef="#br0" timeOffset="1.23813E6">15433 11900 144 0,'-5'-4'80'0,"5"12"-36"16,0-8 0-16,5 4-36 15,8 8 4-15,14 8-8 16,9 16 4-16,13 4 0 16,14 8 0-16,8-5-20 15,-4 5 0-15,14-4-116 16,-5 0 0-16,-9 3 92 0,-49-7 4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8T19:42:10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2296 9266 152 0,'-13'-24'84'0,"-14"20"-40"0,22 4 4 0,-3 4-44 15,-10 0 4-15,0 12-8 16,-5-4 0-16,1 20 0 16,9-4 0-16,-14 19 8 15,18-11 4-15,9 16 0 16,0-8 4-16,13-1 12 16,10-3 0-16,3-16-12 15,6-4 0-15,4-20-4 16,-10 0 0-16,1-12-4 15,-4 0 0-15,-6-20-8 16,-3 0 0-16,-14-11 0 16,0 7 4-16,-18-12-4 15,5 8 0-15,-10 8-12 16,5 1 4-16,0 19-104 16,5 4 4-16,13 12-28 15,0 0 4-15</inkml:trace>
  <inkml:trace contextRef="#ctx0" brushRef="#br0" timeOffset="234.3889">2914 9365 228 0,'9'0'128'0,"-41"4"-88"0,24-4 0 15,-1 12-24-15,-5-4 0 0,-4 16-12 16,0-4 4-16,-4 8-8 16,4-4 0-16,0 4-52 15,0-4 0-15,14-5-40 16,-10 1 4-16,10-16-4 16,4 0 0-16</inkml:trace>
  <inkml:trace contextRef="#ctx0" brushRef="#br0" timeOffset="453.1543">2623 9401 236 0,'-9'-4'128'0,"13"4"-68"0,-4 0 0 0,5 4-16 16,-5 0 4-16,13 12-8 16,-8-4 0-16,4 8-36 15,0 0 0-15,13 4 0 16,-4-4 0-16,4 0-48 0,1-5 0 15,-5-3-64-15,4 0 4 16,0-4-12-16,-4-4 0 16,14-4 48-16,-10 0 4 15</inkml:trace>
  <inkml:trace contextRef="#ctx0" brushRef="#br0" timeOffset="843.8062">3245 9266 220 0,'0'-12'124'0,"0"4"-68"0,0 8 0 0,0 0-40 16,0 0 4-16,-13 4-12 15,4 0 4-15,-9 12-16 16,9-4 4-16,-18 20 0 15,18-4 0-15,-4 11-4 16,4-7 4-16,13 4 0 16,1-4 4-16,21-4-4 15,1-4 4-15,5-12 16 16,-5-1 0-16,4-15 0 16,-4 0 4-16,-5-19-20 15,-4 3 4-15,-9-12-8 16,0 4 0-16,-14-4 0 0,1 8 4 15,-23 4-40-15,5 4 4 16,-1 5-68-16,1-5 4 16,17 8-12-16,-3 0 0 15,21 8 44-15,0 0 4 16</inkml:trace>
  <inkml:trace contextRef="#ctx0" brushRef="#br0" timeOffset="1062.5716">3626 9135 280 0,'0'0'152'0,"0"12"-96"0,0-12 4 0,0 15-28 15,0-3 4-15,0 20-28 16,0-4 0-16,-5 20-8 16,5-8 0-16,0 15 0 15,0-11 0-15,5 4-56 16,-1-8 0-16,0-4-64 15,1-5 4-15,4-23 4 16,-9-4 0-16,0-12 84 16,-9 0 4-16</inkml:trace>
  <inkml:trace contextRef="#ctx0" brushRef="#br0" timeOffset="1265.7114">3532 9258 240 0,'-14'0'132'0,"45"-40"-72"15,-26 32 0-15,8-8-44 0,1 0 4 16,17-7 4-16,-4 3 4 16,18 0-28-16,-18 0 0 15,17 8 0-15,-17 0 0 16,9 0-76-16,-5 4 0 16,1 4-32-16,-10 0 0 15,-4 4 4-15,-5 0 4 16</inkml:trace>
  <inkml:trace contextRef="#ctx0" brushRef="#br0" timeOffset="1453.2241">3567 9365 252 0,'9'0'140'0,"0"-8"-92"0,-9 8 0 0,18-4-12 16,-4 1 0-16,17-5-24 15,-13-4 4-15,18 4-24 16,-5 0 4-16,0 4-136 16,-4 0 0-16,-5 4-4 15,-4 0 0-15</inkml:trace>
  <inkml:trace contextRef="#ctx0" brushRef="#br0" timeOffset="2093.8935">2815 9389 152 0,'-4'4'84'0,"-1"0"-32"0,5-4 4 15,-4 0-36-15,-1 0 4 16,-3 8-4-16,-1 0 4 16,-9 12-8-16,4-4 0 15,-13 8 0-15,5-4 0 16,-18 12-4-16,4-5 0 15,0 17-16-15,5-12 0 16,13-8-64-16,9-4 0 16,9-8-96-16,0 0 0 0,13-4 144 15,1 0 0-15</inkml:trace>
  <inkml:trace contextRef="#ctx0" brushRef="#br0" timeOffset="6828.5775">3330 7833 116 0,'0'16'64'0,"-13"-12"-56"0,13-4 0 16,4 4-8-16,1 0 4 15,4 0 8-15,0 4 4 16,8 0-8-16,1 0 4 0,5 0 0 16,8 0 0-16,5-4-12 15,4 0 0-15,14-4 0 16,0 0 4-16,13 0-8 16,4 0 4-16,5 4 4 15,14 0 4-15,-1-4-8 16,5 0 0-16,5 0 0 15,-14 0 0-15,31 0 0 16,-22 0 0-16,41-4 0 16,-1 0 0-16,5 0 0 15,-28 0 0-15,37 0 4 16,-27 4 4-16,27-8-4 16,-32 0 4-16,32 0-4 0,-36 0 0 15,31 0-8-15,-31 0 4 16,27 4 0-16,-23 0 4 15,9 0-4-15,-22 0 4 16,18 0-8-16,-27 0 4 16,18 0 0-16,-23 0 4 15,19-4 0-15,-23 0 0 16,13 0-8-16,-13 0 4 16,-4 5-4-16,-14-1 0 15,0 0 4-15,-9 4 0 16,1 0 0-16,-6 0 0 15,6 4 0-15,-10 0 0 16,4-1 0-16,-8 1 4 0,4 0-4 16,-8 0 4-16,3-4-8 15,-12 0 4-15,-1 0-4 16,-4 0 4-16,0 0 0 16,-5 0 0-16,1-4 0 15,-1 4 4-15,-4-4 8 16,0 0 4-16,0-3-8 15,0 3 4-15,-5-4-12 16,-4 0 0-16,-9-4 0 16,0 0 0-16,0 0-116 15,0 0 0-15,0 12 52 16,0 0 4-16</inkml:trace>
  <inkml:trace contextRef="#ctx0" brushRef="#br0" timeOffset="8052.6333">8549 7698 112 0,'13'-8'64'0,"5"12"-40"0,-18-4 0 0,5 0-8 15,-1 0 0-15,1 8-12 16,-1-4 4-16,1 12 0 16,-1-4 4-16,5 4 0 15,0-4 4-15,4 0-16 16,1 0 4-16,13-1 0 16,-5-3 0-16,27 4-4 15,-13 0 0-15,27-4 0 16,-10-4 0-16,28 0 4 15,-14 0 4-15,41 0-4 0,-28 0 4 16,41 4-8-16,-18-4 0 16,27-4 0-16,-27 0 0 15,49 8 0-15,-36 0 4 16,45 0-4-16,-35 0 0 16,30 4-4-16,-30-4 4 15,26 4-12-15,-27-4 0 16,27 4-12-16,-31-4 0 15,27-4 16-15,-36 0 0 16,22 0 4-16,-22 0 4 0,9-4-4 16,-23 0 0-16,19-8 4 15,-28 4 0-15,10-4-4 16,-14 4 4-16,9-4 0 16,-18 4 4-16,13 4 4 15,-13 0 0-15,0 0-8 16,-13 0 0-16,0-4 20 15,-10 4 0-15,6-4-20 16,-6 0 0-16,5 0 0 16,-8 0 0-16,8 4 0 15,-9 0 0-15,9 0 0 16,-8 0 0-16,3 4-4 16,-8 0 4-16,0 0 12 15,-9 0 4-15,4-4-16 16,-4 0 0-16,4 0 4 0,-4 0 0 15,13 0-8-15,-13 0 4 16,4 0 0-16,-4 0 0 16,-5 0 20-16,-4 0 4 15,-5-4-16-15,1 0 4 16,-14-4-4-16,0 0 0 16,-14-4 12-16,1 0 4 15,-10-8-4-15,5 4 4 16,-4-4-20-16,0 0 0 15,4 4-136-15,0 1 4 16,-5 19 4-16,5-1 4 0</inkml:trace>
  <inkml:trace contextRef="#ctx0" brushRef="#br0" timeOffset="29803.3902">6289 9326 192 0,'-18'-8'108'0,"-9"12"-80"0,22-4 0 0,-8 8-28 16,0-4 4-16,-5 23 0 16,4-7 0-16,1 20 4 15,-1-4 4-15,10 20 4 16,-1-9 4-16,19 9-20 15,-5-16 0-15,13 0 0 16,-4-8 4-16,18-13 0 16,-5-3 0-16,14-36-4 15,-14 5 4-15,-8-25 4 16,-1 8 0-16,-31-20-8 16,0 4 0-16,-18 5-4 15,5 7 4-15,-18 12-40 0,8 4 4 16,1 12-68-16,9 0 0 15,13 8 24-15,4 0 4 16</inkml:trace>
  <inkml:trace contextRef="#ctx0" brushRef="#br0" timeOffset="30084.6574">6973 9389 224 0,'-18'8'124'16,"-4"12"-108"-16,18-20 4 0,-10 12-4 15,5 0 4-15,-9 16-16 16,0-4 4-16,-4 16-8 15,4-9 0-15,-4 17-24 16,4-12 0-16,4-4-60 16,1-8 4-16,0-12-24 15,4 0 0-15</inkml:trace>
  <inkml:trace contextRef="#ctx0" brushRef="#br0" timeOffset="30287.8012">6647 9513 172 0,'-14'-28'96'0,"-4"12"-40"0,14 12 4 15,4 4-8-15,0 0 0 16,9 4-4-16,0 0 0 16,18 12-24-16,-9-4 4 15,13 8-28-15,-4 0 0 16,9 15-16-16,-5-7 0 16,5 0-72-16,-5-4 4 15,0-4-64-15,-4-4 0 16,9-32 84-16,0 4 0 0</inkml:trace>
  <inkml:trace contextRef="#ctx0" brushRef="#br0" timeOffset="30709.6995">7157 9194 244 0,'-27'-8'132'0,"67"-16"-84"15,-35 20 4-15,17-11-48 16,1 3 4-16,21-4-4 16,-3 0 0-16,3 12 4 15,-8 0 0-15,-5 12-4 16,-4 4 4-16,-13 4-8 16,-1 0 0-16,-8 7 4 15,-1-3 0-15,-8 4-8 0,-1-4 4 16,1 4-4-16,-1-4 4 15,5-4 0-15,0 0 0 16,5-4 0-16,-5 0 0 16,9 4-4-16,0-9 4 15,4 1 0-15,0 0 0 16,5 8 0-16,-4-4 4 16,-1 8-4-16,1-4 0 15,-14 8 52-15,0-4 0 16,-18 20-8-16,0-9 0 0,-18 17-24 15,5-12 4-15,-19-4-48 16,10-4 4-16,0-32-128 16,4 0 4-16,27-16-4 15,5 4 4-15</inkml:trace>
  <inkml:trace contextRef="#ctx0" brushRef="#br0" timeOffset="37163.3857">3442 5350 72 0,'-22'-8'40'0,"4"-4"-12"0,13 8 4 15,-4 0-12-15,5 4 0 16,-5 0-4-16,4 0 0 16,5 12 4-16,0 0 0 15,5 20-12-15,-1-4 0 16,1 15-4-16,-1-7 4 16,1 8 0-16,-1-8 4 15,-4 0-12-15,0-4 4 0,0-13-4 16,0-7 0-16,0-12 0 15,0 0 4-15,-4-20-4 16,-1 1 0-16,-4-9 0 16,0 4 4-16,-4-8 0 15,4 4 4-15,0-4 0 16,5 8 0-16,4-7 12 16,0 3 4-16,13 4-16 15,5 0 0-15,9-4 0 16,4 4 0-16,5 4 0 15,0 8 0-15,4 4-4 16,-9 0 4-16,19 1-8 16,3 3 4-16,19-4 0 15,13-4 0-15,0 4-4 16,0 0 0-16,5 0 4 16,-1 0 0-16,5 0 4 0,9-4 0 15,0 4-4-15,4 4 4 16,-8 0-8-16,-1 0 0 15,-4-4 4-15,5-8 0 16,-1-4-4-16,14-4 0 16,9 0 4-16,-9 1 0 15,-5-1 4-15,1 8 0 16,-5 0 0-16,-5 4 4 16,23 4-12-16,-9 0 0 15,4-4 0-15,1 4 0 0,-10-4 4 16,5 0 0-16,13 4-12 15,1 4 4-15,-1 0 8 16,5 0 4-16,-18 0-4 16,-1 4 4-16,6 0-8 15,8 4 0-15,-4-4-4 16,4 0 4-16,-13 0 0 16,-9 0 4-16,0 0-4 15,-9 0 0-15,0 0 0 16,9 0 4-16,0 0-8 15,-14 4 4-15,-4 0 0 16,-8 0 0-16,-1 0 0 16,-9 0 0-16,-5 0-4 15,-3 0 4-15,-1 0 4 16,4-4 0-16,-3 0-4 16,-1 0 0-16,5 0-4 0,4 4 4 15,-5-4 0-15,5 4 4 16,-8-4-4-16,-1 4 0 15,0-4-4-15,-4 4 4 16,-1-4 0-16,6-4 4 16,-6 0-4-16,1 4 0 15,-5-4 0-15,0 4 0 16,-4 0 0-16,4 0 0 16,10 0 0-16,-10 4 0 15,-4-4 0-15,-1 4 0 16,-3-4 0-16,-1 0 0 15,5-4-4-15,8 4 4 0,-3-8-4 16,-6 4 4-16,1-4-4 16,-5 4 0-16,1 0 4 15,-5 4 0-15,-5 0-4 16,5 0 4-16,-9 0 0 16,4 0 4-16,0 0-4 15,5 0 0-15,13-4-4 16,0 0 4-16,-8 0-4 15,-5 0 0-15,-5 0 4 16,0 4 4-16,-13 0-4 16,-4 4 4-16,-5 0-8 15,-1 0 4-15,1 0-4 16,-4 0 4-16,4 4-8 16,0 0 4-16,0 8 0 15,0 4 0-15,0 0 8 16,0 4 0-16,-5 0-8 0,1 4 4 15,-1 7 0-15,1 1 0 16,-1 0-4-16,0 8 4 16,1-4-4-16,-1 3 4 15,5-3 0-15,0 0 4 16,0-4 4-16,0-4 4 16,-4-9-88-16,-5-11 4 15,0-8-20-15,0-4 0 16,4-8 16-16,-4 8 0 15,-9 0 32-15,0 0 4 0</inkml:trace>
  <inkml:trace contextRef="#ctx0" brushRef="#br0" timeOffset="59405.8734">10558 9278 248 0,'-13'-12'136'0,"13"-4"-108"0,0 16 0 15,5-12-16-15,-1 0 4 16,9 0 0-16,1 0 4 16,4 0-12-16,0 0 4 15,9 0-12-15,-5 1 0 16,5 7 0-16,-5 0 4 15,-4 8 0-15,0 0 0 16,-9 19-4-16,0-3 4 16,-9 8 0-16,0-4 0 0,-9 8-8 15,0-4 4-15,-4 8-4 16,4-9 4-16,0 5 0 16,0-8 0-16,9 0 4 15,0-4 0-15,9-4-8 16,0-4 4-16,8 0 0 15,-3-4 0-15,4 8 0 16,0-5 0-16,-9 13 4 16,0-8 4-16,-9 20 32 15,0-4 4-15,-18 12-32 16,0-8 0-16,-22 7-12 16,8-3 4-16,-13-20-28 15,10-4 0-15,3-8-152 16,5-4 4-16,18 0 80 15,1 0 0-15</inkml:trace>
  <inkml:trace contextRef="#ctx0" brushRef="#br0" timeOffset="60359.0668">11592 5219 232 0,'0'12'128'0,"-4"27"-96"0,-1-35 0 16,1 12-20-16,-1-4 0 16,1 12-12-16,4-4 0 15,0 8-4-15,0-8 4 0,0 0 4 16,0-4 4-16,0-12-8 16,0 0 0-16,4-12 0 15,-4 0 0-15,0-16 12 16,0 8 4-16,0-12 8 15,0 4 4-15,5-8-4 16,-1 4 4-16,10-3-8 16,-1 3 4-16,23-4-8 15,-5 4 0-15,41-4-8 16,-14 4 4-16,41 8-8 16,-23 4 4-16,45 9-4 15,-18 3 4-15,58 12-12 16,-36-1 4-16,32-3 0 15,-36-4 4-15,40 8-8 16,-41-4 4-16,15 4 0 16,-23-4 4-16,-9 4-4 0,-18 0 4 15,-5 0-4-15,-17-4 4 16,-9-4-4-16,-10 0 4 16,-8 4-4-16,-5-4 4 15,-8 0-8-15,-5 0 4 16,0 8 0-16,0 0 4 15,-5 8 12-15,0 0 0 16,5 16-12-16,-9-8 4 16,0 11-8-16,-4-7 0 15,-1 12 0-15,1-8 0 0,-5 0-148 16,0 0 0-16,9-9-12 16,0-3 4-16,-1-8 120 15,-3 0 0-15</inkml:trace>
  <inkml:trace contextRef="#ctx0" brushRef="#br0" timeOffset="130364.6472">14699 9262 304 0,'-18'16'168'0,"27"-4"-132"0,-9-12 0 15,13 4-12-15,0 0 4 16,14 4-24-16,-4 0 4 15,13 12-8-15,-10-1 4 16,6 9-8-16,-5-8 4 16,-5 4-76-16,0-4 0 0,5-8-48 15,-9 0 4-15,18-12 16 16,-5 0 4-16</inkml:trace>
  <inkml:trace contextRef="#ctx0" brushRef="#br0" timeOffset="130536.5279">15312 9063 272 0,'0'-12'148'0,"-14"24"-120"0,14-12 4 0,-13 12-8 15,8 0 4-15,-17 32 12 16,4-9 0-16,-22 45-12 16,9-16 4-16,-14 51-28 15,4-23 0-15,1 7-8 16,9-19 0-16,8-13-160 15,10-11 4-15,13-8 32 16,0-8 0-16</inkml:trace>
  <inkml:trace contextRef="#ctx0" brushRef="#br0" timeOffset="145833.7886">19559 9377 248 0,'5'0'136'0,"4"16"-116"15,-9-16 4-15,4 16-24 0,1 0 4 16,-1 16-4-16,-4-4 0 15,0 16 0-15,0-9 0 16,5-11 0-16,-1-8 0 16,1-8 0-16,-1-4 0 15,0-16 0-15,1 4 0 16,-5-32 0-16,0 9 4 16,-5-17-4-16,1 8 4 15,0-16 20-15,-1 9 0 16,5 7-12-16,0 4 4 15,5 12-4-15,-5 4 0 0,8 24-12 16,1 0 4-16,14 24 0 16,-5-4 4-16,22 24 4 15,-9-5 0-15,14 5-12 16,-5-12 0-16,10-4 4 16,-10-8 4-16,0-16-4 15,-4-4 4-15,0-28-4 16,-9 4 0-16,-5-32 4 15,-4 8 4-15,-5-35-12 16,-4 15 4-16,-9 0-60 16,0 13 0-16,0-1-120 15,0 12 4-15</inkml:trace>
  <inkml:trace contextRef="#ctx0" brushRef="#br0" timeOffset="194695.0661">6647 14264 212 0,'-27'12'120'0,"0"4"-76"16,22-16 4-16,-12 4-36 15,3 0 4-15,-17 0-12 16,4 0 4-16,0 4-4 16,5 0 0-16,-1 24 4 15,5-8 0-15,5 35-12 0,0-11 4 16,17 8 0-16,1-8 4 15,30-9-4-15,-3-3 4 16,26-24 0-16,-9 0 0 16,27-28 0-16,-18 4 0 15,-4-24 0-15,-9 9 4 16,-18-9 0-16,-5 4 0 16,-26-4-8-16,-1 4 0 15,-22 0-4-15,5 1 4 16,-23 15-16-16,9 0 0 15,-8 12-72-15,-1 0 0 0,27 0-28 16,4 0 0-16,23-8 76 16,0 0 0-16</inkml:trace>
  <inkml:trace contextRef="#ctx0" brushRef="#br0" timeOffset="195085.7141">7690 14316 304 0,'0'-20'164'0,"-18"4"-136"15,18 16 0-15,-9-8-24 0,0 4 4 16,-5 4-8-16,5 0 4 15,-4 16 0-15,4 0 0 16,9 28-12-16,0-8 4 16,0 27 0-16,0-11 4 15,22 4-4-15,-4-12 4 16,45-13 0-16,-18-3 4 16,35-20 4-16,-17-4 0 15,4-28 20-15,-13 8 0 16,-14-23-20-16,-13 7 0 15,-27-16-4-15,0 8 0 16,-40-15-24-16,-1 11 0 0,-12 8-104 16,8 8 4-16,0 12-8 15,9 4 0-15</inkml:trace>
  <inkml:trace contextRef="#ctx0" brushRef="#br0" timeOffset="200476.7212">9337 14061 236 0,'-14'12'128'0,"5"8"-80"0,5-20 4 16,-1 12-28-16,1-4 0 0,4 20-16 15,0-4 4-15,0 16-4 16,0-9 4-16,4 5-12 16,1-4 0-16,4 4-96 15,-5-8 0-15,10-24-56 16,-5 0 0-16</inkml:trace>
  <inkml:trace contextRef="#ctx0" brushRef="#br0" timeOffset="201512.8606">10675 14045 220 0,'-14'24'124'0,"-3"24"-72"0,12-44 4 16,1 32-28-16,-1-8 4 0,1 23-20 16,-1-11 4-16,1 28-16 15,-1-12 0-15,5-1-44 16,0-11 0-16,9-24-136 16,0-4 0-16,-9-44 140 15,0 4 0-15</inkml:trace>
  <inkml:trace contextRef="#ctx0" brushRef="#br0" timeOffset="202559.8093">13231 14256 200 0,'0'-4'112'0,"8"-8"-56"15,-8 12 4-15,0-4-32 0,0 1 4 16,5 6-16-16,-1-3 4 16,1 16 4-16,-1 0 0 15,-4 24-8-15,0-8 0 16,-4 32-16-16,-1-9 4 16,1 9-8-16,4-12 4 15,4-4-96-15,1-5 4 16,8-31-64-16,1-4 0 15,-19-24 104-15,1 0 4 16</inkml:trace>
  <inkml:trace contextRef="#ctx0" brushRef="#br0" timeOffset="204841.2205">9346 14141 4 0,'-9'-4'4'0,"0"-8"152"31,-41 92-156-31,95-168 40 15,-49 80 0-15,4 8-4 16,0 0 4-16,0 8-20 16,0-4 4-16,-5 12 0 15,5-4 4-15,0 12-4 0,0-4 0 16,-4 16-12-16,-1-13 4 16,5 5-12-16,0-4 0 15,0 12-4-15,0-8 0 16,0 4 0-16,0-1 4 15,0-15-40-15,0 0 4 16,0-8-44-16,0-4 0 16,9-4-64-16,0 0 4 15</inkml:trace>
  <inkml:trace contextRef="#ctx0" brushRef="#br0" timeOffset="208448.8219">14918 14233 204 0,'-36'-16'112'0,"18"4"-72"15,18 12 0-15,-9-12-20 0,0 4 4 16,-9 4-16 0,0 0 4-16,-8 8-12 0,3 0 4 15,-8 20 4-15,4-8 0 16,0 23-4-16,5-7 0 15,13 16-4-15,0-8 0 16,22 11 8-16,1-11 0 16,26-8-8-16,-4-4 4 15,22-16-4-15,-9-4 4 16,9-16 4-16,-4 0 4 16,-14-24 12-16,-8 4 4 0,-32-20-24 15,-14-3 0-15,-13 3-4 16,-13 4 0-16,-13 8-48 15,-6 5 4-15,1 11-120 16,9 4 4-16,9 8 76 16,17 4 4-16</inkml:trace>
  <inkml:trace contextRef="#ctx0" brushRef="#br0" timeOffset="208917.6025">16059 14165 244 0,'0'0'132'0,"5"0"-80"0,-5 0 0 0,4 8-4 15,1 8 4-15,-1 16-20 16,1 3 4-16,-5 9-32 16,0 12 4-16,-5 0-8 15,-4-1 4-15,0-7-4 16,0-4 0-16,0 0 0 16,0-9 0-16,0 1-72 15,0-12 0-15,9-8-72 16,9-8 4-16,5 0 24 15,-1-20 4-15</inkml:trace>
  <inkml:trace contextRef="#ctx0" brushRef="#br0" timeOffset="209339.5136">17397 14248 232 0,'-13'-15'128'0,"22"-1"-64"0,-9 16 4 15,-4-8-52-15,-1 0 0 0,-4 8-8 16,0 0 0-16,-9 12 12 15,5-4 0-15,-14 19-20 16,5-3 4-16,-1 28 0 16,5-8 4-16,14 8-4 15,4-5 4-15,22-3-4 16,1-8 0-16,30-8 0 16,-3-4 0-16,8-16 0 15,-9 0 0-15,-4-24 0 16,-5 4 0-16,-9-28-4 15,-4 8 4-15,-18-24-4 16,0 5 4-16,-27-5-32 16,5 8 4-16,-32 8-168 15,5 5 0-15</inkml:trace>
  <inkml:trace contextRef="#ctx0" brushRef="#br0" timeOffset="210245.8274">18857 14089 184 0,'-18'-16'104'0,"4"20"-40"16,14-4 0-16,0 8-20 16,0-4 0-16,-4 20-4 15,4-4 0-15,-5 16-32 0,1-4 4 16,-5 19-8-16,0-7 0 15,0 8-4-15,0-12 4 16,0 11-4-16,0-11 4 16,-9-4-116-16,9-8 4 15,0-8-44-15,0 0 4 16,14-12 100-16,-1 0 0 16</inkml:trace>
  <inkml:trace contextRef="#ctx0" brushRef="#br0" timeOffset="210636.4805">19949 14149 196 0,'-18'-16'108'0,"18"-4"-68"15,0 20 0-15,0-8-20 16,0 0 0-16,0 8-8 15,0 0 0-15,-18 12 0 16,0-4 4-16,-13 20-4 16,4-4 0-16,0 20-8 15,0-13 4-15,14 21-8 16,4-8 4-16,22 0-4 16,-4-8 0-16,31-1 4 15,-8-11 0-15,12-8 4 0,-3-4 0 16,-5-24-8-16,-5 0 4 15,-18-16 16-15,1 4 0 16,-19-23-20-16,1 11 0 16,-23-12 0-16,5 8 0 15,-14 5-48-15,4 3 0 16,6 16-92-16,3 0 0 16,32 16 36-16,-4 0 4 15</inkml:trace>
  <inkml:trace contextRef="#ctx0" brushRef="#br0" timeOffset="211074.0087">21090 14284 304 0,'0'-16'164'0,"-18"-4"-128"15,14 16 4-15,-5-4-36 16,4 5 4-16,-8 3 0 16,4 0 0-16,-14 11-4 15,6-3 0-15,-10 24-8 16,4-4 4-16,5 16 4 0,0-8 0 15,18 19-4-15,0-11 4 32,41 8 4-32,-10-8 4 15,9-8-8-15,-4-9 4 16,9-7-4-16,-9-8 0 16,8-24 0-16,-12-4 0 15,-5-31-4-15,-5 7 0 16,-26-20 0-16,-1 12 0 15,-31-7-84-15,5 11 0 0,-27 16-72 16,13 4 0-16</inkml:trace>
  <inkml:trace contextRef="#ctx0" brushRef="#br0" timeOffset="215082.5569">12174 14153 180 0,'-22'-8'100'16,"-5"-4"-76"-16,18 8 4 0,-4 0-16 15,-1 0 0-15,-8 4-8 16,-5 0 0-16,-4 8 8 0,4-4 4 15,-5 20-4-15,1 8 4 16,4 15-12-16,9 5 0 16,14 0 0-16,13 0 4 15,18 3 0-15,13-11 0 16,9-8 8-16,5-8 0 16,0-12-8-16,-1-8 0 15,1-8 0-15,-14-12 4 16,-8-12-8-16,-10-4 0 15,-13-4-4-15,-13-4 4 16,-19-7-8-16,-13-5 4 16,-22 4-76-16,-5 8 4 0,5 16-72 15,9 8 4-15</inkml:trace>
  <inkml:trace contextRef="#ctx0" brushRef="#br0" timeOffset="295060.9338">24272 1295 176 0,'-40'-16'96'0,"-9"-12"-96"0,35 20 0 0,-8-12 4 16,-5-4 0-16,-13-8-4 16,0-3 4-16,-5-5 0 15,-9 4 4-15,0-20 0 16,1 8 4-16,-6-7-8 16,-3 3 0-16,-5 0 0 15,-18-3 0-15,-5-9-4 16,-13 8 0-16,-9 4 0 15,-9-3 4-15,-4 3-8 16,-18 0 4-16,0 5 0 16,-5 7 0-16,-9 0 8 15,-4 8 0-15,-22 0-4 16,-5 12 4-16,-14 8-8 16,-13 4 0-16,1 8 0 0,-1 12 0 15,-9 12-8-15,0 12 4 16,0 8 4-16,10 16 4 15,-10-1-4-15,4 13 0 16,19 11 8-16,0 21 4 16,13 7-8-16,-5 5 0 15,23 11-4-15,9 4 4 16,22 21-12-16,5-9 4 16,18 4 24-16,13 0 4 15,4 1-16-15,23 11 0 16,18 4-8-16,13-12 4 15,18 4-8-15,14-3 4 0,22 3 0 16,13 0 4-16,18-12-8 16,14-11 4-16,27 3 0 15,13-8 4-15,9 9-8 16,9-5 4-16,13-12 12 16,14-3 0-16,-1-9-16 15,15-7 4-15,3-5 0 16,19-3 0-16,4-5 4 15,4-11 0-15,5 4-4 16,18-1 4-16,5-11-4 16,-15-9 4-16,10-7-4 15,0 4 4-15,5-20 0 16,-14-4 0-16,13-13-8 16,5 1 4-16,-14-16 0 15,5-8 0-15,0-12 4 0,4-11 0 16,1-13 0-16,-10-4 0 15,9-12 4-15,-8 5 4 16,-5-5-12-16,-14-8 0 16,-8-7 0-16,4-17 4 15,-14-8-4-15,1-7 0 16,-14-4 0-16,-4-9 4 16,-5 1-4-16,-13-21 4 15,-5-3 0-15,-17 4 4 16,-19-4-4-16,-17 3 0 0,-5-15-4 15,-18-4 0-15,-13 4-4 16,-9-9 4-16,-14-11 4 16,-17-4 0-16,-14 4-4 15,-18 0 4-15,-18 4 16 16,-17-12 0-16,-23 16-20 16,-27 3 0-16,-27 17-8 15,-17 16 0-15,-37-5-28 16,-8 17 4-16,-27 0-28 15,-14-1 0-15,0 21-32 16,-8 7 0-16,-5 12-8 16,-23 5 4-16</inkml:trace>
  <inkml:trace contextRef="#ctx0" brushRef="#br0" timeOffset="307150.3274">3702 16748 184 0,'-27'4'104'0,"13"-4"-56"0,14 0 0 15,-4-4-8-15,4-8 0 16,0 12-20-16,-5-8 4 16,1 0-8-16,-10 0 4 15,-3 4 4-15,-6 0 4 16,-4 4-24-16,-4 8 0 0,-5 0 0 15,5 8 4-15,4 8-12 16,5 3 4-16,4 5 0 16,9 8 4-16,4 0-4 15,5-4 0-15,9-1 4 16,9 1 0-16,5-4 0 16,3-12 0-16,6-8-4 15,8-4 4-15,-9-12 0 16,-4-8 4-16,-4-8-4 15,-10-8 0-15,-9-16 0 16,-12 5 4-16,-6-5-8 16,-4 8 0-16,-13-8-4 15,4 9 4-15,-9-1-84 16,9 8 4-16,9 8-32 16,5 4 4-16,26 8 8 0,-4 0 0 15,9 4 64-15,0 0 4 16</inkml:trace>
  <inkml:trace contextRef="#ctx0" brushRef="#br0" timeOffset="307415.9711">4239 16664 148 0,'0'-8'80'0,"9"8"-36"0,-9 0 4 0,0 0 0 15,0 0 4-15,-5 8-12 16,1 0 4-16,-10 8-20 16,1 0 0-16,-10 16-4 15,6-4 4-15,-10 3-24 16,4-3 4-16,-4 8-4 16,5-8 0-16,0 4-56 15,4-4 0-15,0-5-48 16,4 1 0-16,1-8-32 15,0-4 0-15</inkml:trace>
  <inkml:trace contextRef="#ctx0" brushRef="#br0" timeOffset="307650.3638">3840 16879 224 0,'-22'-8'124'0,"22"-24"-52"15,0 24 4-15,9 4-24 0,-9 0 0 16,18 12-24-16,-5 0 4 15,28 0-20-15,-15 0 0 16,15 8-12-16,-10-4 0 16,5 8 0-16,-5-4 4 15,0 0-28-15,-4 0 4 16,5 0-64-16,-5 3 0 16,4-7-36-16,0-4 4 15,5 4 4-15,-14-4 0 16,-4-16 108-16,0 0 4 15</inkml:trace>
  <inkml:trace contextRef="#ctx0" brushRef="#br0" timeOffset="308009.7616">4552 16648 316 0,'-13'4'172'0,"-5"-4"-164"0,18 0 4 0,-5 0-12 16,1 0 4-16,-1 12-4 15,1-4 0-15,4 24 4 16,0-4 0-16,4 12-4 16,1-9 4-16,13 9 0 15,-5-8 0-15,18-4 0 16,-8-4 0-16,8-8 0 16,-4-4 0-16,0-16 12 15,-5 4 0-15,-4-24 4 0,-4 4 0 16,-19-16-12-16,5 4 0 15,-18-16-12-15,0 9 0 16,-9-9-4-16,5 12 0 16,-5 8-32-16,5 4 4 15,-1 12-64-15,1 0 0 16,22 12-24-16,0 0 0 16,18 0 84-16,-5 0 0 15</inkml:trace>
  <inkml:trace contextRef="#ctx0" brushRef="#br0" timeOffset="308525.4274">5000 16592 268 0,'-14'-4'148'0,"1"8"-112"0,13-4 4 0,0 8-40 16,0 0 4-16,0 16 4 15,0-4 0-15,4 24-8 16,-4-4 0-16,5 15 4 15,-1-11 4-15,1 0-56 16,-1-8 0-16,1-4-16 16,-1-9 0-16,-4-7 8 15,0-4 4-15,-9-24 0 16,5-4 4-16,-10-19 76 16,5 7 0-16,-13-20 36 15,4 8 0-15,-9-4-8 16,5 1 0-16,4 7 8 0,0 4 0 15,4 4-36-15,1 8 4 16,13 0-16-16,0 4 0 16,13 5-12-16,1-1 4 15,8 8 0-15,-4 0 4 16,22 12 4-16,-13-4 0 16,14 12-8-16,-10-5 0 15,9 5-8-15,-8 0 0 16,-1 12 0-16,-4-8 4 15,-9 24-4-15,-5-4 4 16,-13 7-4-16,0-7 4 0,-18 4-4 16,0-8 0-16,-4-4 4 15,0-5 0-15,-5-11-60 16,4 0 4-16,1-16-64 16,4 0 4-16,5-4-8 15,-1 0 4-15,1 0 52 16,4 0 4-16</inkml:trace>
  <inkml:trace contextRef="#ctx0" brushRef="#br0" timeOffset="311874.7902">23024 9290 252 0,'-54'12'140'0,"22"0"-128"0,24-8 4 16,-1 4-16-16,0 0 0 16,-9 27-4-16,4-7 4 15,5 32-4-15,0-12 4 16,14 11 4-16,-1-7 4 16,23-4-4-16,0-8 4 15,13-8 0-15,-4-5 4 0,9-27 4 16,-9 0 0-16,0-23 0 15,-5 3 4-15,-9-20-16 16,-13-8 4-16,-9-4-4 16,0 5 4-16,-22-1-12 15,4 8 0-15,-22 12-8 16,8 4 0-16,-4 12-92 16,10 0 0-16,17 8-48 15,0 0 4-15</inkml:trace>
  <inkml:trace contextRef="#ctx0" brushRef="#br0" timeOffset="312140.4332">23740 9429 156 0,'0'-16'88'0,"-9"8"-36"0,9 8 0 15,-5 0-28-15,1 0 0 16,-10 8-4-16,5 0 0 16,-9 20-12-16,1-8 0 15,-6 20-8-15,5-4 0 16,0 11-44-16,-4-11 4 16,9 0-92-16,4-8 4 15,9-12 76-15,0-4 4 0</inkml:trace>
  <inkml:trace contextRef="#ctx0" brushRef="#br0" timeOffset="312343.5758">23444 9477 280 0,'9'-4'156'0,"0"4"-112"0,-9 0 0 0,9 4-4 15,0 0 4-15,13 8-32 16,-4 0 0-16,9 8-12 15,-4-4 4-15,17 3-4 16,-13 1 0-16,4-4-100 16,-4 0 4-16,4-4-52 15,-4-4 0-15,9-16 76 16,-9 0 4-16</inkml:trace>
  <inkml:trace contextRef="#ctx0" brushRef="#br0" timeOffset="312671.7212">24183 9310 296 0,'-18'-12'164'0,"0"4"-124"0,18 8 0 15,-9 0-36-15,0 0 4 16,-9 8-12-16,5 0 4 16,-5 20 0-16,4-1 4 15,5 13-8-15,0-8 0 16,18 8 4-16,0-8 4 0,14 0-4 15,-5-9 4-15,9-7 4 16,-5-8 4-16,0-12-8 16,-4 4 0-16,-4-24 0 15,-1 9 0-15,-9-17-4 16,1 8 0-16,-14-8 0 16,0 4 4-16,-13 0-40 15,4 4 4-15,0 4-72 16,4-3 0-1,23 11-48 1,0 4 0-16</inkml:trace>
  <inkml:trace contextRef="#ctx0" brushRef="#br0" timeOffset="312874.8632">24478 9286 220 0,'-9'0'120'0,"18"4"-48"0,-9-4 0 16,0 4-48-16,0 0 4 15,5 16-28-15,-5-4 0 16,4 23 4-16,1-11 4 16,-1 8-12-16,1-4 4 15,-1 4-84-15,0-8 0 16,1-5-20-16,-1 1 0 16,1-20 24-16,-1 0 4 15</inkml:trace>
  <inkml:trace contextRef="#ctx0" brushRef="#br0" timeOffset="313140.505">24353 9270 228 0,'-14'-36'128'0,"23"-4"-52"0,-9 32 0 0,5 0-28 15,-1 4 4-15,10 0-40 16,-1 0 4-16,10 4-12 16,-6 0 4-16,19 12-12 15,-9 0 4-15,13 12 0 16,-8-4 4-16,4 20-4 15,-10-8 0-15,6 19 8 16,-10-11 0-16,-9 12 4 16,-4-8 0-16,-13 8-8 15,-1-5 0-15,-17-15-4 16,4-4 0-16,-18-24-104 16,10 0 4-16,-1-12-56 15,4 0 0-15,5-4 72 16,5-8 0-16</inkml:trace>
  <inkml:trace contextRef="#ctx0" brushRef="#br0" timeOffset="382072.4951">14408 12720 96 0,'0'28'52'15,"-32"36"-32"-15,28-40 4 0,4 4-16 16,0 3 4-16,0 5 0 16,0 0 0-16,0-4-8 15,0-8 4-15,-9 4-8 16,0-9 4-16,-4 1 4 15,-1-8 4-15,1-4-8 16,-5-8 0-16,0-4-8 16,0-8 0-16,-4-4 4 15,4-7 4-15,0-13-4 0,4 0 0 16,1 0 0-16,4 0 4 16,4 4 4-16,5 1 4 15,5-1-8-15,4-4 4 16,9 4-8-16,4 0 4 15,10 0 4-15,8 1 0 16,-4 3-8-16,4 0 4 16,0 0 0-16,0 8 4 15,1 0-4-15,3 0 0 16,10 4-4-16,4 0 4 16,1 5-4-16,8-1 0 15,4 0 0-15,10 0 0 0,8 0 0 16,1 4 0-16,8-4 0 15,10 0 4-15,4 8-4 16,4-4 0-16,9 0 0 16,-4 0 0-16,5 0 0 15,8-8 4-15,0 8-4 16,5 4 0-16,9-4-4 16,-10 0 4-16,6 4 0 15,-1 4 0-15,4 4 0 16,-3 0 4-16,-6-4 0 15,1 0 4-15,-5 4-16 16,5 0 4-16,-13 4 8 16,-6 4 0-16,-8 0-4 15,-4-4 0-15,-10 4-4 16,-4-4 4-16,-4 0-8 16,-10 0 4-16,-8-4 4 0,-10 0 0 15,1-4 0-15,-5 0 4 16,-13 0-4-16,-9-4 0 15,-5 4 0-15,-8-4 0 16,3 0-4-16,-3 0 4 16,-1 0 0-16,1 4 0 15,-1 0 0-15,-4 4 4 16,0 4 0-16,0 4 4 16,-9 4-4-16,0 8 4 15,-9 7-4-15,-5 5 4 0,1 4 0 16,-5 8 0-16,0 12-8 15,-5-5 0-15,10-3 4 16,-5 4 4-16,0-13-84 16,0 5 0-16,-4 4-44 15,22-12 4-15</inkml:trace>
  <inkml:trace contextRef="#ctx0" brushRef="#br0" timeOffset="384294.8952">7658 16573 200 0,'-9'7'108'0,"9"-10"-100"0,0 3 4 0,0 0 4 16,0 0 0-16,-4 0-12 16,-1 0 0-16,-4 0-8 15,0 0 4-15,-9-8 0 16,5 4 0-16,-9 0 0 15,4 4 0-15,-5 0 4 16,5 0 4-16,1 4 0 16,3 0 0-16,5 7-8 15,0-3 0-15,9 8 16 16,0 0 0-16,9 8-16 16,-4-4 4-16,4 12-4 15,0-4 0-15,0 12 4 16,-5-9 0-16,0-3-4 15,1-4 0-15,-1-8 0 16,-4 0 4-16,5-12-8 0,-1 0 4 16,1-4 0-16,-1 0 0 15,5 0-4-15,0 0 4 16,5 0 0-16,-1 0 0 16,5 0 0-16,0 0 0 15,4 4 0-15,-4 0 0 16,9 4 24-16,-9 0 0 15,-14 16 0-15,1-4 0 16,-14 23 4-16,0-11 4 16,-18 12-28-16,9-8 0 15,-18 0 0-15,10-5 0 0,-1-19-56 16,4-4 0-16,5-20-48 16,5 4 0-16,9-11 0 15,-1 3 4-15,1-8 56 16,4 4 4-16,-5-8 28 15,1 4 0-15</inkml:trace>
  <inkml:trace contextRef="#ctx0" brushRef="#br0" timeOffset="384576.165">7421 16644 228 0,'-5'4'124'0,"5"-4"-68"0,0 0 4 15,9 0-20-15,0 0 4 16,14-4 8-16,-5 0 4 16,17-4-40-16,-3 4 0 15,22-12-16-15,-14 4 4 16,36-11-4-16,-18 3 0 15,5 0-112-15,-10 0 4 16,-8 4-64-16,-5 4 4 16</inkml:trace>
  <inkml:trace contextRef="#ctx0" brushRef="#br0" timeOffset="391192.4241">11525 16684 212 0,'-18'-8'116'0,"-17"-4"-88"0,26 8 4 15,-5 0-28-15,1 0 0 0,-5 0 12 16,0 8 0-16,-4 4 0 16,-1 8 0-16,-8 16-4 15,4 12 0-15,5 3-4 16,4 5 0-16,18-4-4 15,9 0 0-15,13 3 0 16,9-11 4-16,14-8 4 16,4-12 0-16,10-8 12 15,3-12 0-15,-4-12-12 16,-4-8 0-16,-14-4 0 16,-13-16 0-16,-13-7-8 15,-19 7 0-15,-17 0-4 16,-23 4 4-16,-18 4-8 15,-22 8 0-15,-9 9-60 16,9 7 4-16,18 4-116 0,22 16 4 16</inkml:trace>
  <inkml:trace contextRef="#ctx0" brushRef="#br0" timeOffset="436552.9041">16440 16533 196 0,'-18'-20'108'0,"4"44"-80"0,10-20 4 15,4 4-8-15,0 0 4 16,13 8-16-16,-4-1 4 16,23 5-16-16,-6-4 0 15,28 12 4-15,-9-8 0 16,9 8-92-16,-5-4 4 0,0 0-52 15,-9-8 4-15</inkml:trace>
  <inkml:trace contextRef="#ctx0" brushRef="#br0" timeOffset="436771.6663">17196 16362 200 0,'-22'16'112'0,"-28"31"-72"15,41-43 4-15,-13 32-28 16,0-8 0-16,-10 44-4 16,1-17 4-16,0 25-8 15,4-8 4-15,-4 7-8 16,4-15 0-16,-9 19-12 16,9-19 0-16,-9 4-116 15,9-13 0-15,14-7 20 16,13-20 0-16</inkml:trace>
  <inkml:trace contextRef="#ctx0" brushRef="#br0" timeOffset="438791.2951">21846 16863 148 0,'-18'-60'84'0,"10"17"-28"15,3 35 0-15,-4-8-32 16,5 4 4-16,-10 0-20 16,5 4 4-16,-9 4-12 0,5 0 4 15,-14 16 12-15,5 0 0 16,-10 32-12-16,5-13 0 16,5 25-4-16,4-12 4 15,18 16 0-15,0-9 4 16,27 5-12-16,-5-8 0 15,23-16 12-15,-9-5 0 16,13-19-8-16,-8 0 4 16,-1-20 0-16,-4 1 0 15,-18-33 0-15,-5 8 0 16,-18-40-12-16,1 9 0 16,-14 3-4-16,0 12 0 0,-13 12-32 15,8 9 4-15,6 11-48 16,8 16 4-16,9 4-16 15,9 20 0-15</inkml:trace>
  <inkml:trace contextRef="#ctx0" brushRef="#br0" timeOffset="439010.0573">22531 16851 204 0,'-31'4'112'0,"0"0"-64"15,22 4 4-15,0 4-60 16,0 8 0-16,0 8 12 16,-5 4 4-16,1 7-8 15,-1-3 0-15,-3 4-56 0,3 0 4 16,1-4-44-16,-5-5 4 16,0 1 36-16,0-12 4 15</inkml:trace>
  <inkml:trace contextRef="#ctx0" brushRef="#br0" timeOffset="439197.5698">22048 16915 216 0,'-14'-12'120'0,"19"20"-56"0,-1-8 0 16,5 8-36-16,14 8 0 16,12 0 0-16,10 11 0 0,4-3-24 15,1 4 4-15,-6 0-24 16,-8 0 4-16,0-4-88 15,-9 0 4-15,-5-8-36 16,5-1 4-16,-9-3 76 16,-5 0 4-16</inkml:trace>
  <inkml:trace contextRef="#ctx0" brushRef="#br0" timeOffset="439650.7306">22737 16561 308 0,'18'-12'168'0,"54"-16"-168"15,-55 24 4-15,10 0-8 0,14-4 0 16,-10 8 8-16,0 0 0 16,-4 8 0-16,-9 0 0 15,-9 0-4-15,-9 4 4 16,-4 0-4-16,-5 4 0 15,-5-1 0-15,1 1 0 16,-1 0 0-16,1 0 4 16,4 0-12-16,0 0 4 15,4-4 4-15,5 0 0 16,5-4 0-16,4 0 0 16,9 0-4-16,0 0 4 0,4 0 0 15,0 12 4-15,1 0-8 16,-1 3 4-16,1 5 0 15,-10 4 4-15,-8 0 0 16,-5 4 0-16,-9-4 8 16,-9-1 4-16,-9-3-12 15,0-4 4-15,0-8-20 16,0-4 4-16,5-4-88 16,8-16 0-16,10-4-16 15,8-4 0-15,10-4 68 16,8-4 4-16</inkml:trace>
  <inkml:trace contextRef="#ctx0" brushRef="#br0" timeOffset="439994.5048">23614 16501 252 0,'18'-36'136'0,"-18"20"-52"0,-4 12 0 15,-5 0-72-15,0 4 4 16,-9 4-16-16,5 4 0 15,-5 8-4-15,-5 12 4 16,-4 8 0-16,1 4 0 16,-1 15-12-16,4 1 0 15,5 4 8-15,9-1 0 16,5-7 4-16,8-8 4 16,10-4-8-16,4-1 4 15,4-11 16-15,5-4 0 0,4-8-12 16,1-8 0-16,-5-12 0 15,4-8 4-15,-9-8-8 16,-13-12 4-16,-9-11 0 16,-9 7 0-16,-13 8-4 15,-9 4 4-15,-5 8-40 16,-5 16 4-16,6 8-148 16,8 16 4-16,9 0 128 15,0-8 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8T19:53:08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2350 9306 216 0,'0'-20'120'0,"-18"0"-76"0,18 20 0 16,-9-8-36-16,0 4 4 15,-4 4-8-15,-1 0 4 16,-8 12 4-16,4 0 0 16,-9 24-4-16,5-4 4 15,-1 19-8-15,5-7 4 16,10 16 0-16,-6-9 0 16,32 5 0-16,-9-12 0 0,27-8-4 15,-9-8 4-15,26-8 8 16,-8-5 4-16,0-26-16 15,-5-1 4-15,-9-16-8 16,-4 4 4-16,-13-28-4 16,4 12 4-16,-41-15-8 15,5 11 0-15,-13 4-4 16,4 4 0-16,-4 16-64 16,4 4 0-16,14 8-72 15,-1 4 4-15,50 8 88 16,-14 0 0-16,28 4 28 15,-15 0 4-15</inkml:trace>
  <inkml:trace contextRef="#ctx0" brushRef="#br0" timeOffset="234.3947">3053 9477 140 0,'0'-16'80'0,"0"8"-32"0,0 8 4 15,-14 4-32-15,10-4 4 16,-10 16-12-16,1-4 4 16,-10 12-4-16,6-4 4 15,-1 15-28-15,4-3 0 16,5 0-40-16,0-4 4 16,5-12-68-16,-1 0 4 15,-4-20 84-15,0 0 0 16</inkml:trace>
  <inkml:trace contextRef="#ctx0" brushRef="#br0" timeOffset="437.5301">2780 9429 232 0,'-9'0'128'0,"13"4"-68"0,-4-4 4 0,5 4-20 16,-1 0 4-16,14 8-16 15,-5 0 4-15,19 12-28 16,-5-4 4-16,-1 4-12 15,1-5 0-15,5 17-76 16,-6-12 4-16,6-4-48 16,-14-4 0-16,4-12 28 15,-4-4 0-15,22-16 52 16,-8 0 0-16</inkml:trace>
  <inkml:trace contextRef="#ctx0" brushRef="#br0" timeOffset="781.3062">3469 9250 236 0,'-18'-16'132'0,"9"0"-56"0,9 16 0 15,-9-4-60-15,0 0 4 16,0 8-8-16,0 0 0 16,0 12-12-16,0-4 4 15,-4 20-8-15,4-4 4 16,9 16 0-16,0-9 0 0,13 1 4 15,-4-4 0-15,18-8-4 16,-4-4 0-16,8-8 8 16,-4-4 0-16,9-20 4 15,-10 0 0-15,-8-16-8 16,0 4 0-16,-13-16-4 16,-1 4 0-16,-22-7 0 15,9 11 0-15,-22 4-52 16,4 4 0-16,5 4-68 15,4 4 4-15,22 0 16 16,1 4 4-16,8-7 48 16,1 3 4-16</inkml:trace>
  <inkml:trace contextRef="#ctx0" brushRef="#br0" timeOffset="1000.0755">3916 9182 280 0,'-17'48'156'0,"8"-16"-68"0,4-28 4 16,1 20-68-16,-1-4 0 16,5 20-20-16,0-9 0 15,5 9-4-15,-1-8 0 16,1 4-76-16,-1-4 4 16,1-8-28-16,-1-5 4 15,-4-7-8-15,0-4 4 16,-4-16 40-16,-1 4 0 15</inkml:trace>
  <inkml:trace contextRef="#ctx0" brushRef="#br0" timeOffset="1203.209">3769 9294 240 0,'-14'-8'132'0,"14"-4"-32"0,0 12 0 0,5-8-48 16,-1 0 0-16,23-12-40 15,-13 4 4-15,30-4-16 16,-3 4 4-16,12-4-4 15,-8 5 4-15,-5 3-84 16,-4 0 4-16,-9 4-28 16,-5 4 4-16,-13 8-8 15,0 0 0-15,-13 16 60 16,4-5 4-16,-5 13 24 16,1-4 4-16</inkml:trace>
  <inkml:trace contextRef="#ctx0" brushRef="#br0" timeOffset="1375.0974">3827 9413 236 0,'-14'8'132'0,"19"-12"-56"0,-5 4 4 16,9-8-48-16,0 0 0 16,18-4-20-16,0 0 0 15,13-4-8-15,-4 5 0 16,4-5-48-16,-9 8 0 16,-4 4-52-16,-4 0 4 15,-6 4-8-15,-3 0 0 16,-10 12 40-16,1 0 0 15,-10 3 52-15,5-3 0 0</inkml:trace>
  <inkml:trace contextRef="#ctx0" brushRef="#br0" timeOffset="1531.3571">3813 9743 264 0,'5'36'148'0,"35"-56"-88"0,-35 16 0 0,22-11-40 15,-5 3 0-15,18-8-20 16,-4 4 0-16,9-4-104 15,-9 4 0-15,4 0-24 16,-4 4 0-16,-5-4 80 16,-4 0 0-16</inkml:trace>
  <inkml:trace contextRef="#ctx0" brushRef="#br0" timeOffset="27760.3513">6759 9155 152 0,'-5'-8'84'0,"-13"8"-56"0,18 0 0 15,0 0-16-15,0 0 4 16,0 0 4-16,0 0 0 15,0 0 8-15,0 0 4 16,0 0-16-16,0 0 0 16,-4 0-4-16,-1 0 4 15,1 8-12-15,-1-1 0 16,-4-7 0-16,5 0 4 0,-1 0-8 16,1 0 4-16,4 0-4 15,0 0 0-15,-9 0 4 16,4 0 4-16,-3 0-12 15,3 0 4-15,1 4 0 16,-1 0 0-16,-4 0 8 16,5 0 0-16,4-4-8 15,0 0 0-15,-14 0 0 16,10 0 4-16,-1-4 0 16,5 4 0-16,-4-4-32 15,-1 0 4-15,1 0-56 16,-1 0 4-16,1-3-40 15,4 3 0-15,4 0 68 16,1 0 4-16</inkml:trace>
  <inkml:trace contextRef="#ctx0" brushRef="#br0" timeOffset="28354.1457">6682 9190 212 0,'-4'-39'120'0,"-18"35"-96"16,17 0 4-16,-4 0-8 15,0 0 0-15,-4 8-4 16,4 0 0-16,-9 11-12 16,5-3 4-16,-14 20-8 15,4-8 0-15,5 16 4 16,0-4 0-16,23 12-8 0,-1-13 4 16,23-7 0-16,-4-4 4 15,17-8-4-15,-9-4 4 16,14-12 4-16,-14 0 4 15,1-20-8-15,-5 4 0 16,-10-12 0-16,-3 4 0 16,-14-19-4-16,0 7 0 15,-22 4 0-15,4 4 4 16,-18 8-12-16,9 4 0 16,-4 4-80-16,-1 0 0 0,23 8-28 15,0 4 0-15,27 12 72 16,5-4 0-16</inkml:trace>
  <inkml:trace contextRef="#ctx0" brushRef="#br0" timeOffset="28572.9105">7139 9294 192 0,'4'-4'104'0,"-4"0"-40"15,0 4 4-15,0 0-44 16,0 0 4-16,-4 8-20 15,0 0 4-15,-10 12-12 16,5 4 0-16,-4 7 0 16,4-3 0-16,-5 4-60 15,5-4 4-15,0 0-28 16,0-8 0-16,5-4-20 0,0-4 0 16</inkml:trace>
  <inkml:trace contextRef="#ctx0" brushRef="#br0" timeOffset="28791.6759">6955 9314 220 0,'-13'-12'124'0,"4"8"-60"0,9 4 0 15,-4 0-32-15,4 0 4 16,4 4 12-16,-4 0 4 16,14 12-40-16,-6 4 4 15,15 7-12-15,-1-3 0 0,14 4-8 16,-9-4 4-16,13 0-96 15,-4-4 0-15,0-8-44 16,-5 0 4-16,5-12 76 16,-9 0 4-16,-5-8 16 15,-4 0 0-15</inkml:trace>
  <inkml:trace contextRef="#ctx0" brushRef="#br0" timeOffset="29416.7199">7542 9103 208 0,'-9'-12'112'0,"18"0"-60"0,-9 12 4 15,4-8-32-15,1 0 0 16,4-8 0-16,0 0 0 16,9-4-16-16,-1 4 4 15,6 4-8-15,-5 0 0 0,4 12-4 16,1 0 4-16,-6 12 4 15,-3 0 4-15,-5 12-8 16,-5-4 0-16,-8 16-4 16,-1-8 0-16,-4 8 0 15,0-9 0-15,0 1-4 16,1-4 4-16,-1-4 0 16,-5-4 0-16,10-4-4 15,4-4 4-15,4-4-4 16,1 0 4-16,13-4 0 15,-1 0 0-15,6 0 0 16,-5 0 0-16,9 8 0 16,-5-4 0-16,9 12 4 15,-4-4 0-15,-13 19 0 16,-6-11 0-16,-12 16 0 16,0-8 4-16,-19 8 16 0,5-4 4 15,-13-4-28-15,4-5 0 16,-4-15-36-16,4 4 4 15,5-16-84-15,-1-4 0 16,10-8-4-16,-1 5 0 16,1-1 88-16,-1 4 4 15</inkml:trace>
  <inkml:trace contextRef="#ctx0" brushRef="#br0" timeOffset="34106.9839">10420 9401 208 0,'-32'8'112'0,"59"-12"-64"0,-27 0 4 0,9-4-40 16,-4 0 0-16,26-8-4 16,-9 0 4-16,19-7 4 0,-6 7 4 15,6 4-8-15,-10 4 4 16,-4 16-12-16,-5-4 4 16,-8 24-4-16,-1-1 0 15,-13 17-8-15,0-8 4 16,-4 12-4-16,-1-8 4 15,1 7 0-15,-1-11 0 16,10-4 28 0,-1-8 4-16,5-4-12 0,0-4 4 0,9-12-8 15,-5 0 0-15,14-8-4 16,0 0 0-16,9-4-16 16,-5 4 4-16,10 0-160 15,-10 4 0-15,23 12 24 16,-10-4 0-16</inkml:trace>
  <inkml:trace contextRef="#ctx0" brushRef="#br0" timeOffset="37907.3794">3326 5338 52 0,'-9'-28'32'0,"-14"-8"-4"0,14 28 4 15,5 0-24-15,4 8 0 16,-5 4-4-16,10 8 4 0,-10 12-8 15,10 8 0-15,-5 8 0 16,0 8 0-16,0-5 0 16,-5-3 0-16,1-8 8 15,-1 0 4-15,-3-12-8 16,-1-8 4-16,-5-8-12 16,1-8 4-16,-5-12 16 15,0-8 4-15,-4-4-4 16,4-4 4-16,4 0-20 15,5-3 4-15,9-5-8 16,0 4 4-16,14 0 4 16,8 8 0-16,14 0-20 15,0 9 0-15,8-1 28 16,10 0 0-16,9 0-8 16,8 0 0-16,19 8-4 15,8 4 4-15,14 8-8 0,14 0 4 16,3 0 4-16,1 8 0 15,18 0-4-15,4 12 0 16,9-8 0-16,5-4 0 16,17 0 0-16,5-4 0 15,5-8 0-15,-1-4 4 32,95 0 12-32,-28 4 0 15,-17 4-20-15,-18 8 4 16,-9-8 4-16,-19 4 4 15,-3 0-8-15,4-4 0 0,-14 4 0 16,-4-8 4-16,-13-4-8 16,-5 0 4-16,-9 4 0 15,1 4 4-15,-1 0-8 16,-9 0 4-16,0 0 8 16,-4 4 4-16,0 4-12 15,8 0 0-15,1 0 4 16,4-4 4-16,-9 0-8 15,14-4 4-15,0 0-4 16,-5-8 0-16,-4 0-8 16,-5-4 4-16,9 4 8 15,0 4 0-15,5-8-4 16,-5 4 0-16,5 0 0 16,-1 0 0-16,10 8 0 15,-9-8 4-15,-1 4-8 16,5-4 4-16,-8 4-4 0,-1 0 4 15,-9 8-4-15,-4-4 4 16,-14 0 0-16,-4 0 4 16,4 4-4-16,-4 4 4 15,-5 4-4-15,5 0 4 16,-9-4-12-16,-4 4 4 16,-6-4 4-16,-8-4 4 15,-4 0-4-15,0 0 4 16,3 0-4-16,-7 0 4 15,-6 0-8-15,-4 0 4 16,-4 0 0-16,-14 0 0 0,-4 4-4 16,-14 0 0-16,-4 4 8 15,-5 3 0-15,-4 13-12 16,-5 4 4-16,-4 8 8 16,0 8 0-16,5-1-4 15,-6 9 4-15,1 4-20 16,-13 0 0-16,-10-1-68 15,-13-3 4-15,-8-4 8 16,-15-9 0-16,-12 1 64 16,-1-20 0-16</inkml:trace>
  <inkml:trace contextRef="#ctx0" brushRef="#br0" timeOffset="38391.7879">10984 5159 136 0,'4'-60'76'0,"19"5"-72"15,-19 43 4-15,5 0-8 16,0 4 0-16,4 8 0 15,1 8 0-15,-1 4 28 16,1 4 0-16,4 7-8 16,-1-3 0-16,6 8-4 15,-5 0 4-15,-5 12 12 16,1 8 0-16,-5 19-12 16,-5 21 4-1,23 75-12 1,4-12 4-16,5-16-164 15,4 17 4-15,-8-9 48 0,-19-24 0 16</inkml:trace>
  <inkml:trace contextRef="#ctx0" brushRef="#br0" timeOffset="60642.9178">15021 9322 192 0,'-9'-36'108'0,"4"36"-76"0,5 0 4 15,0 12 4-15,0 0 4 16,0 28-40-16,0-13 4 16,0 21-4-16,0-8 4 15,0 16-8-15,0-5 4 16,0-7-8-16,0-8 4 15,0-24 4-15,0-4 4 0,-4-20-8 16,4 0 0-16,-5-24-4 16,1 8 4-16,-1-23 0 15,1 11 4-15,4-24 8 16,0 12 0-16,4-19 4 16,-4 15 0-16,9 8 4 15,-4 8 0-15,13 17-16 16,-5 3 0-16,10 28 4 15,-5 0 4-15,8 27-16 16,-3-3 0-16,13 28 4 16,-10-12 0-16,15 11 4 15,-10-15 0-15,14 8 0 16,-9-8 0-16,-1-32 4 16,-8-4 0-16,0-28 4 0,-4 0 0 15,3-36-8-15,-8 8 4 16,-4-47-8-16,-1 19 4 15,-4-11-12-15,-4 3 0 16,-1 16-144-16,5 5 4 16,9 15 20-16,-9 12 0 15</inkml:trace>
  <inkml:trace contextRef="#ctx0" brushRef="#br0" timeOffset="132486.2651">19600 9222 160 0,'-18'-24'88'0,"22"24"-48"0,-4 0 0 16,0 0 4-16,5 4 4 15,4 4-20-15,-1 0 0 16,6 4 0-16,-5 0 0 16,9 8-16-16,0-4 0 0,13 8 0 15,-4-4 4-15,13 8-16 16,-4-9 4-16,0 9-40 16,-5-4 4-16,-9 4-36 15,-4-4 4-15,-4 0-12 16,-1-4 0-16,1-4-40 15,-1-1 4-15</inkml:trace>
  <inkml:trace contextRef="#ctx0" brushRef="#br0" timeOffset="132861.2882">20235 9298 104 0,'0'-4'60'0,"5"-4"-20"0,-5 8 0 16,0-8-20-16,0 4 4 16,9-4-4-16,-5 4 4 15,0-4 0-15,-4 4 4 16,0 8-8-16,0-4 4 15,-13 12-4-15,4 0 0 16,-13 24 4-16,4-4 0 16,-18 31 12-16,5-11 0 15,-5 28-28-15,-4 3 4 0,-1-7-12 16,6-5 0-16,3 1 0 16,5-12 0-16,5-9-72 15,4-7 4-15,5-4-88 16,22-16 4-16,4 0 92 15,-4-8 4-15</inkml:trace>
  <inkml:trace contextRef="#ctx0" brushRef="#br0" timeOffset="145012.4823">22961 9409 236 0,'18'20'128'0,"0"16"-80"0,-18-32 4 16,9 16-32-16,0-4 0 16,-9 12 0-16,0-5 4 15,-5 13-12-15,5-12 4 16,-4-4-8-16,-1-4 0 0,-4-20-12 16,5 0 4-16,-1-20-4 15,1 4 4-15,8-20-4 16,1 9 0-16,17-9 4 15,-4 4 4-15,13 4 8 16,-4 8 0-16,5 8 0 16,-6 0 4-16,1 16-8 15,-4 0 4-15,-6 16-8 16,1-4 0-16,-9 12-24 16,0-4 0-16,0 4-56 15,-4-4 0-15,4-4-16 16,0-4 4-16,9-8-24 15,-1 0 0-15,10-12 84 16,-4 0 0-16</inkml:trace>
  <inkml:trace contextRef="#ctx0" brushRef="#br0" timeOffset="145215.6197">23713 8944 220 0,'4'-24'120'0,"-8"52"-68"0,4-24 4 16,-5 15-28-16,1 1 0 15,-5 28 8-15,4-8 4 16,-8 28-32-16,4-17 4 16,-4 21-8-16,-1-12 0 15,1 19-32-15,-1-15 4 0,5-4-92 16,-4-9 4-16,17-11-16 16,-4-8 0-16,14-16 92 15,-5-4 4-15</inkml:trace>
  <inkml:trace contextRef="#ctx0" brushRef="#br0" timeOffset="145543.7665">24147 9377 272 0,'-13'-12'152'0,"-5"0"-120"16,18 12 4-16,-23 0-28 15,5 0 4-15,-22 8-12 16,9-4 4-16,-5 16-8 15,0-4 4-15,14 8-4 16,4-4 4-16,18 0 0 16,0 0 4-16,18-4 0 0,0-4 0 15,13-8-4-15,-9-4 0 16,1-4 28-16,-1 0 4 16,-4 0 0-16,0 0 4 15,4 8-8-15,-4-4 0 16,5 12-20-16,-6 0 0 15,15 4-24-15,-10-1 0 16,14 9-164-16,-5-8 0 16,19 8 64-16,-10-4 0 15,9-4 72-15,-9 0 0 0</inkml:trace>
  <inkml:trace contextRef="#ctx0" brushRef="#br0" timeOffset="149223.4855">9829 11717 192 0,'31'4'104'0,"36"-16"-76"0,-40 8 0 16,18-4-16-16,31-3 0 15,27-1-4-15,13-4 4 16,5-8 0-16,5 4 4 16,-6 0-48-16,-8 0 0 15,-4 4-40-15,-23 4 4 0,-14 0-36 16,-12 4 0-16</inkml:trace>
  <inkml:trace contextRef="#ctx0" brushRef="#br0" timeOffset="149504.7579">11011 11248 212 0,'-23'24'116'0,"37"-28"-100"16,-5 4 0-16,13 8-16 16,18 0 0-16,14 4 8 15,9 3 4-15,-5 5-12 0,4 4 4 16,-8 4-4-16,-5 4 4 16,-13 8 24-16,-9-4 0 15,-14 3-24-15,-13 5 4 16,-13 0 0-16,-5 4 4 15,-4-5-92-15,-5 1 0 16,0 16-72-16,9-12 4 16</inkml:trace>
  <inkml:trace contextRef="#ctx0" brushRef="#br0" timeOffset="152168.4502">12286 11558 204 0,'0'36'112'0,"14"-8"-80"0,-14-24 4 16,4 4-16-16,-4 0 0 15,9 8-20-15,-5-8 4 16,5 4 0-16,-4-4 0 15,4-8-4-15,0 0 4 16,0-12-8-16,0 0 4 16,0-28 0-16,0 12 0 15,0-8 16-15,0 8 0 16,4 0-8-16,-4 5 4 16,4 11-8-16,1 0 4 0,4 16-8 15,-5 0 0-15,9 20 4 16,1-5 0-16,-5 17-4 15,0-8 4-15,8 8-124 16,-3-8 4-16,17 0-8 16,-4-8 0-16,4-8 112 15,-8-1 4-15</inkml:trace>
  <inkml:trace contextRef="#ctx0" brushRef="#br0" timeOffset="152418.4639">12944 11387 220 0,'-27'-8'124'0,"-4"32"-100"16,22-20 4-16,-9 16-12 16,5-8 0-16,-1 20 0 15,1-8 0-15,13 3-16 16,0-3 4-16,13-4-4 0,-4-4 4 16,22-8-4-16,-8 0 0 15,4-8-20-15,-5 0 4 16,-9-16-12-16,1 4 4 15,-14-12-28-15,0 4 4 16,-14 4-44-16,6 5 4 16,-1-1 44-16,0 4 0 15</inkml:trace>
  <inkml:trace contextRef="#ctx0" brushRef="#br0" timeOffset="152637.2364">13186 11061 220 0,'-9'0'124'0,"9"12"-96"0,0-12 0 0,0 12-4 15,0 0 4-15,9 27-4 16,-5-7 4-16,10 32-24 16,-5-12 0-16,9 15 4 15,-5-11 0-15,5 0-64 16,-5-13 0-16,1-7-64 15,-1-4 0-15,-4-8 36 16,0-4 0-16</inkml:trace>
  <inkml:trace contextRef="#ctx0" brushRef="#br0" timeOffset="152809.1177">13208 11451 260 0,'-4'8'140'0,"31"-8"-80"0,-27 0 0 15,13-4-32-15,0 0 4 16,19-4-56-16,-5 0 0 16,22-4-140-16,-9-4 4 15,18 8 60-15,-13 4 0 16</inkml:trace>
  <inkml:trace contextRef="#ctx0" brushRef="#br0" timeOffset="153449.7897">14345 11522 228 0,'58'0'124'0,"-22"-20"-120"15,-32 17 4-15,10-5-4 16,-5 4 0-16,4-12-4 16,-4 4 0-16,0-16 4 15,0 0 4-15,-13 4 16 16,4 4 0-16,-14 16-12 0,5 0 4 16,-9 16 0-16,0 0 0 15,-4 24-8-15,4-4 4 16,9 4-12-16,0-9 0 15,27-3-36-15,-4-4 0 16,21-8-52-16,-8-4 4 16,9-12-12-16,-5 0 4 15,1-12 56-15,-1 4 0 16,-9-8 316 0,1 52-280-1,-19-83 44-15,19 35 4 16,-5 12-8-16,-1 0 4 0,1 16-24 15,-4 0 4-15,-1 7-24 16,1 1 4-16,-1-4 0 16,-4-4 4-16,4-8-8 15,-4 0 0-15,5-12 4 16,-5 0 0-16,0-16-8 16,0 4 0-16,4-15 4 15,1 3 0-15,3-4-4 16,-3 8 0-16,-1 16 0 15,5 4 4-15,-9 16 0 16,0 0 4-16,0 12-12 16,-4 0 4-16,3 12-56 15,1-8 0-15,18 0-28 16,-4-5 4-16,8-7-20 16,-4-4 4-16</inkml:trace>
  <inkml:trace contextRef="#ctx0" brushRef="#br0" timeOffset="154199.8412">15374 11387 212 0,'-17'-24'120'0,"-1"8"-64"0,18 16 4 16,-9 4-40-16,0 0 0 15,-5 12-4-15,-4 0 4 16,5 20-16-16,4-12 0 16,9 4-4-16,0-4 4 15,13-9-4-15,-4-3 4 16,18-20-12-16,-9 0 4 0,0-11-24 15,-5 3 0-15,-4-8-20 16,0 4 4-16,-9 0 0 16,0 8 0-16,-4-4-12 15,-1 4 4-15,10 8-16 16,-1 0 0-16,5 0 100 16,-4 0 0-16,8 4 56 15,1 0 4-15,-1 0-20 16,-4 0 4-16,4 12-28 15,-4 0 4-15,5 0-36 16,-5 0 0-16,4 16-20 16,-4-8 4-16,9-4-4 15,-5-4 0-15,5-8-12 16,0 0 4-16,5-8-4 16,-5 0 4-16,4-12 8 0,-9 4 4 15,-4-24-4-15,0 12 4 16,0-4-4-16,0 4 0 15,0 4 0-15,-4 5 4 16,-1 18-4-16,1-3 0 16,4 16-16-16,-1-4 4 15,10 4-20-15,-4 0 0 16,13 0 8-16,-5-4 4 16,5-4 12-16,-5 0 4 15,1-8 4-15,-5 0 4 16,-5-12 8-16,-4 4 0 0,0-12 24 15,0 4 0-15,0-4-12 16,0 4 0-16,0 4-4 16,-5 5 4-16,14 18-12 15,-9-3 4-15,9 16 0 16,0-4 0-16,9 24-4 16,-5-4 4-16,5 8 0 15,-5-13 4-15,-13 17 16 16,0-8 4-16,-18 8-12 15,0-13 0-15,-35 1-24 16,8-8 4-16,-18-16-60 16,5-4 0-16,4-28-56 15,5 0 4-15,17-24-4 16,1 8 0-16,13-23 60 16,5 3 4-16</inkml:trace>
  <inkml:trace contextRef="#ctx0" brushRef="#br0" timeOffset="154465.4843">16135 11017 264 0,'5'20'148'0,"8"28"-88"0,-13-44 4 15,9 23-64-15,-4-3 4 16,8 20-4-16,-4-4 4 16,9 4-4-16,-5-8 0 15,-4 3-16-15,0-7 4 16,0-8 4-16,0 0 0 15,5-20 4-15,-1 0 0 0,5-20 4 16,-5 4 0-16,19-16 0 16,-10 4 4-16,0 12 16 15,-4 0 4-15,0 28-20 16,-4-4 0-16,-1 24-52 16,-4 0 0-16,13 0-124 15,-4-4 4-15,36 7 116 16,-9-7 0-16</inkml:trace>
  <inkml:trace contextRef="#ctx0" brushRef="#br0" timeOffset="154887.3941">17505 11435 228 0,'-27'-8'124'0,"14"36"-52"0,8-24 4 0,5 12-52 16,0-4 4-16,-4 15-28 16,-1-3 0-16,10 4-24 15,-1-8 0 1,19-16-216-1,-6 0 0-15,1-24 236 16,-4 4 0-16</inkml:trace>
  <inkml:trace contextRef="#ctx0" brushRef="#br0" timeOffset="155246.788">17469 11132 184 0,'22'-8'104'0,"28"16"-104"15,-46-8 0-15,10 4-8 16,-1 0 4-16,9 4-16 0,1 0 4 15,4 16 60-15,-5 0 0 16,-4 8 20-16,0-8 0 16,0 8-28-16,-5-9 0 15,1 13-36-15,-1-8 0 16,-4-4 4-16,0 0 0 16,0-4 0-16,-5-4 0 15,1-16-12-15,-1 0 4 16,1-12 0-16,-1 4 4 15,5-28 0-15,-4 8 0 16,8-4-8-16,-4 8 4 16,9 5 0-16,-5-1 4 0,1 16 0 15,-1 0 4-15,1 24-4 16,-5-5 0-16,4 13-8 16,-4-4 0-16,4 12-92 15,1-4 0-15,13-4-16 16,-5-4 0-16,-4-24 88 15,4 0 0-15</inkml:trace>
  <inkml:trace contextRef="#ctx0" brushRef="#br0" timeOffset="155871.8307">18552 10941 256 0,'-22'-47'140'0,"-14"15"-104"16,27 24 4-16,-9 0-40 0,5 0 4 15,-14 8 0-15,0 0 4 16,0 16 0-16,0 0 0 16,5 27-8-16,4-7 4 15,18 40-4-15,0-16 4 16,13 27-8-16,-4-11 0 16,5-1-64-16,-5-11 0 15,-5 4 4-15,1-17 4 16,-10-11-44-16,1-8 4 15,-14-20 84-15,0 0 4 16,-4-24 240 0,89 44-228-16,-166-96 56 15,72 36 4-15,10 4-16 16,3 5 0-16,10-1-40 16,-1 4 4-16,19 4-12 15,-1 4 4-15,18 0 0 16,-4-4 0-16,22 4 0 15,-8 4 0-15,17-8 24 16,-13 0 0-16,-5 0 24 16,-9 4 4-16,-4-4-40 15,-5 0 4-15,-13 8-16 16,0 0 4-16,-9 12-8 16,0 0 0-16,-4 16-4 15,-1-4 4-15,5 12 4 16,0 0 0-16,14-4 0 15,-1-4 0-15,10-13 0 0,-1 1 0 16,5-16 8-16,-5 0 0 16,-8-11-4-16,-1-1 4 15,-13-8-8-15,0 4 0 16,-18-16-56-16,5 8 4 16,-10 8-52-16,6 4 4 15,8 16-12-15,4 0 0 16,10 8 64-16,-1-4 4 15</inkml:trace>
  <inkml:trace contextRef="#ctx0" brushRef="#br0" timeOffset="156028.0924">19179 11455 252 0,'9'4'136'0,"-5"20"-60"0,-4-20 4 0,0 4-64 15,0-1 0-15,5 9-32 16,-5-4 0-16,4 0-60 15,-4 0 4-15,5 0-28 16,-5-4 4-16,0 4 0 16,0 0 0-16</inkml:trace>
  <inkml:trace contextRef="#ctx0" brushRef="#br0" timeOffset="156278.1099">19179 10619 332 0,'-23'16'180'0,"32"12"-116"0,-9-24 0 16,5 16-40-16,-5-4 0 16,0 23 12-16,0-7 4 15,4 24-44-15,1-8 4 16,4 7-32-16,-5-3 4 15,10-8-152-15,-5-4 4 16,13 0 52-16,-9-25 4 16</inkml:trace>
  <inkml:trace contextRef="#ctx0" brushRef="#br0" timeOffset="160302.6695">20804 11045 280 0,'4'-16'152'0,"5"36"-120"0,-9-20 4 16,5 20-16-16,-1 0 0 15,5 35 8-15,-5-3 0 16,1 16-24-16,-1-13 0 15,14 5-44-15,-4-8 4 16,4-8-52-16,0-9 0 16,-5-19-44-16,-4 0 4 15,-14-28 84-15,1 0 4 0</inkml:trace>
  <inkml:trace contextRef="#ctx0" brushRef="#br0" timeOffset="160537.0578">20763 10969 200 0,'-18'-59'112'0,"32"27"-44"0,-14 24 4 0,9 0-28 15,0 4 0-15,13 0-8 16,-4 0 0-16,18 4-32 16,-5 0 0-16,18 8-4 15,-8 0 4-15,8 8 4 16,-9 0 0-16,-13 11 0 16,-5-7 4-16,-26 16-8 15,0-8 4-15,-23 4-8 16,4-8 0-16,-8 4-72 15,0-5 4-15,4-3-52 16,4-4 0-16,19 8 16 16,-1 0 4-16,10 0 60 0,-1-4 0 15</inkml:trace>
  <inkml:trace contextRef="#ctx0" brushRef="#br0" timeOffset="161287.1099">21394 11455 268 0,'18'-8'148'0,"-36"-24"-112"0,14 24 4 16,-9-4-36-16,4 4 0 16,-18 0 4-16,4 0 4 15,-3 12-12-15,3-4 0 0,5 12-8 16,0 0 4-16,14 0 4 16,-1 4 4-16,23-4 0 15,0 0 4-15,9-4-4 16,-5 0 0-16,1-8-4 15,4 0 4-15,-9 0-12 16,-5 0 4-16,0 4 4 16,-4 0 0-16,0 8 0 15,0-4 4-15,9 7-48 16,0-3 0-16,13-4-44 16,-8 0 4-16,8-8 16 15,-4 0 4-15,4-8 68 16,-8 4 4-16,-5-8 56 15,-1 0 4-15,-8-3-28 16,0 3 4-16,0 0 0 16,-9 0 4-16,0 4-32 0,0 0 4 15,5 12-12-15,-1 0 4 16,10 20 0-16,-1-4 4 16,10 15-16-16,-6-7 4 15,6 16 0-15,-5-8 4 16,0 12 8-16,-5-13 0 15,-8 1-4-15,-5-4 4 16,-14-8-12-16,5-4 4 16,-9-16-52-16,5 0 0 15,-1-24-20-15,1 4 4 16,8-12 24-16,1 4 4 16,8-8 28-16,1 5 0 0,4-1 4 15,0 0 0-15,9 4 20 16,0 4 0-16,9-4 0 15,-5 4 4-15,9-8-20 16,-4 5 0-16,0-9 16 16,-5 4 4-16,-4-4 4 15,-4 12 4-15,-14 12-12 16,0 0 0-16,-9 16-20 16,0 0 4-16,0 8-8 15,0-4 4-15,18 16 4 16,0-8 4-16,27 0-4 15,-1-4 4-15,15-5-128 16,-10-3 0-16,9-8-12 16,-9 0 4-16,-4-4 80 0,-4 0 4 15</inkml:trace>
  <inkml:trace contextRef="#ctx0" brushRef="#br0" timeOffset="161521.5008">22777 10925 228 0,'-17'-27'124'0,"-6"15"-80"0,19 8 4 15,-5 4-44-15,4 0 0 16,1 20 12-16,-1-5 0 0,5 33 0 16,0-12 0-16,5 36-12 15,-1-13 4-15,1 17 0 16,4-16 4-16,-5-1-104 15,1-11 4-15,-5-8-52 16,0-4 0-16,-5-24 96 16,1 0 4-16</inkml:trace>
  <inkml:trace contextRef="#ctx0" brushRef="#br0" timeOffset="161740.2668">22567 11049 272 0,'-13'-24'152'0,"35"12"-48"15,-22 8 0-15,27-4-64 16,-5 0 0-16,36-4-40 16,-4 0 0-16,31-8 0 15,-18 8 4-15,14-4-44 0,-14 5 4 16,-4 3-64-16,-14 0 4 16,-27 8-4-16,-4 0 4 15,-31 16 4-15,4-5 4 16,-31 17 56-16,8 0 4 15</inkml:trace>
  <inkml:trace contextRef="#ctx0" brushRef="#br0" timeOffset="161865.2789">22724 11315 236 0,'-5'32'132'0,"23"-28"-48"0,-18-4 0 16,14-8-64-16,-1 4 0 16,23-12-32-16,-5 4 0 0,23-7-92 15,-9 3 0-15,13 0-20 16,-9 4 4-16,9 0 72 15,-13 4 4-15</inkml:trace>
  <inkml:trace contextRef="#ctx0" brushRef="#br0" timeOffset="162724.7118">23391 11212 252 0,'-14'4'140'0,"-22"-4"-80"16,27 0 0-16,-13 8-44 16,4 0 0-16,-13 12-20 15,4-4 4-15,9 4 0 16,0-4 0-16,18 3 0 15,0-3 0-15,9-4 0 16,0 0 0-16,5-12 0 16,-1 0 0-16,0-8-4 15,1 4 4-15,4-16 0 0,-5 4 4 16,5-3-12-16,-5 3 4 16,5 4 12-16,-4 0 4 15,-1 8 0-15,-4 0 0 16,-4 16-12-16,-1-4 4 15,1 12-8-15,-1-4 4 16,5-1 4-16,4 1 0 16,1-4 0-16,-1 0 0 15,5-8 0-15,-4 0 0 16,4-8-4-16,-1 0 0 16,1-12 0-16,-4 4 0 0,8-8 0 15,-4 5 4-15,-4-5-8 16,-1 4 4-16,-4 4-8 15,0 0 4-15,-9 8 0 16,0 0 4-16,0 8-12 16,0 0 4-16,0 16 8 15,0-4 0-15,9 4 4 16,-5-5 4-16,14 5-4 16,-4-4 0-16,8-8 4 15,-4-4 0-15,9-8-4 16,0 0 0-16,-1-20-12 15,-3 5 0-15,8-13 0 16,-8 4 4-16,3-20 0 16,-3 4 4-16,4-7-8 15,-9 7 0-15,-5 4 0 0,-4 4 0 16,-9 8 8-16,0 8 4 16,-9 20-4-16,0 0 4 15,0 28 0-15,0-8 0 16,9 24-4-16,0-8 4 15,14 19 4-15,-1-7 4 16,9 0-52-16,-4-8 4 16,9-12-28-16,-5-4 4 15,5-28 0-15,0 0 4 16,0-20-20-16,-5 4 0 16,10-36 24-16,-10 8 0 15,9-39 324 1,117 111-272-16,-273-144 44 15,143 37 0-15,-9 47-20 16,0 8 4-16,-5 36-4 16,1-4 4-16,-1 44-20 15,1-9 4-15,3 45-8 16,-3-20 4-16,-1 23-52 16,1-11 0-16,-10-8-56 15,1-13 0-15,-9-3-4 16,4-4 0-16</inkml:trace>
  <inkml:trace contextRef="#ctx0" brushRef="#br0" timeOffset="162865.3486">24160 11065 308 0,'18'-16'168'0,"45"0"-132"0,-54 12 4 15,27-4-36-15,-5 0 0 16,32 4-52-16,-9 0 0 15,26 8-136-15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8T20:00:44.3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28T20:00:58.165"/>
    </inkml:context>
  </inkml:definitions>
  <inkml:trace contextRef="#ctx0" brushRef="#br0">2413 9178 184 0,'-18'-8'104'0,"-14"24"-80"0,24-16 0 15,-15 12-12-15,5-4 4 0,-18 8-4 16,14-4 4-16,0 20-16 16,4-4 4-16,9 20-4 15,-5-13 0-15,28 13 0 16,-14-8 0-16,27-4 12 15,-5-4 0-15,14-9 0 16,0 1 0-16,4-24 0 16,-4 0 0-16,0-28-4 15,-5 9 4-15,-9-17-8 16,-4 8 0-16,-9-20 0 16,0 8 0-16,-31-11-4 15,8 11 4-15,-13 8-4 16,5 4 4-16,-14 4-76 15,5 4 4-15,9 4-80 16,4 4 0-16,31 1 116 0,-13 3 0 16</inkml:trace>
  <inkml:trace contextRef="#ctx0" brushRef="#br0" timeOffset="250.0163">3138 9258 160 0,'0'-4'88'0,"-36"20"-56"0,27-16 0 0,-9 8-16 16,5 0 0-16,-10 20-4 15,1 0 0-15,-9 15-8 16,8-7 0-16,5 20-8 15,-4-8 4-15,9-1-76 16,-5-11 0-16,4-8-32 16,10-4 4-16</inkml:trace>
  <inkml:trace contextRef="#ctx0" brushRef="#br0" timeOffset="484.411">2731 9389 180 0,'-23'-20'100'0,"19"12"-64"0,4 8 0 16,0 0-12-16,0 0 0 16,9 8 8-16,0 0 0 15,8 12-20-15,-3-4 4 16,13 8-12-16,-5-4 0 16,14 8 0-16,-18-4 4 15,22 4-40-15,-9-9 4 16,5 1-80-16,-9-8 4 15,9-8-12-15,-9 0 0 16</inkml:trace>
  <inkml:trace contextRef="#ctx0" brushRef="#br0" timeOffset="859.4342">3397 9302 184 0,'-13'-4'100'0,"4"0"-56"15,9 4 0-15,0 0-24 16,0 0 0-16,-4 4-16 16,-1-4 0-16,1 16-4 15,-1-4 0-15,5 23 0 16,0-7 0-16,5 8 0 16,-5-8 0-16,13 8 0 15,-4-8 0-15,13-4 0 16,-4-5 4-16,14-7 0 15,-6-4 0-15,6-16 12 16,-5 0 4-16,-5-15-8 16,-4 3 0-16,-9-12-8 0,0 4 4 15,-14-8-4-15,1 4 4 16,-10-8-8-16,-3 1 4 16,-15 11-4-16,10 4 0 15,-5 8-60-15,5 4 0 16,8 4-44-16,5 0 0 15,9 12 12-15,0 0 0 16</inkml:trace>
  <inkml:trace contextRef="#ctx0" brushRef="#br0" timeOffset="1203.2077">4020 9047 240 0,'0'-16'132'0,"-23"4"-104"15,19 8 0-15,-5 8-28 16,0-4 4-16,-14 20 4 16,5-4 0-16,-13 24-4 15,4 0 4-15,5 11-16 16,4-7 4-16,9 8 4 16,5-8 4-16,26 3 0 15,-4-11 0-15,18-8 0 16,-5-4 4-16,9-8 0 15,-8-4 0-15,8-20 0 16,-13 4 4-16,4-20-4 0,-13 4 0 16,0-24-4-16,-14 8 0 15,-17-15-4-15,4 11 4 16,-36-24-64-16,5 9 0 16,-18-1-48-16,9 16 4 15,4 8 4-15,9 4 0 16</inkml:trace>
  <inkml:trace contextRef="#ctx0" brushRef="#br0" timeOffset="1671.9914">2995 9326 152 0,'22'-16'84'0,"-4"0"-36"15,-18 12 0-15,4 0-28 0,1 0 0 16,-5 4 4-16,0 0 0 16,-5 8-20-16,1 0 4 15,-10 8 0-15,1 0 4 16,-14 23-4-16,9-7 0 15,-13 24-4-15,9-8 0 16,-14 11-4-16,13-7 0 16,1-4 4-16,0-8 0 15,4-8-72-15,4-5 4 0,5-15-32 16,0-4 4-16,5-16 12 16,-1 4 0-16</inkml:trace>
  <inkml:trace contextRef="#ctx0" brushRef="#br0" timeOffset="1953.2606">2717 9421 168 0,'-18'-24'96'0,"18"8"-44"16,0 16 0-16,0-8-16 16,0 4 0-16,9 0-8 15,-4 0 4-15,13 8-16 16,-14 0 4-16,14 8-16 15,-5 0 4-15,10 8 4 16,-5-4 0-16,13 8-12 16,-13-4 0-16,13 8 4 0,-4-4 4 15,9-1 0-15,-5 1 0 16,9-8-84-16,-8 0 4 16,4-12-76-16,-10 0 4 15,10-8 68-15,-9 0 4 16,-9-8 68-16,0 0 4 15</inkml:trace>
  <inkml:trace contextRef="#ctx1" brushRef="#br0">15384 9226 0</inkml:trace>
  <inkml:trace contextRef="#ctx0" brushRef="#br0" timeOffset="14159.6845">6414 9306 244 0,'-40'-8'132'0,"-27"8"-112"16,53 0 4-16,-13 8-16 15,5 0 4-15,-14 31-8 16,9-7 0-16,5 36-4 16,4-12 0-16,18 11-4 15,0-15 4-15,40 0 0 16,-8-12 4-16,26-24 8 16,-9-1 4-16,5-26-8 15,-9-1 0-15,-10-24 4 16,-3 8 4-16,-23-20-8 15,-5 8 4-15,-22-15-12 0,0 15 4 16,-26 4-8-16,12 4 0 16,-13 16-92-16,10 0 4 15,21 8-56-15,5 0 0 16,36 8 124-16,-5 0 4 16</inkml:trace>
  <inkml:trace contextRef="#ctx0" brushRef="#br0" timeOffset="14331.5793">6933 9365 252 0,'18'4'140'0,"-22"0"-92"0,4-4 4 0,-5 8-44 15,1 0 0-15,-10 16-4 16,5-4 4-16,-9 20-8 16,5-8 0-16,-5 4-36 15,0-1 0-15,0-3-68 16,5-8 0-16,-5-24-12 15,9 0 0-15</inkml:trace>
  <inkml:trace contextRef="#ctx0" brushRef="#br0" timeOffset="14519.0835">6687 9513 212 0,'-9'-8'116'0,"14"8"-56"16,-5 0 0-16,4 0-24 15,1 0 0-15,12 8-4 16,-3 0 0-16,13 8-20 0,-5-1 4 15,18 25-8-15,-8-12 0 16,12 4-80-16,-8-8 4 16,5-4-80-16,-6-4 4 15,6-24 48-15,-6 0 4 16</inkml:trace>
  <inkml:trace contextRef="#ctx0" brushRef="#br0" timeOffset="14831.6068">7332 9282 296 0,'-14'0'160'0,"-4"8"-116"0,14-8 0 0,-5 8-24 15,0 0 0-15,-5 28-20 16,1-13 4-16,9 21-8 16,-1-8 0-16,14 12 4 15,0-8 4-15,18 3-4 16,-5-7 0-16,10-16 0 15,-6-4 4-15,6-20 4 16,-5 0 4-16,-5-16-4 16,-4 0 4-16,-14-20-4 15,1 9 4-15,-23-9-12 16,4 8 0-16,-17-4-20 16,4 4 4-16,-9 8-100 15,5 5 0-15,4 3-20 16,5 4 4-16,17 20 76 15,1 0 4-15</inkml:trace>
  <inkml:trace contextRef="#ctx0" brushRef="#br0" timeOffset="15191.0077">7014 9433 180 0,'18'-24'100'0,"-23"12"-76"0,5 12 4 0,-13 0 0 15,-1 0 0-15,-8 12 16 16,4 0 0-16,-13 20-12 16,4-4 0-16,-13 32-36 15,8-5 4-15,-3-7 0 16,12-8 0-16,5-12-108 16,5-4 0-16,17-20-40 15,1-1 4-15,8-18 132 16,-4 3 4-16</inkml:trace>
  <inkml:trace contextRef="#ctx1" brushRef="#br0" timeOffset="12422.5262">18611 14507 0,'0'0'0</inkml:trace>
  <inkml:trace contextRef="#ctx0" brushRef="#br0" timeOffset="39949.7725">10697 9178 236 0,'-4'-23'132'0,"-10"19"-80"0,14 4 4 16,-8-4-36-16,-1 0 0 16,-5 4-4-16,1 0 4 15,-5 0 4-15,-5 0 0 0,-8 12-16 16,4-5 4-16,-13 17-8 15,9-4 0-15,-23 28 0 16,9-12 4-16,9 24-12 16,5-13 0-16,31 21 4 15,0-12 0-15,27 15-4 16,-5-15 0-16,19-4 4 16,-10-9 4-16,18-15-8 15,-9-4 4-15,14-16 4 16,-9-4 4-16,9-40-8 15,-14 12 4-15,0-31 4 16,-9 11 0-16,-13-20 4 16,-4 5 0-16,-28-17-4 15,1 16 0-15,-23 1 0 16,5 11 0-16,-27 4-8 0,4 8 0 16,0 4-36-16,9 5 0 15,10-1-136-15,3 0 0 16,37-12 72-16,-1 4 4 15</inkml:trace>
  <inkml:trace contextRef="#ctx0" brushRef="#br0" timeOffset="87077.5366">14976 9612 212 0,'-31'-24'120'0,"31"12"-92"0,0 12 0 15,0 0-4-15,0 0 4 16,9 4-24-16,-5 0 0 16,1 20-4-16,-5-4 4 0,-5 16-4 15,1-8 4-15,-5 12-4 16,4-5 4-16,1-7-8 16,-1 0 4-16,5-20 4 15,0-4 0-15,0-32-8 16,0 0 0-16,9-23 4 15,0 7 0-15,0-28 20 16,-4 8 4-16,8-11-8 16,-4 11 4-16,0 5 4 15,0 3 0-15,4 36-4 16,-4 4 0-16,5 28-16 16,-1-4 4-16,10 32-8 15,-5-1 4-15,17 13-4 16,-8-8 0-16,9 8 0 15,-9-9 0-15,4 5 8 0,-4-12 0 16,0-24 0-16,-5-4 0 16,1-28-4-16,-5 4 4 15,-5-40-4-15,0 17 4 16,-8-53-4-16,-5 16 0 16,0-19-4-16,0 19 4 15,0-3-188-15,0 15 4 16,18 8 60-16,-36 9 0 15</inkml:trace>
  <inkml:trace contextRef="#ctx0" brushRef="#br0" timeOffset="125415.0162">19752 9310 236 0,'-14'-12'128'0,"19"24"-76"16,-5-12 0-16,4 8-36 15,1 0 0-15,4 27-4 0,-5-7 4 16,1 20-8-16,-1-8 0 16,1 16 8-16,-1-9 4 15,-4-7-16-15,0-8 4 16,5-16-4-16,-1-4 4 16,5-24-8-16,0 0 0 15,4-28 0-15,-4 8 0 16,5-31 0-16,-1 15 0 15,1-24-8-15,-5 13 4 16,4-17 12-16,1 20 4 0,-1 16 0 16,-4 9 0-16,4 27-12 15,-4 0 4-15,9 28 0 16,-4-5 0-16,8 21-8 16,-4-8 0-16,9 12 8 15,-5-8 0-15,9 7 0 16,-8-11 0-16,4-12 4 15,-5-4 0-15,5-24-8 16,-5 0 4-16,1-24 0 16,-5 4 0-16,4-55-4 15,0 19 0-15,-4-15-16 16,-4 11 0-16,4-8-160 16,-1 13 0-16,19 15 72 15,-4 4 4-15</inkml:trace>
  <inkml:trace contextRef="#ctx0" brushRef="#br0" timeOffset="126368.2051">23194 9214 268 0,'-14'-36'148'0,"-26"44"-128"15,31-8 0-15,-18 8-16 16,5 0 0-16,-27 16 0 16,8-4 4-16,1 28-4 15,4-8 0-15,9 23-4 16,5-15 4-16,22 20 0 15,0-9 4-15,18-7-8 0,-5-8 4 16,19-12 12-16,-5-4 0 16,4-20 0-16,-4-1 4 15,0-30-12-15,-5 3 0 16,-4-32 0-16,-9 8 0 16,-9-35-12-16,0 19 4 15,-23-4-12-15,6 13 4 16,-6 7-68-16,1 12 4 15,8 28-76-15,5 0 0 16,27 24 84-16,-4-4 0 16</inkml:trace>
  <inkml:trace contextRef="#ctx0" brushRef="#br0" timeOffset="126586.9724">23789 9489 228 0,'-9'-44'128'0,"18"4"-76"16,-9 32 4-16,-4 0-52 16,4 0 4-16,-14 8-4 15,-4 0 0-15,-13 24-4 16,4-4 4-16,-13 32-4 16,8-8 4-16,-3 19-32 15,3-11 0-15,10-4-84 16,0-8 4-16,8-1 0 15,5-7 4-15</inkml:trace>
  <inkml:trace contextRef="#ctx0" brushRef="#br0" timeOffset="126790.1155">23315 9493 288 0,'9'4'160'0,"13"4"-124"0,-22-8 4 16,18 12-12-16,-5-4 0 15,14 8-20-15,0-1 0 16,13 25-4-16,-4-12 4 16,9 8-80-16,-9-4 4 0,8-8-76 15,-8-4 4-15,0-5 64 16,-5 1 0-16,-8-20 60 16,4 0 4-16</inkml:trace>
  <inkml:trace contextRef="#ctx0" brushRef="#br0" timeOffset="127149.5101">24017 9274 280 0,'9'-20'156'0,"23"-12"-120"16,-28 24 4-16,5-4-24 15,0 0 0-15,13 4 4 16,1 0 0-16,4 8-16 15,-5 0 0-15,0 12 0 16,-4-4 0-16,-9 16 0 0,0-4 0 16,-13 16 4-16,4-8 0 15,-14 16-8-15,1-9 0 16,-1 5 0-16,1-8 0 16,4 4-4-16,0-8 4 15,9-4 0-15,0-5 0 16,13-3-4-16,-4-8 4 15,14-8-16-15,-5 0 4 16,17-4-44-16,-8 0 4 16,14 0-32-16,-10-4 4 15,0 4-16-15,-4 0 0 0,9 0 36 16,0 0 4-16</inkml:trace>
  <inkml:trace contextRef="#ctx0" brushRef="#br0" timeOffset="127602.6676">24912 9274 244 0,'5'-32'132'0,"-10"-24"-80"0,5 48 0 0,-9-12-48 15,5 5 4-15,-14-1 0 16,0 0 4-16,-13 0-8 16,0 8 4-16,-10 8-8 15,5 0 4-15,5 12-8 16,4 4 4-16,5 4 0 15,4-4 0-15,9 7 0 16,0-3 4-16,18 8-8 16,-4-8 4-16,17 4 0 0,-4-4 4 15,9 8-4-15,-5-8 4 16,0 11 0-16,-4-7 0 16,-9 4 0-16,0-4 0 15,-13 4 0-15,-1-4 4 16,-13-4 0-16,5-4 4 15,-5-4-12-15,0-1 0 16,0-11-4-16,5 0 4 16,4-11 0-16,0-1 0 15,13-12-8-15,1 4 0 16,8-12 24-16,1 4 4 0,17-12-20 16,-9 8 4-16,10-7-4 15,-5 7 4-15,8 0-88 16,-8 8 0-16,-4 0-68 15,-5 4 0-15,-14 8 100 16,0 4 0-16</inkml:trace>
  <inkml:trace contextRef="#ctx0" brushRef="#br0" timeOffset="128602.74">23212 9346 96 0,'-5'-12'56'0,"5"0"-16"16,0 12 0-16,-4-8-4 0,4 0 4 15,-5 0-16-15,5 4 0 16,-4 0 12-16,4 4 4 16,-9-4-24-16,0 0 0 15,-5 4-8-15,1 0 0 16,-9 0-4-16,4 0 4 15,-9 8-4-15,0 0 0 16,0 12 0-16,5 4 0 16,-5 7 0-16,5-3 0 15,4 8-4-15,4-4 0 16,1 8-4-16,-1-4 4 16,14 3 0-16,0-7 4 15,9-4-4-15,0-4 4 0,9-8 4 16,0 0 4-16,9-8-12 15,-5 0 4-15,10-12 0 16,-6 0 4-16,6-8 8 16,-10 0 0-16,5-8-12 15,-5 4 0-15,1-8 4 16,-5 4 0-16,0-4-4 16,-5 0 4-16,-4-3 0 15,0 3 0-15,-5-4-4 16,1 4 0-16,-10 0-4 15,1 4 4-15,-5-4-4 16,4 4 4-16,-3 1-4 16,-1-1 0-16,-5 4-4 15,1 4 4-15,-10 4 0 0,5 0 0 16,-4 4 0-16,4 0 4 16,-4 4-20-16,-1 0 4 15,6 0-44-15,3 0 0 16,5 0-60-16,0 0 4 15,14 8 20-15,-1-4 0 16</inkml:trace>
  <inkml:trace contextRef="#ctx0" brushRef="#br0" timeOffset="132539.3766">6539 14153 244 0,'-9'-4'132'0,"0"0"-84"0,9 4 0 16,0 8-32-16,0-4 4 15,0 24-8-15,0-4 0 16,0 11-4-16,0-7 0 15,5 24 8-15,-1-8 4 16,-8 4-40-16,4-5 4 16,-5 1-32-16,1-8 0 15,0-12-64-15,-1-4 0 0,10-8 4 16,-1-4 4-16</inkml:trace>
  <inkml:trace contextRef="#ctx0" brushRef="#br0" timeOffset="132961.2749">7587 14229 176 0,'9'-20'100'0,"-5"-8"-60"16,-4 24 4-16,0-8 4 16,0 4 0-16,0-4-28 15,0 4 0-15,-4 0-8 0,-1 0 0 16,-4 8-12-16,0 0 4 16,-4 16-4-16,4 0 4 15,0 16-4-15,0 0 0 16,9 7-8-16,0-7 4 15,18-4 4-15,0-4 4 16,27-8-4-16,-5-4 0 16,9-8 0-16,-4-4 0 15,0-8 4-15,-10 0 4 16,-8-16-4-16,-4 4 4 0,-19-20-8 16,-4 8 4-16,-27-7-32 15,0 3 4-15,-8 8-76 16,8 4 0-16,4 8-24 15,5 4 0-15</inkml:trace>
  <inkml:trace contextRef="#ctx0" brushRef="#br0" timeOffset="133586.3247">9444 14022 208 0,'-27'12'112'0,"27"-5"-92"16,0-7 4-16,0 12 8 16,0-4 0-16,9 28-20 15,-4-8 4-15,4 20-12 0,-5-4 4 16,1 7-4-16,-1-7 4 16,1 0-32-16,-5-4 4 15,4-12-48-15,-4-1 0 16,5-15-76-16,-1 0 0 15</inkml:trace>
  <inkml:trace contextRef="#ctx0" brushRef="#br0" timeOffset="134055.1077">10644 14217 192 0,'-18'-24'104'0,"-14"8"-76"16,28 12 0-16,-9 0 4 15,4 0 0-15,-14 4-16 16,5 0 0-16,-4 12 0 16,4 0 0-16,0 20-12 15,0-9 4-15,14 9-12 16,-1-4 4-16,19 8 0 0,-1-4 0 16,14-8-4-16,-5-4 4 15,14-12 4-15,-5 3 0 16,10-26 0-16,-10 7 4 15,-4-12-8-15,-5 4 4 16,-17-12 0-16,-1 8 4 16,-13-8-8-16,0 4 0 15,-13 4-32-15,4 4 4 16,0 1-64-16,0 3 0 16,14 0-40-16,-5 0 0 15</inkml:trace>
  <inkml:trace contextRef="#ctx0" brushRef="#br0" timeOffset="134445.7582">11866 14089 224 0,'0'-28'124'0,"-5"5"-88"16,1 19 0-16,-10 0-32 16,1 0 4-16,-14 12-4 15,5-1 0-15,-5 17-4 16,4-4 4-16,1 24-4 0,4-8 4 16,14 16-8-16,-1-13 0 15,32 5 4-15,-5-8 0 16,23-8 0-16,-5-4 4 15,10-20 0-15,-10 0 0 16,0-12 4-16,-4 4 4 16,-5-12-8-16,-8 0 0 15,-19-16 0-15,1 8 0 16,-19-16-4-16,1 9 0 16,-14-1-36-16,9 8 4 15,-4 12-92-15,4 0 0 0,18 8 44 16,0 4 0-16</inkml:trace>
  <inkml:trace contextRef="#ctx0" brushRef="#br0" timeOffset="134914.5362">13369 14053 208 0,'-58'12'112'0,"45"-16"-60"0,13 4 0 16,-9 0-24-16,0 0 4 16,0 8-28-16,0 0 0 15,-4 16 8-15,4-4 0 16,0 16-12-16,4-8 0 16,10 8-4-16,-1-13 4 15,27 1 0-15,-4-4 4 16,14-8 0-16,-10 0 0 0,9-16 4 15,-8 0 0-15,-1-20 16 16,-9 4 0-16,-4-15-8 16,0-1 0-16,-13-12-12 15,-1 8 0-15,-17-4-44 16,-1 9 4-16,-22 7-160 16,5 4 0-16</inkml:trace>
  <inkml:trace contextRef="#ctx0" brushRef="#br0" timeOffset="136155.0795">14793 14030 212 0,'0'4'120'0,"-9"11"-72"16,9-15 4-16,0 20-24 16,0-4 4-16,4 24-12 0,1-8 4 15,4 28-4-15,0-13 0 16,4 13-20-16,-4-8 0 15,0 3 8-15,0-11 4 16,4-4-112-16,-4-8 0 16,-9-4-16-16,0-4 0 15,9-12 36-15,-4 0 4 16</inkml:trace>
  <inkml:trace contextRef="#ctx0" brushRef="#br0" timeOffset="136561.3556">16131 14189 212 0,'13'-12'116'0,"-39"0"-84"16,21 8 0-16,-8 4-12 15,4 0 0-15,-14 12-16 16,5 0 0-16,-4 16 8 16,4-8 4-16,5 23-8 15,-1-7 0-15,19 8 0 16,-1-4 0-16,28-1-8 16,-10-7 4-16,27-8 0 15,-9-4 4-15,14-12 0 0,-14-4 0 16,-4-24-4-16,-4 4 0 15,-19-16-8-15,-4 8 0 16,-22-19 8-16,4 11 4 16,-14-4-12-16,5 4 4 15,0 4-48-15,0 4 4 16,10 9-64-16,3-1 4 16,23 4 20-16,0 4 0 15,18 12 52-15,-5-4 4 16</inkml:trace>
  <inkml:trace contextRef="#ctx0" brushRef="#br0" timeOffset="137373.9134">17724 14248 156 0,'-27'-27'84'0,"5"19"-44"0,18 4 4 0,-14 4-32 16,0 0 4-16,-9 8 4 15,5 0 0-15,-10 15-8 16,1-3 4-16,9 32-12 0,-1-12 4 15,23 12 0-15,0-9 4 16,18 1 4-16,-4-4 4 16,26-8-4-16,-13-8 4 15,8-12-12-15,-8-4 4 16,0-16-4-16,-4 0 0 16,-6-28-8-16,-3 4 0 15,-10-12 0-15,1 8 0 16,-10-11-60-16,5 11 0 15,-9 8-68-15,5 8 0 0,13 12 60 16,-5 4 0-16,10 12 48 16,-1 0 4-16</inkml:trace>
  <inkml:trace contextRef="#ctx0" brushRef="#br0" timeOffset="137717.6864">18803 14435 228 0,'4'-99'128'0,"-12"75"-112"16,3 20 4-16,-4-8-4 16,0 0 0-16,-9 4-8 15,5 4 0-15,-14 12 4 16,5-4 4-16,-10 28-8 16,10-8 0-16,4 24 0 15,5-5 0-15,13 5 4 16,0-8 4-16,17-4-8 0,1-4 4 15,23-8 8-15,-10-5 0 16,9-7-4-16,-8-4 4 16,-6-20-12-16,-3 4 4 15,-10-27-12-15,1 7 4 16,-19-12-48-16,1 4 0 16,-10-4-60-16,5 5 0 15,5 7-20-15,-1 8 4 16,28 4 68-16,-5 4 0 15</inkml:trace>
  <inkml:trace contextRef="#ctx0" brushRef="#br0" timeOffset="138061.458">19873 14396 244 0,'-14'-40'132'0,"1"8"-84"16,8 24 4-16,-4 0-56 15,0 0 4-15,-4 4 8 16,4 0 0-16,-22 12 4 16,8 0 0-16,-3 28-4 15,3-4 0-15,10 12-4 16,-1-1 0-16,28 1 0 16,-1-8 0-16,23 0 0 15,-5-4 0-15,19-13 16 16,-10-3 0-16,5-16-4 15,-10 0 0-15,-3-23-12 0,-10 3 4 16,-13-24-4-16,0 8 4 16,-13-12-48-16,-1 8 4 15,-13-7-76-15,5 11 0 16,-14 12-8-16,9 4 0 16,9 16 68-16,0 0 0 15</inkml:trace>
  <inkml:trace contextRef="#ctx0" brushRef="#br0" timeOffset="138436.4882">21350 14396 260 0,'-27'-20'140'0,"9"4"-84"16,13 12 4-16,-8-4-68 15,4 4 4-15,-13 4 4 16,-5 4 0-16,-13 12 0 16,-1 16 0-16,1 3 8 15,4 5 0-15,5 0 0 16,9 0 4-16,13 0 8 15,13-5 0-15,14 1-8 0,13-4 4 16,14-8 8-16,4-8 0 16,9-4-4-16,1-12 0 15,-6-8-8-15,1-4 4 16,-23-12-12-16,-4 4 0 16,-31-39-116-16,-23-1 0 15,-18 4-76-15,-26 12 4 16</inkml:trace>
  <inkml:trace contextRef="#ctx0" brushRef="#br0" timeOffset="178741.6231">3491 16783 152 0,'5'-55'84'0,"22"23"-44"0,-27 24 0 16,4-4-16-16,1 0 0 16,4 0 24-16,-9 0 4 15,0 4-28-15,-9 4 4 16,-5 4-20-16,1 8 0 0,-14 0-8 16,0 8 4-16,-4 16-4 15,-1 8 0-15,6 7 0 16,-1-3 4-16,13 0-4 15,10 0 0-15,4 0 0 16,13-5 4-16,10-11 12 16,3-8 4-16,10-4-4 15,0-8 0-15,0-16 0 16,-5-4 0-16,-8-12-4 16,-5-20 0-16,-10-7-4 15,-8-5 0-15,-4-4-8 16,-5 1 0-16,-4-1-36 15,-1 12 0-15,1 12-100 16,4 12 4-16,-5 24 12 16,5 4 0-16</inkml:trace>
  <inkml:trace contextRef="#ctx0" brushRef="#br0" timeOffset="179069.7719">4002 16720 244 0,'-9'-16'136'0,"-5"4"-100"0,14 12 4 0,-9 0-24 16,0 8 0-16,-9 4-12 16,-4 8 4-16,-5 16-8 15,0-1 0-15,0 1 4 16,1 4 4-16,-1 0-36 16,0-4 0-16,0-1-60 15,5-7 0-15,-1-8-48 16,10 0 0-16</inkml:trace>
  <inkml:trace contextRef="#ctx0" brushRef="#br0" timeOffset="179272.9099">3590 16760 236 0,'13'-24'132'0,"1"20"-88"0,-10 8 4 16,1 12-12-16,4 4 0 15,4 3-12-15,0 9 0 16,5 0-20-16,5 0 0 15,-1 0-36-15,9-4 4 16,-4-1-104-16,0-7 0 16,4 4 0-16,-8-4 4 15,-5-20 128-15,0-4 4 16</inkml:trace>
  <inkml:trace contextRef="#ctx0" brushRef="#br0" timeOffset="179663.563">4127 16732 248 0,'-5'-16'136'0,"23"-20"-76"0,-9 28 0 0,5-4-44 16,4-4 0-16,9-4 4 16,-10 0 4-16,10 4-16 15,0 5 4-15,0-1-8 16,-5 8 4-16,-4 4-4 15,-4 8 4-15,-5 3-4 16,-9 9 0-16,-9 8-4 16,-5 12 0-16,1 8 4 15,-5 4 0-15,0-5-8 16,5-3 4-16,-1-4 0 16,5-8 0-16,5-8 0 0,8-1 0 15,10-15 0-15,4-4 0 16,8-8 0-16,6 0 4 15,8-8-12-15,-4 1 0 16,4-1-76-16,-4 0 0 16,0 8-64-16,0 4 4 15,-5 0 88-15,-4 0 0 16,0-8 32-16,-1 0 0 16</inkml:trace>
  <inkml:trace contextRef="#ctx0" brushRef="#br0" timeOffset="180101.097">5112 16644 184 0,'4'-36'100'0,"1"-27"-56"0,-5 51 0 0,-5-4 0 16,-4-8 0-16,-4 8-28 16,-10 0 4-16,-4 4-12 15,-4 4 0-15,0 4-8 16,-1 4 0-16,-3 4 0 15,3 8 4-15,-3 4-4 16,3 8 0-16,1 4 0 16,13 0 0-16,9 3 0 15,9 1 0-15,9 4 0 16,9 4 4-16,4-4-12 16,10 4 4-16,-1-5 0 15,-4-3 0-15,0 0 4 0,-9 0 0 16,-10 0 4-16,-3-4 0 15,-10-1-4-15,-8-7 4 16,-5-4-4-16,-4-4 4 16,-1-4-4-16,-3-4 4 15,-6-4-4-15,5-8 0 16,5-4-4-16,9-4 4 16,8-8 4-16,10-15 0 15,12-1 0-15,6-4 0 0,4 0-4 16,-5-3 4-16,5-5-56 15,-5 4 4-15,1 8-116 16,-10 16 0-16</inkml:trace>
  <inkml:trace contextRef="#ctx0" brushRef="#br0" timeOffset="182098.6374">7779 16565 196 0,'-18'-20'108'0,"-4"-20"-112"0,13 32 4 0,-4-4 0 15,-1 4 0-15,-8 0 0 16,-5 4 4-16,0 4 12 16,-9 0 0-16,0 8-20 15,5 4 4-15,0 4 0 16,8 8 4-16,5 0-4 15,9 4 0-15,9-1 0 16,5 13 0-16,8 0 0 16,10 0 0-16,8 4-4 15,5-1 0-15,4-3 4 16,5-4 4-16,0 0-4 0,-1 0 0 16,-3-1 4-16,-10-7 0 15,-13 0 4-15,-9-4 0 16,-22 0-8-16,-14-4 0 15,-9-4-4-15,-4-4 4 16,-5-8 0-16,0-4 0 16,9-4 0-16,5-4 4 15,13-8 4-15,5-4 0 16,4-4 24-16,9-8 0 16,9-12-24-16,4-3 4 0,5-1 8 15,9-4 4-15,4-4-24 16,5 1 0-16,-5-1 4 15,-8 8 0-15,-1 4-80 16,-13 9 0-16,-5 7-76 16,1 16 0-16</inkml:trace>
  <inkml:trace contextRef="#ctx0" brushRef="#br0" timeOffset="183755.0021">11727 16497 184 0,'-14'-12'104'0,"-12"8"-84"0,17 4 4 16,-9 4-20-16,-9 4 4 16,0 12 8-16,0 4 4 15,-4 4 4-15,-1 11 0 16,1 13-12-16,4 4 4 15,5 4-8-15,4-5 4 0,5-3-8 16,13-4 0-16,8-5 0 16,15-3 4-16,8-8 8 15,5-8 0-15,18-8 12 16,-1-12 0-16,10-4-12 16,-9-16 4-16,0-8-4 15,-5-20 4-15,-13-11-8 16,-10-1 0-16,-12-8 0 15,-14 1 0-15,-9-5-12 16,-18 8 0-16,-9 8-48 16,0 9 0-16,1 3-132 15,3 16 0-15,5 20 100 16,-8 8 4-16</inkml:trace>
  <inkml:trace contextRef="#ctx0" brushRef="#br0" timeOffset="200799.7811">19465 12406 132 0,'-4'0'76'0,"-1"-8"-60"0,5 8 0 15,-4 0 0-15,4 0 4 0,-4 8-8 16,-1 0 0-16,1 20-4 16,4-4 0-16,-5 19-8 15,1-3 4-15,-1 36 4 16,1-17 0-16,-1 29-4 15,1-12 0-15,-1 47 0 16,1-20 4-16,4 25-8 16,0-25 0-16,0 37 0 15,0-25 4-15,4 28-4 16,-4-23 0-16,5 43 0 16,-1-36 4-16,-4 44 4 15,0-39 0-15,5 35-12 16,-5-32 4-16,0 20 0 15,0-27 0-15,-5 11-4 0,5-32 4 16,0 17 0-16,0-29 4 16,0 1-4-16,0-17 4 15,5 1-4-15,-5-12 4 16,0-1-80-16,0-15 4 16,0-16-40-16,0-8 0 15</inkml:trace>
  <inkml:trace contextRef="#ctx0" brushRef="#br0" timeOffset="215455.4111">16744 16660 176 0,'-22'-48'96'0,"-5"9"-40"0,22 31 4 16,1 0-28-16,4 8 4 0,0 4-12 15,0 12 4 1,0 7-16-16,0 21 4 0,4 12 8 16,-4 12 4-16,0-1-20 15,-4 5 4-15,-1 3-8 16,-3-3 4-16,-1-8-8 16,-5-9 4-16,10-7 0 15,-1-20 4-15,5-16-8 16,5-16 4-16,-1-12-4 15,5-12 4-15,-4-20-8 16,-1-15 0-16,1-13 4 16,-1-3 0-16,-4 7-4 15,0 8 0-15,0 13 8 16,4 3 0-16,1 20 8 16,8 12 0-16,5 12-8 0,0 16 0 15,9 16-4-15,4 16 4 16,5-1-4-16,9 9 0 15,0 0 0-15,-1-4 4 32,10-1 16-32,-5-19 0 15,1-12-12-15,-10-16 4 16,0-16 0-16,-8-24 4 16,-10-23-12-16,-9-21 0 15,1-11-8-15,-10 3 0 16,-8 9-124-16,-5 3 4 0,4 20-60 15,19 21 0-15</inkml:trace>
  <inkml:trace contextRef="#ctx0" brushRef="#br0" timeOffset="251260.7181">21390 16927 192 0,'-4'-4'108'0,"17"28"-72"0,-9-20 4 0,5 8 0 16,9 11 0-16,0-3-32 15,5 0 4-15,-6 0-12 16,-3 0 4-16,-1 0 4 16,-8-4 0-16,-1-4-4 15,1-4 4-15,-5-4-4 16,0-4 0-16,-9-8-8 15,4-8 4-15,1-8-4 16,4 0 4-16,0-8 0 0,4-8 4 16,1-3-12-16,4 11 4 15,4 4 0-15,1 8 0 16,4 4 12-16,4 4 0 16,0 12 4-16,-4 8 0 15,0 4 24-15,0 8 0 16,-5 0-32-16,5 4 0 15,-9 0-40-15,0 0 0 16,0-1-44-16,0-7 4 16,0 0-40-16,4-4 4 15,5-8 44-15,0-12 0 0</inkml:trace>
  <inkml:trace contextRef="#ctx0" brushRef="#br0" timeOffset="251495.1039">22120 16358 240 0,'-18'12'132'0,"-18"47"-84"15,31-39 0-15,5 12-28 16,0 12 4-16,0 19-20 16,0 5 4-16,-4 4-4 15,-5-1 4-15,-9-3-24 16,5-4 4-16,-1-1-68 15,1-11 0-15,4-8-64 16,4-4 4-16,10-8 116 0,17-13 4 16</inkml:trace>
  <inkml:trace contextRef="#ctx0" brushRef="#br0" timeOffset="251823.2545">22634 16632 288 0,'-18'-28'160'0,"-13"1"-148"0,22 23 0 16,0 4-12-16,-9 4 4 15,0 7-4-15,-4 9 0 0,-5 4-4 16,5 8 4-16,4 8 0 16,9 0 0-16,9-5 0 15,4-7 4-15,5 0 0 16,5-12 0-16,-1-4 0 15,5-12 0-15,0-12 12 16,4-4 0-16,1-4 28 16,-1 0 4-16,0 0-28 15,-4 9 0-15,0 3 0 16,0 8 4-16,0 16-20 16,0 3 4-16,4 9-40 15,14 4 4-15,4 4-212 16,14 12 0-16</inkml:trace>
  <inkml:trace contextRef="#ctx0" brushRef="#br0" timeOffset="254198.4211">21761 17719 220 0,'9'24'124'0,"5"31"-76"0,-14-43 4 0,0 4-44 15,0 4 0-15,-5 4-8 16,-8 0 4-16,-5 8 4 16,0-5 4-16,-4 1-12 15,-5-4 4-15,0-4-4 16,-4-4 0-16,-1-8-80 16,6-4 4-16,8-8-64 0,4 0 4 15,10 0 112-15,4 0 4 16</inkml:trace>
  <inkml:trace contextRef="#ctx0" brushRef="#br0" timeOffset="254667.2028">21784 17556 200 0,'-18'-20'112'0,"9"36"-76"0,0-16 4 15,0 11-36-15,0 1 0 16,-4 0 8-16,-1 4 0 0,-8 4-12 15,4-4 0-15,0 0-16 16,5-8 4-16,4 4 4 16,0-12 0-16,9 0 4 15,0-20 4-15,4 4-4 16,1-4 0-16,4 4 4 16,0 0 4-16,4 0 8 15,0 4 4-15,5 1 0 16,9 3 0-16,-4 4-8 15,3 8 0-15,1 8-8 16,-4 3 4-16,-1 5-4 16,-4 4 4-16,-5 0-4 15,-4 4 4-15,0 0-4 16,-4 0 0-16,-1-8 0 16,1 3 0-1,-10-7 8 1,-4-4 4-16,-9-4-12 0,-4-8 4 15,-5-8-4-15,5 0 4 16,-10-4-4-16,1-4 4 16,4 5-40-16,0 3 4 15,14 4-136-15,9 12 0 16,-1-8 132-16,-4 8 0 16</inkml:trace>
  <inkml:trace contextRef="#ctx0" brushRef="#br0" timeOffset="255979.7952">16431 18093 152 0,'-5'-8'84'0,"-8"4"-52"0,8 4 0 15,1 0-36-15,-5 4 4 16,-4 0 0-16,-1 8 0 16,-4 0 8-16,0 8 4 15,5-1-12-15,4 1 4 16,5 4-8-16,4-4 4 15,4 4 4-15,5-4 4 16,4-4-8-16,5-12 4 0,0-4 8 16,-4-4 0-16,-5-8 4 15,-5-8 4-15,1-12 0 16,-5-4 0-16,-5-3-12 16,-4-13 4-16,-4 0-12 15,-5 4 0-15,0 5-28 16,0 7 4-16,5 4-80 15,4 16 4-15,9 8 4 16,4 8 4-16</inkml:trace>
  <inkml:trace contextRef="#ctx0" brushRef="#br0" timeOffset="256261.0676">16726 18113 196 0,'-13'0'108'0,"-19"-16"-88"15,24 12 0-15,-1 4-24 0,0 0 4 16,-5 4-4-16,5 4 4 16,-4 4 4-16,8 8 0 15,1-5-4-15,4 1 4 16,4 0 4-16,5-4 0 16,5 0 8-16,-1-4 0 15,5-4 4-15,0-4 4 16,-5-4-12-16,1-4 0 15,-10-8-8-15,-4 0 0 16,-4-4-20-16,-10 1 0 0,1-5-56 16,0 12 0-16,-1 8-76 15,10 4 4-15</inkml:trace>
  <inkml:trace contextRef="#ctx0" brushRef="#br0" timeOffset="256604.8399">16883 18196 212 0,'0'0'120'0,"13"8"-92"0,-13-8 4 0,5 4-28 15,-1 0 0-15,1 4 0 16,-1 0 4-16,-4 0-8 16,0 0 4-16,0-4 0 15,-4-4 4-15,4 0-4 16,0 0 0-16,4-12-12 15,5-8 4-15,0 0 0 0,5-4 4 16,3 0-4-16,1 1 4 16,0 7 4-16,0 4 0 15,-4 12 4-15,-1 4 0 16,-4 8-4-16,0 8 0 16,0-1 0-16,0 1 4 15,0-4-68-15,-5 0 4 16,1-4-76-16,-1-4 0 15,1-8 96-15,-1-8 0 16</inkml:trace>
  <inkml:trace contextRef="#ctx0" brushRef="#br0" timeOffset="256745.4748">17147 17878 244 0,'-5'-16'132'15,"32"44"-92"-15,-22-24 0 0,-1 4-132 16,5-4 4-16,14 4-44 16,3 4 0-16</inkml:trace>
  <inkml:trace contextRef="#ctx0" brushRef="#br0" timeOffset="256948.6147">17501 17679 212 0,'-5'-8'116'0,"-13"24"-104"16,18-4 4-16,5 4-12 0,-1 12 0 16,1 7-4-16,-1 5 0 15,5 12 4-15,0 8 0 16,-5-9-12-16,1 1 0 16,-5-4-88-16,0-4 4 15,-9 7 12-15,-4-35 0 16</inkml:trace>
  <inkml:trace contextRef="#ctx0" brushRef="#br0" timeOffset="257089.2502">17228 17993 272 0,'22'0'148'0,"76"-8"-136"0,-80 8 0 0,14 0-24 15,8 0 0-15,9 0-88 16,14 0 0-16,-1 0-4 15,1 0 0-15</inkml:trace>
  <inkml:trace contextRef="#ctx0" brushRef="#br0" timeOffset="257636.1625">18235 17639 200 0,'0'-52'108'0,"-9"52"-76"15,4 8 0-15,5 8-28 16,5 12 0-16,4 16-4 15,-5 0 0-15,1 3 4 16,-1 9 0-16,0 0 16 0,1 4 0 16,-1-13-60-16,-4-3 4 15,0-8-4-15,-4-12 0 16,-1-8 8-16,1-8 4 16,4-8-28-16,0-12 4 15,0-4 4-15,0-4 0 16,4 0 284-1,68 167-236 1,-139-314 56-16,76 151 4 16,0 4-28-16,0 0 4 15,0 0-24-15,4 4 4 0,5 0-16 16,0 0 0-16,0 0 0 16,0 1 0-16,0 3 4 15,-5 0 4-15,1 4-8 16,-1 0 0-16,0 0 0 15,-8 0 0-15,-1 0 0 16,1 4 4-16,-5 4-4 16,-5-1 4-16,-4 5-4 15,0 4 4-15,-4 4-8 16,0 0 4-16,4 4-8 16,4 0 4-16,5-4 16 15,5 0 0-15,8-4-8 16,9 0 4-16,5-9-4 15,0-3 4-15,5-4-108 16,-1-4 4-16,0-3-24 16,-4 3 4-16,-5-8 80 0,10 4 4 15</inkml:trace>
  <inkml:trace contextRef="#ctx0" brushRef="#br0" timeOffset="257948.6845">18727 17949 228 0,'0'-3'128'0,"18"10"-88"0,-18-7 4 16,4 4-44-16,1 4 4 16,-1 4 0-16,1 4 4 15,-1 0-4-15,-4 0 0 0,0-4 0 16,0-4 4-16,0-4-8 16,0-4 4-16,5-4-4 15,-1-8 0-15,1-4-4 16,8-4 4-16,0 4-4 15,5 0 0-15,0 0 4 16,0 5 0-16,-4 3 8 16,-1 4 4-16,0 8-12 15,-4 4 4-15,5 7 0 16,-1 5 0-16,1 0-60 16,4 0 0-16,0 0-20 15,-1-4 0-15,1 0-40 16,0-8 4-16</inkml:trace>
  <inkml:trace contextRef="#ctx0" brushRef="#br0" timeOffset="258198.7021">19210 17993 216 0,'5'-20'120'0,"-10"16"-96"0,5 4 4 16,-4 0-12-16,-5 4 4 16,-5 8-8-16,1 4 0 15,0 4-16-15,4 4 4 16,9 4 4-16,4-4 0 15,5-4-4-15,4 4 4 16,5-9 4-16,0-7 0 16,-4-4 0-16,-1-4 0 15,-4-8-8-15,-4-8 0 16,-5-7-16-16,0-1 0 0,-5 0-56 16,1 4 0-16,-1 4-56 15,1 4 4-15,-1 12 96 16,1 0 0-16</inkml:trace>
  <inkml:trace contextRef="#ctx0" brushRef="#br0" timeOffset="258604.98">19394 18013 240 0,'4'-12'132'0,"10"12"-88"0,-14 0 0 0,0 4-36 15,0 4 4-15,4 0-12 16,1 4 0-16,4 4 4 15,0 0 0-15,0 0-4 16,-1 0 0-16,1 0-12 16,0-4 4-16,5 0 8 0,-1-12 0 15,5-4 0-15,0-8 0 16,4 0-8-16,5 0 4 16,-9 0 0-16,0 4 4 15,0 0-8-15,-9 4 0 16,4 4 8-16,1 0 0 15,-1 4 4-15,5 0 4 16,0 0-8-16,0-4 4 16,4 0 12-16,1-4 0 15,-5-4 0-15,-1-4 0 16,-3-4-4-16,-1 0 4 16,-4 0-12-16,0-4 0 0,0-8-8 15,-4 1 4-15,-1-1-100 16,1-4 4-16,-1 12-36 15,5 12 0-15,-4-4 92 16,-1 8 0-16</inkml:trace>
  <inkml:trace contextRef="#ctx0" brushRef="#br0" timeOffset="259370.6596">20625 17926 228 0,'-9'-12'128'0,"-5"-8"-100"15,10 16 4-15,-5-8-28 16,0 4 4-16,-5 4-4 0,-3 0 0 16,-6 0-4-16,1 8 4 15,4 0 0-15,0 4 0 16,5 0-8-16,4 0 4 15,9 4 0-15,13-4 0 16,5 0 0-16,4 4 4 16,1 0-4-16,4 3 0 15,-1 1 0-15,-3 0 0 16,-1 0 8-16,-8 0 0 16,-10 0-4-16,-8-4 0 15,-10-4 0-15,-8-4 4 0,-10-4-8 16,10 0 4-16,-5-4-32 15,5-4 4-15,4 0-80 16,9 0 0-16,18 0-8 16,9 4 0-16</inkml:trace>
  <inkml:trace contextRef="#ctx0" brushRef="#br0" timeOffset="259558.1785">20763 17679 228 0,'14'0'128'0,"4"32"-100"16,-14-24 4-16,5 12-28 16,-4 3 4-16,4 5-4 15,4 8 0-15,0 0-24 16,-4 8 0-16,5-8-48 0,-5-1 4 16,-9-7-68-16,-5-4 4 15</inkml:trace>
  <inkml:trace contextRef="#ctx0" brushRef="#br0" timeOffset="259995.7055">20732 17918 160 0,'13'-24'88'0,"14"24"-48"0,-22 0 4 16,8 0-28-16,5 0 4 16,5 8-12-16,3-4 4 15,-3 0 0-15,4-4 4 0,-1 4-8 16,-3-4 0-16,-1 0-4 15,1 0 4-15,-5 0-4 16,-5 0 0 0,-18 8 4-1,-3 4 0-15,-6 0-12 16,-8-1 0-16,8 1 0 16,5 0 0-16,5 0 0 15,4-4 0-15,4 0 0 16,5-4 4-16,0-4 0 15,5 0 0-15,4-4-4 16,-5-4 4-16,0 0 0 16,1 0 4-16,-1 4 16 15,-4 0 0-15,0 4-12 16,0 0 4-16,0 4-12 0,0 4 4 16,0 0 0-16,4 0 0 15,1 0-36-15,4 0 0 16,-5-4-68-16,1-4 0 15,-5 0-4-15,8-4 4 16,-12 4 84-16,8-12 0 16</inkml:trace>
  <inkml:trace contextRef="#ctx0" brushRef="#br0" timeOffset="260167.5907">21189 17484 236 0,'0'0'132'0,"0"24"-100"0,0-12 0 15,9 16-32-15,4 7 4 0,5 13 4 16,0 0 0-16,0 0 0 16,0-1 0-16,-5 5-32 15,0-4 0-15,1-4-64 16,-5-9 0-16,-5-7-32 16,1-12 4-16</inkml:trace>
  <inkml:trace contextRef="#ctx0" brushRef="#br0" timeOffset="260323.8529">21180 17754 220 0,'4'-7'124'0,"18"7"-108"15,-17 4 0-15,8-1-12 16,5 1 4-16,5 4-24 16,-1-4 0-16,5 4-68 0,-5 0 0 15,5 8-8-15,-4-8 4 16</inkml:trace>
  <inkml:trace contextRef="#ctx0" brushRef="#br0" timeOffset="260636.3737">21578 17906 232 0,'9'0'128'0,"-5"0"-116"0,-4 0 0 15,5-4-12-15,-1-4 4 16,1 4-4-16,4 0 4 0,0 4-4 15,0-4 4-15,0 0 8 16,0-4 4-16,0 0-20 16,-5 0 0-16,0-4 8 15,-4 0 4-15,0 0-12 16,-8 4 0-16,-1 4-8 16,-9 4 4-16,0 4 24 15,-5 8 0-15,6 4-16 16,3 0 4-16,14 4 4 15,9 0 4-15,9 4-4 16,4-8 4-16,5-4-92 16,0-5 4-16,9 5-68 15,-9 0 0-15</inkml:trace>
  <inkml:trace contextRef="#ctx0" brushRef="#br0" timeOffset="261402.0571">17330 18626 220 0,'-26'-12'124'0,"-28"8"-88"0,45 4 0 0,-4 0-44 16,-1 12 0-16,1 4 4 16,-5 0 4-16,9 4-4 15,4 4 4-15,10 0-4 16,4-1 4-16,13 1 0 16,5 0 4-16,4-4 0 15,-4-4 0 1,0-28 16-1,-9-4 0-15,-5 0-20 16,-13-8 4-16,-9 0-20 16,-8-3 4-16,-6 7-56 15,1 0 4-15,8 8-76 16,5 4 0-16</inkml:trace>
  <inkml:trace contextRef="#ctx0" brushRef="#br0" timeOffset="261667.6963">17957 18312 220 0,'-36'-28'120'0,"-26"-8"-112"0,48 32 0 16,-4 0-8-16,-4 4 4 15,-5 4 8-15,0 0 0 16,-4 12 0-16,0 12 4 15,4 0-8-15,4 19 4 0,5 1-8 16,5 0 0-16,8 0 4 16,5-5 0-16,5 5-68 15,-1-12 0-15,1 8-8 16,-1-16 4-16,-4-1-36 16,-9-3 4-16</inkml:trace>
  <inkml:trace contextRef="#ctx0" brushRef="#br0" timeOffset="261808.3363">17416 18769 160 0,'-23'-32'92'0,"23"5"-32"16,0 27 0-16,5-4-20 16,8 0 0-16,5 0-32 15,9 0 4-15,9 0-4 16,13-12 0-16,9 12-148 16,9-4 4-16,23 0 32 15,-10-8 4-15</inkml:trace>
  <inkml:trace contextRef="#ctx0" brushRef="#br0" timeOffset="262527.1324">18722 18610 272 0,'-4'-8'152'0,"-1"24"-136"0,1-8 4 16,0 0-16-16,4 4 0 15,-5 0-4-15,1 0 4 16,-1 0 0-16,1 0 0 0,-1 0-4 16,1-8 4-16,-1 4-4 15,5-8 0-15,0 0 0 16,5-8 4-16,-1-4-12 16,5-4 0-16,5-4 4 15,3-4 0-15,1 12-4 16,0 0 0-16,0 8 12 15,0 4 0-15,-5 8 0 16,1 4 0-16,-5-4 0 16,9 8 4-16,-9 0-8 15,-5-4 0-15,10 0 0 16,-10-4 4-16,1-4 0 16,-1-4 0-16,5-4-4 15,4 0 0-15,1-8-4 16,4 0 0-16,0-4 4 15,9-4 4-15,-1 8-8 0,1 0 0 16,0 0 0-16,0 8 4 16,-5-4-4-16,-4 8 0 15,-4 12 0-15,-1 4 4 16,-4-4 0-16,0 4 4 16,4 0-4-16,1-4 4 15,4 4-4-15,0-4 0 16,0-4 4-16,4 0 4 31,5-8-4-31,-5-8 4 16,1 4-4-16,-6-12 0 0,1-4-4 15,-4 0 0-15,-5 0-4 16,0 0 0-16,0-4-4 16,-5 4 4-16,1 16 4 15,-5 4 0-15,0 4 0 16,0 12 4-16,0 4 0 15,0 8 4-15,4-4-8 16,9-4 4-16,10 8-36 16,17-8 0-16,0-5-116 15,1 5 4-15,3-4 76 16,-8-4 0-16</inkml:trace>
  <inkml:trace contextRef="#ctx0" brushRef="#br0" timeOffset="263089.672">19792 18550 212 0,'-4'-4'116'0,"26"32"-84"0,-22-24 4 16,5 8-24-16,-1 0 0 16,0 8-8-16,1-4 0 15,-1 0 4-15,5-4 4 16,-4-4-12-16,-1 4 4 15,1-8 0-15,-1-4 4 16,1-4-12-16,-1-8 4 16,5 0 0-16,0-12 0 0,0 8 0 15,0-4 4-15,4-4-12 16,-4 4 4-16,0 8 4 16,0 4 0-16,0 4 4 15,5 8 0 1,-10 20 0-1,5 0 0-15,0 4 0 16,0-8 4-16,-4-4-4 16,-1-4 4-16,0-4-4 15,1-4 0-15,4-4-8 16,4-8 4-16,1-4 0 16,4-4 0-16,4-4 0 15,0-8 0-15,1 4-4 16,-1 12 0-16,-4 0 8 15,0 4 4-15,-5 5 0 0,1 3 4 16,-1 7-8-16,1 9 4 16,-1-4-4-16,1 8 0 15,-1 4 0-15,0-8 0 16,5-4-64-16,-4 8 0 16,4-8-64-16,0 0 4 15,4 4 44-15,5-4 4 16,0 0 60-16,-1-12 4 15</inkml:trace>
  <inkml:trace contextRef="#ctx0" brushRef="#br0" timeOffset="263355.317">20750 18542 272 0,'-9'-19'152'0,"-58"-1"-136"0,49 20 4 0,-9 0-24 16,5 0 4-16,-5 4-4 15,5 8 4-15,-1 0-4 16,10 7 4-16,13-3 0 15,9 8 4-15,4 0-4 16,5-8 4-16,4 0 0 16,1-4 4-16,-1-8 4 15,5-4 0-15,-9-8 0 16,-9-8 4-16,-5 0-12 16,-4-16 0-16,-9-4-12 15,0 1 0-15,0 3-68 16,-4 8 4-16,9 0-12 15,8 12 4-15,9 12-16 16,1 0 4-16</inkml:trace>
  <inkml:trace contextRef="#ctx0" brushRef="#br0" timeOffset="263620.9581">20817 18483 212 0,'-4'0'120'0,"13"16"-56"0,-9-16 0 16,4 4-32-16,5 4 0 31,9 12-24-31,0-1 4 15,0-3 4-15,-5 4 4 16,1-4 0-16,-5 0 0 16,-5-16-20-16,0 0 4 0,-4-8-4 15,0-12 0-15,0 4 0 16,5-8 4-16,4-11-8 16,4-1 4-16,1 4-12 15,4 4 0-15,4 4-80 16,-4 4 4-16,0 8-48 15,-5 12 4-15,-4 8 68 16,0-12 4-16,-4 16 52 16,13 0 0-16</inkml:trace>
  <inkml:trace contextRef="#ctx0" brushRef="#br0" timeOffset="263964.7336">21139 18499 236 0,'5'-12'128'0,"4"0"-64"16,-9 8 4-16,4 4-72 15,1 4 4-15,4 0 4 16,9 4 0-16,-1 0 0 0,1 0 0 16,0 0-48-16,0 4 4 15,0-4-16-15,0-1 0 16,4-3-8-16,-4 0 0 16,9-4-16-16,-9-4 4 15,0-4 128-15,0-3 4 16,0-13 16-16,-5 0 4 15,-4 0-36-15,0 4 0 16,-4 8-12-16,-1 12 0 16,-4 12-4-16,0 8 0 15,-4 12 12-15,-5 8 4 0,-5 3 4 16,-4 9 0-16,0 4-44 16,-4-1 4-16,9-3-52 15,-5 4 4-15,9-8-144 16,0 11 4-16,9-11 128 15,13-12 4-15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19:48:41.0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10187 11144 156 0,'-49'-8'88'0,"17"12"-80"0,19-4 4 16,4 0 20-16,0 0 0 15,5 0-8-15,4 0 0 16,0 0 20-16,0 0 0 16,0 0-8-16,0 4 0 15,4 0-8 1,10 0 4-16,8 0-12 15,5-4 0-15,4 4-8 16,18 4 4-16,5-4-8 16,9 4 4-16,8-4 0 15,14 4 4-15,5-4 4 0,4 0 4 16,9 4-20-16,13 0 4 16,-4 8-8-16,-5 0 4 0,14 0-4 15,-4 0 0-15,4 0 4 16,8-1 4-16,-3 5-12 15,-1-4 4-15,-9 0 4 16,1 0 0-16,8 0-4 16,-4 4 4-16,0 4-4 15,4-4 4 1,-9 0-8-16,1 0 4 16,-1-1 0-16,1-3 0 15,-10 0 0-15,5 0 4 16,-5-4-4-16,-4 0 4 15,0 0-8-15,-4-4 4 16,4 0 0-16,4 0 4 0,5 4-4 16,-5 4 0-16,1-8 0 15,4 4 0-15,-5 0 0 16,-9-4 0-16,1 3 0 16,-1 1 0-16,-4 0 0 0,0 0 0 15,0 0 4-15,-4 0 0 31,13-4 0-31,-14-4 0 0,-4 0-8 16,-13-4 0-16,-9 0 4 16,-5 0 4-16,-4 0-8 15,-10 0 4-15,-8 0-4 16,-9 0 4-16,-5 0-48 16,-8 0 0-16,-5 0-60 31,-9 0 4-31,0 0-12 0,-5 0 4 15,-4 4 48-15,0 0 4 32,5 4-8-32,17-4 4 15</inkml:trace>
  <inkml:trace contextRef="#ctx0" brushRef="#br0" timeOffset="337.8518">15410 11526 252 0,'-36'-12'136'0,"14"-7"-80"0,22 19 0 16,0 0-32 0,0 0 0-16,5 0 24 0,8 4 0 15,5 3-24 1,18 9 0-16,4 4-12 16,9 4 4-16,9 4 4 15,14 4 4-15,-9 8-24 16,-1-5 4-16,-4 1 0 15,-4 0 0-15,-9-4 4 16,-14 0 4-16,-13-4 4 16,-13 3 0-16,-19-7-4 0,-17-4 4 15,-18-8-4-15,-10 4 4 16,6-4-20-16,-5 4 4 16,4 8 0-16,5 0 0 15,8 0-108-15,10-1 0 0,13 5-124 16,0 8 0-16,5-12 196 15,-1-8 4-15</inkml:trace>
  <inkml:trace contextRef="#ctx0" brushRef="#br0" timeOffset="8167.611">9878 16382 100 0,'0'-12'56'0,"0"-4"-20"15,0 16 0-15,0-4-12 0,5 0 4 16,-1 0-4-16,1 0 4 15,8 0-8-15,0-4 4 16,10 0-4-16,4 0 4 31,13 0-12-31,9-4 0 0,23 4-4 16,4-8 4-16,13 4 4 16,10 0 0-16,8 0-8 15,10-4 0-15,4 8-4 16,17-4 4-16,-3-3-8 15,12-5 0-15,5 0 8 16,10 4 0-16,3-4 12 0,-4-4 0 16,0 0-12-16,1 0 0 0,3 12-8 15,-8-4 4 1,-1 1 0-16,-8-1 4 0,9 0-8 16,-10 4 0-1,55-12 0 16,-23 4 0-31,-9 4 8 16,-18 4 4-16,-9 0-8 0,-4 4 0 16,-5-4-8-16,5 4 0 15,-9 0 4-15,4 4 4 16,1-4-4-16,-10 4 4 16,-4 0-4-16,-9 0 4 15,-14-3 4-15,-8-1 0 0,-5 0-20 16,-18 4 0-16,-9-4-28 15,-9 0 0-15,-9 4-12 16,-8 0 4-16,-5 0-40 16,-9 0 0-16,-14 8 12 15,5 0 4-15,-5 0 20 16,-17-4 4 0,-9 0 36-16,-1-4 0 15</inkml:trace>
  <inkml:trace contextRef="#ctx0" brushRef="#br0" timeOffset="8468.4831">15374 15582 156 0,'-40'-24'88'0,"27"12"-44"0,13 12 4 16,0 0-20-16,4 0 0 16,5 0 4-16,9 0 0 15,9 0-8 1,9 4 4-16,8 4-8 0,6 4 4 15,-1 0-8-15,0 8 4 16,5-1-12-16,-9 5 4 0,-5 0-4 16,-13 0 4-16,-14 0 0 15,-13 0 4-15,-18 0-12 16,-13 0 0-16,-14-1-4 16,-13 1 0-16,4 0-68 15,1 8 4-15,8 4-112 16,5 8 4-1,17-13 124-15,10-3 4 0</inkml:trace>
  <inkml:trace contextRef="#ctx0" brushRef="#br0" timeOffset="17292.772">18333 13962 184 0,'36'-12'100'0,"-9"-8"-76"0,-27 12 0 15,0 0-12-15,0 0 4 0,-5-4-4 16,1 0 4-16,-5-4 4 16,-5 0 4-16,-8 1-12 15,-5-1 4-15,-4 0-4 16,-10 0 0-16,-12 4-8 15,-14 0 4-15,-18 4-8 16,-18-4 4-16,-14 0-4 0,-8 12 0 16,0 8-4-16,-5 0 4 15,-9 4 0-15,9 8 0 32,0 4 0-32,-8 4 4 0,12 7-8 15,1 1 0 1,-18 32 0-1,31-16 0-15,13 7 0 16,23 5 4-16,23 8 4 16,21-5 0-16,19-3-8 15,13 0 4-15,18-1 4 0,18-7 0 16,13-4-4-16,18-1 4 16,27 1-4-16,13-8 4 15,10-8 4-15,13-4 0 16,4-9-8-16,18-3 4 15,-4-8 0-15,-1-8 4 0,1-4-4 32,-9-8 4-32,4-4 12 15,-13 0 0-15,-5-7-16 16,-4-9 4-16,-23-4 4 0,-12-8 4 16,-10-16-4-16,-14 5 0 15,-21-1-8-15,-15-4 0 16,-17 4-4-16,-13-7 4 15,-18 3-4-15,-28 4 4 0,-21 1-4 16,-19-1 0-16,-22 8-28 16,-26 0 4-16,-10 12-44 15,-9 13 0-15,0 11-88 16,14 24 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19:51:07.2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13732 6508 140 0,'-5'12'80'0,"10"-40"-48"16,-5 28 4-16,0-4-24 15,4 0 0-15,5 0 8 16,5 0 0-16,4 0-8 15,-1 0 0-15,10-4-4 0,5 4 4 0,-1-4 8 16,14 4 0-16,4-4-12 16,18 4 0-16,5 0 0 15,4 0 0-15,9 0 0 16,4 1 0-16,5-1-4 16,-18 0 4-16,50 4-4 31,-32 0 0-31,40-4-4 0,-22 0 0 15,36-4 4-15,-32 4 0 16,45 0-4-16,-36 4 0 16,28-8 0-16,-33 4 0 15,28-4 4-15,-27 4 0 16,31 0-8-16,-26 0 4 16,21-4 0-16,-26 0 4 0,36-4-4 15,-36 4 0-15,31 4 0 16,-36 0 0-16,32-4 0 15,-27 0 0-15,31 4-4 16,-27 0 4-16,32 0 0 0,-32 4 4 16,23-4 0-1,-32 0 0 1,23 0 8-16,-32 0 4 0,23 0-16 16,-22 4 0-16,3-8 12 15,-21 4 0-15,8-4-12 16,-17 0 4-16,-5 0 0 15,-13 5 0-15,-5-5-4 16,-9 4 0-16,-4-4-64 16,-5 4 4-16,-8 0-92 0,-6 0 4 15</inkml:trace>
  <inkml:trace contextRef="#ctx0" brushRef="#br0" timeOffset="3757.1783">7014 9676 200 0,'-50'28'108'0,"10"-28"-92"0,31 0 0 0,-9-4-12 16,5 0 0-16,-14 0 4 15,5 0 4-15,-14 4 0 16,9 0 4-16,-13-4-20 16,4 4 4-16,-27-4 4 0,14 4 0 15,-9 4 4-15,13-4 4 16,-9 20-4-16,14-4 4 15,0 11-12-15,4-3 0 16,-4 20 0-16,8-12 4 16,6 16-8-16,3-8 0 15,5 23 12-15,5-7 0 0,4 20-8 16,4-13 0-16,5 45 0 16,0-25 0-16,0 33-4 15,0-29 0-15,5 25 8 0,-1-17 0 16,5 28-4-1,-4-19 0-15,-1 19 4 0,1-19 4 32,4 71-8-17,0-40 0-15,-5 28-4 16,1-35 0-16,8 19 8 16,-4-32 0-16,4 17-4 15,-4-25 4-15,0 13 0 16,0-25 0-16,-4 24-8 15,-1-27 4-15,1-1 0 0,-5-19 4 16,9 0 0-16,4-9 4 16,18-11-4-16,-4-8 0 15,13-4 4-15,-8-8 0 16,13-1 0-16,-5-11 0 16,14 0-4-16,-14-4 0 0,23-8-4 31,-19 0 4-31,23-8 0 15,-8 0 0-15,39-8-8 16,-13 4 4-16,18-4 0 16,-18 0 0-16,18 4 4 0,-13 0 0 15,30 0-4-15,-21 0 0 16,22 4 0-16,-27 0 0 16,13 4 12-16,-17 0 4 0,17-4-32 15,-22 0 4-15,31-8 4 16,-17 0 0-16,17 0 8 15,-22 0 0-15,14-4 0 16,-28 5 0-16,10-1 0 16,-19 4 0-16,28-4-4 15,-23 0 4 1,18 0 0-16,-18 0 4 16,18 0-4-16,-22 4 0 15,13-4 0-15,-18 0 0 16,9 4 0-16,-9 0 0 0,5 4 0 15,-14 0 0-15,22 0 4 16,-12 0 0-16,12 4-4 16,-17 0 4-16,13 0-4 15,-13-4 0-15,8 4 0 16,-8 0 0-16,4-4 0 0,-13 0 0 16,8 4 0-16,-8-4 0 15,9 4 0-15,-14 0 4 16,18-4-4-16,-13 0 0 15,4 4 0-15,-9 0 0 0,18 0 12 16,-17 0 0-16,3 4-12 16,-8-4 0-16,4 4 0 15,-8-4 4-15,-1 0-4 16,-9 0 4-16,9-1-4 16,-13-3 0-16,5 0 0 15,-6 0 0 1,6-3 0-16,-5-1 4 15,-1-4-4-15,-3 0 0 16,4-12 0-16,-5 4 4 16,9-16 0-16,-4 8 0 0,-4-16-4 15,-1 4 0-15,5-19 0 16,-5 15 0-16,1-20 0 16,-5 12 4-16,-1-19-4 15,-3 15 0-15,8-8 0 16,-4 13 4-16,-4-25-4 0,-1 16 0 15,0-19 0-15,-4 11 4 16,5-12-4-16,-5 17 4 16,9-17-4-16,-5 0 4 15,1 9 0 1,3 3 4-16,1-3-4 16,0-1 0-16,0 4-8 15,-9 1 4-15,-4-13 0 16,4 8 4-16,-5 1-4 15,0-5 4-15,-4 4-4 16,5 1 4-16,-10-1-4 16,5 0 0-16,-4 5 0 0,-5-5 0 15,-4-4 0-15,-14-3 0 16,4-1 0-16,5-3 4 16,1-1-8-16,-1 0 0 15,4 1 0-15,5 7 0 0,0 8 12 16,-9 1 0-16,9 3-4 15,-4 8 4-15,-5 1-8 16,-4-1 4-16,4-4-8 16,-5 0 4-16,6 5 0 0,-6 3 0 15,1 0 0-15,-1 8 0 16,1 5 0-16,-9 3 0 16,-1 4 8-16,1 4 0 31,-5 4-8-31,0 4 4 0,-8 0-4 15,-6-4 4-15,1 4-4 16,-13-3 4-16,-1 3-8 16,-4 0 4-16,0 4 0 15,0 4 0-15,-10 4-4 16,6 4 4-16,-5 0 0 16,13 0 0-16,-26-4 0 0,-10 0 4 15,5 0-8-15,5 0 4 16,-1 4 0-16,1 0 4 15,4 4-8-15,13-4 4 0,-18 8 0 16,14-4 0-16,-22 4-4 16,17 0 4-16,-13 0 0 31,14 0 0-31,-10 4 0 16,19-4 4-16,-14 4-8 15,13-4 0-15,-18 3 12 0,19 5 4 16,-28-4-8-16,19-4 0 15,-14 8 0-15,18-4 0 16,-5 12-4-16,10-4 4 16,-19 4 0-16,14-4 0 0,-27 0 0 15,18-5 0-15,-14-3-8 16,19 0 0-16,-14-8 4 16,13 0 0-16,-8 0 0 15,13 0 4-15,-18 0-4 16,13 0 0-16,-17 0-4 15,17 4 4-15,-4-16 0 0,14 8 0 16,-1-24-88-16,14 4 4 16,13-3-68-16,9 3 0 15,27-4 92-15,0 4 0 16</inkml:trace>
  <inkml:trace contextRef="#ctx0" brushRef="#br0" timeOffset="106403.8655">6494 15001 128 0,'0'12'72'0,"5"27"-28"0,-10-27 0 16,5 8-24-16,0 20 0 0,0 8-4 15,5 11 4-15,-5 5-8 16,0 20 4-16,0 7 0 16,-9 17 0-16,5 19-12 15,-10 0 0-15,1 9 4 16,4 7 0-16,0 8-4 0,4 4 4 15,-8-7 4-15,-1-5 0 0,1 0-8 16,4 4 0-16,0-7 4 16,0 3 4-16,0-16-12 15,0 5 0-15,5-13 0 16,4-8 4-16,0-11-4 16,0-1 0-16,9-7 0 31,4-9 0-31,5-15 4 0,4-8 0 15,-4-12 0-15,0 3 0 16,9-19-4-16,0-8 0 16,4 0 0-16,1-12 4 15,-1 0-4-15,5-8 0 16,9 0 0-16,4-4 4 16,4-4 0-16,15 0 0 0,12 0 0 15,10 0 0-15,-1 0 8 16,5 4 4-16,5 0-12 15,13 0 4-15,13 0-4 16,9 4 0-16,0 0-4 16,5 4 4-16,13 0-4 15,1-4 0 1,8 4 0-16,-9-4 4 0,-4 4-4 16,8 0 4-16,-4 0-4 15,1 3 4-15,-6-3-4 16,-4-4 0-16,-4 4 0 15,4-4 4 1,41 0-4 0,-27-4 0-16,-19 8 0 0,-17-4 0 15,-9 0 0-15,-13 0 0 16,-10 0 0-16,-4 4 0 16,0-8 4-16,-9 4 0 15,-13-4-4-15,-5 0 4 16,-9 0-4-16,-8 0 4 15,-6 0-4-15,1 0 0 0,-4 0 0 16,-6 0 4-16,1-4-4 16,0-4 4-16,0 0-4 15,0-8 4-15,-5 8 8 16,1-12 4-16,-1 1-8 16,0-9 4-16,1-4-8 15,-5 0 4 1,-1-4-8-16,6-8 0 0,-10-3 4 15,1-5 0-15,-1 0-4 16,1-19 4-16,-5-1-4 16,-1-20 4-16,1-11-8 15,0-8 0-15,0-17 4 16,-9-3 0-16,0-20-4 16,0-9 4-16,0 13-4 0,-4-4 4 15,-1-8-4-15,-4 12 4 16,0 3-4-16,1 9 4 15,-6 8 0-15,5 15 4 16,0 1-8-16,0 15 4 16,0-3 0-16,0 15 0 15,0-3 0 1,0 19 0-16,0 8-4 16,5 9 4-16,0 11-4 15,-1 0 4-15,5 12 0 16,0 4 0-16,-4 0 0 15,-1 4 4-15,-4 1-8 0,-9-1 4 16,-4 0 0-16,-23 0 0 16,-13 0-4-16,-18-4 0 0,-18 8 4 15,-23 0 0-15,-26 4-8 16,-22 4 0-16,-10 4 0 16,-31 0 4-16,-9 4-12 15,-26 0 4-15,-19 0 12 16,-8 4 0-16,-10 0-4 15,1 4 0 1,8 4 0-16,-4-4 4 16,18 0-24-16,22 0 0 15,14-4-4-15,26-4 0 16,14-8-56-16,32-8 4 16,30-4-28-16,46 0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19:57:01.4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4695 14798 124 0,'-9'-16'72'0,"27"20"-88"0,-13-4 0 15,8-4 52-15,9 0 4 16,5 0-28-16,5 0 4 31,3 0 8-31,6 4 0 0,12-4-20 16,1 0 4-16,13 0-12 15,5 0 4-15,22-4 4 16,13 0 0-16,1 0-8 16,4-4 4-16,0 0 0 15,-5 4 0 1,32 4 12-16,-5-4 0 15,-13 0-12-15,-18 8 0 16,-5-4 0-16,-13 0 0 0,-9-8-8 16,-4 8 4-16,0 0-68 15,-14 0 4 1,-5 4-28-16,-8-8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19:58:50.9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7179 9059 196 0,'0'-48'108'0,"0"-11"-104"0,-4 43 4 16,-5-4 4-16,-5-4 0 15,-3-8 0-15,-15 4 4 16,-4 4 12-16,-13 4 4 0,-14 4-32 15,-8 5 4-15,-10 7 0 16,-8 11 4-16,-10 13-4 16,5 20 4-16,9 16-4 15,5 8 0-15,8 3-4 16,27 1 4-16,19 8 12 0,26-1 0 31,26 1-4-31,37 11 4 0,27-3-12 16,17-13 0-16,9-7-4 15,23-12 0-15,-5-20 4 16,-4-20 0-16,-22-24 12 16,-19-8 4-16,-17-16-20 15,-23-8 4-15,-27-11-4 16,-31-5 0-16,-31-12 0 0,-23-3 0 16,-13 3-60-16,-9 8 4 15,0 13-112-15,9 27 4 16</inkml:trace>
  <inkml:trace contextRef="#ctx0" brushRef="#br0" timeOffset="1438.4688">11834 7220 124 0,'-45'0'72'0,"1"0"-36"0,35 0 4 16,0-4-20-16,0 4 0 0,4 0-4 16,5 0 4-16,5 4-4 15,13 0 0-15,17 4 8 16,19 4 0-16,27 4-8 16,13-4 4-16,27-4-16 15,35 12 4-15,19 0-8 31,-37-4 4-31,113 8-4 0,-54-4 0 16,98-4 4-16,-75-5 0 16,89 5-4-16,-72-4 0 15,49 4-4-15,-75-4 4 0,17-4 8 16,-54 0 0-16,-21-8-4 16,-33 0 4-16,-17-8-8 15,-22 0 4-15,-32-4-20 16,-9 4 0-16,-22-12-32 0,-4 4 0 15,-14 8-8-15,0 5 0 16,-18-1-4-16,4 0 0 16,-21-8 16-16,8 0 0 15,-9-4 76-15,5 4 0 16,-5-4 16-16,9 0 4 0,0 0-20 16,5 0 0-16,-1 4-12 15,6-4 0-15,8 8 0 16,4 0 0-16,10 4 4 15,-1 4 0-15,23 4-12 16,0-4 0-16,26 8-4 16,-8 0 0-1,31 16-4-15,-13-8 0 16,22 16 4-16,-9-4 4 16,-4 4 0-16,-14-5 0 0,-27 1 0 15,-4-4 0-15,-36 0-12 16,5 0 4-16,-32 0-4 15,5-4 0-15,-23 0-64 16,9-4 4-16,-4 3-44 0,4-3 0 16,9 16 0-16,5-8 4 15</inkml:trace>
  <inkml:trace contextRef="#ctx0" brushRef="#br0" timeOffset="2008.7702">16135 8737 216 0,'0'16'120'0,"5"-20"-80"0,-5 4 0 16,-5 0-32-16,1 0 4 15,-10 0 0-15,1 0 4 16,-32 0 0-16,9 0 0 31,-49 0-8-31,18 0 0 0,-63-4-4 16,23 4 4-16,-81-8-4 16,40 4 4-16,-107-8-4 15,58 0 4-15,-103 0-8 16,1 0 0-16,3 0 4 15,19 0 4-15,22 4 4 16,26 0 4-16,28 0-16 0,26 0 0 16,37 0 4-16,17-4 4 0,27 0-44 15,22 0 4-15,23 0-12 16,13 5 4-16,14 3-20 16,13-4 4-16,9 8-4 15,0-4 0-15,4 4-44 31,1 0 0-31</inkml:trace>
  <inkml:trace contextRef="#ctx0" brushRef="#br0" timeOffset="2278.1329">12510 8601 160 0,'22'-8'92'0,"-4"-4"-52"0,-18 8 0 16,0 0-12-16,-4-3 0 15,-5-1-28-15,-9 4 4 0,-5 0 8 16,-12 0 0-16,-10 4 0 15,-9 0 0-15,-8 0 4 16,-6 4 0-16,1 0-4 16,9 4 4-16,9-1-4 15,9 5 0-15,4 4 4 16,9 4 0 0,36 20 20-1,18-4 4-15,13 4-36 16,14-1 4-16,8-7-8 15,10-4 0-15,-5-4-204 16,-9 16 0-16</inkml:trace>
  <inkml:trace contextRef="#ctx0" brushRef="#br0" timeOffset="4368.7565">11677 10014 208 0,'-4'0'112'0,"53"12"-76"16,-26-12 0-16,30 0-16 0,-3 0 4 0,75 0 8 15,36-4 0-15,40 0-16 16,32 0 4-16,27 4-20 16,-59 0 4-16,112 0-4 15,1 0 0-15,-14 0 0 16,-77 0 4-16,59 0 0 31,-67 0 0-31,18-8-4 0,-50 0 4 16,10 4 4-16,-36 0 0 15,-19-4-8-15,-21 0 0 16,-19-8-36-16,-17 0 4 16,-14 1 12-16,-5 3 0 15,-21-8-4-15,-5 4 0 16,-27 0 8-16,-1 4 4 0,-30-4 8 15,4 4 0-15,-27-16 4 16,1 8 4-16,-14 4 32 16,8 4 0-16,-3 1-20 15,8-1 4-15,5 12-4 0,8 0 0 16,10 8-8-16,4 0 0 16,18 11-12-16,0-3 4 0,22 12 4 15,-4-8 0-15,18 12-4 16,-5-4 4-16,5 4 20 15,-5-5 4-15,-13 5-16 16,-4-4 0-16,-23 4-12 16,4-8 4-16,-26 4-4 31,4-4 0-31,-13 7-128 0,9-3 0 16,-1 20 4-16,5-8 0 15,1 4 64-15,3-9 4 16</inkml:trace>
  <inkml:trace contextRef="#ctx0" brushRef="#br0" timeOffset="6126.3156">14994 6436 176 0,'-31'-12'100'0,"-32"1"-72"0,50 7 0 16,-10 4-16-16,-4 4 4 15,0 0 12-15,5-1 0 16,0 5-24-16,8 0 0 0,5 8-4 15,9 4 0-15,9 0 0 16,18 4 4-16,13 4-4 16,14 8 4-16,9-8-8 0,8 7 0 15,-12 5 8 1,-10 0 4-16,-13 0-4 16,-14 0 0-16,-13-5-4 0,-18 1 4 15,-13 0 0-15,-5-8 0 31,-5-8-4-31,1-12 4 0,4-8 0 16,14-12 0-16,8-12-4 16,19-8 0-16,4-8 0 15,4-4 4-15,9-11-4 16,-4 11 4-16,-4 4-16 16,-5 8 0-16,-10 12-128 15,-3 5 4-15,-1 3 52 0,-4 20 4 16</inkml:trace>
  <inkml:trace contextRef="#ctx0" brushRef="#br0" timeOffset="6681.0217">15034 8024 216 0,'-18'-36'120'0,"-9"-19"-104"0,19 39 0 15,-6-4-16-15,-4 0 4 0,-4 4-4 16,-1 4 0 0,-3 8 20-16,-1 8 0 15,0 12-12-15,5 4 4 0,-1 4-12 16,10 4 0-16,8 12 0 15,5-5 4-15,9-3-4 0,9-8 4 16,9-4-4-16,0-4 4 16,0-4 0-16,-5-8 0 15,0-4-4-15,-4 0 0 16,0 8 12-16,-9 8 4 16,0 4 20-16,-4 11 0 15,-5 5-12-15,0 4 0 0,0 4-24 16,-5 0 4-16,5-1-40 15,0 5 4-15,0-8-112 16,5-8 4-16,-1-8 16 16,14-12 4-16</inkml:trace>
  <inkml:trace contextRef="#ctx0" brushRef="#br0" timeOffset="7144.2676">15128 6755 140 0,'0'0'80'0,"9"-4"-32"0,-13 4 4 0,-1-4-32 16,-4-4 4-16,0 4 0 15,0-8 4-15,0-8-20 16,-4-8 4-16,0-4-12 16,-1 1 0-16,-4-1-4 15,0 0 4-15,5 4-52 0,-1 8 4 16,10 8-116-1,0 0 4-15</inkml:trace>
  <inkml:trace contextRef="#ctx0" brushRef="#br0" timeOffset="8115.6708">14609 9290 176 0,'-4'-20'100'0,"-10"36"-80"15,14-12 4-15,0 8-12 0,5 8 4 16,4 15 0-16,0 1 4 16,-5 8-16-16,5 16 0 15,-5 3 4-15,1 5 4 16,-1-12-44-16,1-4 4 16,-1-9-92-16,1-3 0 0,13-8 64 31,0-16 4-31</inkml:trace>
  <inkml:trace contextRef="#ctx0" brushRef="#br0" timeOffset="8400.5265">15048 9445 228 0,'-18'-12'124'0,"-40"-4"-100"0,49 16 0 0,-14 4-24 15,5 4 0-15,0 4 12 16,5 4 0-16,4 0-8 15,14 4 4-15,8 0-8 16,9 4 4-16,14-5 8 16,4 1 4-16,1-12-4 15,-1-4 0-15,-9-8 0 0,-4-4 0 16,-9-12-4-16,-13-3 0 16,-19-1-8-16,-13 0 0 15,-9 0-68-15,-8 4 4 16,-1 4-60-16,0 8 0 15,-4 8 52-15,9 4 0 32</inkml:trace>
  <inkml:trace contextRef="#ctx0" brushRef="#br0" timeOffset="8785.6245">12394 9445 212 0,'-9'-4'120'0,"4"32"-72"0,1-24 0 16,4 12-48-16,0 12 4 0,4 15 0 16,1 13 0-16,4-4-4 15,4 4 0-15,-4-5-24 16,0-3 4-16,0-8-64 15,0-4 0-15,0-8-24 0,4-5 0 16</inkml:trace>
  <inkml:trace contextRef="#ctx0" brushRef="#br0" timeOffset="9065.2961">12376 9497 236 0,'0'-48'128'0,"13"16"-76"0,-8 24 0 0,12-4-36 16,10-4 0-16,9 4-4 15,22 0 0-15,-4 5-8 32,0 3 0-32,-5 4-4 0,-4 7 0 15,-9 5 4-15,-14 8 0 16,-13 0 0-16,-18 4 0 16,-13 4-8-16,-10 0 4 15,-13 4 4-15,1-4 0 0,-1 7-24 16,0-11 0-1,5-4-60-15,17-12 4 0,10-8-8 16,13 0 4-16,9-8-12 16,9 0 0-16</inkml:trace>
  <inkml:trace contextRef="#ctx0" brushRef="#br0" timeOffset="9391.2686">12850 9533 200 0,'36'-4'112'0,"-9"20"-80"0,-23-13 4 0,1 5-8 0,-1 12 0 0,1 12-28 15,4 4 4-15,-5 0 0 16,-4 0 4-16,0-1 0 16,-4-3 4-16,-1 0-8 15,-4-12 0-15,0-8 0 16,5-4 0-16,-5-16-8 16,4-16 4-16,5-16 0 0,0 0 4 15,5-3-8-15,-1-5 0 16,5 0-4-16,0 4 0 15,0 9 12-15,5 7 4 0,-1 12-4 16,5 8 4-16,9 12-4 16,0 8 4-16,4 8 4 31,5 19 4-31,0 9-16 16,4 0 0-16,-4 0 0 0,-1 3 0 15,-8-7-92-15,-4 0 0 16,-5-12-52-16,-9 0 4 15,-5-8 112-15,-8-1 0 16</inkml:trace>
  <inkml:trace contextRef="#ctx0" brushRef="#br0" timeOffset="9507.2709">13016 9855 220 0,'-41'-40'120'0,"37"48"-60"16,13-12 4-16,9-4-52 15,9 0 4-15,17-4-92 0,24 8 0 16,34 12-92-16,1 8 0 31</inkml:trace>
  <inkml:trace contextRef="#ctx0" brushRef="#br0" timeOffset="10893.633">16171 11021 160 0,'-4'8'92'0,"-14"12"-56"0,9-20 4 16,0 4-28-16,-9 0 4 16,0 4 0-16,-9 0 4 15,-9 0 0 1,-4 0 4-16,-9 0-16 0,0 0 4 16,-10 3-4-16,-12 1 4 15,-14 0-4-15,-14 0 0 16,-4 4-4-16,-9 0 4 15,-8 12 0-15,26-12 4 16,-50 4-8-16,-12-4 0 16,-5 4 4-16,-14 3 4 0,-8-7-8 15,-14-4 0-15,0 4 0 16,-18-4 4-16,-13-4-4 16,-14 4 0-16,-22-8-4 15,-14 0 4-15,-17 0-4 16,-14 0 4-16,-18 4-4 31,-22-4 0-31,-13 8-8 0,-14-8 4 16,-18 4 8-16,-9 8 0 15,-18 0-4-15,1 0 4 16,-6 3-8-16,6 5 4 0,3-4-4 16,15 4 4-16,3-8 0 15,14 0 4-15,27-4-4 16,18 4 0-16,18 0 0 0,31 0 4 15,9-8-4-15,27 0 4 16,22 0-4-16,32 0 0 16,17-8 0-16,19 0 4 15,17 0-4-15,27 0 0 16,18-4 4-16,18 0 4 16,22-4-12-1,14-4 4-15,13-12 0 16,14-4 4-16,9-8-4 15,4-12 4-15,9-7 0 16,0-13 0-16,-5-8-8 16,-4-7 4-16,0-17 4 15,-13-15 0-15,0-12-8 16,-1 7 4-16,1 9 0 0,4 15 0 16,-18 17-52-16,9 7 0 15,-4 16-56-15,0 16 4 16,-5 9-12-16,4 7 4 0,10 4 76 15,4 8 0-15</inkml:trace>
  <inkml:trace contextRef="#ctx0" brushRef="#br0" timeOffset="11256.3747">3017 10082 204 0,'0'-32'112'0,"4"8"-108"0,-4 20 4 15,0-4 8-15,-4 0 0 16,4 8-12-16,-9 0 4 31,-5 4-4-31,1 4 0 0,-9 8 4 16,-1-4 4-16,1 4 0 15,4-4 0-15,5 0-4 16,4-4 0-16,0-8-8 16,18-4 4-16,0-4-8 15,8-8 4-15,10-8 8 16,5-16 0-16,3-4 8 0,6-7 4 15,3-1 4 1,1 8 0-16,0 0 12 0,0 13 4 16,-5 11-20-16,0 8 0 0,5 24-12 15,0 8 0-15,-5 7-8 16,0 13 4-16,1 0-152 31,3 4 4-31,1 11 8 16,9 5 0-16,31-8 84 15,9 8 0-15</inkml:trace>
  <inkml:trace contextRef="#ctx0" brushRef="#br0" timeOffset="11610.6054">5805 10906 220 0,'-4'-20'120'0,"8"44"-64"0,-4-21 0 0,0 5-20 16,-4 8 0-16,4 12-28 31,0 4 4-31,0 0-16 16,0 4 0-16,0 4 12 0,0-1 0 31,0 1-184-31,4-4 0 16,1-16 80-16,8-8 4 15</inkml:trace>
  <inkml:trace contextRef="#ctx0" brushRef="#br0" timeOffset="11773.1321">6181 10858 212 0,'14'-20'120'0,"-5"28"-56"15,-9-4 0-15,4 4-24 16,5 8 4-16,0 12-12 16,0 11 0-1,0 9-28-15,0 8 0 16,0 4-52-16,0-1 4 0,-5 5-148 15,-4 8 4-15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20:00:12.4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14636 11172 148 0,'-9'0'84'0,"45"8"-68"0,-32-8 4 15,5-4-8-15,9 4 4 16,4 0 4-16,10 0 0 16,13 0 4-1,8 0 4-15,19 0-8 16,22 0 0-16,9 0-8 16,22-4 4-16,27 4-8 0,5 0 0 15,9-4-4 1,4 0 4-16,13 0-4 0,1 0 0 15,4 0-4-15,-9 0 4 16,4 0 0-16,-22 0 4 0,-13 0-68 16,-23 0 4-16,-17 0-56 15,-10 4 4-15,-40-4 24 16,-13-4 4-16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20:02:41.7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1294 2910 200 0,'9'-39'108'0,"-36"31"-80"0,27 8 4 0,-18 16-4 16,4-4 4-16,-12 31 0 16,3-7 0-16,-13 60 8 0,1-17 4 15,3 57-32-15,10-25 0 16,17 40-8-16,5-27 4 16,14 15-68-16,-1-32 0 15,23 1-64-15,-5-25 4 16,14-15 0-16,-5-12 0 15</inkml:trace>
  <inkml:trace contextRef="#ctx0" brushRef="#br0" timeOffset="1190.4341">1517 3273 172 0,'-13'8'96'0,"4"23"-60"0,5-19 0 16,4 4-20-16,0-4 0 15,4 20-12-15,5-4 4 16,-5 4 0-16,5-4 0 0,18-1 4 15,-4-3 0-15,12-8-4 16,-3 0 0-16,-1-24-4 16,0 8 0-16,-8-20-4 15,-10 4 0-15,1-15 0 16,-1 7 0-16,-4-8 0 16,-4 4 0-16,-5 4 8 15,0 4 4-15,4 12-8 16,-4 4 0-16,4 20-4 0,5-4 0 15,0 16 0-15,0-4 0 0,9 12-64 16,0-4 4-16,5-5-20 16,-1-3 0-16,-4 8-12 15,0-8 0-15</inkml:trace>
  <inkml:trace contextRef="#ctx0" brushRef="#br0" timeOffset="1937.9008">1553 3316 184 0,'-9'-8'100'0,"5"4"-68"0,4 4 4 0,0 4-4 16,0-4 0-16,0 24 4 0,0-8 0 16,0 28-4-16,4-4 0 15,-4 27-32-15,0-7 4 16,-4 20 8-16,4-13 0 15,0 1-44-15,0-8 4 16,0-13-44-16,0-7 0 16,4-12-24-1,5-4 4-15,-9-16 0 16,0-4 4-16</inkml:trace>
  <inkml:trace contextRef="#ctx0" brushRef="#br0" timeOffset="2222.8716">1455 3336 252 0,'-9'-20'140'0,"13"-3"-100"0,1 19 4 0,8-4-24 16,-8 4 0-16,26 0-8 15,-13 0 4-15,22 4-16 16,-4 0 0-16,4 12 12 16,-8-4 4-16,-1 15-8 15,-9 1 0-15,-8 4 4 16,-5-4 0-16,-9 8-12 0,0-8 4 15,-27 0 0-15,4-4 0 16,-8-5-8-16,4-3 4 16,5-8-56-16,0 0 4 15,8-12-28-15,10 4 0 16,4-12-32-16,0 5 4 31,22 3 44-31,5 0 4 0</inkml:trace>
  <inkml:trace contextRef="#ctx0" brushRef="#br0" timeOffset="3071.2661">2032 3316 296 0,'9'-12'164'16,"-9"-3"-128"-16,0 15 4 0,-13 0-20 0,4 0 0 0,-5 7-16 16,-4 1 0-16,0 16-4 15,-4-8 4-15,9 12-8 16,-1-8 0-16,14 0 0 15,0-4 4-15,14-4-4 16,-5-4 4-16,9-12-8 16,-1 4 0-1,1-12 8-15,-4 0 0 16,-1-4 8-16,-4 4 0 16,0 4-16-16,-9 0 4 15,0 8 4-15,0 0 0 16,0 16-8-16,0-4 4 15,5 8-64-15,-1-4 0 16,14-4 0-16,9-4 0 0,0-4 24 16,0 0 4-1,8-12 84 1,-12 0 0-16,-1-8 0 16,-4 4 0-16,-9-8-4 15,0 4 4-15,-9-4-16 0,0 0 4 16,-9 8 0-16,0 0 4 0,-4 4-32 15,4 4 4-15,4 16-4 16,-8-4 0-16,13 16-8 16,0-4 0-16,18 8 4 15,0-4 4-15,4 12-4 16,0-9 4-16,10 17-4 31,-1-4 4-31,-22 0 4 0,4-4 0 16,-22 7-4-16,0-7 0 15,-9-4-4 1,1 0 4-16,-6-20-20 0,5 0 4 16,0-20-28-16,5 4 0 15,9-28 24-15,-10 8 4 16,14-12 8-16,0 5 0 0,14-5 4 16,-14 8 0-16,13 0-4 15,0 4 4-15,14-8 0 16,-4 8 4-16,12-7-4 15,-3 7 0-15,4-4 0 0,-10 4 4 16,-3 0 24-16,4 4 0 31,-23 8 8-31,1 4 4 0,-19 8-36 16,-13 0 0-16,9 8 0 16,0-4 0-16,10 12 0 15,-6-4 0-15,14 4-8 16,0 0 0-16,22 4 4 15,-4-4 0-15,14-4-76 16,-1-4 4-16,9-8-52 0,-8 0 0 16,12-4 32-16,-8 0 0 15,-13 0 64-15,-1 0 4 16</inkml:trace>
  <inkml:trace contextRef="#ctx0" brushRef="#br0" timeOffset="3656.8833">3008 3201 316 0,'-5'-12'176'0,"10"4"-152"16,-5 8 0-16,0 4-28 0,0-4 4 15,9 12 4 1,-9-4 0-16,9 12-8 0,-5-4 0 31,10 4 4-31,-5-4 4 0,9 0-16 16,-1-1 0-16,1-7 8 15,0 0 4 1,0-16 4-16,0 4 0 0,-5-8-8 16,10 1 0-16,-10-1 8 15,10 0 0-15,-19 8-4 16,5 0 0-16,-9 8 0 0,0 0 0 16,9 8-36-16,4-4 4 15,1 0-52-15,8-1 0 16,1-3-16-16,-1 0 0 15,0 0 60-15,1 0 4 16,-5-4 344 15,-144-111-308-31,265 206 40 16,-130-106 0-16,0-13-4 16,0 4 4-16,-5-4-28 15,1 4 4-15,-1 0-4 0,1 4 0 16,-5 8-8-16,0 0 0 15,4 12-8-15,-4 0 0 16,18 8 4-16,-4-4 0 0,17 8 4 16,-9 0 0-16,5 4 0 15,0-4 0-15,-18 12 0 16,4-5 0-16,-8 9-4 16,4-8 4-16,-23 4-8 15,6-4 4-15,-6-12-76 16,1 0 4-1,-1-24-12-15,5 0 0 16,0-4-28-16,5 4 0 16</inkml:trace>
  <inkml:trace contextRef="#ctx0" brushRef="#br0" timeOffset="3910.7677">3581 3296 184 0,'4'8'104'0,"28"-4"-68"0,-28-4 4 0,9-4-16 15,1 0 4-15,8-3-24 16,-4-1 4-16,14-8 0 0,-15 4 4 15,6-8 4-15,-5 4 0 16,0-8-4-16,-5 4 0 16,-9 0 4-16,1 0 0 15,-10 8 0-15,1 4 4 16,-9 12-12-16,-1 0 0 0,-4 20-12 16,9-4 0-16,0 4-16 15,5-4 4-15,17 0-60 16,1-4 0-16,17-4-4 15,-4-4 0-15,22-4-32 16,-9 0 0-16</inkml:trace>
  <inkml:trace contextRef="#ctx0" brushRef="#br0" timeOffset="4211.6278">4203 3137 212 0,'18'-32'116'0,"-18"5"-56"0,0 23 0 0,-9-4-40 15,4 0 0-15,-4 4-8 16,5 0 4-16,-14 12-12 15,5-4 0-15,-10 20-8 16,5-1 4-16,-4 9-4 16,4-4 0-16,18 4 0 0,0-4 0 15,13 4 4 1,1-8 4-16,8-9 16 0,1 1 4 16,-1-16 4-16,-4 0 0 15,0-20-12-15,0 5 0 16,-9-25-4-1,0 4 0-15,-9-20-8 16,0 8 0-16,-14-39-8 16,5 19 0-16,-9-3-100 15,5 7 0-15,13 12-40 16,0 8 0-16,18 9 64 16,0 7 0-16</inkml:trace>
  <inkml:trace contextRef="#ctx0" brushRef="#br0" timeOffset="5117.5505">3576 3070 136 0,'-9'0'76'0,"9"-4"-20"15,0 4 0-15,0 0-24 0,0 0 0 16,-9 0-4 0,5 0 4-16,-5 0-16 15,0 0 4-15,-13 4-8 16,8 0 4-16,-4 0-20 0,0 0 4 16,0 8 4-16,1-5 0 15,8 1-124-15,0 0 4 16,27 0-20-16,-5-4 0 15</inkml:trace>
  <inkml:trace contextRef="#ctx0" brushRef="#br0" timeOffset="6242.5401">4861 3173 232 0,'-23'0'128'0,"46"24"-80"0,-23-24 4 0,9 16-44 16,0-4 4-16,4 8-12 15,-4 0 0-15,9 11 4 0,-9 1 0 16,0-4 4-16,0-8 0 16,-9-4-4-16,0 0 0 31,0-20-8-31,0 0 4 0,0-16 0 16,0 4 0-16,4-20-4 15,1 4 4-15,4-7-8 16,0 7 4-16,4 4 0 15,-4 4 4-15,5 12-4 16,-1 0 0-16,0 12 4 16,1 0 4-16,4 8-8 0,-5 0 4 15,5 4 0-15,0-4 4 16,4 0-4-16,-4-4 4 16,5-8-4-16,-5 0 0 15,4-8 4-15,-4 0 0 0,9-8-4 16,-9 4 0-16,-5-4 4 31,0 5 0-31,-8-5-8 16,-1 8 4-16,-4 8 8 15,0 4 4-15,-4 12-12 16,-1 0 0-16,1 15-8 0,-1-7 4 16,14 4-40-16,0-4 4 15,14 0-52-15,-5-4 0 16,13-8-24-16,-9 0 0 0</inkml:trace>
  <inkml:trace contextRef="#ctx0" brushRef="#br0" timeOffset="6427.4912">5734 3066 216 0,'4'-28'120'0,"-22"16"-52"16,14 8 4-16,-10 4-44 16,1 0 0-16,-14 8-4 0,5 0 4 15,-5 12-32-15,0-4 0 16,9 15-8-16,5-7 4 15,13 4-56-15,0-4 4 16,26-4-40-16,1-4 4 0,5-4-20 16,-6 0 4-16</inkml:trace>
  <inkml:trace contextRef="#ctx0" brushRef="#br0" timeOffset="7044.2638">5904 3121 252 0,'9'0'136'0,"0"-4"-108"0,-9 4 0 16,4-4-28-16,1 0 0 16,8-4 0-16,0 1 4 0,1-9 0 15,-5 8 4-15,0-4 4 16,0 0 0-16,-9-4 4 16,0 4 0-16,-9 4-4 15,4 0 4-15,-8 12 0 16,-1 0 0-16,-8 12-28 15,9-4 0 1,-1 16 8-16,5 0 4 16,14-1-48-16,-5-3 4 15,18-4-12-15,-5-4 0 16,9-8 8-16,-8 0 0 0,-5-12 44 16,0 0 4-16,0-8 36 15,0 0 4-15,-5-8 0 16,1 4 0-16,-1 0 12 15,1 1 0-15,-1 3 0 0,-4 4 4 16,4 16-48-16,-4 4 4 16,5 7-12-16,-5-3 4 15,4 4-4-15,1-4 4 16,-1 0-4-16,1 0 0 16,-1-8-24-1,1-4 4-15,8-8 8 16,-4 0 4-16,9-16-4 15,-4 4 0-15,8-8 12 16,-4 0 0-16,4 1 0 16,-4-1 4-16,-4 8 12 15,-1 4 0-15,-4 8-16 16,0 0 0-16,0 12 0 0,-5 0 0 16,5 12 0-16,0 4 0 15,0 3-32-15,5-3 0 16,-5 0-24-16,-1-4 0 0,-3 0-12 15,-1-4 0-15,-4-8-36 16,0 0 0-16,0-8 72 16,0 0 4-16</inkml:trace>
  <inkml:trace contextRef="#ctx0" brushRef="#br0" timeOffset="7244.5638">6324 2528 284 0,'-9'-4'156'0,"5"20"-132"0,4-16 4 31,4 20-24-31,1-4 0 0,22 24 0 16,-5-8 0-16,9 27 0 15,-8-11 0-15,4 24-12 16,-5-8 4-16,-4 3-60 16,0-11 0-16,-5-4-24 15,-4-5 4-15,-9-15-16 16,0-4 4-16</inkml:trace>
  <inkml:trace contextRef="#ctx0" brushRef="#br0" timeOffset="7391.5931">6307 2998 296 0,'4'0'160'0,"18"4"-120"0,-22-4 4 0,27-4-40 31,-4 4 4-31,12-4-40 16,-3 0 0-16,8 0-68 0,-4 0 4 15,9-12-48-15,-10 0 4 16</inkml:trace>
  <inkml:trace contextRef="#ctx0" brushRef="#br0" timeOffset="7607.8591">6723 2465 212 0,'-27'-8'120'0,"9"28"-60"15,14-20 4-15,-1 16-40 16,1-4 4-16,8 35-8 15,1-7 4-15,3 24-12 16,-3-13 0-16,8 17-12 16,-4-12 4-16,5 12-52 0,-5-17 4 15,9 1-36-15,-5-12 4 16,0-12-12-16,1 0 4 16,-1-17 4-16,1-3 4 0</inkml:trace>
  <inkml:trace contextRef="#ctx0" brushRef="#br0" timeOffset="7961.371">6924 3006 240 0,'5'-20'132'0,"-10"8"-80"16,5 12 0-16,0-4-20 0,0 0 0 15,0 4-24-15,0 0 4 16,9 0 4-16,0 0 0 16,9 8-4-16,-5 0 4 15,10 16-8-15,-5-4 4 16,13 28-8-16,-4-5 0 0,13 25 0 15,-9-12 4-15,-8 7 4 16,-5-7 0-16,-27 4-4 16,4-12 0-16,-22-13-28 15,5-3 4-15,-9-24 12 16,4-4 4-16,0-16-12 16,5 4 4-1,8-20 4-15,-4 5 4 16,27-13 0-16,-9 8 4 15,14-8-4-15,-5 4 0 0,9-8-36 16,-5 9 4-16,14-5-24 16,-5 8 4-16,10-8-40 15,-10 8 0-15,9 0-4 16,-4 5 0-16,0 11 52 0,-5 4 4 16</inkml:trace>
  <inkml:trace contextRef="#ctx0" brushRef="#br0" timeOffset="8214.8439">7242 2246 244 0,'-31'-16'136'0,"35"16"-84"16,-4 0 4-16,14 8-16 15,-1 0 4-15,23 28 4 16,-5-4 0-16,23 47-16 31,-14-11 4-31,9 43-20 0,-8-15 0 16,8 27-12-16,-9-19 4 15,-9 23-4-15,-4-24 0 0,-22 5-76 16,-1-17 0-16,-22-11-120 16,5-16 4-16,-9-5 104 15,4-7 4-15</inkml:trace>
  <inkml:trace contextRef="#ctx0" brushRef="#br0" timeOffset="42096.917">17568 9684 140 0,'-9'-12'76'0,"-23"-12"-60"0,28 20 0 15,-14-4-4-15,4 0 0 16,-3 4-24-16,3 0 0 15,5 0 12-15,0 4 4 16,14 0 4-16,-5 0 4 16,22 0-12-1,-4 0 0-15,13 8 0 16,-4 0 0-16,9 8-4 16,-5-4 4-16,-4 4-132 15,-4 0 4-15</inkml:trace>
  <inkml:trace contextRef="#ctx0" brushRef="#br0" timeOffset="43085.3672">14023 9923 172 0,'-9'-4'96'15,"13"0"-72"-15,1 0 4 0,4 0-8 16,9 0 4-16,8 0-12 16,10 0 4-16,13 0 4 15,14 4 4-15,18-4-4 16,4 0 0-16,13-4-8 0,23 0 0 15,9 0-8-15,9 4 0 16,17-4 0-16,14 0 4 16,18 4-4-16,-9 0 4 15,5-4-8-15,-5 4 4 0,0 4-4 16,-13 0 4-16,-5 0-4 31,-18 0 4-31,-9 0-4 16,-31 0 4-16,0 4 0 15,-22-4 0-15,4 0 4 0,-23 0 0 16,-8 0-4 0,-9 0 4-16,-5 0-76 0,-4 0 4 15,-14-4-16-15,-4 0 0 16,-4-4 0-16,-5-4 0 0,-9 12 16 16,0 0 0-16</inkml:trace>
  <inkml:trace contextRef="#ctx0" brushRef="#br0" timeOffset="43338.8644">17245 9600 176 0,'-18'-16'100'0,"9"-4"-68"16,9 20 0-16,0-4-12 0,9 0 4 15,5 4 0-15,-5 0 0 16,27 4-16-16,-5 0 4 16,27 16-12-16,-13-8 0 0,13 12 0 15,-9-4 4-15,0 8 4 16,-8-4 0-16,-10 12-4 31,-4-9 0-31,-18 5 0 16,-5 0 4-16,-17-4-4 15,0-4 0-15,-19 0-72 0,5-4 4 16,-4 3-56-16,4-3 4 16,27 4 52-1,0-4 0-15</inkml:trace>
  <inkml:trace contextRef="#ctx0" brushRef="#br0" timeOffset="43818.295">18105 10169 108 0,'-5'4'64'0,"-4"-4"-56"0,9 0 0 16,-9 0-4-16,0 0 0 16,-9 0-4-16,9 0 4 0,-13 0 12 15,4 0 4-15,-18 0 8 16,10 0 4-16,-24 0-16 0,10 0 0 16,-36 0-12-16,-5 4 0 15,-4 0-4-15,-9 0 0 16,-13 0 0-16,-18-4 4 15,-14 0-8-15,-18 0 4 16,-8 0-4-16,-28 0 0 16,1 0 8-16,-10 0 0 0,10 0-4 15,-14 0 0-15,13 0-4 16,-3 0 4-16,8 0 0 16,17 0 0-16,6 0 0 15,26 0 0-15,23 0 0 16,17 0 0-16,23 0-12 31,22 0 0-31,14 0-44 0,18-4 4 16,13 4-40-16,13-4 0 15,5 4 84-15,5 0 4 0</inkml:trace>
  <inkml:trace contextRef="#ctx0" brushRef="#br0" timeOffset="44087.9112">14627 10153 144 0,'18'-4'80'0,"-5"-8"-44"0,-13 8 4 16,0 1-32-16,0-1 0 16,0 4 0-16,-9 0 0 15,-9 4 4-15,-8-1 4 16,-15 5-4-16,-3 0 0 31,-1 4 8-31,-4 0 4 0,4 4-20 16,5 0 4-16,8 0 12 15,10 0 0-15,8 4-16 16,10 4 4-16,13-4 0 16,13 0 0-16,5-1-8 15,9 1 4-15,9-4-52 16,8-4 0-16,6-4-108 0,8 0 0 16,-5-4 108-16,28-4 4 0</inkml:trace>
  <inkml:trace contextRef="#ctx0" brushRef="#br0" timeOffset="44557.8818">17057 9377 184 0,'-4'-12'100'0,"-14"8"-64"16,18 4 0-16,-9 4-32 0,-13 4 4 15,-1 8 16-15,-8 8 0 0,-18 4 0 16,-10 12 4-16,-3 16-8 16,-10 11 0-16,-17 5 0 15,4-5 0-15,-9 9-4 16,-23 0 0-16,5 3-12 31,5 1 4-31,4-8-4 16,5 3 0-16,13-3-4 0,8-9 4 15,10-11-56-15,5-8 4 16,12-8-28-16,10 0 0 16,9-13-16-16,8-7 0 15,10 4 12-15,0-12 0 16</inkml:trace>
  <inkml:trace contextRef="#ctx0" brushRef="#br0" timeOffset="44905.0818">15392 9541 212 0,'-22'-44'116'0,"0"8"-52"0,22 28 0 0,0 0-32 15,9 0 4-15,8 4-4 16,15 4 0-16,8 8-12 0,18 8 4 16,23 12-8-16,17 16 0 15,5 19 0-15,9 9 0 16,9 4-12-16,4 7 4 16,5 5-8-16,4 3 0 15,-8 9 0-15,-6-9 0 16,1-3-80-16,-31-21 0 0,17 5-80 15,-17-16 0-15,8 7 80 16,-17-15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20:05:31.0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1495 2819 204 0,'-22'-12'112'0,"-14"20"-84"0,31-8 4 16,-17 20 8-16,4-4 4 0,0 39-12 15,-9-11 0-15,0 68 4 16,10-17 0-16,-6 76-28 16,10-39 4-16,4 63-16 15,4-44 4-15,28 4-92 16,-5-28 0-16,26-7-60 0,-8-21 4 16,40-19 88-16,-18-16 4 15</inkml:trace>
  <inkml:trace contextRef="#ctx0" brushRef="#br0" timeOffset="637.0536">2005 3038 156 0,'-13'-4'88'0,"17"4"-48"0,-4 0 4 0,9 8-28 16,-9 8 0-16,5 8 0 15,-1-1 0-15,14 21 0 16,-4-8 0-16,3 24-20 16,1-9 4-1,-4 21-20-15,4-16 4 16,-9 4-56-16,4-13 4 16,-13 1-44-16,14-12 4 15,-14 0 100-15,4-4 0 16</inkml:trace>
  <inkml:trace contextRef="#ctx0" brushRef="#br0" timeOffset="1317.3545">1943 3197 160 0,'-9'-28'88'0,"13"-12"-48"0,-4 36 4 0,9-12-28 16,5 1 4-16,8-9 12 15,0 8 0-15,14 0-16 16,-9 0 4-16,9 4-20 0,-5 4 0 16,5 4 4-16,0 0 0 15,-18 4 0-15,4 8 0 16,-9 4-4-16,5-4 4 16,-18 16 0-16,0-4 0 0,-22 15-4 15,9-11 4-15,-23 4-4 16,13-4 4-16,-4-4-44 15,5-4 0-15,9-12-80 16,4 0 0-16,22-4 32 0,-4 0 0 16</inkml:trace>
  <inkml:trace contextRef="#ctx0" brushRef="#br0" timeOffset="1618.246">2601 3113 256 0,'-36'-8'140'0,"-22"1"-108"16,44 7 4-16,-17 0-32 16,8 3 4-16,6 5-12 15,-6 0 4-15,10 4-4 16,-5-4 4-16,9 0-8 0,4 0 0 16,19-8 8-16,8-4 4 15,10-4 0-15,-10-4 0 16,9-4-8-16,1 1 4 0,-10-1 4 15,-4 4 4-15,0 4-8 16,-18 8 0-16,4 4 0 31,-4 8 4-31,5 4-60 16,-1-5 0-16,19 1-48 16,-14-4 0-16,26-4 28 15,6 0 4-15</inkml:trace>
  <inkml:trace contextRef="#ctx0" brushRef="#br0" timeOffset="2087.4409">2896 3034 200 0,'-40'-16'108'0,"-14"8"-48"0,45 4 0 0,0 4-40 15,0 0 0-15,0 8-20 16,9 4 0-16,0 4 0 16,0-4 4-16,14 12-4 15,-1-1 0-15,9 9 0 16,1-4 0-1,-5 16 0-15,0-8 4 16,-5 16 0-16,-4-5 0 16,-14-3 0-16,1-4 0 15,-9-4-4-15,-10-8 0 0,-4-21-20 16,9 1 4-16,5-27-24 16,0 3 4-16,13-16 28 15,0 4 4-15,13-8 0 16,5 0 0-16,0-4 4 15,4 5 4-15,1 3 8 0,-1 0 0 16,0 0 0-16,5 0 4 16,-13 4 0-16,8 1 0 15,-13-1 4-15,4 8 4 16,-8 4-4-16,-5 8 0 0,0 8-12 16,-5 4 0-16,1 8-8 15,-1 4 0-15,5 4-4 16,0-4 0-16,14 11-24 15,-5-7 4-15,18-4-112 16,-5 0 0-16,23-4 48 31,-9-4 4-31,13-4 64 0,-13-4 0 16</inkml:trace>
  <inkml:trace contextRef="#ctx0" brushRef="#br0" timeOffset="2541.8135">3885 3002 200 0,'-18'-32'108'16,"27"36"-52"-16,-9-4 4 0,0 4-40 16,0 0 4-16,5 8-24 15,-1 0 0-15,1 8 0 16,-1-4 0-16,5 4 4 16,0 0 4-16,-5-1-8 15,1-3 0-15,-5-8 0 0,0-4 4 16,4-12-8-16,1 0 4 15,8-19-4-15,1 7 4 16,8-12 0-16,-4 4 0 0,13 4 12 16,-4 4 0-16,-4 16-8 15,-6 0 4-15,-3 12-4 16,-1 0 4-16,5 16-52 16,-4-4 4-16,8 4-48 15,-4-4 4-15,13-4 0 0,-8-4 0 16,12-12 36-16,-3 0 4 15</inkml:trace>
  <inkml:trace contextRef="#ctx0" brushRef="#br0" timeOffset="2773.376">4539 2910 220 0,'9'-43'120'0,"-18"23"-64"0,9 20 4 0,-14 0-28 16,1 0 0-16,-10 24-16 15,5-8 4-15,-4 11-24 16,4-3 4-16,14 4-4 15,-1-4 4-15,19-4 0 16,-1-4 4-16,14-12-12 0,-5 0 4 31,-4-20-12-31,-4 4 4 0,-14-12-28 16,0 4 0-16,-18 0-64 16,4 0 4-16,1 8 16 15,4 1 4-15,4-1 52 31,1 0 4-31</inkml:trace>
  <inkml:trace contextRef="#ctx0" brushRef="#br0" timeOffset="2973.9512">4691 2560 232 0,'-18'-12'128'0,"22"12"-68"0,-4 0 0 15,5 4-48-15,-1 0 4 0,10 24-16 16,-5-4 0-16,9 28 0 15,-1-12 4-15,10 19-24 16,-4-11 0-16,-1 16-56 16,-4-13 0-16,0 5-20 15,-5-12 4-15,1-4 32 16,-5-4 0-16</inkml:trace>
  <inkml:trace contextRef="#ctx0" brushRef="#br0" timeOffset="3105.4939">4695 3002 256 0,'-9'-32'140'0,"32"-4"-88"0,-23 28 4 0,22-4-52 16,-4 0 0-16,18 5-16 31,-9-1 4-31,13 4-128 0,-4 0 0 16,13 12 32 0,-9 0 0-16</inkml:trace>
  <inkml:trace contextRef="#ctx0" brushRef="#br0" timeOffset="3390.3342">5335 2978 244 0,'0'4'136'0,"5"12"-84"0,-5-16 4 0,4 8-56 15,1 0 4-15,8 0 0 16,1 0 0-16,3-4-4 16,1 0 0-16,5-4-8 15,-5 0 0-15,17-12 4 16,-8 0 4-1,5-12 0-15,-6 4 4 16,-3-8-8-16,-1 4 0 0,-4 5 8 16,-4-1 4-1,-1 16 8-15,0 0 0 0,-8 16-20 16,-1 0 0-16,5 7-92 16,0-3 0-16,14 4 0 15,-5-4 4-15,13-4 28 0,-4 0 4 16</inkml:trace>
  <inkml:trace contextRef="#ctx0" brushRef="#br0" timeOffset="3875.9136">5980 2855 204 0,'-9'-44'112'0,"-5"4"-40"0,10 32 0 15,-5 0-44-15,4 0 4 16,-3 4-24 0,3 0 4-16,1 8-12 15,-1 0 4-15,10 12-8 16,-1-4 4-16,9 12 0 15,1-4 0-15,8 4 0 16,-4 0 4-16,0 0 16 16,-4-5 0-16,-14 9-20 15,0-4 4-15,-23 4-4 0,5-4 0 0,-9-4-4 16,1-4 4-16,3-16-100 16,5 0 0-16,9-8 8 15,5 0 0-15,13-4 28 16,0 0 4-16,13 0 24 15,-4 0 4-15,4 4 400 16,-116-107-368 0,215 230 56-16,-98-115 0 15,8-12-40-15,-9 0 4 16,19-8-8-16,-10 4 0 16,14-7 12-16,-9 3 0 15,-1-12-12-15,-3 8 0 31,-14 8-8-31,-9 0 0 0,-9 8 0 16,0 4 0-16,-23 12 8 16,10 0 0-16,-5 16-16 15,0-4 4-15,13 12-28 16,1-12 0-16,22-1-100 16,0-3 0-16,40-8 24 0,-13 0 4 15,13-8 32-15,-13 0 4 0</inkml:trace>
  <inkml:trace contextRef="#ctx0" brushRef="#br0" timeOffset="4176.4869">6799 2696 252 0,'-14'-32'136'0,"14"-28"-80"0,0 52 0 0,-4-4-48 15,-1 4 4-15,-3 8-4 32,-1 0 4-32,-9 24-12 15,4-4 4-15,-8 16 12 0,4-8 0 16,9 15-16-16,5-7 0 15,12 0 0-15,-3-4 4 16,17-8 4-16,-4 0 4 16,5-12 12-16,-5-4 0 15,4-24-4-15,-4 4 4 0,-5-36-16 16,1 12 0-16,-10-32-8 16,1 13 0-16,-14-61-28 15,4 29 4-15,-13-29-116 16,5 33 4-16,-5 15 16 15,0 12 0-15,0 33 56 16,5 19 0-16</inkml:trace>
  <inkml:trace contextRef="#ctx0" brushRef="#br0" timeOffset="4927.4429">3102 4053 260 0,'4'23'140'0,"14"29"-112"16,-18-48 0-16,0 24-20 15,5-4 4-15,-1 12 4 16,1-4 4-16,-1-1-12 16,1-7 0-16,-5-12 0 15,0 0 0-15,-5-20-8 0,1 0 4 16,-5-28-4-16,4 1 4 0,5-13-8 16,0 8 0-16,9-8-24 15,-4 9 4-15,17-1-36 16,5 4 4-16,-5 12 12 15,5 8 0-15,-4 8 32 32,-6 4 4-32,10 12 8 0,-13-4 0 15,8 8 24-15,-4 0 4 16,9 0 0-16,-5 0 4 16,5 0 0-16,-5 0 0 15,5-8-20-15,-4-4 0 16,12-16-8-16,-8 8 0 15,-4-12 4-15,-1 4 4 0,-13-8 0 16,4 4 4-16,-8-4-8 16,-5 4 0-16,-5 9-8 15,1 7 4-15,-5 8 0 16,5 0 0-16,-1 19-4 16,5-3 0-16,0 16-4 15,0-4 4-15,9-4-48 0,4 0 4 0,14-12-72 31,-4-4 0-31,13-12 44 16,-1 0 4-16,19-4 28 16,-5 0 4-16</inkml:trace>
  <inkml:trace contextRef="#ctx0" brushRef="#br0" timeOffset="5112.41">4140 3854 228 0,'0'-28'128'0,"-13"8"-60"0,13 20 0 15,-18-4-44-15,4 4 4 16,-12 8-8-16,3-4 0 15,1 16-20-15,4-4 0 16,5 12-4-16,-1-5 4 16,19 5-56-16,-1-4 4 15,27-4-44-15,-4 0 0 0,18-16 4 16,-9 0 4-16,4-4 40 16,-4 0 0-16</inkml:trace>
  <inkml:trace contextRef="#ctx0" brushRef="#br0" timeOffset="5681.8608">4404 3897 252 0,'5'-4'136'0,"4"-19"-116"0,-5 15 4 15,1 0-12-15,4 0 0 0,-5 0 0 16,1 0 0-16,-1-4 0 16,-4 0 4-16,0-4-8 15,0 0 4-15,-9 8 0 16,0 4 0-16,-4 4 0 15,-1 4 4-15,1 4-16 0,-1 16 0 16,1 0-4-16,4-4 0 16,9 8-8-16,0-5 4 15,13 1-48-15,5-4 4 16,0-8 12-16,0-4 0 16,0-4 28-16,0-8 0 15,0-4 12 1,0-8 4-16,0-4 16 15,0-4 0-15,4 1 8 16,0 3 4-16,1-4-8 16,-5 4 0-16,0-4 4 15,-1 8 0-15,-3 16-12 16,-5 0 0-16,0 8-16 16,0 0 4-16,0 8-8 0,0-8 4 0,0 0 0 15,0 0 4-15,4-8-4 16,0 0 0-16,10-8-4 15,-5 0 0-15,4-8 0 16,-4 0 4-16,13-12-8 16,-8 4 4-16,8 0 0 15,-9 5 0-15,-4 7 12 0,0 0 4 16,-9 20-12-16,0 0 0 16,0 15-8-16,0-3 4 15,4 8-36-15,-4-4 4 16,9 4-48-16,-4-8 0 15,8-16-8-15,-4 0 0 16,0-16 28 0,-5 4 0-16</inkml:trace>
  <inkml:trace contextRef="#ctx0" brushRef="#br0" timeOffset="5866.4023">5313 3193 192 0,'4'-44'104'0,"1"76"-64"15,-5-28 4-15,4 20-12 0,1-4 4 0,8 32-36 16,1-5 0-16,4 21-4 16,-5-12 4-16,0 3-60 15,-4-3 4-15,-4-8-28 16,-1-8 0-16,-4-9 8 16,0-7 4-16</inkml:trace>
  <inkml:trace contextRef="#ctx0" brushRef="#br0" timeOffset="6529.1661">5129 3738 308 0,'-9'4'168'0,"27"-4"-104"0,-18 0 0 15,18-12-52-15,-4 4 0 16,21-8-28-16,-8 0 0 16,23-7-76-16,-15 3 4 0,15-16 24 15,-10 8 0-15,5-16 24 16,-5 8 4-16,-18-11 40 15,-4 7 0-15,-13-12 52 16,-1 4 4-16,-4 9 0 16,0 3 4-16,0 12-24 15,0 4 0-15,5 16-4 0,-1 4 4 0,14 24-24 16,0-4 4-16,4 28-20 16,-8-5 4-16,8 25-4 15,-4-12 0-15,0 3-56 16,0-7 0-16,4-4 4 15,-4-8 0-15,4-12 0 32,-4-5 4-32,5-15 48 0,-5 0 0 15,0-24 16-15,-1 4 0 16,1-7 36-16,-4-1 0 16,-1-8-20-16,1 4 4 15,-1 0 8-15,-4 4 0 16,9 8-24-1,-9 8 0-15,4 12-8 0,1 4 0 0,4 20-4 16,0-8 4-16,4 16 8 16,-4-5 4-16,4 21-24 15,-4-4 4-15,0 4-4 16,-5-13 0-16,-13 17-4 16,0-12 0-16,-9-4-16 15,1-9 0 1,-6-23 12-16,1-4 4 15,4-20 0-15,0 4 4 0,13-27-4 16,1-1 0-16,13-12 4 16,-5 8 0-16,18-7-24 15,-4 7 0-15,27-4-56 16,-9 4 4-16,17-4-36 16,-12 9 4-16,17-13 40 0,-14 8 4 15,28-20 4-15,-14 17 4 16,18-5 52-16,-13 12 0 15</inkml:trace>
  <inkml:trace contextRef="#ctx0" brushRef="#br0" timeOffset="6814.9171">7233 1784 184 0,'-72'-20'100'0,"59"28"-56"0,13-8 4 32,4 16-4-32,1 0 4 0,22 32 16 15,-9-8 4-15,22 55-8 16,-9-23 0-16,32 75-8 16,-18-32 0-1,4 61-36-15,-9-37 4 0,-4 40-16 16,-9-36 4-16,-27 24-4 15,0-39 4-15,-36 19-40 0,5-32 0 16,-32-7-128-16,14-25 0 16,-14-19-12-16,14-16 4 15</inkml:trace>
  <inkml:trace contextRef="#ctx0" brushRef="#br0" timeOffset="24224.5818">13956 11399 116 0,'-5'12'64'0,"5"-52"-36"0,0 32 0 0,0 0 4 16,5-8 0-16,-1 4-12 15,1 4 0-15,3 0-12 16,10 1 0-16,5 3-12 16,8 8 4-16,9-1 0 15,10-3 4-15,8 8 0 32,9 0 0-32,5-4-8 0,-1 0 0 15,1 0 16-15,8-4 0 16,5 0-8-16,5 0 0 15,8 4-4-15,5 0 0 16,9 0 0-16,0 0 0 16,0 0 0-16,13 0 0 15,-8 4-4-15,4 4 4 0,-1-4 4 16,-8-4 0-16,-4 4 8 16,-1-4 4-16,-4 0-12 15,0 0 4-15,0 0-8 16,-9 4 0-16,-9-4-8 0,-4-4 4 15,4 4 8-15,-9-4 4 32,-5 4-4-32,-4-4 0 0,-4 0-4 15,4-4 4-15,-9 0-8 16,-4-8 4-16,0 4 0 16,-5-4 0-16,-4 4 0 15,0-4 4-15,-10 4-8 16,-3 0 4-16,-5 8-4 15,-5-4 4-15,-4 4-40 0,0-4 0 16,-5 4 4-16,1 0 4 16,-1 0-8-16,0 0 4 15,-4 0-4-15,0 0 4 16,-4-4-28-16,-1 4 0 16</inkml:trace>
  <inkml:trace contextRef="#ctx0" brushRef="#br0" timeOffset="24525.6528">17563 11208 144 0,'-9'-12'80'0,"-13"-20"-52"0,17 28 4 15,10 0-8-15,-5 0 4 16,4 0-20-16,5 4 4 16,0 0-8-16,5 4 4 0,8 4-4 15,9 8 0-15,5 8-4 16,4 0 0-16,10 0 0 15,-1 4 4-15,0 0-4 16,-4-5 4-16,-5 1 16 16,-9 0 4-16,-8 0-4 15,-14 0 0-15,-14 0-12 0,-17 0 4 16,-14 0-4-16,-9-9 0 16,-4 1-8-16,-5 0 0 15,1 0-20-15,8-4 4 0,14 0-164 16,22 8 4-1</inkml:trace>
  <inkml:trace contextRef="#ctx0" brushRef="#br0" timeOffset="60875.1897">13911 12665 184 0,'-58'-16'104'0,"44"20"-96"0,14-4 4 16,0 0 8-16,0 0 4 15,5-4-16-15,-1 0 4 16,5-4 24-16,5 0 0 16,3 0-24-1,10 0 4-15,0 4-4 0,13-4 4 16,10 4-12-16,17 0 0 0,13 4 0 16,19-4 4-16,8-4-8 15,14-4 4-15,22 8-4 16,5 0 4-16,13 0-4 15,0 0 4-15,18 4-4 16,-4-4 4-16,4 0-4 16,-5 0 4-1,5 4-8-15,-8 4 0 16,-10-4 8-16,-9 0 0 0,-9 0-4 16,-9 0 4-16,-13 0-4 15,-4 0 0 1,-6 0-4-16,-12 4 4 0,-10 0 0 15,-3-4 4-15,-15 0-8 16,-4-4 0-16,-13 0-24 0,4 0 0 16,-13 0-32-1,0-4 0-15,-14 0 20 0,-4 0 0 16,-9 0-16-16,0 0 4 16,-9-4 0-16,-5 1 4 15,1-1 92-15,-5 0 4 16,0 0 16-16,-5 0 4 0,1 0-24 15,-5 0 4-15,4 4 4 16,1 4 0-16,8-4-32 16,5 4 4-16,14 4-4 15,8 0 0-15,5 4-12 16,4 4 4-16,5 4-12 16,8 0 4-1,-3 4 0-15,-6 0 4 0,-8 4-4 16,-13-1 0-16,-14 5 4 15,-9 0 4-15,-14 0 4 16,-8 4 0-16,-10-4-8 16,1-4 4-16,-9 0-12 15,0 0 0-15,13-5-44 16,4-3 0-16,5 4-144 0,14 4 0 16,4 12 112-16,-9-12 0 15</inkml:trace>
  <inkml:trace contextRef="#ctx0" brushRef="#br0" timeOffset="61915.8163">18431 14702 244 0,'-35'-8'136'0,"-1"-12"-104"0,22 16 4 16,-8 0-28-16,-5 0 0 15,-9 4 8-15,-13 0 4 0,-14 0-16 16,-17 4 4-16,-32-4 0 15,-22 0 4-15,-32 0 0 16,-31-4 0-16,-31 4-4 16,-27 0 4-16,-14-8-8 15,-17 8 4-15,-5 0 0 0,4 0 0 16,14 8-8-16,14-8 4 16,17 0-4-16,27 0 0 15,32 0 0 1,22 4 0-16,31-4-4 15,18 0 0-15,27 0-36 16,22 0 4-16,23 0 4 16,13 0 4-16,14-4 0 15,17 4 4-15,10 0 16 16,8 0 4-16,9 0 0 16,10 0 4-16,-6 0 16 15,1 4 0-15,0 0 4 0,-9 0 4 16,-9 0-16-16,-5 0 4 15,-17 0 0-15,-14 4 0 16,-18-4-4-16,-22 0 0 0,-5 0-4 16,-13 0 4-16,-9-4 16 15,-5 4 4-15,10-4-8 16,8 4 0-16,14 4-12 16,13 0 4-16,18 0-12 15,27 4 4-15,27 8-4 0,23 0 4 16,17 7-72-16,22 9 0 15,28 20-120-15,-1 16 0 16</inkml:trace>
  <inkml:trace contextRef="#ctx0" brushRef="#br0" timeOffset="326865.4134">4986 10253 228 0,'0'-12'124'0,"-9"12"-84"0,9 0 0 0,0 4-28 15,0 0 0-15,5 20-4 16,-1-8 4-16,1 16-12 16,-1-5 0-16,1 17-12 15,-1-8 4-15,1 4-84 0,-1 0 4 16,5-17-44-16,0-3 0 16</inkml:trace>
  <inkml:trace contextRef="#ctx0" brushRef="#br0" timeOffset="327134.5335">4977 10285 212 0,'-27'-36'116'0,"14"12"-64"0,8 20 4 0,5-8-44 16,0 4 0-16,14-4-4 0,-5 0 4 16,18 0-12-16,-5 4 0 15,9 0 0-15,-4 0 0 16,5 12 4-16,-6 0 4 15,-3 12 4-15,-1 0 4 16,-13 16-12-16,-4-4 0 16,-14 12-4-16,4-8 4 0,-8-5-4 15,-1-3 0-15,1-12-60 16,4 0 4-16,9-16-76 16,0 0 0-16,13-16 60 0,-4 0 4 15</inkml:trace>
  <inkml:trace contextRef="#ctx0" brushRef="#br0" timeOffset="327313.1785">5425 10110 272 0,'-14'23'148'0,"5"17"-112"0,5-36 4 0,4 16-36 16,0-4 4-16,4 16-8 15,1-4 0-15,4 4 4 16,0-5 4-16,0 5-48 0,0-8 4 15,0-8-68-15,-5-4 0 16,-4-12-12-16,0 0 4 16</inkml:trace>
  <inkml:trace contextRef="#ctx0" brushRef="#br0" timeOffset="327898.608">5228 10189 288 0,'-18'12'160'0,"22"0"-120"16,-4-12 0-16,9 0-28 16,0 0 4-16,23-4-16 0,-10 0 0 15,18-8-12-15,-8 0 4 16,26-4-68-16,-9 4 0 0,5-4 24 16,-9 5 0-16,-1-1 32 15,-12 4 4-15,-6 0 28 16,-3 0 4-16,-5 8 28 15,-5 0 4-15,-4 4-8 16,0 0 4-16,0 12-28 16,0 0 4-16,0 15 4 0,-5-7 4 15,5 12-24-15,0-8 4 16,0 8-4-16,0-12 0 16,0-1-4-16,-4-3 0 0,-1-8-36 15,1-4 4-15,-5-16-4 16,0 4 0-16,0-20 20 31,0 5 0-31,0-13 16 16,0 0 0-16,0 0 0 0,0 4 4 15,4 4 28-15,-4 4 0 16,9 1-20-16,0 3 4 16,4 4-4-16,1 4 0 15,4 0-8-15,-5 0 0 16,10 8 0-16,-1 0 0 0,-4 4 4 15,0 0 4-15,-9 8-12 16,0 0 0-16,-9 8 20 16,0-5 4-16,-9 9-20 15,0-4 0-15,-5 0-4 16,1-4 0-16,-5-4-4 16,9-4 4-1,5-4-64-15,-1 0 0 16,5-8-56-16,0 4 0 15,9-8 12-15,0 0 4 0</inkml:trace>
  <inkml:trace contextRef="#ctx0" brushRef="#br0" timeOffset="328352.8495">5931 10253 216 0,'-5'-4'120'0,"10"-4"-96"31,-5 8 0-31,4-4-4 0,0 4 4 16,10 0-8-16,-5 0 4 0,4 8-12 15,-4-4 4-15,5 16-8 16,-5-8 4-16,4 4-4 16,-4 0 0-16,0 3 4 15,0-3 0-15,-5 4-4 16,1-4 4-16,-10 16 0 0,1-8 4 15,-10 4-12-15,1-4 4 16,-9-8-12 0,4-4 4-16,0-20-72 0,-5 0 0 15,15-16-48-15,-1 8 4 16,9-16 48-16,0 4 4 16</inkml:trace>
  <inkml:trace contextRef="#ctx0" brushRef="#br0" timeOffset="328553.435">6136 10126 236 0,'-9'19'128'0,"14"-7"-68"15,-5-12 0-15,4 16-40 16,1-4 4-16,4 12-20 0,0-4 0 16,9 8-4-16,-5 0 4 15,1-4-28-15,-1-5 0 0,-4 1-48 16,0-4 4-16,-5-8-20 15,1 0 0-15,-10-12 4 16,5 4 0-16</inkml:trace>
  <inkml:trace contextRef="#ctx0" brushRef="#br0" timeOffset="328854.0601">6163 10157 208 0,'-13'-27'112'0,"8"15"-64"0,5 12 0 15,0-4-24-15,0 0 0 16,9-4-16-16,-4 0 4 15,13-4-12-15,-5 4 0 16,10-4 0-16,-6 4 4 0,10 8 16 16,-4 0 4-16,-14 12-4 15,0 0 0-15,-9 12-12 16,0-4 0-16,-14 7-8 16,10-3 0-16,-1 4 4 15,1-8 0-15,8 4 8 16,-4 0 0-16,32-4-4 0,-10-4 4 15,23-4-4-15,-10-1 0 0,15-7-12 16,-10-4 4-16,9-4-76 16,-4 4 0-16,9-3-108 15,-14-1 4-15,-9-4 112 16,-4 4 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26T20:14:50.99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4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26T20:14:55.095"/>
    </inkml:context>
  </inkml:definitions>
  <inkml:trace contextRef="#ctx0" brushRef="#br0">14300 10547 192 0,'-31'4'104'0,"13"-4"-44"0,18 0 0 0,0 0-32 16,0 0 4-16,13-4-8 15,-4 4 4-15,23-4 0 16,-5 4 0-16,35 0-12 0,-13 0 0 15,32-8-8-15,-18 0 4 16,44 1-12-16,-26 3 0 16,22 0 0-1,-18 0 4-15,4 8-12 0,-17 0 4 16,-14-8-52-16,-9 0 0 16,-13 0-32-1,0 0 4-15,-23-4-24 16,1 4 4-16,-10 8 40 15,1 4 4-15</inkml:trace>
  <inkml:trace contextRef="#ctx0" brushRef="#br0" timeOffset="285.253">15240 10364 232 0,'-31'-16'128'0,"-1"8"-64"0,28 4 0 15,0 4-48-15,4 0 4 0,8 4 8 16,-3-4 4-16,22 8-24 15,-5-4 0-15,23 4-8 16,-5 0 4-16,5 8-4 16,-9-4 0-16,0 20 0 0,-5-4 4 15,-9 8 0-15,-4-1 0 16,-22 9 8-16,-1-8 0 16,-22 4-12-16,5-8 4 15,-14 0-4-15,5-1 4 16,4-11-92-16,5-4 4 31,13-4-76-31,4-4 4 0,23 0 80 16,-4 0 0-16</inkml:trace>
  <inkml:trace contextRef="#ctx0" brushRef="#br0" timeOffset="838.3943">18199 8546 232 0,'-14'-8'128'0,"10"4"-68"0,4 4 4 0,0 4-44 16,0 0 4-16,4 20 16 15,1-5 0-15,4 21-20 16,-5-4 0-16,5 32-20 15,0-13 0-15,0 13 0 16,0-8 0-16,9-1-12 0,-5-7 0 16,-8-4-64-16,-5-4 0 15,-9-8-24-15,0-9 0 16,-9-3-36-16,0-4 4 16</inkml:trace>
  <inkml:trace contextRef="#ctx0" brushRef="#br0" timeOffset="1135.5543">17970 9027 272 0,'-4'-8'148'0,"17"12"-84"15,-13-4 4-15,14 8-40 16,-5-4 4-16,13 16-16 16,0-4 0-1,19 16-12-15,-14-4 4 0,13 7-8 16,-9-7 4-16,5 8-4 15,-5-4 0-15,1 0 0 16,-5-8 4-16,-5 0 4 16,-4-9 0-16,0-15-8 15,0 0 0-15,8-11 0 16,-8-5 4-16,5-20-40 16,-5 8 0-16,4-20-72 0,-4 8 0 15,-5-11-20-15,-4 3 4 16,0 12 56-16,0 8 0 15</inkml:trace>
  <inkml:trace contextRef="#ctx0" brushRef="#br0" timeOffset="1356.4182">18946 8593 228 0,'-9'-12'128'0,"27"40"-64"0,-18-24 0 16,9 20-48-16,0 0 4 0,9 16-16 16,-5-8 4-1,5 19-8-15,-4-7 0 0,4 8-52 16,-5-12 0-16,-13-4-48 16,0-5 0-16,-13-7-12 15,-1-4 4-15</inkml:trace>
  <inkml:trace contextRef="#ctx0" brushRef="#br0" timeOffset="1603.475">18968 8478 300 0,'14'-24'164'0,"4"4"-120"0,-18 16 4 16,18-4-28-16,-5 4 0 31,14 8-16-31,-5 0 4 0,23 4-8 16,-14-4 0-16,1 12 4 15,-5-4 4-15,-14 8-8 16,0-4 4-16,-21 4-4 16,3-4 0-16,-26 0 4 15,4-1 4-15,-4-7-64 0,4 0 0 16,4-8-56-16,10 0 4 0,17-4-40 16,1 0 4-16,22 4 140 15,-9 0 4-15</inkml:trace>
  <inkml:trace contextRef="#ctx0" brushRef="#br0" timeOffset="1788.2487">19429 8466 236 0,'0'4'132'0,"14"16"-60"16,-14-20 4-16,9 16-56 16,-9 0 0-16,9 16-12 0,0-5 4 15,4 13-12-15,-4 0 0 16,0 12-32-16,0-8 4 15,-4-9-56-15,-1-3 4 16,-4-12-64-16,0-4 4 0,-9-20 108 16,0 0 4-16</inkml:trace>
  <inkml:trace contextRef="#ctx0" brushRef="#br0" timeOffset="1973.2011">19456 8378 296 0,'9'-15'160'0,"23"15"-120"0,-28 0 0 0,14 0-32 16,-5 0 4-16,19 0-16 16,-5 0 0-16,13 0 8 15,-9 0 0-15,9 0-76 16,-8 0 0-16,-14 0-28 16,0 0 0-16,-18 11-4 15,0-3 4-15</inkml:trace>
  <inkml:trace contextRef="#ctx0" brushRef="#br0" timeOffset="2104.7425">19497 8633 200 0,'0'16'112'0,"26"-12"-96"0,-21-4 4 16,8-4-16-16,-4 0 4 0,9-4-48 16,0 4 0-16,0 0-96 15,0 0 0-15</inkml:trace>
  <inkml:trace contextRef="#ctx0" brushRef="#br0" timeOffset="2907.0512">19125 8470 204 0,'-31'0'112'0,"53"-12"-72"0,-22 8 0 16,9 4 12-16,0 0 4 0,18-4-8 16,-5 4 0-16,23 0-16 15,-5 0 0-15,23-4-24 16,-9 0 0-16,26-4-8 16,-17 0 4-16,9-4-20 15,-14 0 4-15,0 4-88 16,-13 0 0-1,-10 0-40-15,-8 4 4 16,-13 8 48-16,-5 0 4 16</inkml:trace>
  <inkml:trace contextRef="#ctx0" brushRef="#br0" timeOffset="3292.5985">20199 8386 220 0,'5'-12'124'0,"-5"12"-64"16,0 0 4-16,0 0-36 15,0 0 4-15,0 16 4 0,0-4 0 16,0 20-28-16,0-8 4 16,4 16-12-16,-4-8 4 15,9 11-4-15,-4-7 0 16,-1 4-60-16,1-8 0 0,-5-8-40 15,0-4 4-15,-5-8-52 16,5 0 4-16,-9-16 140 0,0 4 4 16</inkml:trace>
  <inkml:trace contextRef="#ctx0" brushRef="#br0" timeOffset="3477.5779">20074 8422 324 0,'4'-20'180'0,"37"8"-132"0,-37 8 0 0,23-4-40 16,-9 1 0-16,13-5-8 16,-4 0 0-16,13 0-36 15,-4 4 0-15,5 0-52 16,-10 4 0-16,-9 4 0 16,1 0 4-16,-19 8-12 15,1-4 4-15</inkml:trace>
  <inkml:trace contextRef="#ctx0" brushRef="#br0" timeOffset="3646.9099">20249 8526 324 0,'62'0'180'0,"-8"-4"-156"16,-50 4 0-16,19-4-24 0,-1 0 4 15,5 0-32-15,-5 0 4 16,10 0-48-16,-10 0 4 15,-13 4-4-15,0 0 0 16,-13 4-36-16,-1 0 4 16</inkml:trace>
  <inkml:trace contextRef="#ctx0" brushRef="#br0" timeOffset="3778.1537">20356 8701 208 0,'-9'24'116'0,"18"-16"-48"0,-9-8 4 0,13 0-44 15,-4 0 0-15,14-4-16 16,-5 0 4-16,13-4-36 15,-4 4 4-15,18-4-104 16,-14 4 0-16,14 4-12 0,-10 0 0 16</inkml:trace>
  <inkml:trace contextRef="#ctx1" brushRef="#br0">21072 17615 0,'0'0'15</inkml:trace>
  <inkml:trace contextRef="#ctx0" brushRef="#br0" timeOffset="4468.5337">13539 10002 212 0,'-58'-24'120'0,"49"56"-96"0,5-28 4 15,4 20-8-15,0-8 0 16,13 28-16-16,-4-9 0 15,13 17-8-15,-4-8 0 0,5 12-76 16,-1-16 4-16,-8-5-56 16,-1-3 0-16</inkml:trace>
  <inkml:trace contextRef="#ctx0" brushRef="#br0" timeOffset="4684.7505">13351 9887 268 0,'-9'-40'148'0,"32"28"-100"0,-23 8 4 16,22-4-44-16,-4 0 4 0,31 8-4 15,-8 0 0-15,21 12-8 16,-8 0 0-16,-5 4 4 16,-9 0 0-16,-17 12 0 15,-5-4 4-15,-27 3-8 0,0-3 4 16,-36 4 4-16,9-4 4 15,-17 0-36-15,8-8 4 16,5-12-48-16,4 0 0 16,18-8-40-16,4 0 0 15,23-4 12-15,0 4 0 0</inkml:trace>
  <inkml:trace contextRef="#ctx0" brushRef="#br0" timeOffset="4885.3372">13947 9927 288 0,'9'11'160'0,"-9"25"-112"0,0-32 4 32,0 12-32-32,0-4 0 0,4 20-20 15,1-8 4-15,3 16 0 16,1-9 0-16,5 9-24 16,-1-8 0-16,1 0-48 15,-1 0 4-15,-4-12-52 16,0-4 0-16,-4-12 20 15,-1 0 0-15</inkml:trace>
  <inkml:trace contextRef="#ctx0" brushRef="#br0" timeOffset="5232.671">13705 9915 212 0,'-36'-8'116'0,"18"8"-40"0,18 0 4 0,5 0-44 16,-1 0 0-16,23-8-4 15,-5 0 4-15,23-8-28 16,-5 0 0-16,32-20-8 16,-9 4 4-16,13 4-36 15,-14 5 4 1,-3-1-88-16,-10 4 0 31,-9 0-56-31,-4 4 0 16</inkml:trace>
  <inkml:trace contextRef="#ctx0" brushRef="#br0" timeOffset="5417.6227">14511 9660 288 0,'-14'28'156'0,"14"47"-120"16,0-67 0-16,0 28-20 15,0-8 4-15,9 12-4 16,0-4 0-16,9 11-16 0,-5-7 0 15,5 8-64-15,-4-12 4 0,-1-4-32 16,1-5 4 0,-10-15-48-16,1 0 4 0</inkml:trace>
  <inkml:trace contextRef="#ctx0" brushRef="#br0" timeOffset="5617.4228">14381 9871 220 0,'-40'-44'120'0,"40"-4"-48"0,0 40 4 15,8-12-48-15,1 5 4 16,18-5-12-16,-4 4 0 16,26-8-20-16,-9 8 0 15,18-8 0-15,-8 4 0 16,3 4-72-16,-8 4 4 16,-9 4-8-16,-5 4 4 0,-13 4-32 15,0 0 4-15,-18 12 56 16,0 0 0-16</inkml:trace>
  <inkml:trace contextRef="#ctx0" brushRef="#br0" timeOffset="5771.1308">14622 9851 184 0,'-26'20'104'0,"21"-16"-52"0,5-4 4 31,5 0-8-31,4 0 0 16,4-12-40-16,0 4 4 0,5-8-12 15,0 4 4-15,0 0-52 16,-4 4 4-16,3 4-56 15,-3-4 0-15,-1 24-8 16,-4-4 0-16</inkml:trace>
  <inkml:trace contextRef="#ctx0" brushRef="#br0" timeOffset="5933.5864">14614 10181 316 0,'35'4'172'0,"28"-24"-144"0,-54 16 0 15,22-8-24-15,-8 0 4 0,30-3-12 16,-8 3 4-16,13 0-108 16,-4 0 4-16,9 12-64 15,-14 0 4-15</inkml:trace>
  <inkml:trace contextRef="#ctx0" brushRef="#br0" timeOffset="40685.167">7112 8573 212 0,'-9'-4'120'16,"5"4"-80"-16,4 0 0 0,-5 4-16 15,5 0 4-15,0 20-16 16,0-4 0-16,5 36-8 0,-5-12 0 15,0 31-4-15,0-11 0 16,0 24-32-16,0-21 4 16,0 5-52-16,0-8 4 15,0-13-60-15,0-7 0 16</inkml:trace>
  <inkml:trace contextRef="#ctx0" brushRef="#br0" timeOffset="40948.2768">6906 9166 236 0,'-18'-31'128'16,"14"31"-76"-16,4 0 4 0,0 0-20 0,0 0 0 16,9 20 0-1,-5-5 4 1,10 17-36-16,-5-8 4 0,9 12-8 16,-1-4 4-16,10 0-4 15,0-1 0-15,5-7 4 16,-6-4 4-16,15-20-4 15,-6 0 0-15,6-20-8 16,-5 4 0-16,4-23-40 16,-9 11 0-16,-4-4-124 0,0 4 0 15,-14 20 96-15,1 0 4 16</inkml:trace>
  <inkml:trace contextRef="#ctx0" brushRef="#br0" timeOffset="41549.573">5590 8562 220 0,'-26'0'120'0,"57"19"-96"15,-22-19 4-15,9 20-12 16,0-4 4-16,13 24-8 16,-4-12 4-16,13 8-12 15,-9-4 0-15,5 15-20 16,-4-7 0-16,-6-12-28 31,-3 0 0-31,-10-8-32 0,1-4 4 16,-10 0-24-16,-4-5 0 15</inkml:trace>
  <inkml:trace contextRef="#ctx0" brushRef="#br0" timeOffset="42074.1648">5461 8733 212 0,'-14'-20'120'0,"19"4"-72"0,-5 16 0 16,4-4-24 0,1 0 4-16,8 8-8 15,-4 0 4-15,27 16 0 16,-5-4 4-16,23 4-12 15,-14-5 0-15,14 5-12 16,-9-4 0-16,4-4 0 16,-9-4 0-16,0 0 0 15,-4 0 0-15,-9-8 0 0,0 0 4 0,-23-12-4 16,1 4 0-16,-19-20-4 16,1 4 0-16,-14-19 0 15,5 3 0-15,-14-12-4 16,9 12 4-1,0 1 0-15,5 7 0 0,-5 0-68 16,5 8 4-16,13 12-36 0,0 4 4 16,13-4-16-16,1 0 0 15,4 16 68-15,0 0 0 16</inkml:trace>
  <inkml:trace contextRef="#ctx0" brushRef="#br0" timeOffset="42243.4963">5850 8367 244 0,'4'-12'132'0,"10"0"-96"16,-14 8 0-16,9 16-4 16,0-4 0-16,4 15-24 15,1-3 4-15,8 16-12 16,0-12 4-16,5 4-28 16,-4-4 0-16,-1 0-48 15,0-4 0-15,-8-9-16 0,-1-3 4 0,-13-8 0 16,0 0 4-16</inkml:trace>
  <inkml:trace contextRef="#ctx0" brushRef="#br0" timeOffset="42475.3313">5859 8398 252 0,'-31'-55'136'0,"8"19"-80"0,19 28 0 0,4-16-20 16,0 4 4 0,9 0-20-16,0 0 4 15,4 0-20-15,-4 1 4 16,9 7-4-16,-5 0 4 15,1 8-8-15,-5 4 4 16,0 20-4-16,0-1 0 16,-9 9-4-16,0-4 4 15,0 4-12-15,0-8 4 0,-5 0-100 16,5-4 4-16,5-12-28 16,-5 0 4-16,9-12 56 15,-5 4 0-15</inkml:trace>
  <inkml:trace contextRef="#ctx0" brushRef="#br0" timeOffset="42675.9111">6060 8060 276 0,'14'4'152'0,"4"16"-104"0,-18-20 0 0,9 16-40 16,-5-4 0-16,10 12-8 15,-1-4 0-15,5 7 4 31,-5-7 0-31,5 0-68 0,-4-4 4 16,-5-12-40-16,0 0 0 16,-14-8-8-16,5 0 0 15</inkml:trace>
  <inkml:trace contextRef="#ctx0" brushRef="#br0" timeOffset="42961.1066">5935 8088 308 0,'-18'-8'168'0,"27"-4"-116"16,-9 12 4-16,9-4-24 15,0 0 4-15,18-4-12 16,-9 4 0-16,13 8-16 0,-4 0 4 16,13 4-12-16,-8 0 4 15,8 0-8-15,-9 0 4 32,18-4 4-32,-8 0 4 0,-1-4 4 15,-9 0 0-15,-13-20-16 16,-4 4 4-16,-23-16-8 15,4 4 0-15,-17-15 4 16,4 3 4-16,-9 0-72 16,0 8 4-16,0 0-56 15,5 5 0-15,17-1 16 0,1 4 4 16,22 0 40-16,0 8 4 16</inkml:trace>
  <inkml:trace contextRef="#ctx0" brushRef="#br0" timeOffset="56965.8543">9986 10838 244 0,'0'16'136'0,"22"20"-100"16,-22-32 4-16,18 23-28 16,0-3 4-16,18 20-8 15,-1-8 4-15,15 16-4 16,-10-13 4-16,9 5-8 0,-9-4 0 16,-4-8 16-16,-9-8 4 15,-9-12-12-15,0 0 0 0,-9-28 0 16,0 4 0-16,-9-32-8 15,0 4 0-15,-5-12 0 16,1 9 0-16,-1-1-60 16,1 8 0-16,-1 8-64 0,1 0 0 15,17 12 8-15,-4 5 0 16,9 18 84-16,0-3 0 16</inkml:trace>
  <inkml:trace contextRef="#ctx0" brushRef="#br0" timeOffset="57419.6956">10849 11041 176 0,'-13'-16'96'0,"4"-24"-52"16,5 32 4-16,-5-8-12 16,4-4 4-16,1 4-20 15,-1 1 4-15,-13 7 0 16,9 0 4-16,-4 12-28 0,4 0 4 15,-4 11-12-15,4-3 4 0,4 4 0 16,1 0 4-16,13-8-4 16,-5 0 4-16,9-12 0 15,1 4 0-15,-1-12 0 16,-4 0 0 0,5-4 0-1,-5 4 0-15,-5-3 0 16,1 3 4-16,-1 0-4 0,1 4 0 15,-5 4 0-15,0 0 4 16,4 8-8-16,-4 0 4 16,5 4 0-16,-1 0 4 15,9 0 0 1,-4 0 0-16,5-1-4 0,-1-3 0 0,1 0-4 16,-5 0 4-16,4-8-4 15,-4 0 0-15,0 0-20 16,-5 1 4-16,1-5-32 15,-1 0 4-15,1-4-8 16,-1 4 4-16,1-8-80 16,-1 0 0-16</inkml:trace>
  <inkml:trace contextRef="#ctx0" brushRef="#br0" timeOffset="57670.3974">10917 10472 200 0,'-23'-20'108'0,"14"12"-44"0,9 8 0 15,0 0-40-15,0 0 4 0,5 4 0 16,-1 0 4 0,14 24-4-16,-5 0 4 0,5 15-32 15,-4-7 4 1,8 12 0-1,-4-8 0-15,0 0-72 0,-5-1 0 16,1-7-28 0,-1-4 4-16,5-8-52 0,-4-4 0 15</inkml:trace>
  <inkml:trace contextRef="#ctx0" brushRef="#br0" timeOffset="57939.6929">11194 10687 200 0,'-22'-16'112'0,"35"4"-48"0,-13 8 4 0,5 8-40 15,-5 0 0-15,4 8-16 16,1 0 0-16,3 8-12 16,1-5 0-16,0 9 0 15,0-8 0-15,0 0-32 16,0 0 4-16,-4-8-24 0,-1-4 4 16,-8-12 16-16,4 0 4 15,-9-12 20-15,0 0 4 0,-14-12 4 16,6 13 0-16,-10-13 12 15,4 4 4-15,1 0-20 16,8 4 0-16,6 0-52 31,-1 4 4-31,18 0-48 0,-1 5 4 16</inkml:trace>
  <inkml:trace contextRef="#ctx0" brushRef="#br0" timeOffset="58271.8524">11445 10476 212 0,'-5'24'116'0,"-4"-24"-60"0,9 0 4 16,-9 0-48-16,5 0 4 0,-5 0-16 16,0 0 0-16,0 8 0 15,0-4 0-15,0 11-4 16,0 1 4-16,5 12-4 16,-1-8 0-16,10 12 4 15,-1-4 4-15,10-4 8 16,-1-4 0-1,9-12 8-15,-4-4 4 16,0-12 8-16,-4 0 0 0,-5-12-8 16,-1 0 4-16,-12-16-20 15,0 8 0-15,-14-24-8 16,4 5 4-16,-13-29-20 16,5 16 0-16,-5-11-76 15,5 7 4-15,4 12-64 31,4 9 4-31,19 15 80 0,-1 8 4 0,5 4 56 0,-4 4 0 16</inkml:trace>
  <inkml:trace contextRef="#ctx0" brushRef="#br0" timeOffset="58857.5802">10469 10651 140 0,'-5'-16'76'0,"-8"16"-24"15,13 0 0-15,-13 0-28 0,8 0 0 0,-8 8 0 16,4 0 0-16,-5 20 4 15,1-4 0-15,13 31-4 16,0-11 0-16,9 20-20 16,0-13 0-16,4 13-4 15,-4-16 4-15,0 0-80 16,0-9 0 0,9-15-84-16,-9-4 4 15,4-32 128-15,-4 4 0 16</inkml:trace>
  <inkml:trace contextRef="#ctx0" brushRef="#br0" timeOffset="59257.884">11543 10301 216 0,'5'-8'120'0,"8"-8"-76"0,-13 12 0 15,9-16-12-15,-5 8 0 16,14-12-16-16,0 4 0 16,9 0-16-16,-4 0 0 15,3 4-20-15,-3 1 4 0,-1-1-64 16,-4 4 0-16,0 0-80 15,-5 4 4-15</inkml:trace>
  <inkml:trace contextRef="#ctx0" brushRef="#br0" timeOffset="59473.9797">11709 10440 316 0,'18'-4'172'0,"9"-20"-164"0,-27 20 4 0,13-16-24 15,0 4 0-15,10-12-60 0,-5 5 4 16,17-1-84-16,-8 4 0 16,5-4 136-16,-6 8 0 15</inkml:trace>
  <inkml:trace contextRef="#ctx0" brushRef="#br0" timeOffset="59758.2792">12103 9560 288 0,'-5'24'160'0,"19"16"-124"0,-14-36 4 0,13 24 8 16,-4-4 0-16,13 20-20 15,5-9 4-15,0 29-24 16,-5-16 4-16,5 12-12 16,-4-9 4-16,-1 9-48 15,0-16 4-15,1-4-112 0,-5-9 0 16,9-15 44-1,-5-4 0-15</inkml:trace>
  <inkml:trace contextRef="#ctx0" brushRef="#br0" timeOffset="60688.9925">1092 10973 260 0,'-22'-32'140'0,"22"24"-100"16,0 8 0-16,18 12-20 15,-5 4 0-15,23 16 8 16,-5-8 0-16,23 20-20 16,-9-8 4-16,26 15-12 0,-12-7 4 15,12-20 0-15,-22-4 0 0,1-4 4 16,-6-4 4-16,-17-4-8 16,0-4 0-16,-22-28-8 15,-1 4 4-15,-31-44 4 16,5 16 0-16,-14-43-28 31,0 11 4-31,-9 9-80 0,19 11 4 16,-6 12-36-16,5 8 4 15,14 28 60-15,4 5 4 16</inkml:trace>
  <inkml:trace contextRef="#ctx0" brushRef="#br0" timeOffset="61490.2925">1996 10949 196 0,'-27'-16'108'0,"-17"-11"-84"15,35 23 4-15,-5-4-20 16,1 4 4-16,-1 8 12 16,1 0 4-1,0 19-12-15,-1-3 0 16,10 12-16-16,4-8 4 0,9 4-12 15,0-4 4-15,9-12 4 16,-1 0 0-16,6-12 0 16,-5 0 4-1,0-8-12-15,-5 0 4 0,0-12 4 16,-8 4 0-16,-10-8-4 0,5 4 4 16,-17-4-4-1,8 8 4-15,0-4 4 0,0 1 4 16,4 11 4-16,1 0 0 15,13 4-4-15,0 0 0 16,9 4-8-16,-1 0 0 16,6 0 0-16,-1 0 0 0,5-12 0 15,-5 4 4-15,1-16 0 16,-5 4 0-16,-5-28-4 16,5 4 4-16,-18 1 0 15,0 3 0-15,-22-20-4 16,4 12 0-16,-14-19-4 15,10 15 4 1,-5 12 0-16,9 4 4 0,9 29 4 16,5-1 0-16,13 31-8 15,4-3 0-15,10 24 4 16,-1-8 0-16,18 12-12 16,-8-5 4-16,21 1-32 15,-8-8 4-15,-5-24-12 16,1 0 4-16,-10-12 20 0,-4 0 0 15,-9 0 20-15,-5 0 0 16,-17-24 0-16,4 4 0 16,-9-8 8-16,4 4 0 15,1 1 16-15,-1-1 4 16,14 12 4-16,-4 4 0 16,13 16-20-1,-5 0 4-15,5-4-8 16,0 4 4-16,0 4-12 15,-5-1 0-15,5-11 4 16,-13 0 4-16,-5-3-4 16,0-1 0-16,-27-12 0 15,4 0 0-15,-3-12-4 16,-6 8 4-16,-4-12-40 0,5 4 4 0,4 0-44 16,9 5 4-16,5 7-40 15,4 0 0-15,22 4 60 16,-4 4 4-16</inkml:trace>
  <inkml:trace contextRef="#ctx0" brushRef="#br0" timeOffset="61791.276">2672 10193 252 0,'-9'-4'140'0,"-18"-16"-112"0,27 16 4 16,-18 0-20-16,10 0 4 16,-1 8-8-16,-9 0 0 15,9 20-8-15,0-4 0 16,9 12-4-16,0 0 4 31,13-4-4-31,-4-4 4 0,14-5 12 16,-6-3 0-16,1-12 8 15,0-4 0-15,-9-12 16 16,0 4 4-16,-18-19-16 16,9 3 0-16,-31-24-20 15,8 12 4-15,-39-32-8 16,13 13 0-16,-19-25-48 0,19 20 0 15,9-3-76-15,4 11 0 0,18 0 8 16,5 13 0-16,31 7 64 16,-5 4 0-16</inkml:trace>
  <inkml:trace contextRef="#ctx0" brushRef="#br0" timeOffset="62076.5208">2784 9879 288 0,'-31'24'160'0,"40"-44"-112"16,-9 20 0-16,4-20-36 15,1 0 4-15,13-12-12 0,-5 0 0 16,9-4-36-16,1 5 4 16,-5 3-36-1,0 4 0-15,-5 8-8 16,0 0 4-16,-13 8-56 16,5 0 0-16</inkml:trace>
  <inkml:trace contextRef="#ctx0" brushRef="#br0" timeOffset="62245.8644">2820 10014 300 0,'9'36'164'0,"18"-48"-128"0,-27 8 0 15,18-24-16-15,-9 8 4 16,17-16-24-16,-12 5 0 16,13-17-92-16,-5 8 4 15,-4 0-52-15,0 8 4 16,-5 1 76-16,-4 3 4 0</inkml:trace>
  <inkml:trace contextRef="#ctx0" brushRef="#br0" timeOffset="62593.1546">3312 9170 252 0,'-67'0'140'16,"40"-12"-76"-16,23 9 0 0,-5 6-56 16,0 1 4-16,0 16-8 15,4-4 4-15,-4 24-8 16,9-4 0-16,23 20-4 0,-19-9 4 16,32 5-4-16,-5-12 0 15,14-8 12-15,-5-4 0 16,14-16 12-16,-9-1 0 15,0-18 4-15,-1 3 0 16,-17-20-4-16,-4 4 0 16,-23-12-16-1,0 4 4-15,-32-20-12 16,6 9 4-16,-42-9-52 16,19 12 0-1,-5 16-196-15,10 4 4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11/20/2017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0CF67-2395-4382-A47D-4CA5BA4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340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1501796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TLB Hit == page has been used recently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5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defTabSz="881440">
              <a:defRPr/>
            </a:pPr>
            <a:r>
              <a:rPr lang="en-GB" kern="0" dirty="0">
                <a:solidFill>
                  <a:srgbClr val="C00000"/>
                </a:solidFill>
                <a:latin typeface="Lato" panose="020F0502020204030203" pitchFamily="34" charset="0"/>
              </a:rPr>
              <a:t>TLB Miss == page has not been used recently</a:t>
            </a:r>
          </a:p>
          <a:p>
            <a:pPr defTabSz="881440">
              <a:defRPr/>
            </a:pPr>
            <a:endParaRPr lang="en-GB" kern="0" dirty="0">
              <a:solidFill>
                <a:srgbClr val="C00000"/>
              </a:solidFill>
              <a:latin typeface="Lato" panose="020F0502020204030203" pitchFamily="34" charset="0"/>
            </a:endParaRPr>
          </a:p>
          <a:p>
            <a:pPr defTabSz="881440">
              <a:defRPr/>
            </a:pPr>
            <a:r>
              <a:rPr lang="en-GB" kern="0" dirty="0">
                <a:solidFill>
                  <a:srgbClr val="C00000"/>
                </a:solidFill>
                <a:latin typeface="Lato" panose="020F0502020204030203" pitchFamily="34" charset="0"/>
              </a:rPr>
              <a:t>Does a TLB miss require disk access?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7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63193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8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16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9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3680654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6997700" cy="5249863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VA: n = 14 bits</a:t>
            </a:r>
          </a:p>
          <a:p>
            <a:r>
              <a:rPr lang="en-US" dirty="0"/>
              <a:t>PA: m = 12 bits</a:t>
            </a:r>
          </a:p>
          <a:p>
            <a:r>
              <a:rPr lang="en-US" dirty="0"/>
              <a:t>P = 64B -&gt; p = 6 bits</a:t>
            </a:r>
          </a:p>
          <a:p>
            <a:endParaRPr lang="en-US" dirty="0"/>
          </a:p>
          <a:p>
            <a:r>
              <a:rPr lang="en-US" dirty="0"/>
              <a:t>VPN = n-p = 8 bits</a:t>
            </a:r>
          </a:p>
          <a:p>
            <a:r>
              <a:rPr lang="en-US" dirty="0"/>
              <a:t>VPO = PPO = 6 bits</a:t>
            </a:r>
          </a:p>
          <a:p>
            <a:r>
              <a:rPr lang="en-US" dirty="0"/>
              <a:t>PPN = m-p = 6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55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Size of page</a:t>
            </a:r>
            <a:r>
              <a:rPr lang="en-US" baseline="0" dirty="0"/>
              <a:t> table = 2^(n-p) entries</a:t>
            </a:r>
          </a:p>
          <a:p>
            <a:endParaRPr lang="en-US" baseline="0" dirty="0"/>
          </a:p>
          <a:p>
            <a:r>
              <a:rPr lang="en-US" baseline="0" dirty="0"/>
              <a:t>Total size = 2^(n-p) = 2^8 = 256 entries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One entry for every virtual page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4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Calculate VPN for valid</a:t>
            </a:r>
            <a:r>
              <a:rPr lang="en-US" baseline="0" dirty="0"/>
              <a:t> TLB entry using Tag &amp; Set</a:t>
            </a:r>
          </a:p>
          <a:p>
            <a:endParaRPr lang="en-US" baseline="0" dirty="0"/>
          </a:p>
          <a:p>
            <a:r>
              <a:rPr lang="en-US" baseline="0" dirty="0"/>
              <a:t>Address is a Virtual Address (VA)</a:t>
            </a:r>
          </a:p>
          <a:p>
            <a:endParaRPr lang="en-US" baseline="0" dirty="0"/>
          </a:p>
          <a:p>
            <a:r>
              <a:rPr lang="en-US" baseline="0" dirty="0"/>
              <a:t>16 entries / 4-way associative = 4 sets -&gt; 2 bits for TLB Index (TLBI)</a:t>
            </a:r>
          </a:p>
          <a:p>
            <a:endParaRPr lang="en-US" baseline="0" dirty="0"/>
          </a:p>
          <a:p>
            <a:r>
              <a:rPr lang="en-US" baseline="0" dirty="0"/>
              <a:t>TLB ignores </a:t>
            </a:r>
            <a:r>
              <a:rPr lang="en-US" baseline="0"/>
              <a:t>VPO because that is not part of its job</a:t>
            </a:r>
            <a:r>
              <a:rPr lang="en-US" baseline="0" dirty="0"/>
              <a:t>!</a:t>
            </a:r>
            <a:endParaRPr lang="en-US" baseline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78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64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TLB and Cache are separate</a:t>
            </a:r>
            <a:r>
              <a:rPr lang="en-US" baseline="0" dirty="0"/>
              <a:t> pieces of hardware; page table stored in memory</a:t>
            </a:r>
          </a:p>
          <a:p>
            <a:r>
              <a:rPr lang="en-US" baseline="0" dirty="0"/>
              <a:t>Show correlation between TLB &amp; page table (VPN 0x0D and 0x0F in particular)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1525" y="0"/>
            <a:ext cx="5248275" cy="393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7404" y="6641098"/>
            <a:ext cx="4089092" cy="3320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latin typeface="Lato" panose="020F0502020204030203" pitchFamily="34" charset="0"/>
              </a:rPr>
              <a:pPr>
                <a:defRPr/>
              </a:pPr>
              <a:t>3</a:t>
            </a:fld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3459475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Hit, Cache</a:t>
            </a:r>
            <a:r>
              <a:rPr lang="en-US" baseline="0" dirty="0"/>
              <a:t> Hit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2476927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</a:t>
            </a:r>
            <a:r>
              <a:rPr lang="en-US" baseline="0" dirty="0"/>
              <a:t> Miss, page 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1826272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Miss, Page Table Hit, Cache Miss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19483698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Hit, Cache Hit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</p:spTree>
    <p:extLst>
      <p:ext uri="{BB962C8B-B14F-4D97-AF65-F5344CB8AC3E}">
        <p14:creationId xmlns:p14="http://schemas.microsoft.com/office/powerpoint/2010/main" val="36110378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480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91014" y="702387"/>
            <a:ext cx="4417298" cy="3469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760" tIns="47879" rIns="95760" bIns="47879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3028" y="4409420"/>
            <a:ext cx="5131647" cy="418037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7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PP2 is inaccessible to Process 2</a:t>
            </a:r>
          </a:p>
          <a:p>
            <a:endParaRPr lang="en-US" dirty="0"/>
          </a:p>
          <a:p>
            <a:r>
              <a:rPr lang="en-US" dirty="0"/>
              <a:t>PP6 is shared by the processes (e.g., shared library code)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148" tIns="45574" rIns="91148" bIns="45574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0" cy="4179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7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4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Each row is a Page Table Entry -&gt; now with management bits</a:t>
            </a:r>
          </a:p>
          <a:p>
            <a:endParaRPr lang="en-US" dirty="0"/>
          </a:p>
          <a:p>
            <a:r>
              <a:rPr lang="en-US" dirty="0"/>
              <a:t>Why no Dirty bit?  Typically handled by OS.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Page Hit == page is in physical memory (DRAM)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9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Page Fault == page is not in physical memory (DRAM)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9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11844" y="703033"/>
            <a:ext cx="4575536" cy="3469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2421" y="4410067"/>
            <a:ext cx="5132861" cy="4179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“The architecture of the IBM System/370” R.P. Case and A. </a:t>
            </a:r>
            <a:r>
              <a:rPr lang="en-US" dirty="0" err="1"/>
              <a:t>Padegs</a:t>
            </a:r>
            <a:r>
              <a:rPr lang="en-US" dirty="0"/>
              <a:t> Communications of the ACM. 21:1, 73-96, January 1978.</a:t>
            </a:r>
          </a:p>
          <a:p>
            <a:r>
              <a:rPr lang="en-US" dirty="0"/>
              <a:t>Perhaps the first paper to use the term </a:t>
            </a:r>
            <a:r>
              <a:rPr lang="en-US" b="1" dirty="0"/>
              <a:t>translation lookaside buffer</a:t>
            </a:r>
            <a:r>
              <a:rPr lang="en-US" dirty="0"/>
              <a:t>. The name arises from the historical name for a cache, which was a lookaside buffer as called by those developing the Atlas system at the University of Manchester; a cache of address translations thus became a translation lookaside buffer. Even though the term lookaside buffer fell out of favor, TLB seems to have stuck, for whatever reason.</a:t>
            </a:r>
          </a:p>
          <a:p>
            <a:endParaRPr lang="en-US" dirty="0"/>
          </a:p>
          <a:p>
            <a:r>
              <a:rPr lang="en-US" dirty="0"/>
              <a:t>“x86info -c” on Intel Core2 Duo CPU:</a:t>
            </a:r>
          </a:p>
          <a:p>
            <a:pPr defTabSz="881440">
              <a:defRPr/>
            </a:pPr>
            <a:r>
              <a:rPr lang="en-US" dirty="0"/>
              <a:t> L1 Data TLB: 4KB pages, 4-way set associative, 16 entries</a:t>
            </a:r>
          </a:p>
          <a:p>
            <a:pPr defTabSz="881440">
              <a:defRPr/>
            </a:pPr>
            <a:r>
              <a:rPr lang="en-US" dirty="0"/>
              <a:t> Data TLB: 4K pages, 4-way associative, 256 entries.</a:t>
            </a:r>
          </a:p>
          <a:p>
            <a:pPr defTabSz="881440">
              <a:defRPr/>
            </a:pPr>
            <a:r>
              <a:rPr lang="en-US" dirty="0"/>
              <a:t> L1 Data TLB: 4MB pages, 4-way set associative, 16 entries</a:t>
            </a:r>
          </a:p>
          <a:p>
            <a:r>
              <a:rPr lang="en-US" dirty="0"/>
              <a:t> Data TLB: 4MB pages, 4-way associative, 32 entries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11/20/2017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2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5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2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8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4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AA766FD-9B40-4D74-91CA-5BA8AA111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99392" y="-2231"/>
            <a:ext cx="13452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L21:  Virtual Memory II</a:t>
            </a:r>
          </a:p>
        </p:txBody>
      </p:sp>
    </p:spTree>
    <p:extLst>
      <p:ext uri="{BB962C8B-B14F-4D97-AF65-F5344CB8AC3E}">
        <p14:creationId xmlns:p14="http://schemas.microsoft.com/office/powerpoint/2010/main" val="371418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xkcd.com/1495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26" Type="http://schemas.openxmlformats.org/officeDocument/2006/relationships/tags" Target="../tags/tag233.xml"/><Relationship Id="rId3" Type="http://schemas.openxmlformats.org/officeDocument/2006/relationships/tags" Target="../tags/tag210.xml"/><Relationship Id="rId21" Type="http://schemas.openxmlformats.org/officeDocument/2006/relationships/tags" Target="../tags/tag228.xml"/><Relationship Id="rId34" Type="http://schemas.openxmlformats.org/officeDocument/2006/relationships/image" Target="../media/image7.png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5" Type="http://schemas.openxmlformats.org/officeDocument/2006/relationships/tags" Target="../tags/tag232.xml"/><Relationship Id="rId33" Type="http://schemas.openxmlformats.org/officeDocument/2006/relationships/customXml" Target="../ink/ink5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29" Type="http://schemas.openxmlformats.org/officeDocument/2006/relationships/tags" Target="../tags/tag236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24" Type="http://schemas.openxmlformats.org/officeDocument/2006/relationships/tags" Target="../tags/tag231.xml"/><Relationship Id="rId32" Type="http://schemas.openxmlformats.org/officeDocument/2006/relationships/notesSlide" Target="../notesSlides/notesSlide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23" Type="http://schemas.openxmlformats.org/officeDocument/2006/relationships/tags" Target="../tags/tag230.xml"/><Relationship Id="rId28" Type="http://schemas.openxmlformats.org/officeDocument/2006/relationships/tags" Target="../tags/tag235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31" Type="http://schemas.openxmlformats.org/officeDocument/2006/relationships/slideLayout" Target="../slideLayouts/slideLayout4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tags" Target="../tags/tag229.xml"/><Relationship Id="rId27" Type="http://schemas.openxmlformats.org/officeDocument/2006/relationships/tags" Target="../tags/tag234.xml"/><Relationship Id="rId30" Type="http://schemas.openxmlformats.org/officeDocument/2006/relationships/tags" Target="../tags/tag2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image" Target="../media/image8.png"/><Relationship Id="rId5" Type="http://schemas.openxmlformats.org/officeDocument/2006/relationships/customXml" Target="../ink/ink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13" Type="http://schemas.openxmlformats.org/officeDocument/2006/relationships/tags" Target="../tags/tag256.xml"/><Relationship Id="rId18" Type="http://schemas.openxmlformats.org/officeDocument/2006/relationships/tags" Target="../tags/tag261.xml"/><Relationship Id="rId26" Type="http://schemas.openxmlformats.org/officeDocument/2006/relationships/customXml" Target="../ink/ink7.xml"/><Relationship Id="rId3" Type="http://schemas.openxmlformats.org/officeDocument/2006/relationships/tags" Target="../tags/tag246.xml"/><Relationship Id="rId21" Type="http://schemas.openxmlformats.org/officeDocument/2006/relationships/tags" Target="../tags/tag264.xml"/><Relationship Id="rId7" Type="http://schemas.openxmlformats.org/officeDocument/2006/relationships/tags" Target="../tags/tag250.xml"/><Relationship Id="rId12" Type="http://schemas.openxmlformats.org/officeDocument/2006/relationships/tags" Target="../tags/tag255.xml"/><Relationship Id="rId17" Type="http://schemas.openxmlformats.org/officeDocument/2006/relationships/tags" Target="../tags/tag260.xml"/><Relationship Id="rId25" Type="http://schemas.openxmlformats.org/officeDocument/2006/relationships/notesSlide" Target="../notesSlides/notesSlide10.xml"/><Relationship Id="rId2" Type="http://schemas.openxmlformats.org/officeDocument/2006/relationships/tags" Target="../tags/tag245.xml"/><Relationship Id="rId16" Type="http://schemas.openxmlformats.org/officeDocument/2006/relationships/tags" Target="../tags/tag259.xml"/><Relationship Id="rId20" Type="http://schemas.openxmlformats.org/officeDocument/2006/relationships/tags" Target="../tags/tag263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11" Type="http://schemas.openxmlformats.org/officeDocument/2006/relationships/tags" Target="../tags/tag25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48.xml"/><Relationship Id="rId15" Type="http://schemas.openxmlformats.org/officeDocument/2006/relationships/tags" Target="../tags/tag258.xml"/><Relationship Id="rId23" Type="http://schemas.openxmlformats.org/officeDocument/2006/relationships/tags" Target="../tags/tag266.xml"/><Relationship Id="rId10" Type="http://schemas.openxmlformats.org/officeDocument/2006/relationships/tags" Target="../tags/tag253.xml"/><Relationship Id="rId19" Type="http://schemas.openxmlformats.org/officeDocument/2006/relationships/tags" Target="../tags/tag262.xml"/><Relationship Id="rId4" Type="http://schemas.openxmlformats.org/officeDocument/2006/relationships/tags" Target="../tags/tag247.xml"/><Relationship Id="rId9" Type="http://schemas.openxmlformats.org/officeDocument/2006/relationships/tags" Target="../tags/tag252.xml"/><Relationship Id="rId14" Type="http://schemas.openxmlformats.org/officeDocument/2006/relationships/tags" Target="../tags/tag257.xml"/><Relationship Id="rId22" Type="http://schemas.openxmlformats.org/officeDocument/2006/relationships/tags" Target="../tags/tag265.xml"/><Relationship Id="rId27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26" Type="http://schemas.openxmlformats.org/officeDocument/2006/relationships/tags" Target="../tags/tag292.xml"/><Relationship Id="rId3" Type="http://schemas.openxmlformats.org/officeDocument/2006/relationships/tags" Target="../tags/tag269.xml"/><Relationship Id="rId21" Type="http://schemas.openxmlformats.org/officeDocument/2006/relationships/tags" Target="../tags/tag287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5" Type="http://schemas.openxmlformats.org/officeDocument/2006/relationships/tags" Target="../tags/tag291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29" Type="http://schemas.openxmlformats.org/officeDocument/2006/relationships/notesSlide" Target="../notesSlides/notesSlide11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24" Type="http://schemas.openxmlformats.org/officeDocument/2006/relationships/tags" Target="../tags/tag290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23" Type="http://schemas.openxmlformats.org/officeDocument/2006/relationships/tags" Target="../tags/tag289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31" Type="http://schemas.openxmlformats.org/officeDocument/2006/relationships/image" Target="../media/image10.png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tags" Target="../tags/tag288.xml"/><Relationship Id="rId27" Type="http://schemas.openxmlformats.org/officeDocument/2006/relationships/tags" Target="../tags/tag293.xml"/><Relationship Id="rId30" Type="http://schemas.openxmlformats.org/officeDocument/2006/relationships/customXml" Target="../ink/ink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7" Type="http://schemas.openxmlformats.org/officeDocument/2006/relationships/image" Target="../media/image40.png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tags" Target="../tags/tag295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26" Type="http://schemas.openxmlformats.org/officeDocument/2006/relationships/tags" Target="../tags/tag322.xml"/><Relationship Id="rId39" Type="http://schemas.openxmlformats.org/officeDocument/2006/relationships/tags" Target="../tags/tag335.xml"/><Relationship Id="rId21" Type="http://schemas.openxmlformats.org/officeDocument/2006/relationships/tags" Target="../tags/tag317.xml"/><Relationship Id="rId34" Type="http://schemas.openxmlformats.org/officeDocument/2006/relationships/tags" Target="../tags/tag330.xml"/><Relationship Id="rId42" Type="http://schemas.openxmlformats.org/officeDocument/2006/relationships/tags" Target="../tags/tag338.xml"/><Relationship Id="rId47" Type="http://schemas.openxmlformats.org/officeDocument/2006/relationships/tags" Target="../tags/tag343.xml"/><Relationship Id="rId50" Type="http://schemas.openxmlformats.org/officeDocument/2006/relationships/tags" Target="../tags/tag346.xml"/><Relationship Id="rId55" Type="http://schemas.openxmlformats.org/officeDocument/2006/relationships/tags" Target="../tags/tag351.xml"/><Relationship Id="rId63" Type="http://schemas.openxmlformats.org/officeDocument/2006/relationships/tags" Target="../tags/tag359.xml"/><Relationship Id="rId68" Type="http://schemas.openxmlformats.org/officeDocument/2006/relationships/tags" Target="../tags/tag364.xml"/><Relationship Id="rId7" Type="http://schemas.openxmlformats.org/officeDocument/2006/relationships/tags" Target="../tags/tag303.xml"/><Relationship Id="rId71" Type="http://schemas.openxmlformats.org/officeDocument/2006/relationships/customXml" Target="../ink/ink10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9" Type="http://schemas.openxmlformats.org/officeDocument/2006/relationships/tags" Target="../tags/tag325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32" Type="http://schemas.openxmlformats.org/officeDocument/2006/relationships/tags" Target="../tags/tag328.xml"/><Relationship Id="rId37" Type="http://schemas.openxmlformats.org/officeDocument/2006/relationships/tags" Target="../tags/tag333.xml"/><Relationship Id="rId40" Type="http://schemas.openxmlformats.org/officeDocument/2006/relationships/tags" Target="../tags/tag336.xml"/><Relationship Id="rId45" Type="http://schemas.openxmlformats.org/officeDocument/2006/relationships/tags" Target="../tags/tag341.xml"/><Relationship Id="rId53" Type="http://schemas.openxmlformats.org/officeDocument/2006/relationships/tags" Target="../tags/tag349.xml"/><Relationship Id="rId58" Type="http://schemas.openxmlformats.org/officeDocument/2006/relationships/tags" Target="../tags/tag354.xml"/><Relationship Id="rId66" Type="http://schemas.openxmlformats.org/officeDocument/2006/relationships/tags" Target="../tags/tag362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28" Type="http://schemas.openxmlformats.org/officeDocument/2006/relationships/tags" Target="../tags/tag324.xml"/><Relationship Id="rId36" Type="http://schemas.openxmlformats.org/officeDocument/2006/relationships/tags" Target="../tags/tag332.xml"/><Relationship Id="rId49" Type="http://schemas.openxmlformats.org/officeDocument/2006/relationships/tags" Target="../tags/tag345.xml"/><Relationship Id="rId57" Type="http://schemas.openxmlformats.org/officeDocument/2006/relationships/tags" Target="../tags/tag353.xml"/><Relationship Id="rId61" Type="http://schemas.openxmlformats.org/officeDocument/2006/relationships/tags" Target="../tags/tag357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31" Type="http://schemas.openxmlformats.org/officeDocument/2006/relationships/tags" Target="../tags/tag327.xml"/><Relationship Id="rId44" Type="http://schemas.openxmlformats.org/officeDocument/2006/relationships/tags" Target="../tags/tag340.xml"/><Relationship Id="rId52" Type="http://schemas.openxmlformats.org/officeDocument/2006/relationships/tags" Target="../tags/tag348.xml"/><Relationship Id="rId60" Type="http://schemas.openxmlformats.org/officeDocument/2006/relationships/tags" Target="../tags/tag356.xml"/><Relationship Id="rId65" Type="http://schemas.openxmlformats.org/officeDocument/2006/relationships/tags" Target="../tags/tag361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Relationship Id="rId27" Type="http://schemas.openxmlformats.org/officeDocument/2006/relationships/tags" Target="../tags/tag323.xml"/><Relationship Id="rId30" Type="http://schemas.openxmlformats.org/officeDocument/2006/relationships/tags" Target="../tags/tag326.xml"/><Relationship Id="rId35" Type="http://schemas.openxmlformats.org/officeDocument/2006/relationships/tags" Target="../tags/tag331.xml"/><Relationship Id="rId43" Type="http://schemas.openxmlformats.org/officeDocument/2006/relationships/tags" Target="../tags/tag339.xml"/><Relationship Id="rId48" Type="http://schemas.openxmlformats.org/officeDocument/2006/relationships/tags" Target="../tags/tag344.xml"/><Relationship Id="rId56" Type="http://schemas.openxmlformats.org/officeDocument/2006/relationships/tags" Target="../tags/tag352.xml"/><Relationship Id="rId64" Type="http://schemas.openxmlformats.org/officeDocument/2006/relationships/tags" Target="../tags/tag360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304.xml"/><Relationship Id="rId51" Type="http://schemas.openxmlformats.org/officeDocument/2006/relationships/tags" Target="../tags/tag347.xml"/><Relationship Id="rId72" Type="http://schemas.openxmlformats.org/officeDocument/2006/relationships/image" Target="../media/image12.png"/><Relationship Id="rId3" Type="http://schemas.openxmlformats.org/officeDocument/2006/relationships/tags" Target="../tags/tag299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tags" Target="../tags/tag321.xml"/><Relationship Id="rId33" Type="http://schemas.openxmlformats.org/officeDocument/2006/relationships/tags" Target="../tags/tag329.xml"/><Relationship Id="rId38" Type="http://schemas.openxmlformats.org/officeDocument/2006/relationships/tags" Target="../tags/tag334.xml"/><Relationship Id="rId46" Type="http://schemas.openxmlformats.org/officeDocument/2006/relationships/tags" Target="../tags/tag342.xml"/><Relationship Id="rId59" Type="http://schemas.openxmlformats.org/officeDocument/2006/relationships/tags" Target="../tags/tag355.xml"/><Relationship Id="rId67" Type="http://schemas.openxmlformats.org/officeDocument/2006/relationships/tags" Target="../tags/tag363.xml"/><Relationship Id="rId20" Type="http://schemas.openxmlformats.org/officeDocument/2006/relationships/tags" Target="../tags/tag316.xml"/><Relationship Id="rId41" Type="http://schemas.openxmlformats.org/officeDocument/2006/relationships/tags" Target="../tags/tag337.xml"/><Relationship Id="rId54" Type="http://schemas.openxmlformats.org/officeDocument/2006/relationships/tags" Target="../tags/tag350.xml"/><Relationship Id="rId62" Type="http://schemas.openxmlformats.org/officeDocument/2006/relationships/tags" Target="../tags/tag358.xml"/><Relationship Id="rId70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tags" Target="../tags/tag367.xml"/><Relationship Id="rId7" Type="http://schemas.openxmlformats.org/officeDocument/2006/relationships/image" Target="../media/image13.png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6" Type="http://schemas.openxmlformats.org/officeDocument/2006/relationships/customXml" Target="../ink/ink11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393.xml"/><Relationship Id="rId117" Type="http://schemas.openxmlformats.org/officeDocument/2006/relationships/tags" Target="../tags/tag484.xml"/><Relationship Id="rId21" Type="http://schemas.openxmlformats.org/officeDocument/2006/relationships/tags" Target="../tags/tag388.xml"/><Relationship Id="rId42" Type="http://schemas.openxmlformats.org/officeDocument/2006/relationships/tags" Target="../tags/tag409.xml"/><Relationship Id="rId47" Type="http://schemas.openxmlformats.org/officeDocument/2006/relationships/tags" Target="../tags/tag414.xml"/><Relationship Id="rId63" Type="http://schemas.openxmlformats.org/officeDocument/2006/relationships/tags" Target="../tags/tag430.xml"/><Relationship Id="rId68" Type="http://schemas.openxmlformats.org/officeDocument/2006/relationships/tags" Target="../tags/tag435.xml"/><Relationship Id="rId84" Type="http://schemas.openxmlformats.org/officeDocument/2006/relationships/tags" Target="../tags/tag451.xml"/><Relationship Id="rId89" Type="http://schemas.openxmlformats.org/officeDocument/2006/relationships/tags" Target="../tags/tag456.xml"/><Relationship Id="rId112" Type="http://schemas.openxmlformats.org/officeDocument/2006/relationships/tags" Target="../tags/tag479.xml"/><Relationship Id="rId133" Type="http://schemas.openxmlformats.org/officeDocument/2006/relationships/notesSlide" Target="../notesSlides/notesSlide17.xml"/><Relationship Id="rId16" Type="http://schemas.openxmlformats.org/officeDocument/2006/relationships/tags" Target="../tags/tag383.xml"/><Relationship Id="rId107" Type="http://schemas.openxmlformats.org/officeDocument/2006/relationships/tags" Target="../tags/tag474.xml"/><Relationship Id="rId11" Type="http://schemas.openxmlformats.org/officeDocument/2006/relationships/tags" Target="../tags/tag378.xml"/><Relationship Id="rId32" Type="http://schemas.openxmlformats.org/officeDocument/2006/relationships/tags" Target="../tags/tag399.xml"/><Relationship Id="rId37" Type="http://schemas.openxmlformats.org/officeDocument/2006/relationships/tags" Target="../tags/tag404.xml"/><Relationship Id="rId53" Type="http://schemas.openxmlformats.org/officeDocument/2006/relationships/tags" Target="../tags/tag420.xml"/><Relationship Id="rId58" Type="http://schemas.openxmlformats.org/officeDocument/2006/relationships/tags" Target="../tags/tag425.xml"/><Relationship Id="rId74" Type="http://schemas.openxmlformats.org/officeDocument/2006/relationships/tags" Target="../tags/tag441.xml"/><Relationship Id="rId79" Type="http://schemas.openxmlformats.org/officeDocument/2006/relationships/tags" Target="../tags/tag446.xml"/><Relationship Id="rId102" Type="http://schemas.openxmlformats.org/officeDocument/2006/relationships/tags" Target="../tags/tag469.xml"/><Relationship Id="rId123" Type="http://schemas.openxmlformats.org/officeDocument/2006/relationships/tags" Target="../tags/tag490.xml"/><Relationship Id="rId128" Type="http://schemas.openxmlformats.org/officeDocument/2006/relationships/tags" Target="../tags/tag495.xml"/><Relationship Id="rId5" Type="http://schemas.openxmlformats.org/officeDocument/2006/relationships/tags" Target="../tags/tag372.xml"/><Relationship Id="rId90" Type="http://schemas.openxmlformats.org/officeDocument/2006/relationships/tags" Target="../tags/tag457.xml"/><Relationship Id="rId95" Type="http://schemas.openxmlformats.org/officeDocument/2006/relationships/tags" Target="../tags/tag462.xml"/><Relationship Id="rId14" Type="http://schemas.openxmlformats.org/officeDocument/2006/relationships/tags" Target="../tags/tag381.xml"/><Relationship Id="rId22" Type="http://schemas.openxmlformats.org/officeDocument/2006/relationships/tags" Target="../tags/tag389.xml"/><Relationship Id="rId27" Type="http://schemas.openxmlformats.org/officeDocument/2006/relationships/tags" Target="../tags/tag394.xml"/><Relationship Id="rId30" Type="http://schemas.openxmlformats.org/officeDocument/2006/relationships/tags" Target="../tags/tag397.xml"/><Relationship Id="rId35" Type="http://schemas.openxmlformats.org/officeDocument/2006/relationships/tags" Target="../tags/tag402.xml"/><Relationship Id="rId43" Type="http://schemas.openxmlformats.org/officeDocument/2006/relationships/tags" Target="../tags/tag410.xml"/><Relationship Id="rId48" Type="http://schemas.openxmlformats.org/officeDocument/2006/relationships/tags" Target="../tags/tag415.xml"/><Relationship Id="rId56" Type="http://schemas.openxmlformats.org/officeDocument/2006/relationships/tags" Target="../tags/tag423.xml"/><Relationship Id="rId64" Type="http://schemas.openxmlformats.org/officeDocument/2006/relationships/tags" Target="../tags/tag431.xml"/><Relationship Id="rId69" Type="http://schemas.openxmlformats.org/officeDocument/2006/relationships/tags" Target="../tags/tag436.xml"/><Relationship Id="rId77" Type="http://schemas.openxmlformats.org/officeDocument/2006/relationships/tags" Target="../tags/tag444.xml"/><Relationship Id="rId100" Type="http://schemas.openxmlformats.org/officeDocument/2006/relationships/tags" Target="../tags/tag467.xml"/><Relationship Id="rId105" Type="http://schemas.openxmlformats.org/officeDocument/2006/relationships/tags" Target="../tags/tag472.xml"/><Relationship Id="rId113" Type="http://schemas.openxmlformats.org/officeDocument/2006/relationships/tags" Target="../tags/tag480.xml"/><Relationship Id="rId118" Type="http://schemas.openxmlformats.org/officeDocument/2006/relationships/tags" Target="../tags/tag485.xml"/><Relationship Id="rId126" Type="http://schemas.openxmlformats.org/officeDocument/2006/relationships/tags" Target="../tags/tag493.xml"/><Relationship Id="rId134" Type="http://schemas.openxmlformats.org/officeDocument/2006/relationships/customXml" Target="../ink/ink13.xml"/><Relationship Id="rId8" Type="http://schemas.openxmlformats.org/officeDocument/2006/relationships/tags" Target="../tags/tag375.xml"/><Relationship Id="rId51" Type="http://schemas.openxmlformats.org/officeDocument/2006/relationships/tags" Target="../tags/tag418.xml"/><Relationship Id="rId72" Type="http://schemas.openxmlformats.org/officeDocument/2006/relationships/tags" Target="../tags/tag439.xml"/><Relationship Id="rId80" Type="http://schemas.openxmlformats.org/officeDocument/2006/relationships/tags" Target="../tags/tag447.xml"/><Relationship Id="rId85" Type="http://schemas.openxmlformats.org/officeDocument/2006/relationships/tags" Target="../tags/tag452.xml"/><Relationship Id="rId93" Type="http://schemas.openxmlformats.org/officeDocument/2006/relationships/tags" Target="../tags/tag460.xml"/><Relationship Id="rId98" Type="http://schemas.openxmlformats.org/officeDocument/2006/relationships/tags" Target="../tags/tag465.xml"/><Relationship Id="rId121" Type="http://schemas.openxmlformats.org/officeDocument/2006/relationships/tags" Target="../tags/tag488.xml"/><Relationship Id="rId3" Type="http://schemas.openxmlformats.org/officeDocument/2006/relationships/tags" Target="../tags/tag370.xml"/><Relationship Id="rId12" Type="http://schemas.openxmlformats.org/officeDocument/2006/relationships/tags" Target="../tags/tag379.xml"/><Relationship Id="rId17" Type="http://schemas.openxmlformats.org/officeDocument/2006/relationships/tags" Target="../tags/tag384.xml"/><Relationship Id="rId25" Type="http://schemas.openxmlformats.org/officeDocument/2006/relationships/tags" Target="../tags/tag392.xml"/><Relationship Id="rId33" Type="http://schemas.openxmlformats.org/officeDocument/2006/relationships/tags" Target="../tags/tag400.xml"/><Relationship Id="rId38" Type="http://schemas.openxmlformats.org/officeDocument/2006/relationships/tags" Target="../tags/tag405.xml"/><Relationship Id="rId46" Type="http://schemas.openxmlformats.org/officeDocument/2006/relationships/tags" Target="../tags/tag413.xml"/><Relationship Id="rId59" Type="http://schemas.openxmlformats.org/officeDocument/2006/relationships/tags" Target="../tags/tag426.xml"/><Relationship Id="rId67" Type="http://schemas.openxmlformats.org/officeDocument/2006/relationships/tags" Target="../tags/tag434.xml"/><Relationship Id="rId103" Type="http://schemas.openxmlformats.org/officeDocument/2006/relationships/tags" Target="../tags/tag470.xml"/><Relationship Id="rId108" Type="http://schemas.openxmlformats.org/officeDocument/2006/relationships/tags" Target="../tags/tag475.xml"/><Relationship Id="rId116" Type="http://schemas.openxmlformats.org/officeDocument/2006/relationships/tags" Target="../tags/tag483.xml"/><Relationship Id="rId124" Type="http://schemas.openxmlformats.org/officeDocument/2006/relationships/tags" Target="../tags/tag491.xml"/><Relationship Id="rId129" Type="http://schemas.openxmlformats.org/officeDocument/2006/relationships/tags" Target="../tags/tag496.xml"/><Relationship Id="rId20" Type="http://schemas.openxmlformats.org/officeDocument/2006/relationships/tags" Target="../tags/tag387.xml"/><Relationship Id="rId41" Type="http://schemas.openxmlformats.org/officeDocument/2006/relationships/tags" Target="../tags/tag408.xml"/><Relationship Id="rId54" Type="http://schemas.openxmlformats.org/officeDocument/2006/relationships/tags" Target="../tags/tag421.xml"/><Relationship Id="rId62" Type="http://schemas.openxmlformats.org/officeDocument/2006/relationships/tags" Target="../tags/tag429.xml"/><Relationship Id="rId70" Type="http://schemas.openxmlformats.org/officeDocument/2006/relationships/tags" Target="../tags/tag437.xml"/><Relationship Id="rId75" Type="http://schemas.openxmlformats.org/officeDocument/2006/relationships/tags" Target="../tags/tag442.xml"/><Relationship Id="rId83" Type="http://schemas.openxmlformats.org/officeDocument/2006/relationships/tags" Target="../tags/tag450.xml"/><Relationship Id="rId88" Type="http://schemas.openxmlformats.org/officeDocument/2006/relationships/tags" Target="../tags/tag455.xml"/><Relationship Id="rId91" Type="http://schemas.openxmlformats.org/officeDocument/2006/relationships/tags" Target="../tags/tag458.xml"/><Relationship Id="rId96" Type="http://schemas.openxmlformats.org/officeDocument/2006/relationships/tags" Target="../tags/tag463.xml"/><Relationship Id="rId111" Type="http://schemas.openxmlformats.org/officeDocument/2006/relationships/tags" Target="../tags/tag478.xml"/><Relationship Id="rId132" Type="http://schemas.openxmlformats.org/officeDocument/2006/relationships/slideLayout" Target="../slideLayouts/slideLayout2.xml"/><Relationship Id="rId1" Type="http://schemas.openxmlformats.org/officeDocument/2006/relationships/tags" Target="../tags/tag368.xml"/><Relationship Id="rId6" Type="http://schemas.openxmlformats.org/officeDocument/2006/relationships/tags" Target="../tags/tag373.xml"/><Relationship Id="rId15" Type="http://schemas.openxmlformats.org/officeDocument/2006/relationships/tags" Target="../tags/tag382.xml"/><Relationship Id="rId23" Type="http://schemas.openxmlformats.org/officeDocument/2006/relationships/tags" Target="../tags/tag390.xml"/><Relationship Id="rId28" Type="http://schemas.openxmlformats.org/officeDocument/2006/relationships/tags" Target="../tags/tag395.xml"/><Relationship Id="rId36" Type="http://schemas.openxmlformats.org/officeDocument/2006/relationships/tags" Target="../tags/tag403.xml"/><Relationship Id="rId49" Type="http://schemas.openxmlformats.org/officeDocument/2006/relationships/tags" Target="../tags/tag416.xml"/><Relationship Id="rId57" Type="http://schemas.openxmlformats.org/officeDocument/2006/relationships/tags" Target="../tags/tag424.xml"/><Relationship Id="rId106" Type="http://schemas.openxmlformats.org/officeDocument/2006/relationships/tags" Target="../tags/tag473.xml"/><Relationship Id="rId114" Type="http://schemas.openxmlformats.org/officeDocument/2006/relationships/tags" Target="../tags/tag481.xml"/><Relationship Id="rId119" Type="http://schemas.openxmlformats.org/officeDocument/2006/relationships/tags" Target="../tags/tag486.xml"/><Relationship Id="rId127" Type="http://schemas.openxmlformats.org/officeDocument/2006/relationships/tags" Target="../tags/tag494.xml"/><Relationship Id="rId10" Type="http://schemas.openxmlformats.org/officeDocument/2006/relationships/tags" Target="../tags/tag377.xml"/><Relationship Id="rId31" Type="http://schemas.openxmlformats.org/officeDocument/2006/relationships/tags" Target="../tags/tag398.xml"/><Relationship Id="rId44" Type="http://schemas.openxmlformats.org/officeDocument/2006/relationships/tags" Target="../tags/tag411.xml"/><Relationship Id="rId52" Type="http://schemas.openxmlformats.org/officeDocument/2006/relationships/tags" Target="../tags/tag419.xml"/><Relationship Id="rId60" Type="http://schemas.openxmlformats.org/officeDocument/2006/relationships/tags" Target="../tags/tag427.xml"/><Relationship Id="rId65" Type="http://schemas.openxmlformats.org/officeDocument/2006/relationships/tags" Target="../tags/tag432.xml"/><Relationship Id="rId73" Type="http://schemas.openxmlformats.org/officeDocument/2006/relationships/tags" Target="../tags/tag440.xml"/><Relationship Id="rId78" Type="http://schemas.openxmlformats.org/officeDocument/2006/relationships/tags" Target="../tags/tag445.xml"/><Relationship Id="rId81" Type="http://schemas.openxmlformats.org/officeDocument/2006/relationships/tags" Target="../tags/tag448.xml"/><Relationship Id="rId86" Type="http://schemas.openxmlformats.org/officeDocument/2006/relationships/tags" Target="../tags/tag453.xml"/><Relationship Id="rId94" Type="http://schemas.openxmlformats.org/officeDocument/2006/relationships/tags" Target="../tags/tag461.xml"/><Relationship Id="rId99" Type="http://schemas.openxmlformats.org/officeDocument/2006/relationships/tags" Target="../tags/tag466.xml"/><Relationship Id="rId101" Type="http://schemas.openxmlformats.org/officeDocument/2006/relationships/tags" Target="../tags/tag468.xml"/><Relationship Id="rId122" Type="http://schemas.openxmlformats.org/officeDocument/2006/relationships/tags" Target="../tags/tag489.xml"/><Relationship Id="rId130" Type="http://schemas.openxmlformats.org/officeDocument/2006/relationships/tags" Target="../tags/tag497.xml"/><Relationship Id="rId135" Type="http://schemas.openxmlformats.org/officeDocument/2006/relationships/image" Target="../media/image15.png"/><Relationship Id="rId4" Type="http://schemas.openxmlformats.org/officeDocument/2006/relationships/tags" Target="../tags/tag371.xml"/><Relationship Id="rId9" Type="http://schemas.openxmlformats.org/officeDocument/2006/relationships/tags" Target="../tags/tag376.xml"/><Relationship Id="rId13" Type="http://schemas.openxmlformats.org/officeDocument/2006/relationships/tags" Target="../tags/tag380.xml"/><Relationship Id="rId18" Type="http://schemas.openxmlformats.org/officeDocument/2006/relationships/tags" Target="../tags/tag385.xml"/><Relationship Id="rId39" Type="http://schemas.openxmlformats.org/officeDocument/2006/relationships/tags" Target="../tags/tag406.xml"/><Relationship Id="rId109" Type="http://schemas.openxmlformats.org/officeDocument/2006/relationships/tags" Target="../tags/tag476.xml"/><Relationship Id="rId34" Type="http://schemas.openxmlformats.org/officeDocument/2006/relationships/tags" Target="../tags/tag401.xml"/><Relationship Id="rId50" Type="http://schemas.openxmlformats.org/officeDocument/2006/relationships/tags" Target="../tags/tag417.xml"/><Relationship Id="rId55" Type="http://schemas.openxmlformats.org/officeDocument/2006/relationships/tags" Target="../tags/tag422.xml"/><Relationship Id="rId76" Type="http://schemas.openxmlformats.org/officeDocument/2006/relationships/tags" Target="../tags/tag443.xml"/><Relationship Id="rId97" Type="http://schemas.openxmlformats.org/officeDocument/2006/relationships/tags" Target="../tags/tag464.xml"/><Relationship Id="rId104" Type="http://schemas.openxmlformats.org/officeDocument/2006/relationships/tags" Target="../tags/tag471.xml"/><Relationship Id="rId120" Type="http://schemas.openxmlformats.org/officeDocument/2006/relationships/tags" Target="../tags/tag487.xml"/><Relationship Id="rId125" Type="http://schemas.openxmlformats.org/officeDocument/2006/relationships/tags" Target="../tags/tag492.xml"/><Relationship Id="rId7" Type="http://schemas.openxmlformats.org/officeDocument/2006/relationships/tags" Target="../tags/tag374.xml"/><Relationship Id="rId71" Type="http://schemas.openxmlformats.org/officeDocument/2006/relationships/tags" Target="../tags/tag438.xml"/><Relationship Id="rId92" Type="http://schemas.openxmlformats.org/officeDocument/2006/relationships/tags" Target="../tags/tag459.xml"/><Relationship Id="rId2" Type="http://schemas.openxmlformats.org/officeDocument/2006/relationships/tags" Target="../tags/tag369.xml"/><Relationship Id="rId29" Type="http://schemas.openxmlformats.org/officeDocument/2006/relationships/tags" Target="../tags/tag396.xml"/><Relationship Id="rId24" Type="http://schemas.openxmlformats.org/officeDocument/2006/relationships/tags" Target="../tags/tag391.xml"/><Relationship Id="rId40" Type="http://schemas.openxmlformats.org/officeDocument/2006/relationships/tags" Target="../tags/tag407.xml"/><Relationship Id="rId45" Type="http://schemas.openxmlformats.org/officeDocument/2006/relationships/tags" Target="../tags/tag412.xml"/><Relationship Id="rId66" Type="http://schemas.openxmlformats.org/officeDocument/2006/relationships/tags" Target="../tags/tag433.xml"/><Relationship Id="rId87" Type="http://schemas.openxmlformats.org/officeDocument/2006/relationships/tags" Target="../tags/tag454.xml"/><Relationship Id="rId110" Type="http://schemas.openxmlformats.org/officeDocument/2006/relationships/tags" Target="../tags/tag477.xml"/><Relationship Id="rId115" Type="http://schemas.openxmlformats.org/officeDocument/2006/relationships/tags" Target="../tags/tag482.xml"/><Relationship Id="rId131" Type="http://schemas.openxmlformats.org/officeDocument/2006/relationships/tags" Target="../tags/tag498.xml"/><Relationship Id="rId61" Type="http://schemas.openxmlformats.org/officeDocument/2006/relationships/tags" Target="../tags/tag428.xml"/><Relationship Id="rId82" Type="http://schemas.openxmlformats.org/officeDocument/2006/relationships/tags" Target="../tags/tag449.xml"/><Relationship Id="rId19" Type="http://schemas.openxmlformats.org/officeDocument/2006/relationships/tags" Target="../tags/tag38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06.xml"/><Relationship Id="rId13" Type="http://schemas.openxmlformats.org/officeDocument/2006/relationships/tags" Target="../tags/tag511.xml"/><Relationship Id="rId18" Type="http://schemas.openxmlformats.org/officeDocument/2006/relationships/tags" Target="../tags/tag516.xml"/><Relationship Id="rId26" Type="http://schemas.openxmlformats.org/officeDocument/2006/relationships/tags" Target="../tags/tag524.xml"/><Relationship Id="rId39" Type="http://schemas.openxmlformats.org/officeDocument/2006/relationships/tags" Target="../tags/tag537.xml"/><Relationship Id="rId206" Type="http://schemas.openxmlformats.org/officeDocument/2006/relationships/customXml" Target="../ink/ink14.xml"/><Relationship Id="rId3" Type="http://schemas.openxmlformats.org/officeDocument/2006/relationships/tags" Target="../tags/tag501.xml"/><Relationship Id="rId21" Type="http://schemas.openxmlformats.org/officeDocument/2006/relationships/tags" Target="../tags/tag519.xml"/><Relationship Id="rId34" Type="http://schemas.openxmlformats.org/officeDocument/2006/relationships/tags" Target="../tags/tag532.xml"/><Relationship Id="rId42" Type="http://schemas.openxmlformats.org/officeDocument/2006/relationships/tags" Target="../tags/tag540.xml"/><Relationship Id="rId7" Type="http://schemas.openxmlformats.org/officeDocument/2006/relationships/tags" Target="../tags/tag505.xml"/><Relationship Id="rId12" Type="http://schemas.openxmlformats.org/officeDocument/2006/relationships/tags" Target="../tags/tag510.xml"/><Relationship Id="rId17" Type="http://schemas.openxmlformats.org/officeDocument/2006/relationships/tags" Target="../tags/tag515.xml"/><Relationship Id="rId25" Type="http://schemas.openxmlformats.org/officeDocument/2006/relationships/tags" Target="../tags/tag523.xml"/><Relationship Id="rId33" Type="http://schemas.openxmlformats.org/officeDocument/2006/relationships/tags" Target="../tags/tag531.xml"/><Relationship Id="rId38" Type="http://schemas.openxmlformats.org/officeDocument/2006/relationships/tags" Target="../tags/tag536.xml"/><Relationship Id="rId205" Type="http://schemas.openxmlformats.org/officeDocument/2006/relationships/image" Target="../media/image30.png"/><Relationship Id="rId2" Type="http://schemas.openxmlformats.org/officeDocument/2006/relationships/tags" Target="../tags/tag500.xml"/><Relationship Id="rId16" Type="http://schemas.openxmlformats.org/officeDocument/2006/relationships/tags" Target="../tags/tag514.xml"/><Relationship Id="rId20" Type="http://schemas.openxmlformats.org/officeDocument/2006/relationships/tags" Target="../tags/tag518.xml"/><Relationship Id="rId29" Type="http://schemas.openxmlformats.org/officeDocument/2006/relationships/tags" Target="../tags/tag527.xml"/><Relationship Id="rId41" Type="http://schemas.openxmlformats.org/officeDocument/2006/relationships/tags" Target="../tags/tag539.xml"/><Relationship Id="rId1" Type="http://schemas.openxmlformats.org/officeDocument/2006/relationships/tags" Target="../tags/tag499.xml"/><Relationship Id="rId6" Type="http://schemas.openxmlformats.org/officeDocument/2006/relationships/tags" Target="../tags/tag504.xml"/><Relationship Id="rId11" Type="http://schemas.openxmlformats.org/officeDocument/2006/relationships/tags" Target="../tags/tag509.xml"/><Relationship Id="rId24" Type="http://schemas.openxmlformats.org/officeDocument/2006/relationships/tags" Target="../tags/tag522.xml"/><Relationship Id="rId32" Type="http://schemas.openxmlformats.org/officeDocument/2006/relationships/tags" Target="../tags/tag530.xml"/><Relationship Id="rId37" Type="http://schemas.openxmlformats.org/officeDocument/2006/relationships/tags" Target="../tags/tag535.xml"/><Relationship Id="rId40" Type="http://schemas.openxmlformats.org/officeDocument/2006/relationships/tags" Target="../tags/tag538.xml"/><Relationship Id="rId45" Type="http://schemas.openxmlformats.org/officeDocument/2006/relationships/tags" Target="../tags/tag5000.xml"/><Relationship Id="rId5" Type="http://schemas.openxmlformats.org/officeDocument/2006/relationships/tags" Target="../tags/tag503.xml"/><Relationship Id="rId15" Type="http://schemas.openxmlformats.org/officeDocument/2006/relationships/tags" Target="../tags/tag513.xml"/><Relationship Id="rId23" Type="http://schemas.openxmlformats.org/officeDocument/2006/relationships/tags" Target="../tags/tag521.xml"/><Relationship Id="rId28" Type="http://schemas.openxmlformats.org/officeDocument/2006/relationships/tags" Target="../tags/tag526.xml"/><Relationship Id="rId36" Type="http://schemas.openxmlformats.org/officeDocument/2006/relationships/tags" Target="../tags/tag534.xml"/><Relationship Id="rId10" Type="http://schemas.openxmlformats.org/officeDocument/2006/relationships/tags" Target="../tags/tag508.xml"/><Relationship Id="rId19" Type="http://schemas.openxmlformats.org/officeDocument/2006/relationships/tags" Target="../tags/tag517.xml"/><Relationship Id="rId31" Type="http://schemas.openxmlformats.org/officeDocument/2006/relationships/tags" Target="../tags/tag529.xml"/><Relationship Id="rId44" Type="http://schemas.openxmlformats.org/officeDocument/2006/relationships/notesSlide" Target="../notesSlides/notesSlide18.xml"/><Relationship Id="rId4" Type="http://schemas.openxmlformats.org/officeDocument/2006/relationships/tags" Target="../tags/tag502.xml"/><Relationship Id="rId9" Type="http://schemas.openxmlformats.org/officeDocument/2006/relationships/tags" Target="../tags/tag507.xml"/><Relationship Id="rId14" Type="http://schemas.openxmlformats.org/officeDocument/2006/relationships/tags" Target="../tags/tag512.xml"/><Relationship Id="rId22" Type="http://schemas.openxmlformats.org/officeDocument/2006/relationships/tags" Target="../tags/tag520.xml"/><Relationship Id="rId27" Type="http://schemas.openxmlformats.org/officeDocument/2006/relationships/tags" Target="../tags/tag525.xml"/><Relationship Id="rId30" Type="http://schemas.openxmlformats.org/officeDocument/2006/relationships/tags" Target="../tags/tag528.xml"/><Relationship Id="rId35" Type="http://schemas.openxmlformats.org/officeDocument/2006/relationships/tags" Target="../tags/tag533.xml"/><Relationship Id="rId43" Type="http://schemas.openxmlformats.org/officeDocument/2006/relationships/slideLayout" Target="../slideLayouts/slideLayout2.xml"/><Relationship Id="rId207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3" Type="http://schemas.openxmlformats.org/officeDocument/2006/relationships/tags" Target="../tags/tag543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542.xml"/><Relationship Id="rId1" Type="http://schemas.openxmlformats.org/officeDocument/2006/relationships/tags" Target="../tags/tag5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5.xml"/><Relationship Id="rId4" Type="http://schemas.openxmlformats.org/officeDocument/2006/relationships/tags" Target="../tags/tag544.xml"/><Relationship Id="rId9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558.xml"/><Relationship Id="rId18" Type="http://schemas.openxmlformats.org/officeDocument/2006/relationships/tags" Target="../tags/tag563.xml"/><Relationship Id="rId26" Type="http://schemas.openxmlformats.org/officeDocument/2006/relationships/tags" Target="../tags/tag571.xml"/><Relationship Id="rId39" Type="http://schemas.openxmlformats.org/officeDocument/2006/relationships/tags" Target="../tags/tag584.xml"/><Relationship Id="rId21" Type="http://schemas.openxmlformats.org/officeDocument/2006/relationships/tags" Target="../tags/tag566.xml"/><Relationship Id="rId34" Type="http://schemas.openxmlformats.org/officeDocument/2006/relationships/tags" Target="../tags/tag579.xml"/><Relationship Id="rId42" Type="http://schemas.openxmlformats.org/officeDocument/2006/relationships/tags" Target="../tags/tag587.xml"/><Relationship Id="rId47" Type="http://schemas.openxmlformats.org/officeDocument/2006/relationships/tags" Target="../tags/tag592.xml"/><Relationship Id="rId50" Type="http://schemas.openxmlformats.org/officeDocument/2006/relationships/tags" Target="../tags/tag595.xml"/><Relationship Id="rId55" Type="http://schemas.openxmlformats.org/officeDocument/2006/relationships/tags" Target="../tags/tag600.xml"/><Relationship Id="rId63" Type="http://schemas.openxmlformats.org/officeDocument/2006/relationships/tags" Target="../tags/tag608.xml"/><Relationship Id="rId68" Type="http://schemas.openxmlformats.org/officeDocument/2006/relationships/tags" Target="../tags/tag613.xml"/><Relationship Id="rId76" Type="http://schemas.openxmlformats.org/officeDocument/2006/relationships/tags" Target="../tags/tag621.xml"/><Relationship Id="rId7" Type="http://schemas.openxmlformats.org/officeDocument/2006/relationships/tags" Target="../tags/tag552.xml"/><Relationship Id="rId71" Type="http://schemas.openxmlformats.org/officeDocument/2006/relationships/tags" Target="../tags/tag616.xml"/><Relationship Id="rId2" Type="http://schemas.openxmlformats.org/officeDocument/2006/relationships/tags" Target="../tags/tag547.xml"/><Relationship Id="rId16" Type="http://schemas.openxmlformats.org/officeDocument/2006/relationships/tags" Target="../tags/tag561.xml"/><Relationship Id="rId29" Type="http://schemas.openxmlformats.org/officeDocument/2006/relationships/tags" Target="../tags/tag574.xml"/><Relationship Id="rId11" Type="http://schemas.openxmlformats.org/officeDocument/2006/relationships/tags" Target="../tags/tag556.xml"/><Relationship Id="rId24" Type="http://schemas.openxmlformats.org/officeDocument/2006/relationships/tags" Target="../tags/tag569.xml"/><Relationship Id="rId32" Type="http://schemas.openxmlformats.org/officeDocument/2006/relationships/tags" Target="../tags/tag577.xml"/><Relationship Id="rId37" Type="http://schemas.openxmlformats.org/officeDocument/2006/relationships/tags" Target="../tags/tag582.xml"/><Relationship Id="rId40" Type="http://schemas.openxmlformats.org/officeDocument/2006/relationships/tags" Target="../tags/tag585.xml"/><Relationship Id="rId45" Type="http://schemas.openxmlformats.org/officeDocument/2006/relationships/tags" Target="../tags/tag590.xml"/><Relationship Id="rId53" Type="http://schemas.openxmlformats.org/officeDocument/2006/relationships/tags" Target="../tags/tag598.xml"/><Relationship Id="rId58" Type="http://schemas.openxmlformats.org/officeDocument/2006/relationships/tags" Target="../tags/tag603.xml"/><Relationship Id="rId66" Type="http://schemas.openxmlformats.org/officeDocument/2006/relationships/tags" Target="../tags/tag611.xml"/><Relationship Id="rId74" Type="http://schemas.openxmlformats.org/officeDocument/2006/relationships/tags" Target="../tags/tag619.xml"/><Relationship Id="rId79" Type="http://schemas.openxmlformats.org/officeDocument/2006/relationships/notesSlide" Target="../notesSlides/notesSlide20.xml"/><Relationship Id="rId5" Type="http://schemas.openxmlformats.org/officeDocument/2006/relationships/tags" Target="../tags/tag550.xml"/><Relationship Id="rId61" Type="http://schemas.openxmlformats.org/officeDocument/2006/relationships/tags" Target="../tags/tag606.xml"/><Relationship Id="rId10" Type="http://schemas.openxmlformats.org/officeDocument/2006/relationships/tags" Target="../tags/tag555.xml"/><Relationship Id="rId19" Type="http://schemas.openxmlformats.org/officeDocument/2006/relationships/tags" Target="../tags/tag564.xml"/><Relationship Id="rId31" Type="http://schemas.openxmlformats.org/officeDocument/2006/relationships/tags" Target="../tags/tag576.xml"/><Relationship Id="rId44" Type="http://schemas.openxmlformats.org/officeDocument/2006/relationships/tags" Target="../tags/tag589.xml"/><Relationship Id="rId52" Type="http://schemas.openxmlformats.org/officeDocument/2006/relationships/tags" Target="../tags/tag597.xml"/><Relationship Id="rId60" Type="http://schemas.openxmlformats.org/officeDocument/2006/relationships/tags" Target="../tags/tag605.xml"/><Relationship Id="rId65" Type="http://schemas.openxmlformats.org/officeDocument/2006/relationships/tags" Target="../tags/tag610.xml"/><Relationship Id="rId73" Type="http://schemas.openxmlformats.org/officeDocument/2006/relationships/tags" Target="../tags/tag618.xml"/><Relationship Id="rId78" Type="http://schemas.openxmlformats.org/officeDocument/2006/relationships/slideLayout" Target="../slideLayouts/slideLayout2.xml"/><Relationship Id="rId81" Type="http://schemas.openxmlformats.org/officeDocument/2006/relationships/image" Target="../media/image18.png"/><Relationship Id="rId4" Type="http://schemas.openxmlformats.org/officeDocument/2006/relationships/tags" Target="../tags/tag549.xml"/><Relationship Id="rId9" Type="http://schemas.openxmlformats.org/officeDocument/2006/relationships/tags" Target="../tags/tag554.xml"/><Relationship Id="rId14" Type="http://schemas.openxmlformats.org/officeDocument/2006/relationships/tags" Target="../tags/tag559.xml"/><Relationship Id="rId22" Type="http://schemas.openxmlformats.org/officeDocument/2006/relationships/tags" Target="../tags/tag567.xml"/><Relationship Id="rId27" Type="http://schemas.openxmlformats.org/officeDocument/2006/relationships/tags" Target="../tags/tag572.xml"/><Relationship Id="rId30" Type="http://schemas.openxmlformats.org/officeDocument/2006/relationships/tags" Target="../tags/tag575.xml"/><Relationship Id="rId35" Type="http://schemas.openxmlformats.org/officeDocument/2006/relationships/tags" Target="../tags/tag580.xml"/><Relationship Id="rId43" Type="http://schemas.openxmlformats.org/officeDocument/2006/relationships/tags" Target="../tags/tag588.xml"/><Relationship Id="rId48" Type="http://schemas.openxmlformats.org/officeDocument/2006/relationships/tags" Target="../tags/tag593.xml"/><Relationship Id="rId56" Type="http://schemas.openxmlformats.org/officeDocument/2006/relationships/tags" Target="../tags/tag601.xml"/><Relationship Id="rId64" Type="http://schemas.openxmlformats.org/officeDocument/2006/relationships/tags" Target="../tags/tag609.xml"/><Relationship Id="rId69" Type="http://schemas.openxmlformats.org/officeDocument/2006/relationships/tags" Target="../tags/tag614.xml"/><Relationship Id="rId77" Type="http://schemas.openxmlformats.org/officeDocument/2006/relationships/tags" Target="../tags/tag622.xml"/><Relationship Id="rId8" Type="http://schemas.openxmlformats.org/officeDocument/2006/relationships/tags" Target="../tags/tag553.xml"/><Relationship Id="rId51" Type="http://schemas.openxmlformats.org/officeDocument/2006/relationships/tags" Target="../tags/tag596.xml"/><Relationship Id="rId72" Type="http://schemas.openxmlformats.org/officeDocument/2006/relationships/tags" Target="../tags/tag617.xml"/><Relationship Id="rId80" Type="http://schemas.openxmlformats.org/officeDocument/2006/relationships/customXml" Target="../ink/ink16.xml"/><Relationship Id="rId3" Type="http://schemas.openxmlformats.org/officeDocument/2006/relationships/tags" Target="../tags/tag548.xml"/><Relationship Id="rId12" Type="http://schemas.openxmlformats.org/officeDocument/2006/relationships/tags" Target="../tags/tag557.xml"/><Relationship Id="rId17" Type="http://schemas.openxmlformats.org/officeDocument/2006/relationships/tags" Target="../tags/tag562.xml"/><Relationship Id="rId25" Type="http://schemas.openxmlformats.org/officeDocument/2006/relationships/tags" Target="../tags/tag570.xml"/><Relationship Id="rId33" Type="http://schemas.openxmlformats.org/officeDocument/2006/relationships/tags" Target="../tags/tag578.xml"/><Relationship Id="rId38" Type="http://schemas.openxmlformats.org/officeDocument/2006/relationships/tags" Target="../tags/tag583.xml"/><Relationship Id="rId46" Type="http://schemas.openxmlformats.org/officeDocument/2006/relationships/tags" Target="../tags/tag591.xml"/><Relationship Id="rId59" Type="http://schemas.openxmlformats.org/officeDocument/2006/relationships/tags" Target="../tags/tag604.xml"/><Relationship Id="rId67" Type="http://schemas.openxmlformats.org/officeDocument/2006/relationships/tags" Target="../tags/tag612.xml"/><Relationship Id="rId20" Type="http://schemas.openxmlformats.org/officeDocument/2006/relationships/tags" Target="../tags/tag565.xml"/><Relationship Id="rId41" Type="http://schemas.openxmlformats.org/officeDocument/2006/relationships/tags" Target="../tags/tag586.xml"/><Relationship Id="rId54" Type="http://schemas.openxmlformats.org/officeDocument/2006/relationships/tags" Target="../tags/tag599.xml"/><Relationship Id="rId62" Type="http://schemas.openxmlformats.org/officeDocument/2006/relationships/tags" Target="../tags/tag607.xml"/><Relationship Id="rId70" Type="http://schemas.openxmlformats.org/officeDocument/2006/relationships/tags" Target="../tags/tag615.xml"/><Relationship Id="rId75" Type="http://schemas.openxmlformats.org/officeDocument/2006/relationships/tags" Target="../tags/tag620.xml"/><Relationship Id="rId1" Type="http://schemas.openxmlformats.org/officeDocument/2006/relationships/tags" Target="../tags/tag546.xml"/><Relationship Id="rId6" Type="http://schemas.openxmlformats.org/officeDocument/2006/relationships/tags" Target="../tags/tag551.xml"/><Relationship Id="rId15" Type="http://schemas.openxmlformats.org/officeDocument/2006/relationships/tags" Target="../tags/tag560.xml"/><Relationship Id="rId23" Type="http://schemas.openxmlformats.org/officeDocument/2006/relationships/tags" Target="../tags/tag568.xml"/><Relationship Id="rId28" Type="http://schemas.openxmlformats.org/officeDocument/2006/relationships/tags" Target="../tags/tag573.xml"/><Relationship Id="rId36" Type="http://schemas.openxmlformats.org/officeDocument/2006/relationships/tags" Target="../tags/tag581.xml"/><Relationship Id="rId49" Type="http://schemas.openxmlformats.org/officeDocument/2006/relationships/tags" Target="../tags/tag594.xml"/><Relationship Id="rId57" Type="http://schemas.openxmlformats.org/officeDocument/2006/relationships/tags" Target="../tags/tag60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635.xml"/><Relationship Id="rId18" Type="http://schemas.openxmlformats.org/officeDocument/2006/relationships/tags" Target="../tags/tag640.xml"/><Relationship Id="rId26" Type="http://schemas.openxmlformats.org/officeDocument/2006/relationships/tags" Target="../tags/tag648.xml"/><Relationship Id="rId39" Type="http://schemas.openxmlformats.org/officeDocument/2006/relationships/tags" Target="../tags/tag661.xml"/><Relationship Id="rId21" Type="http://schemas.openxmlformats.org/officeDocument/2006/relationships/tags" Target="../tags/tag643.xml"/><Relationship Id="rId34" Type="http://schemas.openxmlformats.org/officeDocument/2006/relationships/tags" Target="../tags/tag656.xml"/><Relationship Id="rId42" Type="http://schemas.openxmlformats.org/officeDocument/2006/relationships/tags" Target="../tags/tag664.xml"/><Relationship Id="rId47" Type="http://schemas.openxmlformats.org/officeDocument/2006/relationships/tags" Target="../tags/tag669.xml"/><Relationship Id="rId50" Type="http://schemas.openxmlformats.org/officeDocument/2006/relationships/tags" Target="../tags/tag672.xml"/><Relationship Id="rId55" Type="http://schemas.openxmlformats.org/officeDocument/2006/relationships/tags" Target="../tags/tag677.xml"/><Relationship Id="rId63" Type="http://schemas.openxmlformats.org/officeDocument/2006/relationships/tags" Target="../tags/tag685.xml"/><Relationship Id="rId68" Type="http://schemas.openxmlformats.org/officeDocument/2006/relationships/tags" Target="../tags/tag690.xml"/><Relationship Id="rId76" Type="http://schemas.openxmlformats.org/officeDocument/2006/relationships/tags" Target="../tags/tag698.xml"/><Relationship Id="rId7" Type="http://schemas.openxmlformats.org/officeDocument/2006/relationships/tags" Target="../tags/tag629.xml"/><Relationship Id="rId71" Type="http://schemas.openxmlformats.org/officeDocument/2006/relationships/tags" Target="../tags/tag693.xml"/><Relationship Id="rId2" Type="http://schemas.openxmlformats.org/officeDocument/2006/relationships/tags" Target="../tags/tag624.xml"/><Relationship Id="rId16" Type="http://schemas.openxmlformats.org/officeDocument/2006/relationships/tags" Target="../tags/tag638.xml"/><Relationship Id="rId29" Type="http://schemas.openxmlformats.org/officeDocument/2006/relationships/tags" Target="../tags/tag651.xml"/><Relationship Id="rId11" Type="http://schemas.openxmlformats.org/officeDocument/2006/relationships/tags" Target="../tags/tag633.xml"/><Relationship Id="rId24" Type="http://schemas.openxmlformats.org/officeDocument/2006/relationships/tags" Target="../tags/tag646.xml"/><Relationship Id="rId32" Type="http://schemas.openxmlformats.org/officeDocument/2006/relationships/tags" Target="../tags/tag654.xml"/><Relationship Id="rId37" Type="http://schemas.openxmlformats.org/officeDocument/2006/relationships/tags" Target="../tags/tag659.xml"/><Relationship Id="rId40" Type="http://schemas.openxmlformats.org/officeDocument/2006/relationships/tags" Target="../tags/tag662.xml"/><Relationship Id="rId45" Type="http://schemas.openxmlformats.org/officeDocument/2006/relationships/tags" Target="../tags/tag667.xml"/><Relationship Id="rId53" Type="http://schemas.openxmlformats.org/officeDocument/2006/relationships/tags" Target="../tags/tag675.xml"/><Relationship Id="rId58" Type="http://schemas.openxmlformats.org/officeDocument/2006/relationships/tags" Target="../tags/tag680.xml"/><Relationship Id="rId66" Type="http://schemas.openxmlformats.org/officeDocument/2006/relationships/tags" Target="../tags/tag688.xml"/><Relationship Id="rId74" Type="http://schemas.openxmlformats.org/officeDocument/2006/relationships/tags" Target="../tags/tag696.xml"/><Relationship Id="rId79" Type="http://schemas.openxmlformats.org/officeDocument/2006/relationships/notesSlide" Target="../notesSlides/notesSlide21.xml"/><Relationship Id="rId5" Type="http://schemas.openxmlformats.org/officeDocument/2006/relationships/tags" Target="../tags/tag627.xml"/><Relationship Id="rId61" Type="http://schemas.openxmlformats.org/officeDocument/2006/relationships/tags" Target="../tags/tag683.xml"/><Relationship Id="rId10" Type="http://schemas.openxmlformats.org/officeDocument/2006/relationships/tags" Target="../tags/tag632.xml"/><Relationship Id="rId19" Type="http://schemas.openxmlformats.org/officeDocument/2006/relationships/tags" Target="../tags/tag641.xml"/><Relationship Id="rId31" Type="http://schemas.openxmlformats.org/officeDocument/2006/relationships/tags" Target="../tags/tag653.xml"/><Relationship Id="rId44" Type="http://schemas.openxmlformats.org/officeDocument/2006/relationships/tags" Target="../tags/tag666.xml"/><Relationship Id="rId52" Type="http://schemas.openxmlformats.org/officeDocument/2006/relationships/tags" Target="../tags/tag674.xml"/><Relationship Id="rId60" Type="http://schemas.openxmlformats.org/officeDocument/2006/relationships/tags" Target="../tags/tag682.xml"/><Relationship Id="rId65" Type="http://schemas.openxmlformats.org/officeDocument/2006/relationships/tags" Target="../tags/tag687.xml"/><Relationship Id="rId73" Type="http://schemas.openxmlformats.org/officeDocument/2006/relationships/tags" Target="../tags/tag695.xml"/><Relationship Id="rId78" Type="http://schemas.openxmlformats.org/officeDocument/2006/relationships/slideLayout" Target="../slideLayouts/slideLayout2.xml"/><Relationship Id="rId81" Type="http://schemas.openxmlformats.org/officeDocument/2006/relationships/image" Target="../media/image19.png"/><Relationship Id="rId4" Type="http://schemas.openxmlformats.org/officeDocument/2006/relationships/tags" Target="../tags/tag626.xml"/><Relationship Id="rId9" Type="http://schemas.openxmlformats.org/officeDocument/2006/relationships/tags" Target="../tags/tag631.xml"/><Relationship Id="rId14" Type="http://schemas.openxmlformats.org/officeDocument/2006/relationships/tags" Target="../tags/tag636.xml"/><Relationship Id="rId22" Type="http://schemas.openxmlformats.org/officeDocument/2006/relationships/tags" Target="../tags/tag644.xml"/><Relationship Id="rId27" Type="http://schemas.openxmlformats.org/officeDocument/2006/relationships/tags" Target="../tags/tag649.xml"/><Relationship Id="rId30" Type="http://schemas.openxmlformats.org/officeDocument/2006/relationships/tags" Target="../tags/tag652.xml"/><Relationship Id="rId35" Type="http://schemas.openxmlformats.org/officeDocument/2006/relationships/tags" Target="../tags/tag657.xml"/><Relationship Id="rId43" Type="http://schemas.openxmlformats.org/officeDocument/2006/relationships/tags" Target="../tags/tag665.xml"/><Relationship Id="rId48" Type="http://schemas.openxmlformats.org/officeDocument/2006/relationships/tags" Target="../tags/tag670.xml"/><Relationship Id="rId56" Type="http://schemas.openxmlformats.org/officeDocument/2006/relationships/tags" Target="../tags/tag678.xml"/><Relationship Id="rId64" Type="http://schemas.openxmlformats.org/officeDocument/2006/relationships/tags" Target="../tags/tag686.xml"/><Relationship Id="rId69" Type="http://schemas.openxmlformats.org/officeDocument/2006/relationships/tags" Target="../tags/tag691.xml"/><Relationship Id="rId77" Type="http://schemas.openxmlformats.org/officeDocument/2006/relationships/tags" Target="../tags/tag699.xml"/><Relationship Id="rId8" Type="http://schemas.openxmlformats.org/officeDocument/2006/relationships/tags" Target="../tags/tag630.xml"/><Relationship Id="rId51" Type="http://schemas.openxmlformats.org/officeDocument/2006/relationships/tags" Target="../tags/tag673.xml"/><Relationship Id="rId72" Type="http://schemas.openxmlformats.org/officeDocument/2006/relationships/tags" Target="../tags/tag694.xml"/><Relationship Id="rId80" Type="http://schemas.openxmlformats.org/officeDocument/2006/relationships/customXml" Target="../ink/ink17.xml"/><Relationship Id="rId3" Type="http://schemas.openxmlformats.org/officeDocument/2006/relationships/tags" Target="../tags/tag625.xml"/><Relationship Id="rId12" Type="http://schemas.openxmlformats.org/officeDocument/2006/relationships/tags" Target="../tags/tag634.xml"/><Relationship Id="rId17" Type="http://schemas.openxmlformats.org/officeDocument/2006/relationships/tags" Target="../tags/tag639.xml"/><Relationship Id="rId25" Type="http://schemas.openxmlformats.org/officeDocument/2006/relationships/tags" Target="../tags/tag647.xml"/><Relationship Id="rId33" Type="http://schemas.openxmlformats.org/officeDocument/2006/relationships/tags" Target="../tags/tag655.xml"/><Relationship Id="rId38" Type="http://schemas.openxmlformats.org/officeDocument/2006/relationships/tags" Target="../tags/tag660.xml"/><Relationship Id="rId46" Type="http://schemas.openxmlformats.org/officeDocument/2006/relationships/tags" Target="../tags/tag668.xml"/><Relationship Id="rId59" Type="http://schemas.openxmlformats.org/officeDocument/2006/relationships/tags" Target="../tags/tag681.xml"/><Relationship Id="rId67" Type="http://schemas.openxmlformats.org/officeDocument/2006/relationships/tags" Target="../tags/tag689.xml"/><Relationship Id="rId20" Type="http://schemas.openxmlformats.org/officeDocument/2006/relationships/tags" Target="../tags/tag642.xml"/><Relationship Id="rId41" Type="http://schemas.openxmlformats.org/officeDocument/2006/relationships/tags" Target="../tags/tag663.xml"/><Relationship Id="rId54" Type="http://schemas.openxmlformats.org/officeDocument/2006/relationships/tags" Target="../tags/tag676.xml"/><Relationship Id="rId62" Type="http://schemas.openxmlformats.org/officeDocument/2006/relationships/tags" Target="../tags/tag684.xml"/><Relationship Id="rId70" Type="http://schemas.openxmlformats.org/officeDocument/2006/relationships/tags" Target="../tags/tag692.xml"/><Relationship Id="rId75" Type="http://schemas.openxmlformats.org/officeDocument/2006/relationships/tags" Target="../tags/tag697.xml"/><Relationship Id="rId1" Type="http://schemas.openxmlformats.org/officeDocument/2006/relationships/tags" Target="../tags/tag623.xml"/><Relationship Id="rId6" Type="http://schemas.openxmlformats.org/officeDocument/2006/relationships/tags" Target="../tags/tag628.xml"/><Relationship Id="rId15" Type="http://schemas.openxmlformats.org/officeDocument/2006/relationships/tags" Target="../tags/tag637.xml"/><Relationship Id="rId23" Type="http://schemas.openxmlformats.org/officeDocument/2006/relationships/tags" Target="../tags/tag645.xml"/><Relationship Id="rId28" Type="http://schemas.openxmlformats.org/officeDocument/2006/relationships/tags" Target="../tags/tag650.xml"/><Relationship Id="rId36" Type="http://schemas.openxmlformats.org/officeDocument/2006/relationships/tags" Target="../tags/tag658.xml"/><Relationship Id="rId49" Type="http://schemas.openxmlformats.org/officeDocument/2006/relationships/tags" Target="../tags/tag671.xml"/><Relationship Id="rId57" Type="http://schemas.openxmlformats.org/officeDocument/2006/relationships/tags" Target="../tags/tag679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712.xml"/><Relationship Id="rId18" Type="http://schemas.openxmlformats.org/officeDocument/2006/relationships/tags" Target="../tags/tag717.xml"/><Relationship Id="rId26" Type="http://schemas.openxmlformats.org/officeDocument/2006/relationships/tags" Target="../tags/tag725.xml"/><Relationship Id="rId39" Type="http://schemas.openxmlformats.org/officeDocument/2006/relationships/tags" Target="../tags/tag738.xml"/><Relationship Id="rId21" Type="http://schemas.openxmlformats.org/officeDocument/2006/relationships/tags" Target="../tags/tag720.xml"/><Relationship Id="rId34" Type="http://schemas.openxmlformats.org/officeDocument/2006/relationships/tags" Target="../tags/tag733.xml"/><Relationship Id="rId42" Type="http://schemas.openxmlformats.org/officeDocument/2006/relationships/tags" Target="../tags/tag741.xml"/><Relationship Id="rId47" Type="http://schemas.openxmlformats.org/officeDocument/2006/relationships/tags" Target="../tags/tag746.xml"/><Relationship Id="rId50" Type="http://schemas.openxmlformats.org/officeDocument/2006/relationships/tags" Target="../tags/tag749.xml"/><Relationship Id="rId55" Type="http://schemas.openxmlformats.org/officeDocument/2006/relationships/tags" Target="../tags/tag754.xml"/><Relationship Id="rId63" Type="http://schemas.openxmlformats.org/officeDocument/2006/relationships/tags" Target="../tags/tag762.xml"/><Relationship Id="rId68" Type="http://schemas.openxmlformats.org/officeDocument/2006/relationships/tags" Target="../tags/tag767.xml"/><Relationship Id="rId76" Type="http://schemas.openxmlformats.org/officeDocument/2006/relationships/tags" Target="../tags/tag775.xml"/><Relationship Id="rId7" Type="http://schemas.openxmlformats.org/officeDocument/2006/relationships/tags" Target="../tags/tag706.xml"/><Relationship Id="rId71" Type="http://schemas.openxmlformats.org/officeDocument/2006/relationships/tags" Target="../tags/tag770.xml"/><Relationship Id="rId2" Type="http://schemas.openxmlformats.org/officeDocument/2006/relationships/tags" Target="../tags/tag701.xml"/><Relationship Id="rId16" Type="http://schemas.openxmlformats.org/officeDocument/2006/relationships/tags" Target="../tags/tag715.xml"/><Relationship Id="rId29" Type="http://schemas.openxmlformats.org/officeDocument/2006/relationships/tags" Target="../tags/tag728.xml"/><Relationship Id="rId11" Type="http://schemas.openxmlformats.org/officeDocument/2006/relationships/tags" Target="../tags/tag710.xml"/><Relationship Id="rId24" Type="http://schemas.openxmlformats.org/officeDocument/2006/relationships/tags" Target="../tags/tag723.xml"/><Relationship Id="rId32" Type="http://schemas.openxmlformats.org/officeDocument/2006/relationships/tags" Target="../tags/tag731.xml"/><Relationship Id="rId37" Type="http://schemas.openxmlformats.org/officeDocument/2006/relationships/tags" Target="../tags/tag736.xml"/><Relationship Id="rId40" Type="http://schemas.openxmlformats.org/officeDocument/2006/relationships/tags" Target="../tags/tag739.xml"/><Relationship Id="rId45" Type="http://schemas.openxmlformats.org/officeDocument/2006/relationships/tags" Target="../tags/tag744.xml"/><Relationship Id="rId53" Type="http://schemas.openxmlformats.org/officeDocument/2006/relationships/tags" Target="../tags/tag752.xml"/><Relationship Id="rId58" Type="http://schemas.openxmlformats.org/officeDocument/2006/relationships/tags" Target="../tags/tag757.xml"/><Relationship Id="rId66" Type="http://schemas.openxmlformats.org/officeDocument/2006/relationships/tags" Target="../tags/tag765.xml"/><Relationship Id="rId74" Type="http://schemas.openxmlformats.org/officeDocument/2006/relationships/tags" Target="../tags/tag773.xml"/><Relationship Id="rId79" Type="http://schemas.openxmlformats.org/officeDocument/2006/relationships/notesSlide" Target="../notesSlides/notesSlide22.xml"/><Relationship Id="rId5" Type="http://schemas.openxmlformats.org/officeDocument/2006/relationships/tags" Target="../tags/tag704.xml"/><Relationship Id="rId61" Type="http://schemas.openxmlformats.org/officeDocument/2006/relationships/tags" Target="../tags/tag760.xml"/><Relationship Id="rId10" Type="http://schemas.openxmlformats.org/officeDocument/2006/relationships/tags" Target="../tags/tag709.xml"/><Relationship Id="rId19" Type="http://schemas.openxmlformats.org/officeDocument/2006/relationships/tags" Target="../tags/tag718.xml"/><Relationship Id="rId31" Type="http://schemas.openxmlformats.org/officeDocument/2006/relationships/tags" Target="../tags/tag730.xml"/><Relationship Id="rId44" Type="http://schemas.openxmlformats.org/officeDocument/2006/relationships/tags" Target="../tags/tag743.xml"/><Relationship Id="rId52" Type="http://schemas.openxmlformats.org/officeDocument/2006/relationships/tags" Target="../tags/tag751.xml"/><Relationship Id="rId60" Type="http://schemas.openxmlformats.org/officeDocument/2006/relationships/tags" Target="../tags/tag759.xml"/><Relationship Id="rId65" Type="http://schemas.openxmlformats.org/officeDocument/2006/relationships/tags" Target="../tags/tag764.xml"/><Relationship Id="rId73" Type="http://schemas.openxmlformats.org/officeDocument/2006/relationships/tags" Target="../tags/tag772.xml"/><Relationship Id="rId78" Type="http://schemas.openxmlformats.org/officeDocument/2006/relationships/slideLayout" Target="../slideLayouts/slideLayout2.xml"/><Relationship Id="rId81" Type="http://schemas.openxmlformats.org/officeDocument/2006/relationships/image" Target="../media/image20.png"/><Relationship Id="rId4" Type="http://schemas.openxmlformats.org/officeDocument/2006/relationships/tags" Target="../tags/tag703.xml"/><Relationship Id="rId9" Type="http://schemas.openxmlformats.org/officeDocument/2006/relationships/tags" Target="../tags/tag708.xml"/><Relationship Id="rId14" Type="http://schemas.openxmlformats.org/officeDocument/2006/relationships/tags" Target="../tags/tag713.xml"/><Relationship Id="rId22" Type="http://schemas.openxmlformats.org/officeDocument/2006/relationships/tags" Target="../tags/tag721.xml"/><Relationship Id="rId27" Type="http://schemas.openxmlformats.org/officeDocument/2006/relationships/tags" Target="../tags/tag726.xml"/><Relationship Id="rId30" Type="http://schemas.openxmlformats.org/officeDocument/2006/relationships/tags" Target="../tags/tag729.xml"/><Relationship Id="rId35" Type="http://schemas.openxmlformats.org/officeDocument/2006/relationships/tags" Target="../tags/tag734.xml"/><Relationship Id="rId43" Type="http://schemas.openxmlformats.org/officeDocument/2006/relationships/tags" Target="../tags/tag742.xml"/><Relationship Id="rId48" Type="http://schemas.openxmlformats.org/officeDocument/2006/relationships/tags" Target="../tags/tag747.xml"/><Relationship Id="rId56" Type="http://schemas.openxmlformats.org/officeDocument/2006/relationships/tags" Target="../tags/tag755.xml"/><Relationship Id="rId64" Type="http://schemas.openxmlformats.org/officeDocument/2006/relationships/tags" Target="../tags/tag763.xml"/><Relationship Id="rId69" Type="http://schemas.openxmlformats.org/officeDocument/2006/relationships/tags" Target="../tags/tag768.xml"/><Relationship Id="rId77" Type="http://schemas.openxmlformats.org/officeDocument/2006/relationships/tags" Target="../tags/tag776.xml"/><Relationship Id="rId8" Type="http://schemas.openxmlformats.org/officeDocument/2006/relationships/tags" Target="../tags/tag707.xml"/><Relationship Id="rId51" Type="http://schemas.openxmlformats.org/officeDocument/2006/relationships/tags" Target="../tags/tag750.xml"/><Relationship Id="rId72" Type="http://schemas.openxmlformats.org/officeDocument/2006/relationships/tags" Target="../tags/tag771.xml"/><Relationship Id="rId80" Type="http://schemas.openxmlformats.org/officeDocument/2006/relationships/customXml" Target="../ink/ink18.xml"/><Relationship Id="rId3" Type="http://schemas.openxmlformats.org/officeDocument/2006/relationships/tags" Target="../tags/tag702.xml"/><Relationship Id="rId12" Type="http://schemas.openxmlformats.org/officeDocument/2006/relationships/tags" Target="../tags/tag711.xml"/><Relationship Id="rId17" Type="http://schemas.openxmlformats.org/officeDocument/2006/relationships/tags" Target="../tags/tag716.xml"/><Relationship Id="rId25" Type="http://schemas.openxmlformats.org/officeDocument/2006/relationships/tags" Target="../tags/tag724.xml"/><Relationship Id="rId33" Type="http://schemas.openxmlformats.org/officeDocument/2006/relationships/tags" Target="../tags/tag732.xml"/><Relationship Id="rId38" Type="http://schemas.openxmlformats.org/officeDocument/2006/relationships/tags" Target="../tags/tag737.xml"/><Relationship Id="rId46" Type="http://schemas.openxmlformats.org/officeDocument/2006/relationships/tags" Target="../tags/tag745.xml"/><Relationship Id="rId59" Type="http://schemas.openxmlformats.org/officeDocument/2006/relationships/tags" Target="../tags/tag758.xml"/><Relationship Id="rId67" Type="http://schemas.openxmlformats.org/officeDocument/2006/relationships/tags" Target="../tags/tag766.xml"/><Relationship Id="rId20" Type="http://schemas.openxmlformats.org/officeDocument/2006/relationships/tags" Target="../tags/tag719.xml"/><Relationship Id="rId41" Type="http://schemas.openxmlformats.org/officeDocument/2006/relationships/tags" Target="../tags/tag740.xml"/><Relationship Id="rId54" Type="http://schemas.openxmlformats.org/officeDocument/2006/relationships/tags" Target="../tags/tag753.xml"/><Relationship Id="rId62" Type="http://schemas.openxmlformats.org/officeDocument/2006/relationships/tags" Target="../tags/tag761.xml"/><Relationship Id="rId70" Type="http://schemas.openxmlformats.org/officeDocument/2006/relationships/tags" Target="../tags/tag769.xml"/><Relationship Id="rId75" Type="http://schemas.openxmlformats.org/officeDocument/2006/relationships/tags" Target="../tags/tag774.xml"/><Relationship Id="rId1" Type="http://schemas.openxmlformats.org/officeDocument/2006/relationships/tags" Target="../tags/tag700.xml"/><Relationship Id="rId6" Type="http://schemas.openxmlformats.org/officeDocument/2006/relationships/tags" Target="../tags/tag705.xml"/><Relationship Id="rId15" Type="http://schemas.openxmlformats.org/officeDocument/2006/relationships/tags" Target="../tags/tag714.xml"/><Relationship Id="rId23" Type="http://schemas.openxmlformats.org/officeDocument/2006/relationships/tags" Target="../tags/tag722.xml"/><Relationship Id="rId28" Type="http://schemas.openxmlformats.org/officeDocument/2006/relationships/tags" Target="../tags/tag727.xml"/><Relationship Id="rId36" Type="http://schemas.openxmlformats.org/officeDocument/2006/relationships/tags" Target="../tags/tag735.xml"/><Relationship Id="rId49" Type="http://schemas.openxmlformats.org/officeDocument/2006/relationships/tags" Target="../tags/tag748.xml"/><Relationship Id="rId57" Type="http://schemas.openxmlformats.org/officeDocument/2006/relationships/tags" Target="../tags/tag756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789.xml"/><Relationship Id="rId18" Type="http://schemas.openxmlformats.org/officeDocument/2006/relationships/tags" Target="../tags/tag794.xml"/><Relationship Id="rId26" Type="http://schemas.openxmlformats.org/officeDocument/2006/relationships/tags" Target="../tags/tag802.xml"/><Relationship Id="rId39" Type="http://schemas.openxmlformats.org/officeDocument/2006/relationships/tags" Target="../tags/tag815.xml"/><Relationship Id="rId21" Type="http://schemas.openxmlformats.org/officeDocument/2006/relationships/tags" Target="../tags/tag797.xml"/><Relationship Id="rId34" Type="http://schemas.openxmlformats.org/officeDocument/2006/relationships/tags" Target="../tags/tag810.xml"/><Relationship Id="rId42" Type="http://schemas.openxmlformats.org/officeDocument/2006/relationships/tags" Target="../tags/tag818.xml"/><Relationship Id="rId47" Type="http://schemas.openxmlformats.org/officeDocument/2006/relationships/tags" Target="../tags/tag823.xml"/><Relationship Id="rId50" Type="http://schemas.openxmlformats.org/officeDocument/2006/relationships/tags" Target="../tags/tag826.xml"/><Relationship Id="rId55" Type="http://schemas.openxmlformats.org/officeDocument/2006/relationships/tags" Target="../tags/tag831.xml"/><Relationship Id="rId63" Type="http://schemas.openxmlformats.org/officeDocument/2006/relationships/tags" Target="../tags/tag839.xml"/><Relationship Id="rId68" Type="http://schemas.openxmlformats.org/officeDocument/2006/relationships/tags" Target="../tags/tag844.xml"/><Relationship Id="rId76" Type="http://schemas.openxmlformats.org/officeDocument/2006/relationships/tags" Target="../tags/tag852.xml"/><Relationship Id="rId7" Type="http://schemas.openxmlformats.org/officeDocument/2006/relationships/tags" Target="../tags/tag783.xml"/><Relationship Id="rId71" Type="http://schemas.openxmlformats.org/officeDocument/2006/relationships/tags" Target="../tags/tag847.xml"/><Relationship Id="rId2" Type="http://schemas.openxmlformats.org/officeDocument/2006/relationships/tags" Target="../tags/tag778.xml"/><Relationship Id="rId16" Type="http://schemas.openxmlformats.org/officeDocument/2006/relationships/tags" Target="../tags/tag792.xml"/><Relationship Id="rId29" Type="http://schemas.openxmlformats.org/officeDocument/2006/relationships/tags" Target="../tags/tag805.xml"/><Relationship Id="rId11" Type="http://schemas.openxmlformats.org/officeDocument/2006/relationships/tags" Target="../tags/tag787.xml"/><Relationship Id="rId24" Type="http://schemas.openxmlformats.org/officeDocument/2006/relationships/tags" Target="../tags/tag800.xml"/><Relationship Id="rId32" Type="http://schemas.openxmlformats.org/officeDocument/2006/relationships/tags" Target="../tags/tag808.xml"/><Relationship Id="rId37" Type="http://schemas.openxmlformats.org/officeDocument/2006/relationships/tags" Target="../tags/tag813.xml"/><Relationship Id="rId40" Type="http://schemas.openxmlformats.org/officeDocument/2006/relationships/tags" Target="../tags/tag816.xml"/><Relationship Id="rId45" Type="http://schemas.openxmlformats.org/officeDocument/2006/relationships/tags" Target="../tags/tag821.xml"/><Relationship Id="rId53" Type="http://schemas.openxmlformats.org/officeDocument/2006/relationships/tags" Target="../tags/tag829.xml"/><Relationship Id="rId58" Type="http://schemas.openxmlformats.org/officeDocument/2006/relationships/tags" Target="../tags/tag834.xml"/><Relationship Id="rId66" Type="http://schemas.openxmlformats.org/officeDocument/2006/relationships/tags" Target="../tags/tag842.xml"/><Relationship Id="rId74" Type="http://schemas.openxmlformats.org/officeDocument/2006/relationships/tags" Target="../tags/tag850.xml"/><Relationship Id="rId79" Type="http://schemas.openxmlformats.org/officeDocument/2006/relationships/notesSlide" Target="../notesSlides/notesSlide23.xml"/><Relationship Id="rId5" Type="http://schemas.openxmlformats.org/officeDocument/2006/relationships/tags" Target="../tags/tag781.xml"/><Relationship Id="rId61" Type="http://schemas.openxmlformats.org/officeDocument/2006/relationships/tags" Target="../tags/tag837.xml"/><Relationship Id="rId10" Type="http://schemas.openxmlformats.org/officeDocument/2006/relationships/tags" Target="../tags/tag786.xml"/><Relationship Id="rId19" Type="http://schemas.openxmlformats.org/officeDocument/2006/relationships/tags" Target="../tags/tag795.xml"/><Relationship Id="rId31" Type="http://schemas.openxmlformats.org/officeDocument/2006/relationships/tags" Target="../tags/tag807.xml"/><Relationship Id="rId44" Type="http://schemas.openxmlformats.org/officeDocument/2006/relationships/tags" Target="../tags/tag820.xml"/><Relationship Id="rId52" Type="http://schemas.openxmlformats.org/officeDocument/2006/relationships/tags" Target="../tags/tag828.xml"/><Relationship Id="rId60" Type="http://schemas.openxmlformats.org/officeDocument/2006/relationships/tags" Target="../tags/tag836.xml"/><Relationship Id="rId65" Type="http://schemas.openxmlformats.org/officeDocument/2006/relationships/tags" Target="../tags/tag841.xml"/><Relationship Id="rId73" Type="http://schemas.openxmlformats.org/officeDocument/2006/relationships/tags" Target="../tags/tag849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780.xml"/><Relationship Id="rId9" Type="http://schemas.openxmlformats.org/officeDocument/2006/relationships/tags" Target="../tags/tag785.xml"/><Relationship Id="rId14" Type="http://schemas.openxmlformats.org/officeDocument/2006/relationships/tags" Target="../tags/tag790.xml"/><Relationship Id="rId22" Type="http://schemas.openxmlformats.org/officeDocument/2006/relationships/tags" Target="../tags/tag798.xml"/><Relationship Id="rId27" Type="http://schemas.openxmlformats.org/officeDocument/2006/relationships/tags" Target="../tags/tag803.xml"/><Relationship Id="rId30" Type="http://schemas.openxmlformats.org/officeDocument/2006/relationships/tags" Target="../tags/tag806.xml"/><Relationship Id="rId35" Type="http://schemas.openxmlformats.org/officeDocument/2006/relationships/tags" Target="../tags/tag811.xml"/><Relationship Id="rId43" Type="http://schemas.openxmlformats.org/officeDocument/2006/relationships/tags" Target="../tags/tag819.xml"/><Relationship Id="rId48" Type="http://schemas.openxmlformats.org/officeDocument/2006/relationships/tags" Target="../tags/tag824.xml"/><Relationship Id="rId56" Type="http://schemas.openxmlformats.org/officeDocument/2006/relationships/tags" Target="../tags/tag832.xml"/><Relationship Id="rId64" Type="http://schemas.openxmlformats.org/officeDocument/2006/relationships/tags" Target="../tags/tag840.xml"/><Relationship Id="rId69" Type="http://schemas.openxmlformats.org/officeDocument/2006/relationships/tags" Target="../tags/tag845.xml"/><Relationship Id="rId77" Type="http://schemas.openxmlformats.org/officeDocument/2006/relationships/tags" Target="../tags/tag853.xml"/><Relationship Id="rId8" Type="http://schemas.openxmlformats.org/officeDocument/2006/relationships/tags" Target="../tags/tag784.xml"/><Relationship Id="rId51" Type="http://schemas.openxmlformats.org/officeDocument/2006/relationships/tags" Target="../tags/tag827.xml"/><Relationship Id="rId72" Type="http://schemas.openxmlformats.org/officeDocument/2006/relationships/tags" Target="../tags/tag848.xml"/><Relationship Id="rId3" Type="http://schemas.openxmlformats.org/officeDocument/2006/relationships/tags" Target="../tags/tag779.xml"/><Relationship Id="rId12" Type="http://schemas.openxmlformats.org/officeDocument/2006/relationships/tags" Target="../tags/tag788.xml"/><Relationship Id="rId17" Type="http://schemas.openxmlformats.org/officeDocument/2006/relationships/tags" Target="../tags/tag793.xml"/><Relationship Id="rId25" Type="http://schemas.openxmlformats.org/officeDocument/2006/relationships/tags" Target="../tags/tag801.xml"/><Relationship Id="rId33" Type="http://schemas.openxmlformats.org/officeDocument/2006/relationships/tags" Target="../tags/tag809.xml"/><Relationship Id="rId38" Type="http://schemas.openxmlformats.org/officeDocument/2006/relationships/tags" Target="../tags/tag814.xml"/><Relationship Id="rId46" Type="http://schemas.openxmlformats.org/officeDocument/2006/relationships/tags" Target="../tags/tag822.xml"/><Relationship Id="rId59" Type="http://schemas.openxmlformats.org/officeDocument/2006/relationships/tags" Target="../tags/tag835.xml"/><Relationship Id="rId67" Type="http://schemas.openxmlformats.org/officeDocument/2006/relationships/tags" Target="../tags/tag843.xml"/><Relationship Id="rId20" Type="http://schemas.openxmlformats.org/officeDocument/2006/relationships/tags" Target="../tags/tag796.xml"/><Relationship Id="rId41" Type="http://schemas.openxmlformats.org/officeDocument/2006/relationships/tags" Target="../tags/tag817.xml"/><Relationship Id="rId54" Type="http://schemas.openxmlformats.org/officeDocument/2006/relationships/tags" Target="../tags/tag830.xml"/><Relationship Id="rId62" Type="http://schemas.openxmlformats.org/officeDocument/2006/relationships/tags" Target="../tags/tag838.xml"/><Relationship Id="rId70" Type="http://schemas.openxmlformats.org/officeDocument/2006/relationships/tags" Target="../tags/tag846.xml"/><Relationship Id="rId75" Type="http://schemas.openxmlformats.org/officeDocument/2006/relationships/tags" Target="../tags/tag851.xml"/><Relationship Id="rId1" Type="http://schemas.openxmlformats.org/officeDocument/2006/relationships/tags" Target="../tags/tag777.xml"/><Relationship Id="rId6" Type="http://schemas.openxmlformats.org/officeDocument/2006/relationships/tags" Target="../tags/tag782.xml"/><Relationship Id="rId15" Type="http://schemas.openxmlformats.org/officeDocument/2006/relationships/tags" Target="../tags/tag791.xml"/><Relationship Id="rId23" Type="http://schemas.openxmlformats.org/officeDocument/2006/relationships/tags" Target="../tags/tag799.xml"/><Relationship Id="rId28" Type="http://schemas.openxmlformats.org/officeDocument/2006/relationships/tags" Target="../tags/tag804.xml"/><Relationship Id="rId36" Type="http://schemas.openxmlformats.org/officeDocument/2006/relationships/tags" Target="../tags/tag812.xml"/><Relationship Id="rId49" Type="http://schemas.openxmlformats.org/officeDocument/2006/relationships/tags" Target="../tags/tag825.xml"/><Relationship Id="rId57" Type="http://schemas.openxmlformats.org/officeDocument/2006/relationships/tags" Target="../tags/tag8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56.xml"/><Relationship Id="rId2" Type="http://schemas.openxmlformats.org/officeDocument/2006/relationships/tags" Target="../tags/tag855.xml"/><Relationship Id="rId1" Type="http://schemas.openxmlformats.org/officeDocument/2006/relationships/tags" Target="../tags/tag854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59.xml"/><Relationship Id="rId2" Type="http://schemas.openxmlformats.org/officeDocument/2006/relationships/tags" Target="../tags/tag858.xml"/><Relationship Id="rId1" Type="http://schemas.openxmlformats.org/officeDocument/2006/relationships/tags" Target="../tags/tag857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tags" Target="../tags/tag34.xml"/><Relationship Id="rId39" Type="http://schemas.openxmlformats.org/officeDocument/2006/relationships/tags" Target="../tags/tag47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34" Type="http://schemas.openxmlformats.org/officeDocument/2006/relationships/tags" Target="../tags/tag42.xml"/><Relationship Id="rId42" Type="http://schemas.openxmlformats.org/officeDocument/2006/relationships/notesSlide" Target="../notesSlides/notesSlide3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33" Type="http://schemas.openxmlformats.org/officeDocument/2006/relationships/tags" Target="../tags/tag41.xml"/><Relationship Id="rId38" Type="http://schemas.openxmlformats.org/officeDocument/2006/relationships/tags" Target="../tags/tag46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29" Type="http://schemas.openxmlformats.org/officeDocument/2006/relationships/tags" Target="../tags/tag37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32" Type="http://schemas.openxmlformats.org/officeDocument/2006/relationships/tags" Target="../tags/tag40.xml"/><Relationship Id="rId37" Type="http://schemas.openxmlformats.org/officeDocument/2006/relationships/tags" Target="../tags/tag45.xml"/><Relationship Id="rId40" Type="http://schemas.openxmlformats.org/officeDocument/2006/relationships/tags" Target="../tags/tag48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28" Type="http://schemas.openxmlformats.org/officeDocument/2006/relationships/tags" Target="../tags/tag36.xml"/><Relationship Id="rId36" Type="http://schemas.openxmlformats.org/officeDocument/2006/relationships/tags" Target="../tags/tag44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31" Type="http://schemas.openxmlformats.org/officeDocument/2006/relationships/tags" Target="../tags/tag39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tags" Target="../tags/tag35.xml"/><Relationship Id="rId30" Type="http://schemas.openxmlformats.org/officeDocument/2006/relationships/tags" Target="../tags/tag38.xml"/><Relationship Id="rId35" Type="http://schemas.openxmlformats.org/officeDocument/2006/relationships/tags" Target="../tags/tag4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21" Type="http://schemas.openxmlformats.org/officeDocument/2006/relationships/tags" Target="../tags/tag69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5" Type="http://schemas.openxmlformats.org/officeDocument/2006/relationships/tags" Target="../tags/tag73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29" Type="http://schemas.openxmlformats.org/officeDocument/2006/relationships/image" Target="../media/image3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tags" Target="../tags/tag72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tags" Target="../tags/tag71.xml"/><Relationship Id="rId28" Type="http://schemas.openxmlformats.org/officeDocument/2006/relationships/customXml" Target="../ink/ink1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tags" Target="../tags/tag70.xml"/><Relationship Id="rId27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9" Type="http://schemas.openxmlformats.org/officeDocument/2006/relationships/tags" Target="../tags/tag112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34" Type="http://schemas.openxmlformats.org/officeDocument/2006/relationships/tags" Target="../tags/tag107.xml"/><Relationship Id="rId42" Type="http://schemas.openxmlformats.org/officeDocument/2006/relationships/notesSlide" Target="../notesSlides/notesSlide5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33" Type="http://schemas.openxmlformats.org/officeDocument/2006/relationships/tags" Target="../tags/tag106.xml"/><Relationship Id="rId38" Type="http://schemas.openxmlformats.org/officeDocument/2006/relationships/tags" Target="../tags/tag111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29" Type="http://schemas.openxmlformats.org/officeDocument/2006/relationships/tags" Target="../tags/tag102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32" Type="http://schemas.openxmlformats.org/officeDocument/2006/relationships/tags" Target="../tags/tag105.xml"/><Relationship Id="rId37" Type="http://schemas.openxmlformats.org/officeDocument/2006/relationships/tags" Target="../tags/tag110.xml"/><Relationship Id="rId40" Type="http://schemas.openxmlformats.org/officeDocument/2006/relationships/tags" Target="../tags/tag113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tags" Target="../tags/tag101.xml"/><Relationship Id="rId36" Type="http://schemas.openxmlformats.org/officeDocument/2006/relationships/tags" Target="../tags/tag109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31" Type="http://schemas.openxmlformats.org/officeDocument/2006/relationships/tags" Target="../tags/tag104.xml"/><Relationship Id="rId44" Type="http://schemas.openxmlformats.org/officeDocument/2006/relationships/image" Target="../media/image4.png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tags" Target="../tags/tag100.xml"/><Relationship Id="rId30" Type="http://schemas.openxmlformats.org/officeDocument/2006/relationships/tags" Target="../tags/tag103.xml"/><Relationship Id="rId35" Type="http://schemas.openxmlformats.org/officeDocument/2006/relationships/tags" Target="../tags/tag108.xml"/><Relationship Id="rId43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tags" Target="../tags/tag139.xml"/><Relationship Id="rId39" Type="http://schemas.openxmlformats.org/officeDocument/2006/relationships/tags" Target="../tags/tag152.xml"/><Relationship Id="rId21" Type="http://schemas.openxmlformats.org/officeDocument/2006/relationships/tags" Target="../tags/tag134.xml"/><Relationship Id="rId34" Type="http://schemas.openxmlformats.org/officeDocument/2006/relationships/tags" Target="../tags/tag147.xml"/><Relationship Id="rId42" Type="http://schemas.openxmlformats.org/officeDocument/2006/relationships/tags" Target="../tags/tag155.xml"/><Relationship Id="rId47" Type="http://schemas.openxmlformats.org/officeDocument/2006/relationships/tags" Target="../tags/tag160.xml"/><Relationship Id="rId50" Type="http://schemas.openxmlformats.org/officeDocument/2006/relationships/tags" Target="../tags/tag163.xml"/><Relationship Id="rId55" Type="http://schemas.openxmlformats.org/officeDocument/2006/relationships/tags" Target="../tags/tag168.xml"/><Relationship Id="rId63" Type="http://schemas.openxmlformats.org/officeDocument/2006/relationships/tags" Target="../tags/tag176.xml"/><Relationship Id="rId68" Type="http://schemas.openxmlformats.org/officeDocument/2006/relationships/tags" Target="../tags/tag181.xml"/><Relationship Id="rId7" Type="http://schemas.openxmlformats.org/officeDocument/2006/relationships/tags" Target="../tags/tag120.xml"/><Relationship Id="rId71" Type="http://schemas.openxmlformats.org/officeDocument/2006/relationships/tags" Target="../tags/tag184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9" Type="http://schemas.openxmlformats.org/officeDocument/2006/relationships/tags" Target="../tags/tag142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tags" Target="../tags/tag145.xml"/><Relationship Id="rId37" Type="http://schemas.openxmlformats.org/officeDocument/2006/relationships/tags" Target="../tags/tag150.xml"/><Relationship Id="rId40" Type="http://schemas.openxmlformats.org/officeDocument/2006/relationships/tags" Target="../tags/tag153.xml"/><Relationship Id="rId45" Type="http://schemas.openxmlformats.org/officeDocument/2006/relationships/tags" Target="../tags/tag158.xml"/><Relationship Id="rId53" Type="http://schemas.openxmlformats.org/officeDocument/2006/relationships/tags" Target="../tags/tag166.xml"/><Relationship Id="rId58" Type="http://schemas.openxmlformats.org/officeDocument/2006/relationships/tags" Target="../tags/tag171.xml"/><Relationship Id="rId66" Type="http://schemas.openxmlformats.org/officeDocument/2006/relationships/tags" Target="../tags/tag179.xml"/><Relationship Id="rId74" Type="http://schemas.openxmlformats.org/officeDocument/2006/relationships/customXml" Target="../ink/ink3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36" Type="http://schemas.openxmlformats.org/officeDocument/2006/relationships/tags" Target="../tags/tag149.xml"/><Relationship Id="rId49" Type="http://schemas.openxmlformats.org/officeDocument/2006/relationships/tags" Target="../tags/tag162.xml"/><Relationship Id="rId57" Type="http://schemas.openxmlformats.org/officeDocument/2006/relationships/tags" Target="../tags/tag170.xml"/><Relationship Id="rId61" Type="http://schemas.openxmlformats.org/officeDocument/2006/relationships/tags" Target="../tags/tag174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31" Type="http://schemas.openxmlformats.org/officeDocument/2006/relationships/tags" Target="../tags/tag144.xml"/><Relationship Id="rId44" Type="http://schemas.openxmlformats.org/officeDocument/2006/relationships/tags" Target="../tags/tag157.xml"/><Relationship Id="rId52" Type="http://schemas.openxmlformats.org/officeDocument/2006/relationships/tags" Target="../tags/tag165.xml"/><Relationship Id="rId60" Type="http://schemas.openxmlformats.org/officeDocument/2006/relationships/tags" Target="../tags/tag173.xml"/><Relationship Id="rId65" Type="http://schemas.openxmlformats.org/officeDocument/2006/relationships/tags" Target="../tags/tag178.xml"/><Relationship Id="rId73" Type="http://schemas.openxmlformats.org/officeDocument/2006/relationships/notesSlide" Target="../notesSlides/notesSlide6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30" Type="http://schemas.openxmlformats.org/officeDocument/2006/relationships/tags" Target="../tags/tag143.xml"/><Relationship Id="rId35" Type="http://schemas.openxmlformats.org/officeDocument/2006/relationships/tags" Target="../tags/tag148.xml"/><Relationship Id="rId43" Type="http://schemas.openxmlformats.org/officeDocument/2006/relationships/tags" Target="../tags/tag156.xml"/><Relationship Id="rId48" Type="http://schemas.openxmlformats.org/officeDocument/2006/relationships/tags" Target="../tags/tag161.xml"/><Relationship Id="rId56" Type="http://schemas.openxmlformats.org/officeDocument/2006/relationships/tags" Target="../tags/tag169.xml"/><Relationship Id="rId64" Type="http://schemas.openxmlformats.org/officeDocument/2006/relationships/tags" Target="../tags/tag177.xml"/><Relationship Id="rId69" Type="http://schemas.openxmlformats.org/officeDocument/2006/relationships/tags" Target="../tags/tag182.xml"/><Relationship Id="rId8" Type="http://schemas.openxmlformats.org/officeDocument/2006/relationships/tags" Target="../tags/tag121.xml"/><Relationship Id="rId51" Type="http://schemas.openxmlformats.org/officeDocument/2006/relationships/tags" Target="../tags/tag164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tags" Target="../tags/tag146.xml"/><Relationship Id="rId38" Type="http://schemas.openxmlformats.org/officeDocument/2006/relationships/tags" Target="../tags/tag151.xml"/><Relationship Id="rId46" Type="http://schemas.openxmlformats.org/officeDocument/2006/relationships/tags" Target="../tags/tag159.xml"/><Relationship Id="rId59" Type="http://schemas.openxmlformats.org/officeDocument/2006/relationships/tags" Target="../tags/tag172.xml"/><Relationship Id="rId67" Type="http://schemas.openxmlformats.org/officeDocument/2006/relationships/tags" Target="../tags/tag180.xml"/><Relationship Id="rId20" Type="http://schemas.openxmlformats.org/officeDocument/2006/relationships/tags" Target="../tags/tag133.xml"/><Relationship Id="rId41" Type="http://schemas.openxmlformats.org/officeDocument/2006/relationships/tags" Target="../tags/tag154.xml"/><Relationship Id="rId54" Type="http://schemas.openxmlformats.org/officeDocument/2006/relationships/tags" Target="../tags/tag167.xml"/><Relationship Id="rId62" Type="http://schemas.openxmlformats.org/officeDocument/2006/relationships/tags" Target="../tags/tag175.xml"/><Relationship Id="rId70" Type="http://schemas.openxmlformats.org/officeDocument/2006/relationships/tags" Target="../tags/tag183.xml"/><Relationship Id="rId75" Type="http://schemas.openxmlformats.org/officeDocument/2006/relationships/image" Target="../media/image5.png"/><Relationship Id="rId1" Type="http://schemas.openxmlformats.org/officeDocument/2006/relationships/tags" Target="../tags/tag114.xml"/><Relationship Id="rId6" Type="http://schemas.openxmlformats.org/officeDocument/2006/relationships/tags" Target="../tags/tag1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26" Type="http://schemas.openxmlformats.org/officeDocument/2006/relationships/customXml" Target="../ink/ink4.xml"/><Relationship Id="rId3" Type="http://schemas.openxmlformats.org/officeDocument/2006/relationships/tags" Target="../tags/tag187.xml"/><Relationship Id="rId21" Type="http://schemas.openxmlformats.org/officeDocument/2006/relationships/tags" Target="../tags/tag205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25" Type="http://schemas.openxmlformats.org/officeDocument/2006/relationships/notesSlide" Target="../notesSlides/notesSlide7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20" Type="http://schemas.openxmlformats.org/officeDocument/2006/relationships/tags" Target="../tags/tag204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23" Type="http://schemas.openxmlformats.org/officeDocument/2006/relationships/tags" Target="../tags/tag207.xml"/><Relationship Id="rId10" Type="http://schemas.openxmlformats.org/officeDocument/2006/relationships/tags" Target="../tags/tag194.xml"/><Relationship Id="rId19" Type="http://schemas.openxmlformats.org/officeDocument/2006/relationships/tags" Target="../tags/tag203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Relationship Id="rId22" Type="http://schemas.openxmlformats.org/officeDocument/2006/relationships/tags" Target="../tags/tag206.xml"/><Relationship Id="rId27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Virtual Memory II</a:t>
            </a:r>
            <a:br>
              <a:rPr lang="en-US" dirty="0"/>
            </a:br>
            <a:r>
              <a:rPr lang="en-US" sz="2000" b="0" dirty="0"/>
              <a:t>CSE 351 Winter 2018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Mark Wyse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Kevin Bi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Parker </a:t>
            </a:r>
            <a:r>
              <a:rPr lang="en-US" sz="2000" dirty="0" err="1"/>
              <a:t>DeWilde</a:t>
            </a:r>
            <a:endParaRPr lang="en-US" sz="2000" dirty="0"/>
          </a:p>
          <a:p>
            <a:pPr algn="l">
              <a:spcBef>
                <a:spcPts val="480"/>
              </a:spcBef>
            </a:pPr>
            <a:r>
              <a:rPr lang="en-US" sz="2000" dirty="0"/>
              <a:t>Emily </a:t>
            </a:r>
            <a:r>
              <a:rPr lang="en-US" sz="2000" dirty="0" err="1"/>
              <a:t>Furst</a:t>
            </a:r>
            <a:endParaRPr lang="en-US" sz="2000" dirty="0"/>
          </a:p>
          <a:p>
            <a:pPr algn="l">
              <a:spcBef>
                <a:spcPts val="480"/>
              </a:spcBef>
            </a:pPr>
            <a:r>
              <a:rPr lang="en-US" sz="2000" dirty="0"/>
              <a:t>Sarah House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Waylon Huang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Vinny </a:t>
            </a:r>
            <a:r>
              <a:rPr lang="en-US" sz="2000" dirty="0" err="1"/>
              <a:t>Palaniappan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72257" y="557882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https://xkcd.com/1495/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57" y="2467897"/>
            <a:ext cx="6400800" cy="31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3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 Page Fault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389438"/>
            <a:ext cx="8366125" cy="22860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1)</a:t>
            </a:r>
            <a:r>
              <a:rPr lang="en-GB" sz="2000" b="0" dirty="0"/>
              <a:t>	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2-3)</a:t>
            </a:r>
            <a:r>
              <a:rPr lang="en-GB" sz="2000" b="0" dirty="0"/>
              <a:t>  MMU fetches PTE from page table in cache/memory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4)</a:t>
            </a:r>
            <a:r>
              <a:rPr lang="en-GB" sz="2000" b="0" dirty="0"/>
              <a:t>	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5)</a:t>
            </a:r>
            <a:r>
              <a:rPr lang="en-GB" sz="2000" b="0" dirty="0"/>
              <a:t>	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6)</a:t>
            </a:r>
            <a:r>
              <a:rPr lang="en-GB" sz="2000" b="0" dirty="0"/>
              <a:t>	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7)</a:t>
            </a:r>
            <a:r>
              <a:rPr lang="en-GB" sz="2000" b="0" dirty="0"/>
              <a:t>	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8"/>
            </p:custDataLst>
          </p:nvPr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77633" y="2829849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>
            <p:custDataLst>
              <p:tags r:id="rId10"/>
            </p:custDataLst>
          </p:nvPr>
        </p:nvSpPr>
        <p:spPr>
          <a:xfrm>
            <a:off x="614766" y="224124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42011" y="2394344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>
            <p:custDataLst>
              <p:tags r:id="rId12"/>
            </p:custDataLst>
          </p:nvPr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93146" y="2835472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>
            <p:custDataLst>
              <p:tags r:id="rId14"/>
            </p:custDataLst>
          </p:nvPr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>
            <p:custDataLst>
              <p:tags r:id="rId22"/>
            </p:custDataLst>
          </p:nvPr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>
            <p:custDataLst>
              <p:tags r:id="rId23"/>
            </p:custDataLst>
          </p:nvPr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>
            <p:custDataLst>
              <p:tags r:id="rId24"/>
            </p:custDataLst>
          </p:nvPr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>
            <p:custDataLst>
              <p:tags r:id="rId25"/>
            </p:custDataLst>
          </p:nvPr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925" y="2353733"/>
            <a:ext cx="1041096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863386" y="3302001"/>
            <a:ext cx="908752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273612" y="1180238"/>
            <a:ext cx="89509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241843"/>
              </p:ext>
            </p:extLst>
          </p:nvPr>
        </p:nvGraphicFramePr>
        <p:xfrm>
          <a:off x="5853300" y="227285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3131A7-C00A-4FF7-8FFD-EC34BBA78C86}"/>
                  </a:ext>
                </a:extLst>
              </p14:cNvPr>
              <p14:cNvContentPartPr/>
              <p14:nvPr/>
            </p14:nvContentPartPr>
            <p14:xfrm>
              <a:off x="1031400" y="2307240"/>
              <a:ext cx="4790520" cy="1902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3131A7-C00A-4FF7-8FFD-EC34BBA78C8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022040" y="2297880"/>
                <a:ext cx="4809240" cy="192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2302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Hmm… Translation Sounds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MMU accesses memory </a:t>
            </a:r>
            <a:r>
              <a:rPr lang="en-GB" i="1" dirty="0"/>
              <a:t>twice</a:t>
            </a:r>
            <a:r>
              <a:rPr lang="en-GB" dirty="0"/>
              <a:t>: once to get the PTE for translation, and then again for the actual memory request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PTEs </a:t>
            </a:r>
            <a:r>
              <a:rPr lang="en-GB" i="1" dirty="0"/>
              <a:t>may</a:t>
            </a:r>
            <a:r>
              <a:rPr lang="en-GB" dirty="0"/>
              <a:t> be cached in L1 like any other memory word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they may be evicted by other data references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And a hit in the L1 cache still requires 1-3 cycles</a:t>
            </a:r>
          </a:p>
          <a:p>
            <a:endParaRPr lang="en-US" b="0" dirty="0"/>
          </a:p>
          <a:p>
            <a:r>
              <a:rPr lang="en-US" b="0" i="1" dirty="0"/>
              <a:t>What can we do to make this faster?</a:t>
            </a:r>
          </a:p>
          <a:p>
            <a:pPr lvl="1"/>
            <a:r>
              <a:rPr lang="en-GB" b="1" dirty="0"/>
              <a:t>Solution:  </a:t>
            </a:r>
            <a:r>
              <a:rPr lang="en-GB" dirty="0"/>
              <a:t>add another cache!  🎉</a:t>
            </a:r>
          </a:p>
          <a:p>
            <a:pPr lvl="1"/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E286DEE-0ECE-4028-A897-00216E5A7CBA}"/>
                  </a:ext>
                </a:extLst>
              </p14:cNvPr>
              <p14:cNvContentPartPr/>
              <p14:nvPr/>
            </p14:nvContentPartPr>
            <p14:xfrm>
              <a:off x="5265720" y="4001760"/>
              <a:ext cx="1050840" cy="23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E286DEE-0ECE-4028-A897-00216E5A7C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56360" y="3992400"/>
                <a:ext cx="1069560" cy="4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93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4974336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FF0000"/>
                </a:solidFill>
                <a:effectLst/>
              </a:rPr>
              <a:t>Translation Lookaside Buffer</a:t>
            </a:r>
            <a:r>
              <a:rPr lang="en-GB" dirty="0">
                <a:solidFill>
                  <a:srgbClr val="FF0000"/>
                </a:solidFill>
                <a:effectLst/>
              </a:rPr>
              <a:t> </a:t>
            </a:r>
            <a:r>
              <a:rPr lang="en-GB" dirty="0">
                <a:effectLst/>
              </a:rPr>
              <a:t>(</a:t>
            </a:r>
            <a:r>
              <a:rPr lang="en-GB" dirty="0">
                <a:solidFill>
                  <a:srgbClr val="FF0000"/>
                </a:solidFill>
                <a:effectLst/>
              </a:rPr>
              <a:t>TLB</a:t>
            </a:r>
            <a:r>
              <a:rPr lang="en-GB" dirty="0">
                <a:effectLst/>
              </a:rPr>
              <a:t>):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</a:t>
            </a:r>
            <a:r>
              <a:rPr lang="en-GB" i="1" dirty="0"/>
              <a:t>page table entries</a:t>
            </a:r>
            <a:r>
              <a:rPr lang="en-GB" dirty="0"/>
              <a:t> for small number of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Modern Intel processors have 128 or 256 entries in TLB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Much faster than a page table lookup in cache/memory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474720" y="4663440"/>
            <a:ext cx="2194560" cy="1476827"/>
            <a:chOff x="3239577" y="4339063"/>
            <a:chExt cx="2194560" cy="1476827"/>
          </a:xfrm>
        </p:grpSpPr>
        <p:sp>
          <p:nvSpPr>
            <p:cNvPr id="6" name="Rectangle 5"/>
            <p:cNvSpPr/>
            <p:nvPr/>
          </p:nvSpPr>
          <p:spPr bwMode="auto">
            <a:xfrm>
              <a:off x="3239577" y="4339063"/>
              <a:ext cx="2194560" cy="1476827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TLB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337560" y="4741200"/>
              <a:ext cx="1990930" cy="305650"/>
              <a:chOff x="170188" y="5547492"/>
              <a:chExt cx="1990930" cy="305650"/>
            </a:xfrm>
          </p:grpSpPr>
          <p:sp>
            <p:nvSpPr>
              <p:cNvPr id="8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9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  <p:sp>
            <p:nvSpPr>
              <p:cNvPr id="10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337560" y="5074239"/>
              <a:ext cx="1990930" cy="305650"/>
              <a:chOff x="170188" y="5547492"/>
              <a:chExt cx="1990930" cy="305650"/>
            </a:xfrm>
          </p:grpSpPr>
          <p:sp>
            <p:nvSpPr>
              <p:cNvPr id="12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13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337560" y="5407278"/>
              <a:ext cx="1990930" cy="305650"/>
              <a:chOff x="170188" y="5547492"/>
              <a:chExt cx="1990930" cy="305650"/>
            </a:xfrm>
          </p:grpSpPr>
          <p:sp>
            <p:nvSpPr>
              <p:cNvPr id="16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17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14030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548640"/>
          </a:xfrm>
        </p:spPr>
        <p:txBody>
          <a:bodyPr/>
          <a:lstStyle/>
          <a:p>
            <a:r>
              <a:rPr lang="en-GB" sz="2400" dirty="0">
                <a:cs typeface="Calibri" panose="020F0502020204030204" pitchFamily="34" charset="0"/>
              </a:rPr>
              <a:t>A TLB hit eliminates a memory access!</a:t>
            </a:r>
          </a:p>
          <a:p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MMU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>
                  <a:latin typeface="Lato" panose="020F0502020204030203" pitchFamily="34" charset="0"/>
                </a:rPr>
                <a:t>Memory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84978" y="33528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PA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Data</a:t>
              </a: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VA</a:t>
              </a: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23899" y="2311401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TLB</a:t>
              </a: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VPN</a:t>
              </a: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3" name="Trapezoid 2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3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3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VPN</a:t>
                </a:r>
              </a:p>
            </p:txBody>
          </p:sp>
          <p:sp>
            <p:nvSpPr>
              <p:cNvPr id="3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3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42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43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48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49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5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4965"/>
              </p:ext>
            </p:extLst>
          </p:nvPr>
        </p:nvGraphicFramePr>
        <p:xfrm>
          <a:off x="6659809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B63430C-ADD3-4441-AE58-D98A8D46DF01}"/>
                  </a:ext>
                </a:extLst>
              </p14:cNvPr>
              <p14:cNvContentPartPr/>
              <p14:nvPr/>
            </p14:nvContentPartPr>
            <p14:xfrm>
              <a:off x="383400" y="802800"/>
              <a:ext cx="6134760" cy="3008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B63430C-ADD3-4441-AE58-D98A8D46DF0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4040" y="793440"/>
                <a:ext cx="6153480" cy="302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661943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914400"/>
          </a:xfrm>
        </p:spPr>
        <p:txBody>
          <a:bodyPr/>
          <a:lstStyle/>
          <a:p>
            <a:r>
              <a:rPr lang="en-US" sz="2400" dirty="0"/>
              <a:t>A TLB miss incurs an additional memory access (the PTE)</a:t>
            </a:r>
          </a:p>
          <a:p>
            <a:pPr lvl="1"/>
            <a:r>
              <a:rPr lang="en-US" sz="2000" dirty="0"/>
              <a:t>Fortunately, TLB misses are rare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MMU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>
                  <a:latin typeface="Lato" panose="020F0502020204030203" pitchFamily="34" charset="0"/>
                </a:rPr>
                <a:t>Memory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55380" y="38100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PA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Data</a:t>
              </a: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40628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VA</a:t>
              </a: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12901" y="2361338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26760" y="41297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TLB</a:t>
              </a: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VPN</a:t>
              </a: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626760" y="2121431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7" name="Text Box 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479981" y="3371716"/>
              <a:ext cx="62739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PTEA</a:t>
              </a:r>
            </a:p>
          </p:txBody>
        </p:sp>
        <p:cxnSp>
          <p:nvCxnSpPr>
            <p:cNvPr id="31" name="Straight Arrow Connector 30"/>
            <p:cNvCxnSpPr/>
            <p:nvPr>
              <p:custDataLst>
                <p:tags r:id="rId25"/>
              </p:custDataLst>
            </p:nvPr>
          </p:nvCxnSpPr>
          <p:spPr bwMode="auto">
            <a:xfrm flipV="1">
              <a:off x="5030787" y="3624575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Oval 1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626760" y="3124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cxnSp>
          <p:nvCxnSpPr>
            <p:cNvPr id="34" name="Elbow Connector 33"/>
            <p:cNvCxnSpPr/>
            <p:nvPr>
              <p:custDataLst>
                <p:tags r:id="rId27"/>
              </p:custDataLst>
            </p:nvPr>
          </p:nvCxnSpPr>
          <p:spPr bwMode="auto">
            <a:xfrm rot="10800000">
              <a:off x="4648200" y="2636839"/>
              <a:ext cx="1905000" cy="482601"/>
            </a:xfrm>
            <a:prstGeom prst="bentConnector3">
              <a:avLst>
                <a:gd name="adj1" fmla="val 21556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Trapezoid 61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65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66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VPN</a:t>
                </a:r>
              </a:p>
            </p:txBody>
          </p:sp>
          <p:sp>
            <p:nvSpPr>
              <p:cNvPr id="67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6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70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1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7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7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72484"/>
              </p:ext>
            </p:extLst>
          </p:nvPr>
        </p:nvGraphicFramePr>
        <p:xfrm>
          <a:off x="6623846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4DBF021-A8DF-4571-A28B-D60DCB23E84C}"/>
                  </a:ext>
                </a:extLst>
              </p14:cNvPr>
              <p14:cNvContentPartPr/>
              <p14:nvPr/>
            </p14:nvContentPartPr>
            <p14:xfrm>
              <a:off x="451080" y="635040"/>
              <a:ext cx="6184440" cy="4759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4DBF021-A8DF-4571-A28B-D60DCB23E84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1720" y="625680"/>
                <a:ext cx="6203160" cy="477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173479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Data on a Memory Read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Check TLB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:  VPN,  </a:t>
            </a:r>
            <a:r>
              <a:rPr lang="en-US" u="sng" dirty="0"/>
              <a:t>Output</a:t>
            </a:r>
            <a:r>
              <a:rPr lang="en-US" dirty="0"/>
              <a:t>:  PPN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TLB Hit:</a:t>
            </a:r>
            <a:r>
              <a:rPr lang="en-US" dirty="0"/>
              <a:t>  Fetch translation, return PPN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TLB Miss:</a:t>
            </a:r>
            <a:r>
              <a:rPr lang="en-US" dirty="0"/>
              <a:t>  Check page table (in memory)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Page Table Hit:</a:t>
            </a:r>
            <a:r>
              <a:rPr lang="en-US" dirty="0"/>
              <a:t>  Load page table entry into TLB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Page Fault:</a:t>
            </a:r>
            <a:r>
              <a:rPr lang="en-US" dirty="0"/>
              <a:t>  Fetch page from disk to memory, update corresponding page table entry, then load entry into TLB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Check cache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:  physical address,  </a:t>
            </a:r>
            <a:r>
              <a:rPr lang="en-US" u="sng" dirty="0"/>
              <a:t>Output</a:t>
            </a:r>
            <a:r>
              <a:rPr lang="en-US" dirty="0"/>
              <a:t>:  data</a:t>
            </a:r>
            <a:endParaRPr lang="en-US" i="1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Cache Hit: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Return data value to processor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Cache Miss: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Fetch data value from memory, store it in cache, return it to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7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Translation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16</a:t>
            </a:fld>
            <a:endParaRPr lang="en-US"/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336798" y="1348239"/>
            <a:ext cx="2469395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0" rIns="90488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b="1" dirty="0">
                <a:solidFill>
                  <a:srgbClr val="00B0F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57600" y="2068711"/>
            <a:ext cx="1828800" cy="78778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45920" y="3410712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Table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“Walk”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2834640" y="4745736"/>
            <a:ext cx="146304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Update 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731520" y="4745736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Fault</a:t>
            </a:r>
            <a:endParaRPr lang="en-US" altLang="ko-KR" sz="2000" dirty="0"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669280" y="3410712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6858000" y="4745736"/>
            <a:ext cx="1463040" cy="7863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Physical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Address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572000" y="1751211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450118" y="2788920"/>
            <a:ext cx="109324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779391" y="2788920"/>
            <a:ext cx="91852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Hit</a:t>
            </a: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557799" y="4142232"/>
            <a:ext cx="1093634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not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731018" y="4142232"/>
            <a:ext cx="937758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589520" y="4142232"/>
            <a:ext cx="1222772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4754880" y="4745736"/>
            <a:ext cx="1828800" cy="78778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Fault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566928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754880" y="5715000"/>
            <a:ext cx="1828800" cy="4663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b="1" dirty="0">
                <a:latin typeface="Courier New" panose="02070309020205020404" pitchFamily="49" charset="0"/>
                <a:ea typeface="굴림" charset="-127"/>
                <a:cs typeface="Courier New" panose="02070309020205020404" pitchFamily="49" charset="0"/>
              </a:rPr>
              <a:t>SIGSEGV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60320" y="2856491"/>
            <a:ext cx="4023360" cy="545077"/>
            <a:chOff x="2560320" y="2632455"/>
            <a:chExt cx="4023360" cy="545077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4572000" y="2632455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" name="Elbow Connector 3"/>
            <p:cNvCxnSpPr/>
            <p:nvPr/>
          </p:nvCxnSpPr>
          <p:spPr>
            <a:xfrm>
              <a:off x="4572000" y="2903212"/>
              <a:ext cx="201168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flipH="1">
              <a:off x="2560320" y="2903212"/>
              <a:ext cx="201168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565150" y="4142232"/>
            <a:ext cx="987451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45920" y="4197096"/>
            <a:ext cx="1920240" cy="548640"/>
            <a:chOff x="1645920" y="3973060"/>
            <a:chExt cx="1920240" cy="548640"/>
          </a:xfrm>
        </p:grpSpPr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2560320" y="39730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3" name="Elbow Connector 42"/>
            <p:cNvCxnSpPr/>
            <p:nvPr/>
          </p:nvCxnSpPr>
          <p:spPr>
            <a:xfrm flipH="1">
              <a:off x="1645920" y="4247380"/>
              <a:ext cx="91440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>
              <a:off x="2560320" y="4247380"/>
              <a:ext cx="100584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669280" y="4197096"/>
            <a:ext cx="1920240" cy="548640"/>
            <a:chOff x="5669280" y="3973060"/>
            <a:chExt cx="1920240" cy="548640"/>
          </a:xfrm>
        </p:grpSpPr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6584689" y="39730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4" name="Elbow Connector 43"/>
            <p:cNvCxnSpPr/>
            <p:nvPr/>
          </p:nvCxnSpPr>
          <p:spPr>
            <a:xfrm flipH="1">
              <a:off x="5669280" y="4247380"/>
              <a:ext cx="91440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>
              <a:off x="6583680" y="4247380"/>
              <a:ext cx="100584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67512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Check cache</a:t>
            </a: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H="1">
            <a:off x="758952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H="1">
            <a:off x="164592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56616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52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 in Disk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47244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 in Mem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645920" y="3804540"/>
            <a:ext cx="4022856" cy="2551176"/>
            <a:chOff x="1645920" y="3804540"/>
            <a:chExt cx="4022856" cy="2551176"/>
          </a:xfrm>
        </p:grpSpPr>
        <p:sp>
          <p:nvSpPr>
            <p:cNvPr id="47" name="Line 29"/>
            <p:cNvSpPr>
              <a:spLocks noChangeShapeType="1"/>
            </p:cNvSpPr>
            <p:nvPr/>
          </p:nvSpPr>
          <p:spPr bwMode="auto">
            <a:xfrm flipH="1">
              <a:off x="1645920" y="60807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Line 29"/>
            <p:cNvSpPr>
              <a:spLocks noChangeShapeType="1"/>
            </p:cNvSpPr>
            <p:nvPr/>
          </p:nvSpPr>
          <p:spPr bwMode="auto">
            <a:xfrm flipH="1">
              <a:off x="3566160" y="60807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 flipH="1" flipV="1">
              <a:off x="3844548" y="4531488"/>
              <a:ext cx="2551176" cy="109728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645920" y="6355080"/>
              <a:ext cx="292608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7CD76B2-318C-4871-9E44-74DE97A7AE14}"/>
                  </a:ext>
                </a:extLst>
              </p14:cNvPr>
              <p14:cNvContentPartPr/>
              <p14:nvPr/>
            </p14:nvContentPartPr>
            <p14:xfrm>
              <a:off x="385200" y="2769840"/>
              <a:ext cx="7201080" cy="3571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7CD76B2-318C-4871-9E44-74DE97A7AE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5840" y="2760480"/>
                <a:ext cx="7219800" cy="359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970132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Switching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needs to happen when the CPU switches processes?</a:t>
            </a:r>
          </a:p>
          <a:p>
            <a:pPr lvl="1"/>
            <a:r>
              <a:rPr lang="en-US" dirty="0"/>
              <a:t>Registers:</a:t>
            </a:r>
          </a:p>
          <a:p>
            <a:pPr lvl="2"/>
            <a:r>
              <a:rPr lang="en-US" dirty="0"/>
              <a:t>Save state of old process, load state of new process</a:t>
            </a:r>
          </a:p>
          <a:p>
            <a:pPr lvl="2"/>
            <a:r>
              <a:rPr lang="en-US" dirty="0"/>
              <a:t>Including the Page Table Base Register (PTBR)</a:t>
            </a:r>
          </a:p>
          <a:p>
            <a:pPr lvl="1"/>
            <a:r>
              <a:rPr lang="en-US" dirty="0"/>
              <a:t>Memory:</a:t>
            </a:r>
          </a:p>
          <a:p>
            <a:pPr lvl="2"/>
            <a:r>
              <a:rPr lang="en-US" dirty="0"/>
              <a:t>Nothing to do!  Pages for processes already exist in memory/disk and protected from each other</a:t>
            </a:r>
          </a:p>
          <a:p>
            <a:pPr lvl="1"/>
            <a:r>
              <a:rPr lang="en-US" dirty="0"/>
              <a:t>TLB: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Invalidate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 entries in TLB – mapping is for old process’ VAs </a:t>
            </a:r>
          </a:p>
          <a:p>
            <a:pPr lvl="1"/>
            <a:r>
              <a:rPr lang="en-US" dirty="0"/>
              <a:t>Cache:</a:t>
            </a:r>
          </a:p>
          <a:p>
            <a:pPr lvl="2"/>
            <a:r>
              <a:rPr lang="en-US" dirty="0"/>
              <a:t>Can leave alone because storing based on PAs – good for shared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5678"/>
            <a:ext cx="8403336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074"/>
                <a:ext cx="8366760" cy="4974336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Basic Parameters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	Number of addresses in virtual address space</a:t>
                </a:r>
                <a:endParaRPr lang="en-US" baseline="30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	Number of addresses in physical address space</a:t>
                </a:r>
                <a:endParaRPr lang="en-US" baseline="30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dirty="0"/>
                  <a:t>	Page size (bytes)</a:t>
                </a:r>
                <a:endParaRPr lang="en-US" baseline="30000" dirty="0"/>
              </a:p>
              <a:p>
                <a:r>
                  <a:rPr lang="en-US" dirty="0"/>
                  <a:t>Components of the virtual address (VA)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VPO</a:t>
                </a:r>
                <a:r>
                  <a:rPr lang="en-US" dirty="0"/>
                  <a:t>	Virtual page offset 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VPN</a:t>
                </a:r>
                <a:r>
                  <a:rPr lang="en-US" dirty="0"/>
                  <a:t>	Virtual page number</a:t>
                </a:r>
                <a:endParaRPr lang="en-US" b="1" dirty="0"/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TLBI</a:t>
                </a:r>
                <a:r>
                  <a:rPr lang="en-US" dirty="0"/>
                  <a:t>	TLB index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TLBT</a:t>
                </a:r>
                <a:r>
                  <a:rPr lang="en-US" dirty="0"/>
                  <a:t>	TLB tag</a:t>
                </a:r>
              </a:p>
              <a:p>
                <a:r>
                  <a:rPr lang="en-US" dirty="0"/>
                  <a:t>Components of the physical address (PA)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PPO</a:t>
                </a:r>
                <a:r>
                  <a:rPr lang="en-US" dirty="0"/>
                  <a:t>	Physical page offset (same as VPO)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PPN	</a:t>
                </a:r>
                <a:r>
                  <a:rPr lang="en-US" dirty="0"/>
                  <a:t>Physical page number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939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396874" y="1362074"/>
                <a:ext cx="8366760" cy="4974336"/>
              </a:xfrm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Memory System Example (small)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011680"/>
          </a:xfrm>
        </p:spPr>
        <p:txBody>
          <a:bodyPr/>
          <a:lstStyle/>
          <a:p>
            <a:r>
              <a:rPr lang="en-GB" dirty="0"/>
              <a:t>Addressing</a:t>
            </a:r>
          </a:p>
          <a:p>
            <a:pPr lvl="1"/>
            <a:r>
              <a:rPr lang="en-GB" dirty="0"/>
              <a:t>14-bit virtual addresses</a:t>
            </a:r>
          </a:p>
          <a:p>
            <a:pPr lvl="1"/>
            <a:r>
              <a:rPr lang="en-GB" dirty="0"/>
              <a:t>12-bit physical address</a:t>
            </a:r>
          </a:p>
          <a:p>
            <a:pPr lvl="1"/>
            <a:r>
              <a:rPr lang="en-GB" dirty="0"/>
              <a:t>Page size = 64 bytes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61288" y="3474720"/>
            <a:ext cx="6823075" cy="1392156"/>
            <a:chOff x="960438" y="3090862"/>
            <a:chExt cx="6823075" cy="13921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960438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43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7800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780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9" name="Rectangle 1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935163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93516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422525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42252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909888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0988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5" name="Rectangle 20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97250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39725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4613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8461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9" name="Rectangle 2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371975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37197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1" name="Rectangle 29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859338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5933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3" name="Rectangle 3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46700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34670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5" name="Rectangle 35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834063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83406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7" name="Rectangle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321425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32142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9" name="Rectangle 4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6808788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680878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7296150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729615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33" name="Group 83"/>
            <p:cNvGrpSpPr>
              <a:grpSpLocks/>
            </p:cNvGrpSpPr>
            <p:nvPr>
              <p:custDataLst>
                <p:tags r:id="rId61"/>
              </p:custDataLst>
            </p:nvPr>
          </p:nvGrpSpPr>
          <p:grpSpPr bwMode="auto">
            <a:xfrm>
              <a:off x="4858228" y="3830637"/>
              <a:ext cx="2907792" cy="333375"/>
              <a:chOff x="3061" y="2242"/>
              <a:chExt cx="1842" cy="210"/>
            </a:xfrm>
          </p:grpSpPr>
          <p:sp>
            <p:nvSpPr>
              <p:cNvPr id="39" name="Line 84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061" y="2352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Text Box 85"/>
              <p:cNvSpPr txBox="1"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792" y="2242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34" name="Group 92"/>
            <p:cNvGrpSpPr>
              <a:grpSpLocks/>
            </p:cNvGrpSpPr>
            <p:nvPr>
              <p:custDataLst>
                <p:tags r:id="rId62"/>
              </p:custDataLst>
            </p:nvPr>
          </p:nvGrpSpPr>
          <p:grpSpPr bwMode="auto">
            <a:xfrm>
              <a:off x="960438" y="3830637"/>
              <a:ext cx="3916363" cy="333375"/>
              <a:chOff x="605" y="2242"/>
              <a:chExt cx="2467" cy="210"/>
            </a:xfrm>
          </p:grpSpPr>
          <p:sp>
            <p:nvSpPr>
              <p:cNvPr id="37" name="Line 93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605" y="2347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Text Box 94"/>
              <p:cNvSpPr txBox="1"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631" y="2242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  <p:sp>
          <p:nvSpPr>
            <p:cNvPr id="35" name="Text Box 95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811814" y="4143376"/>
              <a:ext cx="219456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Page Number</a:t>
              </a:r>
            </a:p>
          </p:txBody>
        </p:sp>
        <p:sp>
          <p:nvSpPr>
            <p:cNvPr id="36" name="Text Box 96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5346700" y="4149808"/>
              <a:ext cx="1930848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Page Offset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12264" y="5127625"/>
            <a:ext cx="5865814" cy="1330243"/>
            <a:chOff x="1935163" y="5127625"/>
            <a:chExt cx="5865814" cy="1330243"/>
          </a:xfrm>
        </p:grpSpPr>
        <p:sp>
          <p:nvSpPr>
            <p:cNvPr id="42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935163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93516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44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22525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2252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46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09888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90988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48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397250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9725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50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84613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8461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52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71975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197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54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859338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85933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56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346700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34670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58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34063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83406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0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21425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142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2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08788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0878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4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296150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9615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66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876801" y="5791200"/>
              <a:ext cx="2924176" cy="333375"/>
              <a:chOff x="3072" y="3298"/>
              <a:chExt cx="1842" cy="210"/>
            </a:xfrm>
          </p:grpSpPr>
          <p:sp>
            <p:nvSpPr>
              <p:cNvPr id="72" name="Line 87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Text Box 8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67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1981200" y="5791200"/>
              <a:ext cx="2924176" cy="333375"/>
              <a:chOff x="1248" y="3298"/>
              <a:chExt cx="1842" cy="210"/>
            </a:xfrm>
          </p:grpSpPr>
          <p:sp>
            <p:nvSpPr>
              <p:cNvPr id="70" name="Line 90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Text Box 91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sp>
          <p:nvSpPr>
            <p:cNvPr id="68" name="Text Box 9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211419" y="6124658"/>
              <a:ext cx="228600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Page Number</a:t>
              </a:r>
            </a:p>
          </p:txBody>
        </p:sp>
        <p:sp>
          <p:nvSpPr>
            <p:cNvPr id="69" name="Text Box 9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269072" y="6124658"/>
              <a:ext cx="210312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Page Offset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CDB0465-D0F6-4E24-8297-2369934F4B35}"/>
                  </a:ext>
                </a:extLst>
              </p14:cNvPr>
              <p14:cNvContentPartPr/>
              <p14:nvPr/>
            </p14:nvContentPartPr>
            <p14:xfrm>
              <a:off x="275400" y="1643760"/>
              <a:ext cx="7642800" cy="48715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CDB0465-D0F6-4E24-8297-2369934F4B35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66040" y="1634400"/>
                <a:ext cx="7661520" cy="489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369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4 due Wednesday by 11:59 pm!</a:t>
            </a:r>
          </a:p>
          <a:p>
            <a:r>
              <a:rPr lang="en-US" dirty="0"/>
              <a:t>Homework 5 released today, due 3/7</a:t>
            </a:r>
          </a:p>
          <a:p>
            <a:pPr lvl="1"/>
            <a:r>
              <a:rPr lang="en-US" dirty="0"/>
              <a:t>Processes and Virtual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42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GB" dirty="0"/>
              <a:t>Only showing first 16 entries (out of _____)</a:t>
            </a:r>
          </a:p>
          <a:p>
            <a:pPr lvl="1"/>
            <a:r>
              <a:rPr lang="en-GB" b="1" dirty="0"/>
              <a:t>Note:  </a:t>
            </a:r>
            <a:r>
              <a:rPr lang="en-GB" dirty="0"/>
              <a:t>showing 2 hex digits for PPN even though only 6 bits</a:t>
            </a:r>
          </a:p>
          <a:p>
            <a:pPr lvl="1"/>
            <a:r>
              <a:rPr lang="en-GB" b="1" dirty="0"/>
              <a:t>Note:</a:t>
            </a:r>
            <a:r>
              <a:rPr lang="en-GB" dirty="0"/>
              <a:t>  other management bits not shown, but part of PTE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97434"/>
              </p:ext>
            </p:extLst>
          </p:nvPr>
        </p:nvGraphicFramePr>
        <p:xfrm>
          <a:off x="1920240" y="2926080"/>
          <a:ext cx="2084832" cy="279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65093"/>
              </p:ext>
            </p:extLst>
          </p:nvPr>
        </p:nvGraphicFramePr>
        <p:xfrm>
          <a:off x="4754880" y="2926080"/>
          <a:ext cx="2084832" cy="279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5703257-1E6A-4935-8D90-69AD61D4CF59}"/>
                  </a:ext>
                </a:extLst>
              </p14:cNvPr>
              <p14:cNvContentPartPr/>
              <p14:nvPr/>
            </p14:nvContentPartPr>
            <p14:xfrm>
              <a:off x="6148800" y="1190880"/>
              <a:ext cx="2148120" cy="487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5703257-1E6A-4935-8D90-69AD61D4CF5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39440" y="1181520"/>
                <a:ext cx="2166840" cy="50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FAA2B1A-FB72-471E-8F27-80A0F61148A4}"/>
                  </a:ext>
                </a:extLst>
              </p14:cNvPr>
              <p14:cNvContentPartPr/>
              <p14:nvPr/>
            </p14:nvContentPartPr>
            <p14:xfrm>
              <a:off x="7547400" y="522000"/>
              <a:ext cx="1468080" cy="728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FAA2B1A-FB72-471E-8F27-80A0F61148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38040" y="512640"/>
                <a:ext cx="1486800" cy="74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9526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1828800"/>
          </a:xfrm>
        </p:spPr>
        <p:txBody>
          <a:bodyPr/>
          <a:lstStyle/>
          <a:p>
            <a:r>
              <a:rPr lang="en-GB" dirty="0"/>
              <a:t>16 entries total</a:t>
            </a:r>
          </a:p>
          <a:p>
            <a:r>
              <a:rPr lang="en-GB" dirty="0"/>
              <a:t>4-way set associative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17071" y="2705099"/>
            <a:ext cx="6831542" cy="1337734"/>
            <a:chOff x="1117071" y="2705099"/>
            <a:chExt cx="6831542" cy="1337734"/>
          </a:xfrm>
        </p:grpSpPr>
        <p:sp>
          <p:nvSpPr>
            <p:cNvPr id="35846" name="Rectangle 6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125538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12553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35849" name="Rectangle 9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1612900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161290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35852" name="Rectangle 12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2100263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210026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35855" name="Rectangle 1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2587625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58762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35858" name="Rectangle 18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74988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9" name="Rectangle 19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07498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5861" name="Rectangle 21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3562350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2" name="Rectangle 22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6235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5864" name="Rectangle 24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4049713" y="327501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04971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5867" name="Rectangle 27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4537075" y="327501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8" name="Rectangle 28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453707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5870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024438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1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02443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5873" name="Rectangle 33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511800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4" name="Rectangle 34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551180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876" name="Rectangle 36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5999163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7" name="Rectangle 37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599916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879" name="Rectangle 39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6486525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0" name="Rectangle 40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648652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882" name="Rectangle 42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6973888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3" name="Rectangle 43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697388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885" name="Rectangle 45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7461250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6" name="Rectangle 46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746125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2" name="Group 47"/>
            <p:cNvGrpSpPr>
              <a:grpSpLocks/>
            </p:cNvGrpSpPr>
            <p:nvPr>
              <p:custDataLst>
                <p:tags r:id="rId120"/>
              </p:custDataLst>
            </p:nvPr>
          </p:nvGrpSpPr>
          <p:grpSpPr bwMode="auto">
            <a:xfrm>
              <a:off x="5024437" y="3709458"/>
              <a:ext cx="2924175" cy="333375"/>
              <a:chOff x="3061" y="2126"/>
              <a:chExt cx="1842" cy="210"/>
            </a:xfrm>
          </p:grpSpPr>
          <p:sp>
            <p:nvSpPr>
              <p:cNvPr id="35888" name="Line 48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3061" y="2231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3418" y="2126"/>
                <a:ext cx="1128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44280" rIns="4572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virtual page offset</a:t>
                </a:r>
              </a:p>
            </p:txBody>
          </p:sp>
        </p:grpSp>
        <p:grpSp>
          <p:nvGrpSpPr>
            <p:cNvPr id="3" name="Group 50"/>
            <p:cNvGrpSpPr>
              <a:grpSpLocks/>
            </p:cNvGrpSpPr>
            <p:nvPr>
              <p:custDataLst>
                <p:tags r:id="rId121"/>
              </p:custDataLst>
            </p:nvPr>
          </p:nvGrpSpPr>
          <p:grpSpPr bwMode="auto">
            <a:xfrm>
              <a:off x="1117071" y="3703637"/>
              <a:ext cx="3916362" cy="333375"/>
              <a:chOff x="605" y="2117"/>
              <a:chExt cx="2467" cy="210"/>
            </a:xfrm>
          </p:grpSpPr>
          <p:sp>
            <p:nvSpPr>
              <p:cNvPr id="35891" name="Line 51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605" y="2226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1191" y="2117"/>
                <a:ext cx="1259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44280" rIns="4572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virtual page number</a:t>
                </a:r>
              </a:p>
            </p:txBody>
          </p:sp>
        </p:grpSp>
        <p:grpSp>
          <p:nvGrpSpPr>
            <p:cNvPr id="4" name="Group 53"/>
            <p:cNvGrpSpPr>
              <a:grpSpLocks/>
            </p:cNvGrpSpPr>
            <p:nvPr>
              <p:custDataLst>
                <p:tags r:id="rId122"/>
              </p:custDataLst>
            </p:nvPr>
          </p:nvGrpSpPr>
          <p:grpSpPr bwMode="auto">
            <a:xfrm>
              <a:off x="4040189" y="2708803"/>
              <a:ext cx="998537" cy="306388"/>
              <a:chOff x="2441" y="1501"/>
              <a:chExt cx="629" cy="193"/>
            </a:xfrm>
          </p:grpSpPr>
          <p:sp>
            <p:nvSpPr>
              <p:cNvPr id="35894" name="Line 54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2445" y="1579"/>
                <a:ext cx="625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5" name="Text Box 55"/>
              <p:cNvSpPr txBox="1"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2441" y="1501"/>
                <a:ext cx="628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TLB index</a:t>
                </a:r>
              </a:p>
            </p:txBody>
          </p:sp>
        </p:grpSp>
        <p:grpSp>
          <p:nvGrpSpPr>
            <p:cNvPr id="5" name="Group 56"/>
            <p:cNvGrpSpPr>
              <a:grpSpLocks/>
            </p:cNvGrpSpPr>
            <p:nvPr>
              <p:custDataLst>
                <p:tags r:id="rId123"/>
              </p:custDataLst>
            </p:nvPr>
          </p:nvGrpSpPr>
          <p:grpSpPr bwMode="auto">
            <a:xfrm>
              <a:off x="1125538" y="2705099"/>
              <a:ext cx="2925762" cy="306388"/>
              <a:chOff x="605" y="1488"/>
              <a:chExt cx="1843" cy="193"/>
            </a:xfrm>
          </p:grpSpPr>
          <p:sp>
            <p:nvSpPr>
              <p:cNvPr id="35897" name="Line 57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605" y="1566"/>
                <a:ext cx="184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8" name="Text Box 58"/>
              <p:cNvSpPr txBox="1"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1318" y="1488"/>
                <a:ext cx="503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TLB tag</a:t>
                </a:r>
              </a:p>
            </p:txBody>
          </p:sp>
        </p:grpSp>
      </p:grpSp>
      <p:sp>
        <p:nvSpPr>
          <p:cNvPr id="35900" name="Rectangle 6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4987" y="4724400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1160462" y="5049838"/>
            <a:ext cx="7527926" cy="1588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i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6" name="Line 126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1162050" y="5375275"/>
            <a:ext cx="7526338" cy="1588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7" name="Line 127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1160462" y="5700713"/>
            <a:ext cx="7527926" cy="0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8" name="Line 128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1160462" y="6026151"/>
            <a:ext cx="7527926" cy="0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9" name="Line 12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0" name="Line 130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1" name="Line 13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2" name="Line 132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3" name="Line 133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4" name="Line 134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5" name="Line 135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6" name="Line 136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7" name="Line 137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8" name="Line 138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0" name="Line 140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1" name="Line 141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2" name="Line 1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1160462" y="4725988"/>
            <a:ext cx="7527926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i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3" name="Line 1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4" name="Line 14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146086" y="6351589"/>
            <a:ext cx="7562850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88"/>
            </p:custDataLst>
          </p:nvPr>
        </p:nvCxnSpPr>
        <p:spPr bwMode="auto">
          <a:xfrm flipH="1">
            <a:off x="6545228" y="2558396"/>
            <a:ext cx="261972" cy="36330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1" name="Line 12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1170614" y="5380868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Line 126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1168904" y="5700623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Line 12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1167194" y="6027681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807200" y="164592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Why does the TLB ignore the page offset?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F0DFB79-9570-4A0D-889E-8D426C0CBFEF}"/>
                  </a:ext>
                </a:extLst>
              </p14:cNvPr>
              <p14:cNvContentPartPr/>
              <p14:nvPr/>
            </p14:nvContentPartPr>
            <p14:xfrm>
              <a:off x="1150560" y="1146600"/>
              <a:ext cx="6545160" cy="3558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F0DFB79-9570-4A0D-889E-8D426C0CBFEF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1141200" y="1137240"/>
                <a:ext cx="6563880" cy="357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5548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Cache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6" name="Rectangle 2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5" y="1362456"/>
                <a:ext cx="8366125" cy="1097280"/>
              </a:xfrm>
            </p:spPr>
            <p:txBody>
              <a:bodyPr/>
              <a:lstStyle/>
              <a:p>
                <a:r>
                  <a:rPr lang="en-GB" dirty="0"/>
                  <a:t>Direct-mapped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GB" dirty="0"/>
                  <a:t> = 4 B,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GB" dirty="0"/>
                  <a:t> = 16</a:t>
                </a:r>
              </a:p>
              <a:p>
                <a:r>
                  <a:rPr lang="en-GB" dirty="0"/>
                  <a:t>Physically addressed</a:t>
                </a:r>
              </a:p>
            </p:txBody>
          </p:sp>
        </mc:Choice>
        <mc:Fallback xmlns="">
          <p:sp>
            <p:nvSpPr>
              <p:cNvPr id="368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5"/>
                </p:custDataLst>
              </p:nvPr>
            </p:nvSpPr>
            <p:spPr>
              <a:xfrm>
                <a:off x="396875" y="1362456"/>
                <a:ext cx="8366125" cy="1097280"/>
              </a:xfrm>
              <a:blipFill rotWithShape="0">
                <a:blip r:embed="rId205"/>
                <a:stretch>
                  <a:fillRect l="-291" t="-5556" b="-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2" name="Rectangle 2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5" name="Rectangle 3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Rectangle 3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1" name="Rectangle 3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4" name="Rectangle 4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07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173" y="2156"/>
              <a:ext cx="1300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page offset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0" name="Text Box 46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286" y="2156"/>
              <a:ext cx="1427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page number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6515113" y="2486554"/>
            <a:ext cx="1098553" cy="306388"/>
            <a:chOff x="4104" y="1478"/>
            <a:chExt cx="692" cy="193"/>
          </a:xfrm>
        </p:grpSpPr>
        <p:sp>
          <p:nvSpPr>
            <p:cNvPr id="36912" name="Line 4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3" name="Text Box 4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104" y="1478"/>
              <a:ext cx="69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offset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>
            <p:custDataLst>
              <p:tags r:id="rId31"/>
            </p:custDataLst>
          </p:nvPr>
        </p:nvGrpSpPr>
        <p:grpSpPr bwMode="auto">
          <a:xfrm>
            <a:off x="4627033" y="2487613"/>
            <a:ext cx="1927225" cy="306388"/>
            <a:chOff x="2920" y="146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6" name="Text Box 5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219" y="1468"/>
              <a:ext cx="67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index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1711325" y="2486025"/>
            <a:ext cx="2894013" cy="306388"/>
            <a:chOff x="1078" y="1483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9" name="Text Box 5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760" y="1483"/>
              <a:ext cx="553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tag</a:t>
              </a:r>
              <a:endParaRPr lang="en-GB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  <p:graphicFrame>
        <p:nvGraphicFramePr>
          <p:cNvPr id="207" name="Table 2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381844"/>
              </p:ext>
            </p:extLst>
          </p:nvPr>
        </p:nvGraphicFramePr>
        <p:xfrm>
          <a:off x="9144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8" name="Table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20911"/>
              </p:ext>
            </p:extLst>
          </p:nvPr>
        </p:nvGraphicFramePr>
        <p:xfrm>
          <a:off x="448056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0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3FD8A9A-E80E-4F35-9D4B-315A2E8BD1DE}"/>
                  </a:ext>
                </a:extLst>
              </p14:cNvPr>
              <p14:cNvContentPartPr/>
              <p14:nvPr/>
            </p14:nvContentPartPr>
            <p14:xfrm>
              <a:off x="3643200" y="1425960"/>
              <a:ext cx="5412600" cy="3755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3FD8A9A-E80E-4F35-9D4B-315A2E8BD1DE}"/>
                  </a:ext>
                </a:extLst>
              </p:cNvPr>
              <p:cNvPicPr/>
              <p:nvPr/>
            </p:nvPicPr>
            <p:blipFill>
              <a:blip r:embed="rId207"/>
              <a:stretch>
                <a:fillRect/>
              </a:stretch>
            </p:blipFill>
            <p:spPr>
              <a:xfrm>
                <a:off x="3633840" y="1416600"/>
                <a:ext cx="5431320" cy="377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25837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State of Memory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06" name="TextBox 205"/>
          <p:cNvSpPr txBox="1"/>
          <p:nvPr>
            <p:custDataLst>
              <p:tags r:id="rId3"/>
            </p:custDataLst>
          </p:nvPr>
        </p:nvSpPr>
        <p:spPr>
          <a:xfrm>
            <a:off x="182880" y="3623250"/>
            <a:ext cx="893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Cache:</a:t>
            </a:r>
          </a:p>
        </p:txBody>
      </p:sp>
      <p:sp>
        <p:nvSpPr>
          <p:cNvPr id="459" name="TextBox 458"/>
          <p:cNvSpPr txBox="1"/>
          <p:nvPr>
            <p:custDataLst>
              <p:tags r:id="rId4"/>
            </p:custDataLst>
          </p:nvPr>
        </p:nvSpPr>
        <p:spPr>
          <a:xfrm>
            <a:off x="182880" y="1242629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TLB:</a:t>
            </a:r>
          </a:p>
        </p:txBody>
      </p:sp>
      <p:sp>
        <p:nvSpPr>
          <p:cNvPr id="460" name="TextBox 459"/>
          <p:cNvSpPr txBox="1"/>
          <p:nvPr>
            <p:custDataLst>
              <p:tags r:id="rId5"/>
            </p:custDataLst>
          </p:nvPr>
        </p:nvSpPr>
        <p:spPr>
          <a:xfrm>
            <a:off x="6126480" y="1062930"/>
            <a:ext cx="2275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 table (partial):</a:t>
            </a:r>
          </a:p>
        </p:txBody>
      </p:sp>
      <p:graphicFrame>
        <p:nvGraphicFramePr>
          <p:cNvPr id="457" name="Table 4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78869"/>
              </p:ext>
            </p:extLst>
          </p:nvPr>
        </p:nvGraphicFramePr>
        <p:xfrm>
          <a:off x="9144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58" name="Table 4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732866"/>
              </p:ext>
            </p:extLst>
          </p:nvPr>
        </p:nvGraphicFramePr>
        <p:xfrm>
          <a:off x="448056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1" name="Table 4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63321"/>
              </p:ext>
            </p:extLst>
          </p:nvPr>
        </p:nvGraphicFramePr>
        <p:xfrm>
          <a:off x="182880" y="1645920"/>
          <a:ext cx="5577840" cy="141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62" name="Table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4781"/>
              </p:ext>
            </p:extLst>
          </p:nvPr>
        </p:nvGraphicFramePr>
        <p:xfrm>
          <a:off x="6126480" y="1463040"/>
          <a:ext cx="1325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3" name="Table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849849"/>
              </p:ext>
            </p:extLst>
          </p:nvPr>
        </p:nvGraphicFramePr>
        <p:xfrm>
          <a:off x="7589520" y="1463040"/>
          <a:ext cx="1325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81C79AA-2916-451D-94E0-116634BFCD91}"/>
                  </a:ext>
                </a:extLst>
              </p14:cNvPr>
              <p14:cNvContentPartPr/>
              <p14:nvPr/>
            </p14:nvContentPartPr>
            <p14:xfrm>
              <a:off x="87120" y="1686600"/>
              <a:ext cx="7719840" cy="4330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81C79AA-2916-451D-94E0-116634BFCD9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760" y="1677240"/>
                <a:ext cx="7738560" cy="434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4945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0x03D4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24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95929"/>
              </p:ext>
            </p:extLst>
          </p:nvPr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5502"/>
              </p:ext>
            </p:extLst>
          </p:nvPr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2" name="Rounded Rectangle 171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B89C559-7F1B-4F87-B93A-98A60433FF24}"/>
                  </a:ext>
                </a:extLst>
              </p14:cNvPr>
              <p14:cNvContentPartPr/>
              <p14:nvPr/>
            </p14:nvContentPartPr>
            <p14:xfrm>
              <a:off x="760680" y="63360"/>
              <a:ext cx="8407800" cy="61509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B89C559-7F1B-4F87-B93A-98A60433FF24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51320" y="54000"/>
                <a:ext cx="8426520" cy="616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6162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0x038F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25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E4CFBAD-4CFA-47F4-BF84-D33932BBE2DD}"/>
                  </a:ext>
                </a:extLst>
              </p14:cNvPr>
              <p14:cNvContentPartPr/>
              <p14:nvPr/>
            </p14:nvContentPartPr>
            <p14:xfrm>
              <a:off x="768600" y="1804320"/>
              <a:ext cx="8056800" cy="2466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E4CFBAD-4CFA-47F4-BF84-D33932BBE2DD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59240" y="1794960"/>
                <a:ext cx="8075520" cy="248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8823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0x0020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26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9D771C5-8A4E-4FF7-968B-42E4926A9602}"/>
                  </a:ext>
                </a:extLst>
              </p14:cNvPr>
              <p14:cNvContentPartPr/>
              <p14:nvPr/>
            </p14:nvContentPartPr>
            <p14:xfrm>
              <a:off x="789480" y="3180960"/>
              <a:ext cx="8181000" cy="3669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9D771C5-8A4E-4FF7-968B-42E4926A9602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80120" y="3171600"/>
                <a:ext cx="8199720" cy="36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1242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0x036B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27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2131053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Virtual Memory Summary</a:t>
            </a:r>
            <a:endParaRPr lang="en-GB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/>
              <a:t>Programmer’s view of virtual memory</a:t>
            </a:r>
          </a:p>
          <a:p>
            <a:pPr lvl="1"/>
            <a:r>
              <a:rPr lang="en-GB" dirty="0"/>
              <a:t>Each process has its own private linear address space</a:t>
            </a:r>
          </a:p>
          <a:p>
            <a:pPr lvl="1"/>
            <a:r>
              <a:rPr lang="en-GB" dirty="0"/>
              <a:t>Cannot be corrupted by other processes</a:t>
            </a:r>
          </a:p>
          <a:p>
            <a:endParaRPr lang="en-GB" dirty="0"/>
          </a:p>
          <a:p>
            <a:r>
              <a:rPr lang="en-GB" dirty="0"/>
              <a:t>System view of virtual memory</a:t>
            </a:r>
          </a:p>
          <a:p>
            <a:pPr lvl="1"/>
            <a:r>
              <a:rPr lang="en-GB" dirty="0"/>
              <a:t>Uses memory efficiently by caching virtual memory pages</a:t>
            </a:r>
          </a:p>
          <a:p>
            <a:pPr lvl="2"/>
            <a:r>
              <a:rPr lang="en-GB" dirty="0"/>
              <a:t>Efficient only because of locality</a:t>
            </a:r>
          </a:p>
          <a:p>
            <a:pPr lvl="1"/>
            <a:r>
              <a:rPr lang="en-GB" dirty="0"/>
              <a:t>Simplifies memory management and sharing</a:t>
            </a:r>
          </a:p>
          <a:p>
            <a:pPr lvl="1"/>
            <a:r>
              <a:rPr lang="en-GB" dirty="0"/>
              <a:t>Simplifies protection by providing permissions checking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6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Memory System Summary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/>
              <a:t>Memory Caches (L1/L2/L3)</a:t>
            </a:r>
          </a:p>
          <a:p>
            <a:pPr lvl="1"/>
            <a:r>
              <a:rPr lang="en-GB" sz="2000" dirty="0"/>
              <a:t>Purely a speed-up technique</a:t>
            </a:r>
          </a:p>
          <a:p>
            <a:pPr lvl="1"/>
            <a:r>
              <a:rPr lang="en-GB" sz="2000" dirty="0"/>
              <a:t>Behavior invisible to application programmer and (mostly) OS</a:t>
            </a:r>
          </a:p>
          <a:p>
            <a:pPr lvl="1"/>
            <a:r>
              <a:rPr lang="en-GB" sz="2000" dirty="0"/>
              <a:t>Implemented totally in hardware</a:t>
            </a:r>
          </a:p>
          <a:p>
            <a:r>
              <a:rPr lang="en-GB" sz="2400" dirty="0"/>
              <a:t>Virtual Memory</a:t>
            </a:r>
          </a:p>
          <a:p>
            <a:pPr lvl="1"/>
            <a:r>
              <a:rPr lang="en-GB" sz="2000" dirty="0"/>
              <a:t>Supports many OS-related functions</a:t>
            </a:r>
          </a:p>
          <a:p>
            <a:pPr lvl="2"/>
            <a:r>
              <a:rPr lang="en-GB" sz="1800" dirty="0"/>
              <a:t>Process creation, task switching, protection</a:t>
            </a:r>
          </a:p>
          <a:p>
            <a:pPr lvl="1"/>
            <a:r>
              <a:rPr lang="en-GB" sz="2000" dirty="0"/>
              <a:t>Operating System (software)</a:t>
            </a:r>
          </a:p>
          <a:p>
            <a:pPr lvl="2"/>
            <a:r>
              <a:rPr lang="en-GB" sz="1800" dirty="0"/>
              <a:t>Allocates/shares physical memory among processes</a:t>
            </a:r>
          </a:p>
          <a:p>
            <a:pPr lvl="2"/>
            <a:r>
              <a:rPr lang="en-GB" sz="1800" dirty="0"/>
              <a:t>Maintains high-level tables tracking memory type, source, sharing</a:t>
            </a:r>
          </a:p>
          <a:p>
            <a:pPr lvl="2"/>
            <a:r>
              <a:rPr lang="en-GB" sz="1800" dirty="0"/>
              <a:t>Handles exceptions, fills in hardware-defined mapping tables</a:t>
            </a:r>
          </a:p>
          <a:p>
            <a:pPr lvl="1"/>
            <a:r>
              <a:rPr lang="en-GB" sz="2000" dirty="0"/>
              <a:t>Hardware</a:t>
            </a:r>
          </a:p>
          <a:p>
            <a:pPr lvl="2"/>
            <a:r>
              <a:rPr lang="en-GB" sz="1800" dirty="0"/>
              <a:t>Translates virtual addresses via mapping tables, enforcing permissions</a:t>
            </a:r>
          </a:p>
          <a:p>
            <a:pPr lvl="2"/>
            <a:r>
              <a:rPr lang="en-GB" sz="1800" dirty="0"/>
              <a:t>Accelerates mapping via translation cache (TLB)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58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Virtual Memory (VM)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Overview and motivation</a:t>
            </a:r>
          </a:p>
          <a:p>
            <a:r>
              <a:rPr lang="en-US" dirty="0"/>
              <a:t>VM as a tool for caching</a:t>
            </a:r>
          </a:p>
          <a:p>
            <a:r>
              <a:rPr lang="en-US" dirty="0"/>
              <a:t>Address translation</a:t>
            </a:r>
          </a:p>
          <a:p>
            <a:r>
              <a:rPr lang="en-US" b="1" dirty="0">
                <a:solidFill>
                  <a:srgbClr val="4B2A85"/>
                </a:solidFill>
              </a:rPr>
              <a:t>VM as a tool for memory management</a:t>
            </a:r>
          </a:p>
          <a:p>
            <a:r>
              <a:rPr lang="en-US" b="1" dirty="0">
                <a:solidFill>
                  <a:srgbClr val="4B2A85"/>
                </a:solidFill>
              </a:rPr>
              <a:t>VM as a tool for memory protection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7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Review:  Terminology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Context switch</a:t>
            </a:r>
          </a:p>
          <a:p>
            <a:pPr lvl="1"/>
            <a:r>
              <a:rPr lang="en-US" dirty="0"/>
              <a:t>Switch between processes on the same CPU</a:t>
            </a:r>
          </a:p>
          <a:p>
            <a:r>
              <a:rPr lang="en-US" dirty="0"/>
              <a:t>Page in</a:t>
            </a:r>
          </a:p>
          <a:p>
            <a:pPr lvl="1"/>
            <a:r>
              <a:rPr lang="en-US" dirty="0"/>
              <a:t>Move pages of virtual memory from disk to physical memory</a:t>
            </a:r>
          </a:p>
          <a:p>
            <a:r>
              <a:rPr lang="en-US" dirty="0"/>
              <a:t>Page out</a:t>
            </a:r>
          </a:p>
          <a:p>
            <a:pPr lvl="1"/>
            <a:r>
              <a:rPr lang="en-US" dirty="0"/>
              <a:t>Move pages of virtual memory from physical memory to disk</a:t>
            </a:r>
          </a:p>
          <a:p>
            <a:r>
              <a:rPr lang="en-US" dirty="0"/>
              <a:t>Thrashing</a:t>
            </a:r>
          </a:p>
          <a:p>
            <a:pPr lvl="1"/>
            <a:r>
              <a:rPr lang="en-US" dirty="0"/>
              <a:t>Total working set size of processes is larger than physical memory and causes excessive paging in and out instead of doing useful computation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GB" dirty="0"/>
              <a:t>VM for Managing Multiple Processes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/>
              <a:t>Key abstraction: each process has its own virtual address space</a:t>
            </a:r>
          </a:p>
          <a:p>
            <a:pPr lvl="1"/>
            <a:r>
              <a:rPr lang="en-GB" sz="2000" dirty="0"/>
              <a:t>It can view memory as </a:t>
            </a:r>
            <a:r>
              <a:rPr lang="en-GB" sz="2000" i="1" dirty="0"/>
              <a:t>a simple linear array</a:t>
            </a:r>
          </a:p>
          <a:p>
            <a:r>
              <a:rPr lang="en-GB" sz="2400" dirty="0"/>
              <a:t>With virtual memory, this simple linear virtual address space </a:t>
            </a:r>
            <a:r>
              <a:rPr lang="en-GB" sz="2400" dirty="0">
                <a:solidFill>
                  <a:srgbClr val="FF0000"/>
                </a:solidFill>
              </a:rPr>
              <a:t>need not be contiguous in physical memory</a:t>
            </a:r>
          </a:p>
          <a:p>
            <a:pPr lvl="1"/>
            <a:r>
              <a:rPr lang="en-GB" sz="2000" dirty="0"/>
              <a:t>Process needs to store data in another VP? Just map it to </a:t>
            </a:r>
            <a:r>
              <a:rPr lang="en-GB" sz="2000" i="1" dirty="0"/>
              <a:t>any</a:t>
            </a:r>
            <a:r>
              <a:rPr lang="en-GB" sz="2000" dirty="0"/>
              <a:t> PP!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05840" y="3520440"/>
            <a:ext cx="7118668" cy="3272373"/>
            <a:chOff x="1005840" y="3337560"/>
            <a:chExt cx="7118668" cy="3272373"/>
          </a:xfrm>
        </p:grpSpPr>
        <p:sp>
          <p:nvSpPr>
            <p:cNvPr id="21507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005840" y="34747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1:</a:t>
              </a:r>
            </a:p>
          </p:txBody>
        </p:sp>
        <p:sp>
          <p:nvSpPr>
            <p:cNvPr id="21508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58000" y="3474720"/>
              <a:ext cx="1066800" cy="1175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Space (DRAM)</a:t>
              </a:r>
            </a:p>
          </p:txBody>
        </p:sp>
        <p:sp>
          <p:nvSpPr>
            <p:cNvPr id="21528" name="Rectangle 2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359919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530" name="Rectangle 2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92338" y="44805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21541" name="Rectangle 3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75120" y="4709160"/>
              <a:ext cx="1449388" cy="512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(e.g., read-only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library code)</a:t>
              </a:r>
            </a:p>
          </p:txBody>
        </p:sp>
        <p:sp>
          <p:nvSpPr>
            <p:cNvPr id="21544" name="Rectangle 4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005840" y="53035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2:</a:t>
              </a:r>
            </a:p>
          </p:txBody>
        </p:sp>
        <p:sp>
          <p:nvSpPr>
            <p:cNvPr id="45" name="Rectangle 44"/>
            <p:cNvSpPr/>
            <p:nvPr>
              <p:custDataLst>
                <p:tags r:id="rId10"/>
              </p:custDataLst>
            </p:nvPr>
          </p:nvSpPr>
          <p:spPr bwMode="auto">
            <a:xfrm>
              <a:off x="265176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5"/>
            <p:cNvSpPr/>
            <p:nvPr>
              <p:custDataLst>
                <p:tags r:id="rId11"/>
              </p:custDataLst>
            </p:nvPr>
          </p:nvSpPr>
          <p:spPr bwMode="auto">
            <a:xfrm>
              <a:off x="2651760" y="3703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47" name="Rectangle 46"/>
            <p:cNvSpPr/>
            <p:nvPr>
              <p:custDataLst>
                <p:tags r:id="rId12"/>
              </p:custDataLst>
            </p:nvPr>
          </p:nvSpPr>
          <p:spPr bwMode="auto">
            <a:xfrm>
              <a:off x="265176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48" name="Rectangle 47"/>
            <p:cNvSpPr/>
            <p:nvPr>
              <p:custDataLst>
                <p:tags r:id="rId13"/>
              </p:custDataLst>
            </p:nvPr>
          </p:nvSpPr>
          <p:spPr bwMode="auto">
            <a:xfrm>
              <a:off x="265176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Text Box 3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51759" y="41605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50" name="Rectangle 2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359919" y="51663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92338" y="63093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52" name="Rectangle 51"/>
            <p:cNvSpPr/>
            <p:nvPr>
              <p:custDataLst>
                <p:tags r:id="rId17"/>
              </p:custDataLst>
            </p:nvPr>
          </p:nvSpPr>
          <p:spPr bwMode="auto">
            <a:xfrm>
              <a:off x="2651760" y="5303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52"/>
            <p:cNvSpPr/>
            <p:nvPr>
              <p:custDataLst>
                <p:tags r:id="rId18"/>
              </p:custDataLst>
            </p:nvPr>
          </p:nvSpPr>
          <p:spPr bwMode="auto">
            <a:xfrm>
              <a:off x="2651760" y="55321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54" name="Rectangle 53"/>
            <p:cNvSpPr/>
            <p:nvPr>
              <p:custDataLst>
                <p:tags r:id="rId19"/>
              </p:custDataLst>
            </p:nvPr>
          </p:nvSpPr>
          <p:spPr bwMode="auto">
            <a:xfrm>
              <a:off x="2651760" y="57607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55" name="Rectangle 54"/>
            <p:cNvSpPr/>
            <p:nvPr>
              <p:custDataLst>
                <p:tags r:id="rId20"/>
              </p:custDataLst>
            </p:nvPr>
          </p:nvSpPr>
          <p:spPr bwMode="auto">
            <a:xfrm>
              <a:off x="265176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Text Box 3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51760" y="59893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57" name="Rectangle 56"/>
            <p:cNvSpPr/>
            <p:nvPr>
              <p:custDataLst>
                <p:tags r:id="rId22"/>
              </p:custDataLst>
            </p:nvPr>
          </p:nvSpPr>
          <p:spPr bwMode="auto">
            <a:xfrm>
              <a:off x="576072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7"/>
            <p:cNvSpPr/>
            <p:nvPr>
              <p:custDataLst>
                <p:tags r:id="rId23"/>
              </p:custDataLst>
            </p:nvPr>
          </p:nvSpPr>
          <p:spPr bwMode="auto">
            <a:xfrm>
              <a:off x="5760720" y="37033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8"/>
            <p:cNvSpPr/>
            <p:nvPr>
              <p:custDataLst>
                <p:tags r:id="rId24"/>
              </p:custDataLst>
            </p:nvPr>
          </p:nvSpPr>
          <p:spPr bwMode="auto">
            <a:xfrm>
              <a:off x="576072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60" name="Rectangle 59"/>
            <p:cNvSpPr/>
            <p:nvPr>
              <p:custDataLst>
                <p:tags r:id="rId25"/>
              </p:custDataLst>
            </p:nvPr>
          </p:nvSpPr>
          <p:spPr bwMode="auto">
            <a:xfrm>
              <a:off x="5760720" y="4160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6"/>
              </p:custDataLst>
            </p:nvPr>
          </p:nvSpPr>
          <p:spPr bwMode="auto">
            <a:xfrm>
              <a:off x="576072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27"/>
              </p:custDataLst>
            </p:nvPr>
          </p:nvSpPr>
          <p:spPr bwMode="auto">
            <a:xfrm>
              <a:off x="5760720" y="4617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62"/>
            <p:cNvSpPr/>
            <p:nvPr>
              <p:custDataLst>
                <p:tags r:id="rId28"/>
              </p:custDataLst>
            </p:nvPr>
          </p:nvSpPr>
          <p:spPr bwMode="auto">
            <a:xfrm>
              <a:off x="5760720" y="4846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64" name="Rectangle 63"/>
            <p:cNvSpPr/>
            <p:nvPr>
              <p:custDataLst>
                <p:tags r:id="rId29"/>
              </p:custDataLst>
            </p:nvPr>
          </p:nvSpPr>
          <p:spPr bwMode="auto">
            <a:xfrm>
              <a:off x="5760720" y="5074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64"/>
            <p:cNvSpPr/>
            <p:nvPr>
              <p:custDataLst>
                <p:tags r:id="rId30"/>
              </p:custDataLst>
            </p:nvPr>
          </p:nvSpPr>
          <p:spPr bwMode="auto">
            <a:xfrm>
              <a:off x="5760720" y="53035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66" name="Rectangle 65"/>
            <p:cNvSpPr/>
            <p:nvPr>
              <p:custDataLst>
                <p:tags r:id="rId31"/>
              </p:custDataLst>
            </p:nvPr>
          </p:nvSpPr>
          <p:spPr bwMode="auto">
            <a:xfrm>
              <a:off x="5760720" y="5532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66"/>
            <p:cNvSpPr/>
            <p:nvPr>
              <p:custDataLst>
                <p:tags r:id="rId32"/>
              </p:custDataLst>
            </p:nvPr>
          </p:nvSpPr>
          <p:spPr bwMode="auto">
            <a:xfrm>
              <a:off x="576072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Text Box 3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60720" y="5760720"/>
              <a:ext cx="9144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474234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Rectangle 2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261580" y="6309360"/>
              <a:ext cx="48224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M-1</a:t>
              </a:r>
            </a:p>
          </p:txBody>
        </p:sp>
        <p:cxnSp>
          <p:nvCxnSpPr>
            <p:cNvPr id="74" name="Straight Arrow Connector 73"/>
            <p:cNvCxnSpPr>
              <a:stCxn id="46" idx="3"/>
              <a:endCxn id="59" idx="1"/>
            </p:cNvCxnSpPr>
            <p:nvPr>
              <p:custDataLst>
                <p:tags r:id="rId36"/>
              </p:custDataLst>
            </p:nvPr>
          </p:nvCxnSpPr>
          <p:spPr bwMode="auto">
            <a:xfrm>
              <a:off x="3566160" y="38176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stCxn id="47" idx="3"/>
              <a:endCxn id="63" idx="1"/>
            </p:cNvCxnSpPr>
            <p:nvPr>
              <p:custDataLst>
                <p:tags r:id="rId37"/>
              </p:custDataLst>
            </p:nvPr>
          </p:nvCxnSpPr>
          <p:spPr bwMode="auto">
            <a:xfrm>
              <a:off x="3566160" y="40462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Straight Arrow Connector 77"/>
            <p:cNvCxnSpPr>
              <a:stCxn id="54" idx="3"/>
              <a:endCxn id="63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3566160" y="49606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>
              <a:stCxn id="53" idx="3"/>
              <a:endCxn id="65" idx="1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66160" y="54178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1" name="Rectangle 80"/>
            <p:cNvSpPr/>
            <p:nvPr>
              <p:custDataLst>
                <p:tags r:id="rId40"/>
              </p:custDataLst>
            </p:nvPr>
          </p:nvSpPr>
          <p:spPr>
            <a:xfrm>
              <a:off x="3925957" y="4617720"/>
              <a:ext cx="13211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000" i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 algn="ctr">
                <a:lnSpc>
                  <a:spcPct val="90000"/>
                </a:lnSpc>
              </a:pPr>
              <a:r>
                <a:rPr lang="en-GB" sz="2000" i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translation</a:t>
              </a:r>
              <a:endParaRPr lang="en-US" sz="20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906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297680" cy="4974336"/>
          </a:xfrm>
        </p:spPr>
        <p:txBody>
          <a:bodyPr/>
          <a:lstStyle/>
          <a:p>
            <a:r>
              <a:rPr lang="en-GB" sz="2400" dirty="0"/>
              <a:t>Linking </a:t>
            </a:r>
          </a:p>
          <a:p>
            <a:pPr lvl="1"/>
            <a:r>
              <a:rPr lang="en-GB" sz="2000" dirty="0"/>
              <a:t>Each program has similar virtual address space</a:t>
            </a:r>
          </a:p>
          <a:p>
            <a:pPr lvl="1"/>
            <a:r>
              <a:rPr lang="en-GB" sz="2000" dirty="0"/>
              <a:t>Code, Data, and Heap always start at the same addresses</a:t>
            </a:r>
          </a:p>
          <a:p>
            <a:pPr lvl="1"/>
            <a:endParaRPr lang="en-GB" sz="2000" dirty="0"/>
          </a:p>
          <a:p>
            <a:r>
              <a:rPr lang="en-GB" sz="2400" dirty="0"/>
              <a:t>Loading </a:t>
            </a:r>
          </a:p>
          <a:p>
            <a:pPr lvl="1"/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GB" sz="2000" dirty="0"/>
              <a:t> allocates virtual pages for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GB" sz="2000" dirty="0"/>
              <a:t> and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GB" sz="2000" dirty="0"/>
              <a:t> sections &amp; creates PTEs marked as invalid</a:t>
            </a:r>
          </a:p>
          <a:p>
            <a:pPr lvl="1"/>
            <a:r>
              <a:rPr lang="en-GB" sz="2000" dirty="0"/>
              <a:t>The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GB" sz="2000" dirty="0"/>
              <a:t> and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GB" sz="2000" dirty="0"/>
              <a:t> sections are copied, page by page, on demand by the virtual memory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829453" y="1170432"/>
            <a:ext cx="5196780" cy="5593080"/>
            <a:chOff x="3829453" y="990600"/>
            <a:chExt cx="5196780" cy="5593080"/>
          </a:xfrm>
        </p:grpSpPr>
        <p:sp>
          <p:nvSpPr>
            <p:cNvPr id="28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998661" y="1188720"/>
              <a:ext cx="2789237" cy="457200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Kernel virtual memory</a:t>
              </a:r>
            </a:p>
          </p:txBody>
        </p:sp>
        <p:sp>
          <p:nvSpPr>
            <p:cNvPr id="53" name="Rectangle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998661" y="30175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54" name="Rectangle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98661" y="3566160"/>
              <a:ext cx="2789237" cy="8229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98662" y="43891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(created by </a:t>
              </a:r>
              <a:r>
                <a:rPr lang="en-GB" sz="1600" dirty="0" err="1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malloc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56" name="Rectangle 1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98661" y="2194560"/>
              <a:ext cx="2789237" cy="8229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388782" y="3957638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58" name="Rectangle 2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998661" y="16459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(created at runtime)</a:t>
              </a:r>
            </a:p>
          </p:txBody>
        </p:sp>
        <p:sp>
          <p:nvSpPr>
            <p:cNvPr id="59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88782" y="2738438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0" name="Line 2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6388782" y="2282825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1" name="Rectangle 2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998661" y="6035040"/>
              <a:ext cx="2789238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93471" y="6217920"/>
              <a:ext cx="305190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0" rIns="90000" bIns="0" anchor="ctr" anchorCtr="0">
              <a:norm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146053" y="2029968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%</a:t>
              </a: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rsp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pointer)</a:t>
              </a:r>
            </a:p>
          </p:txBody>
        </p:sp>
        <p:sp>
          <p:nvSpPr>
            <p:cNvPr id="64" name="Line 2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7839666" y="2194560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5" name="Text Box 2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73568" y="990600"/>
              <a:ext cx="1051560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user code</a:t>
              </a:r>
            </a:p>
          </p:txBody>
        </p:sp>
        <p:sp>
          <p:nvSpPr>
            <p:cNvPr id="66" name="Line 2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7855632" y="1188720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7" name="Text Box 2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200120" y="4215384"/>
              <a:ext cx="552052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brk</a:t>
              </a:r>
              <a:endParaRPr lang="en-GB" sz="16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endParaRPr>
            </a:p>
          </p:txBody>
        </p:sp>
        <p:sp>
          <p:nvSpPr>
            <p:cNvPr id="68" name="Line 3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7815945" y="4389120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9" name="Text Box 3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29453" y="5852160"/>
              <a:ext cx="1169208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 anchorCtr="0">
              <a:normAutofit/>
            </a:bodyPr>
            <a:lstStyle/>
            <a:p>
              <a:pPr algn="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0x400000</a:t>
              </a:r>
            </a:p>
          </p:txBody>
        </p:sp>
        <p:sp>
          <p:nvSpPr>
            <p:cNvPr id="70" name="Rectangle 3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98661" y="4937760"/>
              <a:ext cx="2789238" cy="548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.data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</a:t>
              </a: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bss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98661" y="5486400"/>
              <a:ext cx="2789238" cy="548640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.init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.text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</a:t>
              </a: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rodata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72" name="AutoShape 36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7836582" y="4937760"/>
              <a:ext cx="76200" cy="109728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73" name="Text Box 3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974673" y="4937760"/>
              <a:ext cx="1051560" cy="10972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 anchorCtr="0">
              <a:norm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from 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file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8A60F8B-4A10-4CAF-8340-0A1D3EC238FD}"/>
                  </a:ext>
                </a:extLst>
              </p14:cNvPr>
              <p14:cNvContentPartPr/>
              <p14:nvPr/>
            </p14:nvContentPartPr>
            <p14:xfrm>
              <a:off x="728280" y="1702440"/>
              <a:ext cx="4370040" cy="4994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8A60F8B-4A10-4CAF-8340-0A1D3EC238F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8920" y="1693080"/>
                <a:ext cx="4388760" cy="501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2442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GB" dirty="0"/>
              <a:t>VM for Protection and Sharing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760" cy="2743200"/>
          </a:xfrm>
        </p:spPr>
        <p:txBody>
          <a:bodyPr/>
          <a:lstStyle/>
          <a:p>
            <a:r>
              <a:rPr lang="en-GB" sz="2400" dirty="0"/>
              <a:t>The mapping of VPs to PPs provides a simple mechanism to </a:t>
            </a:r>
            <a:r>
              <a:rPr lang="en-GB" sz="2400" i="1" dirty="0"/>
              <a:t>protect</a:t>
            </a:r>
            <a:r>
              <a:rPr lang="en-GB" sz="2400" dirty="0"/>
              <a:t> memory and to </a:t>
            </a:r>
            <a:r>
              <a:rPr lang="en-GB" sz="2400" i="1" dirty="0"/>
              <a:t>share</a:t>
            </a:r>
            <a:r>
              <a:rPr lang="en-GB" sz="2400" dirty="0"/>
              <a:t> memory between processes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Sharing:</a:t>
            </a:r>
            <a:r>
              <a:rPr lang="en-GB" sz="2000" dirty="0">
                <a:solidFill>
                  <a:srgbClr val="FF0000"/>
                </a:solidFill>
              </a:rPr>
              <a:t>  </a:t>
            </a:r>
            <a:r>
              <a:rPr lang="en-GB" sz="2000" dirty="0"/>
              <a:t>map virtual pages in separate address spaces to the same physical page (here: PP 6)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Protection:</a:t>
            </a:r>
            <a:r>
              <a:rPr lang="en-GB" sz="2000" dirty="0">
                <a:solidFill>
                  <a:srgbClr val="FF0000"/>
                </a:solidFill>
              </a:rPr>
              <a:t>  </a:t>
            </a:r>
            <a:r>
              <a:rPr lang="en-GB" sz="2000" dirty="0"/>
              <a:t>process can’t access physical pages to which none of its virtual pages are mapped (here:  Process 2 can’t access PP 2)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005840" y="3520440"/>
            <a:ext cx="7118668" cy="3272373"/>
            <a:chOff x="1005840" y="3337560"/>
            <a:chExt cx="7118668" cy="3272373"/>
          </a:xfrm>
        </p:grpSpPr>
        <p:sp>
          <p:nvSpPr>
            <p:cNvPr id="44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005840" y="34747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1:</a:t>
              </a:r>
            </a:p>
          </p:txBody>
        </p:sp>
        <p:sp>
          <p:nvSpPr>
            <p:cNvPr id="69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58000" y="3474720"/>
              <a:ext cx="1066800" cy="1175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Space (DRAM)</a:t>
              </a:r>
            </a:p>
          </p:txBody>
        </p:sp>
        <p:sp>
          <p:nvSpPr>
            <p:cNvPr id="70" name="Rectangle 2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359919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Rectangle 2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92338" y="44805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75120" y="4709160"/>
              <a:ext cx="1449388" cy="512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(e.g., read-only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library code)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005840" y="53035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2:</a:t>
              </a:r>
            </a:p>
          </p:txBody>
        </p:sp>
        <p:sp>
          <p:nvSpPr>
            <p:cNvPr id="79" name="Rectangle 78"/>
            <p:cNvSpPr/>
            <p:nvPr>
              <p:custDataLst>
                <p:tags r:id="rId10"/>
              </p:custDataLst>
            </p:nvPr>
          </p:nvSpPr>
          <p:spPr bwMode="auto">
            <a:xfrm>
              <a:off x="265176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81"/>
            <p:cNvSpPr/>
            <p:nvPr>
              <p:custDataLst>
                <p:tags r:id="rId11"/>
              </p:custDataLst>
            </p:nvPr>
          </p:nvSpPr>
          <p:spPr bwMode="auto">
            <a:xfrm>
              <a:off x="2651760" y="3703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83" name="Rectangle 82"/>
            <p:cNvSpPr/>
            <p:nvPr>
              <p:custDataLst>
                <p:tags r:id="rId12"/>
              </p:custDataLst>
            </p:nvPr>
          </p:nvSpPr>
          <p:spPr bwMode="auto">
            <a:xfrm>
              <a:off x="265176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84" name="Rectangle 83"/>
            <p:cNvSpPr/>
            <p:nvPr>
              <p:custDataLst>
                <p:tags r:id="rId13"/>
              </p:custDataLst>
            </p:nvPr>
          </p:nvSpPr>
          <p:spPr bwMode="auto">
            <a:xfrm>
              <a:off x="265176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Text Box 3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51759" y="41605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86" name="Rectangle 2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359919" y="51663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2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92338" y="63093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88" name="Rectangle 87"/>
            <p:cNvSpPr/>
            <p:nvPr>
              <p:custDataLst>
                <p:tags r:id="rId17"/>
              </p:custDataLst>
            </p:nvPr>
          </p:nvSpPr>
          <p:spPr bwMode="auto">
            <a:xfrm>
              <a:off x="2651760" y="5303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18"/>
              </p:custDataLst>
            </p:nvPr>
          </p:nvSpPr>
          <p:spPr bwMode="auto">
            <a:xfrm>
              <a:off x="2651760" y="55321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90" name="Rectangle 89"/>
            <p:cNvSpPr/>
            <p:nvPr>
              <p:custDataLst>
                <p:tags r:id="rId19"/>
              </p:custDataLst>
            </p:nvPr>
          </p:nvSpPr>
          <p:spPr bwMode="auto">
            <a:xfrm>
              <a:off x="2651760" y="57607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91" name="Rectangle 90"/>
            <p:cNvSpPr/>
            <p:nvPr>
              <p:custDataLst>
                <p:tags r:id="rId20"/>
              </p:custDataLst>
            </p:nvPr>
          </p:nvSpPr>
          <p:spPr bwMode="auto">
            <a:xfrm>
              <a:off x="265176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Text Box 3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51760" y="59893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93" name="Rectangle 92"/>
            <p:cNvSpPr/>
            <p:nvPr>
              <p:custDataLst>
                <p:tags r:id="rId22"/>
              </p:custDataLst>
            </p:nvPr>
          </p:nvSpPr>
          <p:spPr bwMode="auto">
            <a:xfrm>
              <a:off x="576072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4" name="Rectangle 93"/>
            <p:cNvSpPr/>
            <p:nvPr>
              <p:custDataLst>
                <p:tags r:id="rId23"/>
              </p:custDataLst>
            </p:nvPr>
          </p:nvSpPr>
          <p:spPr bwMode="auto">
            <a:xfrm>
              <a:off x="5760720" y="37033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24"/>
              </p:custDataLst>
            </p:nvPr>
          </p:nvSpPr>
          <p:spPr bwMode="auto">
            <a:xfrm>
              <a:off x="576072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96" name="Rectangle 95"/>
            <p:cNvSpPr/>
            <p:nvPr>
              <p:custDataLst>
                <p:tags r:id="rId25"/>
              </p:custDataLst>
            </p:nvPr>
          </p:nvSpPr>
          <p:spPr bwMode="auto">
            <a:xfrm>
              <a:off x="5760720" y="4160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26"/>
              </p:custDataLst>
            </p:nvPr>
          </p:nvSpPr>
          <p:spPr bwMode="auto">
            <a:xfrm>
              <a:off x="576072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97"/>
            <p:cNvSpPr/>
            <p:nvPr>
              <p:custDataLst>
                <p:tags r:id="rId27"/>
              </p:custDataLst>
            </p:nvPr>
          </p:nvSpPr>
          <p:spPr bwMode="auto">
            <a:xfrm>
              <a:off x="5760720" y="4617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98"/>
            <p:cNvSpPr/>
            <p:nvPr>
              <p:custDataLst>
                <p:tags r:id="rId28"/>
              </p:custDataLst>
            </p:nvPr>
          </p:nvSpPr>
          <p:spPr bwMode="auto">
            <a:xfrm>
              <a:off x="5760720" y="4846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100" name="Rectangle 99"/>
            <p:cNvSpPr/>
            <p:nvPr>
              <p:custDataLst>
                <p:tags r:id="rId29"/>
              </p:custDataLst>
            </p:nvPr>
          </p:nvSpPr>
          <p:spPr bwMode="auto">
            <a:xfrm>
              <a:off x="5760720" y="5074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Rectangle 100"/>
            <p:cNvSpPr/>
            <p:nvPr>
              <p:custDataLst>
                <p:tags r:id="rId30"/>
              </p:custDataLst>
            </p:nvPr>
          </p:nvSpPr>
          <p:spPr bwMode="auto">
            <a:xfrm>
              <a:off x="5760720" y="53035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102" name="Rectangle 101"/>
            <p:cNvSpPr/>
            <p:nvPr>
              <p:custDataLst>
                <p:tags r:id="rId31"/>
              </p:custDataLst>
            </p:nvPr>
          </p:nvSpPr>
          <p:spPr bwMode="auto">
            <a:xfrm>
              <a:off x="5760720" y="5532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>
              <p:custDataLst>
                <p:tags r:id="rId32"/>
              </p:custDataLst>
            </p:nvPr>
          </p:nvSpPr>
          <p:spPr bwMode="auto">
            <a:xfrm>
              <a:off x="576072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60720" y="5760720"/>
              <a:ext cx="9144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474234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06" name="Rectangle 2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261580" y="6309360"/>
              <a:ext cx="48224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M-1</a:t>
              </a:r>
            </a:p>
          </p:txBody>
        </p:sp>
        <p:cxnSp>
          <p:nvCxnSpPr>
            <p:cNvPr id="107" name="Straight Arrow Connector 106"/>
            <p:cNvCxnSpPr>
              <a:stCxn id="82" idx="3"/>
              <a:endCxn id="95" idx="1"/>
            </p:cNvCxnSpPr>
            <p:nvPr>
              <p:custDataLst>
                <p:tags r:id="rId36"/>
              </p:custDataLst>
            </p:nvPr>
          </p:nvCxnSpPr>
          <p:spPr bwMode="auto">
            <a:xfrm>
              <a:off x="3566160" y="38176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8" name="Straight Arrow Connector 107"/>
            <p:cNvCxnSpPr>
              <a:stCxn id="83" idx="3"/>
              <a:endCxn id="99" idx="1"/>
            </p:cNvCxnSpPr>
            <p:nvPr>
              <p:custDataLst>
                <p:tags r:id="rId37"/>
              </p:custDataLst>
            </p:nvPr>
          </p:nvCxnSpPr>
          <p:spPr bwMode="auto">
            <a:xfrm>
              <a:off x="3566160" y="40462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9" name="Straight Arrow Connector 108"/>
            <p:cNvCxnSpPr>
              <a:stCxn id="90" idx="3"/>
              <a:endCxn id="99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3566160" y="49606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0" name="Straight Arrow Connector 109"/>
            <p:cNvCxnSpPr>
              <a:stCxn id="89" idx="3"/>
              <a:endCxn id="101" idx="1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66160" y="54178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1" name="Rectangle 110"/>
            <p:cNvSpPr/>
            <p:nvPr>
              <p:custDataLst>
                <p:tags r:id="rId40"/>
              </p:custDataLst>
            </p:nvPr>
          </p:nvSpPr>
          <p:spPr>
            <a:xfrm>
              <a:off x="3925957" y="4617720"/>
              <a:ext cx="13211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000" i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 algn="ctr">
                <a:lnSpc>
                  <a:spcPct val="90000"/>
                </a:lnSpc>
              </a:pPr>
              <a:r>
                <a:rPr lang="en-GB" sz="2000" i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translation</a:t>
              </a:r>
              <a:endParaRPr lang="en-US" sz="20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D13432-1E4F-4174-8CF9-A5BF0E8F0943}"/>
                  </a:ext>
                </a:extLst>
              </p14:cNvPr>
              <p14:cNvContentPartPr/>
              <p14:nvPr/>
            </p14:nvContentPartPr>
            <p14:xfrm>
              <a:off x="3556080" y="4008960"/>
              <a:ext cx="3113280" cy="1888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D13432-1E4F-4174-8CF9-A5BF0E8F094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546720" y="3999600"/>
                <a:ext cx="3132000" cy="190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9090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Memory Protection Within Process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57698"/>
            <a:ext cx="8366125" cy="2743200"/>
          </a:xfrm>
        </p:spPr>
        <p:txBody>
          <a:bodyPr/>
          <a:lstStyle/>
          <a:p>
            <a:r>
              <a:rPr lang="en-GB" dirty="0"/>
              <a:t>VM implements read/write/execute permissions</a:t>
            </a:r>
          </a:p>
          <a:p>
            <a:pPr lvl="1"/>
            <a:r>
              <a:rPr lang="en-GB" dirty="0"/>
              <a:t>Extend page table entries with permission bits</a:t>
            </a:r>
          </a:p>
          <a:p>
            <a:pPr lvl="1"/>
            <a:r>
              <a:rPr lang="en-GB" dirty="0"/>
              <a:t>MMU checks these permission bits on every memory access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If violated, raises exception and OS sends SIGSEGV signal to process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(segmentation fault)</a:t>
            </a: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91840" y="4754880"/>
            <a:ext cx="640080" cy="731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>
            <a:norm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995160" y="3246120"/>
            <a:ext cx="1371600" cy="3337560"/>
            <a:chOff x="6995160" y="2606040"/>
            <a:chExt cx="1371600" cy="3337560"/>
          </a:xfrm>
        </p:grpSpPr>
        <p:sp>
          <p:nvSpPr>
            <p:cNvPr id="93" name="Rectangle 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6995160" y="2606040"/>
              <a:ext cx="1371600" cy="6400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0" tIns="0" rIns="0" bIns="4428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Space</a:t>
              </a:r>
            </a:p>
          </p:txBody>
        </p:sp>
        <p:sp>
          <p:nvSpPr>
            <p:cNvPr id="95" name="Rectangle 94"/>
            <p:cNvSpPr/>
            <p:nvPr>
              <p:custDataLst>
                <p:tags r:id="rId60"/>
              </p:custDataLst>
            </p:nvPr>
          </p:nvSpPr>
          <p:spPr bwMode="auto">
            <a:xfrm>
              <a:off x="7223760" y="3200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61"/>
              </p:custDataLst>
            </p:nvPr>
          </p:nvSpPr>
          <p:spPr bwMode="auto">
            <a:xfrm>
              <a:off x="7223760" y="34290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62"/>
              </p:custDataLst>
            </p:nvPr>
          </p:nvSpPr>
          <p:spPr bwMode="auto">
            <a:xfrm>
              <a:off x="7223760" y="36576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98" name="Rectangle 97"/>
            <p:cNvSpPr/>
            <p:nvPr>
              <p:custDataLst>
                <p:tags r:id="rId63"/>
              </p:custDataLst>
            </p:nvPr>
          </p:nvSpPr>
          <p:spPr bwMode="auto">
            <a:xfrm>
              <a:off x="7223760" y="38862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98"/>
            <p:cNvSpPr/>
            <p:nvPr>
              <p:custDataLst>
                <p:tags r:id="rId64"/>
              </p:custDataLst>
            </p:nvPr>
          </p:nvSpPr>
          <p:spPr bwMode="auto">
            <a:xfrm>
              <a:off x="7223760" y="41148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4</a:t>
              </a:r>
            </a:p>
          </p:txBody>
        </p:sp>
        <p:sp>
          <p:nvSpPr>
            <p:cNvPr id="100" name="Rectangle 99"/>
            <p:cNvSpPr/>
            <p:nvPr>
              <p:custDataLst>
                <p:tags r:id="rId65"/>
              </p:custDataLst>
            </p:nvPr>
          </p:nvSpPr>
          <p:spPr bwMode="auto">
            <a:xfrm>
              <a:off x="7223760" y="4343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Rectangle 100"/>
            <p:cNvSpPr/>
            <p:nvPr>
              <p:custDataLst>
                <p:tags r:id="rId66"/>
              </p:custDataLst>
            </p:nvPr>
          </p:nvSpPr>
          <p:spPr bwMode="auto">
            <a:xfrm>
              <a:off x="7223760" y="45720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102" name="Rectangle 101"/>
            <p:cNvSpPr/>
            <p:nvPr>
              <p:custDataLst>
                <p:tags r:id="rId67"/>
              </p:custDataLst>
            </p:nvPr>
          </p:nvSpPr>
          <p:spPr bwMode="auto">
            <a:xfrm>
              <a:off x="7223760" y="48006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>
              <p:custDataLst>
                <p:tags r:id="rId68"/>
              </p:custDataLst>
            </p:nvPr>
          </p:nvSpPr>
          <p:spPr bwMode="auto">
            <a:xfrm>
              <a:off x="7223760" y="50292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104" name="Rectangle 103"/>
            <p:cNvSpPr/>
            <p:nvPr>
              <p:custDataLst>
                <p:tags r:id="rId69"/>
              </p:custDataLst>
            </p:nvPr>
          </p:nvSpPr>
          <p:spPr bwMode="auto">
            <a:xfrm>
              <a:off x="7223760" y="52578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9</a:t>
              </a:r>
            </a:p>
          </p:txBody>
        </p:sp>
        <p:sp>
          <p:nvSpPr>
            <p:cNvPr id="111" name="Rectangle 110"/>
            <p:cNvSpPr/>
            <p:nvPr>
              <p:custDataLst>
                <p:tags r:id="rId70"/>
              </p:custDataLst>
            </p:nvPr>
          </p:nvSpPr>
          <p:spPr bwMode="auto">
            <a:xfrm>
              <a:off x="7223760" y="5486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111"/>
            <p:cNvSpPr/>
            <p:nvPr>
              <p:custDataLst>
                <p:tags r:id="rId71"/>
              </p:custDataLst>
            </p:nvPr>
          </p:nvSpPr>
          <p:spPr bwMode="auto">
            <a:xfrm>
              <a:off x="7223760" y="57150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11</a:t>
              </a:r>
            </a:p>
          </p:txBody>
        </p:sp>
      </p:grpSp>
      <p:cxnSp>
        <p:nvCxnSpPr>
          <p:cNvPr id="114" name="Straight Arrow Connector 113"/>
          <p:cNvCxnSpPr>
            <a:stCxn id="24584" idx="3"/>
            <a:endCxn id="101" idx="1"/>
          </p:cNvCxnSpPr>
          <p:nvPr>
            <p:custDataLst>
              <p:tags r:id="rId5"/>
            </p:custDataLst>
          </p:nvPr>
        </p:nvCxnSpPr>
        <p:spPr bwMode="auto">
          <a:xfrm>
            <a:off x="5669280" y="3977640"/>
            <a:ext cx="1554480" cy="134874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>
            <p:custDataLst>
              <p:tags r:id="rId6"/>
            </p:custDataLst>
          </p:nvPr>
        </p:nvCxnSpPr>
        <p:spPr bwMode="auto">
          <a:xfrm>
            <a:off x="5669280" y="4251960"/>
            <a:ext cx="1554480" cy="6172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>
            <p:custDataLst>
              <p:tags r:id="rId7"/>
            </p:custDataLst>
          </p:nvPr>
        </p:nvCxnSpPr>
        <p:spPr bwMode="auto">
          <a:xfrm flipV="1">
            <a:off x="5669280" y="4411980"/>
            <a:ext cx="1554480" cy="1143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>
            <p:custDataLst>
              <p:tags r:id="rId8"/>
            </p:custDataLst>
          </p:nvPr>
        </p:nvCxnSpPr>
        <p:spPr bwMode="auto">
          <a:xfrm>
            <a:off x="5669280" y="5897880"/>
            <a:ext cx="1554480" cy="1143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>
            <p:custDataLst>
              <p:tags r:id="rId9"/>
            </p:custDataLst>
          </p:nvPr>
        </p:nvCxnSpPr>
        <p:spPr bwMode="auto">
          <a:xfrm flipV="1">
            <a:off x="5669280" y="5326380"/>
            <a:ext cx="1554480" cy="8458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>
            <p:custDataLst>
              <p:tags r:id="rId10"/>
            </p:custDataLst>
          </p:nvPr>
        </p:nvCxnSpPr>
        <p:spPr bwMode="auto">
          <a:xfrm>
            <a:off x="5669280" y="6446520"/>
            <a:ext cx="1554480" cy="228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457200" y="3566160"/>
            <a:ext cx="5212080" cy="1097280"/>
            <a:chOff x="274320" y="3566160"/>
            <a:chExt cx="5212080" cy="1097280"/>
          </a:xfrm>
        </p:grpSpPr>
        <p:sp>
          <p:nvSpPr>
            <p:cNvPr id="24580" name="Text Box 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" y="3566160"/>
              <a:ext cx="1092991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Process </a:t>
              </a:r>
              <a:r>
                <a:rPr lang="en-GB" sz="18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114800" y="3566160"/>
              <a:ext cx="13716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PPN</a:t>
              </a:r>
            </a:p>
          </p:txBody>
        </p:sp>
        <p:sp>
          <p:nvSpPr>
            <p:cNvPr id="24582" name="Text Box 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7432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WRITE</a:t>
              </a:r>
            </a:p>
          </p:txBody>
        </p:sp>
        <p:sp>
          <p:nvSpPr>
            <p:cNvPr id="24583" name="Text Box 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4290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EXEC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114800" y="384048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43200" y="384048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429000" y="384048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114800" y="411480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4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743200" y="411480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411480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114800" y="438912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7432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11" name="Rectangle 3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429000" y="438912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18" name="Text Box 4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574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READ</a:t>
              </a:r>
            </a:p>
          </p:txBody>
        </p:sp>
        <p:sp>
          <p:nvSpPr>
            <p:cNvPr id="24619" name="Rectangle 43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057400" y="384048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20" name="Rectangle 4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57400" y="411480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21" name="Rectangle 4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574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592" name="Text Box 1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731520" y="384048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0: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731520" y="411480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1: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731520" y="438912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2:</a:t>
              </a:r>
            </a:p>
          </p:txBody>
        </p:sp>
        <p:sp>
          <p:nvSpPr>
            <p:cNvPr id="68" name="Rectangle 9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371600" y="384048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371600" y="411480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0" name="Rectangle 1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3716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6" name="Text Box 4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716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Valid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5486400"/>
            <a:ext cx="5212080" cy="1097280"/>
            <a:chOff x="274320" y="5486400"/>
            <a:chExt cx="5212080" cy="1097280"/>
          </a:xfrm>
        </p:grpSpPr>
        <p:sp>
          <p:nvSpPr>
            <p:cNvPr id="24596" name="Text Box 2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4320" y="5486400"/>
              <a:ext cx="10972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Process 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24623" name="Text Box 4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WRITE</a:t>
              </a:r>
            </a:p>
          </p:txBody>
        </p:sp>
        <p:sp>
          <p:nvSpPr>
            <p:cNvPr id="24624" name="Text Box 4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4290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EXEC</a:t>
              </a:r>
            </a:p>
          </p:txBody>
        </p:sp>
        <p:sp>
          <p:nvSpPr>
            <p:cNvPr id="24625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576072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9</a:t>
              </a:r>
            </a:p>
          </p:txBody>
        </p:sp>
        <p:sp>
          <p:nvSpPr>
            <p:cNvPr id="24626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57607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27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29000" y="576072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28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14800" y="603504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24629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603504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0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29000" y="603504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1" name="Rectangle 5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114800" y="630936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11</a:t>
              </a:r>
            </a:p>
          </p:txBody>
        </p:sp>
        <p:sp>
          <p:nvSpPr>
            <p:cNvPr id="24632" name="Rectangle 5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630936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3" name="Rectangle 5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429000" y="630936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4" name="Text Box 5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574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READ</a:t>
              </a:r>
            </a:p>
          </p:txBody>
        </p:sp>
        <p:sp>
          <p:nvSpPr>
            <p:cNvPr id="24635" name="Rectangle 5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057400" y="576072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6" name="Rectangle 6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57400" y="603504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7" name="Rectangle 6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57400" y="630936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8" name="Text Box 62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31520" y="576072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0:</a:t>
              </a:r>
            </a:p>
          </p:txBody>
        </p:sp>
        <p:sp>
          <p:nvSpPr>
            <p:cNvPr id="24639" name="Text Box 63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31520" y="603504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1:</a:t>
              </a:r>
            </a:p>
          </p:txBody>
        </p:sp>
        <p:sp>
          <p:nvSpPr>
            <p:cNvPr id="24640" name="Text Box 6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" y="630936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2:</a:t>
              </a:r>
            </a:p>
          </p:txBody>
        </p:sp>
        <p:sp>
          <p:nvSpPr>
            <p:cNvPr id="71" name="Rectangle 5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71600" y="57607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2" name="Rectangle 5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371600" y="603504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3" name="Rectangle 5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371600" y="630936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7" name="Text Box 4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3716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Valid</a:t>
              </a:r>
            </a:p>
          </p:txBody>
        </p:sp>
        <p:sp>
          <p:nvSpPr>
            <p:cNvPr id="7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114800" y="5486400"/>
              <a:ext cx="13716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PPN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60977A-48AB-42A1-B29B-C48B3A6876AB}"/>
                  </a:ext>
                </a:extLst>
              </p14:cNvPr>
              <p14:cNvContentPartPr/>
              <p14:nvPr/>
            </p14:nvContentPartPr>
            <p14:xfrm>
              <a:off x="2212200" y="2228400"/>
              <a:ext cx="4819680" cy="4468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60977A-48AB-42A1-B29B-C48B3A6876AB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202840" y="2219040"/>
                <a:ext cx="4838400" cy="448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807018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 Page Hit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164013"/>
            <a:ext cx="8366125" cy="2057400"/>
          </a:xfrm>
          <a:ln/>
        </p:spPr>
        <p:txBody>
          <a:bodyPr/>
          <a:lstStyle/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1)</a:t>
            </a:r>
            <a:r>
              <a:rPr lang="en-GB" sz="2000" b="0" dirty="0">
                <a:solidFill>
                  <a:srgbClr val="4B2A85"/>
                </a:solidFill>
              </a:rPr>
              <a:t> 	</a:t>
            </a:r>
            <a:r>
              <a:rPr lang="en-GB" sz="2000" b="0" dirty="0"/>
              <a:t>Processor sends </a:t>
            </a:r>
            <a:r>
              <a:rPr lang="en-GB" sz="2000" b="0" i="1" dirty="0"/>
              <a:t>virtual </a:t>
            </a:r>
            <a:r>
              <a:rPr lang="en-GB" sz="2000" b="0" dirty="0"/>
              <a:t>address to MMU (</a:t>
            </a:r>
            <a:r>
              <a:rPr lang="en-GB" sz="2000" b="0" i="1" dirty="0"/>
              <a:t>memory management unit</a:t>
            </a:r>
            <a:r>
              <a:rPr lang="en-GB" sz="2000" b="0" dirty="0"/>
              <a:t>)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2-3)  </a:t>
            </a:r>
            <a:r>
              <a:rPr lang="en-GB" sz="2000" b="0" dirty="0"/>
              <a:t>MMU fetches PTE from page table in cache/memory</a:t>
            </a:r>
            <a:br>
              <a:rPr lang="en-GB" sz="2000" b="0" dirty="0"/>
            </a:br>
            <a:r>
              <a:rPr lang="en-GB" sz="1800" b="0" dirty="0"/>
              <a:t>(Uses PTBR to find beginning of page table for current process)</a:t>
            </a:r>
            <a:endParaRPr lang="en-GB" sz="2000" b="0" dirty="0"/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4)	</a:t>
            </a:r>
            <a:r>
              <a:rPr lang="en-GB" sz="2000" b="0" dirty="0"/>
              <a:t>MMU sends </a:t>
            </a:r>
            <a:r>
              <a:rPr lang="en-GB" sz="2000" b="0" i="1" dirty="0"/>
              <a:t>physical </a:t>
            </a:r>
            <a:r>
              <a:rPr lang="en-GB" sz="2000" b="0" dirty="0"/>
              <a:t>address</a:t>
            </a:r>
            <a:r>
              <a:rPr lang="en-GB" sz="2000" b="0" i="1" dirty="0"/>
              <a:t> </a:t>
            </a:r>
            <a:r>
              <a:rPr lang="en-GB" sz="2000" b="0" dirty="0"/>
              <a:t>to cache/memory requesting data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5)	</a:t>
            </a:r>
            <a:r>
              <a:rPr lang="en-GB" sz="2000" b="0" dirty="0"/>
              <a:t>Cache/memory sends data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3199" y="1362546"/>
            <a:ext cx="1547191" cy="24465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10818" y="2631411"/>
            <a:ext cx="3657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92018" y="3580538"/>
            <a:ext cx="52255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>
            <p:custDataLst>
              <p:tags r:id="rId9"/>
            </p:custDataLst>
          </p:nvPr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11"/>
            </p:custDataLst>
          </p:nvPr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3018" y="2157277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>
            <p:custDataLst>
              <p:tags r:id="rId13"/>
            </p:custDataLst>
          </p:nvPr>
        </p:nvSpPr>
        <p:spPr>
          <a:xfrm>
            <a:off x="1390151" y="1577141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517396" y="1717011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>
            <p:custDataLst>
              <p:tags r:id="rId15"/>
            </p:custDataLst>
          </p:nvPr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8531" y="2021811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>
            <p:custDataLst>
              <p:tags r:id="rId17"/>
            </p:custDataLst>
          </p:nvPr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>
            <p:custDataLst>
              <p:tags r:id="rId18"/>
            </p:custDataLst>
          </p:nvPr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64859"/>
              </p:ext>
            </p:extLst>
          </p:nvPr>
        </p:nvGraphicFramePr>
        <p:xfrm>
          <a:off x="6637487" y="173748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1051560" y="6217920"/>
            <a:ext cx="7040880" cy="521208"/>
          </a:xfrm>
          <a:prstGeom prst="roundRect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 = Virtual Address	PTEA = Page Table Entry Address	PTE= Page Table Entry </a:t>
            </a:r>
            <a:b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 = Physical Address	Data = Contents of memory stored at VA originally requested by CPU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53F7341-B2D8-4EF4-B9B1-B911F09826A4}"/>
                  </a:ext>
                </a:extLst>
              </p14:cNvPr>
              <p14:cNvContentPartPr/>
              <p14:nvPr/>
            </p14:nvContentPartPr>
            <p14:xfrm>
              <a:off x="1686960" y="5268240"/>
              <a:ext cx="768960" cy="59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53F7341-B2D8-4EF4-B9B1-B911F09826A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77600" y="5258880"/>
                <a:ext cx="787680" cy="7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4519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7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7" id="{7302119E-D817-4400-B64D-716D5ECC4B33}" vid="{5CC1F176-B9F3-44BC-A806-5CC77F7B74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UWTheme-351-Au17</Template>
  <TotalTime>0</TotalTime>
  <Words>2970</Words>
  <Application>Microsoft Office PowerPoint</Application>
  <PresentationFormat>On-screen Show (4:3)</PresentationFormat>
  <Paragraphs>1387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Arial Unicode MS</vt:lpstr>
      <vt:lpstr>굴림</vt:lpstr>
      <vt:lpstr>Anonymous Pro</vt:lpstr>
      <vt:lpstr>Arial</vt:lpstr>
      <vt:lpstr>Arial Narrow</vt:lpstr>
      <vt:lpstr>Calibri</vt:lpstr>
      <vt:lpstr>Cambria Math</vt:lpstr>
      <vt:lpstr>Courier New</vt:lpstr>
      <vt:lpstr>Lato</vt:lpstr>
      <vt:lpstr>Roboto</vt:lpstr>
      <vt:lpstr>Roboto Regular</vt:lpstr>
      <vt:lpstr>Times New Roman</vt:lpstr>
      <vt:lpstr>Wingdings</vt:lpstr>
      <vt:lpstr>UWTheme-351-Au17</vt:lpstr>
      <vt:lpstr>Virtual Memory II CSE 351 Winter 2018</vt:lpstr>
      <vt:lpstr>Administrative</vt:lpstr>
      <vt:lpstr>Virtual Memory (VM)</vt:lpstr>
      <vt:lpstr>Review:  Terminology</vt:lpstr>
      <vt:lpstr>VM for Managing Multiple Processes</vt:lpstr>
      <vt:lpstr>Simplifying Linking and Loading</vt:lpstr>
      <vt:lpstr>VM for Protection and Sharing</vt:lpstr>
      <vt:lpstr>Memory Protection Within Process</vt:lpstr>
      <vt:lpstr>Address Translation:  Page Hit</vt:lpstr>
      <vt:lpstr>Address Translation:  Page Fault</vt:lpstr>
      <vt:lpstr>Hmm… Translation Sounds Slow</vt:lpstr>
      <vt:lpstr>Speeding up Translation with a TLB</vt:lpstr>
      <vt:lpstr>TLB Hit</vt:lpstr>
      <vt:lpstr>TLB Miss</vt:lpstr>
      <vt:lpstr>Fetching Data on a Memory Read</vt:lpstr>
      <vt:lpstr>Address Translation</vt:lpstr>
      <vt:lpstr>Context Switching Revisited</vt:lpstr>
      <vt:lpstr>Summary of Address Translation Symbols</vt:lpstr>
      <vt:lpstr>Simple Memory System Example (small)</vt:lpstr>
      <vt:lpstr>Simple Memory System:  Page Table</vt:lpstr>
      <vt:lpstr>Simple Memory System:  TLB</vt:lpstr>
      <vt:lpstr>Simple Memory System:  Cache</vt:lpstr>
      <vt:lpstr>Current State of Memory System</vt:lpstr>
      <vt:lpstr>Memory Request Example #1</vt:lpstr>
      <vt:lpstr>Memory Request Example #2</vt:lpstr>
      <vt:lpstr>Memory Request Example #3</vt:lpstr>
      <vt:lpstr>Memory Request Example #4</vt:lpstr>
      <vt:lpstr>Virtual Memory Summary</vt:lpstr>
      <vt:lpstr>Memory System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2018-02-21T06:00:00Z</dcterms:created>
  <dcterms:modified xsi:type="dcterms:W3CDTF">2018-02-28T20:11:15Z</dcterms:modified>
</cp:coreProperties>
</file>