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ink/ink1.xml" ContentType="application/inkml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2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3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4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5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6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7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8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9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10.xml" ContentType="application/vnd.openxmlformats-officedocument.presentationml.notesSlide+xml"/>
  <Override PartName="/ppt/ink/ink2.xml" ContentType="application/inkml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11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12.xml" ContentType="application/vnd.openxmlformats-officedocument.presentationml.notesSlide+xml"/>
  <Override PartName="/ppt/ink/ink3.xml" ContentType="application/inkml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13.xml" ContentType="application/vnd.openxmlformats-officedocument.presentationml.notesSlide+xml"/>
  <Override PartName="/ppt/ink/ink4.xml" ContentType="application/inkml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notesSlides/notesSlide14.xml" ContentType="application/vnd.openxmlformats-officedocument.presentationml.notesSlide+xml"/>
  <Override PartName="/ppt/ink/ink5.xml" ContentType="application/inkml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notesSlides/notesSlide15.xml" ContentType="application/vnd.openxmlformats-officedocument.presentationml.notesSlide+xml"/>
  <Override PartName="/ppt/ink/ink6.xml" ContentType="application/inkml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ink/ink7.xml" ContentType="application/inkml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notesSlides/notesSlide16.xml" ContentType="application/vnd.openxmlformats-officedocument.presentationml.notesSlide+xml"/>
  <Override PartName="/ppt/ink/ink8.xml" ContentType="application/inkml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notesSlides/notesSlide17.xml" ContentType="application/vnd.openxmlformats-officedocument.presentationml.notesSlide+xml"/>
  <Override PartName="/ppt/ink/ink9.xml" ContentType="application/inkml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notesSlides/notesSlide18.xml" ContentType="application/vnd.openxmlformats-officedocument.presentationml.notesSlide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notesSlides/notesSlide19.xml" ContentType="application/vnd.openxmlformats-officedocument.presentationml.notesSlide+xml"/>
  <Override PartName="/ppt/ink/ink10.xml" ContentType="application/inkml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notesSlides/notesSlide20.xml" ContentType="application/vnd.openxmlformats-officedocument.presentationml.notesSlide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notesSlides/notesSlide21.xml" ContentType="application/vnd.openxmlformats-officedocument.presentationml.notesSlide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notesSlides/notesSlide22.xml" ContentType="application/vnd.openxmlformats-officedocument.presentationml.notesSlide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notesSlides/notesSlide23.xml" ContentType="application/vnd.openxmlformats-officedocument.presentationml.notesSlide+xml"/>
  <Override PartName="/ppt/ink/ink11.xml" ContentType="application/inkml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notesSlides/notesSlide24.xml" ContentType="application/vnd.openxmlformats-officedocument.presentationml.notesSlide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ink/ink12.xml" ContentType="application/inkml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notesSlides/notesSlide27.xml" ContentType="application/vnd.openxmlformats-officedocument.presentationml.notesSlide+xml"/>
  <Override PartName="/ppt/ink/ink13.xml" ContentType="application/inkml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notesSlides/notesSlide28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notesSlides/notesSlide29.xml" ContentType="application/vnd.openxmlformats-officedocument.presentationml.notesSlide+xml"/>
  <Override PartName="/ppt/ink/ink16.xml" ContentType="application/inkml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notesSlides/notesSlide30.xml" ContentType="application/vnd.openxmlformats-officedocument.presentationml.notesSlide+xml"/>
  <Override PartName="/ppt/ink/ink17.xml" ContentType="application/inkml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notesSlides/notesSlide31.xml" ContentType="application/vnd.openxmlformats-officedocument.presentationml.notesSlide+xml"/>
  <Override PartName="/ppt/ink/ink18.xml" ContentType="application/inkml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notesSlides/notesSlide32.xml" ContentType="application/vnd.openxmlformats-officedocument.presentationml.notesSlide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notesSlides/notesSlide33.xml" ContentType="application/vnd.openxmlformats-officedocument.presentationml.notesSlide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notesSlides/notesSlide34.xml" ContentType="application/vnd.openxmlformats-officedocument.presentationml.notesSlide+xml"/>
  <Override PartName="/ppt/ink/ink19.xml" ContentType="application/inkml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3410.xml" ContentType="application/vnd.openxmlformats-officedocument.presentationml.tags+xml"/>
  <Override PartName="/ppt/tags/tag1240.xml" ContentType="application/vnd.openxmlformats-officedocument.presentationml.tags+xml"/>
  <Override PartName="/ppt/tags/tag1350.xml" ContentType="application/vnd.openxmlformats-officedocument.presentationml.tags+xml"/>
  <Override PartName="/ppt/tags/tag2380.xml" ContentType="application/vnd.openxmlformats-officedocument.presentationml.tags+xml"/>
  <Override PartName="/ppt/tags/tag278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5" r:id="rId1"/>
  </p:sldMasterIdLst>
  <p:notesMasterIdLst>
    <p:notesMasterId r:id="rId44"/>
  </p:notesMasterIdLst>
  <p:handoutMasterIdLst>
    <p:handoutMasterId r:id="rId45"/>
  </p:handoutMasterIdLst>
  <p:sldIdLst>
    <p:sldId id="301" r:id="rId2"/>
    <p:sldId id="299" r:id="rId3"/>
    <p:sldId id="303" r:id="rId4"/>
    <p:sldId id="305" r:id="rId5"/>
    <p:sldId id="306" r:id="rId6"/>
    <p:sldId id="307" r:id="rId7"/>
    <p:sldId id="308" r:id="rId8"/>
    <p:sldId id="309" r:id="rId9"/>
    <p:sldId id="302" r:id="rId10"/>
    <p:sldId id="259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97" r:id="rId29"/>
    <p:sldId id="288" r:id="rId30"/>
    <p:sldId id="278" r:id="rId31"/>
    <p:sldId id="289" r:id="rId32"/>
    <p:sldId id="279" r:id="rId33"/>
    <p:sldId id="280" r:id="rId34"/>
    <p:sldId id="281" r:id="rId35"/>
    <p:sldId id="282" r:id="rId36"/>
    <p:sldId id="290" r:id="rId37"/>
    <p:sldId id="284" r:id="rId38"/>
    <p:sldId id="285" r:id="rId39"/>
    <p:sldId id="286" r:id="rId40"/>
    <p:sldId id="287" r:id="rId41"/>
    <p:sldId id="293" r:id="rId42"/>
    <p:sldId id="291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ec 20" id="{A96FA675-3BF6-470E-BD50-FDA273089B49}">
          <p14:sldIdLst>
            <p14:sldId id="301"/>
            <p14:sldId id="299"/>
          </p14:sldIdLst>
        </p14:section>
        <p14:section name="ECF and Process Wrap-Up" id="{E70ED185-4979-4655-AB70-E9E9B698E680}">
          <p14:sldIdLst>
            <p14:sldId id="303"/>
            <p14:sldId id="305"/>
            <p14:sldId id="306"/>
            <p14:sldId id="307"/>
            <p14:sldId id="308"/>
            <p14:sldId id="309"/>
          </p14:sldIdLst>
        </p14:section>
        <p14:section name="VM" id="{78FE73D3-6FA7-4123-9820-6B5CF423E69E}">
          <p14:sldIdLst>
            <p14:sldId id="302"/>
            <p14:sldId id="259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97"/>
            <p14:sldId id="288"/>
            <p14:sldId id="278"/>
            <p14:sldId id="289"/>
            <p14:sldId id="279"/>
            <p14:sldId id="280"/>
            <p14:sldId id="281"/>
            <p14:sldId id="282"/>
            <p14:sldId id="290"/>
            <p14:sldId id="284"/>
            <p14:sldId id="285"/>
            <p14:sldId id="286"/>
            <p14:sldId id="287"/>
            <p14:sldId id="293"/>
            <p14:sldId id="29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999999"/>
    <a:srgbClr val="ADADEB"/>
    <a:srgbClr val="FF66A0"/>
    <a:srgbClr val="408000"/>
    <a:srgbClr val="FF8000"/>
    <a:srgbClr val="F1C7C7"/>
    <a:srgbClr val="60C99C"/>
    <a:srgbClr val="00664D"/>
    <a:srgbClr val="4B2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5" autoAdjust="0"/>
    <p:restoredTop sz="74681" autoAdjust="0"/>
  </p:normalViewPr>
  <p:slideViewPr>
    <p:cSldViewPr snapToGrid="0">
      <p:cViewPr varScale="1">
        <p:scale>
          <a:sx n="65" d="100"/>
          <a:sy n="65" d="100"/>
        </p:scale>
        <p:origin x="12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2794" y="7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11/17/2017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589B4-136D-4894-9768-AD1ECD35D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3326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3T19:31:46.6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15339 15649 60 0,'-23'-12'36'0,"23"-12"36"16,0 16 0-16,0 1-32 15,0-1 0-15,5-8-12 16,-5 0 4-16,0 0-24 0,-5 8 0 16,1-4-8-16,-5 8 0 15,-4 4-4-15,-5 8 0 16,-5 0 4-16,-4 8 0 16,-4 8 12-16,0 11 4 15,-1 5-12-15,6 4 0 16,-1 4-8-16,9 4 4 15,4 7 0-15,14-3 0 16,9-8 0-16,5-5 0 16,8-7 12-16,14-4 4 15,4-8-4-15,9-8 4 0,10-8-8 16,3-12 4-16,-8-8-8 16,-5-16 4-16,-4-8 4 15,-5-4 0 1,-8-7 16-16,-14-5 0 0,-10 4-20 15,-21-3 0-15,-14 11-8 16,-9 4 0-16,-4 8-56 16,-5 4 0-16,10 12-112 15,12 12 4-15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3T20:00:50.3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9467 12477 60 0,'-14'8'36'0,"-4"-8"-12"15,18 0 4-15,0 0-16 0,0 0 0 16,0 0 0 0,0 0 4-16,5 0 0 0,4 0 0 15,0 0-8-15,0 0 4 16,8 0 0-16,6 0 4 15,4-4-16-15,4-3 4 16,5-1 0-16,4 0 4 16,5 0-4-16,13-4 4 15,5 0-8-15,-1 4 4 16,1 0-4-16,4-4 4 16,0-4 4-16,9 0 0 0,-4 4-8 15,4-12 0-15,5 8 4 16,-1 0 0-16,10 4 4 15,-5-3 0-15,0 3-8 16,-5-4 4-16,5 4 4 16,-4-4 0-16,-5 4 0 15,0-4 0-15,5 4 4 16,-10 0 0-16,5-4-12 16,1 0 4-16,-1-4-4 15,4 8 0-15,-8-3 0 16,-1 3 0-16,1 0 0 15,0 0 4-15,4 0-4 16,0 4 0-16,0 0-4 16,-4 0 4-16,8 0 0 15,-4 0 0-15,5 0-4 0,-5 0 4 16,0 0 4 0,4 0 0-16,-3 4-8 0,3 0 0 15,-4 0 4-15,5 0 4 16,-1 0-4-16,-4 0 0 15,1-4 0-15,-6 4 4 16,5-4-8-16,-4 0 4 16,-5 4 0-16,0 0 4 15,0 0-4-15,5 4 0 16,-5 0 0-16,-4 0 0 16,-1 0 0-16,1 0 0 0,0 0 0 15,-5 0 0-15,-4-4 0 16,-1 0 0-16,-4 1 4 15,1-1 0-15,3-4-4 16,-3 4 0-16,-1 0-4 16,-4 0 4-16,-1 0 4 15,-8 0 0-15,4 0-4 16,-8 0 0-16,-1 0-36 16,0 0 4-16,-8 4 0 15,-5 0 4-15,-9 0 12 16,-5-4 4-16,-8 0 8 15,4 4 4-15,-9-4 4 16,0-4 0-16,0 0-8 16,0 0 4-16,0 0 0 15,-4 0 0-15,-10 4 0 0,1 0 0 16,-5-4-4-16,0 4 4 16,0 0 8-16,-4 0 4 15,4 0 0-15,5 0 0 16,4 0 0-16,9 4 0 15,9 0 0-15,4 0 0 32,23 8-4-32,4 0 4 15,10 0-8-15,3 0 4 16,1 4 4-16,4 0 4 16,-8 0-8-16,-5 0 0 15,-5 0 4-15,-4 0 0 0,-9 0-4 16,-9 0 0-16,-9 3-4 15,-9-3 0-15,-5 0 12 16,-8 0 4-16,-1 0-16 16,1 4 4-16,4 0-8 15,0 4 0-15,5 4-172 16,-1 8 4-16,10 0 112 16,22-17 0-16</inkml:trace>
  <inkml:trace contextRef="#ctx0" brushRef="#br0" timeOffset="4612.4486">9646 15621 104 0,'-14'4'56'0,"-8"-12"-32"0,17 4 0 16,1 0-16-16,-5 0 0 15,9 4-4-15,0 0 4 16,0 0 16-16,0 0 4 16,4 0-24-16,5-3 4 15,5-1 0-15,-1 0 4 16,5-8-4-16,4 0 0 16,5-4-4-16,0 0 0 15,4-4 0-15,5 4 0 0,0-4-4 16,0-4 0-16,0 4 0 15,0-4 4-15,4-7-8 16,5-5 4-16,4 4 0 16,0-4 0-16,9 0 0 15,-4 1 0-15,4-1 0 16,-4 0 0-16,0 0 8 16,4 4 0-16,9 0-4 15,-4 5 0-15,-1-1-4 16,1 0 0-16,4 0 0 15,0 0 4-15,0 0-8 16,0 0 4-16,1-3 0 16,-6 3 4-16,5-4-4 15,0 4 4-15,1 0-4 16,3-4 4-16,1-11-4 16,4 3 0-16,-4 0 12 0,-1 0 4 15,1 0-16-15,-1-3 0 16,10 3 4-16,-5 0 0 15,5 0-4-15,-1 0 0 16,1 5 0-16,-5-5 0 16,-5 4 0-16,1 4 4 15,0-4 0-15,-1 0 0 16,-4 5-4-16,1-1 4 16,-1 0-4-16,0 4 4 15,4 0 0-15,-3 0 0 0,-1-7-8 16,0 3 4-16,0-4-4 15,0 0 4-15,-4 4-4 16,-1 4 4-16,1 1 0 16,0-1 0-16,-1 0 0 15,14 4 4-15,-8-4-8 16,3 4 4-16,1-4 0 16,4 1 4-16,0-1-4 15,-4 0 4-15,-5 4-4 16,0 0 0-16,-4 0 0 15,-1 4 4-15,-13 0 0 16,1-3 4-16,-6 7-12 16,-3-4 4-16,-5 0-24 15,-5 8 4-15,-4-4-12 16,0 4 4-16,-10 0-4 16,1 4 4-16,-4 0 4 0,-5 0 0 15,-9 0 24-15,4 4 4 16,-4 0-8-16,5-4 4 15,-5 0 8-15,0 4 4 16,0-4 0-16,0 4 4 16,-9 0-8-16,0 0 4 15,-5 4 0-15,-8 4 0 16,-5 0 4-16,0 4 4 16,0 4-24-16,1-4 4 15,3 4 0-15,5-4 4 16,0 0-4-16,9-4 0 0,5 0 0 15,8-4 0-15,5 0 0 16,5-4 4-16,4 0-4 16,9 0 0-16,4 0 8 15,5 0 4-15,0 0 0 16,-10 4 4-16,-3 0 0 16,-5 4 4-16,-9 4-4 15,-18 0 0-15,-9 4-4 16,-5 4 4-1,-8 8-16 1,0 0 0-16,8 0-68 16,10 3 0-16,4 9-56 15,4 4 0-15,1 0 56 16,31 8 0-16</inkml:trace>
  <inkml:trace contextRef="#ctx0" brushRef="#br0" timeOffset="8069.7974">9140 12891 116 0,'-14'-55'68'0,"32"59"-72"0,-13 4 0 0,4 0 24 15,4 0 4-15,5 3-16 16,9 1 0-16,4 8 20 15,5 0 0-15,4 0-16 16,5 4 0-16,4 0-4 16,10 4 0-16,-6 4-8 15,5-5 0-15,5 1 4 16,9 8 4-16,8 4-8 16,-4 8 0-16,5 3 8 15,-5-3 4-15,0 4-12 16,9 12 0-16,0 3 4 15,5 1 4-15,-1-4-8 16,5-1 4-16,-4 1 0 16,4-4 0-16,4-1-8 15,-4 1 0-15,0 8 0 16,5-1 4-16,4 13 4 0,4 3 4 16,0-7-8-16,1-4 4 15,-5-1 8-15,-5-7 4 16,-4 0-32-16,9 7 4 15,-4-3 28-15,-1 0 0 16,5-5-20-16,-5 9 4 16,1 0 0-16,-5-5 4 15,0 5-8-15,0-12 4 16,-14-5 0-16,1-3 0 0,0 4 0 16,-5-5 0-16,0-3 0 15,0 0 4-15,4-4 0 16,1 3 0-16,0-3-4 15,-5-4 0-15,13 4 0 16,-8 8 4-16,-1 3-8 16,5-3 0-16,-4 0 4 15,4-5 4-15,-4-7-8 16,-1 8 4-16,1-8 0 16,8-4 4-16,-8-5-4 15,-1 1 4-15,1 0-4 16,-1 0 0-16,1-4 0 15,-5-4 0-15,-4 0-4 16,-1-1 4-16,5-3 0 16,-8 4 4-16,-1 0-8 0,0 4 4 15,0 0 0-15,5 0 0 16,-1 0-4-16,-4-5 4 16,5 5 4-16,-5 0 0 15,0 4-8-15,-4 0 4 16,-5 4 0-16,0-5 0 15,-4-3 4-15,0 0 0 16,4 0 0-16,-13-4 4 16,-1-8-4-16,-3 0 0 15,-6 0-4-15,-3 0 4 16,-5-8-44-16,-5 0 0 16,0 3 0-16,-4-7 4 0,0-4 0 15,-13-12 0-15,-5-3 28 16,-5-5 4-16,-4-12 4 15,-13-4 0-15,4-4 20 16,-4 0 4-16,-1-3 0 16,-4-1 4-16,5 4-24 15,0 4 4-15,4 4-4 16,4 5 4-16,5 7-4 16,5 4 0-16,8 4 8 15,5 8 4-15,9 8-8 16,9 8 0-16,4 8-8 15,10 8 0-15,8 11 0 16,5 13 0-16,-1 4 0 16,-8 7 0-16,-5-7 16 15,-13-4 4-15,-13-4-8 16,-14-1 4-16,-23-7 4 0,-26-8 0 16,-18-8-16-16,-14-4 4 15,-8-4-8-15,-1-4 0 16,10 0-168-16,8 4 4 15</inkml:trace>
  <inkml:trace contextRef="#ctx0" brushRef="#br0" timeOffset="9605.9454">9162 13365 60 0,'112'4'36'0,"-13"4"12"0,-82-12 0 16,1-4-20-16,0 0 0 0,-9 0-8 15,-9 0 0-15,-4 0-8 16,-14 0 4-16,-9-8-16 16,-22 4 4-16,-14 0-4 15,-13-8 0-15,-22 5 0 16,-23-1 4-16,-23-4-8 16,-12 4 4-16,-14 0 4 15,-18 4 0-15,4 4-4 16,-4 8 0-16,14 8-4 15,-5 4 0-15,18 4-4 16,17 12 4-16,28 7 4 16,22 9 4-16,22 0-4 15,32 16 4-15,27 11-4 16,26 5 4-16,23-8 0 16,31-1 4-16,23 5 4 0,30-4 4 15,28-5-8-15,13-3 4 16,32 0-8-16,8-21 4 15,14-11 0-15,0-12 4 16,-9-8-12-16,-9-16 0 16,-23-8 12-16,-13-4 0 15,-26-11 0-15,-19-9 0 16,-22-8-4-16,-31-12 0 16,-32 1-8-16,-27-1 0 15,-39-4 0-15,-42-3 0 16,-39-5 4-16,-32-4 0 15,-31 9-8-15,-9 3 0 0,-13 12-24 16,0 9 4-16,-5 19-136 16,0 24 4-16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3T20:08:10.5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19004 9533 116 0,'-31'4'68'0,"26"-8"-40"0,5 4 4 0,0-4-16 16,0 0 4-16,9-4-4 15,0 4 0-15,4-4-4 16,-4 4 0-16,5 0 4 16,-1 0 4-16,10 0-16 15,-6 0 4-15,10 0 8 16,-4 0 0-16,17 0-8 0,-9 0 0 16,19-4-4-16,-10 4 0 15,23 0 0-15,-10 0 0 16,10-4-4-16,-14 0 4 15,14 0-4-15,-14 0 4 16,14 0-4-16,-5 4 0 16,9-4 0-16,-9 4 0 15,18 0-4-15,-13 0 4 16,17 0 12-16,-17 0 0 16,9-4-8-16,-14 4 0 15,14 0 0-15,-14 0 0 0,18 0-4 16,-18 1 0-16,18-1-4 15,-13 0 4-15,8 4 0 16,-3 0 4-16,3 0 0 16,-8 0 0-16,8 0-8 15,-12 0 4-15,12-8 8 16,-17 8 0-16,13 0-8 16,-9 0 4-16,14 0-4 15,-9 0 4-15,8 8-4 16,-13-4 0-16,18 0-4 15,-13-1 4-15,13 1 0 16,-13 0 4-16,8 0-4 16,-12 0 0-16,12 0 8 15,-8-4 0-15,22 4-8 16,-22-4 0-16,17 4 0 16,-13 0 4-16,18-4-4 0,-22 0 0 15,9 0 4-15,-10 0 0 16,10 0-4-16,-5 0 4 15,5 0 0-15,-10 0 0 16,10 0 4-16,-14 0 0 16,18 4-8-16,-13-4 4 15,4 0-4-15,-9 0 4 16,5 0 0-16,-14 0 4 16,9 0-8-16,-13 0 4 15,0-4 0-15,-9 0 4 0,4 0-12 16,-9 4 4-16,0-4 0 15,-4 0 4-15,5 0-4 16,-5 4 0-16,-1-4-32 16,-8 0 0-16,0 0-76 15,0 1 4-15,-9 6-4 16,-4 1 4-16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3T20:11:16.4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11762 5199 204 0,'0'-4'112'0,"5"4"-52"16,-5 0 0-16,4 0-48 15,5 0 4-15,4 16 0 16,-4 0 0-16,14 11-4 16,-5-3 0-16,8 8-8 15,-3-4 0-15,4 8-4 16,-5-4 4-16,5 0-4 15,-5-9 4-15,1-3 0 16,-5 0 4-16,4-20 4 16,-4 0 4-16,9-20-12 0,0 4 4 15,4-23 0 1,-4 3 0-16,-5-4-8 0,-4 8 0 16,-4-4-12-1,-6 4 0-15,1 1-72 0,-4 3 4 16,4-8-24-16,0 12 0 15,13 4 28-15,-4 4 4 16,4 8 48-16,-4 0 0 16</inkml:trace>
  <inkml:trace contextRef="#ctx0" brushRef="#br0" timeOffset="156.2609">12559 5075 200 0,'-5'4'112'0,"14"20"-80"0,-9-20 4 0,0 8-16 16,0 0 4-16,0 16-20 15,0 0 4-15,0 4-8 16,0-4 4-16,5 3 0 16,-1-3 0-16,1-4-88 15,-1-4 4-15,1-8-60 16,-1 0 4-16</inkml:trace>
  <inkml:trace contextRef="#ctx0" brushRef="#br0" timeOffset="421.9057">12483 5091 200 0,'-36'-28'112'0,"45"-11"-56"16,-9 31 4-16,9-8-40 0,0 4 0 15,9-4-12-15,0 4 0 16,13 0-4-16,-4 0 0 16,4 8 0-16,-4 0 0 15,4 20 0-15,-8-8 0 16,-5 20 0-16,-1-4 0 15,-17 8-4-15,0-5 4 16,-9 9-4-16,1-8 4 16,-6-4 0-16,1 0 0 15,-1-16-52-15,5-4 0 16,0-8-60-16,5 0 4 0,8-8-4 16,1 8 0-16</inkml:trace>
  <inkml:trace contextRef="#ctx0" brushRef="#br0" timeOffset="671.9223">13020 5099 228 0,'4'0'128'0,"-4"0"-88"15,0 0 0-15,0 8-20 16,0 0 4-16,-9 24-20 15,0-4 0-15,0 8-4 16,5-4 4-16,-1 3-24 16,1-3 0-16,8 0-64 15,1-8 4-15,4-8-32 16,-5 0 4-16,10-4 76 0,-5-8 4 16</inkml:trace>
  <inkml:trace contextRef="#ctx0" brushRef="#br0" timeOffset="984.4436">12944 5107 280 0,'4'-20'156'0,"5"12"-116"0,-9 8 4 15,9 0-12-15,0 0 0 16,13 12-12-16,-4-4 0 0,9 16-12 16,-4-4 0-1,3 16-8-15,-3-8 4 0,13 4-8 16,-1-5 0-16,1 5 8 15,-9-4 0-15,0 0 0 16,-5-4 4-16,1-8 0 16,-1 0 0-16,-4-16-4 15,-5 0 4-15,1-20-8 16,-5 4 4-16,0-24-4 16,0 8 0-16,-5-20 0 15,1 9 4-15,-10-1-100 16,1 8 0-16,-1 8-68 15,1 4 0-15,-5-3 128 16,4 7 0-16</inkml:trace>
  <inkml:trace contextRef="#ctx0" brushRef="#br0" timeOffset="3188.6171">18019 5147 212 0,'5'-12'120'0,"4"0"-72"15,-9 12 4-15,4-4-16 16,1 0 0-16,-1 8 4 16,1 0 0-16,-1 4-28 0,0 0 4 15,1 16-8-15,-1 0 4 16,5 12-12-16,0-9 4 15,5 17 0 1,-5-8 0-16,9 12-4 0,-5-4 4 16,5-1 0-16,-5-7 4 15,5 0 0-15,-4-4 4 16,4-12-4-16,-5 0 4 16,5-16-4-16,-5 0 0 15,10-24-4-15,-5 4 4 16,4-24-12-16,-4 4 4 0,9-16 0 15,-9 9 4-15,-5-9-4 16,1 12 0-16,-5-8-24 16,-1 9 4-16,-3-5-84 15,-1 4 4-15,1 8-44 16,-1 4 0-16,23 4 112 16,-4 5 4-16,-6 11-32 15,-3 0 0-15</inkml:trace>
  <inkml:trace contextRef="#ctx0" brushRef="#br0" timeOffset="3469.8841">18807 5044 188 0,'4'-20'104'0,"-4"20"-68"0,0 0 0 16,0 8-8-16,0 0 0 15,0 15-4-15,0-3 0 16,0 28-12-16,0-4 0 16,0 16-8-16,0-13 0 15,5 5-76-15,-1-8 0 16,-4 0-52-16,0-9 0 15,-4-15 72-15,-1-4 4 0</inkml:trace>
  <inkml:trace contextRef="#ctx0" brushRef="#br0" timeOffset="3751.1518">18758 5075 324 0,'9'-31'180'0,"18"-9"-136"16,-27 32 0-16,17-4-32 15,1 4 4-15,14 4 0 16,-5 0 0-16,8 12-8 16,-3 0 4-16,-1 8-8 15,-4 0 4-15,-9 8-4 16,0-5 4-16,-27 13-4 16,4-4 4-16,-17 0-12 15,4 0 0-15,-9-4-48 0,5-4 0 16,-1-8-64-16,5 0 0 15,9-16 8-15,1 0 0 16,8 4 36-16,0 0 4 16</inkml:trace>
  <inkml:trace contextRef="#ctx0" brushRef="#br0" timeOffset="4141.8092">19581 5008 348 0,'14'-40'188'0,"-32"32"-148"0,18 8 4 0,-14 0-36 16,1 0 4-16,-14 20-8 16,5-4 4-16,-14 16-8 15,5-8 4-15,-1 19-4 16,1-7 4-16,13 12-4 15,5-8 0-15,17-1 0 16,1-3 0-16,17-4 0 16,0-4 4-16,10-12 12 15,-6-4 4-15,6-16 8 16,-5 0 4-16,-5-12-20 16,-4 4 4-16,0-20-8 0,-5 4 4 15,-13-15-12-15,0 7 4 16,-13-8-12-16,4 12 4 15,-9 4-124-15,0 8 4 16,5 12-68-16,4 0 4 16,9 16 172-16,0 0 0 15</inkml:trace>
  <inkml:trace contextRef="#ctx0" brushRef="#br0" timeOffset="95018.1349">7873 17520 180 0,'0'4'100'0,"44"-28"-76"0,-39 20 4 0,13-4-20 16,18 0 0-16,4 0 4 15,14 0 4-15,4 0 8 16,4 0 0-16,6 0-20 15,8-8 0-15,0 4 4 16,0 0 0-16,4 0-8 16,1 0 0-16,8 4 0 15,-8 1 4-15,0 3-4 16,-1 0 0-16,1 0 8 16,-1-4 4-16,-4 4-12 15,0-4 0-15,5 4 0 16,0-4 0-16,4 0 0 0,-5 0 4 15,5 4 0-15,-9 0 4 16,-4 0-16-16,0 0 4 16,-5 0 12-16,4 4 0 15,-8-4-4-15,0 4 0 16,-5-4 0-16,0 4 0 16,9 0-4-16,5 0 0 15,-10 0-4-15,-3 0 4 16,3 4 0-16,-4-4 0 15,5 0 4-15,-9 0 0 16,-1 4 0-16,1-4 4 16,4 0-12-16,1 0 4 0,3 0 4 15,10 0 0-15,-9 0-8 16,-1 0 4-16,1 4 4 16,4-4 0-16,0 0-4 15,0 0 0-15,-4 0 4 16,4-4 4-16,0 0-12 15,9 0 4-15,-4 0 0 16,4 0 0-16,0 4 20 16,9-4 0-16,-4 0-16 15,-1-4 0-15,5 0 0 16,5 0 4-16,13 0-4 16,4 0 0-16,5 0-4 15,9-4 0-15,0 4 4 16,4 0 4-16,14-4 0 15,0 5 4-15,-1-1-8 0,-3 0 0 16,-1 0-4-16,-22 0 4 16,22 0-8-16,0 0 4 15,-13 0-4-15,-9 4 4 16,4-4 0-16,-8 8 4 16,-10-8-4-16,-8 4 4 15,-5 8-8-15,-18-4 4 16,-4 0 0-16,-5 0 0 31,4 4-88-31,-3-4 4 16,-10 4-52-16,-4 4 0 0,-5 12 96 15,-4-12 4-15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3T20:14:52.83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4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T" name="resolution" value="1" units="1/dev"/>
        </inkml:channelProperties>
      </inkml:inkSource>
      <inkml:timestamp xml:id="ts1" timeString="2018-02-23T20:15:43.632"/>
    </inkml:context>
  </inkml:definitions>
  <inkml:trace contextRef="#ctx0" brushRef="#br0">3146 6818 124 0,'-27'-8'72'0,"-8"1"-52"0,26 3 4 0,-5 4-4 16,1 0 0-1,-28-4-8-15,10-4 4 0,-14 4-4 16,10 0 4-16,-33 4-8 15,10 0 4-15,-27 4-8 16,18-4 0-16,-27 4 0 16,18 4 0-16,-14-8-4 15,19 0 0-15,8 0-4 16,5 0 4-16,9-8 0 16,4 8 0-16,18 0 0 15,5 0 4-15,8-4-4 16,5 0 4-16,18 0-4 15,-9 0 0-15,36 4 4 16,-9 0 0-16,36 0 20 16,-19 0 4-16,37 0-28 15,-18 0 4-15,26 4-4 0,-13-4 4 16,23 4 0-16,-19 0 4 16,10 8-4-16,-10-8 0 15,-4-4 0-15,-13 0 0 16,-5-4-4-16,-13-4 4 15,-5 4-12-15,5 4 0 16,-22-8-40-16,-1 4 4 16,-4-4 8-16,-5 0 0 15,1 0-8-15,4 0 0 0,-14 4-12 16,0 0 0-16,-4-4 12 16,0 4 4-16</inkml:trace>
  <inkml:trace contextRef="#ctx0" brushRef="#br0" timeOffset="296.897">3276 6619 156 0,'0'-11'84'0,"4"18"-40"0,-4-7 4 0,5-3-32 16,-1-1 4-16,14 4-8 15,-9 0 0-15,18 4 12 16,-13-4 0-16,12 3-12 16,-3 1 0-16,-1 4 0 15,1 0 0-15,-10 8 4 16,9 0 4-16,-13 4 8 15,0-4 0-15,-4 8-12 16,-1-4 4-16,-17 4-16 16,-1 0 4-16,-21-5-4 15,8-3 0-15,-9 0-4 0,9-4 0 16,-4 0 0-16,8-4 4 16,-4 0-100-16,10 0 4 15,8 0-68-15,4 0 0 16,1 8 108-16,-1 0 0 15</inkml:trace>
  <inkml:trace contextRef="#ctx0" brushRef="#br0" timeOffset="29634.3066">20382 2489 176 0,'-13'20'100'0,"26"27"-76"0,-13-43 4 16,0 36-12-16,0 0 0 15,5 43-4-15,-1-15 0 16,5 47 16-16,0-23 4 16,0 39-36-16,5-27 4 15,-5 15 0-15,0-23 4 16,0-1-80-16,-5-11 4 16,0-13-40-16,1-11 0 15,-1-4 80-15,1-12 4 16</inkml:trace>
  <inkml:trace contextRef="#ctx0" brushRef="#br0" timeOffset="29993.7092">20311 3981 192 0,'-5'8'108'0,"1"0"-60"16,4-8 0-16,0 4-12 15,0 0 4-15,9 12-24 16,0-8 4-16,9 12-8 15,0-4 4-15,4 15-16 16,-4-3 4-16,4 8 0 16,1-4 0-16,-10 4 12 15,0 0 4-15,1-9-12 16,-5-7 0-16,4-20-4 16,1 0 4-16,-1-24-4 15,1 5 4-15,-1-29-12 0,0 12 4 16,1-16 0-16,-5 8 0 15,4-7-20-15,-4 3 4 16,5-4-56-16,-1 8 0 16,9-7-32-16,-4 7 4 15,9-8 24-15,-4 12 0 16,17-19 40-16,0 11 0 16</inkml:trace>
  <inkml:trace contextRef="#ctx1" brushRef="#br0">13736 10098 0,'0'0'0,"0"0"0,0 0 15,0 0-15,0 0 16</inkml:trace>
  <inkml:trace contextRef="#ctx0" brushRef="#br0" timeOffset="51379.6375">7255 3555 196 0,'-9'-16'108'0,"5"-12"-72"0,4 24 0 16,0-12 0-16,0 1 0 15,9-9-20-15,-1 4 0 16,15-4 0 0,-10 4 0-16,10 0-8 0,-5 4 4 15,8 4-12-15,-3 4 0 16,8 8 0-16,-4 0 4 15,-5 24 0-15,-4-4 4 16,-18 32-12-16,0-8 4 16,-18 19 4-16,5-7 0 15,-9 16-4-15,4-17 0 0,-5 13-4 16,5-16 4-16,5 3 0 16,-1-11 0-16,14-8 0 15,0-4 0-15,9-12-4 16,0-4 4-16,23-4 0 15,-5-4 0-15,13-8 4 16,-9 0 0-16,5 0-24 16,-5 0 0-16,5 0-68 15,-5 0 4-15,5 0-20 16,-4 0 4-16,-10 0 36 16,-4 0 0-16</inkml:trace>
  <inkml:trace contextRef="#ctx0" brushRef="#br0" timeOffset="52145.3159">7891 3141 220 0,'13'-8'124'0,"-9"12"-88"16,-4-4 0-16,0 8-16 0,0 0 4 15,0 8-8-15,0-4 4 16,0 8-16-16,0-4 4 16,0 4-4-16,0-4 4 15,0-4-4-15,0 0 4 16,5-8-4-16,-5 0 0 15,4-12-8-15,-4 0 4 16,5-12 0-16,-1 0 4 16,10-16-8-16,-5 8 4 15,13-8 4-15,-8 8 4 16,3-7-8-16,1 7 0 16,-4 12 20-16,-1 4 0 0,-4 8-12 15,0 4 4-15,0 12-8 16,0 0 4-16,0 16-8 15,0-4 4-15,4 11 4 16,-4-7 0-16,0 0-16 16,0-4 0-16,0-4-88 15,-4-4 0-15,4-12-24 16,0 0 4-16,17-12 56 16,-3 0 4-16,-5-4 20 15,0 4 0-15</inkml:trace>
  <inkml:trace contextRef="#ctx0" brushRef="#br0" timeOffset="52348.4563">8365 3046 212 0,'0'-4'120'0,"13"-4"-48"0,-13 8 0 15,9-4-44-15,0 0 0 16,9 0-16-16,0 4 4 16,4-4-12-16,-4 0 4 15,5 0-4-15,-5 0 4 16,4 0-52-16,-4 0 4 15,4 0-52-15,-4 0 4 16,5 0-8-16,-5 4 4 16,-1 4 28-16,1 0 0 15</inkml:trace>
  <inkml:trace contextRef="#ctx0" brushRef="#br0" timeOffset="52567.2195">8920 2875 224 0,'4'-4'124'0,"1"16"-68"0,-5-12 4 0,0 12-24 16,0-5 0-16,0 13-8 16,0-4 4-16,0 20-24 15,0-8 4-15,0 16-12 16,0-4 4-16,0 7 0 16,0-11 4-16,0 8-56 15,0-8 4-15,0-4-56 16,0-9 4-16,-5-11 0 15,1 0 0-15,-1-8 20 16,1 0 4-16</inkml:trace>
  <inkml:trace contextRef="#ctx0" brushRef="#br0" timeOffset="52848.4899">8808 2986 208 0,'-13'-32'112'0,"17"0"-48"0,-4 24 4 15,5-4-36-15,-1 5 0 16,9-9-16-16,1 4 4 15,8-4-4-15,-4 8 4 16,9 8-16-16,-5 0 4 16,5 12 0-16,-4 4 0 15,-5 4-8-15,-1-5 4 16,-8 9 4-16,-4-4 4 16,-5 8-4-16,0-8 4 0,-9 0-4 15,-4-4 0 1,-1-4-4-16,1-4 4 0,-1-12-60 15,5 0 0-15,5-4-64 16,-1 0 0-16,10 4 12 16,-1 0 0-16,10 12 36 15,-5 0 0-15</inkml:trace>
  <inkml:trace contextRef="#ctx0" brushRef="#br0" timeOffset="58847.8749">13060 1518 252 0,'-4'23'140'0,"8"17"-104"16,-4-32 0-16,9 4-28 16,0 4 0-16,0 4 4 15,0-4 0-15,0 4-4 16,0-4 4-16,0 0-8 15,-5-4 4-15,1-12-8 16,-1 0 0-16,5-28 0 16,0 8 0-16,13-20 0 15,-8 8 0-15,8-4-4 16,1 9 4-16,-5 3 32 0,-5 4 4 16,5 12-28-1,-5 0 4-15,5 16-12 0,0-8 0 16,0 12 0-1,-5-4 0-15,5 8-116 0,-4-8 0 16,-1 0 8-16,1-1 4 16,3-3 20-16,-3 4 0 15</inkml:trace>
  <inkml:trace contextRef="#ctx0" brushRef="#br0" timeOffset="58988.5123">13584 1454 272 0,'18'-4'148'0,"13"4"-104"0,-27 0 4 0,10 0-44 16,-1 0 0-16,14-4-68 16,-4 4 0-16,8-12-48 15,-4 4 4-15,9 0 24 16,-10 4 4-16</inkml:trace>
  <inkml:trace contextRef="#ctx0" brushRef="#br0" timeOffset="59379.1618">14179 960 280 0,'9'-15'156'0,"-9"26"-100"16,0-11 4-16,0 32-8 15,0-8 0-15,-5 20-44 16,1-4 0-16,0 15-8 0,-1-7 4 16,1 12-4-1,-1-12 4-15,5 3-12 0,0-7 4 16,0 0-16-16,0-8 0 15,5-20 8-15,-5 4 4 16,13-20-8-16,0 0 4 16,14-16 8-16,-9 8 4 15,9-4-12-15,-5 4 4 16,1 8 20-16,-5 0 0 16,0 8-4-16,-5 0 4 15,-4 8 8-15,0-4 4 16,-14 7-16-16,1-3 4 0,-9 0-12 15,-1 4 4-15,-13-12-4 16,5 4 4-16,0-4-68 16,4 0 0-16,4-8-92 15,5 0 4-15,23-12 100 16,-5 8 0-16,13-8-12 16,-4 4 4-16</inkml:trace>
  <inkml:trace contextRef="#ctx0" brushRef="#br0" timeOffset="59551.0541">14680 1410 252 0,'-27'0'136'0,"50"12"-56"16,-23-12 4-16,0 16-56 15,0-4 0-15,-5 20-28 16,1-16 0-16,-1 8-56 16,1-5 4-16,8-3-84 15,-4-4 4-15,9-4 20 16,0-4 4-16,5-8 104 0,-1 0 4 15</inkml:trace>
  <inkml:trace contextRef="#ctx0" brushRef="#br0" timeOffset="59754.1949">14944 873 276 0,'14'12'152'0,"-10"40"-104"0,-4-48 4 16,5 39-48-16,-1-3 0 0,1 12-4 15,-1 0 0-15,1 7-12 16,-1-3 0 0,-4 8-80-16,0-9 4 0,-4 1-36 15,4-12 4-15,-5-4 76 16,1-8 4-16</inkml:trace>
  <inkml:trace contextRef="#ctx0" brushRef="#br0" timeOffset="59910.449">14873 1486 304 0,'40'-20'164'0,"0"0"-104"16,-35 12 0-16,22 0-48 15,-5 0 4-15,14 0-12 16,-5 4 0-16,5-4-136 16,-5 4 4-16,-4 4 8 0,-4 0 0 15,-15 12 60-15,1-8 4 16</inkml:trace>
  <inkml:trace contextRef="#ctx0" brushRef="#br0" timeOffset="60472.9895">13423 1545 212 0,'13'-8'120'0,"-22"8"-76"0,9 0 4 16,0 0-24-16,0 0 4 16,5 16-8-16,-5-12 4 15,4 12-24-15,0 0 4 16,5 4 0-16,-4-4 0 15,4 0-100-15,0-4 0 0,4 0-32 16,-4-4 4-16,14-8 80 16,-6 0 4-16</inkml:trace>
  <inkml:trace contextRef="#ctx0" brushRef="#br0" timeOffset="61051.16">16090 881 236 0,'-4'0'128'0,"22"24"-60"0,-18-20 0 0,4 20-40 16,1-5 4-16,8 25 0 16,-4-4 0-16,4 16-16 15,-4-16 4-15,9 3-8 16,-4-3 4-16,-1 0-4 15,0-12 0-15,1-4-8 16,-1-12 4-16,5-4-8 16,5-4 4-16,-1-24-4 15,-4 4 4-15,9-36-8 16,-5 8 0-16,1-15-104 16,-6 15 0-16,-3 4-40 15,-1 8 0-15,-4 0 96 16,0 12 4-16,-4 4-4 15,-5 5 0-15</inkml:trace>
  <inkml:trace contextRef="#ctx0" brushRef="#br0" timeOffset="61426.1796">16632 1076 316 0,'13'64'176'0,"-13"-21"-124"0,0-39 0 15,-4 24-48-15,-1 0 0 16,1 0-4-16,-1-4 4 15,-8 8-20-15,4-9 4 16,0 1-20-16,0-4 0 0,0-16 24 16,5 0 4-16,4-16 0 15,0 0 4-15,4-31 0 16,0 7 0-16,5-36-4 16,-4 16 4-16,4-11 16 15,0 11 4-15,13-4 12 16,-8 17 0-16,4 7 0 15,-1 8 0-15,6 20-24 16,-5 0 4-16,9 24 8 16,-5-4 0-16,5 40-20 15,-5-9 4-15,5 25-4 16,-5-16 4-16,1 3-120 16,-5-7 0-16,-5 4-28 15,1-8 0-15,-14-5 96 16,0-3 0-1</inkml:trace>
  <inkml:trace contextRef="#ctx0" brushRef="#br0" timeOffset="61582.4413">16650 1251 292 0,'4'-16'160'0,"32"-4"-80"0,-32 16 0 15,19 0-56-15,-5 0 0 16,17 0-28-16,-8-8 4 15,18 8-208-15,-5 0 0 16,10 4 132-16,-1 0 4 0,-9 0 32 16,-9 0 0-16</inkml:trace>
  <inkml:trace contextRef="#ctx1" brushRef="#br0" timeOffset="11906.0483">19098 9186 0</inkml:trace>
  <inkml:trace contextRef="#ctx0" brushRef="#br0" timeOffset="63020.0441">12993 2572 220 0,'0'-20'124'0,"4"16"-88"15,-4 4 4-15,5 12-24 16,-1-4 0-16,10 24 0 15,-1 0 0-15,5 20-4 16,-4-9 4-16,3 25-16 0,-3-12 4 16,4 11-28-16,-5-15 0 15,1 0-76-15,-5-12 0 16,-5-8 20-16,5-9 0 16,-9-19 28-16,0 0 4 15</inkml:trace>
  <inkml:trace contextRef="#ctx0" brushRef="#br0" timeOffset="63254.4355">12948 2564 208 0,'0'-32'112'0,"14"9"-56"0,-14 19 4 15,13-8-36-15,-4 4 0 0,18 0 0 16,-5 0 4-16,14 8-4 16,-9 0 0-16,4 12-4 15,-8-4 4-15,-1 19-16 16,-9-3 0-16,-13 8-4 15,0-4 4-15,-22 4-8 16,0-8 0-16,13-8-72 16,0 0 4-16,-9-12-44 15,0-4 4-15,18-8 32 16,0 0 0-16,18-20 4 16,-5 4 4-16</inkml:trace>
  <inkml:trace contextRef="#ctx0" brushRef="#br0" timeOffset="63410.6936">13490 2544 288 0,'31'-8'156'0,"0"4"-64"16,-26 0 4-16,13-4-84 15,0 0 4-15,13-3-24 0,-9-1 0 16,10 4-128 0,-10 0 0-16,0 4 20 0,-4 0 0 15,9-4 48-15,-4 0 4 16</inkml:trace>
  <inkml:trace contextRef="#ctx0" brushRef="#br0" timeOffset="63832.6013">13978 2206 236 0,'-9'-52'128'0,"27"20"-32"0,-18 25 0 16,4 3-56-16,-4 0 0 15,4 8-16-15,1 0 0 0,4 11-20 16,0-3 4-16,0 24-12 15,-5-12 4-15,1 12 0 16,-1-4 4-16,1 4 0 16,-1-9 0-16,-4-3-4 15,0-4 4-15,9-4-8 16,0 0 0-16,9-12 4 16,-5 0 0-16,10-8 0 15,-5 4 0-15,4 0 0 16,0 0 0-16,5 0-4 15,-9 0 4-15,-4 8 8 16,-1-4 0-16,-8 4-8 16,-1 0 4-16,-8 0 0 15,-1 0 0-15,-8 0-8 0,4 0 4 16,-5-4 0-16,5-4 0 16,5-4-72-16,-1 0 4 15,5-8-52-15,0 4 4 16,5-8 20-16,-1 4 4 15,19-4 64-15,-5 0 4 16,8 0-28-16,-3 4 4 16</inkml:trace>
  <inkml:trace contextRef="#ctx0" brushRef="#br0" timeOffset="63988.8585">14533 2226 312 0,'22'0'172'0,"-9"12"-128"0,-13-12 4 0,5 16-24 15,-5-4 4-15,4 12-28 16,-4-4 0-16,0 3-44 15,0-3 0-15,5 0-60 16,-1-4 0-16,-4 0 12 16,0-4 0-16,14-20 20 15,-5 4 4-15</inkml:trace>
  <inkml:trace contextRef="#ctx0" brushRef="#br0" timeOffset="64113.8685">14591 2071 324 0,'4'4'180'0,"1"-8"-172"16,-5 4 0-16,9 4-36 16,-5 0 0-16,14 0-96 15,-5 0 4-15,10 8 12 16,-5-4 0-16</inkml:trace>
  <inkml:trace contextRef="#ctx0" brushRef="#br0" timeOffset="64332.6344">14944 1804 236 0,'-13'-40'132'0,"17"36"-88"0,-4 4 0 15,0 4-8-15,0 0 4 16,9 28-12-16,-4-12 4 16,-1 32-24-16,1-12 0 0,4 27-12 15,0-23 4-15,4 24-40 16,1-13 0-16,-1 9-56 15,0-12 4 1,-4-12-4-16,0-5 0 0,-4-11 24 16,-5-4 4-16</inkml:trace>
  <inkml:trace contextRef="#ctx0" brushRef="#br0" timeOffset="64488.8947">14850 2274 244 0,'-13'-24'136'0,"13"12"-72"16,0 12 4-16,9-4-36 15,-5 0 0-15,19 0-24 16,-1 4 4-16,14-8-80 16,-9 4 4-16,18 0-96 0,-5 0 4 31</inkml:trace>
  <inkml:trace contextRef="#ctx1" brushRef="#br0" timeOffset="16247.6245">22168 8410 0,'0'0'0,"0"0"16,90 108-1,-90-108 1,0 20 0,9-20-1,-5 0 1,-4 0-1,0 0 1,0 0-16,0 0 16,0 0-1,0 0 1,-89-68 0,89 68-1,40 0 1,-27 8-1,19 4 1,-50-4 0,-27 28-1,67-28 1,-22-16 0,-4-8-1,-1 20 1,1-8-1,4 4 1,0 0 0,0 0-1,0 0 1,0 0 0,0 0-1,0 0 1,0 0-1,0 0 1,0 0 0,0 0-16,0 0 15,0 0 1,0 0 0,0 0-1,0 0 1,0 0-1,0 0 1</inkml:trace>
  <inkml:trace contextRef="#ctx0" brushRef="#br0" timeOffset="68611.4826">16086 1824 156 0,'0'4'84'0,"9"20"-44"0,-9-20 0 15,4 16-16-15,1-4 0 16,8 27 8-16,0-11 0 0,10 8-28 15,-5-4 4 1,0 8-4-16,-5-9 4 0,-4 1-68 16,0-4 4-16,-18-8-24 15,0-4 0-15,-4-16-4 16,4 0 0-16</inkml:trace>
  <inkml:trace contextRef="#ctx0" brushRef="#br0" timeOffset="68892.7524">16032 1983 140 0,'-9'-63'80'0,"9"-13"-28"15,0 68 4-15,0-12 0 16,0 8 0-16,4 0-20 16,1 0 0-16,13 4 0 15,-5 0 0-15,23 4-24 16,-5 0 4-16,14 4-12 16,-9 0 4-16,4 8 0 0,1-4 0 15,-15 16 0-15,-3-4 0 16,-14 16-4-16,-5-16 0 15,-17 8-4-15,-1-4 0 16,-17 0-24-16,0-1 0 16,8-11-64-16,5 0 0 15,14-8-40-15,-1 0 4 16,19 4 80-16,-5 0 4 16,13-8-8-16,1 0 0 15</inkml:trace>
  <inkml:trace contextRef="#ctx0" brushRef="#br0" timeOffset="69861.5693">16699 2059 148 0,'0'-16'84'0,"0"-12"-44"16,0 24 4-16,-5-12-20 15,1 4 4-15,-5 0 4 16,4 4 4-16,-8 4-16 16,0 4 4-16,-1 8-20 0,-4 4 4 15,0-4-8-15,0 4 0 16,1 4-4-16,3-4 0 15,14 0 4-15,0 0 4 16,14-4-8-16,-5-4 4 16,8-4 0-16,1 0 4 15,9-12 0-15,-9 4 4 16,-4-4 4-16,-1 4 0 16,-4 0-4-16,0 4 0 15,-5 4-12-15,1 0 4 16,-5 12-12-16,0-4 4 15,4 4-76-15,1 0 4 0,13 0 24 16,0 0 0-16,8-12 40 16,-3 0 4-16,13-8 20 15,-5 0 0-15,-4-4 28 16,-5 4 0-16,-13-8-4 16,-4 4 4-16,-10-4 4 15,5 4 4-15,-9 4-16 16,5 0 0-16,-5 4-16 15,4 4 0-15,1 4-8 16,-1 4 0-16,10 8 0 16,-1 0 0-16,19 12 16 15,-5-4 0-15,4 12-8 16,5-5 0-16,-5 17-4 16,-4-12 0-16,-9 12 0 15,0-12 4-15,-18-1-8 0,0-3 0 16,-13-8-24-16,4 0 4 15,-9-16-40-15,9-4 4 16,0-16 20-16,5 0 0 16,4-16 20-16,4 8 4 15,5-4 4-15,0 5 4 16,5-5 0-16,-1 4 0 16,5-4 0-16,0 8 4 15,9-12 12-15,0 8 0 16,9-8-8-16,-9 8 0 15,4-7-4-15,-4 3 0 0,9-4 8 16,-5 4 4-16,-4 0 0 16,-4 4 4-16,-6 0 0 15,1 0 4-15,-9 4-12 16,0 9 4-16,-9 7 0 16,1 0 0-16,-6 15-4 15,5-7 4-15,5 12-16 16,-1-4 0-16,19 4-4 15,-5-4 4-15,17-4-88 16,-3 0 4-16,13-12-32 16,-10 0 4-16,10 0 48 15,-4 0 0-15,-6-12-8 16,-3 0 0-16</inkml:trace>
  <inkml:trace contextRef="#ctx0" brushRef="#br0" timeOffset="72361.7436">18167 1454 256 0,'0'-16'140'0,"-18"24"-100"15,18-8 0-15,-9 0-32 16,5 4 0-16,-10 28-4 15,1-16 4-15,-5 27-12 16,4-7 4-16,14 24-4 0,0-8 4 16,14 3-4-1,-1-11 0-15,14-8 16 16,-5-4 4-16,19-12-8 0,-5-4 4 16,-1-20 12-16,-3 0 4 15,-5-20-20-15,-5 4 4 16,-9-20-12-16,-4 4 4 15,-18-15-8-15,-4 3 0 16,-14 12-52-16,5 4 0 16,-10 8-40-16,6 4 0 15,21 8 8-15,1 1 4 16,21 11 24-16,-3 0 0 16</inkml:trace>
  <inkml:trace contextRef="#ctx0" brushRef="#br0" timeOffset="72783.6508">18910 1430 236 0,'4'-16'128'0,"14"-4"-72"0,-18 16 4 0,0-12-44 16,0 0 0-16,0 0-8 16,0-3 0-16,-18 3 0 15,5-4 0-15,-14 12 8 16,5 4 4-16,-23 8-16 15,5 0 4-15,-5 20-16 16,5-4 4-16,13 27 0 16,4-7 4-16,23 28 0 0,0-16 0 15,14 15-32-15,-1-7 4 16,1 4-20-16,-5-13 0 16,0 1-12-16,4-8 4 15,-26-16 16-15,4-4 0 16,-18-5 28-16,4-7 4 15,-8-12 48-15,4 0 0 16,-4-8 8-16,4 4 0 16,9-12 8-16,0 9 0 15,14-5-36-15,4-4 4 16,22-4-24-16,-4 4 4 0,18-4-40 16,-5 4 0-16,14-4-100 15,-9 0 0 1,13 0 40-16,-9 4 4 0</inkml:trace>
  <inkml:trace contextRef="#ctx0" brushRef="#br0" timeOffset="73830.5961">19178 1418 268 0,'-35'-20'148'0,"8"-24"-104"15,22 36 4-15,-8-3-40 16,4-1 0-16,-9 4-8 15,5 0 4-15,-14 20 0 16,9-4 0-16,-5 19-8 16,6-3 0-16,8 24 4 0,0-8 0 15,9 20-24-15,0-17 0 16,13 13-40-16,-4-16 4 16,0 8-4-16,0-13 4 15,-14-3 32-15,1-8 4 16,-5-12 32-16,0 0 4 15,-4-20 40-15,-1 4 0 16,1-8-12-16,4 8 4 16,9-12 0-16,0 8 4 15,18-4-28-15,0 0 4 16,17-8-12-16,-8 5 4 0,23-9 0 16,-15 8 4-16,19-8-12 15,-9 4 0-15,0 0 12 16,-5 4 4-16,-9 0-8 15,-4 4 4-15,-22 4-20 16,-1 4 4-16,-17 8-8 16,-1 0 4-16,-4 8-12 15,5 0 0-15,4 8 8 16,0-4 4-16,13 4-4 16,-4-4 0-16,18 8 4 15,-4 0 0-15,8 7 4 16,-4-7 0-16,-5 12 0 15,1-12 4-15,-10 8-20 16,5-8 4-16,-22-4-40 16,4 0 4-16,-9-13-56 15,5 1 4-15,-1-23 4 0,5 7 4 16,23-20 44-16,-1 8 0 16,0 0 0-16,1 4 4 15,-1 4 444 1,68-127-404-1,-117 262 60-15,67-139 4 16,10-4-28-16,-6 4 0 16,6-7-24-16,-5 3 0 15,-1-16-4-15,-3 8 4 16,-5-4-8-16,-5 12 0 16,-4-8 0-16,-9 8 0 0,-9 9-8 15,0-1 4-15,-9 24 4 16,-5-5 0-16,5 21-4 15,1-4 0-15,8 12-4 16,0-8 4-16,13 0-8 16,5 0 0-16,13-20-64 15,-4 0 4-15,9-16-16 16,-5 0 0-16,1-24 8 16,-6 8 4-16,-3-16 12 15,-5 8 4-15,-9-19 16 16,0 7 4-16,-9-24 448 31,85-75-412-31,-179 230 48 16,89-130 4-16,1 31-36 15,-1-8 4-15,5 40 4 16,0-12 0-16,5 27-20 0,-1-7 0 16,5 24-8-16,0 0 4 15,0-4-68-15,-5-5 0 16,1 9-20-16,-1-8 0 15,-4 0 8-15,0-13 0 16,-9-3 16-16,1 0 0 16</inkml:trace>
  <inkml:trace contextRef="#ctx0" brushRef="#br0" timeOffset="73939.9824">19881 1693 264 0,'9'-40'148'0,"36"4"-100"0,-41 28 4 0,19-8-48 15,-5 4 0-15,26-8-132 16,-8 0 0-16,31 9-4 15,-17-1 4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3T20:19:59.0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17151 4295 192 0,'-5'48'108'0,"5"-104"-84"0,0 44 4 16,0 12-12-16,0 0 4 16,5 8 16-16,-1 0 0 15,1 40-24-15,-1-8 4 16,-4 55 12-16,0-11 0 16,-9 71 16-16,0-35 4 15,-4 99-16-15,0-48 0 16,-1 79-20-16,1-59 0 15,4 40 4-15,0-56 4 16,4 28-20-16,1-44 0 0,4-15-160 16,0-33 0-16,0-31 8 15,0-13 4-15,13-31 108 16,-4-8 4-16</inkml:trace>
  <inkml:trace contextRef="#ctx0" brushRef="#br0" timeOffset="781.305">13745 3468 156 0,'0'-68'88'0,"13"40"-32"16,-13 24 0-16,9-12 8 0,0 4 0 15,9-4 0 1,-4 0 0-16,3 16-32 16,-3 0 0-16,8 20-24 0,-4-8 0 15,0 24-12-15,0-4 4 16,0 28 0-16,0-9 4 16,4 17-8-16,-4-16 4 15,4-5 0-15,-4-7 4 16,9-16-4-16,-4-4 0 15,-1-24 0-15,-4 0 0 16,4-24-4-16,-4 4 0 0,-4-31-64 16,-1 7 4-16,5-4-32 15,-9 4 4-15,0 5-12 16,0 7 4-16,9 0 24 16,-5 8 0-16</inkml:trace>
  <inkml:trace contextRef="#ctx0" brushRef="#br0" timeOffset="953.1909">14465 3237 244 0,'9'32'132'0,"5"7"-84"0,-14-35 4 0,4 28-16 15,1-12 0-15,-1 36-24 16,1-8 4-16,-1 11-16 16,1-7 4-16,4-8-60 15,-5-8 0-15,5-9-56 16,4-7 0-16,-13-12 4 15,0 0 0-15,5-24 96 16,-1 0 4-16</inkml:trace>
  <inkml:trace contextRef="#ctx0" brushRef="#br0" timeOffset="1171.9568">14439 3296 196 0,'-18'-31'108'0,"22"3"-32"0,-4 24 0 16,5-8-28-16,-1 4 4 15,14-4-20-15,-5 0 4 16,23 0-28-16,-4 4 0 15,8 4-8-15,-9 0 0 16,1 12 4-16,-6-4 4 16,-8 16-4-16,-4-4 4 15,-14 16-4-15,0-4 0 0,-18 3-40 16,4 1 4-16,-4-12-76 16,1-4 0-16,3-16-20 15,5 0 4-15,27-12 60 16,-4 0 0-16</inkml:trace>
  <inkml:trace contextRef="#ctx0" brushRef="#br0" timeOffset="1359.4718">14949 3153 228 0,'9'4'124'0,"0"24"-44"0,-9-24 4 0,4 16-44 16,1-4 0-16,-1 24-40 15,1-9 4-15,-5 21-8 16,0-12 4-16,0 12-100 15,0-8 4-15,0-9 8 16,0-7 4-16,0-20-24 16,0-4 0-16,0-20 104 0,0 8 4 15</inkml:trace>
  <inkml:trace contextRef="#ctx0" brushRef="#br0" timeOffset="1578.237">14962 3165 276 0,'0'-8'152'0,"9"20"-96"0,-9-12 4 15,9 16-40-15,0-4 0 16,5 16-20-16,-1-4 4 16,14 16-4-16,-5-5 0 0,10 9 0 15,-10-8 0 1,9-4 4-16,-8-8 4 0,-1-12-4 16,-4-4 0-16,0-20 4 15,0 0 0-15,-9-20 8 16,0 8 4-16,-9-24-16 15,0 4 4-15,-9-7-108 16,0 7 0-16,4 8-68 16,1 8 4-16</inkml:trace>
  <inkml:trace contextRef="#ctx0" brushRef="#br0" timeOffset="2515.7985">19899 3734 168 0,'-4'0'96'0,"13"8"-44"0,-9-8 4 0,8 16-16 16,1-4 4-16,9 32-28 16,-4-8 4-1,22 19-4-15,-5-11 0 0,9 12-8 16,0-4 4-16,1-1 8 16,-10-11 4-16,0-16-8 15,-4-4 4-15,0-28-16 16,-5 0 0-16,-4-28 0 15,-4 8 0-15,-1-31-4 16,1 7 4-16,-10-20-24 16,1 13 4-16,-10 11-100 0,1 4 4 15,-1 20-16-15,1 4 4 16,13 12 64-16,0 0 0 16</inkml:trace>
  <inkml:trace contextRef="#ctx0" brushRef="#br0" timeOffset="2703.3104">20754 3690 280 0,'-18'44'152'0,"18"28"-76"0,0-64 0 16,0 32-68-16,0-5 4 0,9 13-12 16,0-8 0-16,4 16-80 15,5-13 0-15,-4 1-28 16,-5-8 4-16,-5-12-4 15,1-4 0-15,-5-20 104 16,0 0 4-16</inkml:trace>
  <inkml:trace contextRef="#ctx0" brushRef="#br0" timeOffset="2953.3265">20629 3854 236 0,'-32'-60'128'0,"37"-4"-36"16,-5 52 4-16,4-16-28 15,1 9 0-15,8-21-48 16,-4 8 0-16,13-12-4 15,1 4 0-15,26 9-16 16,-9 7 4-16,10 8 4 16,-10 4 4-16,-4 20-4 15,-9 0 0-15,-14 28-8 0,-4-9 4 16,-23 21-52-16,1-12 0 16,-9 4-56-16,4-8 0 15,0-9-12-15,0-3 0 16,13-12 48-16,1 0 0 15,13-24 8-15,0 4 0 16</inkml:trace>
  <inkml:trace contextRef="#ctx0" brushRef="#br0" timeOffset="3203.3458">21188 3484 312 0,'-4'11'168'0,"13"-15"-72"0,-9 4 0 15,-5 8-76-15,1 0 4 0,-1 20-24 16,1 0 0-16,-1 12 0 15,5-4 4-15,5 11-16 16,-1-7 4-16,10 4 8 16,-1-4 0-16,9-12-4 15,1-4 0-15,-1-16 8 16,-4 0 0-16,0-20 4 16,0 0 4-16,-9-24 16 15,0 8 0-15,-9-32-20 16,0 16 4-16,-23-19-88 15,5 11 4-15,-17 0-160 16,3 13 4-16,1 3 200 16,4 8 4-16</inkml:trace>
  <inkml:trace contextRef="#ctx0" brushRef="#br0" timeOffset="4656.5742">20414 7682 156 0,'-9'4'84'0,"9"0"-52"0,0-4 0 0,0 4-8 16,0 0 0-16,-5 8-8 15,5 4 0-15,-4 12 0 16,-1-4 4-16,1 23 4 15,-1-7 4-15,1 36-20 16,4-13 4-16,-5 33-12 16,1-13 4-16,4 29-4 15,0-25 0-15,9 29 0 16,-5-29 4-16,1 33-4 16,-1-25 4-16,-4 37-4 0,0-33 4 15,0 44-4-15,0-31 4 16,-4 19-4-16,4-27 0 15,-5 35 4-15,5-32 0 16,0 25-4-16,0-29 4 16,0 28 4-16,0-31 4 15,-4 43 4-15,-1-31 0 16,1 35-12-16,0-32 0 16,-1 21 12-16,1-25 4 15,4 40-8-15,0-27 0 0,4 15-8 16,1-24 0-16,3 17-4 15,-3-29 0-15,-5 13 0 16,0-21 4-16,4 17-4 16,1-21 0-16,-5 1-76 15,0-17 0-15,0-7-52 16,0-16 0-16,4-21 60 16,1-7 0-16,-19-12 12 15,5-4 4-15</inkml:trace>
  <inkml:trace contextRef="#ctx0" brushRef="#br0" timeOffset="4969.0966">20096 12207 228 0,'-45'-16'124'0,"27"32"-76"0,14-16 0 15,4 8-48 1,0-4 4-16,4 24 8 0,1-4 0 15,13 19 4-15,-5-3 4 16,23 28 0-16,-9-13 4 16,4 9 8-16,-4-8 0 15,9 0-4-15,-5-13 4 16,5-3-8-16,-9-4 4 16,4-24-8-16,-4 0 0 15,0-20-12-15,0 0 0 16,-5-44-8-16,-4 8 0 0,0-27-64 15,0 7 0-15,-5 4-112 16,1 9 0-16,8-1 88 16,-4 8 4-16</inkml:trace>
  <inkml:trace contextRef="#ctx0" brushRef="#br0" timeOffset="13790.364">8181 10221 136 0,'-31'0'76'0,"9"-16"-32"0,17 12 0 0,1-4-20 16,-1 0 4-16,1-4 4 15,-1 4 0-15,5-4-16 16,0 0 0-16,9 1-4 16,-4 3 4-16,8 8-4 15,1 0 0-15,21 8 0 16,-3-1 0-16,17 1-8 15,-9 0 0-15,23 0 0 16,-14-4 0-16,9 4 0 16,-8 0 4-16,8-4 8 15,-13 0 0-15,4-4-48 16,-9 0 0-16,-9 0-60 16,-4 0 4-16,-9-8-8 15,-4 0 4-15,-5 4 20 0,-1 0 0 16</inkml:trace>
  <inkml:trace contextRef="#ctx0" brushRef="#br0" timeOffset="14118.5068">8741 10050 220 0,'-27'8'124'0,"18"8"-84"0,9-16 4 15,0 4-32-15,0 0 0 16,5-8-12-16,-1 0 4 0,14 4-4 15,-5 0 0-15,14 4 4 16,-4-4 0-16,8 4-4 16,-4 0 4-16,18 4-4 15,-10-4 0 1,1 8 16-16,-4 0 4 0,-6 7-8 16,-8-3 0-16,-22 20 16 15,-1-8 4-15,-13 8-32 16,-4-4 0-16,-14-4 0 15,9-5 4-15,-4-3-8 16,4-4 4-16,0-4-56 16,5-4 4-16,9-4-96 15,4 0 0-15,13-12 68 16,1 0 0-16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6T19:32:35.2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23824 5342 308 0,'23'0'168'0,"4"32"-152"16,-23-28 4-16,14 28-24 16,-5-12 4-16,14 27 0 15,-4-7 4-15,-1 28 4 16,-4-9 0-16,4 5 0 15,-4-12 0-15,-9 0 12 16,-4-9 4-16,12-27-20 0,1-4 4 16,9-44 0-16,-4 13 4 15,3-49-16 1,-3 12 0-16,8-27 8 0,-4 15 0 16,0 4-24-16,-5 13 4 15,-8 7-68-15,-1 8 0 16,1 12-12-16,-6 4 4 15,15 8-20-15,-1 0 4 16</inkml:trace>
  <inkml:trace contextRef="#ctx0" brushRef="#br0" timeOffset="328.1409">24612 5298 256 0,'-4'48'140'0,"-5"16"-96"0,4-56 4 0,1 27-24 16,4-7 0-16,0 20-24 15,0-8 0-15,4 12 0 16,1-5 0-16,-1-11 4 15,1-4 0-15,-5-16-8 16,0-4 4-16,0-28 0 16,0 4 4-16,4-36-8 15,0 8 4-15,14-43 0 16,-4 19 0-16,4-31 8 16,0 11 0-16,-5 16 16 15,0 13 0-15,-4 23-20 16,0 8 0-16,5 32-8 15,-1 0 4-15,10 36 0 16,-5-12 0-16,22 39 0 16,-9-11 4-16,9 23-36 15,-4-15 0-15,-9 4-48 0,-5-9 0 16,-8-11-32-16,-1-8 0 16,-13-8 32-16,0-8 4 15</inkml:trace>
  <inkml:trace contextRef="#ctx0" brushRef="#br0" timeOffset="453.1534">24679 5573 284 0,'-22'-8'156'0,"35"16"-84"0,-13-8 0 15,14 4-56-15,-1-4 4 16,32 0-32-16,-5 0 0 0,23-12-192 16,-14 4 4-16,9-8 108 15,-13 4 0-15</inkml:trace>
  <inkml:trace contextRef="#ctx0" brushRef="#br0" timeOffset="12800.3765">21090 9537 248 0,'-5'-24'136'0,"5"16"-76"0,0 8 0 0,5 0-40 15,-1 0 4-15,14 8 0 16,0 0 4-16,4 12-28 16,1-5 4-16,8 25 0 15,-4-8 4-15,0 4-8 16,-5-8 4-16,0 8-8 16,-4-9 0-16,5-11 4 15,-5 0 0-15,4-32 0 16,-4 4 0-16,0-27 4 15,0 3 4-15,-5-16-20 16,5 8 4-16,-18-3-56 16,0 11 0-16,-13 12-64 15,8 4 4-15,10 4 16 16,-1 4 4-16</inkml:trace>
  <inkml:trace contextRef="#ctx0" brushRef="#br0" timeOffset="12972.2641">21774 9314 220 0,'-26'28'120'0,"39"11"-60"0,-13-35 0 16,-5 24-44-16,1-4 4 15,13 12-20-15,-5-8 0 16,5 8-32-16,0-9 0 16,5-3-92-16,-1-8 4 15,10-16 32-15,-10 0 0 0</inkml:trace>
  <inkml:trace contextRef="#ctx0" brushRef="#br0" timeOffset="13206.651">21667 9266 284 0,'-5'-12'156'0,"19"12"-132"0,-14 0 0 0,22-12-28 16,-4 4 0-16,18-4 4 15,-9 4 0-15,22 8 0 16,-13 0 4-16,4 12 4 15,-8-4 0-15,-10 16-4 16,0-4 0-16,-17 12-4 16,-1 0 4-16,-13-1-4 15,0-3 0-15,-18-4-80 16,5-4 4-16,0-12-76 16,4 0 4-16,13-4 124 0,1 0 4 15</inkml:trace>
  <inkml:trace contextRef="#ctx0" brushRef="#br0" timeOffset="13472.2945">22204 9342 244 0,'9'0'132'0,"-9"-16"-68"0,0 16 4 15,0 0-60-15,0 0 0 16,-9 8-8-16,5 0 0 16,-10 15-4-16,5-3 4 15,0 16-16-15,5-4 0 16,8 4 8-16,1-8 4 0,17-8 0 15,-4-5 4 1,18-19 8-16,-9 1 0 0,17-25 16 16,-8 4 0-16,-9-16 0 15,-5 4 4-15,-22-8-28 16,0 5 0-16,-22 7-64 16,4 4 0-16,-9 12-80 15,5 0 4-15,17 20 56 16,1 0 0-16</inkml:trace>
  <inkml:trace contextRef="#ctx0" brushRef="#br0" timeOffset="14206.7195">21994 10189 316 0,'-5'-4'172'0,"23"0"-128"0,-18 0 4 0,18-8-52 16,-5 4 0-16,23-4 8 15,-9 0 4-15,9-3-104 16,0 3 4-16,-14 4-60 16,0 0 4-16,-22 20 104 15,0 0 0-15</inkml:trace>
  <inkml:trace contextRef="#ctx0" brushRef="#br0" timeOffset="14378.6077">21927 10480 256 0,'13'-8'140'16,"32"-8"-100"-16,-41 12 0 0,14-4-40 15,0 0 4-15,13-4-64 16,-8 0 4-16,13-4-72 0,-10 4 4 15,15-8 72 1,-10 4 0-16</inkml:trace>
  <inkml:trace contextRef="#ctx0" brushRef="#br0" timeOffset="14581.7488">22768 9935 276 0,'-18'-4'152'0,"5"8"-112"0,13-4 4 0,0 19-28 0,0-3 0 0,4 24-12 16,1-4 0-16,8 16-8 16,0-9 0-16,10 5-52 15,-5-8 4-15,-5-4-68 16,1-8 4 0,-10-16 20-16,1-4 0 15</inkml:trace>
  <inkml:trace contextRef="#ctx0" brushRef="#br0" timeOffset="14816.1427">22576 9867 232 0,'-54'-40'128'0,"54"16"-56"16,0 16 0-16,9 4-48 15,-5 0 0-15,19 4-12 16,-5 0 0-16,22 4-12 16,-4 0 4-16,13 8 0 15,-9-4 4-15,-4 8 0 16,-5-4 4-16,-13 16-4 0,-4-4 0 15,-19 12-12-15,1-9 0 16,-23 9-40-16,4-8 0 16,-3 0-56-16,3-8 4 15,14-16-40-15,0 0 0 16,14 4 108-16,-5 0 0 16</inkml:trace>
  <inkml:trace contextRef="#ctx0" brushRef="#br0" timeOffset="14988.024">23099 9871 280 0,'-13'24'156'0,"17"8"-104"0,-4-28 0 0,5 19-36 16,-1-3 4-16,10 20-20 16,-5-4 0-16,13 8-44 15,0-5 0-15,5 1-28 16,0-8 0-16,-14-12-96 15,-4-4 0-15</inkml:trace>
  <inkml:trace contextRef="#ctx0" brushRef="#br0" timeOffset="15222.4172">23068 9883 236 0,'-22'-32'132'0,"22"-8"-72"16,0 32 4-16,4-12-40 15,0 8 0-15,14-4-24 16,0 4 0-16,14 1 0 0,-6-1 4 15,15 8 0-15,-5 0 4 16,-5 20 4 0,-9-4 0-16,-8 19-8 0,-5 1 0 15,-18 8-4-15,0-8 0 16,-5 0-44-16,1-4 0 16,-1-9-68-16,5-3 4 15,14-20-28-15,-1 0 0 16</inkml:trace>
  <inkml:trace contextRef="#ctx0" brushRef="#br0" timeOffset="15488.0627">23703 9644 348 0,'-17'8'188'0,"3"16"-152"0,10-24 0 0,-5 16-40 15,0 0 4-15,0 12-8 16,4-5 0-16,-4 25 4 15,5-12 0-15,8 8-12 16,1-8 4-16,13-5 8 16,-5-3 4-16,14-8 16 15,-5-4 4-15,10-16 4 16,-5 0 4-16,-1-28-12 16,-3 8 4-16,-14-31-12 15,0 7 4-15,-18-12-60 16,0 8 4-16,-18 13-120 15,5 3 4-15,-1 0 68 0,5 4 0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6T19:33:40.7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532 10687 256 0,'-9'0'140'0,"18"4"-108"0,-9-4 0 0,14 8-28 16,-10 0 0 0,14 19 8-16,-4-7 0 0,8 16-8 15,-4-4 0-15,4 16 4 16,-4-8 4-16,0 3-4 15,4-3 4-15,1-8 16 16,-14-8 0-16,4-12-16 16,1 0 0-16,8-32-8 15,-4 4 4-15,0-24-4 16,0 8 0-16,0-23-4 16,-5 11 0-16,-4-8-16 15,4 8 0-15,-8 8-52 16,4 1 4-16,-5 7-28 15,5 4 4-15,9 8-56 16,-4 4 0-16</inkml:trace>
  <inkml:trace contextRef="#ctx0" brushRef="#br0" timeOffset="421.9025">1163 10623 272 0,'0'8'148'0,"27"4"-108"0,-27-12 4 16,9 16-28-16,-9-4 4 15,5 16-16-15,4-9 0 16,-5 13-12-16,1-8 0 16,-1 8-44-16,5-4 0 0,-9-4-20 15,5-4 0-15,-5-12-52 16,0-4 0-16,0-12 108 16,0 0 4-16,-5-20 324 31,-152 48-312-31,301-108 64 15,-153 28 0-15,-5 9-24 16,5 11 4-16,18 0-8 16,-9 8 4-16,18 0-40 15,0 1 0-15,18 7 0 16,-14 4 0-16,10 16 4 16,-1 0 4-16,-9 24-4 15,-4-4 0-15,-13 24 0 16,-1-13 0-16,-13 13 0 15,-4-8 4-15,-5 0-20 16,0-4 4-16,0-20-68 0,0 0 0 16,14-24-44-16,-10 4 0 15,14-16 4-15,0 4 4 16</inkml:trace>
  <inkml:trace contextRef="#ctx0" brushRef="#br0" timeOffset="734.4243">1656 10420 276 0,'-5'0'152'0,"5"-4"-96"0,0 4 4 15,0 0-56-15,0 0 4 0,-9 0-12 16,0 0 0-16,-4 12 0 16,4-4 0-16,-4 24 0 15,8 0 4-15,-4 7-8 16,5-3 4-16,17 4 4 15,-4-4 4-15,18-8 0 16,-5-4 4-16,10-9 24 16,-6 1 0-16,1-20-16 15,-4-4 4-15,-23-11-12 16,4 3 0-16,-17-20-16 16,-1 8 0-16,-8-4-92 15,9 4 4-15,4 4-56 16,4 5 0-16,19 7 84 15,-10-4 4-15</inkml:trace>
  <inkml:trace contextRef="#ctx0" brushRef="#br0" timeOffset="1093.8237">2408 9962 252 0,'-14'-12'136'0,"23"12"-68"0,-9 0 0 0,0 8-44 15,0 0 0-15,0 20-4 16,0-4 0-16,-9 40-12 15,5-16 0-15,-5 43-8 16,0-11 0-16,-5 31 4 16,1-19 0-16,0 19-4 15,-1-23 0-15,5 3-4 16,5-19 4-16,4-13-120 16,0-7 0-16,13-28-24 15,1-4 4-15,-14-20 88 16,0 0 0-16</inkml:trace>
  <inkml:trace contextRef="#ctx0" brushRef="#br0" timeOffset="1562.6065">2667 10332 328 0,'-9'-11'180'0,"18"3"-136"0,-9 8 4 0,18 0-48 15,-4 0 0-15,8 8-4 16,-4-4 4-16,9 11 0 16,0 1 4-16,-1 20-4 15,-3-8 4-15,4 12-4 16,-5-8 0-16,5 3 8 16,-5-7 0-16,5-16 4 15,-4 0 4-15,-1-24-4 16,0 4 4-16,-13-24-12 15,0 9 4-15,-4-25-8 16,-1 12 0-16,-8-8-40 16,-1 4 0-16,5 1-32 15,0 7 0-15,9 0-32 0,0 8 0 16,14 12-24-16,-6 0 4 16</inkml:trace>
  <inkml:trace contextRef="#ctx0" brushRef="#br0" timeOffset="2015.7624">3321 10189 124 0,'9'-12'72'0,"4"4"-4"0,-13 8 0 15,0 0-12-15,5 0 4 16,-1 16-8-16,1 0 0 16,-1 20-20-16,-4-4 4 0,5 16-36 15,-1-9 4-15,5 5-4 16,-5-8 4-16,5-4-40 15,-4 0 4-15,-1-24-28 16,1 0 0-16,-5-24 20 16,0 0 4-16,-5-16 28 15,1 4 4-15,-10-16 24 16,10 8 0-16,-14-7 24 16,9 7 4-16,0-4 0 15,9 12 4-15,0 0-20 16,0 4 0-16,9 5-28 15,0-1 4-15,9 4-4 16,-5 4 4-16,19 4-8 16,-5 0 0-16,-5 12 4 15,-4 0 4-15,-23 16-8 0,5-4 0 16,-13 11 0-16,-5-3 4 16,0 0-4-16,5-4 4 15,4-4-48-15,-5-4 0 16,14-12-84-16,0 0 4 15,18-12 12-15,0 4 0 16,9 4 48-16,0 0 4 16</inkml:trace>
  <inkml:trace contextRef="#ctx0" brushRef="#br0" timeOffset="2984.585">1557 10468 252 0,'-9'-12'136'0,"9"4"-20"0,0 8 4 0,9 0-104 15,-9 0 4-15,5 12-16 16,-1 0 0-16,1 8-4 16,-1 4 0-16,1 3 4 15,-5-7 0-15,0 4-4 16,0-4 0-16,0 0 0 15,0 0 4-15,4-12-4 16,-4 0 0-16,9-8 4 16,-9 0 0-16,5-16-4 15,-1 4 4-15,1-24-4 16,-1 8 0-16,-4-16 0 0,0 5 4 16,-4-13 4-16,-1 12 4 15,1-4 16-15,4 9 0 16,-5 7-28-1,5 4 0-15,0 8 0 0,5 8 4 16,8 16-8-16,5 0 4 16,4 20 0-16,1-8 4 15,4 27-4-15,-5-11 0 16,14 12 0-16,-9-8 0 16,4 7 0-16,-4-11 0 15,0-12 4-15,-5-4 0 0,0-16 0 16,1 0 0-16,-10-28-4 15,-8 4 4-15,-10-35-4 16,5 7 0-16,-9-20 0 16,5 12 4-16,-10 5-8 15,5 3 0-15,9 12-4 16,-9 4 0-16,18 8-132 16,-9 5 4-16,23 3-28 15,-10 4 4-15,23 8 140 16,-5 0 0-16,-4-12-44 15,-4 0 4-15</inkml:trace>
  <inkml:trace contextRef="#ctx0" brushRef="#br0" timeOffset="3703.3814">3885 10149 244 0,'0'-12'136'0,"-9"1"-52"0,9 11 0 16,0-4-56-16,0 0 4 15,-9 0-32-15,0 4 0 16,-9 4-4-16,5 0 4 16,-14 11-4-16,9 1 0 15,4 16-4-15,1-8 4 16,17 12 8-16,-4-4 0 15,23 0 0-15,-5-5 0 0,22-11 12 16,-9 0 0-16,5-8 4 16,-5-4 4-16,-4-16 16 15,-4 4 4-15,-10-24-28 16,1 5 0-16,-14-17-16 16,0 12 0-16,-18 0-44 15,0 4 0-15,-23 12-212 16,10 4 4-16,0 24 220 15,4 0 4-15</inkml:trace>
  <inkml:trace contextRef="#ctx0" brushRef="#br0" timeOffset="16557.7237">8150 14726 236 0,'-9'-12'132'0,"27"8"-100"0,-18 4 4 0,18-4-24 15,-5 0 0-15,14 4-12 16,-4 0 0-16,17 4 4 16,-9 0 0-16,10 0-64 15,-10 0 0-15,0-4-16 16,-4 0 0-16,-9 8-20 16,-5 0 4-16</inkml:trace>
  <inkml:trace contextRef="#ctx0" brushRef="#br0" timeOffset="16745.2413">8275 14833 220 0,'-22'8'124'0,"22"0"-100"16,0-8 0-16,14 0-4 0,-6 0 0 15,15 0-44-15,-1 0 0 16,23-4-84-16,-9 4 4 15,0 4 20-15,-5-4 4 16</inkml:trace>
  <inkml:trace contextRef="#ctx0" brushRef="#br0" timeOffset="17276.5258">9184 14726 216 0,'-18'-8'120'0,"14"-20"-60"0,4 24 0 16,4-8-48-16,-4 4 0 15,14-12-4-15,-1 8 0 16,18 1 0-16,-4 3 0 16,9-4 0-16,-9 4 0 15,4 8 0-15,0 0 4 16,-13 8-16-16,0 0 4 15,-13 15 0-15,-5-3 4 16,-14 16-4-16,5-8 0 0,-13 16 0 16,0-8 0-1,-1 7 0-15,5-7 4 16,0 8-12-16,1-12 4 0,12 0 12 16,1-8 0-16,8-9 4 15,1 1 4-15,17-8-16 16,-4 0 0-16,18-8-36 15,-5 0 4-15,9-4-76 16,-8 0 4-16,12 4 0 16,-8 0 0-16,-9 0 56 15,-5 0 4-15</inkml:trace>
  <inkml:trace contextRef="#ctx0" brushRef="#br0" timeOffset="18359.7092">9770 14539 160 0,'-4'-8'88'0,"-1"0"-48"0,5 8 4 0,0 0-16 16,0 0 0-16,5 0-4 16,-1 0 4-16,5 4-16 15,0 0 0-15,0 8-4 16,0 0 4-16,-4 8-12 16,-1 0 0-16,-4 8 0 15,0-5 4-15,0 5-76 16,0-8 4-16,0-4-72 15,0 0 0-15,5 0 108 16,-1-4 0-16</inkml:trace>
  <inkml:trace contextRef="#ctx0" brushRef="#br0" timeOffset="18687.8545">9864 14527 288 0,'-9'-8'156'0,"18"-4"-148"0,-9 12 4 15,14-12-12-15,-5 4 0 16,9 8-4-16,0 0 0 16,4 0 8-16,-4 0 0 15,-5 8 12-15,1 0 4 16,-10 8-12-16,1 0 0 16,-1 4-8-16,-4-4 0 0,5 8 4 15,-5-4 0-15,0-1-4 16,0-3 4-16,0 4-4 15,0-8 0-15,4 0 0 16,1-4 0-16,12-4 8 16,6 0 4-16,8-8-12 15,-4 0 4-15,9-4-44 16,-5 4 0-16,0-4-132 16,-4 4 0-16,-27 8 112 15,0-4 0-15</inkml:trace>
  <inkml:trace contextRef="#ctx0" brushRef="#br0" timeOffset="28413.4063">7000 15128 108 0,'4'-16'60'0,"-4"8"-28"0,0 8 0 0,0-4-8 16,0 4 0-16,0 0-20 15,0 0 4-15,0 0 0 16,0 0 0-16,0 0 0 16,0 0 4-16,-4 4-8 15,-1 0 4-15,1 4-8 16,-1 4 4-16,1 0 0 15,-1 0 0-15,1 0-4 16,0-4 0-16,-5 12 4 16,4-4 4-16,-4 11-4 15,0-3 0-15,-9 8-8 16,9-8 4-16,0 12 0 16,0-4 4-16,-4-8-4 0,0-5 0 15,-1 5 0-15,1-4 0 16,-1 4 4-16,5-4 4 15,-9 12-8-15,5-8 4 16,-9 8-4-16,4-9 0 16,0 5 0-16,4-4 4 15,-3 4 0-15,3-4 0 16,1 0-8-16,-1-4 0 16,1 4 8-16,4-1 0 15,-5 1 4-15,5-4 0 16,1 0-8-16,-1-4 0 0,-5 4 4 15,5-4 0 1,0 8-4-16,0-4 0 0,0 11 0 16,0-3 0-16,0-4 0 15,0-8 0-15,-4 8 0 16,0-4 4-16,-1 12 0 16,1-8 0-16,-1 7-4 15,5-3 0-15,-4 4 0 16,4 0 0-16,0 0 0 15,0-4 0-15,0-1 0 16,0-3 0-16,0 4 0 16,0-4 4-16,0 8-8 15,5 0 4-15,-5-4 0 16,0-5 0-16,0-3 0 16,0 0 0-16,0-4 0 0,5 0 4 15,-1 0-4-15,1-4 4 16,-1 0 0-16,1 0 4 15,-1 0 0-15,1 0 0 16,-1 8-8-16,1-8 4 16,-1-4-8-16,1-4 0 15,-1 3 4-15,1-3 0 16,4 12-4-16,0-4 4 16,-5 0 0-16,-3 0 4 15,8-12-4-15,0 0 4 16,0 0-4-16,0 0 4 0,-5-4-4 15,5 4 0-15,0 12 0 16,0-4 0 0,-4-16-60-16,4 0 4 0,0 0-80 15,0 0 0-15,-5-20 96 16,1 5 0-16</inkml:trace>
  <inkml:trace contextRef="#ctx0" brushRef="#br0" timeOffset="43197.2555">4914 17754 172 0,'-22'-23'96'0,"4"-1"-60"15,13 16 4-15,1 4-32 16,-1-4 0-16,-8 8-4 15,4 4 4-15,-4 8 0 16,-5 12 0-16,-5 3 8 16,5 5 4-16,5 4-24 15,13 0 4-15,4-4 0 16,14 0 4-16,9-8-4 16,5-9 0-16,8-7 8 0,0-8 4 15,0-8 8 1,-4-7 0-16,-18-13-8 0,-13-8 4 15,-5-12-8-15,-9-4 0 16,-9-3-8-16,-5 3 0 16,-3 4-4-16,-1 20 4 15,4 12-108-15,5 12 4 16,14 20-8-16,13 8 0 16,18 0 72-16,13-4 4 15</inkml:trace>
  <inkml:trace contextRef="#ctx0" brushRef="#br0" timeOffset="43431.6398">5402 17762 212 0,'-13'24'116'0,"-32"-4"-108"15,31-12 0-15,-4 8-12 16,-4 4 4-16,-5 4 0 16,-4 8 4-16,-5 0-4 15,9-1 0-15,5-3-72 16,4-4 0-16,5-4-24 16,-1-8 0-16</inkml:trace>
  <inkml:trace contextRef="#ctx0" brushRef="#br0" timeOffset="43650.407">4972 17862 192 0,'-13'-32'108'0,"22"20"-60"0,-5 8 4 15,5 4-24-15,5 4 0 16,13 4 0-16,4 4 0 16,5 0-12-16,-5 4 0 15,0 4-12-15,1 4 4 16,4-4-60-16,-10-1 4 15,1-3-88-15,0 0 0 0,-5-4 48 16,-4 0 0 0</inkml:trace>
  <inkml:trace contextRef="#ctx0" brushRef="#br0" timeOffset="43947.3033">5693 17675 256 0,'-31'-24'140'0,"-5"12"-104"0,27 12 4 0,0 4-44 16,0 0 4-16,4 12-4 16,1 8 4-16,0 8 0 15,-1 0 0-15,1 3-4 16,4 1 4-16,4-4-4 16,5-4 4-16,4 0 4 15,5-12 0-15,5-8-4 0,-1-8 0 16,0-8 4-1,1-8 4-15,-10-12 8 0,-8-4 0 16,-10 0-20-16,-13-4 4 16,-4 5-8-16,0 7 4 15,-1 8-100-15,5 8 0 16,9 4 0-16,9 8 4 16,9 4 64-16,-4-4 0 15</inkml:trace>
  <inkml:trace contextRef="#ctx0" brushRef="#br0" timeOffset="44244.1965">6141 17595 340 0,'22'-43'184'0,"-53"23"-156"0,22 16 4 16,0 4-28-16,-9 8 4 0,-5 8-12 16,-3 7 0-16,3 9 0 15,10 4 4-15,-5 12-4 16,9-8 0-16,9-1-4 15,4-3 0-15,5-4 4 16,0-4 0-16,5-8 4 16,-1-4 0-16,5-12 12 15,0-16 0-15,-5-8 4 16,1-12 0-16,-10-16-16 16,1 5 4-16,-10 3-8 15,-4 4 4-15,-4 4-104 16,-1 16 0-16,1 8-24 15,9 8 4-15,-1 8 52 16,10 8 4-16</inkml:trace>
  <inkml:trace contextRef="#ctx0" brushRef="#br0" timeOffset="44619.2239">6409 17492 428 0,'-22'-12'232'0,"17"0"-232"0,10 8 0 16,4 0 0-16,9 0 0 0,4 4 4 16,5 0 0-16,0 4-4 15,4 0 0-15,0 0-4 16,5 0 0-16,-5 0 4 16,-4 0 4-16,5 0-8 15,-1 0 4-15,-4-4 0 16,0 4 4-16,-5 4-4 15,-4 12 0-15,-9 4 4 16,-5 7 0-16,-8 5-8 16,-5 4 0-16,-5 8 4 15,1-8 4-15,-5 3-8 16,9-3 0-16,0 0-56 16,5 0 0-16,-1-4-24 15,1-5 0-15,-1-3-24 16,10-8 4-16,-1-4 36 0,1-4 4 15,-1-4 52-15,1-8 4 16</inkml:trace>
  <inkml:trace contextRef="#ctx0" brushRef="#br0" timeOffset="44775.4848">6503 17866 296 0,'5'-24'164'0,"39"0"-132"0,-30 20 0 16,17-4-4-16,9 0 0 15,5 0-20-15,0 4 0 16,0 0-64-16,-5 0 0 16,-4 4-120-16,-5 0 4 0</inkml:trace>
  <inkml:trace contextRef="#ctx0" brushRef="#br0" timeOffset="56587.7279">4641 8183 108 0,'-18'36'64'0,"18"-56"-36"0,0 16 0 16,0 4 8-16,0 0 0 16,0 4-24-16,0-4 4 15,-9 16 0-15,5-4 0 16,-1 20-8-16,-8-4 0 16,-5 16 0-16,5-8 0 15,-5 27 12-15,4-11 0 16,10 8-20-16,-1-13 4 15,10 1 4-15,-1-4 0 16,14 4 4-16,-4-9 0 16,8 5-8-16,0-8 0 0,14-12-4 15,-18 0 4-15,18 4-4 16,-5-4 0-16,14 15 0 16,-9-7 0-16,26 0 0 15,-12-4 0-15,17 8 0 16,-9-8 0-16,14-1 0 15,-14-7 4-15,22 16 0 16,-17-8 0-16,18 8-4 16,-19-8 0-16,37 19-4 15,-23-11 4-15,9 4 0 16,-14-8 4-16,10 0-4 16,-9-4 0-16,4-1 0 15,-14-3 4-15,10 16 0 16,-14-8 0-16,5 4-4 15,-14-4 4-15,-4 27 0 0,-9-7 0 16,-1 4-8-16,-8-12 4 16,0 15 0-16,-5-3 4 15,5 16-8-15,-4-17 4 16,-1 9 0-16,-8-8 4 16,-1 31-4-16,0-15 0 15,-8 23 0-15,-5-23 0 16,4 16 0-16,-4-13 0 15,9 13 4-15,0-17 0 16,-4 13-4-16,-1-16 0 16,1 3 0-16,-1-7 4 0,1 4 0 15,-1-13 0-15,1 5-4 16,-1-4 0-16,-4-5 4 16,0-7 0-16,5-4 16 15,-5-4 0-15,4 0-20 16,-4-9 4-16,13 1-4 15,-4-4 4-15,5-8-12 16,-1-4 4-16,10-4 4 16,-6 0 4-16,15-4 0 15,-5 0 0-15,13 0-4 16,-9-4 0-16,19 4 0 16,-15-4 0-16,19-4 4 15,-9 0 4-15,4-4-8 16,-4 0 4-16,13-4 0 15,-4 0 0-15,-10 0-4 16,-3 4 0-16,-10-4 0 0,-4 4 0 16,-5 0-16-16,1 0 0 15,-5 0-44-15,-1 0 4 16,-3-3-36-16,-5 3 0 16,0 0 16-16,-5 0 0 15,1-12 8-15,-1 8 4 16</inkml:trace>
  <inkml:trace contextRef="#ctx0" brushRef="#br0" timeOffset="56915.8758">7501 11387 252 0,'-63'16'140'0,"41"28"-96"0,18-40 0 0,-5 0-44 15,4 0 0-15,5 4 0 16,0-4 0-16,9-4 0 15,0 0 0-15,13 12 0 16,-4 0 4-16,14-5 0 16,-5-3 0-16,4-4 0 15,-4 0 4-15,4 16-8 16,0-4 4-16,-4 0 0 16,-4-4 4-16,-1 8-4 15,-4-4 4-15,-5 16-8 16,1-4 4-16,-14 12 0 15,0-9 0-15,-18 13 24 0,4-8 0 16,-3 0-32-16,-1-4 0 16,0-4-40-16,4-4 4 15,5-8-140-15,5-5 4 16,8-14 112-16,1-1 4 16</inkml:trace>
  <inkml:trace contextRef="#ctx0" brushRef="#br0" timeOffset="63172.1571">12169 11761 124 0,'-4'20'72'0,"13"-12"-28"0,-9-8 4 0,4 0-16 16,-4 0 4-16,9 0-20 15,0 0 0-15,-4-4 4 16,-1 0 4-16,-4 0-20 15,0 4 0-15,18-4 0 16,-4 0 4-16,8-8-4 16,-4 4 4-16,13-4-4 15,-8 4 4-15,8-4-4 16,-4 4 0-16,8-4-4 16,-3 1 4-16,17-5-4 15,-9 4 0-15,14-24 0 16,-9 12 0-16,26-8 0 0,-12 4 4 15,26-8-4-15,-23 9 0 16,19-9 0-16,-14 0 4 16,5 0-4-16,-10 8 0 15,10-4 4-15,-14 5 0 16,14-9-8-16,-14 8 4 16,27-12 0-16,-22 12 0 15,13-4 0-15,-14 9 4 16,10-5-4-16,-9 4 0 15,-1 0 0-15,-8 4 0 16,9-4 0-16,-10 0 4 16,14-8-4-16,-4 5 4 0,13-5-4 15,-13 8 0-15,13-8-8 16,-13 8 4-16,13-4 4 16,-18 0 4-16,5 1-4 15,-10 3 0-15,10-12 4 16,-5 8 0-16,9-4-4 15,-13 4 0-15,22-3-4 16,-13-1 4-16,8 0 0 16,-8 8 4-16,9-4-8 15,-14 4 4-15,9-4 0 16,-13 5 4-16,17-9-4 16,-17 4 0-16,13-8 0 15,-13 8 0-15,22-4 0 16,-13 8 0-16,17-3-4 15,-22 7 4-15,14-4 0 0,-14 8 4 16,14-8-4-16,-10 0 4 16,10-8-4-16,-14 4 0 15,23-19 0-15,-14 7 0 16,36-8 0-16,-27 4 4 16,22-3-8-16,-22 11 0 15,23-12 4-15,-23 8 4 16,18-12-4-16,-18 17 4 15,32-13-8-15,-28 12 4 16,27-8 0-16,-17 9 0 16,8-17 0-16,-17 12 4 0,13-12-4 15,-13 12 0-15,8-11 0 16,-13 3 0-16,5 8 0 16,-5 4 0-16,-9 4 0 15,0 1 0-15,-4 3 0 16,-5-4 0-16,0 4-20 15,0 4 4-15,-8 0-20 16,-10 4 4-16,-9 5-4 16,-4-1 0-16,-9 4-12 15,0 0 0-15,-5 4-24 16,1 0 4-16,-1 4 16 16,-17 0 4-16</inkml:trace>
  <inkml:trace contextRef="#ctx0" brushRef="#br0" timeOffset="63672.1901">18968 8661 196 0,'-40'0'108'0,"8"-8"-76"0,28 4 4 0,4 4-36 15,-4-4 0-15,4 4 20 16,4-12 0-16,5 4-8 16,13 0 0-16,5 0-8 15,5 0 4-15,3 0 0 16,10 0 4-16,-5 4 0 16,5 0 4-16,0 4 0 15,-5 4 0-15,-9 4-12 16,-8 4 0-16,-10 8 0 15,-13 8 4-15,-13 0 4 16,-14 4 0-16,-9 16 8 16,-4-1 0-16,-5 1-16 15,14 4 0-15,-1-12-52 0,15-5 0 16,-1-3-140-16,4 4 4 16,19-16 112-16,-1-4 0 15</inkml:trace>
  <inkml:trace contextRef="#ctx0" brushRef="#br0" timeOffset="66595.0779">9766 11304 144 0,'-14'-20'80'0,"-17"12"-68"16,27 4 0-16,-10-4 4 15,-4 4 0-15,-4 0-4 0,4 0 4 16,-13 4-4-16,4 0 4 16,-13 0-8-16,8 0 4 15,-17 8-8-15,9 0 0 16,-18 12 0-16,4-4 4 15,0 11-4-15,9-3 0 16,5 20 0-16,4-4 0 16,14 12-8-16,4-13 4 15,31 25 0-15,1-12 4 16,26 7 0-16,-4-11 0 16,31-8 8-16,-13-8 0 0,44-4-8 15,-22-8 0-15,32-4 0 16,-23-5 0-16,4-11 4 15,-17 0 0-15,-9-11 0 16,-10-1 4-16,-12-16-12 16,-10 4 0-16,-9-24 4 15,-8 8 4-15,-37-7-4 16,1 3 0-16,-36-4 12 16,9 8 0-16,-23 16-8 15,14 4 4-15,-18 8-72 16,9 5 0-16,-1-5-84 15,15 4 0-15,17-16 76 16,5 4 4-16</inkml:trace>
  <inkml:trace contextRef="#ctx0" brushRef="#br0" timeOffset="74009.9056">24245 7555 184 0,'4'4'100'0,"1"-20"-72"0,-5 16 4 0,0-8 4 16,0 4 0-1,0 8-8-15,0 0 0 0,0 16 4 16,0-4 4-16,0 11 0 16,0-3 0-16,0 12-32 15,0-8 4-15,4 8-8 16,1-8 4-16,-1-4-56 15,1-5 4-15,-1-11-96 16,1 0 4-16,-1 0 24 16,1-4 0-16</inkml:trace>
  <inkml:trace contextRef="#ctx0" brushRef="#br0" timeOffset="75816.7783">24160 8502 184 0,'0'4'100'0,"0"-24"-60"0,0 16 0 0,4-8-24 15,-4 0 4-15,9-4 0 16,-4 4 4-16,13 4-8 15,-5 0 0-15,5-4-8 16,4 4 0-16,-4-4-4 16,-4 4 4-16,-10 16-8 15,1-4 4-15,-10 16-8 16,1 0 4-16,-5 16 4 16,0-4 0-16,-5 12-4 15,6-9 0-15,-6 5 0 16,5-4 4-16,5-8 0 15,-1-4 4-15,10-4 8 16,-5-4 0-16,13-8 8 16,1 0 0-16,8-4-16 15,-4-4 4-15,18-4-12 0,-10 4 0 16,10 0-88-16,-9 0 0 16,9 4-72-16,-9 0 0 15</inkml:trace>
  <inkml:trace contextRef="#ctx0" brushRef="#br0" timeOffset="85565.6818">21824 8510 144 0,'13'-12'80'0,"-17"-4"-60"16,4 16 0-16,-9-8-12 0,5 0 4 16,-10 0-8-16,1 0 0 15,-1 4-16-15,1 0 0 16,-1 4-76-16,5 0 0 16,5 0 44-16,-1 0 4 15,5 4 252 1,112-24-212-1,-232 40 36-15,115-20 4 16,-8 0-32-16,4 0 0 16,-9 0-8-16,4 0 0 15,-4-8 8-15,5 4 0 16,-9-4 0-16,4 0 4 0,-14-8 4 16,6 8 0-1,-24 0 0-15,15 0 4 0,-28 1-12 16,9-1 4-16,-17 4-8 15,12 0 0-15,-26 8-8 16,18-4 0-16,-13 4 4 16,12 0 0-16,-3 11 0 15,8-3 0-15,5 16 0 16,9-8 4-16,4 16-8 16,5-8 4-16,13 12 0 15,5-5 4-15,22 9 16 16,0-4 4-16,26 20-20 15,-3-13 4-15,39 9 0 16,-12-4 0-16,35-12-4 16,-14-8 0-16,37-13-4 0,-23-3 4 15,36-12 0-15,-18 0 0 16,17-32-4-16,-21 9 4 16,13-13 4-16,-23 4 0 15,-8-12 12-15,-19 12 0 16,-12-8-20-16,-10 9 4 15,-22-9-4-15,-5 8 4 16,-8-4-8-16,-1 0 4 16,-8 4 0-16,-1 8 4 15,-13 1-4-15,5-1 0 16,-27 4 4-16,4 4 0 0,-40 0-44 16,13 0 4-16,-26 4-80 15,17 0 0-15,-22 16 8 16,18 0 0-16</inkml:trace>
  <inkml:trace contextRef="#ctx0" brushRef="#br0" timeOffset="89069.0108">13257 17727 228 0,'-13'-28'124'0,"-9"-8"-80"0,8 28 0 16,5-4-24-16,0 12 4 15,0 0-16-15,-4 4 0 16,-1 4 4-16,1 12 4 15,-5 0-12-15,-4 8 0 16,-5 3 4-16,4 5 0 16,6 4 4-16,3 0 0 15,14 4-8-15,0-9 0 0,18-3-8 16,9-8 4-16,9-4 4 16,-9-4 4-1,17-16-8-15,-3 0 0 0,8-16 12 16,-13 4 4-1,-1-24-12-15,-8 8 0 0,-22-27 0 16,-14-5 0-16,-9 0-8 16,-4 9 4-16,-5 7-40 15,4 4 0-15,1 16-100 16,9 8 0-16,17 8 48 16,14 0 0-16,13 16 52 15,-4 0 0-15</inkml:trace>
  <inkml:trace contextRef="#ctx0" brushRef="#br0" timeOffset="89475.2866">14027 17715 172 0,'0'-4'96'0,"0"-4"-44"0,0 8 4 0,-4 4-12 16,-5 4 4-16,0 0-32 16,-5 12 4-16,-4 3-12 15,-4 1 0-15,0 4-8 16,-5 0 0-16,5-4-20 16,-1-4 4-16,1 4-60 15,4-8 0-15,0-4-8 16,5-8 4-16,4-4 0 15,0-4 0-15</inkml:trace>
  <inkml:trace contextRef="#ctx0" brushRef="#br0" timeOffset="89694.0557">13705 17770 220 0,'0'-39'120'0,"-9"23"-40"0,9 16 0 16,0 0-20-16,0 0 4 16,13 4-20-16,-4 0 4 15,23 8-24-15,-1 4 0 16,5 7-24-1,0-3 4-15,-1 0-8 0,1 0 4 16,-9 0-64-16,-5 0 4 16,1-4-16-16,-5 4 4 15,0-4-64-15,0 0 4 16,-1-1 64-16,-3 1 4 0,35-8 20 16,-9 0 4-16</inkml:trace>
  <inkml:trace contextRef="#ctx0" brushRef="#br0" timeOffset="90428.4762">14511 17599 212 0,'-5'-24'116'0,"-8"5"-52"0,13 19 4 0,0-12-20 16,0 4 0-16,9-8-16 16,-5 4 0-16,14-4-12 15,-5 4 0-15,10 0-8 16,-5 0 4-16,13 4-12 15,-9 0 4-15,5 8-12 16,-4 0 4-16,-5 8 0 16,-5 0 0-16,-9 24 0 15,1-4 4-15,-14 15-4 16,0-3 0-16,-13 8 4 0,4-4 0 16,0 0-8-16,0-9 4 15,9-3-4-15,0-4 4 16,9-4 4-16,0-4 0 15,13-8-8-15,-4 4 0 16,18-12 8-16,-4 0 4 16,17-4-12-16,-9 0 0 15,10 0-88-15,-6 0 0 16,1 4-88-16,-4 0 0 16</inkml:trace>
  <inkml:trace contextRef="#ctx0" brushRef="#br0" timeOffset="100227.8081">12926 15956 192 0,'-9'-28'108'0,"-44"12"-68"0,44 8 4 0,0 4-44 16,-9-4 4-16,-5 4-8 16,1 4 4-16,0 4 16 15,-5 8 0-15,4 20-8 16,1 4 4-16,0 7-8 16,4 1 0-16,4 8-4 15,1-8 0-15,13 3 4 16,0-7 0-16,22 4-4 15,-4-12 4-15,18-8 0 16,-5-4 4-16,14-16-8 16,-9 0 4-16,0-20 4 15,-1 4 0-15,-21-28-4 16,-1 4 0-16,-26-24-4 16,4 13 0-16,-36-1-4 0,9 8 0 15,-4 8-128-15,4 8 4 16,18 8 16-16,0 5 4 15</inkml:trace>
  <inkml:trace contextRef="#ctx0" brushRef="#br0" timeOffset="100712.2201">13450 15999 232 0,'-18'16'128'0,"-4"20"-120"0,17-32 0 16,-4 16-8-16,0-4 0 16,-4 20 0-16,4-4 4 15,-9 7-4-15,0-7 4 16,0 4 0-16,0 0 4 16,0-8-92-16,5-4 0 15,-1-8-28-15,1-4 4 16</inkml:trace>
  <inkml:trace contextRef="#ctx0" brushRef="#br0" timeOffset="100915.3593">13083 16151 280 0,'-9'0'156'0,"13"-4"-120"0,-4 4 0 0,9 0-4 16,0 0 4-16,18 8-12 15,-5 0 4-15,19 8-24 16,-5-1 4-16,4 9-12 15,-4-4 0-15,4 0-36 16,-9 4 4-16,5-8-64 16,-9 0 0-16,4-4-16 15,-4-4 4-15,0 4 52 16,-5 0 0-16</inkml:trace>
  <inkml:trace contextRef="#ctx0" brushRef="#br0" timeOffset="101681.0377">12980 16155 136 0,'-5'-32'76'0,"-17"4"-36"0,18 24 0 15,-5-12-20 1,0 4 0-16,-5-8-12 0,1 4 4 16,-5 0 0-16,4 4 4 15,-21 1-12-15,8-1 0 16,-5 4 12-16,6 4 4 16,-6 8-12-16,5 12 0 15,1 3-4-15,3 9 0 16,5 8-4-16,5 4 4 15,4 0-8-15,4-8 4 16,10 3-4-16,-5-3 4 0,13 4 8 16,1-12 0-16,22-8-4 15,-5 0 4-15,14-8 4 16,-10-4 0-16,6-12-4 16,-5 4 0-16,-5-16-8 15,-9 0 4-15,-8-20 0 16,-5 8 4-16,-14-11-4 15,1 3 4-15,-23-4 0 16,4 8 0-16,-21 0-12 16,12 12 4-16,1 9-64 15,4-1 0-15,18 8-84 16,0 0 4-16,41-8 80 16,-1 12 4-16</inkml:trace>
  <inkml:trace contextRef="#ctx0" brushRef="#br0" timeOffset="102415.4626">13763 15944 204 0,'-18'0'112'0,"18"-12"-64"0,0 12 4 16,5-12-32-16,-1 4 4 16,10-8-12-16,-1 4 4 15,9-8 0-15,-4 4 4 16,5 0-8-16,-5-4 4 16,0 8-16-16,-1 5 4 15,6 7 4-15,-10 0 4 16,-4 15-12-16,0 5 4 15,-9 16 0-15,0-4 0 16,0 16-8-16,0-8 4 16,-13 7 4-16,4-3 0 0,-5-4-8 15,-4-4 0 1,9-8 0-16,5-5 4 16,4-7 0-16,0 0 0 0,13-8 16 15,1 0 0-15,8-8-12 16,-4 0 4-16,13-4-12 15,-4 0 0-15,5-4-52 16,-6 0 0-16,-3 8-112 16,-1 0 4-16,5 0 124 15,-5 0 0-15,14 0-4 16,-4 0 4-16</inkml:trace>
  <inkml:trace contextRef="#ctx0" brushRef="#br0" timeOffset="102931.1243">14408 15721 200 0,'-5'-12'108'0,"14"12"-72"0,-9 0 0 0,0 0 16 16,0 0 0-16,5 4-20 16,-1 0 0-16,1 12 0 15,-1-4 0-15,-4 12-32 16,0-4 4-16,-4 15-4 16,-1-11 0-16,1 12 0 15,-1-4 4-15,5 0 0 16,0-8 0-16,5-4-28 15,-1-1 0-15,14-15-24 0,-5 0 4 16,5-8-12-16,0 0 4 16,5-4 8-16,-6 0 4 15,1 1-20-15,-4 3 4 16,4 4-28-16,-5 0 0 16</inkml:trace>
  <inkml:trace contextRef="#ctx0" brushRef="#br0" timeOffset="103181.1423">14703 15824 204 0,'-9'-20'112'0,"0"5"-60"0,9 15 0 15,0 0-24-15,0 0 4 0,-4 0-8 16,4 0 4 0,-5 11 8-16,5 1 4 0,-4 20-32 15,4-8 0-15,0 24-8 16,0-8 0-16,-5 3 0 15,1-3 0-15,-1 4-12 16,5-8 4-16,0-8-84 16,0-4 0-16,5-8-36 15,-1-1 4-15,5-15 48 16,-4 0 0-16,-1-12 72 16,1 5 0-16</inkml:trace>
  <inkml:trace contextRef="#ctx0" brushRef="#br0" timeOffset="103493.6622">14931 15860 220 0,'-9'-20'120'0,"9"8"-56"0,0 12 4 16,0 0-68-16,0 0 0 15,-4 0-4-15,4 0 4 16,-9 12 0-16,0-4 0 16,-9 24 4-16,5-4 0 15,-5 12-12-15,4-4 4 16,5 7 4-16,0-3 0 15,14 0 0-15,-5-8 0 16,13-12 8-16,1-4 0 16,8-16 4-16,-4 0 4 15,4-12-4-15,-4 4 4 0,5-28-12 16,-10 8 0 0,-4-12-4-16,-4 4 4 0,-14 5-28 15,4 3 0-15,-13 8-84 16,0 4 4-16,9 12 0 15,0 0 0-15,-4-4 68 16,0 0 4-16</inkml:trace>
  <inkml:trace contextRef="#ctx0" brushRef="#br0" timeOffset="103915.5711">15254 15701 316 0,'-18'-36'176'0,"13"24"-136"15,5 12 4-15,5 0-36 16,-5 0 0-16,9 20-8 0,-5-4 0 16,1 20 4-1,-1-8 4-15,-8 19-8 0,-1-3 0 16,1 4 4-16,-1-8 0 16,1 0-4-16,-1-9 0 15,5-11 4-15,0 0 0 16,9-20-4-16,-4 0 4 15,13-16-8-15,-5 4 4 16,14-8 0-16,-5 5 0 16,1 3-8-16,-1 0 0 15,0 12 12-15,-4 0 0 16,0 16-4-16,0-4 0 0,-5 15-4 16,-4-3 4-16,-9 8 0 15,0-12 0 1,-13 4 4-16,0-4 0 0,-14-4-4 15,4 0 4-15,-4-12-8 16,5 0 0-16,4-4-68 16,5 0 0-16,13-8-88 15,0 4 4-15,0-4 84 16,0 4 0-16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6T19:35:58.0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8755 7706 124 0,'-23'4'72'0,"19"-12"-28"0,4 8 0 0,0 0-24 16,0 0 4-16,0 0-8 15,0 0 4-15,0 0-12 16,0 0 0-16,0 0 12 16,0 0 4-16,0 8-4 15,0 4 4-15,0 8-8 16,0-4 0-16,0 12-4 16,0-5 0-16,9 13-12 0,0-8 4 15,4 0-8 1,1-4 4-16,-1-8-80 15,-4 4 4-15,0-20-56 0,0 0 4 16,4-16 76-16,1 8 0 16</inkml:trace>
  <inkml:trace contextRef="#ctx0" brushRef="#br0" timeOffset="944.1659">8620 8394 108 0,'-4'-12'64'0,"4"4"-12"0,0 8 0 16,0-7-16-16,0 3 0 16,0-8 0-16,0 4 0 0,4 0-16 15,1 4 4-15,8-4-16 16,-4 0 4-16,18 0-8 15,-4 0 4-15,3 4-4 16,-3 0 4-16,-5 8 4 16,0-4 0-16,-14 20-4 15,-4-4 0-15,-9 12-12 16,0-5 4-16,0 13 0 16,0-8 0-16,5 4 0 15,-1-4 0-15,5 0 4 16,0-8 0-16,9-1 20 15,0-3 0-15,5-4-16 16,-1 0 4-16,5-8-8 16,-5 0 0-16,14-8 0 15,-4 0 0-15,8-4-88 16,-4 0 4-16,-5 4-80 0,-4 0 4 16,-4 8 80-16,-6 0 4 15</inkml:trace>
  <inkml:trace contextRef="#ctx0" brushRef="#br0" timeOffset="1694.2215">8352 8920 204 0,'-18'-8'112'0,"14"0"-76"0,4 8 4 15,0-8-12-15,0 0 0 16,9 0-16-16,-1-4 4 16,1 4-4-16,0 0 0 15,9 4-4-15,-9 0 4 16,5 4-4-16,-5 0 0 16,0 8-12-16,-1-4 4 15,1 20 0-15,0-8 4 0,0 8-4 16,-4-4 4-16,-5 7-4 15,0-7 0-15,0 8-4 16,0-4 4-16,0-4-4 16,0-4 4-16,0-4-4 15,0 0 0-15,9 0 4 16,-5-4 0-16,10-4 0 16,-1 0 4-16,1 4-8 15,-1-4 4-15,0 8 4 16,-4-1 4-16,0 5-4 15,-4 0 0-15,-10 4 28 16,5-4 4-16,-13 12-20 16,-1-4 0-16,-8 12-12 15,4-4 0-15,-4-9-16 16,-1-3 4-16,1-16-88 16,4 0 0-16,9-12-52 15,0 0 4-15,-4 8 72 0,-1 0 4 16</inkml:trace>
  <inkml:trace contextRef="#ctx0" brushRef="#br0" timeOffset="4046.9826">1875 10603 180 0,'-22'-36'100'0,"9"40"-64"0,13-4 4 15,-9 0-8-15,4 0 0 16,-17 4-32-16,8 0 4 15,-12 36 12-15,8-8 4 16,13 20-16-16,1-5 0 16,22 9-8-16,-14-12 4 15,27-8 0-15,5-5 0 16,0-19 0-16,0 0 0 0,4-24 4 16,-4 0 4-16,-5-19-4 15,-4 7 0-15,-13-20 0 16,-5 8 0-16,-23-12 0 15,1 5 0-15,-28 7-4 16,10 4 0-16,-18 16-12 16,9 4 4-16,-1 20-76 15,-4-4 0-15,37 4-28 16,-1-4 0-16,35-12 72 16,-8 4 4-16</inkml:trace>
  <inkml:trace contextRef="#ctx0" brushRef="#br0" timeOffset="4265.7485">2547 10396 208 0,'-5'-4'112'0,"5"-4"-76"0,0 8 0 16,0 4-16-16,0 0 0 15,-4 8-16-15,-1 0 0 16,1 20-4-16,4-4 4 15,-9 27-44-15,5-11 0 16,4-4-40-16,0-8 4 16,13-4-24-16,-13-4 4 15</inkml:trace>
  <inkml:trace contextRef="#ctx0" brushRef="#br0" timeOffset="4468.8902">2229 10512 300 0,'-9'15'164'0,"14"-30"-124"0,-5 15 4 0,9 0 0 16,0 0 0-16,26 8-32 15,1-1 0-15,13-3-12 16,-4 0 0-16,13 8-16 16,-4-4 0-16,-5-8-104 15,-8 0 0-15,-1-12-8 16,-9 4 0-16,-4-7 68 15,-14 3 0-15</inkml:trace>
  <inkml:trace contextRef="#ctx0" brushRef="#br0" timeOffset="5692.8691">2708 9982 232 0,'-22'-4'128'0,"22"-20"-84"0,0 20 4 15,4-15-28-15,-4 3 4 0,9-4 0 16,0 4 4-16,4-16-4 15,1 4 0-15,-1 0-12 16,1 8 4-16,4 4-8 16,-5 1 0-16,-4 15 0 15,0 0 0-15,0 15-12 16,-5 1 4-16,-4 8 0 16,0 0 0-16,-4 8 0 15,-1-4 0-15,1 0-4 16,-1-4 4-16,5-5-8 15,0-3 4-15,5-4 4 16,-5-4 4-16,9 0-8 16,-5 0 4-16,14-4 0 15,-4-4 0-15,8-4 0 16,-4 0 0-16,4 8 0 16,5-4 0-16,-9 8 4 0,0-4 0 15,-5 20 0-15,1-8 4 16,-14 20-8-16,0-8 0 15,-9 11 0-15,0-3 0 16,-9 0 4-16,5-8 0 16,-1 0-24-16,1-8 0 15,4-12-116-15,0-4 4 16,9-12 16-16,0 4 4 16,-14 0 52-16,1 0 0 15</inkml:trace>
  <inkml:trace contextRef="#ctx0" brushRef="#br0" timeOffset="7352.2671">439 10094 184 0,'-5'4'104'0,"10"-12"-40"0,-5 8 4 15,4-4-40-15,1 0 0 0,17 8-16 16,-13 0 4-16,18 8-8 16,-5-4 4-16,14 12-8 15,-14-5 4-15,10 5-12 16,-5-4 0-16,8-4 32 15,-8 0 0-15,0-12-16 16,4 0 0-16,-17-16-4 16,-1 0 4-16,-13-24-8 15,0 9 4-15,-13-21-4 16,-1 4 0-16,-17-4-52 16,9 9 0-16,-1 7-40 15,6 8 0-15,8 12-28 16,0 4 0-16,27 0 48 15,-14 0 4-15</inkml:trace>
  <inkml:trace contextRef="#ctx0" brushRef="#br0" timeOffset="7696.0417">936 9632 212 0,'9'12'116'0,"13"4"-92"0,-22-16 4 0,13 24-8 16,1-4 0-16,13 19-16 16,-5-7 0-16,5 16-4 15,-5-12 4-15,14 4-24 16,-14-8 0-16,-4-5-72 16,-4-3 4-16,-1-8-16 15,-8-4 4-15</inkml:trace>
  <inkml:trace contextRef="#ctx0" brushRef="#br0" timeOffset="7946.0553">801 9652 276 0,'-18'-16'152'0,"23"-4"-116"0,-5 20 4 16,27-16-32-16,-14 0 0 16,18-12-12-1,-4 9 4-15,18-5 4 0,-9 4 0 16,4 4 0-16,-8 4 0 15,-1 12 8-15,0 0 0 16,-8 16-12-16,-10 0 0 16,-9 8 12-16,1-4 4 15,-10 3-16-15,1 1 0 16,-9 0-56-16,4-4 0 0,-5-4-64 16,1-4 0-1,13-12 8-15,0 0 0 0</inkml:trace>
  <inkml:trace contextRef="#ctx0" brushRef="#br0" timeOffset="8399.2138">1379 9425 304 0,'-5'8'164'0,"10"12"-128"16,-5-20 0-16,9 16-36 15,-5-4 0-15,14 12 0 16,-14-4 0-16,14 15 0 15,0-3 4-15,0-4-4 16,-4-4 4-16,-10-12-8 16,1 0 4-16,-10-16-4 15,5 4 4-15,-18-16 0 16,5 0 4-16,-19-16-8 0,10 4 4 16,-14-15 24-16,9 11 0 15,1 0 0-15,3 4 4 16,5 4-20-16,5 4 0 15,22 8-8-15,-5 0 0 16,28 8 0-16,-15 0 0 16,37 8 0-16,-14 0 4 15,28 4-4-15,-10 0 0 16,-4 8 0-16,-1-4 4 16,-12 0 8-16,-1-4 4 15,-9-8-8-15,0 0 4 16,-22-20-8-16,0 4 4 0,-27-20-8 15,9 5 4-15,-31-25 8 16,9 8 0-16,-14-12-132 16,9 9 4-16,9-1-60 15,5 12 4-15,31-4 128 16,-9 9 0-16</inkml:trace>
  <inkml:trace contextRef="#ctx0" brushRef="#br0" timeOffset="15641.1062">9565 8816 148 0,'-31'-4'80'0,"13"4"-24"0,18 0 0 15,-14 0-36-15,5 0 4 0,-13 4 0 16,4 0 4 0,-4 4-20-16,4 0 0 0,-14 8-12 15,10 0 4-15,0 20-4 16,4-12 4-16,-5 23 4 15,1-7 0-15,13 12-4 16,0-4 4-16,18-1-4 16,-5-7 0-16,28-4 0 15,-5-4 4-15,26-8-4 16,-3-4 0-16,-1-12 12 16,-9 0 4-16,5-12 0 15,-9 0 4-15,-5-24-4 16,-4 8 0-16,-18-16-4 15,0 8 0-15,-27-20-8 16,4 9 0-16,-21-9-4 16,3 12 0-16,-8 0-140 0,4 4 0 15,18 5 0-15,5 3 0 16</inkml:trace>
  <inkml:trace contextRef="#ctx0" brushRef="#br0" timeOffset="19046.1173">12796 9425 100 0,'27'-4'56'0,"-31"24"-44"0,-5-16 0 15,0 0-12-15,0 4 4 0,0 4-4 16,4 0 0-16,1 0 8 16,4 0 0-16,4 0 8 15,5 4 0-15,0-4 0 16,0 3 0-16,5 17-8 16,4 0 4-16,4 4-12 15,14 4 0-15,-5 3 4 16,5 1 0-16,4 4 0 15,1-8 4-15,-1-4-4 16,0 3 4-16,0 1 4 16,1 4 0-1,30 16-4 1,-8-1 4-16,4 9-12 16,5 8 4-16,-1-13-8 15,5 1 4-15,-8-8 0 16,-1 3 0-16,-9-7-4 15,0 0 0-15,0-4 4 0,-9 7 4 16,1-3 8-16,12 0 0 16,1 0-12-16,4-1 0 15,9 5 0-15,-4 8 0 16,-5-9 0-16,0 1 0 16,9 4-4-16,0 0 4 15,-9-5 0-15,1 1 0 16,3 4 0-16,1-1 0 15,4 1 0-15,0 4 0 16,0-13 0-16,0 5 0 0,9 4-4 16,-4 4 4-1,4-1 4-15,0-3 4 0,-5 0-8 16,-4-1 4-16,-4-3-4 16,-5 0 0-16,-4-5 0 15,8 5 0-15,-3-4 4 16,-1-4 0-16,4-5 12 15,1-3 0-15,4 0-20 16,-4 8 0-16,-1 0-8 16,-4 3 0-16,1-7 24 15,-1 8 0-15,-9-8-8 16,-4-5 0-16,-1-7-4 16,1 4 4-16,0-4-4 15,4-4 4-15,-4 0 0 16,-5-9 0-16,0 1-8 15,0-4 4-15,-8 0 0 0,-1 0 0 16,-4 0-4-16,4 4 0 16,-4 0 8-16,0 0 4 15,4 4-8-15,5-1 0 16,-1 5 0-16,1 0 0 16,4-4 0-16,1 0 4 15,-10 0-8-15,0 4 4 16,0-4-4-16,5 3 4 15,0 13 0-15,9-4 4 16,-1 4 0-16,15 0 4 0,-6-1-12 16,1-3 4-16,0 4 4 15,-10-4 0-15,1-8-12 16,-9 0 4-16,-1 3 4 16,-3-3 4-16,-5 0-4 15,-5-4 0-15,0 4 4 16,1-8 4-16,-1 0-12 15,0 0 0-15,5-5-8 16,-14 1 0-16,1-4-20 16,-10 0 0-16,-4 0-32 15,-9 0 4-15,0 4-60 16,0-4 4-16</inkml:trace>
  <inkml:trace contextRef="#ctx0" brushRef="#br0" timeOffset="19358.6404">18816 13986 156 0,'-4'-32'88'0,"44"0"-112"0,-35 24 0 16,4 0 40-16,-1 4 0 16,1 4-8-16,5 0 4 15,-1 8 8-15,1 0 4 16,-1 0-12-16,18 0 0 15,-4 4-4-15,5 4 4 16,3 4-12-16,6 0 4 16,-10 0-4-16,-4 3 4 0,0 1 0 15,-14 0 4-15,-8-4 4 16,-14 0 0-16,-18-4 8 16,-9-4 0-16,-18-4-8 15,5-4 4-15,-5-4-8 16,1-4 0-16,8 0-108 15,9 0 4 1</inkml:trace>
  <inkml:trace contextRef="#ctx0" brushRef="#br0" timeOffset="49274.8406">5134 17552 244 0,'-5'-20'132'0,"14"-8"-92"0,-9 20 4 0,0 0-20 16,5 0 0-16,-5 0-8 15,0 8 4-15,-14 0 0 16,-4 8 4-16,-8 8-20 16,-6 12 4-16,5 7-8 15,5 9 4-15,9 4-4 16,4 0 0-16,13 0 4 15,10-1 0-15,8-3 0 16,14-8 0-16,0-4 0 16,-1-12 0-16,-3-8-4 15,-1-8 0 1,-4-36 4 0,-14-16 4-16,-4-8-12 0,-9 4 4 15,-13 5-4-15,-14 3 0 16,-4 12 0-16,-5 8 4 15,5 12-136-15,8 8 4 16,10 12 24-16,17 4 0 16,14-8 44-16,0 0 0 15</inkml:trace>
  <inkml:trace contextRef="#ctx0" brushRef="#br0" timeOffset="56359.1863">5975 17794 128 0,'-4'-12'72'0,"22"8"-48"15,-18 4 4-15,0-4 12 16,0 0 0-16,4 4-20 15,-4 0 4-15,0 0 12 16,-9 4 0-16,0 4-24 16,-4 8 4-16,-10 0-4 15,1 4 4-15,-5 4-8 0,-4 4 4 16,4 4-12 0,-4-1 0-16,4-3 4 0,5-4 0 15,-5-4-104-15,9-8 0 16,4-4-24-16,14-4 4 15,0 0 80-15,5 0 0 16</inkml:trace>
  <inkml:trace contextRef="#ctx0" brushRef="#br0" timeOffset="56593.5764">5590 17862 220 0,'-22'-24'120'0,"18"16"-60"0,4 8 4 0,0 4-4 15,4 0 4-15,9 4-28 16,10 0 0 0,-1 0-12-16,10 0 4 0,-1 4-24 15,0 8 0-15,1-4-4 16,-1 4 0-16,-4 3 4 16,4 1 4-16,-4-4-148 15,0 0 4-15,-5-4-20 16,14-4 4-16,-14-4 80 15,-17-4 4-15</inkml:trace>
  <inkml:trace contextRef="#ctx0" brushRef="#br0" timeOffset="57390.5095">6311 17444 244 0,'4'-4'132'0,"19"-24"-92"15,-14 20 0-15,9 0-8 16,4 0 4-16,5 0-8 16,9 0 0-16,-5 0-16 0,0 5 4 15,1 3-8-15,-5 3 0 16,-5 5-4-16,-9 4 4 15,-8 4-4-15,-5 0 4 16,-9 0-12-16,0 12 0 16,-9-4 0-16,5 4 4 15,-5 0 4-15,0-5 0 16,0 1-4-16,4-4 0 16,6-8 0-16,3 0 0 15,5-4 4-15,0-4 0 0,5 0-8 16,8-4 4-16,5 4 0 15,9 0 4-15,0 4-8 16,-1 8 4 0,1 0-4-16,0 0 4 0,-9 4 0 15,-5 3 0-15,-8 1 0 16,-10 4 0-16,1 0 0 16,-9-4 4-16,-5 0 36 15,-14 4 0-15,10-8-28 16,-5-4 4-16,-4-5-12 15,4-7 0-15,5-4-28 16,-1-4 0-16,5 0-100 16,0-3 0-16,0 7-32 15,-4 11 0-15</inkml:trace>
  <inkml:trace contextRef="#ctx0" brushRef="#br0" timeOffset="97766.1802">7560 17556 192 0,'-18'-16'108'16,"-14"0"-80"-16,24 12 4 0,-6 0-28 15,-4 4 4-15,-4 0 20 16,-1 4 4-16,-12 4-16 16,3 12 0-16,-8 3-8 15,9 9 0-15,-1 4 4 16,10 12 4-16,4-4-20 15,5 3 4-15,13 1 8 16,13 0 0-16,9 0-8 16,14-13 4-16,9-11 0 15,9-12 0-15,-5-12-4 0,0-12 4 16,0-16 0-16,-4-7 4 16,-13-25-8-16,-10 0 4 15,-13 1-8-15,-18 7 4 16,-13 4-4-16,-10 16 4 15,-4 8-48-15,1 8 0 16,8 8-96-16,13 12 4 16,14-4 60-16,9 8 4 15</inkml:trace>
  <inkml:trace contextRef="#ctx0" brushRef="#br0" timeOffset="98109.9548">8137 17635 212 0,'-45'-48'120'0,"36"1"-96"0,5 39 4 0,-1 0-28 15,1 0 4-15,-14 0 16 16,-4 8 0-16,-14 12-12 16,0 16 0-16,0 7-4 15,5 5 4-15,4 12-4 16,9-8 0-16,9-5 0 15,14-3 4-15,17-8-4 16,14-4 4-16,4-8 4 16,5-8 0-16,-9-8 0 15,0-8 4-15,-10-12-8 0,-12-12 0 16,-10-12 4-16,-8 1 0 16,-10-1-16-16,-8 4 4 15,0 8-80 1,-5 12 4-16,9 8-88 0,27 12 0 15,9-8 120-15,9 16 4 16</inkml:trace>
  <inkml:trace contextRef="#ctx0" brushRef="#br0" timeOffset="98406.8499">8571 17468 356 0,'-36'-16'192'0,"1"-12"-176"0,26 24 0 0,0 4-20 15,0 8 4-15,-5 8-20 16,1 12 0-16,-1 12 12 16,6 7 4-16,-1 1 4 15,9 0 0-15,4 4-4 16,5-12 4-16,9-5 4 16,9-7 4-16,0-8 0 15,4-8 0-15,0-16 28 16,-4-8 0-16,-4-12-24 15,-10-20 4-15,-4-3-12 16,-14-13 4-16,-8 4-72 16,-9 5 0-16,-10 11-92 15,-4 16 4-15,-4 12 44 16,0-4 0-16</inkml:trace>
  <inkml:trace contextRef="#ctx0" brushRef="#br0" timeOffset="99203.7804">7967 16079 212 0,'-22'-16'116'0,"4"-32"-96"0,13 44 0 0,-4 8 8 15,-4 8 4-15,-1 12-8 16,-3 4 4-16,-6 12-12 16,-4 8 4-16,-8 11-12 15,-6 21 4-15,-8 15-4 16,-14 21 4-16,1-1 16 16,-23 17 4-16,0-1-8 15,-5 24 4-15,5-4-12 16,4-3 0-16,-4 3 0 15,0-8 0-15,5 12-16 16,4-7 0-16,4-17 0 16,1-12 4-16,3-19 0 15,10-13 4-15,9-15-96 16,9-16 4-16,4-13-48 16,9-7 4-16,14 0 24 0,-1-8 4 15,32-8 44-15,4-4 4 16</inkml:trace>
  <inkml:trace contextRef="#ctx0" brushRef="#br0" timeOffset="101272.895">8482 16672 252 0,'0'-12'136'0,"9"4"-112"0,-9 8 4 15,4 0 0-15,1 0 4 16,13 12-8-16,-5 0 0 0,9 24-20 15,-4-4 0-15,5 11 4 16,-1-7 0-16,5 4-4 16,-5-4 4-16,5-8-8 15,0-4 4-15,-5-8 0 16,-4-1 4-16,0-27 8 16,0 5 4-16,0-29-20 15,-5 4 4-15,-4-20 0 16,0 8 0-16,-9-7-8 15,0 7 0-15,0 12-120 16,0 4 0-16,-9 24-16 16,5 0 0-16,22 4 88 15,0 0 4-15</inkml:trace>
  <inkml:trace contextRef="#ctx0" brushRef="#br0" timeOffset="101476.0373">9243 16553 288 0,'-27'0'156'0,"36"24"-136"0,-9-24 0 16,4 15-12-16,1 1 4 15,8 28-12-15,-4-8 4 16,9 12 0-16,-5-5 0 16,-4 1-64-16,0-8 4 15,-9 0-40-15,0-4 4 16,0-20-12-16,0 0 4 0</inkml:trace>
  <inkml:trace contextRef="#ctx0" brushRef="#br0" timeOffset="101710.4241">9229 16573 312 0,'9'-56'172'0,"-4"20"-96"0,-5 28 0 0,4-4-56 16,1 4 0-16,12-4-20 15,1 4 4-15,14 0-4 16,-5 0 4-16,4 8-8 15,-9 0 0-15,-4 16 8 16,-4-4 0-16,-19 16-8 16,1-4 4-16,-19 8 4 15,10-8 4-15,-10 0-40 16,6-5 0-16,-6-7-92 16,5-4 4-16,5-4-4 0,4-4 0 15,18-8 60 1,0 0 0-16</inkml:trace>
  <inkml:trace contextRef="#ctx0" brushRef="#br0" timeOffset="101991.6951">9757 16493 412 0,'-9'-4'224'0,"5"4"-216"0,4 0 4 15,-9 8-16-15,0 0 0 16,0 20 4-16,0-8 4 0,0 15-24 15,0-3 0-15,9 16 16 16,0-8 4-16,14 4 0 16,-5-9 0-16,13-7 0 15,0-4 4-15,1-16 12 16,-5 0 4-16,-5-28 4 16,0 0 4-16,-8-16-28 15,-1 9 4-15,-13-21-36 16,1 12 0-16,-15 4-164 15,5 8 4-15,9 20 116 16,0 0 4-16</inkml:trace>
  <inkml:trace contextRef="#ctx0" brushRef="#br0" timeOffset="102772.9996">5268 16803 236 0,'-4'0'132'0,"26"36"-88"0,-22-32 0 0,13 16-28 16,5 4 4-16,0 4-20 16,0-4 0-16,5 4 4 15,-6-1 4-15,1-7 0 16,-4 0 0-16,4-12 4 16,-5 0 4-16,1-20 8 15,-1 4 4-15,-4-28-24 16,0 1 0-16,-5-13-4 15,1 8 0-15,-5 0-84 16,0 8 0-16,0 8-68 16,0 5 4-16,27 7 80 15,-5-4 4-15</inkml:trace>
  <inkml:trace contextRef="#ctx0" brushRef="#br0" timeOffset="103194.9015">5823 16728 244 0,'-13'4'136'0,"4"51"-84"0,4-51 0 16,10 24-16-16,-1-4 0 16,10 16-28-16,-5-8 0 15,4 8-8-15,-4-5 0 16,0-3-64-16,0-4 4 16,-9-8-28-16,0-4 0 15,-9-12-8-15,0 0 4 16,-13-12 52-16,4 0 4 15,0-20 304 1,-76 155-268 0,179-318 80-16,-90 136 4 15,1 7-16-15,-1 8 4 0,10 4-36 16,-1 4 0-16,14 9-28 16,-4-1 0-16,13 8-8 15,-5 4 0-15,9 4 0 16,-4 4 4-16,0 8-4 15,0-4 4-15,-18 12 0 16,-5 0 0-16,-13 16-4 16,0-8 0-16,-22 3-40 15,9-3 0-15,-1-4-80 16,5-4 4-16,5 4-4 16,4-4 4-16,13-12 52 15,1 0 4-15</inkml:trace>
  <inkml:trace contextRef="#ctx0" brushRef="#br0" timeOffset="103632.4365">6150 16712 228 0,'9'-4'128'0,"-5"16"-52"0,-4-12 4 16,0 24-68-16,0-4 4 16,0 11-12-16,0-3 0 15,0 16 0-15,0-8 0 16,0 0-4-16,0-5 4 15,-4-3-12-15,4-8 4 16,-5-12-8-16,5-4 4 31,-4-40 0-31,-1 1 4 0,1-13 4 16,-1 8 0-16,1-4 0 16,-1 8 0-16,1 9 8 15,0-1 4-15,8 16 8 16,0 4 4-16,14 12-8 15,-4 0 0-15,13 24-4 16,-5-8 0-16,14 11-4 16,-5-7 0-16,9 4-8 15,-13-4 0-15,0-4 4 16,-4-4 4-16,-6-8-4 16,-3-4 0-16,-1-16 0 15,-4 0 4-15,0-24 4 16,-4 8 0-16,-5-24-16 15,0 13 0-15,-5-17-108 0,1 16 4 16,-1 12-56-16,1 4 0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6T19:38:56.2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5859 12155 136 0,'-14'4'76'0,"6"-40"-28"16,-1 20 4-16,-5 4-36 15,-4-3 0-15,0 3 4 16,-8 0 0-16,-10 0 0 16,0 0 4-16,-4-4-4 0,-14 4 0 15,0-4-8 1,-13 0 4-16,-9 0-16 0,-14-4 4 15,-4 0-4-15,9 0 4 16,5-3 0-16,8 7 0 16,10 0-8-16,17 4 4 15,9 0-8-15,9 4 4 16,9 4-32-16,9 4 4 16,0 0-24-16,5 4 4 0,4 4 0 15,0 0 0 1,4 4-12-16,-4 0 0 15,0 0 24-15,18 0 4 0</inkml:trace>
  <inkml:trace contextRef="#ctx0" brushRef="#br0" timeOffset="671.918">4870 11570 160 0,'-5'-40'88'0,"-26"-19"-56"0,18 43 0 16,-5-12-32-16,-14-4 4 15,-8 4-4-15,-18 0 0 0,-18 4 0 16,-27 1 0-16,-5 7-4 15,-17 12 0-15,-9 16 8 16,-5 11 0-16,-4 9 4 16,18 4 4-16,-1 16-4 15,19 0 4-15,17 3-8 16,23 9 0-16,18 4 4 16,22 3 4-16,23 5 8 15,21 3 4-15,28-7-12 16,22-8 4-16,23-5-12 15,26-3 0-15,19-12 4 16,8-12 0-16,9-16 8 16,0-12 0-16,0-8 0 15,-13-12 0-15,-9-16 8 16,-18-8 0-16,-27-8-12 16,-23-3 0-16,-21-5-8 0,-14-4 4 15,-27-7-8-15,-27-1 0 16,-14-4-4-16,-17-11 4 15,-13 15 0-15,-19 8 0 16,-13 9-60-16,-4 11 4 16,-5 24-92-16,0 32 0 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6T19:39:47.0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9851 11753 4 0,'14'-12'8'0</inkml:trace>
  <inkml:trace contextRef="#ctx0" brushRef="#br0" timeOffset="640.6695">9999 11705 104 0,'4'8'56'0,"32"-12"-32"0,-31 0 4 0,-1 0 8 15,5 0 0-15,0-3-12 16,5-1 0-16,-5-4-12 15,-1 0 4-15,1-8-8 16,-9 0 4-16,-9 0 8 16,1 0 4-16,-6-4-16 15,-4 0 0-15,-4 4 0 16,-10-3 4-16,-8 3-8 16,0 0 0-16,-9 0-4 15,-5 0 4-15,0 12 0 16,5 4 4-16,-5 8-4 15,1 8 0-15,3 8 0 16,1 8 0-16,0 4-4 16,4-1 0-16,-4 1 0 15,9 4 0-15,4 4 0 16,0 4 0-16,9-5-4 0,5 1 0 16,8 0 4-16,10 0 4 15,8 4-4-15,10 3 4 16,8-7-8-16,10 0 0 15,8-4 4-15,14-4 0 16,13-5 12-16,0 1 4 16,9-12-12-16,-5-8 0 15,1-12 0-15,0-12 0 16,-10-12 0-16,-3 5 4 16,-10-5 16-16,-9-4 4 15,-4 0-16-15,-9 0 0 0,-9 0-8 16,-5 0 0-16,0 1-8 15,5 3 4-15,-9 4 4 16,0 4 0-16,0 0 0 16,-4 4 0-16,-1 4 0 15,1 0 0-15,-1 4-8 16,1 0 4-16,-1 0 0 16,1 0 0-16,4 8-52 15,-5-3 4-15,5 3-56 16,-5 0 0-16,-4 3 0 15,0 5 4-15,5 4 36 16,31 0 4-16</inkml:trace>
  <inkml:trace contextRef="#ctx0" brushRef="#br0" timeOffset="1812.629">9999 12036 140 0,'36'4'80'0,"18"-16"-56"0,-37 8 0 16,6 4-16-16,8 0 4 16,14 4 0-16,9 0 0 15,8 0 0-15,5-4 4 16,14 0 0-16,8 0 4 0,5 0-4 15,14-4 4 1,8 0-20-16,-4 0 0 0,5-4 0 16,8 4 4-16,-4 0 0 15,8 0 0-15,6 0 0 16,-5 0 0-16,-1 4-4 16,-3 0 4-16,-5 0-4 15,13 0 0-15,-4 0 0 16,-5 0 4-16,5 0-4 15,-9 0 4-15,-1 0-4 16,-3 0 0-16,-5-4-4 16,0 0 4-16,-14 0 4 15,-4-4 0-15,-4 0-4 16,-1-4 4-16,-8 0-4 16,-5 0 0-16,-9 4 0 0,-4-4 0 15,-5 0 0-15,-9 1 0 16,-9-5 4-16,-8 4 0 15,-6 0-4-15,-8 0 0 16,-4 4 0-16,-5 0 4 16,-9 0-4-16,0 0 0 15,-9-4 4-15,-9 0 4 16,-14 0-12-16,-8 4 0 16,-14-4 0-16,-8-4 4 15,-23 0 0-15,0 0 0 0,-5 5 0 16,-17-1 4-16,-1 0-8 15,-12-8 4-15,-10 0 4 16,-5 4 0-16,-3 0-8 16,-14 0 4-16,-1 0 0 15,1 0 4-15,9 0-4 16,-5 0 0-16,-4 8-4 16,-5-3 4-16,-8 3 0 15,4 0 4-15,-9 4-8 16,0-8 0-16,-5 4 4 15,9 4 4-15,5 4-4 16,9 0 0-16,4-4-40 16,19 0 4-16,12-4-24 15,10 4 0-15,17 4-56 16,41 8 0-16,13 0 100 16,14-8 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T" name="resolution" value="1" units="1/dev"/>
        </inkml:channelProperties>
      </inkml:inkSource>
      <inkml:timestamp xml:id="ts0" timeString="2018-02-23T19:41:53.07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8-02-23T19:41:53.515"/>
    </inkml:context>
  </inkml:definitions>
  <inkml:trace contextRef="#ctx0" brushRef="#br0">9937 11789 0,'0'0'0,"89"-16"0,-53 16 15</inkml:trace>
  <inkml:trace contextRef="#ctx1" brushRef="#br0">1674 6735 228 0,'0'16'124'0,"-9"16"-84"0,5-28 4 16,-1 16-36-16,1-5 0 15,4 17 12-15,0-4 4 16,-5 28-4-16,5-12 4 16,0 27 0-16,0-15 4 15,0 12-28-15,0-13 4 16,0 21-4-16,0-20 0 0,0-5-28 16,0-7 4-1,0-20-60-15,0 0 4 0,0-20-28 16,0 0 4-16,5-4 24 15,4 0 4-15</inkml:trace>
  <inkml:trace contextRef="#ctx1" brushRef="#br0" timeOffset="421.9019">2005 6986 212 0,'-13'-12'120'0,"13"-4"-76"16,0 16 4-16,0-12-28 16,5 0 0-16,3 4 0 0,-8 0 4 15,-8 8-16-15,3 0 4 16,-8 8-8-16,4 0 0 16,-5 20 0-1,-8-4 4-15,8 19-12 0,1-7 4 16,13 16 0-16,0-12 0 15,27 7 0-15,-14-7 4 16,32 0-8-16,-9-8 4 16,13-8 0-16,-13-4 4 15,9-16-4-15,-5 0 4 16,-9-20 12-16,-8 4 4 16,-5-12-20-16,-5 4 4 0,-13-12-4 15,0 4 0-15,-18 8 0 16,0 5 4-16,-13 11-8 15,4 0 0-15,-13 12 0 16,13-1 4-16,13 5-72 16,5-4 4-16,9 0-40 15,5 0 0-15,17-8 0 16,-4 0 0-16</inkml:trace>
  <inkml:trace contextRef="#ctx1" brushRef="#br0" timeOffset="703.1728">2708 6799 276 0,'5'4'152'0,"-1"-4"-116"0,-4 0 0 15,5 15-20 1,-5-3 0-16,9 20 12 0,-9-4 4 15,13 20-32-15,-4-8 0 16,4 15 4-16,-4-11 4 16,9 4-48-16,-4-8 0 15,-1-8-64-15,-4-9 4 16,4-15-20-16,-4-4 4 16,-4-12 80-16,-1 0 0 0</inkml:trace>
  <inkml:trace contextRef="#ctx1" brushRef="#br0" timeOffset="890.6827">2686 6810 272 0,'-14'0'152'0,"37"-11"-88"0,-23 7 0 0,22-12-20 15,0 8 0-15,23-12-36 16,-9 4 0-16,27-16-8 16,-14 4 0-16,5 0-20 15,-14 4 4-15,0 9-60 16,-4-1 4-16,-9 4-16 15,-5 4 0-15,-4 8-28 16,-4 0 4-16,-19 24 80 16,1-5 4-16</inkml:trace>
  <inkml:trace contextRef="#ctx1" brushRef="#br0" timeOffset="1062.5701">2784 7025 280 0,'32'0'156'0,"26"-20"-108"0,-58 17 4 15,27-9-44-15,-5 0 4 16,14-4 0-16,-5 0 4 16,5-8-88-16,-5 4 4 15,1 8-32-15,-14 0 4 16,-10 20-24-16,1-4 0 16</inkml:trace>
  <inkml:trace contextRef="#ctx1" brushRef="#br0" timeOffset="1234.4573">2878 7288 192 0,'-40'28'104'0,"58"-24"-36"0,-18-4 0 0,18-8-16 16,-9 4 0-16,18-8-8 15,-5 0 4-15,27-8-40 16,-13 0 0-16,4-4-40 16,-4 5 4-16,9-9-72 15,-9 8 4-15,8-8-20 16,-8 4 0-16,0 4 40 15,-9 4 4-15</inkml:trace>
  <inkml:trace contextRef="#ctx1" brushRef="#br0" timeOffset="1437.5965">3478 6552 272 0,'-4'12'148'0,"-1"39"-112"0,5-43 4 16,0 20-36-16,0-8 0 15,5 24 0-15,-1-8 0 16,5 16-8-16,0-13 4 16,0 5-68-16,0-8 4 15,0-4-48-15,-5-8 4 16,-4-8 32-16,0-1 4 16</inkml:trace>
  <inkml:trace contextRef="#ctx1" brushRef="#br0" timeOffset="1843.8754">3420 6548 288 0,'0'-40'160'0,"13"20"-116"0,-13 16 4 0,9-8-32 15,0 4 4-15,14-4-20 16,-1 0 4-16,9 0-8 16,-4 4 4-16,4 5 4 15,-4-1 0-15,-13 11 0 16,8 1 4-16,-22 12-12 15,5-4 4-15,-10 16-28 16,5-8 4-16,-13 8 20 16,8 0 0-16,-4-8 0 15,0-5 0-15,14 5 4 16,-1-4 4-16,5-8-8 0,0-4 0 16,9 0-4-16,-5 0 4 15,5 4 0-15,0-4 0 16,0 12 4-16,0-4 0 15,-5 8 4-15,1-1 0 16,-5 9 8-16,0-4 4 16,-18 12 8-16,4-8 0 15,-21 8-12-15,3-9 0 16,-17 5-12-16,9-8 0 16,-10-16-68-16,5 0 0 15,1-16-84-15,8 0 4 0,18 0 64 16,-5 0 4-1</inkml:trace>
  <inkml:trace contextRef="#ctx0" brushRef="#br0" timeOffset="4233.4851">10420 5891 0,'0'0'0,"0"0"0,0 0 16,0 0 0,0 0-16,0 0 15,0 0-15,0 0 16,0 0-16,0 0 16</inkml:trace>
  <inkml:trace contextRef="#ctx1" brushRef="#br0" timeOffset="4499.1325">2207 7228 60 0,'0'-8'36'0,"0"-4"4"0,0 12 0 0,-9 4-24 16,4 0 0-16,5-4-8 16,0 0 4-16,-4 0-4 15,-1 0 0-15,5 0 4 16,0 0 4-16,0 0-4 16,0 0 4-16,0 0-8 15,0 0 4-15,0 0-8 16,0 0 4-16,0 0 0 15,0 0 4-15,0 0-8 16,0 0 4-16,-13 0-4 16,13 0 4-16,-13 0 12 15,4 0 4-15,0 4-16 0,4 0 4 16,-17 4-8-16,8-4 0 16,1 4-4-16,4 0 0 15,-13 0-4-15,8-4 4 16,1-4-68-16,4 0 4 15,9 0-88-15,0 0 0 16</inkml:trace>
  <inkml:trace contextRef="#ctx1" brushRef="#br0" timeOffset="12950.4017">20692 6639 148 0,'0'-31'84'0,"0"-25"-36"0,0 48 4 16,-9-4-28-16,0 0 4 16,-5 0 4-16,1 0 4 15,-18 4-20-15,8 0 4 16,-12 4-12-16,3 4 4 15,-8 4-8-15,9-4 0 16,4 8-4-16,4 0 4 16,1 8-8-16,4 0 4 0,9 8 0 15,0 0 4-15,23 0-4 16,-5-5 4-16,17 5-4 16,-3-4 4-16,13 8-4 15,-10-4 4-15,6 4-4 16,-1-4 4-16,-4 8-4 15,-5-9 4-15,-17 9-4 16,-1-4 0-16,-17 8 4 16,4-8 0-16,-18 0-8 15,5-4 4-15,-14-9 0 16,9 5 0-16,0-20 0 16,5 0 4-16,8-16-8 15,1 4 4-15,13-3 0 16,0-1 4-16,13-8 16 15,1 4 0-15,8-8-12 0,-4 4 4 16,9-8-4-16,-5 8 0 16,1-15-44-16,-5 7 0 15,-9 4-48-15,-1 4 4 16,-8 0-16-16,0 4 4 16,0 8-4-16,0 0 0 15</inkml:trace>
  <inkml:trace contextRef="#ctx1" brushRef="#br0" timeOffset="13544.1956">21283 6496 220 0,'-5'-24'124'0,"-13"12"-100"16,18 12 0-16,-13 0-16 16,-1 0 4-16,-17 24-8 0,9-4 0 15,-14 16-4-15,9 0 4 16,0 15-8-16,5-11 0 16,8 8 8-16,1-8 0 15,26 8 4-15,1-13 4 16,17 1-8-16,-4-8 0 15,18-8-4-15,-9-4 0 16,8-12 8-16,-8 0 0 16,-5-8-8-16,-4 0 4 15,-13-8-4-15,-1 0 4 0,-17-4-4 16,-1 0 0-16,-17 0-4 16,4 4 4-16,-4 4 0 15,4 0 0-15,4 8 0 16,1 0 4-16,13-4-4 15,0 0 4-15,13 4 0 16,-4 0 4-16,14 0-64 16,-6 0 4-16,10-4-36 15,-4 0 4-15,12 0-20 16,-3 4 4-16</inkml:trace>
  <inkml:trace contextRef="#ctx1" brushRef="#br0" timeOffset="13731.7074">21712 6659 180 0,'0'-36'100'0,"0"-7"-48"15,0 35 0-15,-4 0-12 16,4-4 0-16,-5 24-16 0,1-4 0 16,4 20-4-16,0-5 0 15,-5 21-20-15,5-8 4 16,0 12 8-16,0-4 0 16,0-1-80-16,0-7 0 15,0-4-24-15,0-4 4 16,0-12-44-16,0-4 4 15</inkml:trace>
  <inkml:trace contextRef="#ctx1" brushRef="#br0" timeOffset="14122.359">21641 6675 216 0,'0'-60'120'0,"18"-3"-48"0,-18 51 4 16,9 0-48-16,-1 0 4 0,15 0-12 15,-1 0 4-15,19 4-20 16,-10 0 0-16,5 4-4 15,-5 4 4-15,0 8-4 16,1 0 4-16,-14 12 0 16,-5-4 4-16,-13 12-12 15,0 0 0-15,-13 0 8 16,-1-5 0-16,-4-3-4 16,0-4 4-16,14 0-8 15,-1-4 4-15,5-4-4 16,0 0 4-16,9 0-4 15,0 0 4-15,18 0 0 16,-4 0 0-16,-1 8 0 16,0 0 4-16,-8 8-8 15,-1-9 4-15,-17 5 0 16,4-4 4-16,-18 8 0 0,0-4 0 16,-22 0 0-16,8-4 0 15,-13-8-4-15,10 0 4 16,3-8-140-16,5 0 4 15,10 4 4-15,3 0 4 16</inkml:trace>
  <inkml:trace contextRef="#ctx1" brushRef="#br0" timeOffset="23278.6251">19568 13584 184 0,'5'-4'104'0,"-5"0"-72"0,0 4 0 0,0 0-12 16,0 0 4-16,-5 8 4 15,1 0 0-15,-5 12-12 16,0 0 0-16,0 7-8 15,0-3 4-15,0 8 0 16,5-4 4-16,-5 8-4 16,0-8 0-16,4 4-4 15,1-5 4-15,8 1-24 16,1-4 4-16,4 0 16 16,0-4 4-16,13 0-12 15,-4-8 4-15,9-4-24 16,-5 0 0-16,1-4-20 15,-6 0 0-15,1-4-16 0,-4 0 4 16,-5 4-20-16,0-4 0 16,0 4-28-16,0-4 0 15</inkml:trace>
  <inkml:trace contextRef="#ctx1" brushRef="#br0" timeOffset="23919.2928">19586 13552 104 0,'-9'4'56'0,"0"0"-36"16,9-4 0-16,-9 4-16 16,0 0 4-16,-4 4 8 15,0 0 4-15,-1 12 0 16,1-4 4-16,-10 0-20 0,10-4 4 15,0-1 8 1,-1-3 0-16,5-4-4 0,0-4 0 16,14-8 0-16,-5 4 0 15,4-7 8-15,1 3 0 16,-1-8-12-16,1 4 0 16,8-8 4-16,-4 4 0 15,0 0-8-15,4 0 0 16,-4 4 8-16,0 0 4 15,0 8-4-15,0 0 0 16,5 12-12-16,-5 0 0 16,4 4 0-16,-4 0 0 0,4 12 0 15,1-4 4 1,-1 4-4-16,1-4 0 0,-5 3 4 16,0-3 0-16,-9 0-4 15,0-4 4-15,-9-4-8 16,4 4 4-16,-17-8 4 15,4 0 4-15,-14-8-12 16,6 0 4-16,-1 0 0 16,0 0 4-16,13 0-140 15,1 0 4-15,18 8-4 16,-1 0 0-16</inkml:trace>
  <inkml:trace contextRef="#ctx1" brushRef="#br0" timeOffset="24882.8859">20276 14065 160 0,'-36'-12'88'0,"-9"8"-40"0,36 0 0 16,-13 4-40-16,8 0 0 16,-13 8 8-16,5 0 0 15,0 4-8-15,-1 0 4 16,5 0-8-16,5 0 4 15,8 0-8-15,1 0 4 16,8 0 0-16,1-4 4 16,13 4-4-16,-5-4 0 15,14 4 4-15,-5 4 4 16,10 4-12-16,-5-5 4 0,4 9 4 16,-9-4 0-16,-22 12 4 15,0-4 4-15,-13 4-12 16,4-4 0-16,-18 3 4 15,9-11 0-15,-13-4-12 16,9-4 4-16,-5-12 0 16,4 0 0-16,10-24 0 15,-1 4 0-15,10-11 4 16,-1 7 0-16,10-4 12 16,-1 4 4-16,10-4-32 15,-1 4 4-15,5-4-24 16,0 5 4-16,0-1-80 15,-5 0 4-15,-4 16-36 0,-4 0 0 16</inkml:trace>
  <inkml:trace contextRef="#ctx1" brushRef="#br0" timeOffset="25132.9021">20446 14073 192 0,'13'0'104'0,"0"4"-76"0,-13-4 4 0,0 12-20 15,0-4 0 1,0 20-4-16,0-4 4 0,0 16-8 16,0-4 4-16,0 7-20 15,0-7 4-15,0 4-68 16,0-4 0-16,-4-8-40 15,0-1 0-15</inkml:trace>
  <inkml:trace contextRef="#ctx1" brushRef="#br0" timeOffset="25617.3121">20423 14065 260 0,'9'-24'140'0,"14"5"-84"16,-23 15 0-16,9-4-36 15,-1 0 0-15,10-4-4 0,0 4 0 16,14 0-8-16,-10-4 0 16,0 12-4-16,-4 0 0 15,-9 8-4-15,0-4 0 16,-4 8 0-16,-1-4 0 16,-8 8-4-16,-1 0 4 15,-4 3 0-15,5-3 4 16,-5 0-4-16,0 0 4 15,4-4 0-15,1 0 0 16,4 0-8-16,0-4 0 16,9-4 0-16,-5 0 4 15,10 0 4-15,-5 0 0 0,9 0-8 16,-5 0 4-16,0 4 0 16,1-4 0-16,-5 8 0 15,0-4 4-15,-5 12-12 16,1-4 4-16,-10 3 8 15,1-3 0-15,-10 8 0 16,5-4 4-16,-4-4-4 16,0 0 0-16,-1-8-4 15,1 0 0-15,4-8-56 16,0 0 4-16,4-4 0 16,1 0 0-16,4 4-32 15,0 0 0-15,0 0-28 16,0 0 0-16,0-8 100 15,0 0 0-15</inkml:trace>
  <inkml:trace contextRef="#ctx1" brushRef="#br0" timeOffset="26601.7552">20669 13950 148 0,'14'-24'80'0,"-23"16"-20"0,9 8 4 0,4-8-20 15,-4 0 0-15,5 0-28 16,-5 0 0-16,4 0-12 15,1 0 4-15,-1 0-8 16,1 0 0-16,-5 4 0 0,0 4 0 16,0 0-4-16,0 0 0 15,0 4-24-15,0 0 0 16,0-4 4-16,0 0 0 16,4 0 20-16,1 0 4 15,-5 0 0-15,0 0 4 16,0 0-4-16,0 0 4 15,0 0 28-15,0 0 4 16,-5-4-24-16,5 4 4 16,-9 0-4-16,0 0 4 15,-4 4 4-15,4 0 0 16,-13 12 16-16,4 0 0 0,-5 12-20 16,5-4 4-16,-4 16-16 15,4-12 4-15,5 11-4 16,-5-3 4-16,13 4-8 15,1-8 0-15,8 8 4 16,1-8 4-16,17 3-4 16,-8-3 4-16,8-16-8 15,0 0 4-15,14-12 0 16,-9 0 0-16,9-8 0 16,-9 0 0-16,4-12-4 15,-4 4 4-15,-5-12-4 16,-4 0 4-16,-9-3-4 15,-4 3 0-15,-14 0 0 16,0 4 0-16,-9 8-4 16,0 4 0-16,-9 8 4 0,5 0 0 15,-1 8 0-15,1-4 4 16,4 8-4-16,0-4 0 16,9 0 32-16,5 0 4 15,13-4-24-15,-5 4 4 16,14-8-12-16,0 0 0 15,9-16 0-15,-5 8 0 16,9-8-4-16,-4 4 0 16,5-8 0-16,-6 4 4 15,1-4-24-15,-9 4 4 16,-9 0-116-16,0 4 0 0,-9 8 8 16,0 0 0-16,0 16 48 15,0 0 4-15,0 0 4 16,0-4 4-16</inkml:trace>
  <inkml:trace contextRef="#ctx1" brushRef="#br0" timeOffset="26836.1472">20992 13898 236 0,'0'-8'132'0,"13"12"-80"15,-13-4 4-15,0 8-24 16,0 0 4-16,5 12-12 15,-1-4 4-15,-4 24-32 16,0-12 4-16,0 11 4 16,0-3 4-16,5 4-76 15,-1-8 0-15,-4-4-20 0,0 0 0 16,-4-12-48-16,-1-5 4 16,1-7 124-16,-1-4 4 15</inkml:trace>
  <inkml:trace contextRef="#ctx1" brushRef="#br0" timeOffset="27258.051">20925 14006 244 0,'0'-36'136'0,"4"-8"-60"0,-4 36 0 16,5-8-24-16,-1 4 4 15,9-4-40-15,1 4 4 16,13-4-20-16,-5 5 4 16,9-1 8-16,-4 4 0 15,0 8-12-15,-5 0 0 0,-4 8 4 16,0 0 4-16,-13 4-8 15,-1-1 0-15,-8 5 0 16,-1 0 4-16,-4 0-8 16,0 0 4-16,0 0 0 15,0 0 0-15,5-4 0 16,0 4 0-16,8-8-4 16,0 0 4-16,5 0-8 15,0-4 0-15,5 4 8 16,-1-4 4-16,5 4-8 15,0 0 0-15,0 3 4 16,-5 1 0-16,-8 8 4 16,-1-4 0-16,-17 12 8 15,4-4 4-15,-18 8-4 0,9-4 0 16,-13-8-40-16,4-5 4 16,-4-3-100-16,4-4 4 15,0-8-28-15,5 0 0 16,-1-8 72-16,5 4 4 15,0-4 68-15,5 4 4 16</inkml:trace>
  <inkml:trace contextRef="#ctx1" brushRef="#br0" timeOffset="27664.3306">20065 14312 156 0,'-9'-4'88'0,"14"-8"-20"15,-5 12 0-15,9-12-20 0,-5 4 4 16,10-12-36-16,-1 0 4 15,9-7-16-15,-4-1 0 16,-9 8-88-16,0 4 0 16,0 8-92-16,5 4 4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T" name="resolution" value="1" units="1/dev"/>
        </inkml:channelProperties>
      </inkml:inkSource>
      <inkml:timestamp xml:id="ts0" timeString="2018-02-23T19:43:12.59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8-02-23T19:43:13.020"/>
    </inkml:context>
  </inkml:definitions>
  <inkml:trace contextRef="#ctx0" brushRef="#br0">19125 11713 0,'0'0'0</inkml:trace>
  <inkml:trace contextRef="#ctx1" brushRef="#br0">12004 5063 236 0,'0'0'128'0,"-13"-4"-92"16,13 4 0-16,-9 4-20 15,4-4 0-15,-8 16 0 0,4 0 0 16,-22 12 0-16,4-4 0 16,-31 24 12-16,13-12 0 15,-22 19-24-15,13-11 0 16,-9 12-4-16,14-4 4 16,-4-9-8-16,12-7 0 15,10-12-100-15,4-4 0 16,14-12-44-16,-1-4 0 15,14-16 108-15,0 0 4 16</inkml:trace>
  <inkml:trace contextRef="#ctx1" brushRef="#br0" timeOffset="343.77">11324 4825 188 0,'-22'-12'104'0,"17"20"-40"15,5-8 0-15,0 4-20 16,0 0 0-16,9 4 8 16,-4 0 4-16,17 19-24 15,-4-7 4-15,31 32 0 16,-9-16 4-16,14 24-32 15,-9-9 4-15,13 13-8 0,-13-8 0 16,9 3-4-16,-10-7 0 16,1 0 4-16,-9-4 0 15,-5-5-60-15,0-7 0 16,-8-4-60-16,-5-8 4 16,4-4-32-16,-4-4 0 15,9-12 64-15,-5 0 4 16</inkml:trace>
  <inkml:trace contextRef="#ctx1" brushRef="#br0" timeOffset="1093.8242">12336 6333 180 0,'22'-20'100'0,"0"16"-60"0,-22 0 4 0,-9 4-28 16,5 0 0-16,-10 8 20 15,5 0 0-15,-8 16-12 16,3-8 0-16,-13 36 20 15,5-13 0-15,-18 41-12 16,4-12 4-16,-18 23-24 16,14-15 0-16,-9 15-8 15,8-19 4-15,1 7-8 0,9-7 4 16,4-16-100-16,4-8 4 16,-8-17-56-16,9-3 4 15,8-28 32-15,1 0 0 16</inkml:trace>
  <inkml:trace contextRef="#ctx1" brushRef="#br0" timeOffset="1390.7188">11566 6556 372 0,'-36'40'204'0,"49"-72"-164"0,-13 20 4 0,14 16-16 15,-1 4 4-15,23 20 0 16,-9-8 0-16,22 11-16 16,-9-3 4-16,23 12-8 15,-14-4 4-15,32 12-8 16,-19-13 4-16,32 13-12 16,-17-12 4-16,26 12 0 15,-23-12 0-15,5 7 0 16,-18-11 0-16,0-4-104 15,-8-4 4-15,-10-12-136 16,-9-4 4-16,-4-8 168 16,-5 0 0-16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3T19:44:55.4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10496 6604 96 0,'13'-76'56'0,"-8"12"-28"16,-10 48 4-16,1-8-20 0,-5-3 4 16,0-5 0-16,-4 0 4 15,-1-8-12-15,-8 4 4 16,-5-3-8-16,-9-1 4 15,-13 4-4-15,-14 0 0 16,-8-4 4-16,-5 16 0 16,-1 9-8-16,-3 7 0 15,-5 19-4-15,-9 9 4 16,4 16 0-16,-8 20 4 0,8 24-8 16,1 19 0-16,13 16 0 15,0 21 4 1,9 23 0-16,8 24 0 0,1 16 8 15,9 28 0-15,9 8-12 16,8 3 4-16,10 13 8 16,9-8 0-16,13-12-8 15,17-20 0-15,15-4 12 16,26-20 0-16,18-24-12 16,0-24 4-16,9-24-4 15,0-15 0-15,5-28 8 16,17-21 0-16,-4-19 4 15,0-24 4-15,0-36-8 16,-9-20 4-16,-5-23-4 0,10-33 4 16,-14-35-4-16,-4-32 0 15,-1-32-4-15,-17 48 0 16,-14-120-4-16,-27-19 4 16,-13 11 4-16,-18 20 0 15,-13 9-4-15,-18 35 0 16,-10 20 0-16,-8 20 0 15,-13 28-32-15,-1 23 4 16,9 13-88-16,10 23 4 16,17 25 24-16,31-5 4 15</inkml:trace>
  <inkml:trace contextRef="#ctx0" brushRef="#br0" timeOffset="2344.4633">11669 9099 124 0,'-32'0'68'0,"37"-8"-56"0,-1 8 0 0,10-8-4 15,13-4 4-15,13 0 16 16,9-4 0-16,18-8-4 16,36 4 0-16,22 0-12 15,23-3 4-15,31 3-12 16,27-4 4-16,22 0-4 0,41-4 4 16,13 4 0-16,22 4 4 15,10 4-12-15,-6 4 0 16,-3 4 0-16,-10-4 4 15,1 5 0-15,-23-1 4 32,76-12-8-32,-90 4 0 15,-8-4 0-15,-54 8 0 16,-5-8-20-16,-44 4 0 16,-5-8 4-16,-26 8 0 0,-14-4-8 15,-18 4 0-15,-9-3-40 16,-9 3 4-16,-22 0-28 15,-10 4 4-15</inkml:trace>
  <inkml:trace contextRef="#ctx0" brushRef="#br0" timeOffset="2656.9896">16986 8359 156 0,'-31'15'88'0,"31"1"-60"0,0-16 4 0,8 4-20 15,1 0 0-15,41 12-8 16,-6-8 4-16,28 4 0 16,-14-4 0-16,27 4-4 15,-18-4 4-15,14 8 4 16,-18-4 0-16,-1 4 12 0,-8-4 4 16,-27 8-20-16,-5-4 4 15,-35 7-8-15,4-3 0 16,-36 4 0-16,9 0 0 15,-26-4-36-15,12-4 4 16,-21-4-44-16,13-4 0 16,-5 0-20-16,5-4 4 15,9-8 44-15,4-4 4 16</inkml:trace>
  <inkml:trace contextRef="#ctx0" brushRef="#br0" timeOffset="3047.6405">13839 8072 184 0,'-67'4'100'0,"40"52"-104"16,27-52 4-16,5 0 12 16,13 4 0-16,22 0 4 15,23 4 4-15,22 3 24 16,22-11 0-16,41 0-32 16,31-8 0-16,31 0-8 15,32 4 4-15,22-7-8 0,22 7 0 16,1 7 0-16,-72-7 4 15,89 8 0-15,-76-4 4 16,36-4-4-16,-58 0 0 16,14-4-20-16,-55 0 0 15,-4-15-48-15,-35 7 0 16,-28-8-36-16,-17 4 0 16,-28 4 40-16,-12 0 0 15</inkml:trace>
  <inkml:trace contextRef="#ctx0" brushRef="#br0" timeOffset="3328.907">17666 8076 180 0,'9'4'100'0,"9"-8"-72"0,-18 4 0 0,13 0-24 16,-4 0 4-16,32 0 0 16,-10 0 0-16,14 4-4 15,-9 0 4-15,13 8-4 16,-9 0 0-16,0 4 16 15,-4 0 0-15,-18 8-12 16,-4-1 4-16,-37 1-8 16,5-4 4-16,-40 0-8 15,13-4 4-15,-17 4-52 16,12-4 4-16,-12 0-36 16,13-4 4-16,-5 4-16 0,9 0 0 15,-4-20 80-15,4 0 4 16</inkml:trace>
  <inkml:trace contextRef="#ctx0" brushRef="#br0" timeOffset="3750.8095">14976 7101 160 0,'-40'-36'88'15,"-18"28"-92"-15,49 4 4 0,0 4 32 16,4 0 4-16,5 4-16 16,9 8 0-16,18 4 8 15,18 0 4-15,27 0-20 16,22 8 4-16,31 16-8 15,27-1 0-15,27 13-12 16,27 0 4-16,18-4 4 16,-45-13 0-16,89 17 0 15,-66-8 0-15,84 0 0 16,-71-8 4-16,31-1-8 16,-53-7 4-16,13-4-36 15,-50-4 0-15,-8 0-28 0,-27 0 4 16,-23-8-4-16,-17-4 0 15,-32 0-16-15,0-4 0 16,-40 0 64-16,0 0 0 16</inkml:trace>
  <inkml:trace contextRef="#ctx0" brushRef="#br0" timeOffset="3985.2041">18257 7722 160 0,'-45'-8'92'0,"23"-4"-60"0,17 8 4 15,5 4-20-15,0 0 0 16,18-4-8-16,-4 0 4 0,22 4-8 15,-5 0 4-15,40 0-12 16,-12 0 4-16,26 12-4 16,-18-4 4-16,9 12 0 15,-13-4 4-15,-1 8 16 16,-8-5 0-16,-18 13 4 16,-5-8 4-1,-26 4-8-15,-1-4 0 0,-40 0-12 16,9-4 0-16,-40 4 0 15,14-8 0-15,-15 11-112 16,15-3 4-16,-6 12-16 16,10-8 0-16</inkml:trace>
  <inkml:trace contextRef="#ctx0" brushRef="#br0" timeOffset="33902.4098">17518 12605 152 0,'5'-32'84'0,"31"-4"-56"0,-32 28 4 0,1-8-20 16,-1 0 4-16,1-4-4 15,-10-3 0-15,-4-1-4 16,-9 0 0-16,-9 0-4 15,-8-4 4-15,-19-4-8 16,-22 8 0-16,-5 1 0 16,-8 3 0-16,-10 12-4 15,-17 8 0-15,-9 12 0 16,-14 15 4-16,5 17-4 16,-1 28 0-16,6 11 0 15,12 25 0-15,19-1 8 0,8 13 0 16,23 7 0-16,22 16 4 15,23 1-4-15,17-1 0 16,23-4 0-16,23-7 0 16,21-9 20-16,32-16 4 15,9-11-8-15,14-29 0 16,26-15-12-16,9-20 4 16,5-24-4-16,-5-20 4 15,-9-16 0-15,-4-24 4 16,-5-31 12-16,-13-17 4 15,-18-19-24-15,-27-20 0 16,-22-28-8-16,-36-16 4 16,-32-1-8-16,-31-11 0 15,-31 12-48-15,18 40 0 0,-81-4-84 16,-4 39 4-16,0 41 56 16,13 55 0-16</inkml:trace>
  <inkml:trace contextRef="#ctx0" brushRef="#br0" timeOffset="68358.3876">13356 14615 132 0,'4'-24'76'0,"14"8"-44"0,-18 12 4 16,9 0-20-16,-4 0 4 16,13 8-4-16,0 0 0 15,4 16 0-15,-4-4 4 16,-5 31 8-16,1-3 0 0,-14 28-24 16,0-13 0-1,-9 33-4-15,4-20 0 0,-8-5-36 16,4-11 4-16,-4-12-64 15,4-12 0-15,0-36 8 16,0 0 4-16</inkml:trace>
  <inkml:trace contextRef="#ctx0" brushRef="#br0" timeOffset="68842.7957">13508 14348 184 0,'-13'-32'104'0,"-1"20"-64"15,14 12 0-15,-13 0-32 16,4 0 0-16,-9 12-8 0,5-4 4 16,-10 20 12-16,1-4 4 15,-1 12-16-15,1-5 0 16,4 1-4-16,0-8 0 16,5 0 0-16,-1-4 4 15,10-8-8-15,0-4 4 16,4-8 0-16,0 0 0 15,17-28 0-15,-3 4 4 16,13-16 0-16,-5 8 4 16,9-15-4-16,1 7 0 15,-5 8 8-15,-5 4 0 0,0 8-4 16,-4 4 0-16,0 12-8 16,0 0 4-16,4 12-4 15,-4 0 4-15,14 8 0 16,-10 0 0-16,9 16-4 15,-4-4 4-15,-9 12 0 16,-4 3 0-16,-14-3 0 16,-9 0 0-16,-9-4-4 15,-9-4 4-15,-4-8-4 16,8-5 0-16,-22-15 0 16,10 0 4-16,-6-12 0 15,1 4 0-15,4 1-96 16,9 3 0-16,14 0-20 15,13 3 0-15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3T19:48:46.7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11669 10806 128 0,'9'4'72'0,"40"0"-60"0,-40-4 0 0,9 0-4 16,13 0 4-16,9-4 12 16,23-4 0-16,9 0-16 15,22-8 4-15,9 4-4 16,8-4 0-16,1 0-4 16,5 0 0-16,21 9 0 15,6-1 0-15,3 4-4 16,-3 4 4-16,3 4-8 15,5 4 4-15,1 3 4 16,-6 1 4-16,-12-8-8 16,-6 0 0-16,-3 0 4 15,4 0 0-15,-5-4-4 16,-9 4 4-16,-4-4-8 16,0 0 4-16,-9 4 0 0,-5 4 0 15,10 0-4-15,4 0 4 16,-5 0 4-16,1 0 0 15,3 0 8-15,-8-4 0 16,0 0-12-16,0 0 4 16,5-4 8-16,-10 0 4 15,1 4-20-15,-10 0 4 16,-13 0 0-16,-4 0 0 16,-9 0 4-16,-1-4 4 15,-13 0-12-15,-4 0 0 16,0 0 8-16,-5-4 0 15,-4 0 0-15,-5 0 0 0,-4-4-4 16,0-4 4 0,-5-4-4-16,1-4 4 0,-5-4-8 15,-5-11 4-15,1-5 0 16,-1-4 4-16,0-4-4 16,-4-8 0-16,0-11 0 15,0 3 0-15,0 4 0 16,-4-3 4-16,-1-5-4 15,-4-3 0-15,-4-13 0 16,-1 4 0-16,1 5 0 16,-1-5 0-16,-4-3 0 15,5 7 4-15,-5-12-12 16,4 13 4-16,-4 3 4 16,1-3 4-16,-1-1 4 15,0 8 4-15,-5 5-16 0,1-1 4 16,-1 4 0-16,-4 1 4 15,5-1-4-15,0-4 0 16,-5 12 4-16,0 5 4 16,0 3-8-16,-5 4 0 15,-3-4-4-15,-10 9 4 16,-13 3 0-16,-10 12 0 16,-8 0 0-16,0 4 0 15,-4 0 4-15,-10 8 0 16,-13-8-8-16,-18 4 0 15,-4 0 4-15,-10 0 4 0,-8 4-8 16,0 4 4-16,-23 0 0 16,9 0 0-16,1 0 0 15,8 4 4-15,-4-4-8 16,-9-3 4-16,4-1 0 16,0 4 0-16,5 4 0 15,-5 0 0-15,-17 0 0 16,8 4 0-16,0 0 0 15,14 4 0-15,0-5 0 16,13 5 4-16,-4 0-8 16,9-4 0-16,8 4 4 15,10 4 0-15,-1-4-4 16,10 0 4-16,8 0-8 16,5 0 0-16,5 4 8 15,4 0 0-15,9 4-4 0,-1 4 4 16,-3 4-4-16,8 8 4 15,5 3-4-15,4 5 4 16,9 16-4-16,5 4 0 16,9 7 4-16,4 13 4 15,9-1-8-15,5 9 0 16,4 7 0-16,0 9 4 16,4 11 0-16,-4-3 4 15,0-5-4-15,0-7 0 16,-4 3 4-16,0-7 0 15,-5-5-4-15,0 5 4 16,-5-1-4-16,1 1 0 0,0-9 4 16,4-3 0-16,4-5-4 15,5-11 4-15,5-8-8 16,8-8 4-16,14-1 4 16,14-15 0-16,21-8 8 15,19-8 0-15,17-8-8 16,5-8 0-16,9-4-96 15,18 0 4-15,5 16-20 16,-28-4 4-16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3T19:49:42.1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14497 2815 176 0,'-9'-24'100'0,"9"20"-64"0,0 8 0 0,0 4-28 16,0 8 0-16,0 8 0 15,5 8 0-15,-5-1 0 16,4 1 0-16,-4 4-8 16,0-4 4-16,0 0 8 15,0-4 0-15,0-8-4 16,0-1 0-16,0-19-8 16,0-7 4-16,0-13-8 15,0 8 0-15,5-16 12 16,-1 4 0-16,5-8-4 15,-4 4 4-15,8 0-8 16,1 5 0-16,8-1 8 0,-4 0 0 16,13 8 8-16,1 4 0 15,-6 12 0-15,-3 0 4 16,-5 20-4-16,-5 0 0 16,-4 12-12-16,0-9 0 15,-5 13-4-15,1-8 0 16,4 0-100-16,-5-4 4 15,10-16-36-15,-1 0 0 16,5-4 88-16,-4 0 0 16,-6-40 28-16,1 4 0 15</inkml:trace>
  <inkml:trace contextRef="#ctx0" brushRef="#br0" timeOffset="187.5129">15102 2863 236 0,'22'8'128'0,"-9"-16"-88"0,-13 8 0 0,18-8-36 16,-4 4 0-16,17 0-4 16,-4 0 0-16,13-4-116 15,-8 4 4-15,3 4 4 16,-8 0 0-16</inkml:trace>
  <inkml:trace contextRef="#ctx0" brushRef="#br0" timeOffset="359.396">15209 3010 244 0,'-4'12'132'0,"12"-8"-96"0,-8-4 4 15,14 0-36-15,-5 0 4 16,18-4-32-16,-5 0 0 15,27-4-120-15,-13 4 4 16,22 4 76-16,-13 0 0 16</inkml:trace>
  <inkml:trace contextRef="#ctx0" brushRef="#br0" timeOffset="921.9348">15880 3006 208 0,'0'0'116'0,"50"-8"-68"16,-46 4 0-16,14-16-44 16,0 4 4-16,13-12-8 15,1 4 4-15,-1-27-4 16,-4 11 4-16,4-24-20 16,-4 13 4-16,-5-29 12 15,-4 20 4-15,-13 5-4 16,-1 7 0-16,-13 12 24 15,5 0 0-15,-10 32-24 16,1 0 4-16,-1 36 0 16,1-8 0-16,9 36-4 0,-1-9 0 15,10 21 0-15,-1-12 0 16,14-1-16-16,-5-11 0 16,23-4-28-16,-9-4 0 15,13-16 12-15,-8-5 0 16,3-11 20-16,1-4 4 15,-4-16 12-15,-6 1 4 16,-8-5 24-16,0 4 0 16,-13-4-8-16,-1 8 4 15,-4 8-8-15,0 0 0 16,-4 20-20-16,-1-8 0 16,10 11 0-16,-5-3 4 0,13 4-4 15,1-4 0-15,8-4 4 16,-4 0 4-16,0-12-4 15,0 0 4-15,-9-12 0 16,0 4 4-16,-9-16-12 16,0 4 0-16,-14-4-20 15,5 0 4-15,-4 4-64 16,-1 1 0-16,10 7-8 16,-1 0 4-16,19 12 28 15,-1-4 0-15</inkml:trace>
  <inkml:trace contextRef="#ctx0" brushRef="#br0" timeOffset="1312.5877">16910 2827 260 0,'0'-12'140'15,"-18"-8"-100"-15,13 16 4 0,-8-4-24 16,0 0 0-16,-10 4-24 0,5 0 4 16,-4 8-8-16,4 0 4 15,5 12 0-15,4-4 0 16,9 12 0-16,0-4 4 15,13 12 0-15,0-12 0 16,14 11 0-16,-4-3 4 16,4 16 8-16,-5-8 0 15,0 12 0-15,-4-5 4 16,-13 13-4-16,-1-12 4 0,-8 0-12 16,-1-9 4-16,-13-3-8 15,5-12 4-15,-10-24-4 16,6 4 0-16,-1-20-8 15,4 0 0-15,5-15 8 16,0 7 0-16,9-8-4 16,0 4 0-16,9 0-4 15,0 4 4-15,9-3-24 16,-4 3 0-16,3-8-88 16,1 4 4-16,0 8 36 15,-4 4 0-15,4 4 16 16,0 4 0-16</inkml:trace>
  <inkml:trace contextRef="#ctx0" brushRef="#br0" timeOffset="2297.0359">17165 2994 192 0,'-9'-4'108'0,"9"0"-76"0,0 4 4 0,0-4-20 16,0 0 0-16,4-4 0 16,1 0 4-16,8-8-8 15,-4 4 4-15,9 8-12 16,-4 0 4-16,4 0 0 15,-5 0 0-15,0 8-4 16,1 0 4-16,-5 8-4 16,-5 0 0-16,-4 8-4 15,0-4 0-15,-13 12 0 0,-1-4 4 16,1 8-12-16,4-4 4 16,0-1 8-16,0-3 0 15,5 0 4-15,-1-4 4 16,5-4-4-16,0-4 0 15,9-4-4-15,0-4 0 16,9-4 4-16,0 0 0 16,9-4-8-16,-5 0 4 15,0 0-112-15,-4 0 4 16,-4 4-12-16,-1 0 0 16,-8 4 64-16,-1 0 4 15,-8-8 32-15,-1 0 4 0</inkml:trace>
  <inkml:trace contextRef="#ctx0" brushRef="#br0" timeOffset="3093.9633">17617 2345 212 0,'0'8'120'0,"4"8"-60"0,-4-16 0 16,5 20-28-16,-5 0 4 15,4 20-8-15,1-4 0 0,-1 15-20 16,1-11 4-16,-1 8-4 15,1-4 0-15,-1-1 0 16,-4-7 0-16,0-12-24 16,0-4 4-16,0-20 0 15,0 0 0-15,-4-20 4 16,-1 4 0-16,1-32 8 16,-1 9 0-16,1-29 8 15,-1 16 0-15,-4-7 0 16,5 11 4-16,-1-4 8 15,1 12 0-15,0 5-16 16,4 7 4-16,0 8-8 16,0 4 4-16,8 16-8 15,-3 0 4-15,8 24 0 16,-4 0 4-16,5 11-8 16,-1-3 4-16,5 36 0 0,0-16 4 15,9 7-4-15,0-11 0 16,0 4 8-1,-5-16 4-15,5-12 0 0,-5-5 0 16,-4-19-12-16,0 0 4 16,0-27 4-1,-5 3 0-15,-4-48-12 0,0 16 4 16,-4-23 4-16,-1 15 4 16,-8-16-16-16,-1 21 4 15,1 3-84-15,4 16 0 16,4 8-96-16,-4 9 4 15,23 38 156-15,-6-3 4 0</inkml:trace>
  <inkml:trace contextRef="#ctx0" brushRef="#br0" timeOffset="4047.1631">15742 2063 216 0,'0'36'120'0,"-5"19"-84"15,5-43 4-15,-4 12-28 0,-1-4 4 16,5 12-8-16,0-4 0 16,0 4 0-16,0-5 0 15,0-7-4-15,0-4 4 16,0-8-4-16,0 0 0 16,-4-16 0-16,-1 0 0 15,-4-12-4-15,5 4 0 16,-1-11 8-16,1 7 0 15,-1-12 4-15,1 8 0 0,-1-12 8 16,1-4 4-16,-5 9-12 16,9 3 4-16,9 0-4 15,-5 8 0-15,10 0 0 16,-5 4 0-16,18 4-4 16,-5 4 4-16,14 0-8 15,-5 0 4-15,14 4-8 16,-9 4 0-16,4 4 4 15,-9 4 0-15,1-8 0 16,-1 4 4-16,-9 0-8 16,-4 0 4-16,0-4-4 15,0 0 4-15,0 0-32 16,0 0 4-16,0-8-52 16,0 4 0-16,-9-12-100 15,0 4 0-15,9 4 148 16,-1 8 0-16</inkml:trace>
  <inkml:trace contextRef="#ctx0" brushRef="#br0" timeOffset="4750.339">17747 1744 184 0,'-14'0'104'0,"5"0"-52"0,9 0 4 15,0 0-24-15,0 0 4 16,5-4-12-16,-1 4 0 16,10 0 4-16,4 0 4 15,13 0-8-15,-4 0 4 32,31 0-20-32,-13 0 4 15,0 4-8 1,-5 0 0-16,-4 0 0 0,-10 0 0 15,-8 4 0-15,5 0 4 16,-14 20-12-16,0-4 0 16,-5 12 8-16,1-4 4 0,-5 11-4 15,0-7 0-15,-5 4 0 16,5-8 0-16,0 8-4 16,0-8 4-16,0-1 4 15,0 1 0-15,0-12-92 16,0-4 4-16,-4-4-56 15,-1-12 0-15,5 4 64 16,0 0 0-16,-4 4 28 16,4-4 4-16,0-8 20 15,0 0 0-15</inkml:trace>
  <inkml:trace contextRef="#ctx0" brushRef="#br0" timeOffset="5219.1096">18476 1534 220 0,'5'-16'120'0,"13"-20"-100"0,-18 28 0 0,13-12-4 15,1 12 4-15,21-20 0 16,-3 8 0-16,21-4 4 15,-8 4 4-15,31-3-16 16,-9 3 4-16,36-12-8 16,-22 4 0-16,53 0 8 15,-31 8 4-15,9 0-12 16,-23 4 4-16,1 0-28 16,-18 5 4-16,-19 3-64 15,-8 4 4-15,-23 4-44 16,-4 4 0-16,-27 11 60 0,5 1 0 15,-14-4 16 1,0 0 0-16</inkml:trace>
  <inkml:trace contextRef="#ctx0" brushRef="#br0" timeOffset="5594.1351">18575 1402 184 0,'0'-12'100'0,"0"12"-52"0,0 0 4 0,0 0-28 16,0 0 4-16,-5 4-8 15,1 0 0-15,-10 12-8 16,5-4 4-16,-8 8-8 15,3-4 4-15,1 12 0 16,-1-8 0-16,5 4 4 16,0-5 0-16,9 1-4 15,0-4 0-15,9-4-12 16,0-4 4-16,23-4-4 16,-10 0 4-16,23 4-60 15,-9-8 0-15,-1 0-108 16,-3 4 0-16,3 4 120 15,-8-4 4-15,9-8 0 0,0 4 4 16</inkml:trace>
  <inkml:trace contextRef="#ctx0" brushRef="#br0" timeOffset="5953.5352">20056 1211 252 0,'18'-4'136'0,"-18"-20"-84"0,0 20 0 0,-9 0-32 16,0 4 4-16,-13 8 0 15,4-4 0-15,-9 16-20 16,5-4 0-16,-1 16-8 16,5-8 4-16,14 8 0 15,4-1 0-15,13-7 8 16,1 0 4-16,13-4-88 16,-5-8 4-16,5-8-80 15,-5 0 4-15,19 4 116 16,-10 0 0-16,5-4-16 15,0 4 4-15</inkml:trace>
  <inkml:trace contextRef="#ctx0" brushRef="#br0" timeOffset="6611.0246">20365 1342 252 0,'27'8'140'0,"-14"-16"-88"0,-13 1 4 15,14-1-56-15,-5 0 4 16,4 0 4-16,1 4 0 15,3-16 0-15,-3 8 0 16,-10-4-4-16,1 4 4 16,-5 0-8-16,0-4 0 0,-14 12-4 15,5 0 4 1,-13 12-4-16,4-4 0 0,-4 24 0 16,4-8 4-16,9 4 0 15,0-4 4-15,9 7-4 16,0-11 4-16,13 4 0 15,-4-4 0-15,9 0 0 16,-4-8 4-16,4-8-4 16,0 0 4-16,4-8-8 15,-4 0 4-15,13-4-4 16,-8 0 0-16,-6-4-8 16,1 4 0-16,-4 4 4 15,-5 1 0-15,0 14 4 16,0-7 0-16,0 4-4 15,-5 0 0-15,5 4 4 16,0 0 4-16,4 0-4 0,-4 0 0 16,0 0 0-16,0-4 4 15,0 0-24-15,0 0 4 16,0-4-16-16,0 0 0 16,0 0-20-16,0 0 4 15,4-8 0-15,1 4 0 16,-1-8 20-16,1 4 0 15,-5-8 20-15,-5 4 0 16,1-7 24-16,-5 3 4 16,0 4 20-16,0 4 0 15,0 0-4-15,0 0 4 0,4 16-12 16,1 0 4-16,-1 12-16 16,0-8 0-16,1 11-8 15,-1-11 4-15,1 12-12 16,4-4 0-16,-9-4-80 15,0-4 0-15,0-8-20 16,0 0 4-16,0-4 32 16,0 0 0-16</inkml:trace>
  <inkml:trace contextRef="#ctx0" brushRef="#br0" timeOffset="6751.6562">20795 976 232 0,'-9'-24'128'0,"9"28"-88"16,0-4 4-16,4 0-44 15,-4 0 4-15,14 8-96 16,-5 0 4-16,9 16-8 0,-1 4 0 16,10-16 60-16,-9 0 0 15</inkml:trace>
  <inkml:trace contextRef="#ctx0" brushRef="#br0" timeOffset="7079.8086">21207 873 260 0,'13'-24'140'0,"-26"8"-116"0,13 16 4 0,-5 0-24 15,1 0 4-15,-1 16 4 16,1-4 4-16,4 36 4 16,0-5 4-16,0 25-20 15,0-20 4-15,4 16-8 16,-4-9 4-16,5 9-60 16,-1-8 0-16,9-17-80 15,-8 1 4-15,4-8 80 16,0-4 4-16,0-12 12 15,-5 4 4-15</inkml:trace>
  <inkml:trace contextRef="#ctx0" brushRef="#br0" timeOffset="7236.0656">21480 1271 280 0,'8'12'152'0,"-8"24"-132"0,0-32 4 15,0 15-20-15,0-11 4 16,0 16-8-16,0-4 0 15,0 8-68-15,0-4 0 16,-4-4-32-16,4 0 0 16</inkml:trace>
  <inkml:trace contextRef="#ctx0" brushRef="#br0" timeOffset="7916.7609">21591 1163 188 0,'14'-8'104'0,"4"16"-60"0,-18-8 4 0,4 8-24 16,1 0 4-16,4 12-8 15,0-4 0-15,0 20-16 16,0-8 0-16,-1 4 0 16,-3-8 0-16,-1 3 0 15,1-3 0-15,-1-8-16 16,1 0 4-16,-1-12 0 15,1 0 0-15,8-16 0 0,-4 8 4 16,14-24 4-16,-6 8 4 16,1 0-4-16,-4-3 0 15,4 11 28-15,-5-4 4 16,1 8-24-16,-5 4 4 16,4 12-16-16,0 0 4 15,5 4 0-15,0 0 0 31,18 4 4-31,-9-5 4 16,0-3-8-16,-5 0 4 16,0-8 0-16,-4 0 0 0,0-12-4 15,-4 4 0-15,-1-7-4 16,1-1 4-16,-6 0 16 16,1 4 0-16,0 4-4 15,-4 4 4-15,-1 16-20 16,1-4 4-16,4 20 4 15,0-5 4-15,9 25-8 16,-5-4 4-16,9 32 0 16,1-21 4-16,-10 21 4 15,1-12 0-15,-23-1-8 16,0-11 4-16,-32 0-4 16,10-16 4-16,-14-17-8 15,5 5 0-15,0-32-8 16,8 0 4-16,24-35-4 15,-1 11 4-15,26-24 4 16,1 8 0-16,18-11-16 0,-9 11 0 16,4 4-84-16,-4 8 0 15,-4-3-32-15,-5 3 0 16,-14 24 104-16,-4-12 0 16,-9-8-24-16,5 4 4 0</inkml:trace>
  <inkml:trace contextRef="#ctx0" brushRef="#br0" timeOffset="8041.7696">21605 1120 308 0,'18'-28'168'0,"27"-32"-164"16,-41 52 0-16,18-16-196 0,-4 12 4 16</inkml:trace>
  <inkml:trace contextRef="#ctx0" brushRef="#br0" timeOffset="50842.4859">14045 12621 192 0,'0'-12'104'0,"36"0"-84"15,-31 8 0-15,17 0-20 16,-4 0 4-16,22 4-4 16,-4 0 0-16,18 4 4 15,-5 0 4-15,18 0-4 16,-9 0 0-16,18-4-80 15,-13 0 4-15,13-8-28 16,-18 0 0-16</inkml:trace>
  <inkml:trace contextRef="#ctx0" brushRef="#br0" timeOffset="51139.3713">14873 12418 184 0,'-40'-8'100'0,"22"8"-64"0,18 0 4 16,0 0-24-16,0 0 4 15,5 0-8-15,-1 0 4 16,9 8-16-16,1 0 0 16,13 4 0-16,-5-4 4 15,9 4-4-15,-4-4 0 16,9 3 4-16,-9 1 0 0,-9 8 8 16,-5-4 4-16,-17 12-8 15,-1 0 4-15,-13 4-12 16,1-8 0-16,-6 4-4 15,1-5 0-15,4 1-72 16,4-4 4 0,14-8-40-16,0 0 0 0,18-12 64 15,0 0 4 1</inkml:trace>
  <inkml:trace contextRef="#ctx0" brushRef="#br0" timeOffset="51639.4082">15827 12454 236 0,'-9'16'128'0,"-5"11"-88"0,10-23 4 0,4 12-44 0,0 0 4 16,4 16-4-16,1-4 0 15,4 8 4-15,0-8 4 16,4 3-60-16,0-7 4 15,-4-4-20-15,0-4 4 16,-13-12 0-16,-1 0 4 16,-4-16 8-16,5 4 4 15,-9-20 288 1,44 80-240-16,-80-167 52 16,31 63 4-16,4-8-16 15,5 16 4-15,9 1-24 16,0 7 0-16,18 4-16 15,-4 4 4-15,17-4-4 16,-4 8 0-16,18 12-4 16,-10 1 4-16,6 19 0 15,-1-1 0-15,-9 17 0 16,-4-4 4-16,-9 16-4 16,-4-8 4-16,-14 12 0 15,0-4 0-15,-23 3 4 16,1-7 0-16,-18 8-12 15,-1-12 4-15,1-8-56 16,9-4 0-16,4-16-32 16,4 0 0-16,14-12-8 15,0 0 0-15,9 0 32 0,0 0 4 16</inkml:trace>
  <inkml:trace contextRef="#ctx0" brushRef="#br0" timeOffset="51811.2969">16382 12219 228 0,'0'16'124'0,"0"20"-64"0,0-32 4 16,4 15-48-16,1-3 4 15,-1 16-20-15,1-4 4 16,3 12-8-16,1-4 4 0,5 3-76 16,-5-7 0-16,-5-4-40 15,-4-4 4-15,-4-4 48 16,-1-4 0-16</inkml:trace>
  <inkml:trace contextRef="#ctx0" brushRef="#br0" timeOffset="52170.6951">16261 12223 220 0,'31'-32'120'0,"23"12"-76"0,-50 16 0 0,23-4-40 15,-9 0 4-15,13 4-4 16,-4 0 4-16,9 4 0 15,-9 0 0-15,0 4-4 16,-5 0 0-16,-8 8 0 16,-5 0 0-16,-9 12-4 0,0-4 4 15,-9 4-12-15,0-4 4 16,0-1 4-16,0 1 4 16,0 0 0-16,4-4 4 15,5 4 12-15,0-4 0 16,9 0 4-16,-4-4 4 15,13 0-20-15,-5-4 4 16,18 0-8-16,-4-4 4 16,9 0-32-16,-9-4 4 15,4 4-88-15,-8 0 0 16,-10 4-4-16,0-4 0 16,-4 12 72-16,0-1 4 0,-31-3 8 15,4 0 4-15</inkml:trace>
  <inkml:trace contextRef="#ctx0" brushRef="#br0" timeOffset="52764.4892">17017 12215 260 0,'-4'36'140'0,"8"-5"-120"0,-4-27 4 15,0 16-20-15,0 0 0 16,0 16-4-16,0-8 4 16,5 8 0-16,-1-4 0 15,-4-5 0-15,0-3 4 16,0-12-4-16,0 0 0 0,0-20 0 16,0 0 0-1,0-24-4-15,0 9 4 0,0-29-8 16,0 8 4-16,-4-24 0 15,4 17 0-15,0 3 16 16,0 8 0-16,0 8-16 16,0 0 0-16,13 17 8 15,-4 3 0-15,18 24-4 16,-5-5 4-16,10 25 0 16,-6-8 4-16,1 12-8 15,-4-4 0-15,-1 4 4 16,-4-4 0-16,4-1-12 15,-4-7 0-15,-4 0-108 16,-1-4 0-16,-4-8-4 16,-4-4 0-16,-5 8 80 15,0-4 0-15,4-28 8 0,-4 4 4 16</inkml:trace>
  <inkml:trace contextRef="#ctx0" brushRef="#br0" timeOffset="52998.88">17013 12394 236 0,'-14'8'132'0,"19"-12"-80"0,-5 4 0 0,18-4-48 15,0 0 0-15,22-4-28 16,-13 0 4-16,9-4-104 16,-5 4 0-16,-4 16 32 15,-5-4 4-15</inkml:trace>
  <inkml:trace contextRef="#ctx0" brushRef="#br0" timeOffset="53545.7942">17518 12091 212 0,'-4'-23'116'15,"-5"62"-64"-15,5-35 4 0,8 20-48 16,1-8 0-16,-1 20-4 0,0-8 4 16,1 12-8-16,-1-9 4 15,1 5 4-15,-1-4 0 16,1-8-4-16,-1-4 0 15,-4-12-20-15,0 0 4 16,-4-16 8-16,-1 0 4 16,-4-24 0-16,0 0 4 15,1-23-8-15,-1 11 0 16,4-8 12-16,1 8 0 16,4 0 4-16,0 13 4 15,9 15-4-15,-5 0 4 16,9 16-12-16,-4 0 0 0,9 24-4 15,-4-4 4-15,8 11 4 16,-4-3 0-16,4 0-8 16,1-4 4-16,-1-8 8 15,-4-4 4-15,9-8-12 16,-5-4 0-16,10-12-8 16,-10 0 4-16,9-20-16 15,-4 4 0-15,5-16 12 16,-6 13 4-16,6-1-4 15,-5 8 0-15,-5 12-4 16,-4 4 4-16,0 16 28 16,-5 0 0-16,5 32-16 15,-4-8 0 1,21 35-36-16,-12-15 4 16,8-4-144-16,-4-8 4 15,0 7 104-15,-5-7 0 16</inkml:trace>
  <inkml:trace contextRef="#ctx0" brushRef="#br0" timeOffset="74415.0497">3899 14412 140 0,'0'43'80'0,"18"-39"-44"16,-18-4 4-16,4 32-12 16,1-8 0-16,-14 20 8 15,0-8 4-15,-18 39-12 16,9-15 0-16,-31 28-16 15,8-13 0-15,-21-7-12 16,12-13 0-16,-12 17-20 0,8-12 0 16,5-24-72-16,9-5 0 15,8-23-36-15,5 0 4 16,27-24 112-16,-9 1 4 16</inkml:trace>
  <inkml:trace contextRef="#ctx0" brushRef="#br0" timeOffset="74961.9634">3742 14380 300 0,'-9'4'164'0,"0"12"-148"0,9-16 4 16,-4 4-20-16,-1 0 0 0,1 0-4 15,-1 0 4-15,1 4-4 16,-1 3 4-16,1 1 0 15,-1 0 0-15,1-4-4 16,4-4 4-16,0 0 0 16,4 0 0-16,10-4-4 15,-5 0 4-15,13-16 0 16,-4 4 4-16,9-15-8 16,-5 7 4-16,5 0 16 15,-5 4 0-15,1 4 4 16,-1 0 0-16,10 8 16 15,-10 0 0-15,0 12-24 16,1 0 4-16,-10 12-8 16,10 0 0-16,-15 12-8 15,6-5 0-15,-1 1 0 0,-8-4 4 16,-1-4-8-16,1-4 4 16,-1 0 0-16,1 0 0 15,-5-8-8-15,0 0 4 16,0-8 0-16,0 0 0 15,-9-4 0-15,4 0 4 16,-4-4 4-16,-4 0 0 16,-5-8-8-16,0 4 4 15,-4-4 12-15,-5 4 0 16,0 0-8-16,5 4 4 0,-10 0-12 16,10 0 0-16,4 0-104 15,5 4 4-15,8-8-56 16,1 0 0-16,17-19 136 15,-4 7 0-15</inkml:trace>
  <inkml:trace contextRef="#ctx0" brushRef="#br0" timeOffset="75915.1532">2426 16119 168 0,'-22'-48'96'0,"13"-4"-48"0,4 44 4 0,1-4-28 16,4 5 4-16,0 3-8 15,0 4 4-15,4 15-12 16,5-3 0-16,14 16-8 16,-14 0 0-16,18 12-4 15,-5-4 0-15,14-4 0 16,-9-9 0-16,4-23-20 16,-4 0 0-16,4-15 0 15,-4 3 4-15,-14-24 4 16,-4 8 4-16,-9-12 4 15,0 0 0-15,-4 8-4 16,4 5 4-16,0 19-4 16,0 0 4-16,4 16-48 15,1-4 4-15,13 4-36 16,-5 0 0-16,14-4 36 0,-5 0 4 16</inkml:trace>
  <inkml:trace contextRef="#ctx0" brushRef="#br0" timeOffset="76227.6737">2910 15904 144 0,'-9'4'80'0,"27"20"-32"0,-18-20 0 15,8 8-32-15,1-4 0 16,5 4-12-16,-5 0 4 16,4 11-8-16,1-3 0 15,-5-12 0-15,0 0 4 16,-5-8-4-16,5 0 4 0,-18-16-4 15,5 4 4-15,-10-15-4 16,5 3 4-16,-4-16 0 16,4 8 0-16,0 0 8 15,4 4 0-15,5 12-8 16,0 4 0-16,14 20-4 16,-5-4 4-16,13 20-12 15,-4-4 4-15,4 0-48 16,1-4 0-16,-10-4-16 15,1 0 4-15,-1-12-24 16,-4 0 4-16</inkml:trace>
  <inkml:trace contextRef="#ctx0" brushRef="#br0" timeOffset="76540.2006">3124 15729 160 0,'0'-20'92'0,"0"40"-40"0,0-20 0 15,5 20-24-15,-1-4 0 16,10 12-12-16,-5-1 0 15,9 1-20-15,-5-4 4 16,9-8 0-16,1 0 0 16,-1-12 0-16,-13 0 4 15,0-16-8-15,0 0 4 16,-9-24-8-16,0 8 4 16,-4-11 0-16,-1 7 4 0,5-12-4 15,0 8 4 1,0 0 16-16,0 8 4 0,9 24-12 15,0 1 4-15,4 22-12 16,1-3 0-16,8 12 0 16,1-4 4-16,-1 0-72 15,0-4 0-15,5-8-36 16,-9-4 0-16,13-20 36 16,-4 4 4-16</inkml:trace>
  <inkml:trace contextRef="#ctx0" brushRef="#br0" timeOffset="77290.2593">3603 15410 200 0,'-18'-19'112'0,"-4"38"-44"16,13-19 0-16,0-7-40 15,5-1 4-15,-14 27-12 16,4-3 4-16,1 4-12 16,4-4 4-16,4 8-16 0,1-4 0 15,13 0-4-15,0-4 4 16,22-8-4-16,-8 0 4 15,17 0 4-15,-9 0 4 16,-4 12-8-16,-5-9 0 16,1 13 4-16,-5-4 4 15,-9 12-20-15,0-4 0 16,-14 0-68-16,1-8 4 16,-19-12 4-16,10 0 4 15,-10-16 28-15,10 4 0 16,4-8 36-16,9 0 0 15,9-4 28-15,-4 4 4 0,8-4 16 16,5 4 4-16,0-8-16 16,0 4 4-16,4-20-20 15,-4 5 4-15,0-9-12 16,-5 4 0-16,1-8 0 16,-5 8 4-16,-5 5 16 15,1 3 0-15,-5 8 0 16,0 8 0-16,-5 28-12 15,1 0 0-15,-1 16-12 16,1-5 0-16,13 13-8 16,0-8 4-16,13-4-76 15,-4-4 0-15,13-16-12 16,1 0 0-16,-1-20 28 16,-4 0 4-16,0-20 40 15,-5 4 4-15,-4-16 48 0,0 9 0 16,-9-5 20-16,-5 4 0 31,-8 4 12-31,-1 8 0 16,1 12-64-16,-1 0 4 15,5 28-4-15,0 0 4 16,0 16-12-16,0-4 4 16,14 12 0-16,-5-9 4 15,9-11-4-15,0 0 4 0,8-20 4 16,-3 0 0-16,-5-24 8 15,0 5 4-15,-14-17 12 16,0 0 4-16,-12-8-28 16,-10 8 0-16,-14-27-12 15,10 11 4-15,-27-24-88 16,13 17 0-16,5-9-68 16,8 12 4-16,10 0 120 15,-1 13 0-15</inkml:trace>
  <inkml:trace contextRef="#ctx0" brushRef="#br0" timeOffset="78040.3091">5752 14372 200 0,'4'8'112'0,"10"8"-80"0,-14-16 0 0,9 16 0 15,-1 3 4-15,6 17-24 16,-5-4 4 0,0 16-16-16,0-8 4 0,-5 3-12 15,1-3 4-15,-10-16-84 16,5-4 0-16,-9-16-52 16,0 0 4-16</inkml:trace>
  <inkml:trace contextRef="#ctx0" brushRef="#br0" timeOffset="78524.7119">5747 14189 236 0,'-13'0'128'0,"4"16"-92"15,9-16 4-15,-5 8-40 16,1 0 0-16,-1 7 0 15,1 1 4-15,-1 8-8 0,1-4 4 16,-1 0 12-16,1-4 4 16,0 0-16-16,-1-4 0 15,1-8-8-15,4 0 0 16,0-12 8-16,0 0 4 16,0-8 4-16,0 0 4 15,4-8 0-15,1 4 0 16,3-4 4-16,-3 5 0 15,4 3 16-15,0 4 4 0,4 12-20 16,1 0 4-16,4 16-12 16,0-1 4-16,4 9-8 15,0-4 0-15,14 4-4 16,-5-4 4-16,-4 0-4 16,-4-4 4-16,-14-4-4 15,0 0 4-15,-23 0 0 16,5-4 0-16,-22 4-4 15,8-4 0-15,-12 3 0 16,3-3 0-16,-3-8-72 16,8 0 4-16,9-12-100 15,0-3 0-15,27-9 128 16,-5 4 0-16</inkml:trace>
  <inkml:trace contextRef="#ctx0" brushRef="#br0" timeOffset="79654.681">5344 15641 168 0,'5'16'96'0,"-1"-48"-76"0,-4 24 0 0,5-15-16 15,-1-1 0-15,5 4-8 16,0 0 4-16,-4-24 0 16,-1 4 4-16,-4 12 16 15,0 5 0-15,0-5-8 16,0 4 4-16,0 8-12 15,0 4 4-15,9 32-8 16,0 4 0-16,9 12-4 0,-5-5 4 16,10 25-36-1,-5-12 0-15,9 12-36 16,-5-5 0-16,5-3-12 0,-5-8 4 16</inkml:trace>
  <inkml:trace contextRef="#ctx0" brushRef="#br0" timeOffset="79826.5731">5506 15956 184 0,'0'0'100'0,"13"-24"-48"0,-13 20 0 0,9-12-40 16,0 4 0-16,9-12-12 16,-5 4 4-16,10-4-60 15,-6 0 4-15,6 1-76 16,4 3 4-16,0 4 100 15,-5 0 0-15</inkml:trace>
  <inkml:trace contextRef="#ctx0" brushRef="#br0" timeOffset="80670.3781">5926 15514 136 0,'0'24'76'0,"36"20"-32"15,-31-36 0-15,17 15-16 16,-9-3 4-16,10 24-12 15,-5-8 0-15,8 8-20 16,-3-8 0-16,4-1-8 16,-5-7 0-16,-8-8-36 15,-1-4 0-15,-9-4 12 0,1-4 4 16,-19-16 20-16,6 0 0 16,-28-24 8-16,9 4 4 15,-4-15 28-15,4 11 4 16,0-28-12-16,4 12 4 15,1-23 8-15,9 15 0 16,4 16-4-16,0 4 4 16,4 8-16-16,1 5 4 15,13 11-16-15,-5 0 4 16,14 12 0-16,-4 0 0 16,-10 24-4-1,0-5 4-15,-12 9-16 16,-1-4 0-16,-5-4-52 15,1-4 4-15,4-8-16 16,0-4 4-16,9-28 16 16,0 4 0-16,9-4 28 15,0 4 4-15,9-3 16 16,0 3 0-16,4 20 40 16,-4 0 4-16,4-4 4 15,-4 0 0-15,4 4 0 16,1 0 0-16,4 12-32 15,-5 0 0-15,0 3-12 16,-4-3 4-16,-4 4-4 16,-5-4 0-16,-5-12-4 0,1 0 4 15,-10-8-4-15,5 0 0 16,-9-24-4-16,0 9 4 16,5-5 0-16,-1 0 0 15,5 4-28-15,0 4 4 16,9 4 16-16,0 4 0 15,5 0 8-15,-1 4 4 16,-4 0-4-16,0 4 4 16,-5 4 4-16,1 0 4 15,-1 8-8-15,1-4 4 16,-5 20-8-16,0-4 0 0,9 12-4 16,-5-4 4-16,10-8 0 15,-5-8 0-15,4-8 0 16,1 0 0-16,3-8 0 15,-8 0 4-15,-4-20 0 16,-1 8 0-16,-8-4-4 16,-1 4 4-16,-4-4-40 15,1 4 0-15,-6 4-80 16,5 4 4-16,9-4 44 16,0 4 4-16,-4-11 20 15,-1 3 4-15</inkml:trace>
  <inkml:trace contextRef="#ctx0" brushRef="#br0" timeOffset="81029.7776">6428 15132 220 0,'-14'20'120'0,"14"-4"-68"0,0-16 0 15,0 4-48 1,0 0 4-16,9 4-8 0,-4-4 4 16,8 4-8-16,-4 0 4 15,9-4-32-15,-5 0 0 16,1-8 20-16,-1 0 0 15,1-4 8-15,-6 0 0 16,1-4 4-16,0 4 0 16,-4-4 0-16,-1 0 0 15,1-4 0-15,-1 0 4 16,-4-8-4-16,0 4 4 16,-4-4 36-16,-1 4 4 0,-4 9-12 15,5-1 0-15,-5 16-12 16,4 0 0-16,1 11-12 15,0 1 4-15,8 8-24 16,0-4 0-16,5 0-20 16,0 0 0-16,9-12-52 15,-4-4 0-15,4-8-20 16,0 0 0-16,8-16 52 16,-3 4 4-16</inkml:trace>
  <inkml:trace contextRef="#ctx0" brushRef="#br0" timeOffset="81279.795">6754 14865 208 0,'-36'-20'112'0,"23"8"-52"16,13 12 4-16,-9 0-20 16,0 0 0-16,0 8-16 15,-4 0 4-15,8 12-28 0,1-4 0 16,8 8-8 0,1-8 0-16,17-8 4 0,-4 0 0 15,13-4 0-15,-4 0 0 16,0 0 8-16,-5 0 0 15,1 12-8-15,-5-4 4 16,-5 8-44-16,1-5 4 16,-10 5-52-16,1-4 4 15,-5-8-32-15,0-4 4 16,4-20 56-16,0 0 4 16,5-4 44-16,-4 1 0 0</inkml:trace>
  <inkml:trace contextRef="#ctx0" brushRef="#br0" timeOffset="81576.6914">7000 14662 292 0,'-4'-20'160'0,"-9"40"-132"0,13-20 0 0,-9 4-16 16,0 0 4-16,0 12-16 16,0 0 4-16,0 4-8 15,4-4 4-15,5 4-4 16,0 0 4-16,5 0 0 15,-1-4 0-15,10 3 8 16,-1-3 0-16,9 4 4 16,-4-4 4-16,9 8-4 15,-9-4 4-15,-9 8 0 0,0-4 0 16,-4 11-12-16,-1-7 0 16,-8-4-64-16,-1-4 4 15,-8-8-108-15,4 0 4 16,9-24 112-16,0 4 0 15</inkml:trace>
  <inkml:trace contextRef="#ctx0" brushRef="#br0" timeOffset="82420.5002">8961 14483 168 0,'-5'-40'92'0,"14"72"-64"0,-9-28 4 15,5 8-20-15,-1 0 0 16,14 52 24-16,-4-12 4 15,35 51-4-15,-4-23 0 16,17 51-12-16,-8-28 0 16,18 17-24-16,-19-25 0 15,14-3-4-15,-8-13 4 16,-1-19-72-16,-9-12 4 16,-4-16-36-16,-9-4 0 15,-10-28 12-15,-3 0 4 16</inkml:trace>
  <inkml:trace contextRef="#ctx0" brushRef="#br0" timeOffset="82951.7841">8862 14535 220 0,'0'0'124'0,"-9"36"-112"15,5-32 0-15,4 28-8 16,0-5 4-16,0 5-8 16,0-12 0-16,0 0-4 0,0-4 4 15,4-20 0 1,1 0 4-16,4-20 0 0,0 4 0 15,-5-8-8-15,1 9 0 16,-5-17 4-16,0 4 0 16,-5 0 20-16,1 4 4 15,-1 4-16-15,1 4 4 16,4 0-4-16,0 1 4 16,9 11-16-16,0 0 4 15,13 4 4-15,-4 0 4 16,18 12-12-16,-9-4 4 0,8 8 4 15,-3 0 4-15,-5 11 12 16,0-7 0-16,-19 8-4 16,1-4 0-16,-22 8-16 15,4-4 4-15,-22 4-4 16,8-4 4-16,-4-12-40 16,5-1 4-16,4-3-100 15,5-4 0-15,17-4 68 16,1 0 0-16,13 0 16 15,0 0 0-15</inkml:trace>
  <inkml:trace contextRef="#ctx0" brushRef="#br0" timeOffset="83467.4461">10259 15721 220 0,'-58'28'124'0,"17"-16"-80"0,32-12 0 0,-4 12-52 16,0-4 4-16,4 4 8 16,4-1 4-16,5 9-4 15,0-8 4-15,9 4-8 16,-4-4 0-16,17 0 0 15,-9-4 4-15,10 4-4 16,-5 0 4-16,8 0 0 16,-3 0 0-16,-1 4 20 15,-4 0 4-15,-9 12 4 16,0-5 4-16,-13 21-36 16,-1-12 0-16,-13-16-16 15,0 0 4-15,-9-20-88 0,5 0 4 16,0-16-16-1,4 4 0-15,0-28 48 0,4 12 4 16</inkml:trace>
  <inkml:trace contextRef="#ctx0" brushRef="#br0" timeOffset="84670.6546">10205 15395 192 0,'5'19'104'0,"39"41"-44"0,-39-52 0 16,13 28-24-16,0-8 0 15,8 31-12-15,-3-11 0 16,8 4-16-16,-4-8 4 16,0-4-16-16,-5-5 0 0,-4-7 4 15,0-4 0-15,-9-24-4 16,0 0 4-16,0-24 0 16,-5 4 0-16,5-19-4 15,-4 11 0-15,4 0 4 16,0 4 4-16,0 12 0 15,-5 0 0-15,10 20-8 16,-5-4 4-16,8 16-48 16,-3-4 4-16,26-4-44 15,-9 0 4-15,5-12-4 16,-4 0 4-16,-1-12 32 16,-4 4 4-16,0-8 284 15,-63 123-236 1,85-246 48-16,-40 111 4 15,0-16-28-15,-5 5 4 16,-4 19-8-16,0 4 4 16,0 20-12-16,0-4 0 15,-4 16-4-15,-1 0 0 16,10 15-12-16,-5-7 4 16,9-4 0-16,0-4 4 15,9-8-8-15,-5 0 4 16,5-12 4-16,-4 0 0 15,-6-8-4-15,1 0 0 0,0-8 0 16,0 4 0-16,0-3 12 16,0-1 0-16,0 12-8 15,0 4 0-15,9 0-4 16,-5 0 4-16,5 8-4 16,0 0 0-16,0 4 0 15,0 4 4-15,-4-4 0 16,-1-1 4-16,-4-3-8 15,-5 0 0-15,5-8 0 16,-9 0 4-16,0-23-8 16,0 7 0-16,0-12 4 15,0 4 4-15,0-8-4 16,0 8 4-16,5 4-32 16,-1 5 4-16,5 7-28 15,0 4 4-15,9 0 36 0,-4 4 0 16,3-12 8-16,1 8 4 15,0-4 0-15,-4 0 0 16,-1-4 20-16,0 4 0 16,-4-4 12-16,-4 0 0 15,-5 0-12-15,0 4 4 16,0 1-4-16,0 3 4 16,0 8 0-16,0 0 4 15,0 8-20-15,0-1 4 16,4 29-12-16,1-8 4 15,4 12-16-15,0-4 4 16,13-20-104-16,1 0 4 16,8-16-8-16,-4 0 4 0,9-16 64 15,-1 0 0-15,-8-16 20 16,-4 8 0-16,-10 0 348 31,-35 124-320-31,48-236 44 16,-21 105 4-16,-5 3-36 15,0 8 4-15,4 8-8 16,1 0 0-16,-1 16-4 16,1 0 0-16,-1 12-4 15,1-4 4-15,8 12-12 16,-4-5 0-16,9-3 4 16,0 0 4-16,9-16 0 15,-5 0 4-15,1-8 8 16,-6 0 0-16,-3-8 16 0,-1 5 0 15,-8-13 12-15,-1 4 0 16,-22-20-24-16,5 4 4 16,-23-20-12-16,9 13 4 15,-31-41-16-15,9 12 4 16,-5-3-12-16,9 11 4 16,1 4-148-16,12 13 0 15,23-9 48-15,0 12 4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T" name="resolution" value="1" units="1/dev"/>
        </inkml:channelProperties>
      </inkml:inkSource>
      <inkml:timestamp xml:id="ts0" timeString="2018-02-23T19:51:54.78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8-02-23T19:51:55.425"/>
    </inkml:context>
  </inkml:definitions>
  <inkml:trace contextRef="#ctx0" brushRef="#br0">22572 16258 0,'0'0'15</inkml:trace>
  <inkml:trace contextRef="#ctx1" brushRef="#br0">14641 10504 184 0,'0'0'104'0,"4"23"-72"0,-4-23 4 15,0 16-20-15,0-4 0 0,9 20 4 16,0-8 0-16,9 20-16 16,0-8 4-16,0 11-8 15,-5-11 4-15,1 4-4 16,-6-8 0-16,-3-8 4 15,-1-4 0-15,1-16-8 16,-5 0 4-16,-9-20 0 16,4 4 4-16,-3-32 12 15,-1 8 0-15,-9-24 0 16,0 9 0-16,4-17-4 16,5 12 0-16,14-11 4 15,-1 11 4-15,14 8-8 16,-4 8 0-16,4 9-8 15,-5 3 0-15,9 12-4 16,-4-4 4-16,5 16 0 0,-5 0 0 16,-1 12-4-1,1 0 4-15,-13 20 0 0,-1-8 4 16,-13 7-8-16,5-3 4 16,-14 4-4-16,0-4 4 15,-13 8-8-15,4-8 4 16,5-16-36-16,4 0 4 15,13-16-64-15,1 0 4 16,4-4-28-16,0 0 4 16,9-4 92-16,0 0 0 15,8 0-24-15,1 0 0 16</inkml:trace>
  <inkml:trace contextRef="#ctx1" brushRef="#br0" timeOffset="359.402">15084 10205 84 0,'9'-24'48'0,"-14"0"-44"15,1 20 4-15,4 0 8 16,0 0 0-16,0 4 28 16,0 0 0-16,4 0-4 15,-4 0 0-15,0 4 4 16,0 0 4-16,0 4-24 15,0 0 4-15,5 0-8 16,-5 0 4-16,4 4-12 16,1 0 4-16,4 4 8 0,-5 0 0 15,5 16-8-15,0-8 0 16,4 27-8-16,1-7 4 16,4 4-8-16,0-8 0 15,-1 15-8-15,-3-11 0 16,-1-8-68-16,1-4 4 15,-5-16-60-15,0 0 0 16,-5-24 60-16,1 0 0 16,-14 0 4-16,0 0 4 15</inkml:trace>
  <inkml:trace contextRef="#ctx1" brushRef="#br0" timeOffset="16820.2638">18955 12434 116 0,'-4'-12'68'0,"-1"8"-48"0,5 4 0 16,0 0-8-16,0 0 0 16,-4-8 12-16,-1 0 4 15,-4 0-16-15,5 0 4 16,-10 4-8-16,6 0 0 0,-10 8-4 16,4 0 4-16,-4 4-8 15,0-4 0-15,-8 12-4 16,-1-4 0-16,9 12 4 15,4-4 4-15,10 11-8 16,4-7 0-16,9 4 4 16,0 0 4-16,13-4-4 15,1-4 4-15,3-8 0 16,-3 0 0-16,-1-12-4 16,-4 0 4-16,0-12 8 15,-5 0 0-15,-4-16 4 16,0 0 0-16,-9-4 0 15,0 8 0-15,-9-8-4 16,0 5 4-16,-17 7-16 16,3 4 4-16,-22 8-8 15,5 0 4-15,-9 8 0 0,13 0 4 16,0 12-8-16,5 0 0 16,9 16 4-16,4-5 0 15,13 17 0-15,1-8 0 16,17 12-4-16,-4-12 0 15,18 4 8-15,-5-9 0 16,10-7 0-16,-6-4 0 16,6-12 4-16,-5 0 0 15,0-16-4-15,-10 0 0 16,-8-16 0-16,-4 5 0 16,-10-17-4-16,1 8 4 0,-14-4 4 15,0 8 0-15,-22 8-4 16,13 4 4-16,-9 8-8 15,5 5 0-15,4 10 0 16,5 1 0-16,8 16-8 16,1-4 4-16,17 4 0 15,1 0 4-15,22-8 4 16,-5 0 4-16,9-8-4 16,-4-4 0-16,4-8 8 15,-4 0 0-15,-9-8-8 16,0 4 4-16,-18-8-12 15,0 0 4-15,-13 4 0 16,4 4 4-16,-18 8-8 16,4 0 0-16,-3 12-12 15,3-4 0-15,5 12 12 0,0-4 0 16,14-4 4-16,-1 0 4 16,23-4-4-16,0-4 4 15,5-8 0-15,-1 4 0 16,5-8 4-16,-5 0 0 15,-4 0-4-15,5 0 4 16,-19 4 4-16,1 0 0 16,-5 8-12-16,0 0 4 15,-9 8-8-15,-5-4 4 16,5 8-4-16,0-4 4 16,9 0-4-16,0-4 0 15,9-5 4-15,0 1 0 16,18-8 0-16,-9 1 0 0,4-9 12 15,-4 0 0-15,-4 0-12 16,-5 4 4-16,-9 0-4 16,0 0 4-16,-14 4-8 15,1 0 0-15,-10 8 4 16,5 0 0-16,1 0-8 16,3-4 4-16,1 0-76 15,4 0 0-15,13-4-64 16,1 4 0-16,13 0 116 15,-5 0 4-15</inkml:trace>
  <inkml:trace contextRef="#ctx1" brushRef="#br0" timeOffset="20853.0911">19072 12780 112 0,'-23'0'64'0,"23"0"-36"0,0 0 4 0,5-4-12 16,-1 0 0-16,10 0 0 15,-1 0 0-15,14 0-4 16,0 0 4-16,4-4-8 16,-4 0 4-16,13 0-12 15,-4 0 0-15,9 4-4 16,-9 0 4-16,-1 4 4 16,-3 0 4-16,-1 12-8 15,0-4 4-15,-4 20-8 16,-4-8 4-16,-1 20-4 15,-4-8 0-15,9 7 0 0,-5-3 0 16,0 4 4-16,-4-8 4 16,9 0 0-16,-4-1 4 15,17-3 0-15,-9-4 0 16,27-4-8-16,-17-4 4 16,17-8 0-16,-9 0 0 15,0-8-8-15,-8 0 4 16,-10-8-96-16,-4 0 4 15,-14 0-16-15,-4 0 0 16,-4 12 44-16,-1 0 0 0</inkml:trace>
  <inkml:trace contextRef="#ctx1" brushRef="#br0" timeOffset="21290.621">20244 13043 220 0,'-4'8'120'0,"13"11"-104"0,-9-19 4 0,13 12-12 16,1 0 0-16,3 4 4 15,-3 0 0-15,4 0-8 16,-5 0 0-16,1-4-8 16,-5 0 4-16,-5-4-24 15,1-4 0-15,-5-4 8 16,0 0 4-16,-5-12 8 0,1 4 0 15,-5-12 0-15,0 4 4 16,0 0 4-16,0 0 0 16,4 4 12-16,1 4 0 15,4 8-8-15,0 0 0 16,9 4 4-16,0 0 4 16,13 8-20-16,-4-4 4 15,9 4 0-15,-5 0 0 16,1 4 4-16,-5-4 4 15,-10 4 16-15,1 0 0 16,-26 4-8-16,3-4 0 16,-22 4-12-16,5-1 0 0,-9-3-4 15,8-4 0-15,6-4-80 16,3 0 4-16,19 0-48 16,-1-4 4-16,23 4 64 15,-4 0 4-15</inkml:trace>
  <inkml:trace contextRef="#ctx1" brushRef="#br0" timeOffset="21696.8991">20992 12943 224 0,'4'0'124'0,"5"20"-88"0,-9-20 0 16,14 24-4-16,-6-4 0 0,10 24-12 15,-4-13 4-15,4 33-12 16,0-12 0-16,0 15-16 16,-5-7 4-16,-4 8-92 15,0-12 4-15,-9-9-20 16,0-3 0-16,-5-16 36 15,1-4 0-15</inkml:trace>
  <inkml:trace contextRef="#ctx1" brushRef="#br0" timeOffset="21978.1771">21005 13051 280 0,'0'-48'152'0,"36"16"-88"15,-32 24 0-15,19 0-40 16,-5 4 0-16,26 4-16 15,-8 0 0-15,13 4 0 0,-8 0 0 16,-5 12-4 0,-5-4 4-16,-9 8 0 0,-4 0 4 15,-22 8-8-15,-1-9 4 16,-22 1-8-16,5-4 4 16,-9-4-52-16,4-4 4 15,0-4-72-15,0 0 0 16,18-8 0-16,0 4 4 15,14-12 80-15,-1 4 0 16,10 4 0-16,3 0 0 16</inkml:trace>
  <inkml:trace contextRef="#ctx1" brushRef="#br0" timeOffset="22321.9415">21708 12867 272 0,'0'-27'152'0,"4"15"-116"15,-4 12 4-15,5 12-16 16,-1-4 4-16,5 15 4 15,0-3 4-15,5 20-8 16,-1-4 0-16,5 12-20 16,-5-4 4-16,1 7-8 15,-1-7 0-15,1 4 4 0,-1-8 0 16,0-1-104-16,-4-7 4 16,5-12-92-16,-5-4 0 15,9-8 156-15,-9-4 0 16,4-4-24-16,-4 0 0 15</inkml:trace>
  <inkml:trace contextRef="#ctx1" brushRef="#br0" timeOffset="23009.4896">22970 13186 276 0,'4'4'152'0,"-4"-4"-120"15,0 0 0-15,-4 0-24 16,4 0 0-16,-13 0-12 16,4 0 4-16,-18-4 4 0,9 4 0 15,-18-8-4 1,5 0 0-16,-10-8 0 0,6 4 4 16,-6-16-4-16,6 8 0 15,-6-19 0-15,10 3 0 16,-9-8-4-16,13 8 4 15,4-4 4-15,5 8 0 16,5 1-4-16,4-1 4 31,9 12-4-31,0 0 4 16,9 12 4-16,-4 0 4 0,-1 20 0 16,0 0 4-16,-4 20-12 15,0 0 0-15,-13 11 4 16,4-7 0-16,-13 8-4 15,4-8 4-15,-9 0-20 16,5-1 0-16,-5-11 12 16,4-4 4-16,5-4-12 15,5-4 4-15,13-4 0 16,0 0 4-16,18-12 12 16,-5 0 0-16,23-8 8 15,-9 4 0-15,22-8-16 16,-8 4 0-16,12-4 0 15,-4 4 4-15,-4 1-120 16,-9-1 4-16,0-4-36 16,-9 8 4-16,0 4 112 0,-5 0 0 15,0 0-16-15,-4 0 0 16</inkml:trace>
  <inkml:trace contextRef="#ctx1" brushRef="#br0" timeOffset="23259.5134">23252 12665 252 0,'9'11'140'0,"0"17"-100"0,-9-24 4 0,4 16-24 15,1-4 0-15,8 28-12 16,-8-4 0-16,4 11-8 15,-5-7 0-15,1 0-20 16,-1-8 0-16,-4 4-68 16,0-13 0-16,-4 1-8 15,-1-4 4-15,-4 0 32 16,0-4 0-16</inkml:trace>
  <inkml:trace contextRef="#ctx1" brushRef="#br0" timeOffset="23540.7779">23185 12633 296 0,'-5'-44'160'0,"23"8"-92"16,-18 28 0-16,14 0-56 0,-5 0 4 15,13-4-8-15,-4 4 0 16,22 4-12 0,-13 0 0-16,9 16 8 0,-5-4 0 15,1 12 4-15,-10 0 4 16,-4 8-8-16,-5-8 0 15,-17 8 4-15,-1-4 4 16,-17-5-20-16,4-3 4 16,-9 4-56-16,5-4 0 15,-1-8-48-15,5-4 0 16,5-4 12-16,4 0 0 0,27-8 44 16,-5 0 0-16,14-4 36 15,-4 4 0-15</inkml:trace>
  <inkml:trace contextRef="#ctx1" brushRef="#br0" timeOffset="23978.3078">23708 12565 308 0,'-4'-8'168'0,"4"-4"-148"0,0 12 4 0,4-8-8 16,1 0 4-16,8 0 0 15,-4 0 0-15,9 0-4 16,-4 0 0-16,4 4-8 16,-1 0 4-16,6 4-8 0,-5 0 4 15,0 8-12-15,0 0 4 16,-9 12 4-16,-1-4 4 15,-12 16-4-15,0-4 0 16,-10 8-4-16,1-4 0 16,-1 15 4-16,5-7 0 15,5 0-4-15,-1 0 0 16,10-9 0-16,-5-7 4 16,13-4-4-16,-4-4 4 0,9-4-48 15,0 0 0-15,9-4-36 16,-5-4 4-16,5-4-40 15,0 0 4 1,-14-4 64-16,1 0 4 0,-14 4-16 16,0 0 0-16</inkml:trace>
  <inkml:trace contextRef="#ctx1" brushRef="#br0" timeOffset="24540.8476">22504 12979 132 0,'0'-12'76'0,"0"12"-36"0,0 0 4 16,0-8-32-16,0 4 0 0,0-4 0 15,0 0 0-15,0-8 0 16,0 4 4-16,0-4-4 15,0 0 0-15,5 1 0 16,-5-1 0-16,0 0-4 16,0 0 0-16,0-8 0 15,0 8 4-15,-5-4-8 16,5 4 0-16,-4 0-8 16,0 0 4-16,-5 4 0 15,0 4 4-15,-5 4 0 16,5 4 4-16,-4 8 4 15,4-4 0-15,0 12 0 16,0-4 4-16,5 16-16 16,-1-4 4-16,10 12-4 15,-1-12 4-15,14 0-24 16,-5-5 4-16,10 1-152 0,-5-4 0 16,8 0 132-16,-3 0 4 15</inkml:trace>
  <inkml:trace contextRef="#ctx1" brushRef="#br0" timeOffset="31781.6482">19242 16716 104 0,'9'-12'60'0,"-9"8"-28"0,0 4 4 16,-5-4-4-16,1 0 4 15,-5-4-28-15,0 4 0 0,-5-4 0 16,-4 4 0-16,1 0-4 15,-10 0 4-15,-5 0 0 16,1 0 0-16,-5 0-4 16,-4 0 4-16,0 0-8 15,-5 4 0-15,-4 0 0 16,4 4 4-16,-4 0-8 16,8 0 4-16,6 4 24 15,3 4 0-15,1 16-12 16,4 8 0-16,5 7 4 15,4 5 0-15,0 0-16 16,4 4 4-16,1 3 0 16,4 5 0-16,0 0-8 15,5 0 4-15,-1-1 4 16,1-3 0-16,-1 4 0 0,1-1 0 16,-1-7 4-16,1-4 4 15,-1-8-8-15,1-5 4 16,-1-3-8-16,1 0 4 15,4-8-8-15,0 0 4 16,0-12 8-16,9-4 4 16,4 0 4-16,5 0 4 15,13 0-8-15,5-4 0 16,5 0-12-16,3 0 0 16,6 0 0-16,-6 0 0 0,1 0 4 15,-9 3 4-15,0-3-8 16,-5 0 0-16,-9-4 0 15,-4 4 4-15,0 0-4 16,0-4 0-16,-4 0 0 16,-1 0 4-16,0-4-8 15,1 0 4-15,-1-4 0 16,1-3 4-16,-5-5 0 16,0-8 0-16,0-4 0 15,-1-8 0-15,1 0-4 16,-4-4 4-16,-5-3-8 15,0-5 4-15,0-8 0 16,-5 8 4-16,1-3-8 16,-1-5 4-16,1 4-4 15,0 1 0-15,4 3 0 16,0 12 4-16,0 0 0 0,-5 4 0 16,1 4-4-16,-5-3 0 15,0 3 4-15,-5 8 0 16,-4 0 12-16,-4 0 4 15,0 4-12-15,-5 0 0 16,-5 0-8-16,-8 0 4 16,-5-4 8-16,-4 5 0 15,4-5-60-15,5 0 4 16,4 8-140-16,5 8 0 16,9-4 152-16,39-8 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3T19:54:11.5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10867 5648 176 0,'-8'-15'100'0,"16"7"-72"0,-8 8 0 16,5 0-16-16,-1 0 0 15,1 8-4-15,-1 3 4 16,1 21-4-16,-1-4 4 16,-4 20 4-16,0-8 4 15,0 15-16-15,0-3 0 16,-4 8-4-16,-1-12 4 15,5 3-4-15,0-3 0 16,9-8 0-16,-4-8 4 16,13-8-8-16,-5-4 4 0,14-9 0 15,-5-3 4-15,14 0-4 16,-9-4 0-16,13 0-4 16,-8 0 0-16,12-4 8 15,-3 0 0-15,3 4-4 16,-8 0 0-16,9 4 0 15,-9-4 4-15,4 8-4 16,-4-4 4-16,-5 4 0 16,-4 0 0-16,4 4 0 15,-8-8 4-15,-5-4-8 16,0-4 0-16,0-16 0 16,-1 0 0-16,1-16 4 15,-4 4 4-15,4-23-12 16,0 7 4-16,-5-28 4 15,-4 16 0-15,0-7-8 0,-5 11 4 16,1-16 0 0,-1 17 0-16,1-1-4 0,-1 8 4 15,1-4 0-15,-1 5 4 16,-4 3 0-16,0 8 4 16,-4 4-8-16,4 4 0 15,-14 8 8-15,5 0 0 16,-17 8-8-16,3 4 0 15,-17 4 4-15,9 0 4 16,-10 0-8-16,5 0 4 16,-17-4-4-16,12 1 4 15,-8-1-4-15,4 0 4 0,1 4-8 16,8 0 4-16,-4-4-44 16,8 4 4-16,10-4-76 15,8 0 0-15,19 0 56 16,-1 4 4-16,23 4 8 15,-9-4 0-15</inkml:trace>
  <inkml:trace contextRef="#ctx0" brushRef="#br0" timeOffset="375.0254">11279 5525 220 0,'0'-12'120'0,"-4"20"-80"0,4-8 4 16,0 12-28-16,0-4 0 16,0 16-16-16,0-4 4 15,0 28 0-15,0-5 0 0,-5 9-4 16,1-8 4-16,-1 8-12 16,1-5 4-16,4-7-72 15,0-8 0-15,0-12-28 16,0-4 4-1,9-16 52-15,0 0 0 0</inkml:trace>
  <inkml:trace contextRef="#ctx0" brushRef="#br0" timeOffset="734.4273">11391 5652 288 0,'-13'-8'160'0,"-14"8"-140"16,22 0 0-16,-8 0-16 15,0 0 4-15,-10 8-8 16,5-4 4-16,-9 8 4 0,5 0 0 16,0 4-8-16,4 0 4 15,9 0-8-15,-5 0 4 16,14 0 0-16,0-4 4 16,23-4-4-16,-5 0 4 15,13 0 4-15,-4 0 0 16,9 0 8-16,-10 0 4 15,6 0-4-15,-10-1 0 16,-17 17-4-16,-1 0 0 16,-17 0-8-16,-1-4 4 15,-8-8-56-15,0-4 4 16,-1-8-52-16,5 0 4 0,0-8-16 16,5 0 4-16,4 0 76 15,0 0 0-15,9-12-20 16,0 4 4-16</inkml:trace>
  <inkml:trace contextRef="#ctx0" brushRef="#br0" timeOffset="968.8214">11333 5553 244 0,'0'-20'132'0,"-18"16"-92"16,18 4 0-16,-9-4-12 15,0 0 0-15,-9 4 0 16,5 0 4-16,-10 0-32 16,6 0 4-16,-15 0-8 15,5 0 4-15,1-4-56 16,3 0 0-16,10-8-92 16,-1 4 0-16,14 0 96 0,0 4 0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3T19:55:11.9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11194 15912 140 0,'-9'4'80'0,"36"-20"-76"0,-22 12 4 16,4 4 0-16,0-4 0 16,4 4 4-16,5 0 0 15,0 0 4-15,4 0 4 16,5 4-16-16,9 0 4 0,4-4-4 15,5 0 0-15,9 0 0 16,8 0 0-16,1 0-8 16,4-4 4-16,5 0 4 15,8 0 4-15,14 0-8 16,0 0 0-16,5 4 0 16,4 0 4-16,-5-4-4 15,5 0 0-15,-5 0 0 16,10 0 0-16,-1 4 0 15,1 0 4-15,4-4-4 16,-5 0 0-16,0 0 0 16,5 0 0-16,-4 4 0 15,4 0 4-15,4-4-4 16,-9 0 0-16,-4 0-4 16,5 0 4-16,-5 0 4 0,0 0 0 15,4 0-4-15,9-4 0 16,-4 4 0-16,0-4 0 15,5 1 0-15,-6-1 0 16,6 4-4-16,-1 0 4 16,-8 4 0-16,-5-4 4 15,8 0-4-15,-3 0 4 16,-1 4-4-16,5 0 0 16,0 0-4-16,-4 4 4 15,-1 0 0-15,-9-4 0 16,1 0 0-16,-1 0 4 15,5 0 0-15,-9 0 0 0,5 0-8 16,-1 4 0-16,-4 0 8 16,-9 0 0-16,-4 0-8 15,-1-4 0-15,-4 0 4 16,-4 0 0-16,-5 0 0 16,-4 0 0-16,-5 0 4 15,-9 0 0-15,-4 0-4 16,-5 0 0-16,-8 0-4 15,-5 0 0-15,-5 0-8 16,-9 0 4-16,-4 0-68 16,-4 0 0-16,-5 4-16 15,-14-4 0-15</inkml:trace>
  <inkml:trace contextRef="#ctx0" brushRef="#br0" timeOffset="87640.7462">14108 4287 192 0,'-13'-19'104'0,"8"3"-64"0,5 16 0 0,0-8-4 16,0 4 0-16,5 8-12 15,-1 4 0-15,5 15-8 16,0-3 0-16,0 32-8 16,-5-8 0-16,5 20-4 15,-4-9 0-15,8 9 8 16,-4-12 4-16,5 15-16 15,-5-7 0-15,-1 4 0 16,1-13 0-16,5 1 0 16,-5-4 0-16,4-4 0 15,1-8 0-15,-1-13 0 16,1-3 4-16,12-8-8 16,-8-4 4-16,14-4 0 15,-6 0 0-15,33 0 0 0,-15-4 0 16,19 4-16-16,-9 0 4 15,22-4 12-15,-18 0 0 16,14 0 0 0,-14 0 0-16,13-4 16 0,-8 4 4 15,0 4-12 1,-10 0 4-16,6 4-12 0,-15 0 0 16,6 0 4-16,-10 0 0 15,5 0-4-15,-14-4 0 16,5-8 0-16,-9 4 4 15,4-12-8-15,-4 4 4 16,-5-16 0-16,-4 4 4 16,0-16-4-16,0 5 4 0,-5-21-8 15,-4 8 0-15,0-24 4 16,-4 13 4-16,-5-21-4 16,0 12 4-16,-5-11-4 15,1 15 0-15,-14-16 0 16,4 17 0-16,1-1 0 15,4 12 0-15,-9-7-4 16,0 3 4-16,0 4-4 16,0 8 4-16,1 1 4 15,3 7 0-15,-4 0-8 16,0 8 4-16,-4 4-4 16,0 4 4-16,-10 4 4 15,1 0 0-15,0 8-8 16,4 0 4-16,-14 4 0 15,6 0 4-15,-19 0-4 0,9 0 0 16,-26 4-4-16,8 0 0 16,-13 8 8-16,13 0 4 15,-13 4-12-15,13-4 4 16,-13 4 0-16,18 0 0 16,-5 4-4-16,10-4 4 15,-1-4 0-15,9-4 4 16,1 0-8-16,8-5 0 15,4 1-76-15,6 0 4 16,-1 0-64-16,4 0 0 16,14-4 112-16,0 0 4 0,9 4-36 15,0-4 4 1</inkml:trace>
  <inkml:trace contextRef="#ctx0" brushRef="#br0" timeOffset="88031.3904">14833 4140 192 0,'-9'4'108'0,"14"20"-64"0,-5-20 4 16,0 24-12-16,0-4 0 16,4 31-4-16,0-15 4 15,5 32-16-15,0-16 4 16,5 19-24-16,-1-15 4 15,5 0-24-15,-4-13 4 0,3 5-68 16,-3-12 4 0,-1-12-44-16,1-4 0 0,-1-20 60 15,-8 0 4-15</inkml:trace>
  <inkml:trace contextRef="#ctx0" brushRef="#br0" timeOffset="88390.7943">15075 4375 244 0,'-23'-4'132'15,"-4"12"-96"-15,23-8 4 0,-9-4-32 16,-1 0 0-16,-13 12 12 16,9-4 4-16,-8 12-4 15,3-4 4-15,-17 8 0 16,4 0 0-16,5-1-24 15,4 1 4-15,18-4-8 0,0 0 4 16,22-4 0-16,-4 0 0 16,23 0 0-16,-10-4 0 15,18 0-4-15,-8 0 4 16,8 8 4-16,-9-4 4 16,5 8-8-16,-14 0 0 15,-13 11 12-15,0 1 0 16,-22 4 0-16,4-8 4 15,-22 0-16-15,-1-4 0 16,-8-8-40-16,9-5 0 16,4-14-104-16,4-1 0 15,23-16 60-15,0 4 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11/17/2017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7D640-DE64-4154-9FAF-06B39BE43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6623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0" y="1"/>
            <a:ext cx="3962399" cy="34409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11/17/2017</a:t>
            </a:r>
          </a:p>
        </p:txBody>
      </p:sp>
    </p:spTree>
    <p:extLst>
      <p:ext uri="{BB962C8B-B14F-4D97-AF65-F5344CB8AC3E}">
        <p14:creationId xmlns:p14="http://schemas.microsoft.com/office/powerpoint/2010/main" val="977550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6997700" cy="5249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VM: 16 EB</a:t>
            </a:r>
          </a:p>
          <a:p>
            <a:r>
              <a:rPr lang="en-US" dirty="0"/>
              <a:t>Main memory: 8 GB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43052" y="8854797"/>
            <a:ext cx="3066819" cy="4427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latin typeface="Lato" panose="020F0502020204030203" pitchFamily="34" charset="0"/>
              </a:rPr>
              <a:pPr>
                <a:defRPr/>
              </a:pPr>
              <a:t>12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11/17/2017</a:t>
            </a:r>
          </a:p>
        </p:txBody>
      </p:sp>
    </p:spTree>
    <p:extLst>
      <p:ext uri="{BB962C8B-B14F-4D97-AF65-F5344CB8AC3E}">
        <p14:creationId xmlns:p14="http://schemas.microsoft.com/office/powerpoint/2010/main" val="1846495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6997700" cy="5249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43052" y="8854797"/>
            <a:ext cx="3066819" cy="4427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latin typeface="Lato" panose="020F0502020204030203" pitchFamily="34" charset="0"/>
              </a:rPr>
              <a:pPr>
                <a:defRPr/>
              </a:pPr>
              <a:t>13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11/17/2017</a:t>
            </a:r>
          </a:p>
        </p:txBody>
      </p:sp>
    </p:spTree>
    <p:extLst>
      <p:ext uri="{BB962C8B-B14F-4D97-AF65-F5344CB8AC3E}">
        <p14:creationId xmlns:p14="http://schemas.microsoft.com/office/powerpoint/2010/main" val="3148173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6997700" cy="5249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43052" y="8854797"/>
            <a:ext cx="3066819" cy="4427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latin typeface="Lato" panose="020F0502020204030203" pitchFamily="34" charset="0"/>
              </a:rPr>
              <a:pPr>
                <a:defRPr/>
              </a:pPr>
              <a:t>14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11/17/2017</a:t>
            </a:r>
          </a:p>
        </p:txBody>
      </p:sp>
    </p:spTree>
    <p:extLst>
      <p:ext uri="{BB962C8B-B14F-4D97-AF65-F5344CB8AC3E}">
        <p14:creationId xmlns:p14="http://schemas.microsoft.com/office/powerpoint/2010/main" val="21082350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6997700" cy="5249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Quote attributed to David Wheeler or Butler Lampson (http://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Butler_Lampson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43052" y="8854797"/>
            <a:ext cx="3066819" cy="4427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>
                <a:latin typeface="Lato" panose="020F0502020204030203" pitchFamily="34" charset="0"/>
              </a:rPr>
              <a:pPr>
                <a:defRPr/>
              </a:pPr>
              <a:t>16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11/17/2017</a:t>
            </a:r>
          </a:p>
        </p:txBody>
      </p:sp>
    </p:spTree>
    <p:extLst>
      <p:ext uri="{BB962C8B-B14F-4D97-AF65-F5344CB8AC3E}">
        <p14:creationId xmlns:p14="http://schemas.microsoft.com/office/powerpoint/2010/main" val="13545987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1211844" y="703033"/>
            <a:ext cx="4575536" cy="34691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81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2422" y="4410068"/>
            <a:ext cx="5132861" cy="41798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11/17/2017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4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6997700" cy="5249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 and M are in Bytes</a:t>
            </a:r>
          </a:p>
          <a:p>
            <a:r>
              <a:rPr lang="en-US" dirty="0"/>
              <a:t>n and m are bits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43052" y="8854797"/>
            <a:ext cx="3066819" cy="4427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latin typeface="Lato" panose="020F0502020204030203" pitchFamily="34" charset="0"/>
              </a:rPr>
              <a:pPr>
                <a:defRPr/>
              </a:pPr>
              <a:t>19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11/17/2017</a:t>
            </a:r>
          </a:p>
        </p:txBody>
      </p:sp>
    </p:spTree>
    <p:extLst>
      <p:ext uri="{BB962C8B-B14F-4D97-AF65-F5344CB8AC3E}">
        <p14:creationId xmlns:p14="http://schemas.microsoft.com/office/powerpoint/2010/main" val="6671957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11844" y="703033"/>
            <a:ext cx="4575536" cy="34691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2422" y="4410068"/>
            <a:ext cx="5132861" cy="41798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11/17/2017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149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11844" y="703033"/>
            <a:ext cx="4575536" cy="34691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2422" y="4410068"/>
            <a:ext cx="5132861" cy="41798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VA = n-bits</a:t>
            </a:r>
          </a:p>
          <a:p>
            <a:r>
              <a:rPr lang="en-US" dirty="0"/>
              <a:t>PA = m-bits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11/17/2017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305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11844" y="703033"/>
            <a:ext cx="4575536" cy="34691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2422" y="4410068"/>
            <a:ext cx="5132861" cy="41798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marL="228600" indent="-228600">
              <a:buAutoNum type="arabicParenBoth"/>
            </a:pPr>
            <a:r>
              <a:rPr lang="en-US" dirty="0"/>
              <a:t>Adds</a:t>
            </a:r>
            <a:r>
              <a:rPr lang="en-US" baseline="0" dirty="0"/>
              <a:t> disks to memory hierarchy</a:t>
            </a:r>
          </a:p>
          <a:p>
            <a:pPr marL="228600" indent="-228600">
              <a:buAutoNum type="arabicParenBoth"/>
            </a:pPr>
            <a:r>
              <a:rPr lang="en-US" baseline="0" dirty="0"/>
              <a:t>Simplifies memory for processes &amp; programmers</a:t>
            </a:r>
          </a:p>
          <a:p>
            <a:pPr marL="228600" indent="-228600">
              <a:buAutoNum type="arabicParenBoth"/>
            </a:pPr>
            <a:r>
              <a:rPr lang="en-US" baseline="0" dirty="0"/>
              <a:t>Security/protection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11/17/2017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648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211844" y="703033"/>
            <a:ext cx="4575536" cy="34691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2422" y="4410068"/>
            <a:ext cx="5132861" cy="41798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Swap</a:t>
            </a:r>
            <a:r>
              <a:rPr lang="en-US" baseline="0" dirty="0"/>
              <a:t> space:  https://www.linux.com/news/all-about-linux-swap-space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11/17/2017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35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881350">
              <a:defRPr/>
            </a:pPr>
            <a:r>
              <a:rPr lang="en-US"/>
              <a:t>exit(3) and atexit(3) have more details.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11/15/2017</a:t>
            </a:r>
          </a:p>
        </p:txBody>
      </p:sp>
    </p:spTree>
    <p:extLst>
      <p:ext uri="{BB962C8B-B14F-4D97-AF65-F5344CB8AC3E}">
        <p14:creationId xmlns:p14="http://schemas.microsoft.com/office/powerpoint/2010/main" val="564590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211844" y="703033"/>
            <a:ext cx="4575536" cy="34691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2422" y="4410068"/>
            <a:ext cx="5132861" cy="41798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11/17/2017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713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6997700" cy="5249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43052" y="8854797"/>
            <a:ext cx="3066819" cy="4427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latin typeface="Lato" panose="020F0502020204030203" pitchFamily="34" charset="0"/>
              </a:rPr>
              <a:pPr>
                <a:defRPr/>
              </a:pPr>
              <a:t>26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11/17/2017</a:t>
            </a:r>
          </a:p>
        </p:txBody>
      </p:sp>
    </p:spTree>
    <p:extLst>
      <p:ext uri="{BB962C8B-B14F-4D97-AF65-F5344CB8AC3E}">
        <p14:creationId xmlns:p14="http://schemas.microsoft.com/office/powerpoint/2010/main" val="8813800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211844" y="703033"/>
            <a:ext cx="4575536" cy="34691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2422" y="4410068"/>
            <a:ext cx="5132861" cy="41798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Fully associative: physical memory is a single set</a:t>
            </a:r>
          </a:p>
          <a:p>
            <a:r>
              <a:rPr lang="en-US" dirty="0"/>
              <a:t>Write-back: need to track dirty pages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11/17/2017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423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908882" y="937379"/>
            <a:ext cx="3431652" cy="46254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99315" y="5880090"/>
            <a:ext cx="3849646" cy="557308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marL="0" marR="0" lvl="1" indent="-171450" algn="l" defTabSz="88144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.AppleSystemUIFont" charset="-120"/>
              <a:buChar char="–"/>
              <a:tabLst/>
              <a:defRPr/>
            </a:pPr>
            <a:r>
              <a:rPr lang="en-GB" dirty="0"/>
              <a:t>Improving a program’s temporal locality can lead to a smaller working set (using data in one place in the program rather than many places).</a:t>
            </a:r>
          </a:p>
          <a:p>
            <a:pPr marL="0" lvl="1" defTabSz="881440">
              <a:defRPr/>
            </a:pPr>
            <a:endParaRPr lang="en-GB" dirty="0"/>
          </a:p>
          <a:p>
            <a:pPr marL="0" lvl="1" defTabSz="881440">
              <a:defRPr/>
            </a:pPr>
            <a:r>
              <a:rPr lang="en-GB" dirty="0"/>
              <a:t>Full quote: “Every problem in computer science can be solved by adding another level of indirection, </a:t>
            </a:r>
            <a:r>
              <a:rPr lang="en-GB" i="1" dirty="0"/>
              <a:t>but that usually will create another problem</a:t>
            </a:r>
            <a:r>
              <a:rPr lang="en-GB" dirty="0"/>
              <a:t>.”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11/17/2017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151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6997700" cy="5249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43052" y="8854797"/>
            <a:ext cx="3066819" cy="4427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latin typeface="Lato" panose="020F0502020204030203" pitchFamily="34" charset="0"/>
              </a:rPr>
              <a:pPr>
                <a:defRPr/>
              </a:pPr>
              <a:t>29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11/17/2017</a:t>
            </a:r>
          </a:p>
        </p:txBody>
      </p:sp>
    </p:spTree>
    <p:extLst>
      <p:ext uri="{BB962C8B-B14F-4D97-AF65-F5344CB8AC3E}">
        <p14:creationId xmlns:p14="http://schemas.microsoft.com/office/powerpoint/2010/main" val="37782637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11844" y="703033"/>
            <a:ext cx="4575536" cy="34691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2422" y="4410068"/>
            <a:ext cx="5132861" cy="41798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11/17/2017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087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 Offset = p bits</a:t>
            </a:r>
          </a:p>
          <a:p>
            <a:r>
              <a:rPr lang="en-US" dirty="0"/>
              <a:t>VPN = n-p bits</a:t>
            </a:r>
          </a:p>
          <a:p>
            <a:endParaRPr lang="en-US" dirty="0"/>
          </a:p>
          <a:p>
            <a:r>
              <a:rPr lang="en-US" dirty="0"/>
              <a:t>Splitting the address to VPN and Page Offset is analogous to splitting cache address to Block Number and Block Offset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11/17/2017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773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11844" y="703033"/>
            <a:ext cx="4575536" cy="34691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2422" y="4410068"/>
            <a:ext cx="5132861" cy="41798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Space allocated for pages in disk called </a:t>
            </a:r>
            <a:r>
              <a:rPr lang="en-US" b="1" dirty="0"/>
              <a:t>Swap Space</a:t>
            </a:r>
          </a:p>
          <a:p>
            <a:endParaRPr lang="en-US" b="1" dirty="0"/>
          </a:p>
          <a:p>
            <a:r>
              <a:rPr lang="en-US" b="0" dirty="0"/>
              <a:t>Page Table has 2^(n-p) entries!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One for each page</a:t>
            </a:r>
          </a:p>
          <a:p>
            <a:pPr marL="171450" indent="-171450">
              <a:buFontTx/>
              <a:buChar char="-"/>
            </a:pPr>
            <a:endParaRPr lang="en-US" b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11/17/2017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044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6997700" cy="5249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PTBR is another</a:t>
            </a:r>
            <a:r>
              <a:rPr lang="en-US" baseline="0" dirty="0"/>
              <a:t> name for control register 3 (CR3) in x86: http://en.wikipedia.org/wiki/Control_register#CR3</a:t>
            </a:r>
          </a:p>
          <a:p>
            <a:endParaRPr lang="en-US" baseline="0" dirty="0"/>
          </a:p>
          <a:p>
            <a:r>
              <a:rPr lang="en-US" baseline="0" dirty="0"/>
              <a:t>PTBR is changed on a context switch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Each process has its own Page Table!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pPr marL="0" indent="0">
              <a:buFontTx/>
              <a:buNone/>
            </a:pP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43052" y="8854797"/>
            <a:ext cx="3066819" cy="4427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latin typeface="Lato" panose="020F0502020204030203" pitchFamily="34" charset="0"/>
              </a:rPr>
              <a:pPr>
                <a:defRPr/>
              </a:pPr>
              <a:t>33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11/17/2017</a:t>
            </a:r>
          </a:p>
        </p:txBody>
      </p:sp>
    </p:spTree>
    <p:extLst>
      <p:ext uri="{BB962C8B-B14F-4D97-AF65-F5344CB8AC3E}">
        <p14:creationId xmlns:p14="http://schemas.microsoft.com/office/powerpoint/2010/main" val="20302600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11844" y="703033"/>
            <a:ext cx="4575536" cy="34691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2422" y="4410068"/>
            <a:ext cx="5132861" cy="41798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4kB</a:t>
            </a:r>
            <a:r>
              <a:rPr lang="en-US" baseline="0" dirty="0"/>
              <a:t> page = 2^12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3 hex digits</a:t>
            </a:r>
          </a:p>
          <a:p>
            <a:pPr marL="0" indent="0">
              <a:buFontTx/>
              <a:buNone/>
            </a:pPr>
            <a:endParaRPr lang="en-US" baseline="0" dirty="0"/>
          </a:p>
          <a:p>
            <a:pPr marL="0" indent="0">
              <a:buFontTx/>
              <a:buNone/>
            </a:pPr>
            <a:r>
              <a:rPr lang="en-US" baseline="0" dirty="0"/>
              <a:t>VPN = 0x007</a:t>
            </a:r>
          </a:p>
          <a:p>
            <a:pPr marL="0" indent="0">
              <a:buFontTx/>
              <a:buNone/>
            </a:pPr>
            <a:r>
              <a:rPr lang="en-US" baseline="0" dirty="0"/>
              <a:t>VPO = PPO = 0x40b</a:t>
            </a:r>
          </a:p>
          <a:p>
            <a:pPr marL="0" indent="0">
              <a:buFontTx/>
              <a:buNone/>
            </a:pPr>
            <a:r>
              <a:rPr lang="en-US" baseline="0" dirty="0"/>
              <a:t>PPN = 2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PTE (VPN) 7 points to PP 2</a:t>
            </a:r>
          </a:p>
          <a:p>
            <a:pPr marL="0" indent="0">
              <a:buFontTx/>
              <a:buNone/>
            </a:pPr>
            <a:r>
              <a:rPr lang="en-US" baseline="0" dirty="0"/>
              <a:t>Physical </a:t>
            </a:r>
            <a:r>
              <a:rPr lang="en-US" baseline="0" dirty="0" err="1"/>
              <a:t>Addr</a:t>
            </a:r>
            <a:r>
              <a:rPr lang="en-US" baseline="0" dirty="0"/>
              <a:t> = 0x240b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11/17/2017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06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11/15/2017</a:t>
            </a:r>
          </a:p>
        </p:txBody>
      </p:sp>
    </p:spTree>
    <p:extLst>
      <p:ext uri="{BB962C8B-B14F-4D97-AF65-F5344CB8AC3E}">
        <p14:creationId xmlns:p14="http://schemas.microsoft.com/office/powerpoint/2010/main" val="8653895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11844" y="703033"/>
            <a:ext cx="4575536" cy="34691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2422" y="4410068"/>
            <a:ext cx="5132861" cy="41798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VA = 0x3000</a:t>
            </a:r>
          </a:p>
          <a:p>
            <a:pPr marL="171450" indent="-171450">
              <a:buFontTx/>
              <a:buChar char="-"/>
            </a:pPr>
            <a:r>
              <a:rPr lang="en-US" dirty="0"/>
              <a:t>note: last three hex digits can be anything! Need to access a PTE (VPN) that is cached in disk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11/17/2017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381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11/17/2017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601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11844" y="703033"/>
            <a:ext cx="4575536" cy="34691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2422" y="4410068"/>
            <a:ext cx="5132861" cy="41798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11/17/2017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452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11844" y="703033"/>
            <a:ext cx="4575536" cy="34691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2422" y="4410068"/>
            <a:ext cx="5132861" cy="41798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Check</a:t>
            </a:r>
            <a:r>
              <a:rPr lang="en-US" baseline="0" dirty="0"/>
              <a:t> dirty bit on eviction!</a:t>
            </a:r>
          </a:p>
          <a:p>
            <a:endParaRPr lang="en-US" baseline="0" dirty="0"/>
          </a:p>
          <a:p>
            <a:pPr marL="228600" indent="-228600">
              <a:buAutoNum type="arabicPeriod"/>
            </a:pPr>
            <a:r>
              <a:rPr lang="en-US" baseline="0" dirty="0"/>
              <a:t>Write back VP4 (PP3) to DRAM if dirty</a:t>
            </a:r>
          </a:p>
          <a:p>
            <a:r>
              <a:rPr lang="en-US" baseline="0" dirty="0"/>
              <a:t>2. Copy VP3 to DRAM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11/17/2017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753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11844" y="703033"/>
            <a:ext cx="4575536" cy="34691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2422" y="4410068"/>
            <a:ext cx="5132861" cy="41798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Note: entry for VP4 in Page Table has been invalidated!</a:t>
            </a:r>
          </a:p>
          <a:p>
            <a:pPr marL="171450" indent="-171450">
              <a:buFontTx/>
              <a:buChar char="-"/>
            </a:pPr>
            <a:r>
              <a:rPr lang="en-US" dirty="0"/>
              <a:t>Indicates that page is not cached in DRAM, but resides on disk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11/17/2017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285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11844" y="703033"/>
            <a:ext cx="4575536" cy="34691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2422" y="4410068"/>
            <a:ext cx="5132861" cy="41798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11/17/2017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16 KB = 2^4 * 2^10 = 2^14 -&gt; p = 14 bits</a:t>
            </a:r>
          </a:p>
          <a:p>
            <a:r>
              <a:rPr lang="en-US" dirty="0"/>
              <a:t>48-bit VA -&gt; n = 48 bits</a:t>
            </a:r>
          </a:p>
          <a:p>
            <a:r>
              <a:rPr lang="en-US" dirty="0"/>
              <a:t>16 GB = 2^4 * 2^30 = 2^34 -&gt; m = 34 bits</a:t>
            </a:r>
          </a:p>
          <a:p>
            <a:endParaRPr lang="en-US" dirty="0"/>
          </a:p>
          <a:p>
            <a:r>
              <a:rPr lang="en-US" dirty="0"/>
              <a:t>VPN = n-p = 34 bits -&gt; 2^34 pages in virtual address space</a:t>
            </a:r>
          </a:p>
          <a:p>
            <a:r>
              <a:rPr lang="en-US" dirty="0"/>
              <a:t>PPN = m-p = 20 bits -&gt; 2^20 pages in physical address space</a:t>
            </a:r>
          </a:p>
          <a:p>
            <a:endParaRPr lang="en-US" dirty="0"/>
          </a:p>
          <a:p>
            <a:r>
              <a:rPr lang="en-US"/>
              <a:t>Answer: 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11/17/2017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266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42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11/17/2017</a:t>
            </a:r>
          </a:p>
        </p:txBody>
      </p:sp>
    </p:spTree>
    <p:extLst>
      <p:ext uri="{BB962C8B-B14F-4D97-AF65-F5344CB8AC3E}">
        <p14:creationId xmlns:p14="http://schemas.microsoft.com/office/powerpoint/2010/main" val="3092442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881350">
              <a:defRPr/>
            </a:pPr>
            <a:r>
              <a:rPr lang="en-US"/>
              <a:t>child_status shouldn’t be examined directly – it should be examined using the macros </a:t>
            </a:r>
            <a:r>
              <a:rPr lang="en-US" baseline="0"/>
              <a:t>WIFEXITED(), WEXITSTATUS(), etc. (see wait(2)).</a:t>
            </a:r>
          </a:p>
          <a:p>
            <a:pPr defTabSz="881350">
              <a:defRPr/>
            </a:pPr>
            <a:endParaRPr lang="en-US" baseline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11/15/2017</a:t>
            </a:r>
          </a:p>
        </p:txBody>
      </p:sp>
    </p:spTree>
    <p:extLst>
      <p:ext uri="{BB962C8B-B14F-4D97-AF65-F5344CB8AC3E}">
        <p14:creationId xmlns:p14="http://schemas.microsoft.com/office/powerpoint/2010/main" val="3938586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11/15/2017</a:t>
            </a:r>
          </a:p>
        </p:txBody>
      </p:sp>
    </p:spTree>
    <p:extLst>
      <p:ext uri="{BB962C8B-B14F-4D97-AF65-F5344CB8AC3E}">
        <p14:creationId xmlns:p14="http://schemas.microsoft.com/office/powerpoint/2010/main" val="3690734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11/15/2017</a:t>
            </a:r>
          </a:p>
        </p:txBody>
      </p:sp>
    </p:spTree>
    <p:extLst>
      <p:ext uri="{BB962C8B-B14F-4D97-AF65-F5344CB8AC3E}">
        <p14:creationId xmlns:p14="http://schemas.microsoft.com/office/powerpoint/2010/main" val="359089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9988" y="146050"/>
            <a:ext cx="7323137" cy="5494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11/17/2017</a:t>
            </a:r>
          </a:p>
        </p:txBody>
      </p:sp>
    </p:spTree>
    <p:extLst>
      <p:ext uri="{BB962C8B-B14F-4D97-AF65-F5344CB8AC3E}">
        <p14:creationId xmlns:p14="http://schemas.microsoft.com/office/powerpoint/2010/main" val="3435253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6997700" cy="5249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43052" y="8854797"/>
            <a:ext cx="3066819" cy="4427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latin typeface="Lato" panose="020F0502020204030203" pitchFamily="34" charset="0"/>
              </a:rPr>
              <a:pPr>
                <a:defRPr/>
              </a:pPr>
              <a:t>10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11/17/2017</a:t>
            </a:r>
          </a:p>
        </p:txBody>
      </p:sp>
    </p:spTree>
    <p:extLst>
      <p:ext uri="{BB962C8B-B14F-4D97-AF65-F5344CB8AC3E}">
        <p14:creationId xmlns:p14="http://schemas.microsoft.com/office/powerpoint/2010/main" val="2317216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6997700" cy="5249863"/>
          </a:xfrm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422" y="4410069"/>
            <a:ext cx="5132861" cy="4178279"/>
          </a:xfrm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11/17/2017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13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6C87C-275B-431F-8AD9-A32AD45F5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051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47B6C87C-275B-431F-8AD9-A32AD45F5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19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47B6C87C-275B-431F-8AD9-A32AD45F500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904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6C87C-275B-431F-8AD9-A32AD45F5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1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6C87C-275B-431F-8AD9-A32AD45F5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47B6C87C-275B-431F-8AD9-A32AD45F50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43643" y="-2231"/>
            <a:ext cx="13003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Winter</a:t>
            </a:r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2018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15422" y="-2231"/>
            <a:ext cx="13131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L20:  Virtual Memory I</a:t>
            </a:r>
          </a:p>
        </p:txBody>
      </p:sp>
    </p:spTree>
    <p:extLst>
      <p:ext uri="{BB962C8B-B14F-4D97-AF65-F5344CB8AC3E}">
        <p14:creationId xmlns:p14="http://schemas.microsoft.com/office/powerpoint/2010/main" val="266850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jpg"/><Relationship Id="rId5" Type="http://schemas.openxmlformats.org/officeDocument/2006/relationships/hyperlink" Target="http://rebrn.com/re/bad-chrome-1162082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tags" Target="../tags/tag3410.xml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notesSlide" Target="../notesSlides/notesSlide9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70.xml"/><Relationship Id="rId10" Type="http://schemas.openxmlformats.org/officeDocument/2006/relationships/tags" Target="../tags/tag75.xml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image" Target="../media/image9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notesSlide" Target="../notesSlides/notesSlide10.xml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12" Type="http://schemas.openxmlformats.org/officeDocument/2006/relationships/slideLayout" Target="../slideLayouts/slideLayout4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5" Type="http://schemas.openxmlformats.org/officeDocument/2006/relationships/tags" Target="../tags/tag80.xml"/><Relationship Id="rId15" Type="http://schemas.openxmlformats.org/officeDocument/2006/relationships/image" Target="../media/image12.png"/><Relationship Id="rId10" Type="http://schemas.openxmlformats.org/officeDocument/2006/relationships/tags" Target="../tags/tag85.xml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customXml" Target="../ink/ink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12" Type="http://schemas.openxmlformats.org/officeDocument/2006/relationships/notesSlide" Target="../notesSlides/notesSlide11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91.xml"/><Relationship Id="rId10" Type="http://schemas.openxmlformats.org/officeDocument/2006/relationships/tags" Target="../tags/tag96.xml"/><Relationship Id="rId4" Type="http://schemas.openxmlformats.org/officeDocument/2006/relationships/tags" Target="../tags/tag90.xml"/><Relationship Id="rId9" Type="http://schemas.openxmlformats.org/officeDocument/2006/relationships/tags" Target="../tags/tag9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13" Type="http://schemas.openxmlformats.org/officeDocument/2006/relationships/tags" Target="../tags/tag109.xml"/><Relationship Id="rId18" Type="http://schemas.openxmlformats.org/officeDocument/2006/relationships/slideLayout" Target="../slideLayouts/slideLayout4.xml"/><Relationship Id="rId3" Type="http://schemas.openxmlformats.org/officeDocument/2006/relationships/tags" Target="../tags/tag99.xml"/><Relationship Id="rId21" Type="http://schemas.openxmlformats.org/officeDocument/2006/relationships/image" Target="../media/image13.png"/><Relationship Id="rId7" Type="http://schemas.openxmlformats.org/officeDocument/2006/relationships/tags" Target="../tags/tag103.xml"/><Relationship Id="rId12" Type="http://schemas.openxmlformats.org/officeDocument/2006/relationships/tags" Target="../tags/tag108.xml"/><Relationship Id="rId17" Type="http://schemas.openxmlformats.org/officeDocument/2006/relationships/tags" Target="../tags/tag113.xml"/><Relationship Id="rId2" Type="http://schemas.openxmlformats.org/officeDocument/2006/relationships/tags" Target="../tags/tag98.xml"/><Relationship Id="rId16" Type="http://schemas.openxmlformats.org/officeDocument/2006/relationships/tags" Target="../tags/tag112.xml"/><Relationship Id="rId20" Type="http://schemas.openxmlformats.org/officeDocument/2006/relationships/customXml" Target="../ink/ink3.xml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tags" Target="../tags/tag107.xml"/><Relationship Id="rId5" Type="http://schemas.openxmlformats.org/officeDocument/2006/relationships/tags" Target="../tags/tag101.xml"/><Relationship Id="rId15" Type="http://schemas.openxmlformats.org/officeDocument/2006/relationships/tags" Target="../tags/tag111.xml"/><Relationship Id="rId10" Type="http://schemas.openxmlformats.org/officeDocument/2006/relationships/tags" Target="../tags/tag106.xml"/><Relationship Id="rId19" Type="http://schemas.openxmlformats.org/officeDocument/2006/relationships/notesSlide" Target="../notesSlides/notesSlide12.xml"/><Relationship Id="rId4" Type="http://schemas.openxmlformats.org/officeDocument/2006/relationships/tags" Target="../tags/tag100.xml"/><Relationship Id="rId9" Type="http://schemas.openxmlformats.org/officeDocument/2006/relationships/tags" Target="../tags/tag105.xml"/><Relationship Id="rId14" Type="http://schemas.openxmlformats.org/officeDocument/2006/relationships/tags" Target="../tags/tag1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24.xml"/><Relationship Id="rId13" Type="http://schemas.openxmlformats.org/officeDocument/2006/relationships/tags" Target="../tags/tag129.xml"/><Relationship Id="rId18" Type="http://schemas.openxmlformats.org/officeDocument/2006/relationships/tags" Target="../tags/tag134.xml"/><Relationship Id="rId26" Type="http://schemas.openxmlformats.org/officeDocument/2006/relationships/tags" Target="../tags/tag142.xml"/><Relationship Id="rId3" Type="http://schemas.openxmlformats.org/officeDocument/2006/relationships/tags" Target="../tags/tag119.xml"/><Relationship Id="rId21" Type="http://schemas.openxmlformats.org/officeDocument/2006/relationships/tags" Target="../tags/tag137.xml"/><Relationship Id="rId34" Type="http://schemas.openxmlformats.org/officeDocument/2006/relationships/image" Target="../media/image14.png"/><Relationship Id="rId7" Type="http://schemas.openxmlformats.org/officeDocument/2006/relationships/tags" Target="../tags/tag123.xml"/><Relationship Id="rId12" Type="http://schemas.openxmlformats.org/officeDocument/2006/relationships/tags" Target="../tags/tag128.xml"/><Relationship Id="rId17" Type="http://schemas.openxmlformats.org/officeDocument/2006/relationships/tags" Target="../tags/tag133.xml"/><Relationship Id="rId25" Type="http://schemas.openxmlformats.org/officeDocument/2006/relationships/tags" Target="../tags/tag141.xml"/><Relationship Id="rId33" Type="http://schemas.openxmlformats.org/officeDocument/2006/relationships/customXml" Target="../ink/ink4.xml"/><Relationship Id="rId2" Type="http://schemas.openxmlformats.org/officeDocument/2006/relationships/tags" Target="../tags/tag118.xml"/><Relationship Id="rId16" Type="http://schemas.openxmlformats.org/officeDocument/2006/relationships/tags" Target="../tags/tag132.xml"/><Relationship Id="rId20" Type="http://schemas.openxmlformats.org/officeDocument/2006/relationships/tags" Target="../tags/tag136.xml"/><Relationship Id="rId29" Type="http://schemas.openxmlformats.org/officeDocument/2006/relationships/tags" Target="../tags/tag145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tags" Target="../tags/tag127.xml"/><Relationship Id="rId24" Type="http://schemas.openxmlformats.org/officeDocument/2006/relationships/tags" Target="../tags/tag140.xml"/><Relationship Id="rId32" Type="http://schemas.openxmlformats.org/officeDocument/2006/relationships/notesSlide" Target="../notesSlides/notesSlide13.xml"/><Relationship Id="rId5" Type="http://schemas.openxmlformats.org/officeDocument/2006/relationships/tags" Target="../tags/tag121.xml"/><Relationship Id="rId15" Type="http://schemas.openxmlformats.org/officeDocument/2006/relationships/tags" Target="../tags/tag131.xml"/><Relationship Id="rId23" Type="http://schemas.openxmlformats.org/officeDocument/2006/relationships/tags" Target="../tags/tag139.xml"/><Relationship Id="rId28" Type="http://schemas.openxmlformats.org/officeDocument/2006/relationships/tags" Target="../tags/tag144.xml"/><Relationship Id="rId10" Type="http://schemas.openxmlformats.org/officeDocument/2006/relationships/tags" Target="../tags/tag126.xml"/><Relationship Id="rId19" Type="http://schemas.openxmlformats.org/officeDocument/2006/relationships/tags" Target="../tags/tag135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120.xml"/><Relationship Id="rId9" Type="http://schemas.openxmlformats.org/officeDocument/2006/relationships/tags" Target="../tags/tag125.xml"/><Relationship Id="rId14" Type="http://schemas.openxmlformats.org/officeDocument/2006/relationships/tags" Target="../tags/tag130.xml"/><Relationship Id="rId22" Type="http://schemas.openxmlformats.org/officeDocument/2006/relationships/tags" Target="../tags/tag138.xml"/><Relationship Id="rId27" Type="http://schemas.openxmlformats.org/officeDocument/2006/relationships/tags" Target="../tags/tag143.xml"/><Relationship Id="rId30" Type="http://schemas.openxmlformats.org/officeDocument/2006/relationships/tags" Target="../tags/tag1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57.xml"/><Relationship Id="rId13" Type="http://schemas.openxmlformats.org/officeDocument/2006/relationships/tags" Target="../tags/tag162.xml"/><Relationship Id="rId18" Type="http://schemas.openxmlformats.org/officeDocument/2006/relationships/slideLayout" Target="../slideLayouts/slideLayout4.xml"/><Relationship Id="rId3" Type="http://schemas.openxmlformats.org/officeDocument/2006/relationships/tags" Target="../tags/tag152.xml"/><Relationship Id="rId21" Type="http://schemas.openxmlformats.org/officeDocument/2006/relationships/image" Target="../media/image100.png"/><Relationship Id="rId7" Type="http://schemas.openxmlformats.org/officeDocument/2006/relationships/tags" Target="../tags/tag156.xml"/><Relationship Id="rId12" Type="http://schemas.openxmlformats.org/officeDocument/2006/relationships/tags" Target="../tags/tag161.xml"/><Relationship Id="rId17" Type="http://schemas.openxmlformats.org/officeDocument/2006/relationships/tags" Target="../tags/tag166.xml"/><Relationship Id="rId2" Type="http://schemas.openxmlformats.org/officeDocument/2006/relationships/tags" Target="../tags/tag151.xml"/><Relationship Id="rId16" Type="http://schemas.openxmlformats.org/officeDocument/2006/relationships/tags" Target="../tags/tag165.xml"/><Relationship Id="rId20" Type="http://schemas.openxmlformats.org/officeDocument/2006/relationships/tags" Target="../tags/tag1240.xml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11" Type="http://schemas.openxmlformats.org/officeDocument/2006/relationships/tags" Target="../tags/tag160.xml"/><Relationship Id="rId5" Type="http://schemas.openxmlformats.org/officeDocument/2006/relationships/tags" Target="../tags/tag154.xml"/><Relationship Id="rId15" Type="http://schemas.openxmlformats.org/officeDocument/2006/relationships/tags" Target="../tags/tag164.xml"/><Relationship Id="rId23" Type="http://schemas.openxmlformats.org/officeDocument/2006/relationships/image" Target="../media/image15.png"/><Relationship Id="rId10" Type="http://schemas.openxmlformats.org/officeDocument/2006/relationships/tags" Target="../tags/tag159.xml"/><Relationship Id="rId19" Type="http://schemas.openxmlformats.org/officeDocument/2006/relationships/notesSlide" Target="../notesSlides/notesSlide14.xml"/><Relationship Id="rId4" Type="http://schemas.openxmlformats.org/officeDocument/2006/relationships/tags" Target="../tags/tag153.xml"/><Relationship Id="rId9" Type="http://schemas.openxmlformats.org/officeDocument/2006/relationships/tags" Target="../tags/tag158.xml"/><Relationship Id="rId14" Type="http://schemas.openxmlformats.org/officeDocument/2006/relationships/tags" Target="../tags/tag163.xml"/><Relationship Id="rId22" Type="http://schemas.openxmlformats.org/officeDocument/2006/relationships/customXml" Target="../ink/ink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tags" Target="../tags/tag169.xml"/><Relationship Id="rId7" Type="http://schemas.openxmlformats.org/officeDocument/2006/relationships/image" Target="../media/image110.png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tags" Target="../tags/tag1350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77.xml"/><Relationship Id="rId13" Type="http://schemas.openxmlformats.org/officeDocument/2006/relationships/tags" Target="../tags/tag182.xml"/><Relationship Id="rId18" Type="http://schemas.openxmlformats.org/officeDocument/2006/relationships/tags" Target="../tags/tag187.xml"/><Relationship Id="rId3" Type="http://schemas.openxmlformats.org/officeDocument/2006/relationships/tags" Target="../tags/tag172.xml"/><Relationship Id="rId21" Type="http://schemas.openxmlformats.org/officeDocument/2006/relationships/customXml" Target="../ink/ink7.xml"/><Relationship Id="rId7" Type="http://schemas.openxmlformats.org/officeDocument/2006/relationships/tags" Target="../tags/tag176.xml"/><Relationship Id="rId12" Type="http://schemas.openxmlformats.org/officeDocument/2006/relationships/tags" Target="../tags/tag181.xml"/><Relationship Id="rId17" Type="http://schemas.openxmlformats.org/officeDocument/2006/relationships/tags" Target="../tags/tag186.xml"/><Relationship Id="rId2" Type="http://schemas.openxmlformats.org/officeDocument/2006/relationships/tags" Target="../tags/tag171.xml"/><Relationship Id="rId16" Type="http://schemas.openxmlformats.org/officeDocument/2006/relationships/tags" Target="../tags/tag185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170.xml"/><Relationship Id="rId6" Type="http://schemas.openxmlformats.org/officeDocument/2006/relationships/tags" Target="../tags/tag175.xml"/><Relationship Id="rId11" Type="http://schemas.openxmlformats.org/officeDocument/2006/relationships/tags" Target="../tags/tag180.xml"/><Relationship Id="rId5" Type="http://schemas.openxmlformats.org/officeDocument/2006/relationships/tags" Target="../tags/tag174.xml"/><Relationship Id="rId15" Type="http://schemas.openxmlformats.org/officeDocument/2006/relationships/tags" Target="../tags/tag184.xml"/><Relationship Id="rId10" Type="http://schemas.openxmlformats.org/officeDocument/2006/relationships/tags" Target="../tags/tag179.xml"/><Relationship Id="rId19" Type="http://schemas.openxmlformats.org/officeDocument/2006/relationships/tags" Target="../tags/tag188.xml"/><Relationship Id="rId4" Type="http://schemas.openxmlformats.org/officeDocument/2006/relationships/tags" Target="../tags/tag173.xml"/><Relationship Id="rId9" Type="http://schemas.openxmlformats.org/officeDocument/2006/relationships/tags" Target="../tags/tag178.xml"/><Relationship Id="rId14" Type="http://schemas.openxmlformats.org/officeDocument/2006/relationships/tags" Target="../tags/tag183.xml"/><Relationship Id="rId2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96.xml"/><Relationship Id="rId13" Type="http://schemas.openxmlformats.org/officeDocument/2006/relationships/tags" Target="../tags/tag201.xml"/><Relationship Id="rId18" Type="http://schemas.openxmlformats.org/officeDocument/2006/relationships/tags" Target="../tags/tag206.xml"/><Relationship Id="rId26" Type="http://schemas.openxmlformats.org/officeDocument/2006/relationships/tags" Target="../tags/tag214.xml"/><Relationship Id="rId39" Type="http://schemas.openxmlformats.org/officeDocument/2006/relationships/image" Target="../media/image18.png"/><Relationship Id="rId3" Type="http://schemas.openxmlformats.org/officeDocument/2006/relationships/tags" Target="../tags/tag191.xml"/><Relationship Id="rId21" Type="http://schemas.openxmlformats.org/officeDocument/2006/relationships/tags" Target="../tags/tag209.xml"/><Relationship Id="rId34" Type="http://schemas.openxmlformats.org/officeDocument/2006/relationships/tags" Target="../tags/tag222.xml"/><Relationship Id="rId7" Type="http://schemas.openxmlformats.org/officeDocument/2006/relationships/tags" Target="../tags/tag195.xml"/><Relationship Id="rId12" Type="http://schemas.openxmlformats.org/officeDocument/2006/relationships/tags" Target="../tags/tag200.xml"/><Relationship Id="rId17" Type="http://schemas.openxmlformats.org/officeDocument/2006/relationships/tags" Target="../tags/tag205.xml"/><Relationship Id="rId25" Type="http://schemas.openxmlformats.org/officeDocument/2006/relationships/tags" Target="../tags/tag213.xml"/><Relationship Id="rId33" Type="http://schemas.openxmlformats.org/officeDocument/2006/relationships/tags" Target="../tags/tag221.xml"/><Relationship Id="rId38" Type="http://schemas.openxmlformats.org/officeDocument/2006/relationships/customXml" Target="../ink/ink8.xml"/><Relationship Id="rId2" Type="http://schemas.openxmlformats.org/officeDocument/2006/relationships/tags" Target="../tags/tag190.xml"/><Relationship Id="rId16" Type="http://schemas.openxmlformats.org/officeDocument/2006/relationships/tags" Target="../tags/tag204.xml"/><Relationship Id="rId20" Type="http://schemas.openxmlformats.org/officeDocument/2006/relationships/tags" Target="../tags/tag208.xml"/><Relationship Id="rId29" Type="http://schemas.openxmlformats.org/officeDocument/2006/relationships/tags" Target="../tags/tag217.xml"/><Relationship Id="rId1" Type="http://schemas.openxmlformats.org/officeDocument/2006/relationships/tags" Target="../tags/tag189.xml"/><Relationship Id="rId6" Type="http://schemas.openxmlformats.org/officeDocument/2006/relationships/tags" Target="../tags/tag194.xml"/><Relationship Id="rId11" Type="http://schemas.openxmlformats.org/officeDocument/2006/relationships/tags" Target="../tags/tag199.xml"/><Relationship Id="rId24" Type="http://schemas.openxmlformats.org/officeDocument/2006/relationships/tags" Target="../tags/tag212.xml"/><Relationship Id="rId32" Type="http://schemas.openxmlformats.org/officeDocument/2006/relationships/tags" Target="../tags/tag220.xml"/><Relationship Id="rId37" Type="http://schemas.openxmlformats.org/officeDocument/2006/relationships/notesSlide" Target="../notesSlides/notesSlide16.xml"/><Relationship Id="rId5" Type="http://schemas.openxmlformats.org/officeDocument/2006/relationships/tags" Target="../tags/tag193.xml"/><Relationship Id="rId15" Type="http://schemas.openxmlformats.org/officeDocument/2006/relationships/tags" Target="../tags/tag203.xml"/><Relationship Id="rId23" Type="http://schemas.openxmlformats.org/officeDocument/2006/relationships/tags" Target="../tags/tag211.xml"/><Relationship Id="rId28" Type="http://schemas.openxmlformats.org/officeDocument/2006/relationships/tags" Target="../tags/tag216.xml"/><Relationship Id="rId36" Type="http://schemas.openxmlformats.org/officeDocument/2006/relationships/slideLayout" Target="../slideLayouts/slideLayout4.xml"/><Relationship Id="rId10" Type="http://schemas.openxmlformats.org/officeDocument/2006/relationships/tags" Target="../tags/tag198.xml"/><Relationship Id="rId19" Type="http://schemas.openxmlformats.org/officeDocument/2006/relationships/tags" Target="../tags/tag207.xml"/><Relationship Id="rId31" Type="http://schemas.openxmlformats.org/officeDocument/2006/relationships/tags" Target="../tags/tag219.xml"/><Relationship Id="rId4" Type="http://schemas.openxmlformats.org/officeDocument/2006/relationships/tags" Target="../tags/tag192.xml"/><Relationship Id="rId9" Type="http://schemas.openxmlformats.org/officeDocument/2006/relationships/tags" Target="../tags/tag197.xml"/><Relationship Id="rId14" Type="http://schemas.openxmlformats.org/officeDocument/2006/relationships/tags" Target="../tags/tag202.xml"/><Relationship Id="rId22" Type="http://schemas.openxmlformats.org/officeDocument/2006/relationships/tags" Target="../tags/tag210.xml"/><Relationship Id="rId27" Type="http://schemas.openxmlformats.org/officeDocument/2006/relationships/tags" Target="../tags/tag215.xml"/><Relationship Id="rId30" Type="http://schemas.openxmlformats.org/officeDocument/2006/relationships/tags" Target="../tags/tag218.xml"/><Relationship Id="rId35" Type="http://schemas.openxmlformats.org/officeDocument/2006/relationships/tags" Target="../tags/tag22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31.xml"/><Relationship Id="rId13" Type="http://schemas.openxmlformats.org/officeDocument/2006/relationships/tags" Target="../tags/tag236.xml"/><Relationship Id="rId18" Type="http://schemas.openxmlformats.org/officeDocument/2006/relationships/tags" Target="../tags/tag241.xml"/><Relationship Id="rId26" Type="http://schemas.openxmlformats.org/officeDocument/2006/relationships/tags" Target="../tags/tag249.xml"/><Relationship Id="rId39" Type="http://schemas.openxmlformats.org/officeDocument/2006/relationships/tags" Target="../tags/tag262.xml"/><Relationship Id="rId3" Type="http://schemas.openxmlformats.org/officeDocument/2006/relationships/tags" Target="../tags/tag226.xml"/><Relationship Id="rId21" Type="http://schemas.openxmlformats.org/officeDocument/2006/relationships/tags" Target="../tags/tag244.xml"/><Relationship Id="rId34" Type="http://schemas.openxmlformats.org/officeDocument/2006/relationships/tags" Target="../tags/tag257.xml"/><Relationship Id="rId42" Type="http://schemas.openxmlformats.org/officeDocument/2006/relationships/tags" Target="../tags/tag265.xml"/><Relationship Id="rId47" Type="http://schemas.openxmlformats.org/officeDocument/2006/relationships/image" Target="../media/image19.png"/><Relationship Id="rId7" Type="http://schemas.openxmlformats.org/officeDocument/2006/relationships/tags" Target="../tags/tag230.xml"/><Relationship Id="rId12" Type="http://schemas.openxmlformats.org/officeDocument/2006/relationships/tags" Target="../tags/tag235.xml"/><Relationship Id="rId17" Type="http://schemas.openxmlformats.org/officeDocument/2006/relationships/tags" Target="../tags/tag240.xml"/><Relationship Id="rId25" Type="http://schemas.openxmlformats.org/officeDocument/2006/relationships/tags" Target="../tags/tag248.xml"/><Relationship Id="rId33" Type="http://schemas.openxmlformats.org/officeDocument/2006/relationships/tags" Target="../tags/tag256.xml"/><Relationship Id="rId38" Type="http://schemas.openxmlformats.org/officeDocument/2006/relationships/tags" Target="../tags/tag261.xml"/><Relationship Id="rId46" Type="http://schemas.openxmlformats.org/officeDocument/2006/relationships/customXml" Target="../ink/ink9.xml"/><Relationship Id="rId2" Type="http://schemas.openxmlformats.org/officeDocument/2006/relationships/tags" Target="../tags/tag225.xml"/><Relationship Id="rId16" Type="http://schemas.openxmlformats.org/officeDocument/2006/relationships/tags" Target="../tags/tag239.xml"/><Relationship Id="rId20" Type="http://schemas.openxmlformats.org/officeDocument/2006/relationships/tags" Target="../tags/tag243.xml"/><Relationship Id="rId29" Type="http://schemas.openxmlformats.org/officeDocument/2006/relationships/tags" Target="../tags/tag252.xml"/><Relationship Id="rId41" Type="http://schemas.openxmlformats.org/officeDocument/2006/relationships/tags" Target="../tags/tag264.xml"/><Relationship Id="rId1" Type="http://schemas.openxmlformats.org/officeDocument/2006/relationships/tags" Target="../tags/tag224.xml"/><Relationship Id="rId6" Type="http://schemas.openxmlformats.org/officeDocument/2006/relationships/tags" Target="../tags/tag229.xml"/><Relationship Id="rId11" Type="http://schemas.openxmlformats.org/officeDocument/2006/relationships/tags" Target="../tags/tag234.xml"/><Relationship Id="rId24" Type="http://schemas.openxmlformats.org/officeDocument/2006/relationships/tags" Target="../tags/tag247.xml"/><Relationship Id="rId32" Type="http://schemas.openxmlformats.org/officeDocument/2006/relationships/tags" Target="../tags/tag255.xml"/><Relationship Id="rId37" Type="http://schemas.openxmlformats.org/officeDocument/2006/relationships/tags" Target="../tags/tag260.xml"/><Relationship Id="rId40" Type="http://schemas.openxmlformats.org/officeDocument/2006/relationships/tags" Target="../tags/tag263.xml"/><Relationship Id="rId45" Type="http://schemas.openxmlformats.org/officeDocument/2006/relationships/notesSlide" Target="../notesSlides/notesSlide17.xml"/><Relationship Id="rId5" Type="http://schemas.openxmlformats.org/officeDocument/2006/relationships/tags" Target="../tags/tag228.xml"/><Relationship Id="rId15" Type="http://schemas.openxmlformats.org/officeDocument/2006/relationships/tags" Target="../tags/tag238.xml"/><Relationship Id="rId23" Type="http://schemas.openxmlformats.org/officeDocument/2006/relationships/tags" Target="../tags/tag246.xml"/><Relationship Id="rId28" Type="http://schemas.openxmlformats.org/officeDocument/2006/relationships/tags" Target="../tags/tag251.xml"/><Relationship Id="rId36" Type="http://schemas.openxmlformats.org/officeDocument/2006/relationships/tags" Target="../tags/tag259.xml"/><Relationship Id="rId10" Type="http://schemas.openxmlformats.org/officeDocument/2006/relationships/tags" Target="../tags/tag233.xml"/><Relationship Id="rId19" Type="http://schemas.openxmlformats.org/officeDocument/2006/relationships/tags" Target="../tags/tag242.xml"/><Relationship Id="rId31" Type="http://schemas.openxmlformats.org/officeDocument/2006/relationships/tags" Target="../tags/tag254.xml"/><Relationship Id="rId44" Type="http://schemas.openxmlformats.org/officeDocument/2006/relationships/slideLayout" Target="../slideLayouts/slideLayout4.xml"/><Relationship Id="rId4" Type="http://schemas.openxmlformats.org/officeDocument/2006/relationships/tags" Target="../tags/tag227.xml"/><Relationship Id="rId9" Type="http://schemas.openxmlformats.org/officeDocument/2006/relationships/tags" Target="../tags/tag232.xml"/><Relationship Id="rId14" Type="http://schemas.openxmlformats.org/officeDocument/2006/relationships/tags" Target="../tags/tag237.xml"/><Relationship Id="rId22" Type="http://schemas.openxmlformats.org/officeDocument/2006/relationships/tags" Target="../tags/tag245.xml"/><Relationship Id="rId27" Type="http://schemas.openxmlformats.org/officeDocument/2006/relationships/tags" Target="../tags/tag250.xml"/><Relationship Id="rId30" Type="http://schemas.openxmlformats.org/officeDocument/2006/relationships/tags" Target="../tags/tag253.xml"/><Relationship Id="rId35" Type="http://schemas.openxmlformats.org/officeDocument/2006/relationships/tags" Target="../tags/tag258.xml"/><Relationship Id="rId43" Type="http://schemas.openxmlformats.org/officeDocument/2006/relationships/tags" Target="../tags/tag26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269.xml"/><Relationship Id="rId2" Type="http://schemas.openxmlformats.org/officeDocument/2006/relationships/tags" Target="../tags/tag268.xml"/><Relationship Id="rId1" Type="http://schemas.openxmlformats.org/officeDocument/2006/relationships/tags" Target="../tags/tag267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77.xml"/><Relationship Id="rId13" Type="http://schemas.openxmlformats.org/officeDocument/2006/relationships/tags" Target="../tags/tag282.xml"/><Relationship Id="rId18" Type="http://schemas.openxmlformats.org/officeDocument/2006/relationships/tags" Target="../tags/tag287.xml"/><Relationship Id="rId26" Type="http://schemas.openxmlformats.org/officeDocument/2006/relationships/tags" Target="../tags/tag295.xml"/><Relationship Id="rId39" Type="http://schemas.openxmlformats.org/officeDocument/2006/relationships/tags" Target="../tags/tag308.xml"/><Relationship Id="rId3" Type="http://schemas.openxmlformats.org/officeDocument/2006/relationships/tags" Target="../tags/tag272.xml"/><Relationship Id="rId21" Type="http://schemas.openxmlformats.org/officeDocument/2006/relationships/tags" Target="../tags/tag290.xml"/><Relationship Id="rId34" Type="http://schemas.openxmlformats.org/officeDocument/2006/relationships/tags" Target="../tags/tag303.xml"/><Relationship Id="rId42" Type="http://schemas.openxmlformats.org/officeDocument/2006/relationships/tags" Target="../tags/tag2380.xml"/><Relationship Id="rId7" Type="http://schemas.openxmlformats.org/officeDocument/2006/relationships/tags" Target="../tags/tag276.xml"/><Relationship Id="rId12" Type="http://schemas.openxmlformats.org/officeDocument/2006/relationships/tags" Target="../tags/tag281.xml"/><Relationship Id="rId17" Type="http://schemas.openxmlformats.org/officeDocument/2006/relationships/tags" Target="../tags/tag286.xml"/><Relationship Id="rId25" Type="http://schemas.openxmlformats.org/officeDocument/2006/relationships/tags" Target="../tags/tag294.xml"/><Relationship Id="rId33" Type="http://schemas.openxmlformats.org/officeDocument/2006/relationships/tags" Target="../tags/tag302.xml"/><Relationship Id="rId38" Type="http://schemas.openxmlformats.org/officeDocument/2006/relationships/tags" Target="../tags/tag307.xml"/><Relationship Id="rId2" Type="http://schemas.openxmlformats.org/officeDocument/2006/relationships/tags" Target="../tags/tag271.xml"/><Relationship Id="rId16" Type="http://schemas.openxmlformats.org/officeDocument/2006/relationships/tags" Target="../tags/tag285.xml"/><Relationship Id="rId20" Type="http://schemas.openxmlformats.org/officeDocument/2006/relationships/tags" Target="../tags/tag289.xml"/><Relationship Id="rId29" Type="http://schemas.openxmlformats.org/officeDocument/2006/relationships/tags" Target="../tags/tag298.xml"/><Relationship Id="rId41" Type="http://schemas.openxmlformats.org/officeDocument/2006/relationships/notesSlide" Target="../notesSlides/notesSlide19.xml"/><Relationship Id="rId1" Type="http://schemas.openxmlformats.org/officeDocument/2006/relationships/tags" Target="../tags/tag270.xml"/><Relationship Id="rId6" Type="http://schemas.openxmlformats.org/officeDocument/2006/relationships/tags" Target="../tags/tag275.xml"/><Relationship Id="rId11" Type="http://schemas.openxmlformats.org/officeDocument/2006/relationships/tags" Target="../tags/tag280.xml"/><Relationship Id="rId24" Type="http://schemas.openxmlformats.org/officeDocument/2006/relationships/tags" Target="../tags/tag293.xml"/><Relationship Id="rId32" Type="http://schemas.openxmlformats.org/officeDocument/2006/relationships/tags" Target="../tags/tag301.xml"/><Relationship Id="rId37" Type="http://schemas.openxmlformats.org/officeDocument/2006/relationships/tags" Target="../tags/tag306.xml"/><Relationship Id="rId40" Type="http://schemas.openxmlformats.org/officeDocument/2006/relationships/slideLayout" Target="../slideLayouts/slideLayout2.xml"/><Relationship Id="rId45" Type="http://schemas.openxmlformats.org/officeDocument/2006/relationships/image" Target="../media/image20.png"/><Relationship Id="rId5" Type="http://schemas.openxmlformats.org/officeDocument/2006/relationships/tags" Target="../tags/tag274.xml"/><Relationship Id="rId15" Type="http://schemas.openxmlformats.org/officeDocument/2006/relationships/tags" Target="../tags/tag284.xml"/><Relationship Id="rId23" Type="http://schemas.openxmlformats.org/officeDocument/2006/relationships/tags" Target="../tags/tag292.xml"/><Relationship Id="rId28" Type="http://schemas.openxmlformats.org/officeDocument/2006/relationships/tags" Target="../tags/tag297.xml"/><Relationship Id="rId36" Type="http://schemas.openxmlformats.org/officeDocument/2006/relationships/tags" Target="../tags/tag305.xml"/><Relationship Id="rId10" Type="http://schemas.openxmlformats.org/officeDocument/2006/relationships/tags" Target="../tags/tag279.xml"/><Relationship Id="rId19" Type="http://schemas.openxmlformats.org/officeDocument/2006/relationships/tags" Target="../tags/tag288.xml"/><Relationship Id="rId31" Type="http://schemas.openxmlformats.org/officeDocument/2006/relationships/tags" Target="../tags/tag300.xml"/><Relationship Id="rId44" Type="http://schemas.openxmlformats.org/officeDocument/2006/relationships/customXml" Target="../ink/ink10.xml"/><Relationship Id="rId4" Type="http://schemas.openxmlformats.org/officeDocument/2006/relationships/tags" Target="../tags/tag273.xml"/><Relationship Id="rId9" Type="http://schemas.openxmlformats.org/officeDocument/2006/relationships/tags" Target="../tags/tag278.xml"/><Relationship Id="rId14" Type="http://schemas.openxmlformats.org/officeDocument/2006/relationships/tags" Target="../tags/tag283.xml"/><Relationship Id="rId22" Type="http://schemas.openxmlformats.org/officeDocument/2006/relationships/tags" Target="../tags/tag291.xml"/><Relationship Id="rId27" Type="http://schemas.openxmlformats.org/officeDocument/2006/relationships/tags" Target="../tags/tag296.xml"/><Relationship Id="rId30" Type="http://schemas.openxmlformats.org/officeDocument/2006/relationships/tags" Target="../tags/tag299.xml"/><Relationship Id="rId35" Type="http://schemas.openxmlformats.org/officeDocument/2006/relationships/tags" Target="../tags/tag304.xml"/><Relationship Id="rId43" Type="http://schemas.openxmlformats.org/officeDocument/2006/relationships/image" Target="../media/image12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16.xml"/><Relationship Id="rId13" Type="http://schemas.openxmlformats.org/officeDocument/2006/relationships/tags" Target="../tags/tag321.xml"/><Relationship Id="rId18" Type="http://schemas.openxmlformats.org/officeDocument/2006/relationships/tags" Target="../tags/tag326.xml"/><Relationship Id="rId26" Type="http://schemas.openxmlformats.org/officeDocument/2006/relationships/tags" Target="../tags/tag334.xml"/><Relationship Id="rId39" Type="http://schemas.openxmlformats.org/officeDocument/2006/relationships/tags" Target="../tags/tag2780.xml"/><Relationship Id="rId3" Type="http://schemas.openxmlformats.org/officeDocument/2006/relationships/tags" Target="../tags/tag311.xml"/><Relationship Id="rId21" Type="http://schemas.openxmlformats.org/officeDocument/2006/relationships/tags" Target="../tags/tag329.xml"/><Relationship Id="rId34" Type="http://schemas.openxmlformats.org/officeDocument/2006/relationships/tags" Target="../tags/tag342.xml"/><Relationship Id="rId7" Type="http://schemas.openxmlformats.org/officeDocument/2006/relationships/tags" Target="../tags/tag315.xml"/><Relationship Id="rId12" Type="http://schemas.openxmlformats.org/officeDocument/2006/relationships/tags" Target="../tags/tag320.xml"/><Relationship Id="rId17" Type="http://schemas.openxmlformats.org/officeDocument/2006/relationships/tags" Target="../tags/tag325.xml"/><Relationship Id="rId25" Type="http://schemas.openxmlformats.org/officeDocument/2006/relationships/tags" Target="../tags/tag333.xml"/><Relationship Id="rId33" Type="http://schemas.openxmlformats.org/officeDocument/2006/relationships/tags" Target="../tags/tag341.xml"/><Relationship Id="rId38" Type="http://schemas.openxmlformats.org/officeDocument/2006/relationships/notesSlide" Target="../notesSlides/notesSlide20.xml"/><Relationship Id="rId2" Type="http://schemas.openxmlformats.org/officeDocument/2006/relationships/tags" Target="../tags/tag310.xml"/><Relationship Id="rId16" Type="http://schemas.openxmlformats.org/officeDocument/2006/relationships/tags" Target="../tags/tag324.xml"/><Relationship Id="rId20" Type="http://schemas.openxmlformats.org/officeDocument/2006/relationships/tags" Target="../tags/tag328.xml"/><Relationship Id="rId29" Type="http://schemas.openxmlformats.org/officeDocument/2006/relationships/tags" Target="../tags/tag337.xml"/><Relationship Id="rId1" Type="http://schemas.openxmlformats.org/officeDocument/2006/relationships/tags" Target="../tags/tag309.xml"/><Relationship Id="rId6" Type="http://schemas.openxmlformats.org/officeDocument/2006/relationships/tags" Target="../tags/tag314.xml"/><Relationship Id="rId11" Type="http://schemas.openxmlformats.org/officeDocument/2006/relationships/tags" Target="../tags/tag319.xml"/><Relationship Id="rId24" Type="http://schemas.openxmlformats.org/officeDocument/2006/relationships/tags" Target="../tags/tag332.xml"/><Relationship Id="rId32" Type="http://schemas.openxmlformats.org/officeDocument/2006/relationships/tags" Target="../tags/tag340.xml"/><Relationship Id="rId37" Type="http://schemas.openxmlformats.org/officeDocument/2006/relationships/slideLayout" Target="../slideLayouts/slideLayout2.xml"/><Relationship Id="rId40" Type="http://schemas.openxmlformats.org/officeDocument/2006/relationships/image" Target="../media/image130.png"/><Relationship Id="rId5" Type="http://schemas.openxmlformats.org/officeDocument/2006/relationships/tags" Target="../tags/tag313.xml"/><Relationship Id="rId15" Type="http://schemas.openxmlformats.org/officeDocument/2006/relationships/tags" Target="../tags/tag323.xml"/><Relationship Id="rId23" Type="http://schemas.openxmlformats.org/officeDocument/2006/relationships/tags" Target="../tags/tag331.xml"/><Relationship Id="rId28" Type="http://schemas.openxmlformats.org/officeDocument/2006/relationships/tags" Target="../tags/tag336.xml"/><Relationship Id="rId36" Type="http://schemas.openxmlformats.org/officeDocument/2006/relationships/tags" Target="../tags/tag344.xml"/><Relationship Id="rId10" Type="http://schemas.openxmlformats.org/officeDocument/2006/relationships/tags" Target="../tags/tag318.xml"/><Relationship Id="rId19" Type="http://schemas.openxmlformats.org/officeDocument/2006/relationships/tags" Target="../tags/tag327.xml"/><Relationship Id="rId31" Type="http://schemas.openxmlformats.org/officeDocument/2006/relationships/tags" Target="../tags/tag339.xml"/><Relationship Id="rId4" Type="http://schemas.openxmlformats.org/officeDocument/2006/relationships/tags" Target="../tags/tag312.xml"/><Relationship Id="rId9" Type="http://schemas.openxmlformats.org/officeDocument/2006/relationships/tags" Target="../tags/tag317.xml"/><Relationship Id="rId14" Type="http://schemas.openxmlformats.org/officeDocument/2006/relationships/tags" Target="../tags/tag322.xml"/><Relationship Id="rId22" Type="http://schemas.openxmlformats.org/officeDocument/2006/relationships/tags" Target="../tags/tag330.xml"/><Relationship Id="rId27" Type="http://schemas.openxmlformats.org/officeDocument/2006/relationships/tags" Target="../tags/tag335.xml"/><Relationship Id="rId30" Type="http://schemas.openxmlformats.org/officeDocument/2006/relationships/tags" Target="../tags/tag338.xml"/><Relationship Id="rId35" Type="http://schemas.openxmlformats.org/officeDocument/2006/relationships/tags" Target="../tags/tag34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52.xml"/><Relationship Id="rId13" Type="http://schemas.openxmlformats.org/officeDocument/2006/relationships/tags" Target="../tags/tag357.xml"/><Relationship Id="rId18" Type="http://schemas.openxmlformats.org/officeDocument/2006/relationships/tags" Target="../tags/tag362.xml"/><Relationship Id="rId26" Type="http://schemas.openxmlformats.org/officeDocument/2006/relationships/tags" Target="../tags/tag370.xml"/><Relationship Id="rId3" Type="http://schemas.openxmlformats.org/officeDocument/2006/relationships/tags" Target="../tags/tag347.xml"/><Relationship Id="rId21" Type="http://schemas.openxmlformats.org/officeDocument/2006/relationships/tags" Target="../tags/tag365.xml"/><Relationship Id="rId34" Type="http://schemas.openxmlformats.org/officeDocument/2006/relationships/tags" Target="../tags/tag378.xml"/><Relationship Id="rId7" Type="http://schemas.openxmlformats.org/officeDocument/2006/relationships/tags" Target="../tags/tag351.xml"/><Relationship Id="rId12" Type="http://schemas.openxmlformats.org/officeDocument/2006/relationships/tags" Target="../tags/tag356.xml"/><Relationship Id="rId17" Type="http://schemas.openxmlformats.org/officeDocument/2006/relationships/tags" Target="../tags/tag361.xml"/><Relationship Id="rId25" Type="http://schemas.openxmlformats.org/officeDocument/2006/relationships/tags" Target="../tags/tag369.xml"/><Relationship Id="rId33" Type="http://schemas.openxmlformats.org/officeDocument/2006/relationships/tags" Target="../tags/tag377.xml"/><Relationship Id="rId38" Type="http://schemas.openxmlformats.org/officeDocument/2006/relationships/notesSlide" Target="../notesSlides/notesSlide21.xml"/><Relationship Id="rId2" Type="http://schemas.openxmlformats.org/officeDocument/2006/relationships/tags" Target="../tags/tag346.xml"/><Relationship Id="rId16" Type="http://schemas.openxmlformats.org/officeDocument/2006/relationships/tags" Target="../tags/tag360.xml"/><Relationship Id="rId20" Type="http://schemas.openxmlformats.org/officeDocument/2006/relationships/tags" Target="../tags/tag364.xml"/><Relationship Id="rId29" Type="http://schemas.openxmlformats.org/officeDocument/2006/relationships/tags" Target="../tags/tag373.xml"/><Relationship Id="rId1" Type="http://schemas.openxmlformats.org/officeDocument/2006/relationships/tags" Target="../tags/tag345.xml"/><Relationship Id="rId6" Type="http://schemas.openxmlformats.org/officeDocument/2006/relationships/tags" Target="../tags/tag350.xml"/><Relationship Id="rId11" Type="http://schemas.openxmlformats.org/officeDocument/2006/relationships/tags" Target="../tags/tag355.xml"/><Relationship Id="rId24" Type="http://schemas.openxmlformats.org/officeDocument/2006/relationships/tags" Target="../tags/tag368.xml"/><Relationship Id="rId32" Type="http://schemas.openxmlformats.org/officeDocument/2006/relationships/tags" Target="../tags/tag376.xml"/><Relationship Id="rId37" Type="http://schemas.openxmlformats.org/officeDocument/2006/relationships/slideLayout" Target="../slideLayouts/slideLayout4.xml"/><Relationship Id="rId5" Type="http://schemas.openxmlformats.org/officeDocument/2006/relationships/tags" Target="../tags/tag349.xml"/><Relationship Id="rId15" Type="http://schemas.openxmlformats.org/officeDocument/2006/relationships/tags" Target="../tags/tag359.xml"/><Relationship Id="rId23" Type="http://schemas.openxmlformats.org/officeDocument/2006/relationships/tags" Target="../tags/tag367.xml"/><Relationship Id="rId28" Type="http://schemas.openxmlformats.org/officeDocument/2006/relationships/tags" Target="../tags/tag372.xml"/><Relationship Id="rId36" Type="http://schemas.openxmlformats.org/officeDocument/2006/relationships/tags" Target="../tags/tag380.xml"/><Relationship Id="rId10" Type="http://schemas.openxmlformats.org/officeDocument/2006/relationships/tags" Target="../tags/tag354.xml"/><Relationship Id="rId19" Type="http://schemas.openxmlformats.org/officeDocument/2006/relationships/tags" Target="../tags/tag363.xml"/><Relationship Id="rId31" Type="http://schemas.openxmlformats.org/officeDocument/2006/relationships/tags" Target="../tags/tag375.xml"/><Relationship Id="rId4" Type="http://schemas.openxmlformats.org/officeDocument/2006/relationships/tags" Target="../tags/tag348.xml"/><Relationship Id="rId9" Type="http://schemas.openxmlformats.org/officeDocument/2006/relationships/tags" Target="../tags/tag353.xml"/><Relationship Id="rId14" Type="http://schemas.openxmlformats.org/officeDocument/2006/relationships/tags" Target="../tags/tag358.xml"/><Relationship Id="rId22" Type="http://schemas.openxmlformats.org/officeDocument/2006/relationships/tags" Target="../tags/tag366.xml"/><Relationship Id="rId27" Type="http://schemas.openxmlformats.org/officeDocument/2006/relationships/tags" Target="../tags/tag371.xml"/><Relationship Id="rId30" Type="http://schemas.openxmlformats.org/officeDocument/2006/relationships/tags" Target="../tags/tag374.xml"/><Relationship Id="rId35" Type="http://schemas.openxmlformats.org/officeDocument/2006/relationships/tags" Target="../tags/tag37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383.xml"/><Relationship Id="rId2" Type="http://schemas.openxmlformats.org/officeDocument/2006/relationships/tags" Target="../tags/tag382.xml"/><Relationship Id="rId1" Type="http://schemas.openxmlformats.org/officeDocument/2006/relationships/tags" Target="../tags/tag381.xm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386.xml"/><Relationship Id="rId7" Type="http://schemas.openxmlformats.org/officeDocument/2006/relationships/image" Target="../media/image21.png"/><Relationship Id="rId2" Type="http://schemas.openxmlformats.org/officeDocument/2006/relationships/tags" Target="../tags/tag385.xml"/><Relationship Id="rId1" Type="http://schemas.openxmlformats.org/officeDocument/2006/relationships/tags" Target="../tags/tag384.xml"/><Relationship Id="rId6" Type="http://schemas.openxmlformats.org/officeDocument/2006/relationships/customXml" Target="../ink/ink11.xml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389.xml"/><Relationship Id="rId2" Type="http://schemas.openxmlformats.org/officeDocument/2006/relationships/tags" Target="../tags/tag388.xml"/><Relationship Id="rId1" Type="http://schemas.openxmlformats.org/officeDocument/2006/relationships/tags" Target="../tags/tag387.xml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3" Type="http://schemas.openxmlformats.org/officeDocument/2006/relationships/tags" Target="../tags/tag5.xml"/><Relationship Id="rId21" Type="http://schemas.openxmlformats.org/officeDocument/2006/relationships/image" Target="../media/image4.tiff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3.tiff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5.png"/><Relationship Id="rId10" Type="http://schemas.openxmlformats.org/officeDocument/2006/relationships/tags" Target="../tags/tag12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customXml" Target="../ink/ink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397.xml"/><Relationship Id="rId13" Type="http://schemas.openxmlformats.org/officeDocument/2006/relationships/tags" Target="../tags/tag402.xml"/><Relationship Id="rId18" Type="http://schemas.openxmlformats.org/officeDocument/2006/relationships/tags" Target="../tags/tag407.xml"/><Relationship Id="rId26" Type="http://schemas.openxmlformats.org/officeDocument/2006/relationships/tags" Target="../tags/tag415.xml"/><Relationship Id="rId39" Type="http://schemas.openxmlformats.org/officeDocument/2006/relationships/tags" Target="../tags/tag428.xml"/><Relationship Id="rId3" Type="http://schemas.openxmlformats.org/officeDocument/2006/relationships/tags" Target="../tags/tag392.xml"/><Relationship Id="rId21" Type="http://schemas.openxmlformats.org/officeDocument/2006/relationships/tags" Target="../tags/tag410.xml"/><Relationship Id="rId34" Type="http://schemas.openxmlformats.org/officeDocument/2006/relationships/tags" Target="../tags/tag423.xml"/><Relationship Id="rId42" Type="http://schemas.openxmlformats.org/officeDocument/2006/relationships/tags" Target="../tags/tag431.xml"/><Relationship Id="rId7" Type="http://schemas.openxmlformats.org/officeDocument/2006/relationships/tags" Target="../tags/tag396.xml"/><Relationship Id="rId12" Type="http://schemas.openxmlformats.org/officeDocument/2006/relationships/tags" Target="../tags/tag401.xml"/><Relationship Id="rId17" Type="http://schemas.openxmlformats.org/officeDocument/2006/relationships/tags" Target="../tags/tag406.xml"/><Relationship Id="rId25" Type="http://schemas.openxmlformats.org/officeDocument/2006/relationships/tags" Target="../tags/tag414.xml"/><Relationship Id="rId33" Type="http://schemas.openxmlformats.org/officeDocument/2006/relationships/tags" Target="../tags/tag422.xml"/><Relationship Id="rId38" Type="http://schemas.openxmlformats.org/officeDocument/2006/relationships/tags" Target="../tags/tag427.xml"/><Relationship Id="rId2" Type="http://schemas.openxmlformats.org/officeDocument/2006/relationships/tags" Target="../tags/tag391.xml"/><Relationship Id="rId16" Type="http://schemas.openxmlformats.org/officeDocument/2006/relationships/tags" Target="../tags/tag405.xml"/><Relationship Id="rId20" Type="http://schemas.openxmlformats.org/officeDocument/2006/relationships/tags" Target="../tags/tag409.xml"/><Relationship Id="rId29" Type="http://schemas.openxmlformats.org/officeDocument/2006/relationships/tags" Target="../tags/tag418.xml"/><Relationship Id="rId41" Type="http://schemas.openxmlformats.org/officeDocument/2006/relationships/tags" Target="../tags/tag430.xml"/><Relationship Id="rId1" Type="http://schemas.openxmlformats.org/officeDocument/2006/relationships/tags" Target="../tags/tag390.xml"/><Relationship Id="rId6" Type="http://schemas.openxmlformats.org/officeDocument/2006/relationships/tags" Target="../tags/tag395.xml"/><Relationship Id="rId11" Type="http://schemas.openxmlformats.org/officeDocument/2006/relationships/tags" Target="../tags/tag400.xml"/><Relationship Id="rId24" Type="http://schemas.openxmlformats.org/officeDocument/2006/relationships/tags" Target="../tags/tag413.xml"/><Relationship Id="rId32" Type="http://schemas.openxmlformats.org/officeDocument/2006/relationships/tags" Target="../tags/tag421.xml"/><Relationship Id="rId37" Type="http://schemas.openxmlformats.org/officeDocument/2006/relationships/tags" Target="../tags/tag426.xml"/><Relationship Id="rId40" Type="http://schemas.openxmlformats.org/officeDocument/2006/relationships/tags" Target="../tags/tag429.xml"/><Relationship Id="rId45" Type="http://schemas.openxmlformats.org/officeDocument/2006/relationships/image" Target="../media/image170.png"/><Relationship Id="rId5" Type="http://schemas.openxmlformats.org/officeDocument/2006/relationships/tags" Target="../tags/tag394.xml"/><Relationship Id="rId15" Type="http://schemas.openxmlformats.org/officeDocument/2006/relationships/tags" Target="../tags/tag404.xml"/><Relationship Id="rId23" Type="http://schemas.openxmlformats.org/officeDocument/2006/relationships/tags" Target="../tags/tag412.xml"/><Relationship Id="rId28" Type="http://schemas.openxmlformats.org/officeDocument/2006/relationships/tags" Target="../tags/tag417.xml"/><Relationship Id="rId36" Type="http://schemas.openxmlformats.org/officeDocument/2006/relationships/tags" Target="../tags/tag425.xml"/><Relationship Id="rId10" Type="http://schemas.openxmlformats.org/officeDocument/2006/relationships/tags" Target="../tags/tag399.xml"/><Relationship Id="rId19" Type="http://schemas.openxmlformats.org/officeDocument/2006/relationships/tags" Target="../tags/tag408.xml"/><Relationship Id="rId31" Type="http://schemas.openxmlformats.org/officeDocument/2006/relationships/tags" Target="../tags/tag420.xml"/><Relationship Id="rId44" Type="http://schemas.openxmlformats.org/officeDocument/2006/relationships/notesSlide" Target="../notesSlides/notesSlide25.xml"/><Relationship Id="rId4" Type="http://schemas.openxmlformats.org/officeDocument/2006/relationships/tags" Target="../tags/tag393.xml"/><Relationship Id="rId9" Type="http://schemas.openxmlformats.org/officeDocument/2006/relationships/tags" Target="../tags/tag398.xml"/><Relationship Id="rId14" Type="http://schemas.openxmlformats.org/officeDocument/2006/relationships/tags" Target="../tags/tag403.xml"/><Relationship Id="rId22" Type="http://schemas.openxmlformats.org/officeDocument/2006/relationships/tags" Target="../tags/tag411.xml"/><Relationship Id="rId27" Type="http://schemas.openxmlformats.org/officeDocument/2006/relationships/tags" Target="../tags/tag416.xml"/><Relationship Id="rId30" Type="http://schemas.openxmlformats.org/officeDocument/2006/relationships/tags" Target="../tags/tag419.xml"/><Relationship Id="rId35" Type="http://schemas.openxmlformats.org/officeDocument/2006/relationships/tags" Target="../tags/tag424.xml"/><Relationship Id="rId43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customXml" Target="../ink/ink12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tags" Target="../tags/tag444.xml"/><Relationship Id="rId18" Type="http://schemas.openxmlformats.org/officeDocument/2006/relationships/tags" Target="../tags/tag449.xml"/><Relationship Id="rId26" Type="http://schemas.openxmlformats.org/officeDocument/2006/relationships/tags" Target="../tags/tag457.xml"/><Relationship Id="rId39" Type="http://schemas.openxmlformats.org/officeDocument/2006/relationships/tags" Target="../tags/tag470.xml"/><Relationship Id="rId21" Type="http://schemas.openxmlformats.org/officeDocument/2006/relationships/tags" Target="../tags/tag452.xml"/><Relationship Id="rId34" Type="http://schemas.openxmlformats.org/officeDocument/2006/relationships/tags" Target="../tags/tag465.xml"/><Relationship Id="rId42" Type="http://schemas.openxmlformats.org/officeDocument/2006/relationships/tags" Target="../tags/tag473.xml"/><Relationship Id="rId47" Type="http://schemas.openxmlformats.org/officeDocument/2006/relationships/tags" Target="../tags/tag478.xml"/><Relationship Id="rId50" Type="http://schemas.openxmlformats.org/officeDocument/2006/relationships/tags" Target="../tags/tag481.xml"/><Relationship Id="rId55" Type="http://schemas.openxmlformats.org/officeDocument/2006/relationships/tags" Target="../tags/tag486.xml"/><Relationship Id="rId7" Type="http://schemas.openxmlformats.org/officeDocument/2006/relationships/tags" Target="../tags/tag438.xml"/><Relationship Id="rId2" Type="http://schemas.openxmlformats.org/officeDocument/2006/relationships/tags" Target="../tags/tag433.xml"/><Relationship Id="rId16" Type="http://schemas.openxmlformats.org/officeDocument/2006/relationships/tags" Target="../tags/tag447.xml"/><Relationship Id="rId20" Type="http://schemas.openxmlformats.org/officeDocument/2006/relationships/tags" Target="../tags/tag451.xml"/><Relationship Id="rId29" Type="http://schemas.openxmlformats.org/officeDocument/2006/relationships/tags" Target="../tags/tag460.xml"/><Relationship Id="rId41" Type="http://schemas.openxmlformats.org/officeDocument/2006/relationships/tags" Target="../tags/tag472.xml"/><Relationship Id="rId54" Type="http://schemas.openxmlformats.org/officeDocument/2006/relationships/tags" Target="../tags/tag485.xml"/><Relationship Id="rId1" Type="http://schemas.openxmlformats.org/officeDocument/2006/relationships/tags" Target="../tags/tag432.xml"/><Relationship Id="rId6" Type="http://schemas.openxmlformats.org/officeDocument/2006/relationships/tags" Target="../tags/tag437.xml"/><Relationship Id="rId11" Type="http://schemas.openxmlformats.org/officeDocument/2006/relationships/tags" Target="../tags/tag442.xml"/><Relationship Id="rId24" Type="http://schemas.openxmlformats.org/officeDocument/2006/relationships/tags" Target="../tags/tag455.xml"/><Relationship Id="rId32" Type="http://schemas.openxmlformats.org/officeDocument/2006/relationships/tags" Target="../tags/tag463.xml"/><Relationship Id="rId37" Type="http://schemas.openxmlformats.org/officeDocument/2006/relationships/tags" Target="../tags/tag468.xml"/><Relationship Id="rId40" Type="http://schemas.openxmlformats.org/officeDocument/2006/relationships/tags" Target="../tags/tag471.xml"/><Relationship Id="rId45" Type="http://schemas.openxmlformats.org/officeDocument/2006/relationships/tags" Target="../tags/tag476.xml"/><Relationship Id="rId53" Type="http://schemas.openxmlformats.org/officeDocument/2006/relationships/tags" Target="../tags/tag484.xml"/><Relationship Id="rId58" Type="http://schemas.openxmlformats.org/officeDocument/2006/relationships/slideLayout" Target="../slideLayouts/slideLayout2.xml"/><Relationship Id="rId5" Type="http://schemas.openxmlformats.org/officeDocument/2006/relationships/tags" Target="../tags/tag436.xml"/><Relationship Id="rId15" Type="http://schemas.openxmlformats.org/officeDocument/2006/relationships/tags" Target="../tags/tag446.xml"/><Relationship Id="rId23" Type="http://schemas.openxmlformats.org/officeDocument/2006/relationships/tags" Target="../tags/tag454.xml"/><Relationship Id="rId28" Type="http://schemas.openxmlformats.org/officeDocument/2006/relationships/tags" Target="../tags/tag459.xml"/><Relationship Id="rId36" Type="http://schemas.openxmlformats.org/officeDocument/2006/relationships/tags" Target="../tags/tag467.xml"/><Relationship Id="rId49" Type="http://schemas.openxmlformats.org/officeDocument/2006/relationships/tags" Target="../tags/tag480.xml"/><Relationship Id="rId57" Type="http://schemas.openxmlformats.org/officeDocument/2006/relationships/tags" Target="../tags/tag488.xml"/><Relationship Id="rId61" Type="http://schemas.openxmlformats.org/officeDocument/2006/relationships/image" Target="../media/image23.png"/><Relationship Id="rId10" Type="http://schemas.openxmlformats.org/officeDocument/2006/relationships/tags" Target="../tags/tag441.xml"/><Relationship Id="rId19" Type="http://schemas.openxmlformats.org/officeDocument/2006/relationships/tags" Target="../tags/tag450.xml"/><Relationship Id="rId31" Type="http://schemas.openxmlformats.org/officeDocument/2006/relationships/tags" Target="../tags/tag462.xml"/><Relationship Id="rId44" Type="http://schemas.openxmlformats.org/officeDocument/2006/relationships/tags" Target="../tags/tag475.xml"/><Relationship Id="rId52" Type="http://schemas.openxmlformats.org/officeDocument/2006/relationships/tags" Target="../tags/tag483.xml"/><Relationship Id="rId60" Type="http://schemas.openxmlformats.org/officeDocument/2006/relationships/customXml" Target="../ink/ink13.xml"/><Relationship Id="rId4" Type="http://schemas.openxmlformats.org/officeDocument/2006/relationships/tags" Target="../tags/tag435.xml"/><Relationship Id="rId9" Type="http://schemas.openxmlformats.org/officeDocument/2006/relationships/tags" Target="../tags/tag440.xml"/><Relationship Id="rId14" Type="http://schemas.openxmlformats.org/officeDocument/2006/relationships/tags" Target="../tags/tag445.xml"/><Relationship Id="rId22" Type="http://schemas.openxmlformats.org/officeDocument/2006/relationships/tags" Target="../tags/tag453.xml"/><Relationship Id="rId27" Type="http://schemas.openxmlformats.org/officeDocument/2006/relationships/tags" Target="../tags/tag458.xml"/><Relationship Id="rId30" Type="http://schemas.openxmlformats.org/officeDocument/2006/relationships/tags" Target="../tags/tag461.xml"/><Relationship Id="rId35" Type="http://schemas.openxmlformats.org/officeDocument/2006/relationships/tags" Target="../tags/tag466.xml"/><Relationship Id="rId43" Type="http://schemas.openxmlformats.org/officeDocument/2006/relationships/tags" Target="../tags/tag474.xml"/><Relationship Id="rId48" Type="http://schemas.openxmlformats.org/officeDocument/2006/relationships/tags" Target="../tags/tag479.xml"/><Relationship Id="rId56" Type="http://schemas.openxmlformats.org/officeDocument/2006/relationships/tags" Target="../tags/tag487.xml"/><Relationship Id="rId8" Type="http://schemas.openxmlformats.org/officeDocument/2006/relationships/tags" Target="../tags/tag439.xml"/><Relationship Id="rId51" Type="http://schemas.openxmlformats.org/officeDocument/2006/relationships/tags" Target="../tags/tag482.xml"/><Relationship Id="rId3" Type="http://schemas.openxmlformats.org/officeDocument/2006/relationships/tags" Target="../tags/tag434.xml"/><Relationship Id="rId12" Type="http://schemas.openxmlformats.org/officeDocument/2006/relationships/tags" Target="../tags/tag443.xml"/><Relationship Id="rId17" Type="http://schemas.openxmlformats.org/officeDocument/2006/relationships/tags" Target="../tags/tag448.xml"/><Relationship Id="rId25" Type="http://schemas.openxmlformats.org/officeDocument/2006/relationships/tags" Target="../tags/tag456.xml"/><Relationship Id="rId33" Type="http://schemas.openxmlformats.org/officeDocument/2006/relationships/tags" Target="../tags/tag464.xml"/><Relationship Id="rId38" Type="http://schemas.openxmlformats.org/officeDocument/2006/relationships/tags" Target="../tags/tag469.xml"/><Relationship Id="rId46" Type="http://schemas.openxmlformats.org/officeDocument/2006/relationships/tags" Target="../tags/tag477.xml"/><Relationship Id="rId59" Type="http://schemas.openxmlformats.org/officeDocument/2006/relationships/notesSlide" Target="../notesSlides/notesSlide2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496.xml"/><Relationship Id="rId13" Type="http://schemas.openxmlformats.org/officeDocument/2006/relationships/tags" Target="../tags/tag501.xml"/><Relationship Id="rId18" Type="http://schemas.openxmlformats.org/officeDocument/2006/relationships/tags" Target="../tags/tag506.xml"/><Relationship Id="rId26" Type="http://schemas.openxmlformats.org/officeDocument/2006/relationships/tags" Target="../tags/tag514.xml"/><Relationship Id="rId3" Type="http://schemas.openxmlformats.org/officeDocument/2006/relationships/tags" Target="../tags/tag491.xml"/><Relationship Id="rId21" Type="http://schemas.openxmlformats.org/officeDocument/2006/relationships/tags" Target="../tags/tag509.xml"/><Relationship Id="rId34" Type="http://schemas.openxmlformats.org/officeDocument/2006/relationships/customXml" Target="../ink/ink15.xml"/><Relationship Id="rId7" Type="http://schemas.openxmlformats.org/officeDocument/2006/relationships/tags" Target="../tags/tag495.xml"/><Relationship Id="rId12" Type="http://schemas.openxmlformats.org/officeDocument/2006/relationships/tags" Target="../tags/tag500.xml"/><Relationship Id="rId17" Type="http://schemas.openxmlformats.org/officeDocument/2006/relationships/tags" Target="../tags/tag505.xml"/><Relationship Id="rId25" Type="http://schemas.openxmlformats.org/officeDocument/2006/relationships/tags" Target="../tags/tag513.xml"/><Relationship Id="rId33" Type="http://schemas.openxmlformats.org/officeDocument/2006/relationships/image" Target="../media/image24.png"/><Relationship Id="rId2" Type="http://schemas.openxmlformats.org/officeDocument/2006/relationships/tags" Target="../tags/tag490.xml"/><Relationship Id="rId16" Type="http://schemas.openxmlformats.org/officeDocument/2006/relationships/tags" Target="../tags/tag504.xml"/><Relationship Id="rId20" Type="http://schemas.openxmlformats.org/officeDocument/2006/relationships/tags" Target="../tags/tag508.xml"/><Relationship Id="rId29" Type="http://schemas.openxmlformats.org/officeDocument/2006/relationships/tags" Target="../tags/tag517.xml"/><Relationship Id="rId1" Type="http://schemas.openxmlformats.org/officeDocument/2006/relationships/tags" Target="../tags/tag489.xml"/><Relationship Id="rId6" Type="http://schemas.openxmlformats.org/officeDocument/2006/relationships/tags" Target="../tags/tag494.xml"/><Relationship Id="rId11" Type="http://schemas.openxmlformats.org/officeDocument/2006/relationships/tags" Target="../tags/tag499.xml"/><Relationship Id="rId24" Type="http://schemas.openxmlformats.org/officeDocument/2006/relationships/tags" Target="../tags/tag512.xml"/><Relationship Id="rId32" Type="http://schemas.openxmlformats.org/officeDocument/2006/relationships/customXml" Target="../ink/ink14.xml"/><Relationship Id="rId5" Type="http://schemas.openxmlformats.org/officeDocument/2006/relationships/tags" Target="../tags/tag493.xml"/><Relationship Id="rId15" Type="http://schemas.openxmlformats.org/officeDocument/2006/relationships/tags" Target="../tags/tag503.xml"/><Relationship Id="rId23" Type="http://schemas.openxmlformats.org/officeDocument/2006/relationships/tags" Target="../tags/tag511.xml"/><Relationship Id="rId28" Type="http://schemas.openxmlformats.org/officeDocument/2006/relationships/tags" Target="../tags/tag516.xml"/><Relationship Id="rId10" Type="http://schemas.openxmlformats.org/officeDocument/2006/relationships/tags" Target="../tags/tag498.xml"/><Relationship Id="rId19" Type="http://schemas.openxmlformats.org/officeDocument/2006/relationships/tags" Target="../tags/tag507.xml"/><Relationship Id="rId31" Type="http://schemas.openxmlformats.org/officeDocument/2006/relationships/notesSlide" Target="../notesSlides/notesSlide28.xml"/><Relationship Id="rId4" Type="http://schemas.openxmlformats.org/officeDocument/2006/relationships/tags" Target="../tags/tag492.xml"/><Relationship Id="rId9" Type="http://schemas.openxmlformats.org/officeDocument/2006/relationships/tags" Target="../tags/tag497.xml"/><Relationship Id="rId14" Type="http://schemas.openxmlformats.org/officeDocument/2006/relationships/tags" Target="../tags/tag502.xml"/><Relationship Id="rId22" Type="http://schemas.openxmlformats.org/officeDocument/2006/relationships/tags" Target="../tags/tag510.xml"/><Relationship Id="rId27" Type="http://schemas.openxmlformats.org/officeDocument/2006/relationships/tags" Target="../tags/tag515.xml"/><Relationship Id="rId30" Type="http://schemas.openxmlformats.org/officeDocument/2006/relationships/slideLayout" Target="../slideLayouts/slideLayout4.xml"/><Relationship Id="rId35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tags" Target="../tags/tag530.xml"/><Relationship Id="rId18" Type="http://schemas.openxmlformats.org/officeDocument/2006/relationships/tags" Target="../tags/tag535.xml"/><Relationship Id="rId26" Type="http://schemas.openxmlformats.org/officeDocument/2006/relationships/tags" Target="../tags/tag543.xml"/><Relationship Id="rId39" Type="http://schemas.openxmlformats.org/officeDocument/2006/relationships/tags" Target="../tags/tag556.xml"/><Relationship Id="rId21" Type="http://schemas.openxmlformats.org/officeDocument/2006/relationships/tags" Target="../tags/tag538.xml"/><Relationship Id="rId34" Type="http://schemas.openxmlformats.org/officeDocument/2006/relationships/tags" Target="../tags/tag551.xml"/><Relationship Id="rId42" Type="http://schemas.openxmlformats.org/officeDocument/2006/relationships/tags" Target="../tags/tag559.xml"/><Relationship Id="rId47" Type="http://schemas.openxmlformats.org/officeDocument/2006/relationships/tags" Target="../tags/tag564.xml"/><Relationship Id="rId50" Type="http://schemas.openxmlformats.org/officeDocument/2006/relationships/tags" Target="../tags/tag567.xml"/><Relationship Id="rId55" Type="http://schemas.openxmlformats.org/officeDocument/2006/relationships/slideLayout" Target="../slideLayouts/slideLayout2.xml"/><Relationship Id="rId7" Type="http://schemas.openxmlformats.org/officeDocument/2006/relationships/tags" Target="../tags/tag524.xml"/><Relationship Id="rId12" Type="http://schemas.openxmlformats.org/officeDocument/2006/relationships/tags" Target="../tags/tag529.xml"/><Relationship Id="rId17" Type="http://schemas.openxmlformats.org/officeDocument/2006/relationships/tags" Target="../tags/tag534.xml"/><Relationship Id="rId25" Type="http://schemas.openxmlformats.org/officeDocument/2006/relationships/tags" Target="../tags/tag542.xml"/><Relationship Id="rId33" Type="http://schemas.openxmlformats.org/officeDocument/2006/relationships/tags" Target="../tags/tag550.xml"/><Relationship Id="rId38" Type="http://schemas.openxmlformats.org/officeDocument/2006/relationships/tags" Target="../tags/tag555.xml"/><Relationship Id="rId46" Type="http://schemas.openxmlformats.org/officeDocument/2006/relationships/tags" Target="../tags/tag563.xml"/><Relationship Id="rId2" Type="http://schemas.openxmlformats.org/officeDocument/2006/relationships/tags" Target="../tags/tag519.xml"/><Relationship Id="rId16" Type="http://schemas.openxmlformats.org/officeDocument/2006/relationships/tags" Target="../tags/tag533.xml"/><Relationship Id="rId20" Type="http://schemas.openxmlformats.org/officeDocument/2006/relationships/tags" Target="../tags/tag537.xml"/><Relationship Id="rId29" Type="http://schemas.openxmlformats.org/officeDocument/2006/relationships/tags" Target="../tags/tag546.xml"/><Relationship Id="rId41" Type="http://schemas.openxmlformats.org/officeDocument/2006/relationships/tags" Target="../tags/tag558.xml"/><Relationship Id="rId54" Type="http://schemas.openxmlformats.org/officeDocument/2006/relationships/tags" Target="../tags/tag571.xml"/><Relationship Id="rId1" Type="http://schemas.openxmlformats.org/officeDocument/2006/relationships/tags" Target="../tags/tag518.xml"/><Relationship Id="rId6" Type="http://schemas.openxmlformats.org/officeDocument/2006/relationships/tags" Target="../tags/tag523.xml"/><Relationship Id="rId11" Type="http://schemas.openxmlformats.org/officeDocument/2006/relationships/tags" Target="../tags/tag528.xml"/><Relationship Id="rId24" Type="http://schemas.openxmlformats.org/officeDocument/2006/relationships/tags" Target="../tags/tag541.xml"/><Relationship Id="rId32" Type="http://schemas.openxmlformats.org/officeDocument/2006/relationships/tags" Target="../tags/tag549.xml"/><Relationship Id="rId37" Type="http://schemas.openxmlformats.org/officeDocument/2006/relationships/tags" Target="../tags/tag554.xml"/><Relationship Id="rId40" Type="http://schemas.openxmlformats.org/officeDocument/2006/relationships/tags" Target="../tags/tag557.xml"/><Relationship Id="rId45" Type="http://schemas.openxmlformats.org/officeDocument/2006/relationships/tags" Target="../tags/tag562.xml"/><Relationship Id="rId53" Type="http://schemas.openxmlformats.org/officeDocument/2006/relationships/tags" Target="../tags/tag570.xml"/><Relationship Id="rId58" Type="http://schemas.openxmlformats.org/officeDocument/2006/relationships/image" Target="../media/image26.png"/><Relationship Id="rId5" Type="http://schemas.openxmlformats.org/officeDocument/2006/relationships/tags" Target="../tags/tag522.xml"/><Relationship Id="rId15" Type="http://schemas.openxmlformats.org/officeDocument/2006/relationships/tags" Target="../tags/tag532.xml"/><Relationship Id="rId23" Type="http://schemas.openxmlformats.org/officeDocument/2006/relationships/tags" Target="../tags/tag540.xml"/><Relationship Id="rId28" Type="http://schemas.openxmlformats.org/officeDocument/2006/relationships/tags" Target="../tags/tag545.xml"/><Relationship Id="rId36" Type="http://schemas.openxmlformats.org/officeDocument/2006/relationships/tags" Target="../tags/tag553.xml"/><Relationship Id="rId49" Type="http://schemas.openxmlformats.org/officeDocument/2006/relationships/tags" Target="../tags/tag566.xml"/><Relationship Id="rId57" Type="http://schemas.openxmlformats.org/officeDocument/2006/relationships/customXml" Target="../ink/ink16.xml"/><Relationship Id="rId10" Type="http://schemas.openxmlformats.org/officeDocument/2006/relationships/tags" Target="../tags/tag527.xml"/><Relationship Id="rId19" Type="http://schemas.openxmlformats.org/officeDocument/2006/relationships/tags" Target="../tags/tag536.xml"/><Relationship Id="rId31" Type="http://schemas.openxmlformats.org/officeDocument/2006/relationships/tags" Target="../tags/tag548.xml"/><Relationship Id="rId44" Type="http://schemas.openxmlformats.org/officeDocument/2006/relationships/tags" Target="../tags/tag561.xml"/><Relationship Id="rId52" Type="http://schemas.openxmlformats.org/officeDocument/2006/relationships/tags" Target="../tags/tag569.xml"/><Relationship Id="rId4" Type="http://schemas.openxmlformats.org/officeDocument/2006/relationships/tags" Target="../tags/tag521.xml"/><Relationship Id="rId9" Type="http://schemas.openxmlformats.org/officeDocument/2006/relationships/tags" Target="../tags/tag526.xml"/><Relationship Id="rId14" Type="http://schemas.openxmlformats.org/officeDocument/2006/relationships/tags" Target="../tags/tag531.xml"/><Relationship Id="rId22" Type="http://schemas.openxmlformats.org/officeDocument/2006/relationships/tags" Target="../tags/tag539.xml"/><Relationship Id="rId27" Type="http://schemas.openxmlformats.org/officeDocument/2006/relationships/tags" Target="../tags/tag544.xml"/><Relationship Id="rId30" Type="http://schemas.openxmlformats.org/officeDocument/2006/relationships/tags" Target="../tags/tag547.xml"/><Relationship Id="rId35" Type="http://schemas.openxmlformats.org/officeDocument/2006/relationships/tags" Target="../tags/tag552.xml"/><Relationship Id="rId43" Type="http://schemas.openxmlformats.org/officeDocument/2006/relationships/tags" Target="../tags/tag560.xml"/><Relationship Id="rId48" Type="http://schemas.openxmlformats.org/officeDocument/2006/relationships/tags" Target="../tags/tag565.xml"/><Relationship Id="rId56" Type="http://schemas.openxmlformats.org/officeDocument/2006/relationships/notesSlide" Target="../notesSlides/notesSlide29.xml"/><Relationship Id="rId8" Type="http://schemas.openxmlformats.org/officeDocument/2006/relationships/tags" Target="../tags/tag525.xml"/><Relationship Id="rId51" Type="http://schemas.openxmlformats.org/officeDocument/2006/relationships/tags" Target="../tags/tag568.xml"/><Relationship Id="rId3" Type="http://schemas.openxmlformats.org/officeDocument/2006/relationships/tags" Target="../tags/tag520.xml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tags" Target="../tags/tag584.xml"/><Relationship Id="rId18" Type="http://schemas.openxmlformats.org/officeDocument/2006/relationships/tags" Target="../tags/tag589.xml"/><Relationship Id="rId26" Type="http://schemas.openxmlformats.org/officeDocument/2006/relationships/tags" Target="../tags/tag597.xml"/><Relationship Id="rId39" Type="http://schemas.openxmlformats.org/officeDocument/2006/relationships/tags" Target="../tags/tag610.xml"/><Relationship Id="rId21" Type="http://schemas.openxmlformats.org/officeDocument/2006/relationships/tags" Target="../tags/tag592.xml"/><Relationship Id="rId34" Type="http://schemas.openxmlformats.org/officeDocument/2006/relationships/tags" Target="../tags/tag605.xml"/><Relationship Id="rId42" Type="http://schemas.openxmlformats.org/officeDocument/2006/relationships/tags" Target="../tags/tag613.xml"/><Relationship Id="rId47" Type="http://schemas.openxmlformats.org/officeDocument/2006/relationships/tags" Target="../tags/tag618.xml"/><Relationship Id="rId50" Type="http://schemas.openxmlformats.org/officeDocument/2006/relationships/tags" Target="../tags/tag621.xml"/><Relationship Id="rId55" Type="http://schemas.openxmlformats.org/officeDocument/2006/relationships/image" Target="../media/image27.png"/><Relationship Id="rId7" Type="http://schemas.openxmlformats.org/officeDocument/2006/relationships/tags" Target="../tags/tag578.xml"/><Relationship Id="rId12" Type="http://schemas.openxmlformats.org/officeDocument/2006/relationships/tags" Target="../tags/tag583.xml"/><Relationship Id="rId17" Type="http://schemas.openxmlformats.org/officeDocument/2006/relationships/tags" Target="../tags/tag588.xml"/><Relationship Id="rId25" Type="http://schemas.openxmlformats.org/officeDocument/2006/relationships/tags" Target="../tags/tag596.xml"/><Relationship Id="rId33" Type="http://schemas.openxmlformats.org/officeDocument/2006/relationships/tags" Target="../tags/tag604.xml"/><Relationship Id="rId38" Type="http://schemas.openxmlformats.org/officeDocument/2006/relationships/tags" Target="../tags/tag609.xml"/><Relationship Id="rId46" Type="http://schemas.openxmlformats.org/officeDocument/2006/relationships/tags" Target="../tags/tag617.xml"/><Relationship Id="rId2" Type="http://schemas.openxmlformats.org/officeDocument/2006/relationships/tags" Target="../tags/tag573.xml"/><Relationship Id="rId16" Type="http://schemas.openxmlformats.org/officeDocument/2006/relationships/tags" Target="../tags/tag587.xml"/><Relationship Id="rId20" Type="http://schemas.openxmlformats.org/officeDocument/2006/relationships/tags" Target="../tags/tag591.xml"/><Relationship Id="rId29" Type="http://schemas.openxmlformats.org/officeDocument/2006/relationships/tags" Target="../tags/tag600.xml"/><Relationship Id="rId41" Type="http://schemas.openxmlformats.org/officeDocument/2006/relationships/tags" Target="../tags/tag612.xml"/><Relationship Id="rId54" Type="http://schemas.openxmlformats.org/officeDocument/2006/relationships/customXml" Target="../ink/ink17.xml"/><Relationship Id="rId1" Type="http://schemas.openxmlformats.org/officeDocument/2006/relationships/tags" Target="../tags/tag572.xml"/><Relationship Id="rId6" Type="http://schemas.openxmlformats.org/officeDocument/2006/relationships/tags" Target="../tags/tag577.xml"/><Relationship Id="rId11" Type="http://schemas.openxmlformats.org/officeDocument/2006/relationships/tags" Target="../tags/tag582.xml"/><Relationship Id="rId24" Type="http://schemas.openxmlformats.org/officeDocument/2006/relationships/tags" Target="../tags/tag595.xml"/><Relationship Id="rId32" Type="http://schemas.openxmlformats.org/officeDocument/2006/relationships/tags" Target="../tags/tag603.xml"/><Relationship Id="rId37" Type="http://schemas.openxmlformats.org/officeDocument/2006/relationships/tags" Target="../tags/tag608.xml"/><Relationship Id="rId40" Type="http://schemas.openxmlformats.org/officeDocument/2006/relationships/tags" Target="../tags/tag611.xml"/><Relationship Id="rId45" Type="http://schemas.openxmlformats.org/officeDocument/2006/relationships/tags" Target="../tags/tag616.xml"/><Relationship Id="rId53" Type="http://schemas.openxmlformats.org/officeDocument/2006/relationships/notesSlide" Target="../notesSlides/notesSlide30.xml"/><Relationship Id="rId5" Type="http://schemas.openxmlformats.org/officeDocument/2006/relationships/tags" Target="../tags/tag576.xml"/><Relationship Id="rId15" Type="http://schemas.openxmlformats.org/officeDocument/2006/relationships/tags" Target="../tags/tag586.xml"/><Relationship Id="rId23" Type="http://schemas.openxmlformats.org/officeDocument/2006/relationships/tags" Target="../tags/tag594.xml"/><Relationship Id="rId28" Type="http://schemas.openxmlformats.org/officeDocument/2006/relationships/tags" Target="../tags/tag599.xml"/><Relationship Id="rId36" Type="http://schemas.openxmlformats.org/officeDocument/2006/relationships/tags" Target="../tags/tag607.xml"/><Relationship Id="rId49" Type="http://schemas.openxmlformats.org/officeDocument/2006/relationships/tags" Target="../tags/tag620.xml"/><Relationship Id="rId10" Type="http://schemas.openxmlformats.org/officeDocument/2006/relationships/tags" Target="../tags/tag581.xml"/><Relationship Id="rId19" Type="http://schemas.openxmlformats.org/officeDocument/2006/relationships/tags" Target="../tags/tag590.xml"/><Relationship Id="rId31" Type="http://schemas.openxmlformats.org/officeDocument/2006/relationships/tags" Target="../tags/tag602.xml"/><Relationship Id="rId44" Type="http://schemas.openxmlformats.org/officeDocument/2006/relationships/tags" Target="../tags/tag615.xml"/><Relationship Id="rId52" Type="http://schemas.openxmlformats.org/officeDocument/2006/relationships/slideLayout" Target="../slideLayouts/slideLayout2.xml"/><Relationship Id="rId4" Type="http://schemas.openxmlformats.org/officeDocument/2006/relationships/tags" Target="../tags/tag575.xml"/><Relationship Id="rId9" Type="http://schemas.openxmlformats.org/officeDocument/2006/relationships/tags" Target="../tags/tag580.xml"/><Relationship Id="rId14" Type="http://schemas.openxmlformats.org/officeDocument/2006/relationships/tags" Target="../tags/tag585.xml"/><Relationship Id="rId22" Type="http://schemas.openxmlformats.org/officeDocument/2006/relationships/tags" Target="../tags/tag593.xml"/><Relationship Id="rId27" Type="http://schemas.openxmlformats.org/officeDocument/2006/relationships/tags" Target="../tags/tag598.xml"/><Relationship Id="rId30" Type="http://schemas.openxmlformats.org/officeDocument/2006/relationships/tags" Target="../tags/tag601.xml"/><Relationship Id="rId35" Type="http://schemas.openxmlformats.org/officeDocument/2006/relationships/tags" Target="../tags/tag606.xml"/><Relationship Id="rId43" Type="http://schemas.openxmlformats.org/officeDocument/2006/relationships/tags" Target="../tags/tag614.xml"/><Relationship Id="rId48" Type="http://schemas.openxmlformats.org/officeDocument/2006/relationships/tags" Target="../tags/tag619.xml"/><Relationship Id="rId8" Type="http://schemas.openxmlformats.org/officeDocument/2006/relationships/tags" Target="../tags/tag579.xml"/><Relationship Id="rId51" Type="http://schemas.openxmlformats.org/officeDocument/2006/relationships/tags" Target="../tags/tag622.xml"/><Relationship Id="rId3" Type="http://schemas.openxmlformats.org/officeDocument/2006/relationships/tags" Target="../tags/tag57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630.xml"/><Relationship Id="rId13" Type="http://schemas.openxmlformats.org/officeDocument/2006/relationships/tags" Target="../tags/tag635.xml"/><Relationship Id="rId18" Type="http://schemas.openxmlformats.org/officeDocument/2006/relationships/notesSlide" Target="../notesSlides/notesSlide31.xml"/><Relationship Id="rId3" Type="http://schemas.openxmlformats.org/officeDocument/2006/relationships/tags" Target="../tags/tag625.xml"/><Relationship Id="rId7" Type="http://schemas.openxmlformats.org/officeDocument/2006/relationships/tags" Target="../tags/tag629.xml"/><Relationship Id="rId12" Type="http://schemas.openxmlformats.org/officeDocument/2006/relationships/tags" Target="../tags/tag634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624.xml"/><Relationship Id="rId16" Type="http://schemas.openxmlformats.org/officeDocument/2006/relationships/tags" Target="../tags/tag638.xml"/><Relationship Id="rId20" Type="http://schemas.openxmlformats.org/officeDocument/2006/relationships/image" Target="../media/image28.png"/><Relationship Id="rId1" Type="http://schemas.openxmlformats.org/officeDocument/2006/relationships/tags" Target="../tags/tag623.xml"/><Relationship Id="rId6" Type="http://schemas.openxmlformats.org/officeDocument/2006/relationships/tags" Target="../tags/tag628.xml"/><Relationship Id="rId11" Type="http://schemas.openxmlformats.org/officeDocument/2006/relationships/tags" Target="../tags/tag633.xml"/><Relationship Id="rId5" Type="http://schemas.openxmlformats.org/officeDocument/2006/relationships/tags" Target="../tags/tag627.xml"/><Relationship Id="rId15" Type="http://schemas.openxmlformats.org/officeDocument/2006/relationships/tags" Target="../tags/tag637.xml"/><Relationship Id="rId10" Type="http://schemas.openxmlformats.org/officeDocument/2006/relationships/tags" Target="../tags/tag632.xml"/><Relationship Id="rId19" Type="http://schemas.openxmlformats.org/officeDocument/2006/relationships/customXml" Target="../ink/ink18.xml"/><Relationship Id="rId4" Type="http://schemas.openxmlformats.org/officeDocument/2006/relationships/tags" Target="../tags/tag626.xml"/><Relationship Id="rId9" Type="http://schemas.openxmlformats.org/officeDocument/2006/relationships/tags" Target="../tags/tag631.xml"/><Relationship Id="rId14" Type="http://schemas.openxmlformats.org/officeDocument/2006/relationships/tags" Target="../tags/tag636.xml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tags" Target="../tags/tag651.xml"/><Relationship Id="rId18" Type="http://schemas.openxmlformats.org/officeDocument/2006/relationships/tags" Target="../tags/tag656.xml"/><Relationship Id="rId26" Type="http://schemas.openxmlformats.org/officeDocument/2006/relationships/tags" Target="../tags/tag664.xml"/><Relationship Id="rId39" Type="http://schemas.openxmlformats.org/officeDocument/2006/relationships/tags" Target="../tags/tag677.xml"/><Relationship Id="rId3" Type="http://schemas.openxmlformats.org/officeDocument/2006/relationships/tags" Target="../tags/tag641.xml"/><Relationship Id="rId21" Type="http://schemas.openxmlformats.org/officeDocument/2006/relationships/tags" Target="../tags/tag659.xml"/><Relationship Id="rId34" Type="http://schemas.openxmlformats.org/officeDocument/2006/relationships/tags" Target="../tags/tag672.xml"/><Relationship Id="rId42" Type="http://schemas.openxmlformats.org/officeDocument/2006/relationships/tags" Target="../tags/tag680.xml"/><Relationship Id="rId47" Type="http://schemas.openxmlformats.org/officeDocument/2006/relationships/tags" Target="../tags/tag685.xml"/><Relationship Id="rId50" Type="http://schemas.openxmlformats.org/officeDocument/2006/relationships/tags" Target="../tags/tag688.xml"/><Relationship Id="rId7" Type="http://schemas.openxmlformats.org/officeDocument/2006/relationships/tags" Target="../tags/tag645.xml"/><Relationship Id="rId12" Type="http://schemas.openxmlformats.org/officeDocument/2006/relationships/tags" Target="../tags/tag650.xml"/><Relationship Id="rId17" Type="http://schemas.openxmlformats.org/officeDocument/2006/relationships/tags" Target="../tags/tag655.xml"/><Relationship Id="rId25" Type="http://schemas.openxmlformats.org/officeDocument/2006/relationships/tags" Target="../tags/tag663.xml"/><Relationship Id="rId33" Type="http://schemas.openxmlformats.org/officeDocument/2006/relationships/tags" Target="../tags/tag671.xml"/><Relationship Id="rId38" Type="http://schemas.openxmlformats.org/officeDocument/2006/relationships/tags" Target="../tags/tag676.xml"/><Relationship Id="rId46" Type="http://schemas.openxmlformats.org/officeDocument/2006/relationships/tags" Target="../tags/tag684.xml"/><Relationship Id="rId2" Type="http://schemas.openxmlformats.org/officeDocument/2006/relationships/tags" Target="../tags/tag640.xml"/><Relationship Id="rId16" Type="http://schemas.openxmlformats.org/officeDocument/2006/relationships/tags" Target="../tags/tag654.xml"/><Relationship Id="rId20" Type="http://schemas.openxmlformats.org/officeDocument/2006/relationships/tags" Target="../tags/tag658.xml"/><Relationship Id="rId29" Type="http://schemas.openxmlformats.org/officeDocument/2006/relationships/tags" Target="../tags/tag667.xml"/><Relationship Id="rId41" Type="http://schemas.openxmlformats.org/officeDocument/2006/relationships/tags" Target="../tags/tag679.xml"/><Relationship Id="rId1" Type="http://schemas.openxmlformats.org/officeDocument/2006/relationships/tags" Target="../tags/tag639.xml"/><Relationship Id="rId6" Type="http://schemas.openxmlformats.org/officeDocument/2006/relationships/tags" Target="../tags/tag644.xml"/><Relationship Id="rId11" Type="http://schemas.openxmlformats.org/officeDocument/2006/relationships/tags" Target="../tags/tag649.xml"/><Relationship Id="rId24" Type="http://schemas.openxmlformats.org/officeDocument/2006/relationships/tags" Target="../tags/tag662.xml"/><Relationship Id="rId32" Type="http://schemas.openxmlformats.org/officeDocument/2006/relationships/tags" Target="../tags/tag670.xml"/><Relationship Id="rId37" Type="http://schemas.openxmlformats.org/officeDocument/2006/relationships/tags" Target="../tags/tag675.xml"/><Relationship Id="rId40" Type="http://schemas.openxmlformats.org/officeDocument/2006/relationships/tags" Target="../tags/tag678.xml"/><Relationship Id="rId45" Type="http://schemas.openxmlformats.org/officeDocument/2006/relationships/tags" Target="../tags/tag683.xml"/><Relationship Id="rId5" Type="http://schemas.openxmlformats.org/officeDocument/2006/relationships/tags" Target="../tags/tag643.xml"/><Relationship Id="rId15" Type="http://schemas.openxmlformats.org/officeDocument/2006/relationships/tags" Target="../tags/tag653.xml"/><Relationship Id="rId23" Type="http://schemas.openxmlformats.org/officeDocument/2006/relationships/tags" Target="../tags/tag661.xml"/><Relationship Id="rId28" Type="http://schemas.openxmlformats.org/officeDocument/2006/relationships/tags" Target="../tags/tag666.xml"/><Relationship Id="rId36" Type="http://schemas.openxmlformats.org/officeDocument/2006/relationships/tags" Target="../tags/tag674.xml"/><Relationship Id="rId49" Type="http://schemas.openxmlformats.org/officeDocument/2006/relationships/tags" Target="../tags/tag687.xml"/><Relationship Id="rId10" Type="http://schemas.openxmlformats.org/officeDocument/2006/relationships/tags" Target="../tags/tag648.xml"/><Relationship Id="rId19" Type="http://schemas.openxmlformats.org/officeDocument/2006/relationships/tags" Target="../tags/tag657.xml"/><Relationship Id="rId31" Type="http://schemas.openxmlformats.org/officeDocument/2006/relationships/tags" Target="../tags/tag669.xml"/><Relationship Id="rId44" Type="http://schemas.openxmlformats.org/officeDocument/2006/relationships/tags" Target="../tags/tag682.xml"/><Relationship Id="rId52" Type="http://schemas.openxmlformats.org/officeDocument/2006/relationships/notesSlide" Target="../notesSlides/notesSlide32.xml"/><Relationship Id="rId4" Type="http://schemas.openxmlformats.org/officeDocument/2006/relationships/tags" Target="../tags/tag642.xml"/><Relationship Id="rId9" Type="http://schemas.openxmlformats.org/officeDocument/2006/relationships/tags" Target="../tags/tag647.xml"/><Relationship Id="rId14" Type="http://schemas.openxmlformats.org/officeDocument/2006/relationships/tags" Target="../tags/tag652.xml"/><Relationship Id="rId22" Type="http://schemas.openxmlformats.org/officeDocument/2006/relationships/tags" Target="../tags/tag660.xml"/><Relationship Id="rId27" Type="http://schemas.openxmlformats.org/officeDocument/2006/relationships/tags" Target="../tags/tag665.xml"/><Relationship Id="rId30" Type="http://schemas.openxmlformats.org/officeDocument/2006/relationships/tags" Target="../tags/tag668.xml"/><Relationship Id="rId35" Type="http://schemas.openxmlformats.org/officeDocument/2006/relationships/tags" Target="../tags/tag673.xml"/><Relationship Id="rId43" Type="http://schemas.openxmlformats.org/officeDocument/2006/relationships/tags" Target="../tags/tag681.xml"/><Relationship Id="rId48" Type="http://schemas.openxmlformats.org/officeDocument/2006/relationships/tags" Target="../tags/tag686.xml"/><Relationship Id="rId8" Type="http://schemas.openxmlformats.org/officeDocument/2006/relationships/tags" Target="../tags/tag646.xml"/><Relationship Id="rId5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tags" Target="../tags/tag701.xml"/><Relationship Id="rId18" Type="http://schemas.openxmlformats.org/officeDocument/2006/relationships/tags" Target="../tags/tag706.xml"/><Relationship Id="rId26" Type="http://schemas.openxmlformats.org/officeDocument/2006/relationships/tags" Target="../tags/tag714.xml"/><Relationship Id="rId39" Type="http://schemas.openxmlformats.org/officeDocument/2006/relationships/tags" Target="../tags/tag727.xml"/><Relationship Id="rId3" Type="http://schemas.openxmlformats.org/officeDocument/2006/relationships/tags" Target="../tags/tag691.xml"/><Relationship Id="rId21" Type="http://schemas.openxmlformats.org/officeDocument/2006/relationships/tags" Target="../tags/tag709.xml"/><Relationship Id="rId34" Type="http://schemas.openxmlformats.org/officeDocument/2006/relationships/tags" Target="../tags/tag722.xml"/><Relationship Id="rId42" Type="http://schemas.openxmlformats.org/officeDocument/2006/relationships/tags" Target="../tags/tag730.xml"/><Relationship Id="rId47" Type="http://schemas.openxmlformats.org/officeDocument/2006/relationships/tags" Target="../tags/tag735.xml"/><Relationship Id="rId50" Type="http://schemas.openxmlformats.org/officeDocument/2006/relationships/tags" Target="../tags/tag738.xml"/><Relationship Id="rId7" Type="http://schemas.openxmlformats.org/officeDocument/2006/relationships/tags" Target="../tags/tag695.xml"/><Relationship Id="rId12" Type="http://schemas.openxmlformats.org/officeDocument/2006/relationships/tags" Target="../tags/tag700.xml"/><Relationship Id="rId17" Type="http://schemas.openxmlformats.org/officeDocument/2006/relationships/tags" Target="../tags/tag705.xml"/><Relationship Id="rId25" Type="http://schemas.openxmlformats.org/officeDocument/2006/relationships/tags" Target="../tags/tag713.xml"/><Relationship Id="rId33" Type="http://schemas.openxmlformats.org/officeDocument/2006/relationships/tags" Target="../tags/tag721.xml"/><Relationship Id="rId38" Type="http://schemas.openxmlformats.org/officeDocument/2006/relationships/tags" Target="../tags/tag726.xml"/><Relationship Id="rId46" Type="http://schemas.openxmlformats.org/officeDocument/2006/relationships/tags" Target="../tags/tag734.xml"/><Relationship Id="rId2" Type="http://schemas.openxmlformats.org/officeDocument/2006/relationships/tags" Target="../tags/tag690.xml"/><Relationship Id="rId16" Type="http://schemas.openxmlformats.org/officeDocument/2006/relationships/tags" Target="../tags/tag704.xml"/><Relationship Id="rId20" Type="http://schemas.openxmlformats.org/officeDocument/2006/relationships/tags" Target="../tags/tag708.xml"/><Relationship Id="rId29" Type="http://schemas.openxmlformats.org/officeDocument/2006/relationships/tags" Target="../tags/tag717.xml"/><Relationship Id="rId41" Type="http://schemas.openxmlformats.org/officeDocument/2006/relationships/tags" Target="../tags/tag729.xml"/><Relationship Id="rId1" Type="http://schemas.openxmlformats.org/officeDocument/2006/relationships/tags" Target="../tags/tag689.xml"/><Relationship Id="rId6" Type="http://schemas.openxmlformats.org/officeDocument/2006/relationships/tags" Target="../tags/tag694.xml"/><Relationship Id="rId11" Type="http://schemas.openxmlformats.org/officeDocument/2006/relationships/tags" Target="../tags/tag699.xml"/><Relationship Id="rId24" Type="http://schemas.openxmlformats.org/officeDocument/2006/relationships/tags" Target="../tags/tag712.xml"/><Relationship Id="rId32" Type="http://schemas.openxmlformats.org/officeDocument/2006/relationships/tags" Target="../tags/tag720.xml"/><Relationship Id="rId37" Type="http://schemas.openxmlformats.org/officeDocument/2006/relationships/tags" Target="../tags/tag725.xml"/><Relationship Id="rId40" Type="http://schemas.openxmlformats.org/officeDocument/2006/relationships/tags" Target="../tags/tag728.xml"/><Relationship Id="rId45" Type="http://schemas.openxmlformats.org/officeDocument/2006/relationships/tags" Target="../tags/tag733.xml"/><Relationship Id="rId5" Type="http://schemas.openxmlformats.org/officeDocument/2006/relationships/tags" Target="../tags/tag693.xml"/><Relationship Id="rId15" Type="http://schemas.openxmlformats.org/officeDocument/2006/relationships/tags" Target="../tags/tag703.xml"/><Relationship Id="rId23" Type="http://schemas.openxmlformats.org/officeDocument/2006/relationships/tags" Target="../tags/tag711.xml"/><Relationship Id="rId28" Type="http://schemas.openxmlformats.org/officeDocument/2006/relationships/tags" Target="../tags/tag716.xml"/><Relationship Id="rId36" Type="http://schemas.openxmlformats.org/officeDocument/2006/relationships/tags" Target="../tags/tag724.xml"/><Relationship Id="rId49" Type="http://schemas.openxmlformats.org/officeDocument/2006/relationships/tags" Target="../tags/tag737.xml"/><Relationship Id="rId10" Type="http://schemas.openxmlformats.org/officeDocument/2006/relationships/tags" Target="../tags/tag698.xml"/><Relationship Id="rId19" Type="http://schemas.openxmlformats.org/officeDocument/2006/relationships/tags" Target="../tags/tag707.xml"/><Relationship Id="rId31" Type="http://schemas.openxmlformats.org/officeDocument/2006/relationships/tags" Target="../tags/tag719.xml"/><Relationship Id="rId44" Type="http://schemas.openxmlformats.org/officeDocument/2006/relationships/tags" Target="../tags/tag732.xml"/><Relationship Id="rId52" Type="http://schemas.openxmlformats.org/officeDocument/2006/relationships/notesSlide" Target="../notesSlides/notesSlide33.xml"/><Relationship Id="rId4" Type="http://schemas.openxmlformats.org/officeDocument/2006/relationships/tags" Target="../tags/tag692.xml"/><Relationship Id="rId9" Type="http://schemas.openxmlformats.org/officeDocument/2006/relationships/tags" Target="../tags/tag697.xml"/><Relationship Id="rId14" Type="http://schemas.openxmlformats.org/officeDocument/2006/relationships/tags" Target="../tags/tag702.xml"/><Relationship Id="rId22" Type="http://schemas.openxmlformats.org/officeDocument/2006/relationships/tags" Target="../tags/tag710.xml"/><Relationship Id="rId27" Type="http://schemas.openxmlformats.org/officeDocument/2006/relationships/tags" Target="../tags/tag715.xml"/><Relationship Id="rId30" Type="http://schemas.openxmlformats.org/officeDocument/2006/relationships/tags" Target="../tags/tag718.xml"/><Relationship Id="rId35" Type="http://schemas.openxmlformats.org/officeDocument/2006/relationships/tags" Target="../tags/tag723.xml"/><Relationship Id="rId43" Type="http://schemas.openxmlformats.org/officeDocument/2006/relationships/tags" Target="../tags/tag731.xml"/><Relationship Id="rId48" Type="http://schemas.openxmlformats.org/officeDocument/2006/relationships/tags" Target="../tags/tag736.xml"/><Relationship Id="rId8" Type="http://schemas.openxmlformats.org/officeDocument/2006/relationships/tags" Target="../tags/tag696.xml"/><Relationship Id="rId5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tags" Target="../tags/tag751.xml"/><Relationship Id="rId18" Type="http://schemas.openxmlformats.org/officeDocument/2006/relationships/tags" Target="../tags/tag756.xml"/><Relationship Id="rId26" Type="http://schemas.openxmlformats.org/officeDocument/2006/relationships/tags" Target="../tags/tag764.xml"/><Relationship Id="rId39" Type="http://schemas.openxmlformats.org/officeDocument/2006/relationships/tags" Target="../tags/tag777.xml"/><Relationship Id="rId3" Type="http://schemas.openxmlformats.org/officeDocument/2006/relationships/tags" Target="../tags/tag741.xml"/><Relationship Id="rId21" Type="http://schemas.openxmlformats.org/officeDocument/2006/relationships/tags" Target="../tags/tag759.xml"/><Relationship Id="rId34" Type="http://schemas.openxmlformats.org/officeDocument/2006/relationships/tags" Target="../tags/tag772.xml"/><Relationship Id="rId42" Type="http://schemas.openxmlformats.org/officeDocument/2006/relationships/tags" Target="../tags/tag780.xml"/><Relationship Id="rId47" Type="http://schemas.openxmlformats.org/officeDocument/2006/relationships/tags" Target="../tags/tag785.xml"/><Relationship Id="rId50" Type="http://schemas.openxmlformats.org/officeDocument/2006/relationships/tags" Target="../tags/tag788.xml"/><Relationship Id="rId7" Type="http://schemas.openxmlformats.org/officeDocument/2006/relationships/tags" Target="../tags/tag745.xml"/><Relationship Id="rId12" Type="http://schemas.openxmlformats.org/officeDocument/2006/relationships/tags" Target="../tags/tag750.xml"/><Relationship Id="rId17" Type="http://schemas.openxmlformats.org/officeDocument/2006/relationships/tags" Target="../tags/tag755.xml"/><Relationship Id="rId25" Type="http://schemas.openxmlformats.org/officeDocument/2006/relationships/tags" Target="../tags/tag763.xml"/><Relationship Id="rId33" Type="http://schemas.openxmlformats.org/officeDocument/2006/relationships/tags" Target="../tags/tag771.xml"/><Relationship Id="rId38" Type="http://schemas.openxmlformats.org/officeDocument/2006/relationships/tags" Target="../tags/tag776.xml"/><Relationship Id="rId46" Type="http://schemas.openxmlformats.org/officeDocument/2006/relationships/tags" Target="../tags/tag784.xml"/><Relationship Id="rId2" Type="http://schemas.openxmlformats.org/officeDocument/2006/relationships/tags" Target="../tags/tag740.xml"/><Relationship Id="rId16" Type="http://schemas.openxmlformats.org/officeDocument/2006/relationships/tags" Target="../tags/tag754.xml"/><Relationship Id="rId20" Type="http://schemas.openxmlformats.org/officeDocument/2006/relationships/tags" Target="../tags/tag758.xml"/><Relationship Id="rId29" Type="http://schemas.openxmlformats.org/officeDocument/2006/relationships/tags" Target="../tags/tag767.xml"/><Relationship Id="rId41" Type="http://schemas.openxmlformats.org/officeDocument/2006/relationships/tags" Target="../tags/tag779.xml"/><Relationship Id="rId54" Type="http://schemas.openxmlformats.org/officeDocument/2006/relationships/image" Target="../media/image29.png"/><Relationship Id="rId1" Type="http://schemas.openxmlformats.org/officeDocument/2006/relationships/tags" Target="../tags/tag739.xml"/><Relationship Id="rId6" Type="http://schemas.openxmlformats.org/officeDocument/2006/relationships/tags" Target="../tags/tag744.xml"/><Relationship Id="rId11" Type="http://schemas.openxmlformats.org/officeDocument/2006/relationships/tags" Target="../tags/tag749.xml"/><Relationship Id="rId24" Type="http://schemas.openxmlformats.org/officeDocument/2006/relationships/tags" Target="../tags/tag762.xml"/><Relationship Id="rId32" Type="http://schemas.openxmlformats.org/officeDocument/2006/relationships/tags" Target="../tags/tag770.xml"/><Relationship Id="rId37" Type="http://schemas.openxmlformats.org/officeDocument/2006/relationships/tags" Target="../tags/tag775.xml"/><Relationship Id="rId40" Type="http://schemas.openxmlformats.org/officeDocument/2006/relationships/tags" Target="../tags/tag778.xml"/><Relationship Id="rId45" Type="http://schemas.openxmlformats.org/officeDocument/2006/relationships/tags" Target="../tags/tag783.xml"/><Relationship Id="rId53" Type="http://schemas.openxmlformats.org/officeDocument/2006/relationships/customXml" Target="../ink/ink19.xml"/><Relationship Id="rId5" Type="http://schemas.openxmlformats.org/officeDocument/2006/relationships/tags" Target="../tags/tag743.xml"/><Relationship Id="rId15" Type="http://schemas.openxmlformats.org/officeDocument/2006/relationships/tags" Target="../tags/tag753.xml"/><Relationship Id="rId23" Type="http://schemas.openxmlformats.org/officeDocument/2006/relationships/tags" Target="../tags/tag761.xml"/><Relationship Id="rId28" Type="http://schemas.openxmlformats.org/officeDocument/2006/relationships/tags" Target="../tags/tag766.xml"/><Relationship Id="rId36" Type="http://schemas.openxmlformats.org/officeDocument/2006/relationships/tags" Target="../tags/tag774.xml"/><Relationship Id="rId49" Type="http://schemas.openxmlformats.org/officeDocument/2006/relationships/tags" Target="../tags/tag787.xml"/><Relationship Id="rId10" Type="http://schemas.openxmlformats.org/officeDocument/2006/relationships/tags" Target="../tags/tag748.xml"/><Relationship Id="rId19" Type="http://schemas.openxmlformats.org/officeDocument/2006/relationships/tags" Target="../tags/tag757.xml"/><Relationship Id="rId31" Type="http://schemas.openxmlformats.org/officeDocument/2006/relationships/tags" Target="../tags/tag769.xml"/><Relationship Id="rId44" Type="http://schemas.openxmlformats.org/officeDocument/2006/relationships/tags" Target="../tags/tag782.xml"/><Relationship Id="rId52" Type="http://schemas.openxmlformats.org/officeDocument/2006/relationships/notesSlide" Target="../notesSlides/notesSlide34.xml"/><Relationship Id="rId4" Type="http://schemas.openxmlformats.org/officeDocument/2006/relationships/tags" Target="../tags/tag742.xml"/><Relationship Id="rId9" Type="http://schemas.openxmlformats.org/officeDocument/2006/relationships/tags" Target="../tags/tag747.xml"/><Relationship Id="rId14" Type="http://schemas.openxmlformats.org/officeDocument/2006/relationships/tags" Target="../tags/tag752.xml"/><Relationship Id="rId22" Type="http://schemas.openxmlformats.org/officeDocument/2006/relationships/tags" Target="../tags/tag760.xml"/><Relationship Id="rId27" Type="http://schemas.openxmlformats.org/officeDocument/2006/relationships/tags" Target="../tags/tag765.xml"/><Relationship Id="rId30" Type="http://schemas.openxmlformats.org/officeDocument/2006/relationships/tags" Target="../tags/tag768.xml"/><Relationship Id="rId35" Type="http://schemas.openxmlformats.org/officeDocument/2006/relationships/tags" Target="../tags/tag773.xml"/><Relationship Id="rId43" Type="http://schemas.openxmlformats.org/officeDocument/2006/relationships/tags" Target="../tags/tag781.xml"/><Relationship Id="rId48" Type="http://schemas.openxmlformats.org/officeDocument/2006/relationships/tags" Target="../tags/tag786.xml"/><Relationship Id="rId8" Type="http://schemas.openxmlformats.org/officeDocument/2006/relationships/tags" Target="../tags/tag746.xml"/><Relationship Id="rId5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tags" Target="../tags/tag801.xml"/><Relationship Id="rId18" Type="http://schemas.openxmlformats.org/officeDocument/2006/relationships/tags" Target="../tags/tag806.xml"/><Relationship Id="rId26" Type="http://schemas.openxmlformats.org/officeDocument/2006/relationships/tags" Target="../tags/tag814.xml"/><Relationship Id="rId39" Type="http://schemas.openxmlformats.org/officeDocument/2006/relationships/tags" Target="../tags/tag827.xml"/><Relationship Id="rId3" Type="http://schemas.openxmlformats.org/officeDocument/2006/relationships/tags" Target="../tags/tag791.xml"/><Relationship Id="rId21" Type="http://schemas.openxmlformats.org/officeDocument/2006/relationships/tags" Target="../tags/tag809.xml"/><Relationship Id="rId34" Type="http://schemas.openxmlformats.org/officeDocument/2006/relationships/tags" Target="../tags/tag822.xml"/><Relationship Id="rId42" Type="http://schemas.openxmlformats.org/officeDocument/2006/relationships/tags" Target="../tags/tag830.xml"/><Relationship Id="rId47" Type="http://schemas.openxmlformats.org/officeDocument/2006/relationships/tags" Target="../tags/tag835.xml"/><Relationship Id="rId50" Type="http://schemas.openxmlformats.org/officeDocument/2006/relationships/tags" Target="../tags/tag838.xml"/><Relationship Id="rId7" Type="http://schemas.openxmlformats.org/officeDocument/2006/relationships/tags" Target="../tags/tag795.xml"/><Relationship Id="rId12" Type="http://schemas.openxmlformats.org/officeDocument/2006/relationships/tags" Target="../tags/tag800.xml"/><Relationship Id="rId17" Type="http://schemas.openxmlformats.org/officeDocument/2006/relationships/tags" Target="../tags/tag805.xml"/><Relationship Id="rId25" Type="http://schemas.openxmlformats.org/officeDocument/2006/relationships/tags" Target="../tags/tag813.xml"/><Relationship Id="rId33" Type="http://schemas.openxmlformats.org/officeDocument/2006/relationships/tags" Target="../tags/tag821.xml"/><Relationship Id="rId38" Type="http://schemas.openxmlformats.org/officeDocument/2006/relationships/tags" Target="../tags/tag826.xml"/><Relationship Id="rId46" Type="http://schemas.openxmlformats.org/officeDocument/2006/relationships/tags" Target="../tags/tag834.xml"/><Relationship Id="rId2" Type="http://schemas.openxmlformats.org/officeDocument/2006/relationships/tags" Target="../tags/tag790.xml"/><Relationship Id="rId16" Type="http://schemas.openxmlformats.org/officeDocument/2006/relationships/tags" Target="../tags/tag804.xml"/><Relationship Id="rId20" Type="http://schemas.openxmlformats.org/officeDocument/2006/relationships/tags" Target="../tags/tag808.xml"/><Relationship Id="rId29" Type="http://schemas.openxmlformats.org/officeDocument/2006/relationships/tags" Target="../tags/tag817.xml"/><Relationship Id="rId41" Type="http://schemas.openxmlformats.org/officeDocument/2006/relationships/tags" Target="../tags/tag829.xml"/><Relationship Id="rId1" Type="http://schemas.openxmlformats.org/officeDocument/2006/relationships/tags" Target="../tags/tag789.xml"/><Relationship Id="rId6" Type="http://schemas.openxmlformats.org/officeDocument/2006/relationships/tags" Target="../tags/tag794.xml"/><Relationship Id="rId11" Type="http://schemas.openxmlformats.org/officeDocument/2006/relationships/tags" Target="../tags/tag799.xml"/><Relationship Id="rId24" Type="http://schemas.openxmlformats.org/officeDocument/2006/relationships/tags" Target="../tags/tag812.xml"/><Relationship Id="rId32" Type="http://schemas.openxmlformats.org/officeDocument/2006/relationships/tags" Target="../tags/tag820.xml"/><Relationship Id="rId37" Type="http://schemas.openxmlformats.org/officeDocument/2006/relationships/tags" Target="../tags/tag825.xml"/><Relationship Id="rId40" Type="http://schemas.openxmlformats.org/officeDocument/2006/relationships/tags" Target="../tags/tag828.xml"/><Relationship Id="rId45" Type="http://schemas.openxmlformats.org/officeDocument/2006/relationships/tags" Target="../tags/tag833.xml"/><Relationship Id="rId5" Type="http://schemas.openxmlformats.org/officeDocument/2006/relationships/tags" Target="../tags/tag793.xml"/><Relationship Id="rId15" Type="http://schemas.openxmlformats.org/officeDocument/2006/relationships/tags" Target="../tags/tag803.xml"/><Relationship Id="rId23" Type="http://schemas.openxmlformats.org/officeDocument/2006/relationships/tags" Target="../tags/tag811.xml"/><Relationship Id="rId28" Type="http://schemas.openxmlformats.org/officeDocument/2006/relationships/tags" Target="../tags/tag816.xml"/><Relationship Id="rId36" Type="http://schemas.openxmlformats.org/officeDocument/2006/relationships/tags" Target="../tags/tag824.xml"/><Relationship Id="rId49" Type="http://schemas.openxmlformats.org/officeDocument/2006/relationships/tags" Target="../tags/tag837.xml"/><Relationship Id="rId10" Type="http://schemas.openxmlformats.org/officeDocument/2006/relationships/tags" Target="../tags/tag798.xml"/><Relationship Id="rId19" Type="http://schemas.openxmlformats.org/officeDocument/2006/relationships/tags" Target="../tags/tag807.xml"/><Relationship Id="rId31" Type="http://schemas.openxmlformats.org/officeDocument/2006/relationships/tags" Target="../tags/tag819.xml"/><Relationship Id="rId44" Type="http://schemas.openxmlformats.org/officeDocument/2006/relationships/tags" Target="../tags/tag832.xml"/><Relationship Id="rId52" Type="http://schemas.openxmlformats.org/officeDocument/2006/relationships/notesSlide" Target="../notesSlides/notesSlide35.xml"/><Relationship Id="rId4" Type="http://schemas.openxmlformats.org/officeDocument/2006/relationships/tags" Target="../tags/tag792.xml"/><Relationship Id="rId9" Type="http://schemas.openxmlformats.org/officeDocument/2006/relationships/tags" Target="../tags/tag797.xml"/><Relationship Id="rId14" Type="http://schemas.openxmlformats.org/officeDocument/2006/relationships/tags" Target="../tags/tag802.xml"/><Relationship Id="rId22" Type="http://schemas.openxmlformats.org/officeDocument/2006/relationships/tags" Target="../tags/tag810.xml"/><Relationship Id="rId27" Type="http://schemas.openxmlformats.org/officeDocument/2006/relationships/tags" Target="../tags/tag815.xml"/><Relationship Id="rId30" Type="http://schemas.openxmlformats.org/officeDocument/2006/relationships/tags" Target="../tags/tag818.xml"/><Relationship Id="rId35" Type="http://schemas.openxmlformats.org/officeDocument/2006/relationships/tags" Target="../tags/tag823.xml"/><Relationship Id="rId43" Type="http://schemas.openxmlformats.org/officeDocument/2006/relationships/tags" Target="../tags/tag831.xml"/><Relationship Id="rId48" Type="http://schemas.openxmlformats.org/officeDocument/2006/relationships/tags" Target="../tags/tag836.xml"/><Relationship Id="rId8" Type="http://schemas.openxmlformats.org/officeDocument/2006/relationships/tags" Target="../tags/tag796.xml"/><Relationship Id="rId5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tags" Target="../tags/tag48.xml"/><Relationship Id="rId18" Type="http://schemas.openxmlformats.org/officeDocument/2006/relationships/tags" Target="../tags/tag53.xml"/><Relationship Id="rId26" Type="http://schemas.openxmlformats.org/officeDocument/2006/relationships/tags" Target="../tags/tag61.xml"/><Relationship Id="rId3" Type="http://schemas.openxmlformats.org/officeDocument/2006/relationships/tags" Target="../tags/tag38.xml"/><Relationship Id="rId21" Type="http://schemas.openxmlformats.org/officeDocument/2006/relationships/tags" Target="../tags/tag56.xml"/><Relationship Id="rId34" Type="http://schemas.openxmlformats.org/officeDocument/2006/relationships/image" Target="../media/image10.jpeg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17" Type="http://schemas.openxmlformats.org/officeDocument/2006/relationships/tags" Target="../tags/tag52.xml"/><Relationship Id="rId25" Type="http://schemas.openxmlformats.org/officeDocument/2006/relationships/tags" Target="../tags/tag60.xml"/><Relationship Id="rId33" Type="http://schemas.openxmlformats.org/officeDocument/2006/relationships/image" Target="../media/image9.png"/><Relationship Id="rId2" Type="http://schemas.openxmlformats.org/officeDocument/2006/relationships/tags" Target="../tags/tag37.xml"/><Relationship Id="rId16" Type="http://schemas.openxmlformats.org/officeDocument/2006/relationships/tags" Target="../tags/tag51.xml"/><Relationship Id="rId20" Type="http://schemas.openxmlformats.org/officeDocument/2006/relationships/tags" Target="../tags/tag55.xml"/><Relationship Id="rId29" Type="http://schemas.openxmlformats.org/officeDocument/2006/relationships/notesSlide" Target="../notesSlides/notesSlide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24" Type="http://schemas.openxmlformats.org/officeDocument/2006/relationships/tags" Target="../tags/tag59.xml"/><Relationship Id="rId32" Type="http://schemas.openxmlformats.org/officeDocument/2006/relationships/image" Target="../media/image8.png"/><Relationship Id="rId5" Type="http://schemas.openxmlformats.org/officeDocument/2006/relationships/tags" Target="../tags/tag40.xml"/><Relationship Id="rId15" Type="http://schemas.openxmlformats.org/officeDocument/2006/relationships/tags" Target="../tags/tag50.xml"/><Relationship Id="rId23" Type="http://schemas.openxmlformats.org/officeDocument/2006/relationships/tags" Target="../tags/tag58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45.xml"/><Relationship Id="rId19" Type="http://schemas.openxmlformats.org/officeDocument/2006/relationships/tags" Target="../tags/tag54.xml"/><Relationship Id="rId31" Type="http://schemas.openxmlformats.org/officeDocument/2006/relationships/image" Target="../media/image7.png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tags" Target="../tags/tag49.xml"/><Relationship Id="rId22" Type="http://schemas.openxmlformats.org/officeDocument/2006/relationships/tags" Target="../tags/tag57.xml"/><Relationship Id="rId27" Type="http://schemas.openxmlformats.org/officeDocument/2006/relationships/tags" Target="../tags/tag62.xml"/><Relationship Id="rId30" Type="http://schemas.openxmlformats.org/officeDocument/2006/relationships/image" Target="../media/image6.png"/><Relationship Id="rId3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Virtual Memory I</a:t>
            </a:r>
            <a:br>
              <a:rPr lang="en-US" dirty="0"/>
            </a:br>
            <a:r>
              <a:rPr lang="en-US" sz="2000" b="0" dirty="0"/>
              <a:t>CSE 351 Winter 2018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3505200" cy="4572000"/>
          </a:xfrm>
        </p:spPr>
        <p:txBody>
          <a:bodyPr/>
          <a:lstStyle/>
          <a:p>
            <a:pPr algn="l"/>
            <a:r>
              <a:rPr lang="en-US" sz="2000" b="1" dirty="0"/>
              <a:t>Instructor:</a:t>
            </a:r>
            <a:r>
              <a:rPr lang="en-US" sz="2000" dirty="0"/>
              <a:t> </a:t>
            </a:r>
          </a:p>
          <a:p>
            <a:pPr algn="l"/>
            <a:r>
              <a:rPr lang="en-US" sz="2000" dirty="0"/>
              <a:t>Mark Wyse</a:t>
            </a:r>
          </a:p>
          <a:p>
            <a:pPr algn="l"/>
            <a:endParaRPr lang="en-US" sz="1000" dirty="0"/>
          </a:p>
          <a:p>
            <a:pPr algn="l"/>
            <a:r>
              <a:rPr lang="en-US" sz="2000" b="1" dirty="0"/>
              <a:t>Teaching Assistants: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Kevin Bi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Parker </a:t>
            </a:r>
            <a:r>
              <a:rPr lang="en-US" sz="2000" dirty="0" err="1"/>
              <a:t>DeWilde</a:t>
            </a:r>
            <a:endParaRPr lang="en-US" sz="2000" dirty="0"/>
          </a:p>
          <a:p>
            <a:pPr algn="l">
              <a:spcBef>
                <a:spcPts val="480"/>
              </a:spcBef>
            </a:pPr>
            <a:r>
              <a:rPr lang="en-US" sz="2000" dirty="0"/>
              <a:t>Emily </a:t>
            </a:r>
            <a:r>
              <a:rPr lang="en-US" sz="2000" dirty="0" err="1"/>
              <a:t>Furst</a:t>
            </a:r>
            <a:endParaRPr lang="en-US" sz="2000" dirty="0"/>
          </a:p>
          <a:p>
            <a:pPr algn="l">
              <a:spcBef>
                <a:spcPts val="480"/>
              </a:spcBef>
            </a:pPr>
            <a:r>
              <a:rPr lang="en-US" sz="2000" dirty="0"/>
              <a:t>Sarah House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Waylon Huang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Vinny </a:t>
            </a:r>
            <a:r>
              <a:rPr lang="en-US" sz="2000" dirty="0" err="1"/>
              <a:t>Palaniappan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2135090" y="3762700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5"/>
              </a:rPr>
              <a:t>http://rebrn.com/re/bad-chrome-1162082/</a:t>
            </a:r>
            <a:endParaRPr lang="en-US" sz="1400" b="0" dirty="0">
              <a:solidFill>
                <a:srgbClr val="4B2A85"/>
              </a:solidFill>
              <a:latin typeface="Calibri" panose="020F0502020204030204" pitchFamily="34" charset="0"/>
              <a:ea typeface="Roboto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308" y="274320"/>
            <a:ext cx="4741149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3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Virtual Memory (VM*)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Overview and motivation</a:t>
            </a:r>
          </a:p>
          <a:p>
            <a:r>
              <a:rPr lang="en-US" b="1" dirty="0">
                <a:solidFill>
                  <a:srgbClr val="4B2A85"/>
                </a:solidFill>
              </a:rPr>
              <a:t>VM as a tool for caching</a:t>
            </a:r>
          </a:p>
          <a:p>
            <a:r>
              <a:rPr lang="en-US" dirty="0"/>
              <a:t>Address translation</a:t>
            </a:r>
          </a:p>
          <a:p>
            <a:r>
              <a:rPr lang="en-US" dirty="0"/>
              <a:t>VM as a tool for memory management</a:t>
            </a:r>
          </a:p>
          <a:p>
            <a:r>
              <a:rPr lang="en-US" dirty="0"/>
              <a:t>VM as a tool for memory protection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3192" y="6309360"/>
            <a:ext cx="7611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1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*Not to be confused with “Virtual Machine” which is a whole other thing.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1645920" y="4389120"/>
            <a:ext cx="5852160" cy="1371600"/>
          </a:xfrm>
          <a:prstGeom prst="roundRect">
            <a:avLst/>
          </a:prstGeom>
          <a:noFill/>
          <a:ln w="508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Warning:</a:t>
            </a:r>
            <a:r>
              <a:rPr lang="en-US" sz="2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 Virtual memory is pretty complex, but crucial for understanding how processes work and for debugging performance</a:t>
            </a:r>
          </a:p>
        </p:txBody>
      </p:sp>
    </p:spTree>
    <p:extLst>
      <p:ext uri="{BB962C8B-B14F-4D97-AF65-F5344CB8AC3E}">
        <p14:creationId xmlns:p14="http://schemas.microsoft.com/office/powerpoint/2010/main" val="3315189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Memory as we know it so far… is </a:t>
            </a:r>
            <a:r>
              <a:rPr lang="en-US" i="1" dirty="0"/>
              <a:t>virtual!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066" name="Rectangle 2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sz="2400" dirty="0"/>
                  <a:t>Programs refer to virtual memory addresses</a:t>
                </a:r>
              </a:p>
              <a:p>
                <a:pPr lvl="1"/>
                <a:r>
                  <a:rPr lang="en-US" sz="2000" dirty="0" err="1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movq</a:t>
                </a:r>
                <a:r>
                  <a:rPr lang="en-US" sz="2000" dirty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 (%</a:t>
                </a:r>
                <a:r>
                  <a:rPr lang="en-US" sz="2000" dirty="0" err="1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rdi</a:t>
                </a:r>
                <a:r>
                  <a:rPr lang="en-US" sz="2000" dirty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),%</a:t>
                </a:r>
                <a:r>
                  <a:rPr lang="en-US" sz="2000" dirty="0" err="1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rax</a:t>
                </a:r>
                <a:endParaRPr lang="en-US" sz="2000" dirty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endParaRPr>
              </a:p>
              <a:p>
                <a:pPr lvl="1"/>
                <a:r>
                  <a:rPr lang="en-US" sz="2000" dirty="0"/>
                  <a:t>Conceptually memory is just a very large array of bytes</a:t>
                </a:r>
              </a:p>
              <a:p>
                <a:pPr lvl="1"/>
                <a:r>
                  <a:rPr lang="en-US" sz="2000" dirty="0"/>
                  <a:t>System provides private address space to each process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400" dirty="0"/>
                  <a:t>Allocation:  Compiler and run-time system</a:t>
                </a:r>
              </a:p>
              <a:p>
                <a:pPr lvl="1"/>
                <a:r>
                  <a:rPr lang="en-US" sz="2000" dirty="0"/>
                  <a:t>Where different program objects should be stored</a:t>
                </a:r>
              </a:p>
              <a:p>
                <a:pPr lvl="1"/>
                <a:r>
                  <a:rPr lang="en-US" sz="2000" dirty="0"/>
                  <a:t>All allocation within single virtual address space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400" dirty="0"/>
                  <a:t>But…</a:t>
                </a:r>
              </a:p>
              <a:p>
                <a:pPr lvl="1"/>
                <a:r>
                  <a:rPr lang="en-US" sz="2000" dirty="0"/>
                  <a:t>We </a:t>
                </a:r>
                <a:r>
                  <a:rPr lang="en-US" sz="2000" i="1" dirty="0"/>
                  <a:t>probably</a:t>
                </a:r>
                <a:r>
                  <a:rPr lang="en-US" sz="2000" dirty="0"/>
                  <a:t> don’t have </a:t>
                </a:r>
                <a14:m>
                  <m:oMath xmlns:m="http://schemas.openxmlformats.org/officeDocument/2006/math">
                    <m:r>
                      <a:rPr lang="en-US" sz="2000" i="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000" i="0" baseline="30000" dirty="0" smtClean="0"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r>
                  <a:rPr lang="en-US" sz="2000" dirty="0"/>
                  <a:t> bytes of physical memory </a:t>
                </a:r>
              </a:p>
              <a:p>
                <a:pPr lvl="1"/>
                <a:r>
                  <a:rPr lang="en-US" sz="2000" dirty="0"/>
                  <a:t>We </a:t>
                </a:r>
                <a:r>
                  <a:rPr lang="en-US" sz="2000" i="1" dirty="0"/>
                  <a:t>certainly</a:t>
                </a:r>
                <a:r>
                  <a:rPr lang="en-US" sz="2000" dirty="0"/>
                  <a:t> don’t have </a:t>
                </a:r>
                <a14:m>
                  <m:oMath xmlns:m="http://schemas.openxmlformats.org/officeDocument/2006/math">
                    <m:r>
                      <a:rPr lang="en-US" sz="2000" i="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000" i="0" baseline="30000" dirty="0" smtClean="0"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r>
                  <a:rPr lang="en-US" sz="2000" dirty="0"/>
                  <a:t> bytes of physical memory</a:t>
                </a:r>
                <a:br>
                  <a:rPr lang="en-US" sz="2000" dirty="0"/>
                </a:br>
                <a:r>
                  <a:rPr lang="en-US" sz="2000" b="1" i="1" u="sng" dirty="0"/>
                  <a:t>for every process</a:t>
                </a:r>
                <a:endParaRPr lang="en-US" sz="2000" dirty="0"/>
              </a:p>
              <a:p>
                <a:pPr lvl="1"/>
                <a:r>
                  <a:rPr lang="en-US" sz="2000" dirty="0"/>
                  <a:t>Processes should not interfere with one another</a:t>
                </a:r>
              </a:p>
              <a:p>
                <a:pPr lvl="2"/>
                <a:r>
                  <a:rPr lang="en-US" sz="1800" dirty="0"/>
                  <a:t>Except in certain cases where they want to share code or data</a:t>
                </a:r>
              </a:p>
            </p:txBody>
          </p:sp>
        </mc:Choice>
        <mc:Fallback xmlns="">
          <p:sp>
            <p:nvSpPr>
              <p:cNvPr id="8806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13"/>
                </p:custDataLst>
              </p:nvPr>
            </p:nvSpPr>
            <p:spPr>
              <a:blipFill rotWithShape="0">
                <a:blip r:embed="rId14"/>
                <a:stretch>
                  <a:fillRect l="-146" t="-980" b="-6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930373" y="1463040"/>
            <a:ext cx="2048166" cy="4671926"/>
            <a:chOff x="6930373" y="1930086"/>
            <a:chExt cx="2048166" cy="4671926"/>
          </a:xfrm>
        </p:grpSpPr>
        <p:sp>
          <p:nvSpPr>
            <p:cNvPr id="21" name="Rectangle 20"/>
            <p:cNvSpPr/>
            <p:nvPr>
              <p:custDataLst>
                <p:tags r:id="rId4"/>
              </p:custDataLst>
            </p:nvPr>
          </p:nvSpPr>
          <p:spPr bwMode="auto">
            <a:xfrm>
              <a:off x="7987939" y="2018214"/>
              <a:ext cx="990600" cy="18891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2" name="Rectangle 21"/>
            <p:cNvSpPr/>
            <p:nvPr>
              <p:custDataLst>
                <p:tags r:id="rId5"/>
              </p:custDataLst>
            </p:nvPr>
          </p:nvSpPr>
          <p:spPr bwMode="auto">
            <a:xfrm>
              <a:off x="7987939" y="2204402"/>
              <a:ext cx="990600" cy="18891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3" name="Rectangle 22"/>
            <p:cNvSpPr/>
            <p:nvPr>
              <p:custDataLst>
                <p:tags r:id="rId6"/>
              </p:custDataLst>
            </p:nvPr>
          </p:nvSpPr>
          <p:spPr bwMode="auto">
            <a:xfrm>
              <a:off x="7987939" y="2393315"/>
              <a:ext cx="990600" cy="18891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5" name="Rectangle 24"/>
            <p:cNvSpPr/>
            <p:nvPr>
              <p:custDataLst>
                <p:tags r:id="rId7"/>
              </p:custDataLst>
            </p:nvPr>
          </p:nvSpPr>
          <p:spPr bwMode="auto">
            <a:xfrm>
              <a:off x="7987938" y="6316634"/>
              <a:ext cx="990600" cy="18891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6" name="Rectangle 25"/>
            <p:cNvSpPr/>
            <p:nvPr>
              <p:custDataLst>
                <p:tags r:id="rId8"/>
              </p:custDataLst>
            </p:nvPr>
          </p:nvSpPr>
          <p:spPr bwMode="auto">
            <a:xfrm>
              <a:off x="7987938" y="2582228"/>
              <a:ext cx="990600" cy="373969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7" name="TextBox 26"/>
            <p:cNvSpPr txBox="1"/>
            <p:nvPr>
              <p:custDataLst>
                <p:tags r:id="rId9"/>
              </p:custDataLst>
            </p:nvPr>
          </p:nvSpPr>
          <p:spPr>
            <a:xfrm>
              <a:off x="6958131" y="1930086"/>
              <a:ext cx="10647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0xFF∙∙∙∙∙∙F</a:t>
              </a:r>
            </a:p>
          </p:txBody>
        </p:sp>
        <p:sp>
          <p:nvSpPr>
            <p:cNvPr id="28" name="TextBox 27"/>
            <p:cNvSpPr txBox="1"/>
            <p:nvPr>
              <p:custDataLst>
                <p:tags r:id="rId10"/>
              </p:custDataLst>
            </p:nvPr>
          </p:nvSpPr>
          <p:spPr>
            <a:xfrm>
              <a:off x="6930373" y="6232680"/>
              <a:ext cx="1098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0x00∙∙∙∙∙∙0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75497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Problem 1:  How Does Everything Fit?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426722" y="1385413"/>
            <a:ext cx="35709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64-bit </a:t>
            </a:r>
            <a:r>
              <a:rPr lang="en-US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virtual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addresses can address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several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exabytes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(18,446,744,073,709,551,616 bytes)</a:t>
            </a: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5125681" y="1385414"/>
            <a:ext cx="28809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Physical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main memory offers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 few gigabytes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e.g.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8,589,934,592 bytes)</a:t>
            </a:r>
          </a:p>
        </p:txBody>
      </p:sp>
      <p:sp>
        <p:nvSpPr>
          <p:cNvPr id="6" name="Rectangle 5"/>
          <p:cNvSpPr/>
          <p:nvPr>
            <p:custDataLst>
              <p:tags r:id="rId5"/>
            </p:custDataLst>
          </p:nvPr>
        </p:nvSpPr>
        <p:spPr bwMode="auto">
          <a:xfrm>
            <a:off x="1676400" y="2362200"/>
            <a:ext cx="1066800" cy="3886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" name="Rectangle 6"/>
          <p:cNvSpPr/>
          <p:nvPr>
            <p:custDataLst>
              <p:tags r:id="rId6"/>
            </p:custDataLst>
          </p:nvPr>
        </p:nvSpPr>
        <p:spPr bwMode="auto">
          <a:xfrm>
            <a:off x="5562600" y="3733801"/>
            <a:ext cx="0" cy="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8" name="Right Arrow 7"/>
          <p:cNvSpPr/>
          <p:nvPr>
            <p:custDataLst>
              <p:tags r:id="rId7"/>
            </p:custDataLst>
          </p:nvPr>
        </p:nvSpPr>
        <p:spPr bwMode="auto">
          <a:xfrm>
            <a:off x="3352800" y="3124200"/>
            <a:ext cx="1676400" cy="1295400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9" name="TextBox 8"/>
          <p:cNvSpPr txBox="1"/>
          <p:nvPr>
            <p:custDataLst>
              <p:tags r:id="rId8"/>
            </p:custDataLst>
          </p:nvPr>
        </p:nvSpPr>
        <p:spPr>
          <a:xfrm>
            <a:off x="3501941" y="5364115"/>
            <a:ext cx="4578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 virtual address space per process, with many processes…</a:t>
            </a:r>
          </a:p>
        </p:txBody>
      </p:sp>
      <p:sp>
        <p:nvSpPr>
          <p:cNvPr id="10" name="TextBox 9"/>
          <p:cNvSpPr txBox="1"/>
          <p:nvPr>
            <p:custDataLst>
              <p:tags r:id="rId9"/>
            </p:custDataLst>
          </p:nvPr>
        </p:nvSpPr>
        <p:spPr>
          <a:xfrm>
            <a:off x="4913354" y="4158726"/>
            <a:ext cx="40116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1" dirty="0">
                <a:latin typeface="Calibri" panose="020F0502020204030204" pitchFamily="34" charset="0"/>
                <a:cs typeface="Calibri" panose="020F0502020204030204" pitchFamily="34" charset="0"/>
              </a:rPr>
              <a:t>(Not to scale; 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physical</a:t>
            </a:r>
            <a:r>
              <a:rPr lang="en-US" sz="1400" b="0" i="1" dirty="0">
                <a:latin typeface="Calibri" panose="020F0502020204030204" pitchFamily="34" charset="0"/>
                <a:cs typeface="Calibri" panose="020F0502020204030204" pitchFamily="34" charset="0"/>
              </a:rPr>
              <a:t> memory would be smaller than the period at the end of this sentence compared to the 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virtual</a:t>
            </a:r>
            <a:r>
              <a:rPr lang="en-US" sz="1400" b="0" i="1" dirty="0">
                <a:latin typeface="Calibri" panose="020F0502020204030204" pitchFamily="34" charset="0"/>
                <a:cs typeface="Calibri" panose="020F0502020204030204" pitchFamily="34" charset="0"/>
              </a:rPr>
              <a:t> address space.)</a:t>
            </a:r>
          </a:p>
        </p:txBody>
      </p:sp>
      <p:cxnSp>
        <p:nvCxnSpPr>
          <p:cNvPr id="13" name="Straight Arrow Connector 12"/>
          <p:cNvCxnSpPr>
            <a:stCxn id="5" idx="2"/>
            <a:endCxn id="7" idx="0"/>
          </p:cNvCxnSpPr>
          <p:nvPr>
            <p:custDataLst>
              <p:tags r:id="rId10"/>
            </p:custDataLst>
          </p:nvPr>
        </p:nvCxnSpPr>
        <p:spPr bwMode="auto">
          <a:xfrm flipH="1">
            <a:off x="5562601" y="2308744"/>
            <a:ext cx="1003570" cy="1425057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13"/>
          <p:cNvSpPr/>
          <p:nvPr>
            <p:custDataLst>
              <p:tags r:id="rId11"/>
            </p:custDataLst>
          </p:nvPr>
        </p:nvSpPr>
        <p:spPr bwMode="auto">
          <a:xfrm>
            <a:off x="5286375" y="3733801"/>
            <a:ext cx="1009650" cy="219074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ato" panose="020F0502020204030203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1D3D2CC-B80C-4817-AC43-F99D7CE2D8BB}"/>
                  </a:ext>
                </a:extLst>
              </p14:cNvPr>
              <p14:cNvContentPartPr/>
              <p14:nvPr/>
            </p14:nvContentPartPr>
            <p14:xfrm>
              <a:off x="592920" y="2120760"/>
              <a:ext cx="7335000" cy="3092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1D3D2CC-B80C-4817-AC43-F99D7CE2D8B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83560" y="2111400"/>
                <a:ext cx="7353720" cy="311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1068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Problem 2:  Memory Management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5902129" y="1600200"/>
            <a:ext cx="2291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Physical main memory</a:t>
            </a:r>
          </a:p>
        </p:txBody>
      </p:sp>
      <p:sp>
        <p:nvSpPr>
          <p:cNvPr id="8" name="Right Arrow 7"/>
          <p:cNvSpPr/>
          <p:nvPr>
            <p:custDataLst>
              <p:tags r:id="rId4"/>
            </p:custDataLst>
          </p:nvPr>
        </p:nvSpPr>
        <p:spPr bwMode="auto">
          <a:xfrm>
            <a:off x="4378129" y="3124200"/>
            <a:ext cx="1676400" cy="1295400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2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goes where?</a:t>
            </a:r>
          </a:p>
        </p:txBody>
      </p:sp>
      <p:sp>
        <p:nvSpPr>
          <p:cNvPr id="9" name="Rectangle 8"/>
          <p:cNvSpPr/>
          <p:nvPr>
            <p:custDataLst>
              <p:tags r:id="rId5"/>
            </p:custDataLst>
          </p:nvPr>
        </p:nvSpPr>
        <p:spPr bwMode="auto">
          <a:xfrm>
            <a:off x="6511729" y="2057400"/>
            <a:ext cx="1066800" cy="38862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0" name="TextBox 9"/>
          <p:cNvSpPr txBox="1"/>
          <p:nvPr>
            <p:custDataLst>
              <p:tags r:id="rId6"/>
            </p:custDataLst>
          </p:nvPr>
        </p:nvSpPr>
        <p:spPr>
          <a:xfrm>
            <a:off x="3008296" y="3002340"/>
            <a:ext cx="954107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  <a:p>
            <a:pPr algn="r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pPr algn="r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.data</a:t>
            </a:r>
          </a:p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11" name="TextBox 10"/>
          <p:cNvSpPr txBox="1"/>
          <p:nvPr>
            <p:custDataLst>
              <p:tags r:id="rId7"/>
            </p:custDataLst>
          </p:nvPr>
        </p:nvSpPr>
        <p:spPr>
          <a:xfrm>
            <a:off x="685800" y="2819400"/>
            <a:ext cx="10690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Process 1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Process 2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Process 3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Process n</a:t>
            </a:r>
          </a:p>
        </p:txBody>
      </p:sp>
      <p:sp>
        <p:nvSpPr>
          <p:cNvPr id="12" name="TextBox 11"/>
          <p:cNvSpPr txBox="1"/>
          <p:nvPr>
            <p:custDataLst>
              <p:tags r:id="rId8"/>
            </p:custDataLst>
          </p:nvPr>
        </p:nvSpPr>
        <p:spPr>
          <a:xfrm>
            <a:off x="2356670" y="3193034"/>
            <a:ext cx="518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6" name="TextBox 5"/>
          <p:cNvSpPr txBox="1"/>
          <p:nvPr>
            <p:custDataLst>
              <p:tags r:id="rId9"/>
            </p:custDataLst>
          </p:nvPr>
        </p:nvSpPr>
        <p:spPr>
          <a:xfrm>
            <a:off x="2723642" y="2338864"/>
            <a:ext cx="1922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process has…</a:t>
            </a:r>
          </a:p>
        </p:txBody>
      </p:sp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504317" y="2157889"/>
            <a:ext cx="1880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have multiple </a:t>
            </a:r>
            <a:br>
              <a:rPr lang="en-U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processes:</a:t>
            </a:r>
          </a:p>
        </p:txBody>
      </p:sp>
    </p:spTree>
    <p:extLst>
      <p:ext uri="{BB962C8B-B14F-4D97-AF65-F5344CB8AC3E}">
        <p14:creationId xmlns:p14="http://schemas.microsoft.com/office/powerpoint/2010/main" val="4134076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Problem 3:  How To Protect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209800" y="1188720"/>
            <a:ext cx="4841175" cy="2286000"/>
            <a:chOff x="2209800" y="1295400"/>
            <a:chExt cx="4841175" cy="2286000"/>
          </a:xfrm>
        </p:grpSpPr>
        <p:sp>
          <p:nvSpPr>
            <p:cNvPr id="5" name="TextBox 4"/>
            <p:cNvSpPr txBox="1"/>
            <p:nvPr>
              <p:custDataLst>
                <p:tags r:id="rId11"/>
              </p:custDataLst>
            </p:nvPr>
          </p:nvSpPr>
          <p:spPr>
            <a:xfrm>
              <a:off x="4759129" y="1295400"/>
              <a:ext cx="2291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Physical main memory</a:t>
              </a:r>
            </a:p>
          </p:txBody>
        </p:sp>
        <p:sp>
          <p:nvSpPr>
            <p:cNvPr id="9" name="Rectangle 8"/>
            <p:cNvSpPr/>
            <p:nvPr>
              <p:custDataLst>
                <p:tags r:id="rId12"/>
              </p:custDataLst>
            </p:nvPr>
          </p:nvSpPr>
          <p:spPr bwMode="auto">
            <a:xfrm>
              <a:off x="5334000" y="1752600"/>
              <a:ext cx="1066800" cy="1828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>
              <p:custDataLst>
                <p:tags r:id="rId13"/>
              </p:custDataLst>
            </p:nvPr>
          </p:nvSpPr>
          <p:spPr>
            <a:xfrm>
              <a:off x="2209800" y="1723105"/>
              <a:ext cx="1085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Process 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" name="TextBox 6"/>
            <p:cNvSpPr txBox="1"/>
            <p:nvPr>
              <p:custDataLst>
                <p:tags r:id="rId14"/>
              </p:custDataLst>
            </p:nvPr>
          </p:nvSpPr>
          <p:spPr>
            <a:xfrm>
              <a:off x="2209800" y="2626194"/>
              <a:ext cx="1085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Process 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</a:p>
          </p:txBody>
        </p:sp>
        <p:sp>
          <p:nvSpPr>
            <p:cNvPr id="11" name="Rectangle 10"/>
            <p:cNvSpPr/>
            <p:nvPr>
              <p:custDataLst>
                <p:tags r:id="rId15"/>
              </p:custDataLst>
            </p:nvPr>
          </p:nvSpPr>
          <p:spPr bwMode="auto">
            <a:xfrm>
              <a:off x="5334000" y="2209800"/>
              <a:ext cx="1066800" cy="228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3" name="Straight Arrow Connector 12"/>
            <p:cNvCxnSpPr>
              <a:stCxn id="10" idx="3"/>
            </p:cNvCxnSpPr>
            <p:nvPr>
              <p:custDataLst>
                <p:tags r:id="rId16"/>
              </p:custDataLst>
            </p:nvPr>
          </p:nvCxnSpPr>
          <p:spPr bwMode="auto">
            <a:xfrm>
              <a:off x="3294841" y="1907771"/>
              <a:ext cx="2039159" cy="38683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>
              <a:stCxn id="7" idx="3"/>
            </p:cNvCxnSpPr>
            <p:nvPr>
              <p:custDataLst>
                <p:tags r:id="rId17"/>
              </p:custDataLst>
            </p:nvPr>
          </p:nvCxnSpPr>
          <p:spPr bwMode="auto">
            <a:xfrm flipV="1">
              <a:off x="3294841" y="2359496"/>
              <a:ext cx="2039159" cy="45136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6" name="Title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393192" y="3657600"/>
            <a:ext cx="840333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19063" marR="0" lvl="0" indent="-1190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Problem 4:  How To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Share?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09800" y="4419600"/>
            <a:ext cx="4841175" cy="2286000"/>
            <a:chOff x="2209800" y="4419600"/>
            <a:chExt cx="4841175" cy="2286000"/>
          </a:xfrm>
        </p:grpSpPr>
        <p:sp>
          <p:nvSpPr>
            <p:cNvPr id="18" name="TextBox 17"/>
            <p:cNvSpPr txBox="1"/>
            <p:nvPr>
              <p:custDataLst>
                <p:tags r:id="rId4"/>
              </p:custDataLst>
            </p:nvPr>
          </p:nvSpPr>
          <p:spPr>
            <a:xfrm>
              <a:off x="4759129" y="4419600"/>
              <a:ext cx="2291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Physical main memory</a:t>
              </a:r>
            </a:p>
          </p:txBody>
        </p:sp>
        <p:sp>
          <p:nvSpPr>
            <p:cNvPr id="19" name="Rectangle 18"/>
            <p:cNvSpPr/>
            <p:nvPr>
              <p:custDataLst>
                <p:tags r:id="rId5"/>
              </p:custDataLst>
            </p:nvPr>
          </p:nvSpPr>
          <p:spPr bwMode="auto">
            <a:xfrm>
              <a:off x="5334000" y="4876800"/>
              <a:ext cx="1066800" cy="1828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Box 19"/>
            <p:cNvSpPr txBox="1"/>
            <p:nvPr>
              <p:custDataLst>
                <p:tags r:id="rId6"/>
              </p:custDataLst>
            </p:nvPr>
          </p:nvSpPr>
          <p:spPr>
            <a:xfrm>
              <a:off x="2209800" y="4847305"/>
              <a:ext cx="1085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Process 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1" name="TextBox 20"/>
            <p:cNvSpPr txBox="1"/>
            <p:nvPr>
              <p:custDataLst>
                <p:tags r:id="rId7"/>
              </p:custDataLst>
            </p:nvPr>
          </p:nvSpPr>
          <p:spPr>
            <a:xfrm>
              <a:off x="2209800" y="5750394"/>
              <a:ext cx="1085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Process 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</a:p>
          </p:txBody>
        </p:sp>
        <p:sp>
          <p:nvSpPr>
            <p:cNvPr id="22" name="Rectangle 21"/>
            <p:cNvSpPr/>
            <p:nvPr>
              <p:custDataLst>
                <p:tags r:id="rId8"/>
              </p:custDataLst>
            </p:nvPr>
          </p:nvSpPr>
          <p:spPr bwMode="auto">
            <a:xfrm>
              <a:off x="5334000" y="5334000"/>
              <a:ext cx="1066800" cy="228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3" name="Straight Arrow Connector 22"/>
            <p:cNvCxnSpPr>
              <a:stCxn id="20" idx="3"/>
            </p:cNvCxnSpPr>
            <p:nvPr>
              <p:custDataLst>
                <p:tags r:id="rId9"/>
              </p:custDataLst>
            </p:nvPr>
          </p:nvCxnSpPr>
          <p:spPr bwMode="auto">
            <a:xfrm>
              <a:off x="3294841" y="5031971"/>
              <a:ext cx="2039159" cy="38683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24" name="Straight Arrow Connector 23"/>
            <p:cNvCxnSpPr>
              <a:stCxn id="21" idx="3"/>
            </p:cNvCxnSpPr>
            <p:nvPr>
              <p:custDataLst>
                <p:tags r:id="rId10"/>
              </p:custDataLst>
            </p:nvPr>
          </p:nvCxnSpPr>
          <p:spPr bwMode="auto">
            <a:xfrm flipV="1">
              <a:off x="3294841" y="5483696"/>
              <a:ext cx="2039159" cy="45136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E4E5B93-CC4D-44A2-9162-98B0AFBDD92A}"/>
                  </a:ext>
                </a:extLst>
              </p14:cNvPr>
              <p14:cNvContentPartPr/>
              <p14:nvPr/>
            </p14:nvContentPartPr>
            <p14:xfrm>
              <a:off x="4066920" y="1732680"/>
              <a:ext cx="2818440" cy="2484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E4E5B93-CC4D-44A2-9162-98B0AFBDD92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057560" y="1723320"/>
                <a:ext cx="2837160" cy="250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782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How can we solve these problems?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514350" indent="-514350">
              <a:buSzPct val="100000"/>
              <a:buFont typeface="+mj-lt"/>
              <a:buAutoNum type="arabicParenR"/>
            </a:pPr>
            <a:r>
              <a:rPr lang="en-US" dirty="0"/>
              <a:t>Fitting a huge address space into a tiny physical memory</a:t>
            </a:r>
          </a:p>
          <a:p>
            <a:pPr marL="514350" indent="-514350">
              <a:buSzPct val="100000"/>
              <a:buFont typeface="+mj-lt"/>
              <a:buAutoNum type="arabicParenR"/>
            </a:pPr>
            <a:r>
              <a:rPr lang="en-US" dirty="0"/>
              <a:t>Managing the address spaces of multiple processes</a:t>
            </a:r>
          </a:p>
          <a:p>
            <a:pPr marL="514350" indent="-514350">
              <a:buSzPct val="100000"/>
              <a:buFont typeface="+mj-lt"/>
              <a:buAutoNum type="arabicParenR"/>
            </a:pPr>
            <a:r>
              <a:rPr lang="en-US" dirty="0"/>
              <a:t>Protecting processes from stepping on each other’s memory</a:t>
            </a:r>
          </a:p>
          <a:p>
            <a:pPr marL="514350" indent="-514350">
              <a:buSzPct val="100000"/>
              <a:buFont typeface="+mj-lt"/>
              <a:buAutoNum type="arabicParenR"/>
            </a:pPr>
            <a:r>
              <a:rPr lang="en-US" dirty="0"/>
              <a:t>Allowing processes to share common parts of memory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39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Indirection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dirty="0">
                <a:cs typeface="Lato" panose="020F0502020204030203" pitchFamily="34" charset="0"/>
              </a:rPr>
              <a:t>“Any problem in computer science can be solved by adding another level of indirection.”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 – David Wheeler, inventor of the subroutine</a:t>
            </a:r>
          </a:p>
          <a:p>
            <a:endParaRPr lang="en-US" sz="2000" dirty="0">
              <a:cs typeface="Lato" panose="020F0502020204030203" pitchFamily="34" charset="0"/>
            </a:endParaRPr>
          </a:p>
          <a:p>
            <a:pPr lvl="1"/>
            <a:endParaRPr lang="en-US" sz="1600" dirty="0">
              <a:cs typeface="Lato" panose="020F0502020204030203" pitchFamily="34" charset="0"/>
            </a:endParaRPr>
          </a:p>
          <a:p>
            <a:r>
              <a:rPr lang="en-US" sz="2000" dirty="0">
                <a:solidFill>
                  <a:srgbClr val="C00000"/>
                </a:solidFill>
              </a:rPr>
              <a:t>Without Indirection</a:t>
            </a:r>
          </a:p>
          <a:p>
            <a:pPr>
              <a:buNone/>
            </a:pPr>
            <a:endParaRPr lang="en-US" sz="2000" dirty="0"/>
          </a:p>
          <a:p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000" dirty="0">
                <a:solidFill>
                  <a:srgbClr val="0000FF"/>
                </a:solidFill>
              </a:rPr>
              <a:t>With Indirection</a:t>
            </a: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1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735781" y="2743611"/>
            <a:ext cx="165719" cy="39063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058" tIns="41029" rIns="82058" bIns="41029" anchor="ctr">
            <a:spAutoFit/>
          </a:bodyPr>
          <a:lstStyle/>
          <a:p>
            <a:endParaRPr lang="en-US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2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698065" y="2938929"/>
            <a:ext cx="396307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97831" y="2754081"/>
            <a:ext cx="443039" cy="3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atin typeface="Lato" panose="020F0502020204030203" pitchFamily="34" charset="0"/>
                <a:ea typeface="Arial Unicode MS" panose="020B0604020202020204" pitchFamily="34" charset="-128"/>
                <a:cs typeface="Lato" panose="020F0502020204030203" pitchFamily="34" charset="0"/>
              </a:rPr>
              <a:t>P2</a:t>
            </a:r>
          </a:p>
        </p:txBody>
      </p:sp>
      <p:sp>
        <p:nvSpPr>
          <p:cNvPr id="24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881254" y="2737224"/>
            <a:ext cx="744403" cy="3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Lato" panose="020F0502020204030203" pitchFamily="34" charset="0"/>
                <a:ea typeface="Arial Unicode MS" panose="020B0604020202020204" pitchFamily="34" charset="-128"/>
                <a:cs typeface="Lato" panose="020F0502020204030203" pitchFamily="34" charset="0"/>
              </a:rPr>
              <a:t>Thing</a:t>
            </a:r>
          </a:p>
        </p:txBody>
      </p:sp>
      <p:sp>
        <p:nvSpPr>
          <p:cNvPr id="25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735788" y="4506272"/>
            <a:ext cx="165719" cy="39063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058" tIns="41029" rIns="82058" bIns="41029" anchor="ctr">
            <a:spAutoFit/>
          </a:bodyPr>
          <a:lstStyle/>
          <a:p>
            <a:endParaRPr lang="en-US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6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6061363" y="4701589"/>
            <a:ext cx="1600200" cy="2165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251578" y="4512936"/>
            <a:ext cx="443039" cy="3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atin typeface="Lato" panose="020F0502020204030203" pitchFamily="34" charset="0"/>
                <a:ea typeface="Arial Unicode MS" panose="020B0604020202020204" pitchFamily="34" charset="-128"/>
                <a:cs typeface="Lato" panose="020F0502020204030203" pitchFamily="34" charset="0"/>
              </a:rPr>
              <a:t>P2</a:t>
            </a:r>
          </a:p>
        </p:txBody>
      </p:sp>
      <p:sp>
        <p:nvSpPr>
          <p:cNvPr id="28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881261" y="4499884"/>
            <a:ext cx="744403" cy="3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Lato" panose="020F0502020204030203" pitchFamily="34" charset="0"/>
                <a:ea typeface="Arial Unicode MS" panose="020B0604020202020204" pitchFamily="34" charset="-128"/>
                <a:cs typeface="Lato" panose="020F0502020204030203" pitchFamily="34" charset="0"/>
              </a:rPr>
              <a:t>Thing</a:t>
            </a:r>
          </a:p>
        </p:txBody>
      </p:sp>
      <p:sp>
        <p:nvSpPr>
          <p:cNvPr id="29" name="Line 12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3650365" y="4684141"/>
            <a:ext cx="2203179" cy="1744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0" name="Rectangle 1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853546" y="4506272"/>
            <a:ext cx="415636" cy="39063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058" tIns="41029" rIns="82058" bIns="41029" anchor="ctr">
            <a:spAutoFit/>
          </a:bodyPr>
          <a:lstStyle/>
          <a:p>
            <a:endParaRPr lang="en-US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extBox 1"/>
          <p:cNvSpPr txBox="1"/>
          <p:nvPr>
            <p:custDataLst>
              <p:tags r:id="rId14"/>
            </p:custDataLst>
          </p:nvPr>
        </p:nvSpPr>
        <p:spPr>
          <a:xfrm>
            <a:off x="2315764" y="5836181"/>
            <a:ext cx="4105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Lato" panose="020F0502020204030203" pitchFamily="34" charset="0"/>
              </a:rPr>
              <a:t>What if I want to move Thing?</a:t>
            </a:r>
          </a:p>
        </p:txBody>
      </p:sp>
      <p:sp>
        <p:nvSpPr>
          <p:cNvPr id="16" name="Line 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664221" y="2405412"/>
            <a:ext cx="3996915" cy="44636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Line 5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3717516" y="2989340"/>
            <a:ext cx="3943622" cy="303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274477" y="2199319"/>
            <a:ext cx="443039" cy="3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atin typeface="Lato" panose="020F0502020204030203" pitchFamily="34" charset="0"/>
                <a:ea typeface="Arial Unicode MS" panose="020B0604020202020204" pitchFamily="34" charset="-128"/>
                <a:cs typeface="Lato" panose="020F0502020204030203" pitchFamily="34" charset="0"/>
              </a:rPr>
              <a:t>P1</a:t>
            </a:r>
          </a:p>
        </p:txBody>
      </p:sp>
      <p:sp>
        <p:nvSpPr>
          <p:cNvPr id="19" name="Text Box 6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286001" y="3097082"/>
            <a:ext cx="443039" cy="3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atin typeface="Lato" panose="020F0502020204030203" pitchFamily="34" charset="0"/>
                <a:ea typeface="Arial Unicode MS" panose="020B0604020202020204" pitchFamily="34" charset="-128"/>
                <a:cs typeface="Lato" panose="020F0502020204030203" pitchFamily="34" charset="0"/>
              </a:rPr>
              <a:t>P3</a:t>
            </a:r>
          </a:p>
        </p:txBody>
      </p:sp>
      <p:sp>
        <p:nvSpPr>
          <p:cNvPr id="20" name="Line 12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650366" y="4294504"/>
            <a:ext cx="2203179" cy="35410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1" name="Line 12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3650366" y="4762865"/>
            <a:ext cx="2203178" cy="29017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2" name="Text Box 10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221182" y="4896908"/>
            <a:ext cx="443039" cy="3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atin typeface="Lato" panose="020F0502020204030203" pitchFamily="34" charset="0"/>
                <a:ea typeface="Arial Unicode MS" panose="020B0604020202020204" pitchFamily="34" charset="-128"/>
                <a:cs typeface="Lato" panose="020F0502020204030203" pitchFamily="34" charset="0"/>
              </a:rPr>
              <a:t>P3</a:t>
            </a:r>
          </a:p>
        </p:txBody>
      </p:sp>
      <p:sp>
        <p:nvSpPr>
          <p:cNvPr id="33" name="Text Box 10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255026" y="4075985"/>
            <a:ext cx="443039" cy="3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atin typeface="Lato" panose="020F0502020204030203" pitchFamily="34" charset="0"/>
                <a:ea typeface="Arial Unicode MS" panose="020B0604020202020204" pitchFamily="34" charset="-128"/>
                <a:cs typeface="Lato" panose="020F0502020204030203" pitchFamily="34" charset="0"/>
              </a:rPr>
              <a:t>P1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745107" y="5105002"/>
            <a:ext cx="1308260" cy="397024"/>
            <a:chOff x="7745107" y="5105002"/>
            <a:chExt cx="1308260" cy="397024"/>
          </a:xfrm>
        </p:grpSpPr>
        <p:sp>
          <p:nvSpPr>
            <p:cNvPr id="34" name="Rectangle 14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7745107" y="5111390"/>
              <a:ext cx="165719" cy="3906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2058" tIns="41029" rIns="82058" bIns="41029" anchor="ctr">
              <a:spAutoFit/>
            </a:bodyPr>
            <a:lstStyle/>
            <a:p>
              <a:endParaRPr lang="en-US" sz="20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5" name="Text Box 15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7890580" y="5105002"/>
              <a:ext cx="1162787" cy="35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r>
                <a:rPr lang="en-US" sz="1800" i="1" dirty="0" err="1">
                  <a:latin typeface="Lato" panose="020F0502020204030203" pitchFamily="34" charset="0"/>
                  <a:ea typeface="Arial Unicode MS" panose="020B0604020202020204" pitchFamily="34" charset="-128"/>
                  <a:cs typeface="Lato" panose="020F0502020204030203" pitchFamily="34" charset="0"/>
                </a:rPr>
                <a:t>NewThing</a:t>
              </a:r>
              <a:endParaRPr lang="en-US" sz="1800" i="1" dirty="0">
                <a:latin typeface="Lato" panose="020F0502020204030203" pitchFamily="34" charset="0"/>
                <a:ea typeface="Arial Unicode MS" panose="020B0604020202020204" pitchFamily="34" charset="-128"/>
                <a:cs typeface="Lato" panose="020F0502020204030203" pitchFamily="34" charset="0"/>
              </a:endParaRPr>
            </a:p>
          </p:txBody>
        </p:sp>
      </p:grpSp>
      <p:sp>
        <p:nvSpPr>
          <p:cNvPr id="37" name="Line 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6061363" y="4701589"/>
            <a:ext cx="1600200" cy="555177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735788" y="3233693"/>
            <a:ext cx="1308260" cy="397024"/>
            <a:chOff x="7735788" y="3233693"/>
            <a:chExt cx="1308260" cy="397024"/>
          </a:xfrm>
        </p:grpSpPr>
        <p:sp>
          <p:nvSpPr>
            <p:cNvPr id="38" name="Rectangle 14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7735788" y="3240081"/>
              <a:ext cx="165719" cy="3906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2058" tIns="41029" rIns="82058" bIns="41029" anchor="ctr">
              <a:spAutoFit/>
            </a:bodyPr>
            <a:lstStyle/>
            <a:p>
              <a:endParaRPr lang="en-US" sz="20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9" name="Text Box 15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7881261" y="3233693"/>
              <a:ext cx="1162787" cy="35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r>
                <a:rPr lang="en-US" sz="1800" i="1" dirty="0" err="1">
                  <a:latin typeface="Lato" panose="020F0502020204030203" pitchFamily="34" charset="0"/>
                  <a:ea typeface="Arial Unicode MS" panose="020B0604020202020204" pitchFamily="34" charset="-128"/>
                  <a:cs typeface="Lato" panose="020F0502020204030203" pitchFamily="34" charset="0"/>
                </a:rPr>
                <a:t>NewThing</a:t>
              </a:r>
              <a:endParaRPr lang="en-US" sz="1800" i="1" dirty="0">
                <a:latin typeface="Lato" panose="020F0502020204030203" pitchFamily="34" charset="0"/>
                <a:ea typeface="Arial Unicode MS" panose="020B0604020202020204" pitchFamily="34" charset="-128"/>
                <a:cs typeface="Lato" panose="020F0502020204030203" pitchFamily="34" charset="0"/>
              </a:endParaRPr>
            </a:p>
          </p:txBody>
        </p:sp>
      </p:grpSp>
      <p:sp>
        <p:nvSpPr>
          <p:cNvPr id="40" name="Line 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3717517" y="3000204"/>
            <a:ext cx="3965394" cy="408365"/>
          </a:xfrm>
          <a:prstGeom prst="line">
            <a:avLst/>
          </a:prstGeom>
          <a:noFill/>
          <a:ln w="28575">
            <a:solidFill>
              <a:srgbClr val="C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1" name="Line 5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3650367" y="2405412"/>
            <a:ext cx="4032544" cy="916006"/>
          </a:xfrm>
          <a:prstGeom prst="line">
            <a:avLst/>
          </a:prstGeom>
          <a:noFill/>
          <a:ln w="28575">
            <a:solidFill>
              <a:srgbClr val="C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2" name="Line 5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717516" y="3342318"/>
            <a:ext cx="3965396" cy="116661"/>
          </a:xfrm>
          <a:prstGeom prst="line">
            <a:avLst/>
          </a:prstGeom>
          <a:noFill/>
          <a:ln w="28575">
            <a:solidFill>
              <a:srgbClr val="C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CCCCFD7-FD90-44E9-A804-898FE6B5BABC}"/>
                  </a:ext>
                </a:extLst>
              </p14:cNvPr>
              <p14:cNvContentPartPr/>
              <p14:nvPr/>
            </p14:nvContentPartPr>
            <p14:xfrm>
              <a:off x="3211560" y="2166840"/>
              <a:ext cx="3591720" cy="3302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CCCCFD7-FD90-44E9-A804-898FE6B5BAB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202200" y="2157480"/>
                <a:ext cx="3610440" cy="332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453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7" grpId="0" animBg="1"/>
      <p:bldP spid="40" grpId="0" animBg="1"/>
      <p:bldP spid="41" grpId="0" animBg="1"/>
      <p:bldP spid="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Indirection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i="1" dirty="0"/>
              <a:t>Indirection</a:t>
            </a:r>
            <a:r>
              <a:rPr lang="en-US" sz="2400" dirty="0"/>
              <a:t>:</a:t>
            </a:r>
            <a:r>
              <a:rPr lang="en-US" sz="2400" b="0" dirty="0"/>
              <a:t>  The ability to reference something using a name, reference, or container instead of the value itself. A flexible mapping between a name and a thing allows changing the thing without notifying holders of the name.</a:t>
            </a:r>
            <a:endParaRPr lang="en-US" sz="2400" dirty="0">
              <a:solidFill>
                <a:srgbClr val="0000FF"/>
              </a:solidFill>
            </a:endParaRPr>
          </a:p>
          <a:p>
            <a:pPr lvl="1"/>
            <a:r>
              <a:rPr lang="en-US" sz="2000" dirty="0"/>
              <a:t>Adds some work (now have to look up 2 things instead of 1)</a:t>
            </a:r>
          </a:p>
          <a:p>
            <a:pPr lvl="1"/>
            <a:r>
              <a:rPr lang="en-US" sz="2000" dirty="0"/>
              <a:t>But don’t have to track all uses of name/address (single source!)</a:t>
            </a:r>
          </a:p>
          <a:p>
            <a:pPr>
              <a:spcBef>
                <a:spcPts val="1800"/>
              </a:spcBef>
            </a:pPr>
            <a:r>
              <a:rPr lang="en-US" sz="2400" u="sng" dirty="0"/>
              <a:t>Examples</a:t>
            </a:r>
            <a:r>
              <a:rPr lang="en-US" sz="2400" dirty="0"/>
              <a:t>:</a:t>
            </a:r>
          </a:p>
          <a:p>
            <a:pPr lvl="1"/>
            <a:r>
              <a:rPr lang="en-US" sz="2000" b="1" dirty="0"/>
              <a:t>Phone system:</a:t>
            </a:r>
            <a:r>
              <a:rPr lang="en-US" sz="2000" dirty="0"/>
              <a:t>  cell phone number portability</a:t>
            </a:r>
          </a:p>
          <a:p>
            <a:pPr lvl="1"/>
            <a:r>
              <a:rPr lang="en-US" sz="2000" b="1" dirty="0"/>
              <a:t>Domain Name Service (DNS):</a:t>
            </a:r>
            <a:r>
              <a:rPr lang="en-US" sz="2000" dirty="0"/>
              <a:t>  translation from name to IP address</a:t>
            </a:r>
          </a:p>
          <a:p>
            <a:pPr lvl="1"/>
            <a:r>
              <a:rPr lang="en-US" sz="2000" b="1" dirty="0"/>
              <a:t>Call centers:</a:t>
            </a:r>
            <a:r>
              <a:rPr lang="en-US" sz="2000" dirty="0"/>
              <a:t>  route calls to available operators, etc.</a:t>
            </a:r>
          </a:p>
          <a:p>
            <a:pPr lvl="1"/>
            <a:r>
              <a:rPr lang="en-US" sz="2000" b="1" dirty="0"/>
              <a:t>Dynamic Host Configuration Protocol (DHCP):</a:t>
            </a:r>
            <a:r>
              <a:rPr lang="en-US" sz="2000" dirty="0"/>
              <a:t>  local network address assignment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409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Indirection in Virtual Memory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777875" y="5668963"/>
            <a:ext cx="8366125" cy="914400"/>
          </a:xfrm>
          <a:ln/>
        </p:spPr>
        <p:txBody>
          <a:bodyPr lIns="0" tIns="0" rIns="0" bIns="0"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0" dirty="0"/>
              <a:t>Each process gets its own private virtual address space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0" dirty="0"/>
              <a:t>Solves the previous problems!</a:t>
            </a:r>
          </a:p>
        </p:txBody>
      </p:sp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6991990" y="2533981"/>
            <a:ext cx="15424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Lato" panose="020F0502020204030203" pitchFamily="34" charset="0"/>
              </a:rPr>
              <a:t>Physical memory</a:t>
            </a:r>
          </a:p>
        </p:txBody>
      </p:sp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1646192" y="1303113"/>
            <a:ext cx="1431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Lato" panose="020F0502020204030203" pitchFamily="34" charset="0"/>
              </a:rPr>
              <a:t>Virtual memory</a:t>
            </a:r>
          </a:p>
        </p:txBody>
      </p:sp>
      <p:sp>
        <p:nvSpPr>
          <p:cNvPr id="9" name="TextBox 8"/>
          <p:cNvSpPr txBox="1"/>
          <p:nvPr>
            <p:custDataLst>
              <p:tags r:id="rId6"/>
            </p:custDataLst>
          </p:nvPr>
        </p:nvSpPr>
        <p:spPr>
          <a:xfrm>
            <a:off x="1646192" y="3829381"/>
            <a:ext cx="1431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Lato" panose="020F0502020204030203" pitchFamily="34" charset="0"/>
              </a:rPr>
              <a:t>Virtual memory</a:t>
            </a:r>
          </a:p>
        </p:txBody>
      </p:sp>
      <p:sp>
        <p:nvSpPr>
          <p:cNvPr id="10" name="TextBox 9"/>
          <p:cNvSpPr txBox="1"/>
          <p:nvPr>
            <p:custDataLst>
              <p:tags r:id="rId7"/>
            </p:custDataLst>
          </p:nvPr>
        </p:nvSpPr>
        <p:spPr>
          <a:xfrm>
            <a:off x="729874" y="1999093"/>
            <a:ext cx="1282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Process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731792" y="4589893"/>
                <a:ext cx="11868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" panose="020F0502020204030203" pitchFamily="34" charset="0"/>
                  </a:rPr>
                  <a:t>Process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0"/>
                </p:custDataLst>
              </p:nvPr>
            </p:nvSpPr>
            <p:spPr>
              <a:xfrm>
                <a:off x="731792" y="4589893"/>
                <a:ext cx="1186800" cy="400110"/>
              </a:xfrm>
              <a:prstGeom prst="rect">
                <a:avLst/>
              </a:prstGeom>
              <a:blipFill rotWithShape="0">
                <a:blip r:embed="rId21"/>
                <a:stretch>
                  <a:fillRect l="-5128"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>
            <p:custDataLst>
              <p:tags r:id="rId9"/>
            </p:custDataLst>
          </p:nvPr>
        </p:nvSpPr>
        <p:spPr bwMode="auto">
          <a:xfrm>
            <a:off x="3779792" y="1851158"/>
            <a:ext cx="2514600" cy="3200400"/>
          </a:xfrm>
          <a:prstGeom prst="rect">
            <a:avLst/>
          </a:prstGeom>
          <a:solidFill>
            <a:srgbClr val="F1C7C7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990000"/>
                </a:solidFill>
                <a:latin typeface="Lato" panose="020F0502020204030203" pitchFamily="34" charset="0"/>
              </a:rPr>
              <a:t>mapping</a:t>
            </a:r>
          </a:p>
        </p:txBody>
      </p:sp>
      <p:sp>
        <p:nvSpPr>
          <p:cNvPr id="13" name="Left-Right Arrow 12"/>
          <p:cNvSpPr/>
          <p:nvPr>
            <p:custDataLst>
              <p:tags r:id="rId10"/>
            </p:custDataLst>
          </p:nvPr>
        </p:nvSpPr>
        <p:spPr bwMode="auto">
          <a:xfrm>
            <a:off x="2560592" y="2155958"/>
            <a:ext cx="1219200" cy="369332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4" name="Left-Right Arrow 13"/>
          <p:cNvSpPr/>
          <p:nvPr>
            <p:custDataLst>
              <p:tags r:id="rId11"/>
            </p:custDataLst>
          </p:nvPr>
        </p:nvSpPr>
        <p:spPr bwMode="auto">
          <a:xfrm>
            <a:off x="2560592" y="4529826"/>
            <a:ext cx="1219200" cy="369332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5" name="Left-Right Arrow 14"/>
          <p:cNvSpPr/>
          <p:nvPr>
            <p:custDataLst>
              <p:tags r:id="rId12"/>
            </p:custDataLst>
          </p:nvPr>
        </p:nvSpPr>
        <p:spPr bwMode="auto">
          <a:xfrm>
            <a:off x="2560592" y="3298958"/>
            <a:ext cx="1219200" cy="369332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6" name="Left-Right Arrow 15"/>
          <p:cNvSpPr/>
          <p:nvPr>
            <p:custDataLst>
              <p:tags r:id="rId13"/>
            </p:custDataLst>
          </p:nvPr>
        </p:nvSpPr>
        <p:spPr bwMode="auto">
          <a:xfrm>
            <a:off x="6294392" y="3298958"/>
            <a:ext cx="1219200" cy="369332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" name="Rectangle 3"/>
          <p:cNvSpPr/>
          <p:nvPr>
            <p:custDataLst>
              <p:tags r:id="rId14"/>
            </p:custDataLst>
          </p:nvPr>
        </p:nvSpPr>
        <p:spPr bwMode="auto">
          <a:xfrm>
            <a:off x="2103392" y="1622558"/>
            <a:ext cx="457200" cy="1295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Rectangle 4"/>
          <p:cNvSpPr/>
          <p:nvPr>
            <p:custDataLst>
              <p:tags r:id="rId15"/>
            </p:custDataLst>
          </p:nvPr>
        </p:nvSpPr>
        <p:spPr bwMode="auto">
          <a:xfrm>
            <a:off x="2103392" y="4137158"/>
            <a:ext cx="457200" cy="1295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6" name="Rectangle 5"/>
          <p:cNvSpPr/>
          <p:nvPr>
            <p:custDataLst>
              <p:tags r:id="rId16"/>
            </p:custDataLst>
          </p:nvPr>
        </p:nvSpPr>
        <p:spPr bwMode="auto">
          <a:xfrm>
            <a:off x="7502341" y="2835859"/>
            <a:ext cx="457200" cy="12954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cxnSp>
        <p:nvCxnSpPr>
          <p:cNvPr id="18" name="Straight Connector 17"/>
          <p:cNvCxnSpPr/>
          <p:nvPr>
            <p:custDataLst>
              <p:tags r:id="rId17"/>
            </p:custDataLst>
          </p:nvPr>
        </p:nvCxnSpPr>
        <p:spPr bwMode="auto">
          <a:xfrm rot="5400000">
            <a:off x="1956826" y="3409693"/>
            <a:ext cx="750332" cy="1588"/>
          </a:xfrm>
          <a:prstGeom prst="line">
            <a:avLst/>
          </a:prstGeom>
          <a:noFill/>
          <a:ln w="6985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7155E1F-7404-45B5-99BA-706B8B3A2C15}"/>
                  </a:ext>
                </a:extLst>
              </p14:cNvPr>
              <p14:cNvContentPartPr/>
              <p14:nvPr/>
            </p14:nvContentPartPr>
            <p14:xfrm>
              <a:off x="4052520" y="3007800"/>
              <a:ext cx="2009520" cy="911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7155E1F-7404-45B5-99BA-706B8B3A2C1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043160" y="2998440"/>
                <a:ext cx="2028240" cy="93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3598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Address Spaces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Virtual address space:</a:t>
                </a:r>
                <a:r>
                  <a:rPr lang="en-US" dirty="0">
                    <a:solidFill>
                      <a:srgbClr val="990000"/>
                    </a:solidFill>
                  </a:rPr>
                  <a:t>  </a:t>
                </a:r>
                <a:r>
                  <a:rPr lang="en-US" b="0" dirty="0"/>
                  <a:t>Set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="0" dirty="0"/>
                  <a:t> virtual </a:t>
                </a:r>
                <a:r>
                  <a:rPr lang="en-US" b="0" dirty="0" err="1"/>
                  <a:t>addr</a:t>
                </a:r>
                <a:endParaRPr lang="en-US" dirty="0"/>
              </a:p>
              <a:p>
                <a:pPr lvl="1"/>
                <a:r>
                  <a:rPr lang="en-US" b="0" dirty="0"/>
                  <a:t>{0, 1, 2, 3, …,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b="0" dirty="0"/>
                  <a:t>-1}</a:t>
                </a:r>
                <a:endParaRPr lang="en-US" dirty="0">
                  <a:solidFill>
                    <a:srgbClr val="99000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Physical address space:</a:t>
                </a:r>
                <a:r>
                  <a:rPr lang="en-US" dirty="0">
                    <a:solidFill>
                      <a:srgbClr val="990000"/>
                    </a:solidFill>
                  </a:rPr>
                  <a:t>  </a:t>
                </a:r>
                <a:r>
                  <a:rPr lang="en-US" b="0" dirty="0"/>
                  <a:t>Set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baseline="30000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b="0" dirty="0"/>
                  <a:t> physical </a:t>
                </a:r>
                <a:r>
                  <a:rPr lang="en-US" b="0" dirty="0" err="1"/>
                  <a:t>addr</a:t>
                </a:r>
                <a:endParaRPr lang="en-US" dirty="0"/>
              </a:p>
              <a:p>
                <a:pPr lvl="1"/>
                <a:r>
                  <a:rPr lang="en-US" b="0" dirty="0"/>
                  <a:t>{0, 1, 2, 3, …,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b="0" dirty="0"/>
                  <a:t>-1}</a:t>
                </a:r>
              </a:p>
              <a:p>
                <a:endParaRPr lang="en-US" b="0" dirty="0"/>
              </a:p>
              <a:p>
                <a:r>
                  <a:rPr lang="en-US" dirty="0"/>
                  <a:t>Every byte in main memory has:</a:t>
                </a:r>
              </a:p>
              <a:p>
                <a:pPr lvl="1"/>
                <a:r>
                  <a:rPr lang="en-US" dirty="0"/>
                  <a:t>one physical address (PA)</a:t>
                </a:r>
              </a:p>
              <a:p>
                <a:pPr lvl="1"/>
                <a:r>
                  <a:rPr lang="en-US" dirty="0"/>
                  <a:t>zero, one, </a:t>
                </a:r>
                <a:r>
                  <a:rPr lang="en-US" i="1" dirty="0"/>
                  <a:t>or more</a:t>
                </a:r>
                <a:r>
                  <a:rPr lang="en-US" dirty="0"/>
                  <a:t> virtual addresses (VAs)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blipFill rotWithShape="0">
                <a:blip r:embed="rId7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8FC5E82-52E2-486D-9C08-03BBFEF955A4}"/>
                  </a:ext>
                </a:extLst>
              </p14:cNvPr>
              <p14:cNvContentPartPr/>
              <p14:nvPr/>
            </p14:nvContentPartPr>
            <p14:xfrm>
              <a:off x="858960" y="299880"/>
              <a:ext cx="7165800" cy="5533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8FC5E82-52E2-486D-9C08-03BBFEF955A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49600" y="290520"/>
                <a:ext cx="7184520" cy="555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1296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Homework 4 due tonight</a:t>
            </a:r>
          </a:p>
          <a:p>
            <a:r>
              <a:rPr lang="en-US" dirty="0"/>
              <a:t>Lab 4 due </a:t>
            </a:r>
            <a:r>
              <a:rPr lang="en-US"/>
              <a:t>next Wednesday (2/28)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3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ea typeface="Arial Unicode MS" panose="020B0604020202020204" pitchFamily="34" charset="-128"/>
                <a:cs typeface="Lato" panose="020F0502020204030203" pitchFamily="34" charset="0"/>
              </a:rPr>
              <a:t>Mapping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 virtual address (VA) can be mapped to either </a:t>
            </a:r>
            <a:r>
              <a:rPr lang="en-US" sz="2400" dirty="0">
                <a:solidFill>
                  <a:srgbClr val="C00000"/>
                </a:solidFill>
              </a:rPr>
              <a:t>physical memory </a:t>
            </a:r>
            <a:r>
              <a:rPr lang="en-US" sz="2400" dirty="0"/>
              <a:t>or </a:t>
            </a:r>
            <a:r>
              <a:rPr lang="en-US" sz="2400" dirty="0">
                <a:solidFill>
                  <a:srgbClr val="C00000"/>
                </a:solidFill>
              </a:rPr>
              <a:t>disk</a:t>
            </a:r>
          </a:p>
          <a:p>
            <a:pPr lvl="1"/>
            <a:r>
              <a:rPr lang="en-US" sz="2000" dirty="0"/>
              <a:t>Unused VAs may not have a mapping</a:t>
            </a:r>
          </a:p>
          <a:p>
            <a:pPr lvl="1"/>
            <a:r>
              <a:rPr lang="en-US" sz="2000" dirty="0"/>
              <a:t>VAs from </a:t>
            </a:r>
            <a:r>
              <a:rPr lang="en-US" sz="2000" i="1" dirty="0"/>
              <a:t>different</a:t>
            </a:r>
            <a:r>
              <a:rPr lang="en-US" sz="2000" dirty="0"/>
              <a:t> processes may map to same location in memory/disk</a:t>
            </a:r>
          </a:p>
          <a:p>
            <a:endParaRPr lang="en-US" sz="2400" dirty="0"/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41003" name="Group 43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00834335"/>
              </p:ext>
            </p:extLst>
          </p:nvPr>
        </p:nvGraphicFramePr>
        <p:xfrm>
          <a:off x="3470339" y="4962525"/>
          <a:ext cx="277091" cy="1298232"/>
        </p:xfrm>
        <a:graphic>
          <a:graphicData uri="http://schemas.openxmlformats.org/drawingml/2006/table">
            <a:tbl>
              <a:tblPr/>
              <a:tblGrid>
                <a:gridCol w="277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569" name="Text Box 1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59142" y="5314313"/>
            <a:ext cx="1911197" cy="63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Process 2’s Virtual 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Address Space</a:t>
            </a:r>
          </a:p>
        </p:txBody>
      </p:sp>
      <p:graphicFrame>
        <p:nvGraphicFramePr>
          <p:cNvPr id="40999" name="Group 39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80609450"/>
              </p:ext>
            </p:extLst>
          </p:nvPr>
        </p:nvGraphicFramePr>
        <p:xfrm>
          <a:off x="6623633" y="3682365"/>
          <a:ext cx="277091" cy="1298232"/>
        </p:xfrm>
        <a:graphic>
          <a:graphicData uri="http://schemas.openxmlformats.org/drawingml/2006/table">
            <a:tbl>
              <a:tblPr/>
              <a:tblGrid>
                <a:gridCol w="277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583" name="Text Box 4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900724" y="4011523"/>
            <a:ext cx="1122795" cy="63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Physical Memory</a:t>
            </a:r>
          </a:p>
        </p:txBody>
      </p:sp>
      <p:sp>
        <p:nvSpPr>
          <p:cNvPr id="23584" name="Line 42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08883" y="4174525"/>
            <a:ext cx="3014749" cy="95259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3585" name="Line 44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608881" y="5458299"/>
            <a:ext cx="2596763" cy="41862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3586" name="Line 4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610828" y="5785485"/>
            <a:ext cx="3012803" cy="41366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3587" name="Line 4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3608885" y="4489701"/>
            <a:ext cx="2997028" cy="161090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030659" y="5328285"/>
            <a:ext cx="1463040" cy="1005840"/>
            <a:chOff x="6938194" y="4927556"/>
            <a:chExt cx="1463040" cy="1005840"/>
          </a:xfrm>
        </p:grpSpPr>
        <p:sp>
          <p:nvSpPr>
            <p:cNvPr id="23582" name="AutoShape 4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938194" y="5201876"/>
              <a:ext cx="1463040" cy="731520"/>
            </a:xfrm>
            <a:prstGeom prst="can">
              <a:avLst>
                <a:gd name="adj" fmla="val 25000"/>
              </a:avLst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82058" tIns="41029" rIns="82058" bIns="41029" anchor="ctr">
              <a:normAutofit/>
            </a:bodyPr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88" name="Rectangle 47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513447" y="5550441"/>
              <a:ext cx="277091" cy="35985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2058" tIns="41029" rIns="82058" bIns="41029" anchor="ctr">
              <a:spAutoFit/>
            </a:bodyPr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89" name="Rectangle 4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113179" y="5300424"/>
              <a:ext cx="277091" cy="35985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2058" tIns="41029" rIns="82058" bIns="41029" anchor="ctr">
              <a:spAutoFit/>
            </a:bodyPr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90" name="Text Box 49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938194" y="4927556"/>
              <a:ext cx="146304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rmAutofit lnSpcReduction="10000"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Disk</a:t>
              </a:r>
            </a:p>
          </p:txBody>
        </p:sp>
      </p:grpSp>
      <p:graphicFrame>
        <p:nvGraphicFramePr>
          <p:cNvPr id="18" name="Group 43"/>
          <p:cNvGraphicFramePr>
            <a:graphicFrameLocks noGrp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206265512"/>
              </p:ext>
            </p:extLst>
          </p:nvPr>
        </p:nvGraphicFramePr>
        <p:xfrm>
          <a:off x="2555939" y="3316605"/>
          <a:ext cx="277091" cy="1298232"/>
        </p:xfrm>
        <a:graphic>
          <a:graphicData uri="http://schemas.openxmlformats.org/drawingml/2006/table">
            <a:tbl>
              <a:tblPr/>
              <a:tblGrid>
                <a:gridCol w="277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Text Box 1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4741" y="3647292"/>
            <a:ext cx="1911197" cy="63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Process 1’s Virtual 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Address Space</a:t>
            </a:r>
          </a:p>
        </p:txBody>
      </p:sp>
      <p:sp>
        <p:nvSpPr>
          <p:cNvPr id="23" name="Line 42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693896" y="3481198"/>
            <a:ext cx="3929735" cy="13533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5" name="Line 4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2696761" y="3843343"/>
            <a:ext cx="3926870" cy="29485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6" name="Line 4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693099" y="4468750"/>
            <a:ext cx="3904960" cy="3657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00730" y="5761767"/>
            <a:ext cx="146304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“Swap Space”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F8BA3BB-E55C-44F9-BB64-4790630E8D07}"/>
                  </a:ext>
                </a:extLst>
              </p14:cNvPr>
              <p14:cNvContentPartPr/>
              <p14:nvPr/>
            </p14:nvContentPartPr>
            <p14:xfrm>
              <a:off x="5270760" y="3652200"/>
              <a:ext cx="3377520" cy="2746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F8BA3BB-E55C-44F9-BB64-4790630E8D0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261400" y="3642840"/>
                <a:ext cx="3396240" cy="276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937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 System Using Physical Addressing</a:t>
            </a: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777875" y="5303838"/>
            <a:ext cx="8366125" cy="11890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0" dirty="0"/>
              <a:t>Used in “simple” systems with (usually) just one process: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Embedded microcontrollers in devices like cars, elevators, and digital picture frames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194560" y="1371600"/>
            <a:ext cx="4724400" cy="3782287"/>
            <a:chOff x="1600200" y="1371600"/>
            <a:chExt cx="4724400" cy="3782287"/>
          </a:xfrm>
        </p:grpSpPr>
        <p:sp>
          <p:nvSpPr>
            <p:cNvPr id="9219" name="Rectangle 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648200" y="4233863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20" name="Text Box 4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341813" y="1665288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0:</a:t>
              </a:r>
            </a:p>
          </p:txBody>
        </p:sp>
        <p:sp>
          <p:nvSpPr>
            <p:cNvPr id="9221" name="Text Box 5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341813" y="1893888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1:</a:t>
              </a:r>
            </a:p>
          </p:txBody>
        </p:sp>
        <p:sp>
          <p:nvSpPr>
            <p:cNvPr id="9222" name="Text Box 6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103002" y="4186238"/>
              <a:ext cx="57842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M-1:</a:t>
              </a:r>
            </a:p>
          </p:txBody>
        </p:sp>
        <p:sp>
          <p:nvSpPr>
            <p:cNvPr id="9223" name="Text Box 7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394276" y="1371600"/>
              <a:ext cx="1360115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Main memory</a:t>
              </a:r>
            </a:p>
          </p:txBody>
        </p:sp>
        <p:sp>
          <p:nvSpPr>
            <p:cNvPr id="9226" name="Rectangle 1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600200" y="2467408"/>
              <a:ext cx="1066800" cy="533400"/>
            </a:xfrm>
            <a:prstGeom prst="rect">
              <a:avLst/>
            </a:prstGeom>
            <a:solidFill>
              <a:srgbClr val="F1C7C7"/>
            </a:solidFill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CPU</a:t>
              </a:r>
            </a:p>
          </p:txBody>
        </p:sp>
        <p:sp>
          <p:nvSpPr>
            <p:cNvPr id="9231" name="Text Box 15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343400" y="2122488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2:</a:t>
              </a:r>
            </a:p>
          </p:txBody>
        </p:sp>
        <p:sp>
          <p:nvSpPr>
            <p:cNvPr id="9232" name="Text Box 16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341813" y="2351088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3:</a:t>
              </a:r>
            </a:p>
          </p:txBody>
        </p:sp>
        <p:sp>
          <p:nvSpPr>
            <p:cNvPr id="9233" name="Rectangle 1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648200" y="1670050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34" name="Rectangle 1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648200" y="1898650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35" name="Rectangle 1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648200" y="2127250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36" name="Rectangle 2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648200" y="2355850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37" name="Rectangle 2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648200" y="2584450"/>
              <a:ext cx="914400" cy="228600"/>
            </a:xfrm>
            <a:prstGeom prst="rect">
              <a:avLst/>
            </a:prstGeom>
            <a:solidFill>
              <a:srgbClr val="C0C0C0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38" name="Rectangle 2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648200" y="2813050"/>
              <a:ext cx="914400" cy="228600"/>
            </a:xfrm>
            <a:prstGeom prst="rect">
              <a:avLst/>
            </a:prstGeom>
            <a:solidFill>
              <a:srgbClr val="C0C0C0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39" name="Text Box 23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341813" y="2579688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4:</a:t>
              </a:r>
            </a:p>
          </p:txBody>
        </p:sp>
        <p:sp>
          <p:nvSpPr>
            <p:cNvPr id="9240" name="Text Box 24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341813" y="2808288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5:</a:t>
              </a:r>
            </a:p>
          </p:txBody>
        </p:sp>
        <p:sp>
          <p:nvSpPr>
            <p:cNvPr id="9241" name="Rectangle 2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648200" y="3041650"/>
              <a:ext cx="914400" cy="228600"/>
            </a:xfrm>
            <a:prstGeom prst="rect">
              <a:avLst/>
            </a:prstGeom>
            <a:solidFill>
              <a:srgbClr val="C0C0C0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42" name="Rectangle 26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648200" y="3270250"/>
              <a:ext cx="914400" cy="228600"/>
            </a:xfrm>
            <a:prstGeom prst="rect">
              <a:avLst/>
            </a:prstGeom>
            <a:solidFill>
              <a:srgbClr val="C0C0C0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43" name="Text Box 27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341813" y="3036888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6:</a:t>
              </a:r>
            </a:p>
          </p:txBody>
        </p:sp>
        <p:sp>
          <p:nvSpPr>
            <p:cNvPr id="9244" name="Text Box 28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343400" y="3265488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7:</a:t>
              </a:r>
            </a:p>
          </p:txBody>
        </p:sp>
        <p:sp>
          <p:nvSpPr>
            <p:cNvPr id="9245" name="Rectangle 29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648200" y="4010025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25" name="Text Box 9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654312" y="2434880"/>
              <a:ext cx="1700187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Physical address (PA)</a:t>
              </a:r>
            </a:p>
          </p:txBody>
        </p:sp>
        <p:sp>
          <p:nvSpPr>
            <p:cNvPr id="9247" name="AutoShape 31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5638801" y="2584450"/>
              <a:ext cx="76200" cy="914400"/>
            </a:xfrm>
            <a:prstGeom prst="rightBrace">
              <a:avLst>
                <a:gd name="adj1" fmla="val 100000"/>
                <a:gd name="adj2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48" name="Text Box 32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614069" y="4848225"/>
              <a:ext cx="1272634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Data (</a:t>
              </a:r>
              <a:r>
                <a:rPr lang="en-GB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int</a:t>
              </a: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/float)</a:t>
              </a:r>
            </a:p>
          </p:txBody>
        </p:sp>
        <p:sp>
          <p:nvSpPr>
            <p:cNvPr id="9249" name="Rectangle 33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648200" y="3499301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50" name="Text Box 34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341813" y="3500438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8:</a:t>
              </a:r>
            </a:p>
          </p:txBody>
        </p:sp>
        <p:sp>
          <p:nvSpPr>
            <p:cNvPr id="9251" name="Rectangle 3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724400" y="3733800"/>
              <a:ext cx="914400" cy="2286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eaVert" wrap="none" lIns="90360" tIns="44280" rIns="90360" bIns="44280" anchor="ctr"/>
            <a:lstStyle/>
            <a:p>
              <a:pPr algn="ctr" rtl="1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...</a:t>
              </a:r>
            </a:p>
          </p:txBody>
        </p:sp>
        <p:cxnSp>
          <p:nvCxnSpPr>
            <p:cNvPr id="40" name="Straight Arrow Connector 39"/>
            <p:cNvCxnSpPr>
              <a:stCxn id="9226" idx="3"/>
              <a:endCxn id="9239" idx="1"/>
            </p:cNvCxnSpPr>
            <p:nvPr>
              <p:custDataLst>
                <p:tags r:id="rId31"/>
              </p:custDataLst>
            </p:nvPr>
          </p:nvCxnSpPr>
          <p:spPr bwMode="auto">
            <a:xfrm flipV="1">
              <a:off x="2667000" y="2732732"/>
              <a:ext cx="1674813" cy="13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5" name="Straight Connector 54"/>
            <p:cNvCxnSpPr/>
            <p:nvPr>
              <p:custDataLst>
                <p:tags r:id="rId32"/>
              </p:custDataLst>
            </p:nvPr>
          </p:nvCxnSpPr>
          <p:spPr bwMode="auto">
            <a:xfrm rot="10800000" flipH="1">
              <a:off x="5791201" y="3041650"/>
              <a:ext cx="533399" cy="1588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>
              <p:custDataLst>
                <p:tags r:id="rId33"/>
              </p:custDataLst>
            </p:nvPr>
          </p:nvCxnSpPr>
          <p:spPr bwMode="auto">
            <a:xfrm rot="5400000">
              <a:off x="5403850" y="3956844"/>
              <a:ext cx="1839912" cy="1588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hape 60"/>
            <p:cNvCxnSpPr/>
            <p:nvPr>
              <p:custDataLst>
                <p:tags r:id="rId34"/>
              </p:custDataLst>
            </p:nvPr>
          </p:nvCxnSpPr>
          <p:spPr bwMode="auto">
            <a:xfrm rot="10800000">
              <a:off x="2133602" y="3000809"/>
              <a:ext cx="4189410" cy="1876787"/>
            </a:xfrm>
            <a:prstGeom prst="bentConnector3">
              <a:avLst>
                <a:gd name="adj1" fmla="val 99990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9" name="TextBox 38"/>
            <p:cNvSpPr txBox="1"/>
            <p:nvPr>
              <p:custDataLst>
                <p:tags r:id="rId35"/>
              </p:custDataLst>
            </p:nvPr>
          </p:nvSpPr>
          <p:spPr>
            <a:xfrm>
              <a:off x="3226926" y="2743200"/>
              <a:ext cx="5549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0x4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2D9D466-1E92-4967-A048-833D3594A654}"/>
                  </a:ext>
                </a:extLst>
              </p14:cNvPr>
              <p14:cNvContentPartPr/>
              <p14:nvPr/>
            </p14:nvContentPartPr>
            <p14:xfrm>
              <a:off x="3909240" y="1950480"/>
              <a:ext cx="320760" cy="336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2D9D466-1E92-4967-A048-833D3594A65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899880" y="1941120"/>
                <a:ext cx="339480" cy="35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7664529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>
            <p:custDataLst>
              <p:tags r:id="rId1"/>
            </p:custDataLst>
          </p:nvPr>
        </p:nvSpPr>
        <p:spPr bwMode="auto">
          <a:xfrm>
            <a:off x="849998" y="1982110"/>
            <a:ext cx="3749615" cy="11493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 System Using Virtual Addressing</a:t>
            </a: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4294967295"/>
            <p:custDataLst>
              <p:tags r:id="rId4"/>
            </p:custDataLst>
          </p:nvPr>
        </p:nvSpPr>
        <p:spPr>
          <a:xfrm>
            <a:off x="777875" y="5303838"/>
            <a:ext cx="8366125" cy="1279525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0" dirty="0"/>
              <a:t>Physical addresses are </a:t>
            </a:r>
            <a:r>
              <a:rPr lang="en-GB" b="0" i="1" dirty="0"/>
              <a:t>completely invisible to programs</a:t>
            </a:r>
            <a:endParaRPr lang="en-GB" b="0" dirty="0"/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Used in all modern desktops, laptops, servers, smartphones…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One of the great ideas in computer science</a:t>
            </a:r>
          </a:p>
          <a:p>
            <a:pPr marL="0" indent="0"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  <p:sp>
        <p:nvSpPr>
          <p:cNvPr id="9219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324600" y="4087681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18213" y="1519106"/>
            <a:ext cx="35400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0:</a:t>
            </a:r>
          </a:p>
        </p:txBody>
      </p:sp>
      <p:sp>
        <p:nvSpPr>
          <p:cNvPr id="9221" name="Text Box 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018213" y="1747706"/>
            <a:ext cx="35400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1:</a:t>
            </a:r>
          </a:p>
        </p:txBody>
      </p:sp>
      <p:sp>
        <p:nvSpPr>
          <p:cNvPr id="9222" name="Text Box 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779402" y="4040056"/>
            <a:ext cx="57842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M-1:</a:t>
            </a:r>
          </a:p>
        </p:txBody>
      </p:sp>
      <p:sp>
        <p:nvSpPr>
          <p:cNvPr id="9223" name="Text Box 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070676" y="1225418"/>
            <a:ext cx="136011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 memory</a:t>
            </a:r>
          </a:p>
        </p:txBody>
      </p:sp>
      <p:sp>
        <p:nvSpPr>
          <p:cNvPr id="9226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429000" y="2321226"/>
            <a:ext cx="1066800" cy="533400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MMU</a:t>
            </a:r>
          </a:p>
        </p:txBody>
      </p:sp>
      <p:sp>
        <p:nvSpPr>
          <p:cNvPr id="9231" name="Text Box 1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019800" y="1976306"/>
            <a:ext cx="35400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</a:t>
            </a:r>
          </a:p>
        </p:txBody>
      </p:sp>
      <p:sp>
        <p:nvSpPr>
          <p:cNvPr id="9232" name="Text Box 1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18213" y="2204906"/>
            <a:ext cx="35400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3:</a:t>
            </a:r>
          </a:p>
        </p:txBody>
      </p:sp>
      <p:sp>
        <p:nvSpPr>
          <p:cNvPr id="9233" name="Rectangle 1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324600" y="1523868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34" name="Rectangle 1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324600" y="1752468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35" name="Rectangle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324600" y="1981068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36" name="Rectangle 2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324600" y="2209668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37" name="Rectangle 2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324600" y="2438268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38" name="Rectangle 2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324600" y="2666868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39" name="Text Box 23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018213" y="2433506"/>
            <a:ext cx="35400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4:</a:t>
            </a:r>
          </a:p>
        </p:txBody>
      </p:sp>
      <p:sp>
        <p:nvSpPr>
          <p:cNvPr id="9240" name="Text Box 24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018213" y="2662106"/>
            <a:ext cx="35400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5:</a:t>
            </a:r>
          </a:p>
        </p:txBody>
      </p:sp>
      <p:sp>
        <p:nvSpPr>
          <p:cNvPr id="9241" name="Rectangle 2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324600" y="2895468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42" name="Rectangle 2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324600" y="3124068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43" name="Text Box 27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018213" y="2890706"/>
            <a:ext cx="35400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6:</a:t>
            </a:r>
          </a:p>
        </p:txBody>
      </p:sp>
      <p:sp>
        <p:nvSpPr>
          <p:cNvPr id="9244" name="Text Box 28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019800" y="3119306"/>
            <a:ext cx="35400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7:</a:t>
            </a:r>
          </a:p>
        </p:txBody>
      </p:sp>
      <p:sp>
        <p:nvSpPr>
          <p:cNvPr id="9245" name="Rectangle 2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324600" y="3863843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25" name="Text Box 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638200" y="2088541"/>
            <a:ext cx="1367147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Physical address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(PA)</a:t>
            </a:r>
          </a:p>
        </p:txBody>
      </p:sp>
      <p:sp>
        <p:nvSpPr>
          <p:cNvPr id="9247" name="AutoShape 31"/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7315201" y="2438268"/>
            <a:ext cx="76200" cy="914400"/>
          </a:xfrm>
          <a:prstGeom prst="rightBrace">
            <a:avLst>
              <a:gd name="adj1" fmla="val 100000"/>
              <a:gd name="adj2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48" name="Text Box 32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842669" y="4702043"/>
            <a:ext cx="1272634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Data (</a:t>
            </a:r>
            <a:r>
              <a:rPr lang="en-GB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/float)</a:t>
            </a:r>
          </a:p>
        </p:txBody>
      </p:sp>
      <p:sp>
        <p:nvSpPr>
          <p:cNvPr id="9249" name="Rectangle 33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324600" y="3353119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50" name="Text Box 34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018213" y="3354256"/>
            <a:ext cx="35400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8:</a:t>
            </a:r>
          </a:p>
        </p:txBody>
      </p:sp>
      <p:sp>
        <p:nvSpPr>
          <p:cNvPr id="9251" name="Rectangle 35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400800" y="3587618"/>
            <a:ext cx="9144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360" tIns="44280" rIns="90360" bIns="44280" anchor="ctr"/>
          <a:lstStyle/>
          <a:p>
            <a:pPr algn="ctr" rt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</a:p>
        </p:txBody>
      </p:sp>
      <p:cxnSp>
        <p:nvCxnSpPr>
          <p:cNvPr id="40" name="Straight Arrow Connector 39"/>
          <p:cNvCxnSpPr>
            <a:stCxn id="9226" idx="3"/>
            <a:endCxn id="9239" idx="1"/>
          </p:cNvCxnSpPr>
          <p:nvPr>
            <p:custDataLst>
              <p:tags r:id="rId32"/>
            </p:custDataLst>
          </p:nvPr>
        </p:nvCxnSpPr>
        <p:spPr bwMode="auto">
          <a:xfrm flipV="1">
            <a:off x="4495800" y="258655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Connector 54"/>
          <p:cNvCxnSpPr/>
          <p:nvPr>
            <p:custDataLst>
              <p:tags r:id="rId33"/>
            </p:custDataLst>
          </p:nvPr>
        </p:nvCxnSpPr>
        <p:spPr bwMode="auto">
          <a:xfrm rot="10800000" flipH="1">
            <a:off x="7467601" y="2895468"/>
            <a:ext cx="533399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>
            <p:custDataLst>
              <p:tags r:id="rId34"/>
            </p:custDataLst>
          </p:nvPr>
        </p:nvCxnSpPr>
        <p:spPr bwMode="auto">
          <a:xfrm rot="5400000">
            <a:off x="7080250" y="3810662"/>
            <a:ext cx="1839912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hape 60"/>
          <p:cNvCxnSpPr>
            <a:endCxn id="37" idx="2"/>
          </p:cNvCxnSpPr>
          <p:nvPr>
            <p:custDataLst>
              <p:tags r:id="rId35"/>
            </p:custDataLst>
          </p:nvPr>
        </p:nvCxnSpPr>
        <p:spPr bwMode="auto">
          <a:xfrm rot="10800000">
            <a:off x="1524000" y="2855113"/>
            <a:ext cx="6475412" cy="1876304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10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990600" y="2321713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>
            <p:custDataLst>
              <p:tags r:id="rId37"/>
            </p:custDataLst>
          </p:nvPr>
        </p:nvCxnSpPr>
        <p:spPr bwMode="auto">
          <a:xfrm flipV="1">
            <a:off x="2057400" y="2583844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070855" y="2080209"/>
            <a:ext cx="1279046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Virtual address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(VA)</a:t>
            </a:r>
          </a:p>
        </p:txBody>
      </p:sp>
      <p:sp>
        <p:nvSpPr>
          <p:cNvPr id="45" name="TextBox 44"/>
          <p:cNvSpPr txBox="1"/>
          <p:nvPr>
            <p:custDataLst>
              <p:tags r:id="rId39"/>
            </p:custDataLst>
          </p:nvPr>
        </p:nvSpPr>
        <p:spPr>
          <a:xfrm>
            <a:off x="762000" y="1678118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CPU Chip</a:t>
            </a:r>
          </a:p>
        </p:txBody>
      </p:sp>
      <p:sp>
        <p:nvSpPr>
          <p:cNvPr id="47" name="TextBox 46"/>
          <p:cNvSpPr txBox="1"/>
          <p:nvPr>
            <p:custDataLst>
              <p:tags r:id="rId40"/>
            </p:custDataLst>
          </p:nvPr>
        </p:nvSpPr>
        <p:spPr>
          <a:xfrm>
            <a:off x="5044293" y="2574217"/>
            <a:ext cx="554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0x4</a:t>
            </a:r>
          </a:p>
        </p:txBody>
      </p:sp>
      <p:sp>
        <p:nvSpPr>
          <p:cNvPr id="48" name="TextBox 47"/>
          <p:cNvSpPr txBox="1"/>
          <p:nvPr>
            <p:custDataLst>
              <p:tags r:id="rId41"/>
            </p:custDataLst>
          </p:nvPr>
        </p:nvSpPr>
        <p:spPr>
          <a:xfrm>
            <a:off x="2242581" y="2573916"/>
            <a:ext cx="925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0x4100</a:t>
            </a:r>
          </a:p>
        </p:txBody>
      </p:sp>
      <p:sp>
        <p:nvSpPr>
          <p:cNvPr id="2" name="TextBox 1"/>
          <p:cNvSpPr txBox="1"/>
          <p:nvPr>
            <p:custDataLst>
              <p:tags r:id="rId42"/>
            </p:custDataLst>
          </p:nvPr>
        </p:nvSpPr>
        <p:spPr>
          <a:xfrm>
            <a:off x="2496282" y="3660964"/>
            <a:ext cx="2463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Memory Management Unit</a:t>
            </a:r>
          </a:p>
        </p:txBody>
      </p:sp>
      <p:cxnSp>
        <p:nvCxnSpPr>
          <p:cNvPr id="4" name="Straight Arrow Connector 3"/>
          <p:cNvCxnSpPr>
            <a:stCxn id="2" idx="0"/>
            <a:endCxn id="9226" idx="2"/>
          </p:cNvCxnSpPr>
          <p:nvPr>
            <p:custDataLst>
              <p:tags r:id="rId43"/>
            </p:custDataLst>
          </p:nvPr>
        </p:nvCxnSpPr>
        <p:spPr bwMode="auto">
          <a:xfrm flipV="1">
            <a:off x="3727837" y="2854626"/>
            <a:ext cx="234563" cy="806338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FD2BBBA-F0AA-4A36-9A9E-5C97B1E52EAE}"/>
                  </a:ext>
                </a:extLst>
              </p14:cNvPr>
              <p14:cNvContentPartPr/>
              <p14:nvPr/>
            </p14:nvContentPartPr>
            <p14:xfrm>
              <a:off x="4026600" y="1410120"/>
              <a:ext cx="2328840" cy="4320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FD2BBBA-F0AA-4A36-9A9E-5C97B1E52EA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017240" y="1400760"/>
                <a:ext cx="2347560" cy="433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4459129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/>
              <a:t>Why Virtual Memory (VM)?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sz="2400" dirty="0"/>
              <a:t>Efficient use of limited main memory (RAM)</a:t>
            </a:r>
          </a:p>
          <a:p>
            <a:pPr lvl="1"/>
            <a:r>
              <a:rPr lang="en-GB" sz="2000" dirty="0">
                <a:solidFill>
                  <a:srgbClr val="FF0000"/>
                </a:solidFill>
              </a:rPr>
              <a:t>Use RAM as a cache </a:t>
            </a:r>
            <a:r>
              <a:rPr lang="en-GB" sz="2000" dirty="0"/>
              <a:t>for the parts of a virtual address space</a:t>
            </a:r>
          </a:p>
          <a:p>
            <a:pPr lvl="2"/>
            <a:r>
              <a:rPr lang="en-GB" sz="1800" dirty="0"/>
              <a:t>Some non-cached parts stored on disk</a:t>
            </a:r>
          </a:p>
          <a:p>
            <a:pPr lvl="2"/>
            <a:r>
              <a:rPr lang="en-GB" sz="1800" dirty="0"/>
              <a:t>Some (unallocated) non-cached parts stored nowhere</a:t>
            </a:r>
          </a:p>
          <a:p>
            <a:pPr lvl="1"/>
            <a:r>
              <a:rPr lang="en-GB" sz="2000" dirty="0"/>
              <a:t>Keep only active areas of virtual address space in memory</a:t>
            </a:r>
          </a:p>
          <a:p>
            <a:pPr lvl="2"/>
            <a:r>
              <a:rPr lang="en-GB" sz="1800" dirty="0"/>
              <a:t>Transfer data back and forth as needed</a:t>
            </a:r>
          </a:p>
          <a:p>
            <a:r>
              <a:rPr lang="en-GB" sz="2400" dirty="0">
                <a:solidFill>
                  <a:srgbClr val="FF0000"/>
                </a:solidFill>
              </a:rPr>
              <a:t>Simplifies memory management </a:t>
            </a:r>
            <a:r>
              <a:rPr lang="en-GB" sz="2400" dirty="0"/>
              <a:t>for programmers</a:t>
            </a:r>
          </a:p>
          <a:p>
            <a:pPr lvl="1"/>
            <a:r>
              <a:rPr lang="en-GB" sz="2000" dirty="0"/>
              <a:t>Each process “gets” the same full, private linear address space</a:t>
            </a:r>
          </a:p>
          <a:p>
            <a:r>
              <a:rPr lang="en-GB" sz="2400" dirty="0"/>
              <a:t>Isolates address spaces (</a:t>
            </a:r>
            <a:r>
              <a:rPr lang="en-GB" sz="2400" dirty="0">
                <a:solidFill>
                  <a:srgbClr val="FF0000"/>
                </a:solidFill>
              </a:rPr>
              <a:t>protection</a:t>
            </a:r>
            <a:r>
              <a:rPr lang="en-GB" sz="2400" dirty="0"/>
              <a:t>)</a:t>
            </a:r>
          </a:p>
          <a:p>
            <a:pPr lvl="1"/>
            <a:r>
              <a:rPr lang="en-GB" sz="2000" dirty="0"/>
              <a:t>One process can’t interfere with another’s memory	</a:t>
            </a:r>
          </a:p>
          <a:p>
            <a:pPr lvl="2"/>
            <a:r>
              <a:rPr lang="en-GB" sz="1800" dirty="0"/>
              <a:t>They operate in </a:t>
            </a:r>
            <a:r>
              <a:rPr lang="en-GB" sz="1800" i="1" dirty="0"/>
              <a:t>different address spaces</a:t>
            </a:r>
          </a:p>
          <a:p>
            <a:pPr lvl="1"/>
            <a:r>
              <a:rPr lang="en-GB" sz="2000" dirty="0"/>
              <a:t>User process cannot access privileged information</a:t>
            </a:r>
          </a:p>
          <a:p>
            <a:pPr lvl="2"/>
            <a:r>
              <a:rPr lang="en-GB" sz="1800" dirty="0"/>
              <a:t>Different sections of address spaces have different permissions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194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/>
              <a:t>VM and the Memory Hierarchy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0" name="Rectangle 2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3192" y="1362456"/>
                <a:ext cx="8366760" cy="2194560"/>
              </a:xfrm>
            </p:spPr>
            <p:txBody>
              <a:bodyPr/>
              <a:lstStyle/>
              <a:p>
                <a:r>
                  <a:rPr lang="en-US" sz="2400" dirty="0"/>
                  <a:t>Think of</a:t>
                </a:r>
                <a:r>
                  <a:rPr lang="en-US" sz="24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</a:rPr>
                  <a:t>virtual memory</a:t>
                </a:r>
                <a:r>
                  <a:rPr lang="en-US" sz="24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/>
                  <a:t>as array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400" i="0" dirty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i="1" baseline="30000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contiguous bytes</a:t>
                </a:r>
                <a:endParaRPr lang="en-US" sz="2400" i="1" dirty="0">
                  <a:solidFill>
                    <a:srgbClr val="C00000"/>
                  </a:solidFill>
                </a:endParaRPr>
              </a:p>
              <a:p>
                <a:r>
                  <a:rPr lang="en-US" sz="2400" i="1" dirty="0">
                    <a:solidFill>
                      <a:srgbClr val="FF0000"/>
                    </a:solidFill>
                  </a:rPr>
                  <a:t>Pages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/>
                  <a:t>of virtual memory are usually stored in physical memory, but sometimes spill to disk</a:t>
                </a:r>
                <a:endParaRPr lang="en-US" sz="2400" i="1" dirty="0"/>
              </a:p>
              <a:p>
                <a:pPr lvl="1"/>
                <a:r>
                  <a:rPr lang="en-GB" sz="2000" dirty="0"/>
                  <a:t>Pages are another unit of aligned memory (size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i="0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GB" sz="2000" i="0" dirty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2000" i="1" baseline="30000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/>
                  <a:t> bytes)</a:t>
                </a:r>
              </a:p>
              <a:p>
                <a:pPr lvl="1"/>
                <a:r>
                  <a:rPr lang="en-GB" sz="2000" dirty="0"/>
                  <a:t>Each virtual page can be stored in </a:t>
                </a:r>
                <a:r>
                  <a:rPr lang="en-GB" sz="2000" i="1" dirty="0"/>
                  <a:t>any</a:t>
                </a:r>
                <a:r>
                  <a:rPr lang="en-GB" sz="2000" dirty="0"/>
                  <a:t> physical page (no fragmentation!)</a:t>
                </a:r>
              </a:p>
            </p:txBody>
          </p:sp>
        </mc:Choice>
        <mc:Fallback xmlns="">
          <p:sp>
            <p:nvSpPr>
              <p:cNvPr id="1229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42"/>
                </p:custDataLst>
              </p:nvPr>
            </p:nvSpPr>
            <p:spPr>
              <a:xfrm>
                <a:off x="393192" y="1362456"/>
                <a:ext cx="8366760" cy="2194560"/>
              </a:xfrm>
              <a:blipFill rotWithShape="0">
                <a:blip r:embed="rId43"/>
                <a:stretch>
                  <a:fillRect l="-146" t="-2222" r="-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703966" y="3542657"/>
            <a:ext cx="2053192" cy="2475762"/>
            <a:chOff x="2662170" y="3456320"/>
            <a:chExt cx="2053192" cy="2475762"/>
          </a:xfrm>
        </p:grpSpPr>
        <p:sp>
          <p:nvSpPr>
            <p:cNvPr id="71" name="Rectangle 9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457575" y="5588332"/>
              <a:ext cx="914400" cy="2286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Text Box 10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969947" y="3996070"/>
              <a:ext cx="509497" cy="2790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VP 0</a:t>
              </a:r>
            </a:p>
          </p:txBody>
        </p:sp>
        <p:sp>
          <p:nvSpPr>
            <p:cNvPr id="73" name="Text Box 11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969947" y="4224670"/>
              <a:ext cx="509497" cy="2790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VP 1</a:t>
              </a:r>
            </a:p>
          </p:txBody>
        </p:sp>
        <p:sp>
          <p:nvSpPr>
            <p:cNvPr id="74" name="Text Box 12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662170" y="5585157"/>
              <a:ext cx="817274" cy="2790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VP 2</a:t>
              </a:r>
              <a:r>
                <a:rPr lang="en-GB" sz="1400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n-p</a:t>
              </a: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-1</a:t>
              </a:r>
            </a:p>
          </p:txBody>
        </p:sp>
        <p:sp>
          <p:nvSpPr>
            <p:cNvPr id="75" name="Text Box 13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148013" y="3456320"/>
              <a:ext cx="1525096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Virtual memory</a:t>
              </a:r>
            </a:p>
          </p:txBody>
        </p:sp>
        <p:sp>
          <p:nvSpPr>
            <p:cNvPr id="76" name="Rectangle 14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457575" y="4006731"/>
              <a:ext cx="914400" cy="2286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Unallocated</a:t>
              </a:r>
            </a:p>
          </p:txBody>
        </p:sp>
        <p:sp>
          <p:nvSpPr>
            <p:cNvPr id="77" name="Rectangle 15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457575" y="4235331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8" name="Rectangle 16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457575" y="4463931"/>
              <a:ext cx="914400" cy="2286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" name="Rectangle 17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457575" y="4689807"/>
              <a:ext cx="914400" cy="2286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Unallocated</a:t>
              </a:r>
            </a:p>
          </p:txBody>
        </p:sp>
        <p:sp>
          <p:nvSpPr>
            <p:cNvPr id="80" name="Rectangle 18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457575" y="4915232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1" name="Rectangle 19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457575" y="5143832"/>
              <a:ext cx="914400" cy="2286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7" name="Rectangle 25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457575" y="5366082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0" name="Text Box 28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318000" y="3889707"/>
              <a:ext cx="254000" cy="2444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91" name="Text Box 29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318802" y="5686757"/>
              <a:ext cx="396560" cy="2453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GB" sz="1000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n</a:t>
              </a:r>
              <a:r>
                <a:rPr lang="en-GB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-1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933009" y="3542657"/>
            <a:ext cx="2100169" cy="1835445"/>
            <a:chOff x="5891213" y="3456320"/>
            <a:chExt cx="2100169" cy="1835445"/>
          </a:xfrm>
        </p:grpSpPr>
        <p:sp>
          <p:nvSpPr>
            <p:cNvPr id="35" name="Rectangle 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6273800" y="4934083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Text Box 4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150062" y="4913446"/>
              <a:ext cx="841320" cy="2790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PP 2</a:t>
              </a:r>
              <a:r>
                <a:rPr lang="en-GB" sz="1400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m-p</a:t>
              </a: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-1</a:t>
              </a:r>
            </a:p>
          </p:txBody>
        </p:sp>
        <p:sp>
          <p:nvSpPr>
            <p:cNvPr id="37" name="Text Box 5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891213" y="3456320"/>
              <a:ext cx="1627882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Physical memory</a:t>
              </a:r>
            </a:p>
          </p:txBody>
        </p:sp>
        <p:sp>
          <p:nvSpPr>
            <p:cNvPr id="68" name="Rectangle 6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273800" y="3803783"/>
              <a:ext cx="914400" cy="2286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Empty</a:t>
              </a:r>
            </a:p>
          </p:txBody>
        </p:sp>
        <p:sp>
          <p:nvSpPr>
            <p:cNvPr id="69" name="Rectangle 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273800" y="4032383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Rectangle 8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273800" y="4260983"/>
              <a:ext cx="914400" cy="2286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Empty</a:t>
              </a:r>
            </a:p>
          </p:txBody>
        </p:sp>
        <p:sp>
          <p:nvSpPr>
            <p:cNvPr id="82" name="Text Box 20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153268" y="3773621"/>
              <a:ext cx="499152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PP 0</a:t>
              </a:r>
            </a:p>
          </p:txBody>
        </p:sp>
        <p:sp>
          <p:nvSpPr>
            <p:cNvPr id="83" name="Text Box 21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153268" y="4002221"/>
              <a:ext cx="499152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PP 1</a:t>
              </a:r>
            </a:p>
          </p:txBody>
        </p:sp>
        <p:sp>
          <p:nvSpPr>
            <p:cNvPr id="85" name="Rectangle 2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273800" y="4705483"/>
              <a:ext cx="914400" cy="2286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Empty</a:t>
              </a:r>
            </a:p>
          </p:txBody>
        </p:sp>
        <p:sp>
          <p:nvSpPr>
            <p:cNvPr id="88" name="Rectangle 26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273800" y="4489583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" name="Text Box 30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916517" y="5046440"/>
              <a:ext cx="420606" cy="2453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GB" sz="1000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m</a:t>
              </a:r>
              <a:r>
                <a:rPr lang="en-GB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-1</a:t>
              </a:r>
            </a:p>
          </p:txBody>
        </p:sp>
        <p:sp>
          <p:nvSpPr>
            <p:cNvPr id="93" name="Text Box 31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076683" y="3687718"/>
              <a:ext cx="254000" cy="2444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</p:grpSp>
      <p:sp>
        <p:nvSpPr>
          <p:cNvPr id="94" name="Text Box 3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16200000">
            <a:off x="483343" y="4780581"/>
            <a:ext cx="178623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Virtual pages (VP's)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058102" y="5512518"/>
            <a:ext cx="1475971" cy="922424"/>
            <a:chOff x="6016306" y="5426181"/>
            <a:chExt cx="1475971" cy="922424"/>
          </a:xfrm>
        </p:grpSpPr>
        <p:sp>
          <p:nvSpPr>
            <p:cNvPr id="38" name="AutoShape 4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016306" y="5776451"/>
              <a:ext cx="1475971" cy="572154"/>
            </a:xfrm>
            <a:prstGeom prst="can">
              <a:avLst>
                <a:gd name="adj" fmla="val 25000"/>
              </a:avLst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square" lIns="82058" tIns="41029" rIns="82058" bIns="41029" anchor="ctr">
              <a:spAutoFit/>
            </a:bodyPr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Text Box 49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6192893" y="5426181"/>
              <a:ext cx="1122795" cy="329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058" tIns="41029" rIns="82058" bIns="41029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b="1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Disk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413771" y="4242545"/>
            <a:ext cx="2532677" cy="1949047"/>
            <a:chOff x="4371975" y="4156208"/>
            <a:chExt cx="2532677" cy="1949047"/>
          </a:xfrm>
        </p:grpSpPr>
        <p:sp>
          <p:nvSpPr>
            <p:cNvPr id="84" name="Line 22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V="1">
              <a:off x="4371975" y="4156208"/>
              <a:ext cx="1905000" cy="203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Line 24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4371975" y="5006856"/>
              <a:ext cx="1905000" cy="637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Line 27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4371975" y="4611820"/>
              <a:ext cx="1905000" cy="8613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Line 22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4377871" y="4588008"/>
              <a:ext cx="2526781" cy="144889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Line 24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4377872" y="5235456"/>
              <a:ext cx="2393478" cy="83579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Line 27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4377871" y="5701780"/>
              <a:ext cx="2171233" cy="4034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5" name="Text Box 3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6437505" y="4354079"/>
            <a:ext cx="187497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Physical pages (PP's)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34073" y="5964199"/>
            <a:ext cx="146304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“Swap Space”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6CB3945-9E61-4D1F-ADD0-5AE7FC82B878}"/>
                  </a:ext>
                </a:extLst>
              </p14:cNvPr>
              <p14:cNvContentPartPr/>
              <p14:nvPr/>
            </p14:nvContentPartPr>
            <p14:xfrm>
              <a:off x="2504160" y="4229640"/>
              <a:ext cx="3464640" cy="1949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6CB3945-9E61-4D1F-ADD0-5AE7FC82B87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494800" y="4220280"/>
                <a:ext cx="3483360" cy="196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6118766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4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12848" y="5395210"/>
            <a:ext cx="1475971" cy="572154"/>
          </a:xfrm>
          <a:prstGeom prst="can">
            <a:avLst>
              <a:gd name="adj" fmla="val 25000"/>
            </a:avLst>
          </a:prstGeom>
          <a:solidFill>
            <a:schemeClr val="bg1">
              <a:lumMod val="85000"/>
            </a:schemeClr>
          </a:solidFill>
          <a:ln w="15875">
            <a:solidFill>
              <a:schemeClr val="tx1"/>
            </a:solidFill>
            <a:round/>
            <a:headEnd/>
            <a:tailEnd/>
          </a:ln>
          <a:extLst/>
        </p:spPr>
        <p:txBody>
          <a:bodyPr wrap="square" lIns="82058" tIns="41029" rIns="82058" bIns="41029" anchor="ctr">
            <a:spAutoFit/>
          </a:bodyPr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89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57018" y="435678"/>
            <a:ext cx="8532528" cy="762000"/>
          </a:xfrm>
        </p:spPr>
        <p:txBody>
          <a:bodyPr/>
          <a:lstStyle/>
          <a:p>
            <a:r>
              <a:rPr lang="en-GB" b="0" i="1" dirty="0">
                <a:cs typeface="Calibri" panose="020F0502020204030204" pitchFamily="34" charset="0"/>
              </a:rPr>
              <a:t>or:</a:t>
            </a:r>
            <a:r>
              <a:rPr lang="en-GB" dirty="0">
                <a:cs typeface="Calibri" panose="020F0502020204030204" pitchFamily="34" charset="0"/>
              </a:rPr>
              <a:t> Virtual Memory as DRAM Cache for Disk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0" name="Rectangle 2"/>
              <p:cNvSpPr>
                <a:spLocks noGrp="1" noChangeArrowheads="1"/>
              </p:cNvSpPr>
              <p:nvPr>
                <p:ph idx="1"/>
                <p:custDataLst>
                  <p:tags r:id="rId3"/>
                </p:custDataLst>
              </p:nvPr>
            </p:nvSpPr>
            <p:spPr>
              <a:xfrm>
                <a:off x="396875" y="1362075"/>
                <a:ext cx="7896225" cy="2066925"/>
              </a:xfrm>
            </p:spPr>
            <p:txBody>
              <a:bodyPr/>
              <a:lstStyle/>
              <a:p>
                <a:r>
                  <a:rPr lang="en-US" sz="2400" dirty="0">
                    <a:cs typeface="Calibri" panose="020F0502020204030204" pitchFamily="34" charset="0"/>
                  </a:rPr>
                  <a:t>Think of</a:t>
                </a:r>
                <a:r>
                  <a:rPr lang="en-US" sz="2400" i="1" dirty="0">
                    <a:solidFill>
                      <a:srgbClr val="00000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cs typeface="Calibri" panose="020F0502020204030204" pitchFamily="34" charset="0"/>
                  </a:rPr>
                  <a:t>virtual memory</a:t>
                </a:r>
                <a:r>
                  <a:rPr lang="en-US" sz="2400" i="1" dirty="0">
                    <a:solidFill>
                      <a:srgbClr val="00000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sz="2400" dirty="0">
                    <a:cs typeface="Calibri" panose="020F0502020204030204" pitchFamily="34" charset="0"/>
                  </a:rPr>
                  <a:t>as an array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N</m:t>
                    </m:r>
                    <m:r>
                      <a:rPr lang="en-US" sz="2400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=2</m:t>
                    </m:r>
                    <m:r>
                      <a:rPr lang="en-US" sz="2400" i="1" baseline="30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sz="2400" dirty="0">
                    <a:cs typeface="Calibri" panose="020F0502020204030204" pitchFamily="34" charset="0"/>
                  </a:rPr>
                  <a:t> contiguous bytes stored </a:t>
                </a:r>
                <a:r>
                  <a:rPr lang="en-US" sz="2400" i="1" dirty="0">
                    <a:solidFill>
                      <a:srgbClr val="C00000"/>
                    </a:solidFill>
                    <a:cs typeface="Calibri" panose="020F0502020204030204" pitchFamily="34" charset="0"/>
                  </a:rPr>
                  <a:t>on a disk</a:t>
                </a:r>
              </a:p>
              <a:p>
                <a:r>
                  <a:rPr lang="en-US" sz="2400" dirty="0">
                    <a:cs typeface="Calibri" panose="020F0502020204030204" pitchFamily="34" charset="0"/>
                  </a:rPr>
                  <a:t>Then physical main memory is used as a </a:t>
                </a:r>
                <a:r>
                  <a:rPr lang="en-US" sz="2400" i="1" dirty="0">
                    <a:solidFill>
                      <a:srgbClr val="C00000"/>
                    </a:solidFill>
                    <a:cs typeface="Calibri" panose="020F0502020204030204" pitchFamily="34" charset="0"/>
                  </a:rPr>
                  <a:t>cache</a:t>
                </a:r>
                <a:r>
                  <a:rPr lang="en-US" sz="2400" dirty="0">
                    <a:solidFill>
                      <a:srgbClr val="C0000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sz="2400" dirty="0">
                    <a:cs typeface="Calibri" panose="020F0502020204030204" pitchFamily="34" charset="0"/>
                  </a:rPr>
                  <a:t>for the virtual memory array</a:t>
                </a:r>
              </a:p>
              <a:p>
                <a:pPr lvl="1"/>
                <a:r>
                  <a:rPr lang="en-GB" sz="2000" dirty="0">
                    <a:cs typeface="Calibri" panose="020F0502020204030204" pitchFamily="34" charset="0"/>
                  </a:rPr>
                  <a:t>These “cache blocks” are called </a:t>
                </a:r>
                <a:r>
                  <a:rPr lang="en-GB" sz="2000" i="1" dirty="0">
                    <a:solidFill>
                      <a:srgbClr val="FF0000"/>
                    </a:solidFill>
                    <a:cs typeface="Calibri" panose="020F0502020204030204" pitchFamily="34" charset="0"/>
                  </a:rPr>
                  <a:t>pages </a:t>
                </a:r>
                <a:r>
                  <a:rPr lang="en-GB" sz="2000" dirty="0">
                    <a:cs typeface="Calibri" panose="020F0502020204030204" pitchFamily="34" charset="0"/>
                  </a:rPr>
                  <a:t>(size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P</m:t>
                    </m:r>
                    <m:r>
                      <a:rPr lang="en-GB" sz="2000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=2</m:t>
                    </m:r>
                    <m:r>
                      <a:rPr lang="en-GB" sz="2000" i="1" baseline="30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</m:oMath>
                </a14:m>
                <a:r>
                  <a:rPr lang="en-GB" sz="2000" dirty="0">
                    <a:cs typeface="Calibri" panose="020F0502020204030204" pitchFamily="34" charset="0"/>
                  </a:rPr>
                  <a:t> bytes)</a:t>
                </a:r>
                <a:endParaRPr lang="en-GB" sz="2000" baseline="30000" dirty="0"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29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39"/>
                </p:custDataLst>
              </p:nvPr>
            </p:nvSpPr>
            <p:spPr>
              <a:xfrm>
                <a:off x="396875" y="1362075"/>
                <a:ext cx="7896225" cy="2066925"/>
              </a:xfrm>
              <a:blipFill rotWithShape="0">
                <a:blip r:embed="rId40"/>
                <a:stretch>
                  <a:fillRect l="-154" t="-2353" b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5" name="Group 4"/>
          <p:cNvGrpSpPr/>
          <p:nvPr>
            <p:custDataLst>
              <p:tags r:id="rId5"/>
            </p:custDataLst>
          </p:nvPr>
        </p:nvGrpSpPr>
        <p:grpSpPr>
          <a:xfrm>
            <a:off x="1443555" y="3538728"/>
            <a:ext cx="5590933" cy="3049496"/>
            <a:chOff x="1271897" y="3502152"/>
            <a:chExt cx="5590933" cy="3049496"/>
          </a:xfrm>
        </p:grpSpPr>
        <p:sp>
          <p:nvSpPr>
            <p:cNvPr id="12291" name="Rectangle 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145248" y="530225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292" name="Text Box 4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021510" y="5281613"/>
              <a:ext cx="841320" cy="2790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PP 2</a:t>
              </a:r>
              <a:r>
                <a:rPr lang="en-GB" sz="1400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m-p</a:t>
              </a: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-1</a:t>
              </a:r>
            </a:p>
          </p:txBody>
        </p:sp>
        <p:sp>
          <p:nvSpPr>
            <p:cNvPr id="12293" name="Text Box 5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773988" y="3502152"/>
              <a:ext cx="1627881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Physical memory</a:t>
              </a:r>
            </a:p>
          </p:txBody>
        </p:sp>
        <p:sp>
          <p:nvSpPr>
            <p:cNvPr id="12294" name="Rectangle 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145248" y="4171950"/>
              <a:ext cx="914400" cy="2286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Empty</a:t>
              </a:r>
            </a:p>
          </p:txBody>
        </p:sp>
        <p:sp>
          <p:nvSpPr>
            <p:cNvPr id="12295" name="Rectangle 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145248" y="440055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296" name="Rectangle 8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145248" y="4629150"/>
              <a:ext cx="914400" cy="2286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Empty</a:t>
              </a:r>
            </a:p>
          </p:txBody>
        </p:sp>
        <p:sp>
          <p:nvSpPr>
            <p:cNvPr id="12297" name="Rectangle 9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329023" y="5508625"/>
              <a:ext cx="914400" cy="2286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Uncached</a:t>
              </a: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298" name="Text Box 10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841395" y="3916363"/>
              <a:ext cx="509497" cy="2790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VP 0</a:t>
              </a:r>
            </a:p>
          </p:txBody>
        </p:sp>
        <p:sp>
          <p:nvSpPr>
            <p:cNvPr id="12299" name="Text Box 11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841395" y="4144963"/>
              <a:ext cx="509497" cy="2790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VP 1</a:t>
              </a:r>
            </a:p>
          </p:txBody>
        </p:sp>
        <p:sp>
          <p:nvSpPr>
            <p:cNvPr id="12300" name="Text Box 12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271897" y="5520417"/>
              <a:ext cx="817274" cy="2790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VP 2</a:t>
              </a:r>
              <a:r>
                <a:rPr lang="en-GB" sz="1400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n-p</a:t>
              </a: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-1</a:t>
              </a:r>
            </a:p>
          </p:txBody>
        </p:sp>
        <p:sp>
          <p:nvSpPr>
            <p:cNvPr id="12301" name="Text Box 13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019460" y="3503913"/>
              <a:ext cx="1525096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Virtual memory</a:t>
              </a:r>
            </a:p>
          </p:txBody>
        </p:sp>
        <p:sp>
          <p:nvSpPr>
            <p:cNvPr id="12302" name="Rectangle 1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329023" y="3927024"/>
              <a:ext cx="914400" cy="2286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Unallocated</a:t>
              </a:r>
            </a:p>
          </p:txBody>
        </p:sp>
        <p:sp>
          <p:nvSpPr>
            <p:cNvPr id="12303" name="Rectangle 1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329023" y="4155624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Cached</a:t>
              </a:r>
            </a:p>
          </p:txBody>
        </p:sp>
        <p:sp>
          <p:nvSpPr>
            <p:cNvPr id="12304" name="Rectangle 16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329023" y="4384224"/>
              <a:ext cx="914400" cy="2286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Uncached</a:t>
              </a: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05" name="Rectangle 17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329023" y="4610100"/>
              <a:ext cx="914400" cy="2286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Unallocated</a:t>
              </a:r>
            </a:p>
          </p:txBody>
        </p:sp>
        <p:sp>
          <p:nvSpPr>
            <p:cNvPr id="12306" name="Rectangle 1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329023" y="4835525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Cached</a:t>
              </a:r>
            </a:p>
          </p:txBody>
        </p:sp>
        <p:sp>
          <p:nvSpPr>
            <p:cNvPr id="12307" name="Rectangle 1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329023" y="5064125"/>
              <a:ext cx="914400" cy="2286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Uncached</a:t>
              </a: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08" name="Text Box 20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024716" y="4141788"/>
              <a:ext cx="499152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PP 0</a:t>
              </a:r>
            </a:p>
          </p:txBody>
        </p:sp>
        <p:sp>
          <p:nvSpPr>
            <p:cNvPr id="12309" name="Text Box 21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024716" y="4370388"/>
              <a:ext cx="499152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PP 1</a:t>
              </a:r>
            </a:p>
          </p:txBody>
        </p:sp>
        <p:sp>
          <p:nvSpPr>
            <p:cNvPr id="12310" name="Line 22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3243423" y="4264025"/>
              <a:ext cx="1905000" cy="260350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11" name="Rectangle 23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5145248" y="5073650"/>
              <a:ext cx="914400" cy="2286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Empty</a:t>
              </a:r>
            </a:p>
          </p:txBody>
        </p:sp>
        <p:sp>
          <p:nvSpPr>
            <p:cNvPr id="12312" name="Line 24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3243423" y="4981575"/>
              <a:ext cx="1905000" cy="457200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13" name="Rectangle 25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329023" y="5286375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Cached</a:t>
              </a:r>
            </a:p>
          </p:txBody>
        </p:sp>
        <p:sp>
          <p:nvSpPr>
            <p:cNvPr id="12314" name="Rectangle 26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145248" y="485775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15" name="Line 27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V="1">
              <a:off x="3243423" y="4979988"/>
              <a:ext cx="1905000" cy="384175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16" name="Text Box 28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189448" y="3810000"/>
              <a:ext cx="254000" cy="2444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2317" name="Text Box 29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203875" y="5607050"/>
              <a:ext cx="369309" cy="2453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N-1</a:t>
              </a:r>
            </a:p>
          </p:txBody>
        </p:sp>
        <p:sp>
          <p:nvSpPr>
            <p:cNvPr id="12318" name="Text Box 30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800787" y="5414607"/>
              <a:ext cx="394958" cy="2453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M-1</a:t>
              </a:r>
            </a:p>
          </p:txBody>
        </p:sp>
        <p:sp>
          <p:nvSpPr>
            <p:cNvPr id="12319" name="Text Box 31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948131" y="4055885"/>
              <a:ext cx="254000" cy="2444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2320" name="Text Box 32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918507" y="5974566"/>
              <a:ext cx="1784633" cy="5770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Virtual pages (VPs) 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“stored on disk”</a:t>
              </a:r>
            </a:p>
          </p:txBody>
        </p:sp>
        <p:sp>
          <p:nvSpPr>
            <p:cNvPr id="12321" name="Text Box 33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708352" y="5899918"/>
              <a:ext cx="1873375" cy="5770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Physical pages (</a:t>
              </a:r>
              <a:r>
                <a:rPr lang="en-GB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PPs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 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cached in DRAM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234363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eft-Right Arrow 11"/>
          <p:cNvSpPr/>
          <p:nvPr>
            <p:custDataLst>
              <p:tags r:id="rId1"/>
            </p:custDataLst>
          </p:nvPr>
        </p:nvSpPr>
        <p:spPr bwMode="auto">
          <a:xfrm>
            <a:off x="1219200" y="3657600"/>
            <a:ext cx="762000" cy="381000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Left-Right Arrow 12"/>
          <p:cNvSpPr/>
          <p:nvPr>
            <p:custDataLst>
              <p:tags r:id="rId2"/>
            </p:custDataLst>
          </p:nvPr>
        </p:nvSpPr>
        <p:spPr bwMode="auto">
          <a:xfrm>
            <a:off x="2895600" y="3657600"/>
            <a:ext cx="762000" cy="381000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Left-Right Arrow 13"/>
          <p:cNvSpPr/>
          <p:nvPr>
            <p:custDataLst>
              <p:tags r:id="rId3"/>
            </p:custDataLst>
          </p:nvPr>
        </p:nvSpPr>
        <p:spPr bwMode="auto">
          <a:xfrm>
            <a:off x="2895600" y="2514600"/>
            <a:ext cx="762000" cy="381000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Left-Right Arrow 14"/>
          <p:cNvSpPr/>
          <p:nvPr>
            <p:custDataLst>
              <p:tags r:id="rId4"/>
            </p:custDataLst>
          </p:nvPr>
        </p:nvSpPr>
        <p:spPr bwMode="auto">
          <a:xfrm>
            <a:off x="4572000" y="3048000"/>
            <a:ext cx="762000" cy="381000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Left-Right Arrow 15"/>
          <p:cNvSpPr/>
          <p:nvPr>
            <p:custDataLst>
              <p:tags r:id="rId5"/>
            </p:custDataLst>
          </p:nvPr>
        </p:nvSpPr>
        <p:spPr bwMode="auto">
          <a:xfrm>
            <a:off x="6705600" y="3048000"/>
            <a:ext cx="762000" cy="381000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Memory Hierarchy:  Core 2 Duo</a:t>
            </a: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0"/>
            <p:custDataLst>
              <p:tags r:id="rId7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8"/>
            </p:custDataLst>
          </p:nvPr>
        </p:nvSpPr>
        <p:spPr bwMode="auto">
          <a:xfrm>
            <a:off x="7467599" y="2362199"/>
            <a:ext cx="1554480" cy="42062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Disk</a:t>
            </a:r>
          </a:p>
        </p:txBody>
      </p:sp>
      <p:sp>
        <p:nvSpPr>
          <p:cNvPr id="5" name="Rectangle 4"/>
          <p:cNvSpPr/>
          <p:nvPr>
            <p:custDataLst>
              <p:tags r:id="rId9"/>
            </p:custDataLst>
          </p:nvPr>
        </p:nvSpPr>
        <p:spPr bwMode="auto">
          <a:xfrm>
            <a:off x="5334000" y="2362200"/>
            <a:ext cx="1371600" cy="182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Main Memory</a:t>
            </a:r>
          </a:p>
        </p:txBody>
      </p:sp>
      <p:sp>
        <p:nvSpPr>
          <p:cNvPr id="6" name="Rectangle 5"/>
          <p:cNvSpPr/>
          <p:nvPr>
            <p:custDataLst>
              <p:tags r:id="rId10"/>
            </p:custDataLst>
          </p:nvPr>
        </p:nvSpPr>
        <p:spPr bwMode="auto">
          <a:xfrm>
            <a:off x="3657600" y="2362200"/>
            <a:ext cx="914400" cy="182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L2 unified cache</a:t>
            </a:r>
          </a:p>
        </p:txBody>
      </p:sp>
      <p:grpSp>
        <p:nvGrpSpPr>
          <p:cNvPr id="3" name="Group 10"/>
          <p:cNvGrpSpPr/>
          <p:nvPr>
            <p:custDataLst>
              <p:tags r:id="rId11"/>
            </p:custDataLst>
          </p:nvPr>
        </p:nvGrpSpPr>
        <p:grpSpPr>
          <a:xfrm>
            <a:off x="1981200" y="2362200"/>
            <a:ext cx="914400" cy="1828800"/>
            <a:chOff x="1981200" y="2362200"/>
            <a:chExt cx="914400" cy="1828800"/>
          </a:xfrm>
        </p:grpSpPr>
        <p:sp>
          <p:nvSpPr>
            <p:cNvPr id="7" name="Rectangle 6"/>
            <p:cNvSpPr/>
            <p:nvPr>
              <p:custDataLst>
                <p:tags r:id="rId35"/>
              </p:custDataLst>
            </p:nvPr>
          </p:nvSpPr>
          <p:spPr bwMode="auto">
            <a:xfrm>
              <a:off x="1981200" y="2362200"/>
              <a:ext cx="914400" cy="685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L1 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I-cache</a:t>
              </a:r>
            </a:p>
          </p:txBody>
        </p:sp>
        <p:sp>
          <p:nvSpPr>
            <p:cNvPr id="8" name="Rectangle 7"/>
            <p:cNvSpPr/>
            <p:nvPr>
              <p:custDataLst>
                <p:tags r:id="rId36"/>
              </p:custDataLst>
            </p:nvPr>
          </p:nvSpPr>
          <p:spPr bwMode="auto">
            <a:xfrm>
              <a:off x="1981200" y="3505200"/>
              <a:ext cx="914400" cy="685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sz="1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L1 </a:t>
              </a:r>
            </a:p>
            <a:p>
              <a:pPr lvl="0" algn="ctr"/>
              <a:r>
                <a:rPr lang="en-US" sz="1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D-cache</a:t>
              </a:r>
            </a:p>
          </p:txBody>
        </p:sp>
      </p:grpSp>
      <p:sp>
        <p:nvSpPr>
          <p:cNvPr id="9" name="Rectangle 8"/>
          <p:cNvSpPr/>
          <p:nvPr>
            <p:custDataLst>
              <p:tags r:id="rId12"/>
            </p:custDataLst>
          </p:nvPr>
        </p:nvSpPr>
        <p:spPr bwMode="auto">
          <a:xfrm>
            <a:off x="233265" y="3505200"/>
            <a:ext cx="528735" cy="685800"/>
          </a:xfrm>
          <a:prstGeom prst="rect">
            <a:avLst/>
          </a:prstGeom>
          <a:solidFill>
            <a:srgbClr val="F1C7C7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10" name="Rectangle 9"/>
          <p:cNvSpPr/>
          <p:nvPr>
            <p:custDataLst>
              <p:tags r:id="rId13"/>
            </p:custDataLst>
          </p:nvPr>
        </p:nvSpPr>
        <p:spPr bwMode="auto">
          <a:xfrm>
            <a:off x="762000" y="3505200"/>
            <a:ext cx="4572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Reg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>
            <p:custDataLst>
              <p:tags r:id="rId14"/>
            </p:custDataLst>
          </p:nvPr>
        </p:nvSpPr>
        <p:spPr>
          <a:xfrm>
            <a:off x="4527995" y="4267200"/>
            <a:ext cx="841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B/cycle</a:t>
            </a:r>
          </a:p>
        </p:txBody>
      </p:sp>
      <p:sp>
        <p:nvSpPr>
          <p:cNvPr id="18" name="TextBox 17"/>
          <p:cNvSpPr txBox="1"/>
          <p:nvPr>
            <p:custDataLst>
              <p:tags r:id="rId15"/>
            </p:custDataLst>
          </p:nvPr>
        </p:nvSpPr>
        <p:spPr>
          <a:xfrm>
            <a:off x="2880360" y="4267200"/>
            <a:ext cx="841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B/cycle</a:t>
            </a:r>
          </a:p>
        </p:txBody>
      </p:sp>
      <p:sp>
        <p:nvSpPr>
          <p:cNvPr id="19" name="TextBox 18"/>
          <p:cNvSpPr txBox="1"/>
          <p:nvPr>
            <p:custDataLst>
              <p:tags r:id="rId16"/>
            </p:custDataLst>
          </p:nvPr>
        </p:nvSpPr>
        <p:spPr>
          <a:xfrm>
            <a:off x="1188720" y="4267200"/>
            <a:ext cx="9324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 B/cycle</a:t>
            </a:r>
          </a:p>
        </p:txBody>
      </p:sp>
      <p:sp>
        <p:nvSpPr>
          <p:cNvPr id="20" name="TextBox 19"/>
          <p:cNvSpPr txBox="1"/>
          <p:nvPr>
            <p:custDataLst>
              <p:tags r:id="rId17"/>
            </p:custDataLst>
          </p:nvPr>
        </p:nvSpPr>
        <p:spPr>
          <a:xfrm>
            <a:off x="6400800" y="4267200"/>
            <a:ext cx="1137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B/30 cycles</a:t>
            </a:r>
          </a:p>
        </p:txBody>
      </p:sp>
      <p:sp>
        <p:nvSpPr>
          <p:cNvPr id="21" name="TextBox 20"/>
          <p:cNvSpPr txBox="1"/>
          <p:nvPr>
            <p:custDataLst>
              <p:tags r:id="rId18"/>
            </p:custDataLst>
          </p:nvPr>
        </p:nvSpPr>
        <p:spPr>
          <a:xfrm>
            <a:off x="45720" y="4233672"/>
            <a:ext cx="1218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Throughput:</a:t>
            </a:r>
          </a:p>
        </p:txBody>
      </p:sp>
      <p:sp>
        <p:nvSpPr>
          <p:cNvPr id="22" name="TextBox 21"/>
          <p:cNvSpPr txBox="1"/>
          <p:nvPr>
            <p:custDataLst>
              <p:tags r:id="rId19"/>
            </p:custDataLst>
          </p:nvPr>
        </p:nvSpPr>
        <p:spPr>
          <a:xfrm>
            <a:off x="45720" y="4507992"/>
            <a:ext cx="1216152" cy="33855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Latency:</a:t>
            </a:r>
          </a:p>
        </p:txBody>
      </p:sp>
      <p:sp>
        <p:nvSpPr>
          <p:cNvPr id="23" name="TextBox 22"/>
          <p:cNvSpPr txBox="1"/>
          <p:nvPr>
            <p:custDataLst>
              <p:tags r:id="rId20"/>
            </p:custDataLst>
          </p:nvPr>
        </p:nvSpPr>
        <p:spPr>
          <a:xfrm>
            <a:off x="4527995" y="4538246"/>
            <a:ext cx="930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100 cycles</a:t>
            </a:r>
          </a:p>
        </p:txBody>
      </p:sp>
      <p:sp>
        <p:nvSpPr>
          <p:cNvPr id="24" name="TextBox 23"/>
          <p:cNvSpPr txBox="1"/>
          <p:nvPr>
            <p:custDataLst>
              <p:tags r:id="rId21"/>
            </p:custDataLst>
          </p:nvPr>
        </p:nvSpPr>
        <p:spPr>
          <a:xfrm>
            <a:off x="2880360" y="4538246"/>
            <a:ext cx="8395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14 cycles</a:t>
            </a:r>
          </a:p>
        </p:txBody>
      </p:sp>
      <p:sp>
        <p:nvSpPr>
          <p:cNvPr id="25" name="TextBox 24"/>
          <p:cNvSpPr txBox="1"/>
          <p:nvPr>
            <p:custDataLst>
              <p:tags r:id="rId22"/>
            </p:custDataLst>
          </p:nvPr>
        </p:nvSpPr>
        <p:spPr>
          <a:xfrm>
            <a:off x="1188720" y="4538246"/>
            <a:ext cx="748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3 cycles</a:t>
            </a:r>
          </a:p>
        </p:txBody>
      </p:sp>
      <p:sp>
        <p:nvSpPr>
          <p:cNvPr id="26" name="TextBox 25"/>
          <p:cNvSpPr txBox="1"/>
          <p:nvPr>
            <p:custDataLst>
              <p:tags r:id="rId23"/>
            </p:custDataLst>
          </p:nvPr>
        </p:nvSpPr>
        <p:spPr>
          <a:xfrm>
            <a:off x="6400800" y="4538246"/>
            <a:ext cx="7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millions</a:t>
            </a:r>
          </a:p>
        </p:txBody>
      </p:sp>
      <p:sp>
        <p:nvSpPr>
          <p:cNvPr id="28" name="TextBox 27"/>
          <p:cNvSpPr txBox="1"/>
          <p:nvPr>
            <p:custDataLst>
              <p:tags r:id="rId24"/>
            </p:custDataLst>
          </p:nvPr>
        </p:nvSpPr>
        <p:spPr>
          <a:xfrm>
            <a:off x="3759556" y="2055841"/>
            <a:ext cx="724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~4 MB</a:t>
            </a:r>
          </a:p>
        </p:txBody>
      </p:sp>
      <p:sp>
        <p:nvSpPr>
          <p:cNvPr id="29" name="TextBox 28"/>
          <p:cNvSpPr txBox="1"/>
          <p:nvPr>
            <p:custDataLst>
              <p:tags r:id="rId25"/>
            </p:custDataLst>
          </p:nvPr>
        </p:nvSpPr>
        <p:spPr>
          <a:xfrm>
            <a:off x="2111851" y="3200400"/>
            <a:ext cx="659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32 KB</a:t>
            </a:r>
          </a:p>
        </p:txBody>
      </p:sp>
      <p:sp>
        <p:nvSpPr>
          <p:cNvPr id="31" name="TextBox 30"/>
          <p:cNvSpPr txBox="1"/>
          <p:nvPr>
            <p:custDataLst>
              <p:tags r:id="rId26"/>
            </p:custDataLst>
          </p:nvPr>
        </p:nvSpPr>
        <p:spPr>
          <a:xfrm>
            <a:off x="5670995" y="2057400"/>
            <a:ext cx="679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~8 GB</a:t>
            </a:r>
          </a:p>
        </p:txBody>
      </p:sp>
      <p:sp>
        <p:nvSpPr>
          <p:cNvPr id="32" name="TextBox 31"/>
          <p:cNvSpPr txBox="1"/>
          <p:nvPr>
            <p:custDataLst>
              <p:tags r:id="rId27"/>
            </p:custDataLst>
          </p:nvPr>
        </p:nvSpPr>
        <p:spPr>
          <a:xfrm>
            <a:off x="7869807" y="2057400"/>
            <a:ext cx="888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~500 GB</a:t>
            </a:r>
          </a:p>
        </p:txBody>
      </p:sp>
      <p:sp>
        <p:nvSpPr>
          <p:cNvPr id="33" name="TextBox 32"/>
          <p:cNvSpPr txBox="1"/>
          <p:nvPr>
            <p:custDataLst>
              <p:tags r:id="rId28"/>
            </p:custDataLst>
          </p:nvPr>
        </p:nvSpPr>
        <p:spPr>
          <a:xfrm>
            <a:off x="6934200" y="67278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drawn to scale </a:t>
            </a:r>
          </a:p>
        </p:txBody>
      </p:sp>
      <p:cxnSp>
        <p:nvCxnSpPr>
          <p:cNvPr id="36" name="Elbow Connector 35"/>
          <p:cNvCxnSpPr/>
          <p:nvPr>
            <p:custDataLst>
              <p:tags r:id="rId29"/>
            </p:custDataLst>
          </p:nvPr>
        </p:nvCxnSpPr>
        <p:spPr bwMode="auto">
          <a:xfrm rot="16200000" flipH="1">
            <a:off x="3261745" y="3345180"/>
            <a:ext cx="1588" cy="3063240"/>
          </a:xfrm>
          <a:prstGeom prst="bentConnector3">
            <a:avLst>
              <a:gd name="adj1" fmla="val 20602834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8" name="TextBox 37"/>
          <p:cNvSpPr txBox="1"/>
          <p:nvPr>
            <p:custDataLst>
              <p:tags r:id="rId30"/>
            </p:custDataLst>
          </p:nvPr>
        </p:nvSpPr>
        <p:spPr>
          <a:xfrm>
            <a:off x="2648590" y="5256714"/>
            <a:ext cx="14143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Miss Penalty </a:t>
            </a:r>
          </a:p>
          <a:p>
            <a:pPr algn="ctr"/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(latency)</a:t>
            </a:r>
          </a:p>
          <a:p>
            <a:pPr algn="ctr"/>
            <a:r>
              <a:rPr lang="en-US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33x</a:t>
            </a:r>
          </a:p>
        </p:txBody>
      </p:sp>
      <p:cxnSp>
        <p:nvCxnSpPr>
          <p:cNvPr id="40" name="Elbow Connector 39"/>
          <p:cNvCxnSpPr/>
          <p:nvPr>
            <p:custDataLst>
              <p:tags r:id="rId31"/>
            </p:custDataLst>
          </p:nvPr>
        </p:nvCxnSpPr>
        <p:spPr bwMode="auto">
          <a:xfrm rot="16200000" flipH="1">
            <a:off x="5998338" y="3962400"/>
            <a:ext cx="1588" cy="1828800"/>
          </a:xfrm>
          <a:prstGeom prst="bentConnector3">
            <a:avLst>
              <a:gd name="adj1" fmla="val 21045781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42" name="TextBox 41"/>
          <p:cNvSpPr txBox="1"/>
          <p:nvPr>
            <p:custDataLst>
              <p:tags r:id="rId32"/>
            </p:custDataLst>
          </p:nvPr>
        </p:nvSpPr>
        <p:spPr>
          <a:xfrm>
            <a:off x="5297691" y="5259982"/>
            <a:ext cx="14143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Miss Penalty </a:t>
            </a:r>
          </a:p>
          <a:p>
            <a:pPr algn="ctr"/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(latency)</a:t>
            </a:r>
          </a:p>
          <a:p>
            <a:pPr algn="ctr"/>
            <a:r>
              <a:rPr lang="en-US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10,000x</a:t>
            </a:r>
          </a:p>
        </p:txBody>
      </p:sp>
      <p:sp>
        <p:nvSpPr>
          <p:cNvPr id="11" name="TextBox 10"/>
          <p:cNvSpPr txBox="1"/>
          <p:nvPr>
            <p:custDataLst>
              <p:tags r:id="rId33"/>
            </p:custDataLst>
          </p:nvPr>
        </p:nvSpPr>
        <p:spPr>
          <a:xfrm>
            <a:off x="1446590" y="1341856"/>
            <a:ext cx="275088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SRAM</a:t>
            </a:r>
          </a:p>
          <a:p>
            <a:pPr algn="ctr"/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Static Random Access Memory</a:t>
            </a:r>
          </a:p>
        </p:txBody>
      </p:sp>
      <p:sp>
        <p:nvSpPr>
          <p:cNvPr id="41" name="TextBox 40"/>
          <p:cNvSpPr txBox="1"/>
          <p:nvPr>
            <p:custDataLst>
              <p:tags r:id="rId34"/>
            </p:custDataLst>
          </p:nvPr>
        </p:nvSpPr>
        <p:spPr>
          <a:xfrm>
            <a:off x="4540275" y="1344168"/>
            <a:ext cx="301338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DRAM</a:t>
            </a:r>
          </a:p>
          <a:p>
            <a:pPr algn="ctr"/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Dynamic Random Access Memory</a:t>
            </a:r>
          </a:p>
        </p:txBody>
      </p:sp>
      <p:sp>
        <p:nvSpPr>
          <p:cNvPr id="34" name="Right Brace 33"/>
          <p:cNvSpPr/>
          <p:nvPr/>
        </p:nvSpPr>
        <p:spPr bwMode="auto">
          <a:xfrm rot="16200000">
            <a:off x="2684872" y="37905"/>
            <a:ext cx="274320" cy="4114800"/>
          </a:xfrm>
          <a:prstGeom prst="rightBrac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Right Brace 47"/>
          <p:cNvSpPr/>
          <p:nvPr/>
        </p:nvSpPr>
        <p:spPr bwMode="auto">
          <a:xfrm rot="16200000">
            <a:off x="5906479" y="1164336"/>
            <a:ext cx="274320" cy="1828800"/>
          </a:xfrm>
          <a:prstGeom prst="rightBrac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89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/>
              <a:t>Virtual Memory Design Consequences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sz="2400" dirty="0"/>
              <a:t>Large page size:  typically 4-8 KB or 2-4 MB</a:t>
            </a:r>
          </a:p>
          <a:p>
            <a:pPr lvl="1"/>
            <a:r>
              <a:rPr lang="en-GB" sz="2000" i="1" dirty="0"/>
              <a:t>Can</a:t>
            </a:r>
            <a:r>
              <a:rPr lang="en-GB" sz="2000" dirty="0"/>
              <a:t> be up to 1 GB (for “Big Data” apps on big computers)</a:t>
            </a:r>
          </a:p>
          <a:p>
            <a:pPr lvl="1"/>
            <a:r>
              <a:rPr lang="en-GB" sz="2000" dirty="0"/>
              <a:t>Compared with 64-byte cache blocks</a:t>
            </a:r>
          </a:p>
          <a:p>
            <a:pPr>
              <a:spcBef>
                <a:spcPts val="1800"/>
              </a:spcBef>
            </a:pPr>
            <a:r>
              <a:rPr lang="en-GB" sz="2400" dirty="0"/>
              <a:t>Fully associative</a:t>
            </a:r>
          </a:p>
          <a:p>
            <a:pPr lvl="1"/>
            <a:r>
              <a:rPr lang="en-GB" sz="2000" dirty="0"/>
              <a:t>Any virtual page can be placed in any physical page</a:t>
            </a:r>
          </a:p>
          <a:p>
            <a:pPr lvl="1"/>
            <a:r>
              <a:rPr lang="en-GB" sz="2000" dirty="0"/>
              <a:t>Requires a “large” mapping function – different from CPU caches</a:t>
            </a:r>
          </a:p>
          <a:p>
            <a:pPr>
              <a:spcBef>
                <a:spcPts val="1800"/>
              </a:spcBef>
            </a:pPr>
            <a:r>
              <a:rPr lang="en-GB" sz="2400" dirty="0"/>
              <a:t>Highly sophisticated, expensive replacement algorithms in OS</a:t>
            </a:r>
          </a:p>
          <a:p>
            <a:pPr lvl="1"/>
            <a:r>
              <a:rPr lang="en-GB" sz="2000" dirty="0"/>
              <a:t>Too complicated and open-ended to be implemented in hardware</a:t>
            </a:r>
          </a:p>
          <a:p>
            <a:pPr>
              <a:spcBef>
                <a:spcPts val="1800"/>
              </a:spcBef>
            </a:pPr>
            <a:r>
              <a:rPr lang="en-GB" sz="2400" i="1" dirty="0"/>
              <a:t>Write-back</a:t>
            </a:r>
            <a:r>
              <a:rPr lang="en-GB" sz="2400" dirty="0"/>
              <a:t> rather than </a:t>
            </a:r>
            <a:r>
              <a:rPr lang="en-GB" sz="2400" i="1" dirty="0"/>
              <a:t>write-through</a:t>
            </a:r>
          </a:p>
          <a:p>
            <a:pPr lvl="1"/>
            <a:r>
              <a:rPr lang="en-GB" sz="2000" i="1" dirty="0"/>
              <a:t>Really</a:t>
            </a:r>
            <a:r>
              <a:rPr lang="en-GB" sz="2000" dirty="0"/>
              <a:t> don’t want to write to disk every time we modify something in memory</a:t>
            </a:r>
          </a:p>
          <a:p>
            <a:pPr lvl="1"/>
            <a:r>
              <a:rPr lang="en-GB" sz="2000" dirty="0"/>
              <a:t>Some things may never end up on disk (</a:t>
            </a:r>
            <a:r>
              <a:rPr lang="en-GB" sz="2000" i="1" dirty="0"/>
              <a:t>e.g.</a:t>
            </a:r>
            <a:r>
              <a:rPr lang="en-GB" sz="2000" dirty="0"/>
              <a:t> stack for short-lived process)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5418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Why does VM work on RAM/disk?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>
              <a:lnSpc>
                <a:spcPct val="83000"/>
              </a:lnSpc>
            </a:pPr>
            <a:r>
              <a:rPr lang="en-GB" dirty="0"/>
              <a:t>Avoids disk accesses because of </a:t>
            </a:r>
            <a:r>
              <a:rPr lang="en-GB" i="1" dirty="0"/>
              <a:t>locality</a:t>
            </a:r>
            <a:endParaRPr lang="en-GB" dirty="0"/>
          </a:p>
          <a:p>
            <a:pPr lvl="1">
              <a:lnSpc>
                <a:spcPct val="83000"/>
              </a:lnSpc>
              <a:spcBef>
                <a:spcPts val="1200"/>
              </a:spcBef>
            </a:pPr>
            <a:r>
              <a:rPr lang="en-GB" dirty="0"/>
              <a:t>Same reason that L1 / L2 / L3 caches work</a:t>
            </a:r>
          </a:p>
          <a:p>
            <a:pPr lvl="1">
              <a:lnSpc>
                <a:spcPct val="83000"/>
              </a:lnSpc>
            </a:pPr>
            <a:endParaRPr lang="en-GB" dirty="0"/>
          </a:p>
          <a:p>
            <a:pPr>
              <a:lnSpc>
                <a:spcPct val="83000"/>
              </a:lnSpc>
            </a:pPr>
            <a:r>
              <a:rPr lang="en-GB" dirty="0"/>
              <a:t>The set of virtual pages that a program is “actively” accessing at any point in time is called its </a:t>
            </a:r>
            <a:r>
              <a:rPr lang="en-GB" i="1" dirty="0"/>
              <a:t>working set</a:t>
            </a:r>
            <a:endParaRPr lang="en-GB" dirty="0"/>
          </a:p>
          <a:p>
            <a:pPr lvl="1">
              <a:lnSpc>
                <a:spcPct val="83000"/>
              </a:lnSpc>
              <a:spcBef>
                <a:spcPts val="1200"/>
              </a:spcBef>
            </a:pPr>
            <a:r>
              <a:rPr lang="en-GB" dirty="0"/>
              <a:t>If (</a:t>
            </a:r>
            <a:r>
              <a:rPr lang="en-GB" i="1" dirty="0"/>
              <a:t>working set of one process</a:t>
            </a:r>
            <a:r>
              <a:rPr lang="en-GB" dirty="0"/>
              <a:t> ≤ </a:t>
            </a:r>
            <a:r>
              <a:rPr lang="en-GB" i="1" dirty="0"/>
              <a:t>physical memory</a:t>
            </a:r>
            <a:r>
              <a:rPr lang="en-GB" dirty="0"/>
              <a:t>):</a:t>
            </a:r>
          </a:p>
          <a:p>
            <a:pPr lvl="2">
              <a:lnSpc>
                <a:spcPct val="88000"/>
              </a:lnSpc>
            </a:pPr>
            <a:r>
              <a:rPr lang="en-GB" dirty="0"/>
              <a:t>Good performance for one process (after compulsory misses)</a:t>
            </a:r>
          </a:p>
          <a:p>
            <a:pPr lvl="1">
              <a:lnSpc>
                <a:spcPct val="88000"/>
              </a:lnSpc>
              <a:spcBef>
                <a:spcPts val="1200"/>
              </a:spcBef>
            </a:pPr>
            <a:r>
              <a:rPr lang="en-GB" dirty="0"/>
              <a:t>If (</a:t>
            </a:r>
            <a:r>
              <a:rPr lang="en-GB" i="1" dirty="0"/>
              <a:t>working sets of all processes</a:t>
            </a:r>
            <a:r>
              <a:rPr lang="en-GB" dirty="0"/>
              <a:t> &gt; </a:t>
            </a:r>
            <a:r>
              <a:rPr lang="en-GB" i="1" dirty="0"/>
              <a:t>physical memory</a:t>
            </a:r>
            <a:r>
              <a:rPr lang="en-GB" dirty="0"/>
              <a:t>):</a:t>
            </a:r>
          </a:p>
          <a:p>
            <a:pPr lvl="2">
              <a:lnSpc>
                <a:spcPct val="88000"/>
              </a:lnSpc>
            </a:pPr>
            <a:r>
              <a:rPr lang="en-GB" b="1" i="1" dirty="0">
                <a:solidFill>
                  <a:srgbClr val="FF0000"/>
                </a:solidFill>
                <a:ea typeface="+mn-ea"/>
                <a:cs typeface="+mn-cs"/>
              </a:rPr>
              <a:t>Thrashing:</a:t>
            </a:r>
            <a:r>
              <a:rPr lang="en-GB" i="1" dirty="0"/>
              <a:t>  </a:t>
            </a:r>
            <a:r>
              <a:rPr lang="en-GB" dirty="0"/>
              <a:t>Performance meltdown</a:t>
            </a:r>
            <a:r>
              <a:rPr lang="en-GB" i="1" dirty="0"/>
              <a:t> </a:t>
            </a:r>
            <a:r>
              <a:rPr lang="en-GB" dirty="0"/>
              <a:t>where pages are swapped between memory and disk continuously (CPU always waiting or paging)</a:t>
            </a:r>
          </a:p>
          <a:p>
            <a:pPr lvl="2">
              <a:lnSpc>
                <a:spcPct val="88000"/>
              </a:lnSpc>
            </a:pPr>
            <a:r>
              <a:rPr lang="en-GB" dirty="0"/>
              <a:t>This is why your computer can feel faster when you add RAM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B9051E7-6722-43DD-9BD3-6C4B44C9766B}"/>
                  </a:ext>
                </a:extLst>
              </p14:cNvPr>
              <p14:cNvContentPartPr/>
              <p14:nvPr/>
            </p14:nvContentPartPr>
            <p14:xfrm>
              <a:off x="6828480" y="3360240"/>
              <a:ext cx="1800360" cy="73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B9051E7-6722-43DD-9BD3-6C4B44C9766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19120" y="3350880"/>
                <a:ext cx="1819080" cy="9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36773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Virtual Memory (VM)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Overview and motivation</a:t>
            </a:r>
          </a:p>
          <a:p>
            <a:r>
              <a:rPr lang="en-US" dirty="0"/>
              <a:t>VM as a tool for caching</a:t>
            </a:r>
          </a:p>
          <a:p>
            <a:r>
              <a:rPr lang="en-US" b="1" dirty="0">
                <a:solidFill>
                  <a:srgbClr val="4B2A85"/>
                </a:solidFill>
              </a:rPr>
              <a:t>Address translation</a:t>
            </a:r>
          </a:p>
          <a:p>
            <a:r>
              <a:rPr lang="en-US" dirty="0"/>
              <a:t>VM as a tool for memory management</a:t>
            </a:r>
          </a:p>
          <a:p>
            <a:r>
              <a:rPr lang="en-US" dirty="0"/>
              <a:t>VM as a tool for memory protection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98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 bwMode="auto">
          <a:xfrm>
            <a:off x="5212080" y="1828801"/>
            <a:ext cx="2743200" cy="3636039"/>
          </a:xfrm>
          <a:prstGeom prst="roundRect">
            <a:avLst>
              <a:gd name="adj" fmla="val 3415"/>
            </a:avLst>
          </a:prstGeom>
          <a:solidFill>
            <a:srgbClr val="DDF3E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2400" b="0" i="1" dirty="0">
                <a:latin typeface="Calibri" panose="020F0502020204030204" pitchFamily="34" charset="0"/>
                <a:cs typeface="Calibri" panose="020F0502020204030204" pitchFamily="34" charset="0"/>
              </a:rPr>
              <a:t>Process 2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080" y="3291840"/>
            <a:ext cx="1463040" cy="146304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080" y="3291840"/>
            <a:ext cx="1463040" cy="1463040"/>
          </a:xfrm>
          <a:prstGeom prst="rect">
            <a:avLst/>
          </a:prstGeom>
        </p:spPr>
      </p:pic>
      <p:grpSp>
        <p:nvGrpSpPr>
          <p:cNvPr id="20" name="Group 19"/>
          <p:cNvGrpSpPr/>
          <p:nvPr>
            <p:custDataLst>
              <p:tags r:id="rId1"/>
            </p:custDataLst>
          </p:nvPr>
        </p:nvGrpSpPr>
        <p:grpSpPr>
          <a:xfrm>
            <a:off x="6464808" y="2549252"/>
            <a:ext cx="1274186" cy="1611884"/>
            <a:chOff x="7212150" y="3291499"/>
            <a:chExt cx="1371600" cy="1905000"/>
          </a:xfrm>
        </p:grpSpPr>
        <p:sp>
          <p:nvSpPr>
            <p:cNvPr id="24" name="Rectangle 23"/>
            <p:cNvSpPr/>
            <p:nvPr>
              <p:custDataLst>
                <p:tags r:id="rId14"/>
              </p:custDataLst>
            </p:nvPr>
          </p:nvSpPr>
          <p:spPr bwMode="auto">
            <a:xfrm>
              <a:off x="7212150" y="3291499"/>
              <a:ext cx="1371600" cy="1905000"/>
            </a:xfrm>
            <a:prstGeom prst="rect">
              <a:avLst/>
            </a:prstGeom>
            <a:solidFill>
              <a:srgbClr val="F1C7C7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45720" rIns="0" bIns="0" rtlCol="0" anchor="t" anchorCtr="1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“Memory”</a:t>
              </a:r>
            </a:p>
          </p:txBody>
        </p:sp>
        <p:sp>
          <p:nvSpPr>
            <p:cNvPr id="25" name="Rectangle 24"/>
            <p:cNvSpPr/>
            <p:nvPr>
              <p:custDataLst>
                <p:tags r:id="rId15"/>
              </p:custDataLst>
            </p:nvPr>
          </p:nvSpPr>
          <p:spPr bwMode="auto">
            <a:xfrm>
              <a:off x="7348740" y="3861884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Stack</a:t>
              </a:r>
            </a:p>
          </p:txBody>
        </p:sp>
        <p:sp>
          <p:nvSpPr>
            <p:cNvPr id="26" name="Rectangle 25"/>
            <p:cNvSpPr/>
            <p:nvPr>
              <p:custDataLst>
                <p:tags r:id="rId16"/>
              </p:custDataLst>
            </p:nvPr>
          </p:nvSpPr>
          <p:spPr bwMode="auto">
            <a:xfrm>
              <a:off x="7348740" y="4166685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Heap</a:t>
              </a:r>
            </a:p>
          </p:txBody>
        </p:sp>
        <p:sp>
          <p:nvSpPr>
            <p:cNvPr id="27" name="Rectangle 26"/>
            <p:cNvSpPr/>
            <p:nvPr>
              <p:custDataLst>
                <p:tags r:id="rId17"/>
              </p:custDataLst>
            </p:nvPr>
          </p:nvSpPr>
          <p:spPr bwMode="auto">
            <a:xfrm>
              <a:off x="7348740" y="4739470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Code</a:t>
              </a:r>
            </a:p>
          </p:txBody>
        </p:sp>
        <p:sp>
          <p:nvSpPr>
            <p:cNvPr id="28" name="Rectangle 27"/>
            <p:cNvSpPr/>
            <p:nvPr>
              <p:custDataLst>
                <p:tags r:id="rId18"/>
              </p:custDataLst>
            </p:nvPr>
          </p:nvSpPr>
          <p:spPr bwMode="auto">
            <a:xfrm>
              <a:off x="7348740" y="4455389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</p:grpSp>
      <p:grpSp>
        <p:nvGrpSpPr>
          <p:cNvPr id="21" name="Group 20"/>
          <p:cNvGrpSpPr/>
          <p:nvPr>
            <p:custDataLst>
              <p:tags r:id="rId2"/>
            </p:custDataLst>
          </p:nvPr>
        </p:nvGrpSpPr>
        <p:grpSpPr>
          <a:xfrm>
            <a:off x="6464808" y="4287177"/>
            <a:ext cx="1274186" cy="839136"/>
            <a:chOff x="7208670" y="5257800"/>
            <a:chExt cx="1371600" cy="990600"/>
          </a:xfrm>
        </p:grpSpPr>
        <p:sp>
          <p:nvSpPr>
            <p:cNvPr id="22" name="Rectangle 21"/>
            <p:cNvSpPr/>
            <p:nvPr>
              <p:custDataLst>
                <p:tags r:id="rId12"/>
              </p:custDataLst>
            </p:nvPr>
          </p:nvSpPr>
          <p:spPr bwMode="auto">
            <a:xfrm>
              <a:off x="7208670" y="5257800"/>
              <a:ext cx="1371600" cy="990600"/>
            </a:xfrm>
            <a:prstGeom prst="rect">
              <a:avLst/>
            </a:prstGeom>
            <a:solidFill>
              <a:srgbClr val="F6F5BD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“CPU”</a:t>
              </a:r>
            </a:p>
          </p:txBody>
        </p:sp>
        <p:sp>
          <p:nvSpPr>
            <p:cNvPr id="23" name="Rectangle 22"/>
            <p:cNvSpPr/>
            <p:nvPr>
              <p:custDataLst>
                <p:tags r:id="rId13"/>
              </p:custDataLst>
            </p:nvPr>
          </p:nvSpPr>
          <p:spPr bwMode="auto">
            <a:xfrm>
              <a:off x="7361070" y="5715000"/>
              <a:ext cx="1066800" cy="304800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Registers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New Processes &amp; Programs</a:t>
            </a: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68F54-7D91-4A76-BC8A-DF2228B9AEE4}" type="slidenum">
              <a:rPr lang="en-US" smtClean="0"/>
              <a:t>3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5029200" y="6035039"/>
            <a:ext cx="1828800" cy="548640"/>
          </a:xfrm>
          <a:prstGeom prst="roundRect">
            <a:avLst>
              <a:gd name="adj" fmla="val 9695"/>
            </a:avLst>
          </a:prstGeom>
          <a:solidFill>
            <a:srgbClr val="B8A677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 anchorCtr="0"/>
          <a:lstStyle/>
          <a:p>
            <a:pPr algn="ctr"/>
            <a:r>
              <a:rPr lang="en-US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Chrome.exe</a:t>
            </a:r>
            <a:endParaRPr lang="en-US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097280" y="1828800"/>
            <a:ext cx="2743200" cy="3636040"/>
            <a:chOff x="3822072" y="4330476"/>
            <a:chExt cx="1479581" cy="1961146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3822072" y="4330476"/>
              <a:ext cx="1479581" cy="1961146"/>
            </a:xfrm>
            <a:prstGeom prst="roundRect">
              <a:avLst>
                <a:gd name="adj" fmla="val 3415"/>
              </a:avLst>
            </a:prstGeom>
            <a:solidFill>
              <a:srgbClr val="DDF3E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0"/>
            <a:lstStyle/>
            <a:p>
              <a:r>
                <a:rPr lang="en-US" sz="2400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Process 1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22072" y="5119586"/>
              <a:ext cx="789110" cy="78911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>
              <p:custDataLst>
                <p:tags r:id="rId3"/>
              </p:custDataLst>
            </p:nvPr>
          </p:nvGrpSpPr>
          <p:grpSpPr>
            <a:xfrm>
              <a:off x="4499705" y="4719061"/>
              <a:ext cx="687249" cy="869391"/>
              <a:chOff x="7212150" y="3291499"/>
              <a:chExt cx="1371600" cy="1905000"/>
            </a:xfrm>
          </p:grpSpPr>
          <p:sp>
            <p:nvSpPr>
              <p:cNvPr id="12" name="Rectangle 11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7212150" y="3291499"/>
                <a:ext cx="1371600" cy="1905000"/>
              </a:xfrm>
              <a:prstGeom prst="rect">
                <a:avLst/>
              </a:prstGeom>
              <a:solidFill>
                <a:srgbClr val="F1C7C7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lIns="0" tIns="45720" rIns="0" bIns="0" rtlCol="0" anchor="t" anchorCtr="1"/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“Memory”</a:t>
                </a:r>
              </a:p>
            </p:txBody>
          </p:sp>
          <p:sp>
            <p:nvSpPr>
              <p:cNvPr id="13" name="Rectangle 12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7348740" y="3861884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Stack</a:t>
                </a:r>
              </a:p>
            </p:txBody>
          </p:sp>
          <p:sp>
            <p:nvSpPr>
              <p:cNvPr id="14" name="Rectangle 13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7348740" y="4166685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Heap</a:t>
                </a:r>
              </a:p>
            </p:txBody>
          </p:sp>
          <p:sp>
            <p:nvSpPr>
              <p:cNvPr id="15" name="Rectangle 14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7348740" y="4739470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Code</a:t>
                </a:r>
              </a:p>
            </p:txBody>
          </p:sp>
          <p:sp>
            <p:nvSpPr>
              <p:cNvPr id="16" name="Rectangle 15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7348740" y="4455389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Data</a:t>
                </a:r>
              </a:p>
            </p:txBody>
          </p:sp>
        </p:grpSp>
        <p:grpSp>
          <p:nvGrpSpPr>
            <p:cNvPr id="9" name="Group 8"/>
            <p:cNvGrpSpPr/>
            <p:nvPr>
              <p:custDataLst>
                <p:tags r:id="rId4"/>
              </p:custDataLst>
            </p:nvPr>
          </p:nvGrpSpPr>
          <p:grpSpPr>
            <a:xfrm>
              <a:off x="4499705" y="5656434"/>
              <a:ext cx="687249" cy="452599"/>
              <a:chOff x="7208670" y="5257800"/>
              <a:chExt cx="1371600" cy="990600"/>
            </a:xfrm>
          </p:grpSpPr>
          <p:sp>
            <p:nvSpPr>
              <p:cNvPr id="10" name="Rectangle 9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7208670" y="5257800"/>
                <a:ext cx="1371600" cy="990600"/>
              </a:xfrm>
              <a:prstGeom prst="rect">
                <a:avLst/>
              </a:prstGeom>
              <a:solidFill>
                <a:srgbClr val="F6F5BD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t" anchorCtr="1"/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“CPU”</a:t>
                </a:r>
              </a:p>
            </p:txBody>
          </p:sp>
          <p:sp>
            <p:nvSpPr>
              <p:cNvPr id="11" name="Rectangle 10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7361070" y="5715000"/>
                <a:ext cx="1066800" cy="304800"/>
              </a:xfrm>
              <a:prstGeom prst="rect">
                <a:avLst/>
              </a:prstGeom>
              <a:solidFill>
                <a:srgbClr val="FFFFFF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Registers</a:t>
                </a:r>
              </a:p>
            </p:txBody>
          </p:sp>
        </p:grpSp>
      </p:grpSp>
      <p:sp>
        <p:nvSpPr>
          <p:cNvPr id="30" name="TextBox 29"/>
          <p:cNvSpPr txBox="1"/>
          <p:nvPr/>
        </p:nvSpPr>
        <p:spPr>
          <a:xfrm>
            <a:off x="3918612" y="3224065"/>
            <a:ext cx="1280160" cy="461665"/>
          </a:xfrm>
          <a:prstGeom prst="rect">
            <a:avLst/>
          </a:prstGeom>
          <a:noFill/>
          <a:ln>
            <a:noFill/>
          </a:ln>
        </p:spPr>
        <p:txBody>
          <a:bodyPr wrap="none" lIns="0" rIns="0" rtlCol="0">
            <a:no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fork()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0" y="5508603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exec*()</a:t>
            </a:r>
          </a:p>
        </p:txBody>
      </p:sp>
      <p:cxnSp>
        <p:nvCxnSpPr>
          <p:cNvPr id="32" name="Straight Arrow Connector 31"/>
          <p:cNvCxnSpPr>
            <a:stCxn id="6" idx="3"/>
            <a:endCxn id="18" idx="1"/>
          </p:cNvCxnSpPr>
          <p:nvPr/>
        </p:nvCxnSpPr>
        <p:spPr bwMode="auto">
          <a:xfrm>
            <a:off x="3840480" y="3646820"/>
            <a:ext cx="1371600" cy="1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/>
          <p:cNvCxnSpPr>
            <a:stCxn id="4" idx="0"/>
            <a:endCxn id="29" idx="2"/>
          </p:cNvCxnSpPr>
          <p:nvPr/>
        </p:nvCxnSpPr>
        <p:spPr bwMode="auto">
          <a:xfrm flipV="1">
            <a:off x="5943600" y="4754880"/>
            <a:ext cx="0" cy="1280159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4ECAA57-E768-489D-BD5F-B5D980C39E35}"/>
                  </a:ext>
                </a:extLst>
              </p14:cNvPr>
              <p14:cNvContentPartPr/>
              <p14:nvPr/>
            </p14:nvContentPartPr>
            <p14:xfrm>
              <a:off x="5415480" y="5586480"/>
              <a:ext cx="193680" cy="215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4ECAA57-E768-489D-BD5F-B5D980C39E3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406120" y="5577120"/>
                <a:ext cx="212400" cy="23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201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0" grpId="0"/>
      <p:bldP spid="3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</a:t>
            </a: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62000" y="2560320"/>
            <a:ext cx="7239000" cy="3782287"/>
            <a:chOff x="762000" y="1225418"/>
            <a:chExt cx="7239000" cy="3782287"/>
          </a:xfrm>
        </p:grpSpPr>
        <p:sp>
          <p:nvSpPr>
            <p:cNvPr id="91" name="Rectangle 90"/>
            <p:cNvSpPr/>
            <p:nvPr>
              <p:custDataLst>
                <p:tags r:id="rId3"/>
              </p:custDataLst>
            </p:nvPr>
          </p:nvSpPr>
          <p:spPr bwMode="auto">
            <a:xfrm>
              <a:off x="849998" y="1982110"/>
              <a:ext cx="3749615" cy="114935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" name="Rectangle 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324600" y="4087681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3" name="Text Box 4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018213" y="1519106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0:</a:t>
              </a:r>
            </a:p>
          </p:txBody>
        </p:sp>
        <p:sp>
          <p:nvSpPr>
            <p:cNvPr id="94" name="Text Box 5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018213" y="1747706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1:</a:t>
              </a:r>
            </a:p>
          </p:txBody>
        </p:sp>
        <p:sp>
          <p:nvSpPr>
            <p:cNvPr id="95" name="Text Box 6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779402" y="4040056"/>
              <a:ext cx="57842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M-1:</a:t>
              </a:r>
            </a:p>
          </p:txBody>
        </p:sp>
        <p:sp>
          <p:nvSpPr>
            <p:cNvPr id="96" name="Text Box 7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070676" y="1225418"/>
              <a:ext cx="1360115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Main memory</a:t>
              </a:r>
            </a:p>
          </p:txBody>
        </p:sp>
        <p:sp>
          <p:nvSpPr>
            <p:cNvPr id="97" name="Rectangle 1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429000" y="2321226"/>
              <a:ext cx="1066800" cy="533400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MMU</a:t>
              </a:r>
            </a:p>
          </p:txBody>
        </p:sp>
        <p:sp>
          <p:nvSpPr>
            <p:cNvPr id="98" name="Text Box 15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019800" y="1976306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2:</a:t>
              </a:r>
            </a:p>
          </p:txBody>
        </p:sp>
        <p:sp>
          <p:nvSpPr>
            <p:cNvPr id="99" name="Text Box 16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018213" y="2204906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3:</a:t>
              </a:r>
            </a:p>
          </p:txBody>
        </p:sp>
        <p:sp>
          <p:nvSpPr>
            <p:cNvPr id="100" name="Rectangle 1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324600" y="1523868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Rectangle 1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6324600" y="1752468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" name="Rectangle 1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6324600" y="1981068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3" name="Rectangle 2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324600" y="2209668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" name="Rectangle 2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324600" y="2438268"/>
              <a:ext cx="914400" cy="228600"/>
            </a:xfrm>
            <a:prstGeom prst="rect">
              <a:avLst/>
            </a:prstGeom>
            <a:solidFill>
              <a:srgbClr val="C0C0C0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" name="Rectangle 2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324600" y="2666868"/>
              <a:ext cx="914400" cy="228600"/>
            </a:xfrm>
            <a:prstGeom prst="rect">
              <a:avLst/>
            </a:prstGeom>
            <a:solidFill>
              <a:srgbClr val="C0C0C0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" name="Text Box 23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018213" y="2433506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4:</a:t>
              </a:r>
            </a:p>
          </p:txBody>
        </p:sp>
        <p:sp>
          <p:nvSpPr>
            <p:cNvPr id="107" name="Text Box 24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018213" y="2662106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5:</a:t>
              </a:r>
            </a:p>
          </p:txBody>
        </p:sp>
        <p:sp>
          <p:nvSpPr>
            <p:cNvPr id="108" name="Rectangle 2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324600" y="2895468"/>
              <a:ext cx="914400" cy="228600"/>
            </a:xfrm>
            <a:prstGeom prst="rect">
              <a:avLst/>
            </a:prstGeom>
            <a:solidFill>
              <a:srgbClr val="C0C0C0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9" name="Rectangle 26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324600" y="3124068"/>
              <a:ext cx="914400" cy="228600"/>
            </a:xfrm>
            <a:prstGeom prst="rect">
              <a:avLst/>
            </a:prstGeom>
            <a:solidFill>
              <a:srgbClr val="C0C0C0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" name="Text Box 27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018213" y="2890706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6:</a:t>
              </a:r>
            </a:p>
          </p:txBody>
        </p:sp>
        <p:sp>
          <p:nvSpPr>
            <p:cNvPr id="111" name="Text Box 28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019800" y="3119306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7:</a:t>
              </a:r>
            </a:p>
          </p:txBody>
        </p:sp>
        <p:sp>
          <p:nvSpPr>
            <p:cNvPr id="112" name="Rectangle 29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324600" y="3863843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3" name="Text Box 9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638200" y="2088541"/>
              <a:ext cx="1367147" cy="5168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Physical address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(PA)</a:t>
              </a:r>
            </a:p>
          </p:txBody>
        </p:sp>
        <p:sp>
          <p:nvSpPr>
            <p:cNvPr id="114" name="AutoShape 31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7315201" y="2438268"/>
              <a:ext cx="76200" cy="914400"/>
            </a:xfrm>
            <a:prstGeom prst="rightBrace">
              <a:avLst>
                <a:gd name="adj1" fmla="val 100000"/>
                <a:gd name="adj2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5" name="Text Box 32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842669" y="4702043"/>
              <a:ext cx="1272634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Data (</a:t>
              </a:r>
              <a:r>
                <a:rPr lang="en-GB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int</a:t>
              </a: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/float)</a:t>
              </a:r>
            </a:p>
          </p:txBody>
        </p:sp>
        <p:sp>
          <p:nvSpPr>
            <p:cNvPr id="116" name="Rectangle 33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324600" y="3353119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7" name="Text Box 34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018213" y="3354256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8:</a:t>
              </a:r>
            </a:p>
          </p:txBody>
        </p:sp>
        <p:sp>
          <p:nvSpPr>
            <p:cNvPr id="118" name="Rectangle 3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6400800" y="3587618"/>
              <a:ext cx="914400" cy="2286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eaVert" wrap="none" lIns="90360" tIns="44280" rIns="90360" bIns="44280" anchor="ctr"/>
            <a:lstStyle/>
            <a:p>
              <a:pPr algn="ctr" rtl="1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...</a:t>
              </a:r>
            </a:p>
          </p:txBody>
        </p:sp>
        <p:cxnSp>
          <p:nvCxnSpPr>
            <p:cNvPr id="119" name="Straight Arrow Connector 118"/>
            <p:cNvCxnSpPr>
              <a:stCxn id="97" idx="3"/>
              <a:endCxn id="106" idx="1"/>
            </p:cNvCxnSpPr>
            <p:nvPr>
              <p:custDataLst>
                <p:tags r:id="rId31"/>
              </p:custDataLst>
            </p:nvPr>
          </p:nvCxnSpPr>
          <p:spPr bwMode="auto">
            <a:xfrm flipV="1">
              <a:off x="4495800" y="2586550"/>
              <a:ext cx="1522413" cy="13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0" name="Straight Connector 119"/>
            <p:cNvCxnSpPr/>
            <p:nvPr>
              <p:custDataLst>
                <p:tags r:id="rId32"/>
              </p:custDataLst>
            </p:nvPr>
          </p:nvCxnSpPr>
          <p:spPr bwMode="auto">
            <a:xfrm rot="10800000" flipH="1">
              <a:off x="7467601" y="2895468"/>
              <a:ext cx="533399" cy="1588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" name="Straight Connector 120"/>
            <p:cNvCxnSpPr/>
            <p:nvPr>
              <p:custDataLst>
                <p:tags r:id="rId33"/>
              </p:custDataLst>
            </p:nvPr>
          </p:nvCxnSpPr>
          <p:spPr bwMode="auto">
            <a:xfrm rot="5400000">
              <a:off x="7080250" y="3810662"/>
              <a:ext cx="1839912" cy="1588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" name="Shape 60"/>
            <p:cNvCxnSpPr>
              <a:endCxn id="123" idx="2"/>
            </p:cNvCxnSpPr>
            <p:nvPr>
              <p:custDataLst>
                <p:tags r:id="rId34"/>
              </p:custDataLst>
            </p:nvPr>
          </p:nvCxnSpPr>
          <p:spPr bwMode="auto">
            <a:xfrm rot="10800000">
              <a:off x="1524000" y="2855113"/>
              <a:ext cx="6475412" cy="1876304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3" name="Rectangle 1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990600" y="2321713"/>
              <a:ext cx="1066800" cy="533400"/>
            </a:xfrm>
            <a:prstGeom prst="rect">
              <a:avLst/>
            </a:prstGeom>
            <a:solidFill>
              <a:srgbClr val="F1C7C7"/>
            </a:solidFill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CPU</a:t>
              </a:r>
            </a:p>
          </p:txBody>
        </p:sp>
        <p:cxnSp>
          <p:nvCxnSpPr>
            <p:cNvPr id="124" name="Straight Arrow Connector 123"/>
            <p:cNvCxnSpPr>
              <a:stCxn id="123" idx="3"/>
            </p:cNvCxnSpPr>
            <p:nvPr>
              <p:custDataLst>
                <p:tags r:id="rId36"/>
              </p:custDataLst>
            </p:nvPr>
          </p:nvCxnSpPr>
          <p:spPr bwMode="auto">
            <a:xfrm flipV="1">
              <a:off x="2057400" y="2583844"/>
              <a:ext cx="1370013" cy="456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5" name="Text Box 9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2070855" y="2080209"/>
              <a:ext cx="1279046" cy="5168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Virtual address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(VA)</a:t>
              </a:r>
            </a:p>
          </p:txBody>
        </p:sp>
        <p:sp>
          <p:nvSpPr>
            <p:cNvPr id="126" name="TextBox 125"/>
            <p:cNvSpPr txBox="1"/>
            <p:nvPr>
              <p:custDataLst>
                <p:tags r:id="rId38"/>
              </p:custDataLst>
            </p:nvPr>
          </p:nvSpPr>
          <p:spPr>
            <a:xfrm>
              <a:off x="762000" y="1678118"/>
              <a:ext cx="10342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CPU Chip</a:t>
              </a:r>
            </a:p>
          </p:txBody>
        </p:sp>
        <p:sp>
          <p:nvSpPr>
            <p:cNvPr id="127" name="TextBox 126"/>
            <p:cNvSpPr txBox="1"/>
            <p:nvPr>
              <p:custDataLst>
                <p:tags r:id="rId39"/>
              </p:custDataLst>
            </p:nvPr>
          </p:nvSpPr>
          <p:spPr>
            <a:xfrm>
              <a:off x="5044293" y="2574217"/>
              <a:ext cx="5549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0x4</a:t>
              </a:r>
            </a:p>
          </p:txBody>
        </p:sp>
        <p:sp>
          <p:nvSpPr>
            <p:cNvPr id="128" name="TextBox 127"/>
            <p:cNvSpPr txBox="1"/>
            <p:nvPr>
              <p:custDataLst>
                <p:tags r:id="rId40"/>
              </p:custDataLst>
            </p:nvPr>
          </p:nvSpPr>
          <p:spPr>
            <a:xfrm>
              <a:off x="2242581" y="2573916"/>
              <a:ext cx="9252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0x4100</a:t>
              </a:r>
            </a:p>
          </p:txBody>
        </p:sp>
        <p:sp>
          <p:nvSpPr>
            <p:cNvPr id="129" name="TextBox 128"/>
            <p:cNvSpPr txBox="1"/>
            <p:nvPr>
              <p:custDataLst>
                <p:tags r:id="rId41"/>
              </p:custDataLst>
            </p:nvPr>
          </p:nvSpPr>
          <p:spPr>
            <a:xfrm>
              <a:off x="2496282" y="3660964"/>
              <a:ext cx="24631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Memory Management Unit</a:t>
              </a:r>
            </a:p>
          </p:txBody>
        </p:sp>
        <p:cxnSp>
          <p:nvCxnSpPr>
            <p:cNvPr id="130" name="Straight Arrow Connector 129"/>
            <p:cNvCxnSpPr>
              <a:stCxn id="129" idx="0"/>
              <a:endCxn id="97" idx="2"/>
            </p:cNvCxnSpPr>
            <p:nvPr>
              <p:custDataLst>
                <p:tags r:id="rId42"/>
              </p:custDataLst>
            </p:nvPr>
          </p:nvCxnSpPr>
          <p:spPr bwMode="auto">
            <a:xfrm flipV="1">
              <a:off x="3727837" y="2854626"/>
              <a:ext cx="234563" cy="806338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 bwMode="auto">
              <a:xfrm>
                <a:off x="2377440" y="1371600"/>
                <a:ext cx="4389120" cy="914400"/>
              </a:xfrm>
              <a:prstGeom prst="round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b="1" i="1" dirty="0">
                    <a:solidFill>
                      <a:srgbClr val="C00000"/>
                    </a:solidFill>
                    <a:latin typeface="Calibri" charset="0"/>
                    <a:ea typeface="Calibri" charset="0"/>
                    <a:cs typeface="Calibri" charset="0"/>
                  </a:rPr>
                  <a:t>How do we perform the virtual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→</m:t>
                    </m:r>
                  </m:oMath>
                </a14:m>
                <a:r>
                  <a:rPr lang="en-US" sz="2400" b="1" i="1" dirty="0">
                    <a:solidFill>
                      <a:srgbClr val="C00000"/>
                    </a:solidFill>
                    <a:latin typeface="Calibri" charset="0"/>
                    <a:ea typeface="Calibri" charset="0"/>
                    <a:cs typeface="Calibri" charset="0"/>
                  </a:rPr>
                  <a:t> physical address translation?</a:t>
                </a: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77440" y="1371600"/>
                <a:ext cx="4389120" cy="914400"/>
              </a:xfrm>
              <a:prstGeom prst="roundRect">
                <a:avLst/>
              </a:prstGeom>
              <a:blipFill rotWithShape="0">
                <a:blip r:embed="rId45"/>
                <a:stretch>
                  <a:fillRect b="-8442"/>
                </a:stretch>
              </a:blip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8701030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Translation:  Page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Autofit/>
          </a:bodyPr>
          <a:lstStyle/>
          <a:p>
            <a:r>
              <a:rPr lang="en-US" altLang="ko-KR" dirty="0">
                <a:ea typeface="굴림" charset="-127"/>
                <a:cs typeface="굴림" charset="-127"/>
              </a:rPr>
              <a:t>CPU-generated address can be split into:</a:t>
            </a:r>
          </a:p>
          <a:p>
            <a:pPr lvl="2"/>
            <a:endParaRPr lang="en-US" altLang="ko-KR" dirty="0">
              <a:ea typeface="굴림" charset="-127"/>
              <a:cs typeface="굴림" charset="-127"/>
            </a:endParaRPr>
          </a:p>
          <a:p>
            <a:pPr lvl="2"/>
            <a:endParaRPr lang="en-US" altLang="ko-KR" dirty="0">
              <a:ea typeface="굴림" charset="-127"/>
              <a:cs typeface="굴림" charset="-127"/>
            </a:endParaRPr>
          </a:p>
          <a:p>
            <a:pPr lvl="1"/>
            <a:r>
              <a:rPr lang="en-US" dirty="0"/>
              <a:t>Request is Virtual Address (</a:t>
            </a:r>
            <a:r>
              <a:rPr lang="en-US" dirty="0">
                <a:solidFill>
                  <a:srgbClr val="FF0000"/>
                </a:solidFill>
              </a:rPr>
              <a:t>VA</a:t>
            </a:r>
            <a:r>
              <a:rPr lang="en-US" dirty="0"/>
              <a:t>), want Physical Address (</a:t>
            </a:r>
            <a:r>
              <a:rPr lang="en-US" dirty="0">
                <a:solidFill>
                  <a:srgbClr val="FF0000"/>
                </a:solidFill>
              </a:rPr>
              <a:t>PA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Note that Physical Offset = Virtual Offset  (page-aligned)</a:t>
            </a:r>
          </a:p>
          <a:p>
            <a:pPr>
              <a:spcBef>
                <a:spcPts val="1800"/>
              </a:spcBef>
            </a:pPr>
            <a:r>
              <a:rPr lang="en-US" dirty="0"/>
              <a:t>Use lookup table that we call the </a:t>
            </a:r>
            <a:r>
              <a:rPr lang="en-US" i="1" dirty="0">
                <a:solidFill>
                  <a:srgbClr val="FF0000"/>
                </a:solidFill>
              </a:rPr>
              <a:t>page table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PT</a:t>
            </a:r>
            <a:r>
              <a:rPr lang="en-US" dirty="0"/>
              <a:t>)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Replace Virtual Page Number (</a:t>
            </a:r>
            <a:r>
              <a:rPr lang="en-US" dirty="0">
                <a:solidFill>
                  <a:srgbClr val="FF0000"/>
                </a:solidFill>
              </a:rPr>
              <a:t>VPN</a:t>
            </a:r>
            <a:r>
              <a:rPr lang="en-US" dirty="0"/>
              <a:t>) for Physical Page Number (</a:t>
            </a:r>
            <a:r>
              <a:rPr lang="en-US" dirty="0">
                <a:solidFill>
                  <a:srgbClr val="FF0000"/>
                </a:solidFill>
              </a:rPr>
              <a:t>PPN</a:t>
            </a:r>
            <a:r>
              <a:rPr lang="en-US" dirty="0"/>
              <a:t>) to generate Physical Address</a:t>
            </a:r>
          </a:p>
          <a:p>
            <a:pPr lvl="1"/>
            <a:r>
              <a:rPr lang="en-US" dirty="0"/>
              <a:t>Index PT using VPN:  page table entry (</a:t>
            </a:r>
            <a:r>
              <a:rPr lang="en-US" dirty="0">
                <a:solidFill>
                  <a:srgbClr val="FF0000"/>
                </a:solidFill>
              </a:rPr>
              <a:t>PTE</a:t>
            </a:r>
            <a:r>
              <a:rPr lang="en-US" dirty="0"/>
              <a:t>) stores the PPN plus management bits (</a:t>
            </a:r>
            <a:r>
              <a:rPr lang="en-US" i="1" dirty="0"/>
              <a:t>e.g.</a:t>
            </a:r>
            <a:r>
              <a:rPr lang="en-US" dirty="0"/>
              <a:t> Valid, Dirty, access rights)</a:t>
            </a:r>
          </a:p>
          <a:p>
            <a:pPr lvl="1"/>
            <a:r>
              <a:rPr lang="en-US" dirty="0"/>
              <a:t>Has an entry for </a:t>
            </a:r>
            <a:r>
              <a:rPr lang="en-US" i="1" dirty="0"/>
              <a:t>every</a:t>
            </a:r>
            <a:r>
              <a:rPr lang="en-US" dirty="0"/>
              <a:t> virtual page – why?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6C87C-275B-431F-8AD9-A32AD45F5009}" type="slidenum">
              <a:rPr lang="en-US" smtClean="0"/>
              <a:t>31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834640" y="2057400"/>
            <a:ext cx="4937760" cy="365760"/>
            <a:chOff x="119339" y="-48576"/>
            <a:chExt cx="4937760" cy="365760"/>
          </a:xfrm>
        </p:grpSpPr>
        <p:sp>
          <p:nvSpPr>
            <p:cNvPr id="8" name="Rectangle 7"/>
            <p:cNvSpPr/>
            <p:nvPr/>
          </p:nvSpPr>
          <p:spPr>
            <a:xfrm>
              <a:off x="119339" y="-48576"/>
              <a:ext cx="3108960" cy="36576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Page Number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228299" y="-48576"/>
              <a:ext cx="1828800" cy="36576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Page Offset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03103" y="2057400"/>
                <a:ext cx="1631537" cy="365760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>
                    <a:latin typeface="Calibri" pitchFamily="34" charset="0"/>
                  </a:rPr>
                  <a:t>-bit address: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103" y="2057400"/>
                <a:ext cx="1631537" cy="365760"/>
              </a:xfrm>
              <a:prstGeom prst="rect">
                <a:avLst/>
              </a:prstGeom>
              <a:blipFill rotWithShape="0">
                <a:blip r:embed="rId3"/>
                <a:stretch>
                  <a:fillRect t="-18333" r="-2985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C348C79-6381-4AC3-A01B-18C6040143A4}"/>
                  </a:ext>
                </a:extLst>
              </p14:cNvPr>
              <p14:cNvContentPartPr/>
              <p14:nvPr/>
            </p14:nvContentPartPr>
            <p14:xfrm>
              <a:off x="2834280" y="1774080"/>
              <a:ext cx="4220280" cy="4534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C348C79-6381-4AC3-A01B-18C6040143A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24920" y="1764720"/>
                <a:ext cx="4239000" cy="455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44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62000"/>
          </a:xfrm>
        </p:spPr>
        <p:txBody>
          <a:bodyPr/>
          <a:lstStyle/>
          <a:p>
            <a:r>
              <a:rPr lang="en-GB" dirty="0"/>
              <a:t>Page Table Diagram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r>
              <a:rPr lang="en-US" sz="2400" dirty="0"/>
              <a:t>Page tables stored in physical memory</a:t>
            </a:r>
          </a:p>
          <a:p>
            <a:pPr lvl="1"/>
            <a:r>
              <a:rPr lang="en-US" sz="2000" dirty="0"/>
              <a:t>Too big to fit elsewhere – managed by MMU &amp; OS</a:t>
            </a:r>
          </a:p>
          <a:p>
            <a:r>
              <a:rPr lang="en-US" sz="2400" dirty="0"/>
              <a:t>How many page tables in the system?</a:t>
            </a:r>
          </a:p>
          <a:p>
            <a:pPr lvl="1"/>
            <a:r>
              <a:rPr lang="en-US" sz="2000" i="1" dirty="0"/>
              <a:t>One per process</a:t>
            </a:r>
          </a:p>
        </p:txBody>
      </p:sp>
      <p:sp>
        <p:nvSpPr>
          <p:cNvPr id="60" name="Slide Number Placeholder 59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32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88720" y="1463040"/>
            <a:ext cx="2768681" cy="2875175"/>
            <a:chOff x="1188720" y="1463040"/>
            <a:chExt cx="2768681" cy="2875175"/>
          </a:xfrm>
        </p:grpSpPr>
        <p:sp>
          <p:nvSpPr>
            <p:cNvPr id="14347" name="Text Box 11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006005" y="1463040"/>
              <a:ext cx="1901952" cy="5486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Page Table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(DRAM)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188720" y="2009175"/>
              <a:ext cx="2768681" cy="2329040"/>
              <a:chOff x="1188720" y="2009175"/>
              <a:chExt cx="2768681" cy="2329040"/>
            </a:xfrm>
          </p:grpSpPr>
          <p:sp>
            <p:nvSpPr>
              <p:cNvPr id="14339" name="Rectangle 3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2311481" y="3658905"/>
                <a:ext cx="164592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340" name="Rectangle 4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311481" y="38875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341" name="Rectangle 5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311481" y="3430305"/>
                <a:ext cx="1645920" cy="228600"/>
              </a:xfrm>
              <a:prstGeom prst="rect">
                <a:avLst/>
              </a:prstGeom>
              <a:solidFill>
                <a:srgbClr val="FFFFFF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rgbClr val="000066"/>
                    </a:solidFill>
                    <a:latin typeface="Lato" panose="020F0502020204030203" pitchFamily="34" charset="0"/>
                  </a:rPr>
                  <a:t>null</a:t>
                </a:r>
              </a:p>
            </p:txBody>
          </p:sp>
          <p:sp>
            <p:nvSpPr>
              <p:cNvPr id="14342" name="Rectangle 6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311481" y="2287305"/>
                <a:ext cx="1645920" cy="228600"/>
              </a:xfrm>
              <a:prstGeom prst="rect">
                <a:avLst/>
              </a:prstGeom>
              <a:solidFill>
                <a:srgbClr val="FFFFFF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rgbClr val="000066"/>
                    </a:solidFill>
                    <a:latin typeface="Lato" panose="020F0502020204030203" pitchFamily="34" charset="0"/>
                  </a:rPr>
                  <a:t>null</a:t>
                </a:r>
              </a:p>
            </p:txBody>
          </p:sp>
          <p:sp>
            <p:nvSpPr>
              <p:cNvPr id="14343" name="Rectangle 7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311481" y="25159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344" name="Rectangle 8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311481" y="27445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345" name="Rectangle 9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311481" y="2973105"/>
                <a:ext cx="164592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346" name="Rectangle 10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311481" y="32017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356" name="Rectangle 20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006681" y="36589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14357" name="Rectangle 21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006681" y="38875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4358" name="Rectangle 22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006681" y="34303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14359" name="Rectangle 23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006681" y="22873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14360" name="Rectangle 24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006681" y="25159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4361" name="Rectangle 25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2006681" y="27445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4362" name="Rectangle 26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2006681" y="29731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14363" name="Rectangle 27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2006681" y="32017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4364" name="Text Box 28"/>
              <p:cNvSpPr txBox="1"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2008581" y="2009175"/>
                <a:ext cx="301752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 anchorCtr="0">
                <a:no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Valid</a:t>
                </a:r>
              </a:p>
            </p:txBody>
          </p:sp>
          <p:sp>
            <p:nvSpPr>
              <p:cNvPr id="14373" name="Text Box 37"/>
              <p:cNvSpPr txBox="1"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2309456" y="2011680"/>
                <a:ext cx="1600200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0" rIns="90000" bIns="0" anchor="ctr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PPN/Disk </a:t>
                </a:r>
                <a:r>
                  <a:rPr lang="en-GB" sz="1600" i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Addr</a:t>
                </a:r>
                <a:endParaRPr lang="en-GB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374" name="Text Box 38"/>
              <p:cNvSpPr txBox="1"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188720" y="2286000"/>
                <a:ext cx="82296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1440" tIns="0" rIns="90000" bIns="0" anchor="ctr">
                <a:norm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0:    0</a:t>
                </a:r>
              </a:p>
            </p:txBody>
          </p:sp>
          <p:sp>
            <p:nvSpPr>
              <p:cNvPr id="14375" name="Text Box 39"/>
              <p:cNvSpPr txBox="1"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1188720" y="3886200"/>
                <a:ext cx="82296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1440" tIns="0" rIns="90000" bIns="0" anchor="ctr">
                <a:norm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7:    7</a:t>
                </a:r>
              </a:p>
            </p:txBody>
          </p:sp>
          <p:sp>
            <p:nvSpPr>
              <p:cNvPr id="14379" name="Oval 43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3099816" y="39684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380" name="Oval 44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3099816" y="37398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381" name="Oval 45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3098668" y="28254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382" name="Oval 46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098668" y="2596690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389" name="Oval 53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3101529" y="3054068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391" name="Oval 55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3098414" y="32826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8" name="Text Box 38"/>
              <p:cNvSpPr txBox="1"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1188720" y="2514600"/>
                <a:ext cx="82296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1440" tIns="0" rIns="90000" bIns="0" anchor="ctr">
                <a:norm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1:    1</a:t>
                </a:r>
              </a:p>
            </p:txBody>
          </p:sp>
          <p:sp>
            <p:nvSpPr>
              <p:cNvPr id="69" name="Text Box 38"/>
              <p:cNvSpPr txBox="1"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1188720" y="2743200"/>
                <a:ext cx="82296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1440" tIns="0" rIns="90000" bIns="0" anchor="ctr">
                <a:norm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2:    2</a:t>
                </a:r>
              </a:p>
            </p:txBody>
          </p:sp>
          <p:sp>
            <p:nvSpPr>
              <p:cNvPr id="70" name="Text Box 38"/>
              <p:cNvSpPr txBox="1"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1188720" y="2971800"/>
                <a:ext cx="82296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1440" tIns="0" rIns="90000" bIns="0" anchor="ctr">
                <a:norm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3:    3</a:t>
                </a:r>
              </a:p>
            </p:txBody>
          </p:sp>
          <p:sp>
            <p:nvSpPr>
              <p:cNvPr id="71" name="Text Box 38"/>
              <p:cNvSpPr txBox="1"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1188720" y="3200400"/>
                <a:ext cx="82296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1440" tIns="0" rIns="90000" bIns="0" anchor="ctr">
                <a:norm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4:    4</a:t>
                </a:r>
              </a:p>
            </p:txBody>
          </p:sp>
          <p:sp>
            <p:nvSpPr>
              <p:cNvPr id="72" name="Text Box 38"/>
              <p:cNvSpPr txBox="1"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1188720" y="3429000"/>
                <a:ext cx="82296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1440" tIns="0" rIns="90000" bIns="0" anchor="ctr">
                <a:norm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5:    5</a:t>
                </a:r>
              </a:p>
            </p:txBody>
          </p:sp>
          <p:sp>
            <p:nvSpPr>
              <p:cNvPr id="73" name="Text Box 38"/>
              <p:cNvSpPr txBox="1"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1188720" y="3657600"/>
                <a:ext cx="82296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1440" tIns="0" rIns="90000" bIns="0" anchor="ctr">
                <a:norm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6:    6</a:t>
                </a:r>
              </a:p>
            </p:txBody>
          </p:sp>
          <p:sp>
            <p:nvSpPr>
              <p:cNvPr id="74" name="Rectangle 4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2311481" y="4109615"/>
                <a:ext cx="1645920" cy="228600"/>
              </a:xfrm>
              <a:prstGeom prst="rect">
                <a:avLst/>
              </a:prstGeom>
              <a:solidFill>
                <a:schemeClr val="bg1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82296" anchor="ctr"/>
              <a:lstStyle/>
              <a:p>
                <a:pPr algn="ctr"/>
                <a:r>
                  <a:rPr lang="en-US" sz="1600">
                    <a:latin typeface="Calibri" panose="020F0502020204030204" pitchFamily="34" charset="0"/>
                    <a:cs typeface="Calibri" panose="020F0502020204030204" pitchFamily="34" charset="0"/>
                  </a:rPr>
                  <a:t>...</a:t>
                </a:r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5" name="Rectangle 21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2006681" y="410961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82296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...</a:t>
                </a: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3136392" y="3090671"/>
            <a:ext cx="4361688" cy="2395728"/>
            <a:chOff x="3136392" y="3090671"/>
            <a:chExt cx="4361688" cy="2395728"/>
          </a:xfrm>
        </p:grpSpPr>
        <p:sp>
          <p:nvSpPr>
            <p:cNvPr id="14351" name="Line 15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3136392" y="3776471"/>
              <a:ext cx="4361688" cy="1709928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4390" name="Line 54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3136392" y="3090671"/>
              <a:ext cx="4361688" cy="1572768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136391" y="1783080"/>
            <a:ext cx="2532888" cy="2221992"/>
            <a:chOff x="3136391" y="1783080"/>
            <a:chExt cx="2532888" cy="2221992"/>
          </a:xfrm>
        </p:grpSpPr>
        <p:sp>
          <p:nvSpPr>
            <p:cNvPr id="14352" name="Line 16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3136392" y="2514600"/>
              <a:ext cx="2532886" cy="149047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4353" name="Line 17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3136391" y="2148839"/>
              <a:ext cx="2532887" cy="71323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4354" name="Line 18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3136392" y="1783080"/>
              <a:ext cx="2532887" cy="850393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4392" name="Line 56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3136392" y="2881497"/>
              <a:ext cx="2532886" cy="437775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498080" y="3154680"/>
            <a:ext cx="1371600" cy="2926080"/>
            <a:chOff x="7498080" y="3154680"/>
            <a:chExt cx="1371600" cy="2926080"/>
          </a:xfrm>
        </p:grpSpPr>
        <p:sp>
          <p:nvSpPr>
            <p:cNvPr id="14355" name="Text Box 19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498080" y="3154680"/>
              <a:ext cx="137160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memory</a:t>
              </a:r>
              <a:b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(DRAM/disk)</a:t>
              </a:r>
            </a:p>
          </p:txBody>
        </p:sp>
        <p:sp>
          <p:nvSpPr>
            <p:cNvPr id="14384" name="Rectangle 48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498080" y="3657600"/>
              <a:ext cx="1371600" cy="36576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1</a:t>
              </a:r>
            </a:p>
          </p:txBody>
        </p:sp>
        <p:sp>
          <p:nvSpPr>
            <p:cNvPr id="14385" name="Rectangle 49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498080" y="4066612"/>
              <a:ext cx="1371600" cy="36576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2</a:t>
              </a:r>
            </a:p>
          </p:txBody>
        </p:sp>
        <p:sp>
          <p:nvSpPr>
            <p:cNvPr id="14386" name="Rectangle 50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498080" y="4892040"/>
              <a:ext cx="1371600" cy="36576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4</a:t>
              </a:r>
            </a:p>
          </p:txBody>
        </p:sp>
        <p:sp>
          <p:nvSpPr>
            <p:cNvPr id="14387" name="Rectangle 5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498080" y="5303520"/>
              <a:ext cx="1371600" cy="365760"/>
            </a:xfrm>
            <a:prstGeom prst="rect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6</a:t>
              </a:r>
            </a:p>
          </p:txBody>
        </p:sp>
        <p:sp>
          <p:nvSpPr>
            <p:cNvPr id="14388" name="Rectangle 5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498080" y="5715000"/>
              <a:ext cx="1371600" cy="36576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7</a:t>
              </a:r>
            </a:p>
          </p:txBody>
        </p:sp>
        <p:sp>
          <p:nvSpPr>
            <p:cNvPr id="14393" name="Rectangle 57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498080" y="4480560"/>
              <a:ext cx="1371600" cy="365760"/>
            </a:xfrm>
            <a:prstGeom prst="rect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3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25093" y="1635634"/>
            <a:ext cx="1379213" cy="674940"/>
            <a:chOff x="625093" y="1635634"/>
            <a:chExt cx="1379213" cy="674940"/>
          </a:xfrm>
        </p:grpSpPr>
        <p:cxnSp>
          <p:nvCxnSpPr>
            <p:cNvPr id="92" name="Straight Arrow Connector 91"/>
            <p:cNvCxnSpPr/>
            <p:nvPr>
              <p:custDataLst>
                <p:tags r:id="rId8"/>
              </p:custDataLst>
            </p:nvPr>
          </p:nvCxnSpPr>
          <p:spPr bwMode="auto">
            <a:xfrm>
              <a:off x="1701025" y="1933207"/>
              <a:ext cx="138689" cy="377367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1" name="Text Box 28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25093" y="1635634"/>
              <a:ext cx="1379213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i="1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page #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669280" y="1097280"/>
            <a:ext cx="1915636" cy="1967371"/>
            <a:chOff x="5669280" y="1097280"/>
            <a:chExt cx="1915636" cy="1967371"/>
          </a:xfrm>
        </p:grpSpPr>
        <p:sp>
          <p:nvSpPr>
            <p:cNvPr id="14348" name="Text Box 12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669280" y="1097280"/>
              <a:ext cx="137160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Physical memory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(DRAM)</a:t>
              </a:r>
            </a:p>
          </p:txBody>
        </p:sp>
        <p:sp>
          <p:nvSpPr>
            <p:cNvPr id="14376" name="Text Box 40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039157" y="1596248"/>
              <a:ext cx="544036" cy="3657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0</a:t>
              </a:r>
            </a:p>
          </p:txBody>
        </p:sp>
        <p:sp>
          <p:nvSpPr>
            <p:cNvPr id="14383" name="Text Box 47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7039157" y="2698891"/>
              <a:ext cx="544036" cy="3657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3</a:t>
              </a:r>
            </a:p>
          </p:txBody>
        </p:sp>
        <p:sp>
          <p:nvSpPr>
            <p:cNvPr id="78" name="Text Box 47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7039157" y="2331720"/>
              <a:ext cx="544036" cy="3657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2</a:t>
              </a:r>
            </a:p>
          </p:txBody>
        </p:sp>
        <p:sp>
          <p:nvSpPr>
            <p:cNvPr id="79" name="Text Box 47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7040880" y="1962008"/>
              <a:ext cx="544036" cy="3657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69280" y="1600200"/>
              <a:ext cx="1371600" cy="36576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1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669280" y="1965960"/>
              <a:ext cx="1371600" cy="36576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2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669280" y="2331720"/>
              <a:ext cx="1371600" cy="36576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7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669280" y="2697480"/>
              <a:ext cx="1371600" cy="36576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4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67F3469-A0C6-4285-B05B-E2ED02F9F5A9}"/>
                  </a:ext>
                </a:extLst>
              </p14:cNvPr>
              <p14:cNvContentPartPr/>
              <p14:nvPr/>
            </p14:nvContentPartPr>
            <p14:xfrm>
              <a:off x="720000" y="311400"/>
              <a:ext cx="7297920" cy="3324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67F3469-A0C6-4285-B05B-E2ED02F9F5A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10640" y="302040"/>
                <a:ext cx="7316640" cy="334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28951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4320" y="1325880"/>
            <a:ext cx="1645920" cy="1188720"/>
          </a:xfrm>
          <a:prstGeom prst="rect">
            <a:avLst/>
          </a:prstGeom>
          <a:solidFill>
            <a:srgbClr val="F1C7C7">
              <a:alpha val="50980"/>
            </a:srgbClr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t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Page Table Address Translation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" name="Rectangle 2"/>
          <p:cNvSpPr/>
          <p:nvPr>
            <p:custDataLst>
              <p:tags r:id="rId4"/>
            </p:custDataLst>
          </p:nvPr>
        </p:nvSpPr>
        <p:spPr bwMode="auto">
          <a:xfrm>
            <a:off x="3643788" y="1852604"/>
            <a:ext cx="25146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page number (VPN)</a:t>
            </a:r>
          </a:p>
        </p:txBody>
      </p:sp>
      <p:sp>
        <p:nvSpPr>
          <p:cNvPr id="4" name="Rectangle 3"/>
          <p:cNvSpPr/>
          <p:nvPr>
            <p:custDataLst>
              <p:tags r:id="rId5"/>
            </p:custDataLst>
          </p:nvPr>
        </p:nvSpPr>
        <p:spPr bwMode="auto">
          <a:xfrm>
            <a:off x="6158387" y="1852604"/>
            <a:ext cx="226668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page offset (VPO)</a:t>
            </a:r>
          </a:p>
        </p:txBody>
      </p:sp>
      <p:sp>
        <p:nvSpPr>
          <p:cNvPr id="5" name="Rectangle 4"/>
          <p:cNvSpPr/>
          <p:nvPr>
            <p:custDataLst>
              <p:tags r:id="rId6"/>
            </p:custDataLst>
          </p:nvPr>
        </p:nvSpPr>
        <p:spPr bwMode="auto">
          <a:xfrm>
            <a:off x="3643788" y="3224204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>
            <p:custDataLst>
              <p:tags r:id="rId7"/>
            </p:custDataLst>
          </p:nvPr>
        </p:nvSpPr>
        <p:spPr bwMode="auto">
          <a:xfrm>
            <a:off x="3262788" y="3224204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>
            <p:custDataLst>
              <p:tags r:id="rId8"/>
            </p:custDataLst>
          </p:nvPr>
        </p:nvSpPr>
        <p:spPr bwMode="auto">
          <a:xfrm>
            <a:off x="3643788" y="3529004"/>
            <a:ext cx="2514600" cy="304800"/>
          </a:xfrm>
          <a:prstGeom prst="rect">
            <a:avLst/>
          </a:prstGeom>
          <a:solidFill>
            <a:srgbClr val="D5F1C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>
            <p:custDataLst>
              <p:tags r:id="rId9"/>
            </p:custDataLst>
          </p:nvPr>
        </p:nvSpPr>
        <p:spPr bwMode="auto">
          <a:xfrm>
            <a:off x="3262788" y="3529004"/>
            <a:ext cx="381000" cy="304800"/>
          </a:xfrm>
          <a:prstGeom prst="rect">
            <a:avLst/>
          </a:prstGeom>
          <a:solidFill>
            <a:srgbClr val="8DBA84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>
            <p:custDataLst>
              <p:tags r:id="rId10"/>
            </p:custDataLst>
          </p:nvPr>
        </p:nvSpPr>
        <p:spPr bwMode="auto">
          <a:xfrm>
            <a:off x="3643788" y="3833804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>
            <p:custDataLst>
              <p:tags r:id="rId11"/>
            </p:custDataLst>
          </p:nvPr>
        </p:nvSpPr>
        <p:spPr bwMode="auto">
          <a:xfrm>
            <a:off x="3262788" y="3833804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>
            <p:custDataLst>
              <p:tags r:id="rId12"/>
            </p:custDataLst>
          </p:nvPr>
        </p:nvSpPr>
        <p:spPr bwMode="auto">
          <a:xfrm>
            <a:off x="3643788" y="4138604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>
            <p:custDataLst>
              <p:tags r:id="rId13"/>
            </p:custDataLst>
          </p:nvPr>
        </p:nvSpPr>
        <p:spPr bwMode="auto">
          <a:xfrm>
            <a:off x="3262788" y="4138604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>
            <p:custDataLst>
              <p:tags r:id="rId14"/>
            </p:custDataLst>
          </p:nvPr>
        </p:nvSpPr>
        <p:spPr bwMode="auto">
          <a:xfrm>
            <a:off x="3643788" y="5202090"/>
            <a:ext cx="2514600" cy="304800"/>
          </a:xfrm>
          <a:prstGeom prst="rect">
            <a:avLst/>
          </a:prstGeom>
          <a:solidFill>
            <a:srgbClr val="D5F1C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page number (PPN)</a:t>
            </a:r>
          </a:p>
        </p:txBody>
      </p:sp>
      <p:sp>
        <p:nvSpPr>
          <p:cNvPr id="14" name="Rectangle 13"/>
          <p:cNvSpPr/>
          <p:nvPr>
            <p:custDataLst>
              <p:tags r:id="rId15"/>
            </p:custDataLst>
          </p:nvPr>
        </p:nvSpPr>
        <p:spPr bwMode="auto">
          <a:xfrm>
            <a:off x="6158387" y="5202090"/>
            <a:ext cx="2353769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Physical page offset (PPO)</a:t>
            </a:r>
          </a:p>
        </p:txBody>
      </p:sp>
      <p:sp>
        <p:nvSpPr>
          <p:cNvPr id="19" name="TextBox 18"/>
          <p:cNvSpPr txBox="1"/>
          <p:nvPr>
            <p:custDataLst>
              <p:tags r:id="rId16"/>
            </p:custDataLst>
          </p:nvPr>
        </p:nvSpPr>
        <p:spPr>
          <a:xfrm>
            <a:off x="3544587" y="1471604"/>
            <a:ext cx="2040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address (VA)</a:t>
            </a:r>
          </a:p>
        </p:txBody>
      </p:sp>
      <p:sp>
        <p:nvSpPr>
          <p:cNvPr id="20" name="TextBox 19"/>
          <p:cNvSpPr txBox="1"/>
          <p:nvPr>
            <p:custDataLst>
              <p:tags r:id="rId17"/>
            </p:custDataLst>
          </p:nvPr>
        </p:nvSpPr>
        <p:spPr>
          <a:xfrm>
            <a:off x="3567588" y="5506890"/>
            <a:ext cx="2137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address (PA)</a:t>
            </a:r>
          </a:p>
        </p:txBody>
      </p:sp>
      <p:sp>
        <p:nvSpPr>
          <p:cNvPr id="21" name="TextBox 20"/>
          <p:cNvSpPr txBox="1"/>
          <p:nvPr>
            <p:custDataLst>
              <p:tags r:id="rId18"/>
            </p:custDataLst>
          </p:nvPr>
        </p:nvSpPr>
        <p:spPr>
          <a:xfrm>
            <a:off x="3176026" y="2951599"/>
            <a:ext cx="596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Valid</a:t>
            </a:r>
          </a:p>
        </p:txBody>
      </p:sp>
      <p:sp>
        <p:nvSpPr>
          <p:cNvPr id="22" name="TextBox 21"/>
          <p:cNvSpPr txBox="1"/>
          <p:nvPr>
            <p:custDataLst>
              <p:tags r:id="rId19"/>
            </p:custDataLst>
          </p:nvPr>
        </p:nvSpPr>
        <p:spPr>
          <a:xfrm>
            <a:off x="3648456" y="2952667"/>
            <a:ext cx="2514600" cy="33855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PPN</a:t>
            </a:r>
          </a:p>
        </p:txBody>
      </p:sp>
      <p:cxnSp>
        <p:nvCxnSpPr>
          <p:cNvPr id="24" name="Elbow Connector 23"/>
          <p:cNvCxnSpPr>
            <a:stCxn id="3" idx="1"/>
            <a:endCxn id="8" idx="1"/>
          </p:cNvCxnSpPr>
          <p:nvPr>
            <p:custDataLst>
              <p:tags r:id="rId20"/>
            </p:custDataLst>
          </p:nvPr>
        </p:nvCxnSpPr>
        <p:spPr bwMode="auto">
          <a:xfrm rot="10800000" flipV="1">
            <a:off x="3262788" y="2005004"/>
            <a:ext cx="381000" cy="1676400"/>
          </a:xfrm>
          <a:prstGeom prst="bentConnector3">
            <a:avLst>
              <a:gd name="adj1" fmla="val 203028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4" idx="2"/>
            <a:endCxn id="14" idx="0"/>
          </p:cNvCxnSpPr>
          <p:nvPr>
            <p:custDataLst>
              <p:tags r:id="rId21"/>
            </p:custDataLst>
          </p:nvPr>
        </p:nvCxnSpPr>
        <p:spPr bwMode="auto">
          <a:xfrm>
            <a:off x="7291729" y="2157404"/>
            <a:ext cx="43543" cy="304468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7" idx="2"/>
            <a:endCxn id="13" idx="0"/>
          </p:cNvCxnSpPr>
          <p:nvPr>
            <p:custDataLst>
              <p:tags r:id="rId22"/>
            </p:custDataLst>
          </p:nvPr>
        </p:nvCxnSpPr>
        <p:spPr bwMode="auto">
          <a:xfrm>
            <a:off x="4901088" y="3833804"/>
            <a:ext cx="0" cy="136828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Rectangle 35"/>
          <p:cNvSpPr/>
          <p:nvPr>
            <p:custDataLst>
              <p:tags r:id="rId23"/>
            </p:custDataLst>
          </p:nvPr>
        </p:nvSpPr>
        <p:spPr bwMode="auto">
          <a:xfrm>
            <a:off x="457200" y="1645472"/>
            <a:ext cx="1280160" cy="719063"/>
          </a:xfrm>
          <a:prstGeom prst="rect">
            <a:avLst/>
          </a:prstGeom>
          <a:solidFill>
            <a:srgbClr val="F1C7C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table </a:t>
            </a:r>
            <a:b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 register</a:t>
            </a:r>
          </a:p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PTBR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38" name="Shape 37"/>
          <p:cNvCxnSpPr/>
          <p:nvPr>
            <p:custDataLst>
              <p:tags r:id="rId24"/>
            </p:custDataLst>
          </p:nvPr>
        </p:nvCxnSpPr>
        <p:spPr bwMode="auto">
          <a:xfrm rot="5400000">
            <a:off x="2176938" y="3471855"/>
            <a:ext cx="1066800" cy="1485900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hape 39"/>
          <p:cNvCxnSpPr>
            <a:stCxn id="36" idx="2"/>
          </p:cNvCxnSpPr>
          <p:nvPr>
            <p:custDataLst>
              <p:tags r:id="rId25"/>
            </p:custDataLst>
          </p:nvPr>
        </p:nvCxnSpPr>
        <p:spPr bwMode="auto">
          <a:xfrm rot="16200000" flipH="1">
            <a:off x="1750199" y="1711616"/>
            <a:ext cx="859668" cy="2165506"/>
          </a:xfrm>
          <a:prstGeom prst="bentConnector2">
            <a:avLst/>
          </a:prstGeom>
          <a:noFill/>
          <a:ln w="2540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Rectangle 40"/>
          <p:cNvSpPr/>
          <p:nvPr>
            <p:custDataLst>
              <p:tags r:id="rId26"/>
            </p:custDataLst>
          </p:nvPr>
        </p:nvSpPr>
        <p:spPr>
          <a:xfrm>
            <a:off x="3163148" y="2652028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table </a:t>
            </a:r>
          </a:p>
        </p:txBody>
      </p:sp>
      <p:sp>
        <p:nvSpPr>
          <p:cNvPr id="42" name="TextBox 41"/>
          <p:cNvSpPr txBox="1"/>
          <p:nvPr>
            <p:custDataLst>
              <p:tags r:id="rId27"/>
            </p:custDataLst>
          </p:nvPr>
        </p:nvSpPr>
        <p:spPr>
          <a:xfrm>
            <a:off x="1104270" y="2700984"/>
            <a:ext cx="1591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table address </a:t>
            </a:r>
          </a:p>
          <a:p>
            <a:r>
              <a:rPr lang="en-US" sz="1400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process</a:t>
            </a:r>
          </a:p>
        </p:txBody>
      </p:sp>
      <p:sp>
        <p:nvSpPr>
          <p:cNvPr id="43" name="TextBox 42"/>
          <p:cNvSpPr txBox="1"/>
          <p:nvPr>
            <p:custDataLst>
              <p:tags r:id="rId28"/>
            </p:custDataLst>
          </p:nvPr>
        </p:nvSpPr>
        <p:spPr>
          <a:xfrm>
            <a:off x="328937" y="4384101"/>
            <a:ext cx="166045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Valid bit = 0:</a:t>
            </a:r>
          </a:p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page not in memory</a:t>
            </a:r>
          </a:p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(page fault)</a:t>
            </a:r>
          </a:p>
        </p:txBody>
      </p:sp>
      <p:sp>
        <p:nvSpPr>
          <p:cNvPr id="15" name="TextBox 14"/>
          <p:cNvSpPr txBox="1"/>
          <p:nvPr>
            <p:custDataLst>
              <p:tags r:id="rId29"/>
            </p:custDataLst>
          </p:nvPr>
        </p:nvSpPr>
        <p:spPr>
          <a:xfrm>
            <a:off x="457200" y="5486400"/>
            <a:ext cx="2926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In most cases, the MMU can perform this translation without software assistance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9CCD94E-9752-4D70-8E62-6F16F72C723E}"/>
                  </a:ext>
                </a:extLst>
              </p14:cNvPr>
              <p14:cNvContentPartPr/>
              <p14:nvPr/>
            </p14:nvContentPartPr>
            <p14:xfrm>
              <a:off x="2917800" y="1133640"/>
              <a:ext cx="4766760" cy="3473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9CCD94E-9752-4D70-8E62-6F16F72C723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908440" y="1124280"/>
                <a:ext cx="4785480" cy="349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918C9CE-DF6C-4FBA-83C7-468C6D0ED018}"/>
                  </a:ext>
                </a:extLst>
              </p14:cNvPr>
              <p14:cNvContentPartPr/>
              <p14:nvPr/>
            </p14:nvContentPartPr>
            <p14:xfrm>
              <a:off x="7590600" y="1851480"/>
              <a:ext cx="1416600" cy="19216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918C9CE-DF6C-4FBA-83C7-468C6D0ED01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581240" y="1842120"/>
                <a:ext cx="1435320" cy="194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90388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/>
              <a:t>Page Hit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5"/>
            <a:ext cx="8366125" cy="548640"/>
          </a:xfrm>
        </p:spPr>
        <p:txBody>
          <a:bodyPr/>
          <a:lstStyle/>
          <a:p>
            <a:r>
              <a:rPr lang="en-GB" b="1" i="1" dirty="0">
                <a:solidFill>
                  <a:srgbClr val="FF0000"/>
                </a:solidFill>
              </a:rPr>
              <a:t>Page hit:</a:t>
            </a:r>
            <a:r>
              <a:rPr lang="en-GB" dirty="0"/>
              <a:t>  VM reference is in physical memory</a:t>
            </a:r>
          </a:p>
        </p:txBody>
      </p:sp>
      <p:sp>
        <p:nvSpPr>
          <p:cNvPr id="63" name="Slide Number Placeholder 6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34</a:t>
            </a:fld>
            <a:endParaRPr lang="en-US"/>
          </a:p>
        </p:txBody>
      </p:sp>
      <p:grpSp>
        <p:nvGrpSpPr>
          <p:cNvPr id="83" name="Group 82"/>
          <p:cNvGrpSpPr/>
          <p:nvPr/>
        </p:nvGrpSpPr>
        <p:grpSpPr>
          <a:xfrm>
            <a:off x="2743200" y="1828800"/>
            <a:ext cx="2498706" cy="2688245"/>
            <a:chOff x="1458695" y="1649970"/>
            <a:chExt cx="2498706" cy="2688245"/>
          </a:xfrm>
        </p:grpSpPr>
        <p:sp>
          <p:nvSpPr>
            <p:cNvPr id="84" name="Text Box 11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006005" y="1649970"/>
              <a:ext cx="1901952" cy="3657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Page Table (DRAM)</a:t>
              </a:r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1458695" y="2009175"/>
              <a:ext cx="2498706" cy="2329040"/>
              <a:chOff x="1458695" y="2009175"/>
              <a:chExt cx="2498706" cy="2329040"/>
            </a:xfrm>
          </p:grpSpPr>
          <p:sp>
            <p:nvSpPr>
              <p:cNvPr id="86" name="Rectangle 3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311481" y="3658905"/>
                <a:ext cx="164592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87" name="Rectangle 4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311481" y="38875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88" name="Rectangle 5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311481" y="3430305"/>
                <a:ext cx="1645920" cy="228600"/>
              </a:xfrm>
              <a:prstGeom prst="rect">
                <a:avLst/>
              </a:prstGeom>
              <a:solidFill>
                <a:srgbClr val="FFFFFF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rgbClr val="000066"/>
                    </a:solidFill>
                    <a:latin typeface="Lato" panose="020F0502020204030203" pitchFamily="34" charset="0"/>
                  </a:rPr>
                  <a:t>null</a:t>
                </a:r>
              </a:p>
            </p:txBody>
          </p:sp>
          <p:sp>
            <p:nvSpPr>
              <p:cNvPr id="89" name="Rectangle 6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311481" y="2287305"/>
                <a:ext cx="1645920" cy="228600"/>
              </a:xfrm>
              <a:prstGeom prst="rect">
                <a:avLst/>
              </a:prstGeom>
              <a:solidFill>
                <a:srgbClr val="FFFFFF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rgbClr val="000066"/>
                    </a:solidFill>
                    <a:latin typeface="Lato" panose="020F0502020204030203" pitchFamily="34" charset="0"/>
                  </a:rPr>
                  <a:t>null</a:t>
                </a:r>
              </a:p>
            </p:txBody>
          </p:sp>
          <p:sp>
            <p:nvSpPr>
              <p:cNvPr id="90" name="Rectangle 7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311481" y="25159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1" name="Rectangle 8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311481" y="27445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2" name="Rectangle 9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311481" y="2973105"/>
                <a:ext cx="164592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3" name="Rectangle 10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311481" y="32017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4" name="Rectangle 20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006681" y="36589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95" name="Rectangle 21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006681" y="38875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96" name="Rectangle 22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2006681" y="34303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97" name="Rectangle 23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2006681" y="22873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98" name="Rectangle 24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2006681" y="25159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99" name="Rectangle 25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2006681" y="27445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00" name="Rectangle 26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2006681" y="29731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101" name="Rectangle 27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2006681" y="32017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02" name="Text Box 28"/>
              <p:cNvSpPr txBox="1"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2008581" y="2009175"/>
                <a:ext cx="301752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 anchorCtr="0">
                <a:no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Valid</a:t>
                </a:r>
              </a:p>
            </p:txBody>
          </p:sp>
          <p:sp>
            <p:nvSpPr>
              <p:cNvPr id="103" name="Text Box 37"/>
              <p:cNvSpPr txBox="1"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2309456" y="2011680"/>
                <a:ext cx="1600200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0" rIns="90000" bIns="0" anchor="ctr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PPN/Disk </a:t>
                </a:r>
                <a:r>
                  <a:rPr lang="en-GB" sz="1600" i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Addr</a:t>
                </a:r>
                <a:endParaRPr lang="en-GB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" name="Text Box 38"/>
              <p:cNvSpPr txBox="1"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1458695" y="2286000"/>
                <a:ext cx="54864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0" tIns="0" rIns="90000" bIns="0" anchor="ctr">
                <a:no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0</a:t>
                </a:r>
              </a:p>
            </p:txBody>
          </p:sp>
          <p:sp>
            <p:nvSpPr>
              <p:cNvPr id="105" name="Text Box 39"/>
              <p:cNvSpPr txBox="1"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1458695" y="3886200"/>
                <a:ext cx="54864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0" tIns="0" rIns="90000" bIns="0" anchor="ctr">
                <a:no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7</a:t>
                </a:r>
              </a:p>
            </p:txBody>
          </p:sp>
          <p:sp>
            <p:nvSpPr>
              <p:cNvPr id="106" name="Oval 43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099816" y="39684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07" name="Oval 44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3099816" y="37398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08" name="Oval 45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3098668" y="28254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09" name="Oval 46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3098668" y="2596690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10" name="Oval 53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3101529" y="3054068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11" name="Oval 55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3098414" y="32826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18" name="Rectangle 4"/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2311481" y="4109615"/>
                <a:ext cx="1645920" cy="228600"/>
              </a:xfrm>
              <a:prstGeom prst="rect">
                <a:avLst/>
              </a:prstGeom>
              <a:solidFill>
                <a:schemeClr val="bg1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82296" anchor="ctr"/>
              <a:lstStyle/>
              <a:p>
                <a:pPr algn="ctr"/>
                <a:r>
                  <a:rPr lang="en-US" sz="1600">
                    <a:latin typeface="Calibri" panose="020F0502020204030204" pitchFamily="34" charset="0"/>
                    <a:cs typeface="Calibri" panose="020F0502020204030204" pitchFamily="34" charset="0"/>
                  </a:rPr>
                  <a:t>...</a:t>
                </a:r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9" name="Rectangle 21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2006681" y="410961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82296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...</a:t>
                </a:r>
              </a:p>
            </p:txBody>
          </p:sp>
        </p:grpSp>
      </p:grpSp>
      <p:cxnSp>
        <p:nvCxnSpPr>
          <p:cNvPr id="61" name="Shape 60"/>
          <p:cNvCxnSpPr>
            <a:stCxn id="69" idx="2"/>
          </p:cNvCxnSpPr>
          <p:nvPr>
            <p:custDataLst>
              <p:tags r:id="rId4"/>
            </p:custDataLst>
          </p:nvPr>
        </p:nvCxnSpPr>
        <p:spPr bwMode="auto">
          <a:xfrm rot="5400000">
            <a:off x="1308315" y="2757488"/>
            <a:ext cx="640080" cy="0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9" name="Rectangle 68"/>
          <p:cNvSpPr/>
          <p:nvPr>
            <p:custDataLst>
              <p:tags r:id="rId5"/>
            </p:custDataLst>
          </p:nvPr>
        </p:nvSpPr>
        <p:spPr bwMode="auto">
          <a:xfrm>
            <a:off x="828255" y="219456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address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1440" y="5120640"/>
            <a:ext cx="5723029" cy="1600200"/>
            <a:chOff x="91440" y="5120640"/>
            <a:chExt cx="5723029" cy="1600200"/>
          </a:xfrm>
        </p:grpSpPr>
        <p:sp>
          <p:nvSpPr>
            <p:cNvPr id="67" name="Rounded Rectangle 66"/>
            <p:cNvSpPr/>
            <p:nvPr/>
          </p:nvSpPr>
          <p:spPr bwMode="auto">
            <a:xfrm>
              <a:off x="190909" y="5120640"/>
              <a:ext cx="5623560" cy="1600200"/>
            </a:xfrm>
            <a:prstGeom prst="roundRect">
              <a:avLst>
                <a:gd name="adj" fmla="val 5136"/>
              </a:avLst>
            </a:prstGeom>
            <a:solidFill>
              <a:schemeClr val="bg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Example</a:t>
              </a:r>
              <a:r>
                <a:rPr lang="en-US" sz="1800" b="1" dirty="0">
                  <a:solidFill>
                    <a:srgbClr val="C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:</a:t>
              </a:r>
              <a:r>
                <a:rPr lang="en-US" sz="1800" dirty="0">
                  <a:solidFill>
                    <a:srgbClr val="C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  </a:t>
              </a:r>
              <a:r>
                <a:rPr lang="en-US" b="0" dirty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Page size = </a:t>
              </a:r>
              <a:r>
                <a:rPr lang="en-US" dirty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4 KB</a:t>
              </a:r>
              <a:endParaRPr kumimoji="0" lang="en-US" sz="24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Lato" charset="0"/>
                <a:cs typeface="Calibri" panose="020F0502020204030204" pitchFamily="34" charset="0"/>
              </a:endParaRPr>
            </a:p>
          </p:txBody>
        </p:sp>
        <p:sp>
          <p:nvSpPr>
            <p:cNvPr id="68" name="Rectangle 67"/>
            <p:cNvSpPr/>
            <p:nvPr>
              <p:custDataLst>
                <p:tags r:id="rId22"/>
              </p:custDataLst>
            </p:nvPr>
          </p:nvSpPr>
          <p:spPr bwMode="auto">
            <a:xfrm>
              <a:off x="1554480" y="5577840"/>
              <a:ext cx="1305165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2000" b="0" dirty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0x00740b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91440" y="5577840"/>
              <a:ext cx="1371600" cy="457200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r"/>
              <a:r>
                <a:rPr lang="en-US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Virtual </a:t>
              </a:r>
              <a:r>
                <a:rPr lang="en-US" i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r>
                <a:rPr lang="en-US" b="0" i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ddr</a:t>
              </a:r>
              <a:r>
                <a:rPr lang="en-US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</a:p>
          </p:txBody>
        </p:sp>
        <p:sp>
          <p:nvSpPr>
            <p:cNvPr id="73" name="Rectangle 72"/>
            <p:cNvSpPr/>
            <p:nvPr>
              <p:custDataLst>
                <p:tags r:id="rId23"/>
              </p:custDataLst>
            </p:nvPr>
          </p:nvSpPr>
          <p:spPr bwMode="auto">
            <a:xfrm>
              <a:off x="1554480" y="6126480"/>
              <a:ext cx="1305165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endParaRPr lang="en-US" sz="1800" b="0" dirty="0"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91440" y="6126480"/>
              <a:ext cx="1371600" cy="457200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pPr algn="r"/>
              <a:r>
                <a:rPr lang="en-US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VPN:</a:t>
              </a:r>
            </a:p>
          </p:txBody>
        </p:sp>
        <p:sp>
          <p:nvSpPr>
            <p:cNvPr id="77" name="Rectangle 76"/>
            <p:cNvSpPr/>
            <p:nvPr>
              <p:custDataLst>
                <p:tags r:id="rId24"/>
              </p:custDataLst>
            </p:nvPr>
          </p:nvSpPr>
          <p:spPr bwMode="auto">
            <a:xfrm>
              <a:off x="4389120" y="6126480"/>
              <a:ext cx="1305165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endParaRPr lang="en-US" sz="1800" b="0" dirty="0"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926080" y="6126480"/>
              <a:ext cx="1371600" cy="457200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pPr algn="r"/>
              <a:r>
                <a:rPr lang="en-US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PPN:</a:t>
              </a:r>
            </a:p>
          </p:txBody>
        </p:sp>
        <p:sp>
          <p:nvSpPr>
            <p:cNvPr id="79" name="Rectangle 78"/>
            <p:cNvSpPr/>
            <p:nvPr>
              <p:custDataLst>
                <p:tags r:id="rId25"/>
              </p:custDataLst>
            </p:nvPr>
          </p:nvSpPr>
          <p:spPr bwMode="auto">
            <a:xfrm>
              <a:off x="4389120" y="5577840"/>
              <a:ext cx="1292146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endParaRPr lang="en-US" sz="2000" b="0" dirty="0"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926080" y="5577840"/>
              <a:ext cx="1371600" cy="457200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pPr algn="r"/>
              <a:r>
                <a:rPr lang="en-US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Physical </a:t>
              </a:r>
              <a:r>
                <a:rPr lang="en-US" b="0" i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Addr</a:t>
              </a:r>
              <a:r>
                <a:rPr lang="en-US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6949440" y="1920240"/>
            <a:ext cx="1913913" cy="1600200"/>
            <a:chOff x="5669280" y="1097280"/>
            <a:chExt cx="1913913" cy="1600200"/>
          </a:xfrm>
        </p:grpSpPr>
        <p:sp>
          <p:nvSpPr>
            <p:cNvPr id="121" name="Text Box 12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669280" y="1097280"/>
              <a:ext cx="137160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Physical memory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(DRAM)</a:t>
              </a:r>
            </a:p>
          </p:txBody>
        </p:sp>
        <p:sp>
          <p:nvSpPr>
            <p:cNvPr id="122" name="Text Box 40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039157" y="1596248"/>
              <a:ext cx="544036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0</a:t>
              </a:r>
            </a:p>
          </p:txBody>
        </p:sp>
        <p:sp>
          <p:nvSpPr>
            <p:cNvPr id="123" name="Text Box 47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039157" y="2423160"/>
              <a:ext cx="544036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3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5669280" y="160020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1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5669280" y="187452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2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5669280" y="214884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7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5669280" y="242316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4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6949440" y="3840480"/>
            <a:ext cx="1371600" cy="2377440"/>
            <a:chOff x="7498080" y="3154680"/>
            <a:chExt cx="1371600" cy="2377440"/>
          </a:xfrm>
        </p:grpSpPr>
        <p:sp>
          <p:nvSpPr>
            <p:cNvPr id="132" name="Text Box 19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498080" y="3154680"/>
              <a:ext cx="137160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memory</a:t>
              </a:r>
              <a:b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(DRAM/disk)</a:t>
              </a:r>
            </a:p>
          </p:txBody>
        </p:sp>
        <p:sp>
          <p:nvSpPr>
            <p:cNvPr id="133" name="Rectangle 4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498080" y="365760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1</a:t>
              </a:r>
            </a:p>
          </p:txBody>
        </p:sp>
        <p:sp>
          <p:nvSpPr>
            <p:cNvPr id="134" name="Rectangle 4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498080" y="397764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2</a:t>
              </a:r>
            </a:p>
          </p:txBody>
        </p:sp>
        <p:sp>
          <p:nvSpPr>
            <p:cNvPr id="135" name="Rectangle 5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498080" y="461772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4</a:t>
              </a:r>
            </a:p>
          </p:txBody>
        </p:sp>
        <p:sp>
          <p:nvSpPr>
            <p:cNvPr id="136" name="Rectangle 5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498080" y="493776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6</a:t>
              </a:r>
            </a:p>
          </p:txBody>
        </p:sp>
        <p:sp>
          <p:nvSpPr>
            <p:cNvPr id="137" name="Rectangle 5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498080" y="525780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7</a:t>
              </a:r>
            </a:p>
          </p:txBody>
        </p:sp>
        <p:sp>
          <p:nvSpPr>
            <p:cNvPr id="138" name="Rectangle 5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498080" y="429768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3</a:t>
              </a: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4416552" y="3273552"/>
            <a:ext cx="2532887" cy="2487168"/>
            <a:chOff x="3136392" y="3273552"/>
            <a:chExt cx="2532887" cy="2487168"/>
          </a:xfrm>
        </p:grpSpPr>
        <p:sp>
          <p:nvSpPr>
            <p:cNvPr id="140" name="Line 15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3136392" y="3959352"/>
              <a:ext cx="2532887" cy="1801368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41" name="Line 54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3136392" y="3273552"/>
              <a:ext cx="2532887" cy="1847088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4416553" y="2560320"/>
            <a:ext cx="2532886" cy="1627632"/>
            <a:chOff x="3136392" y="2560320"/>
            <a:chExt cx="2532886" cy="1627632"/>
          </a:xfrm>
        </p:grpSpPr>
        <p:sp>
          <p:nvSpPr>
            <p:cNvPr id="143" name="Line 16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V="1">
              <a:off x="3136392" y="3108960"/>
              <a:ext cx="2532886" cy="107899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44" name="Line 17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3136392" y="2834639"/>
              <a:ext cx="2532886" cy="21031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45" name="Line 18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3136392" y="2560320"/>
              <a:ext cx="2532886" cy="25603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46" name="Line 56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V="1">
              <a:off x="3136392" y="3383280"/>
              <a:ext cx="2532886" cy="11887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B1CFD8E-B1B5-49E2-88E8-26CD8B678C70}"/>
                  </a:ext>
                </a:extLst>
              </p14:cNvPr>
              <p14:cNvContentPartPr/>
              <p14:nvPr/>
            </p14:nvContentPartPr>
            <p14:xfrm>
              <a:off x="188280" y="2711160"/>
              <a:ext cx="8620920" cy="3788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B1CFD8E-B1B5-49E2-88E8-26CD8B678C70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78920" y="2701800"/>
                <a:ext cx="8639640" cy="380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6745101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54864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FF0000"/>
                </a:solidFill>
              </a:rPr>
              <a:t>Page fault:</a:t>
            </a:r>
            <a:r>
              <a:rPr lang="en-GB" i="1" dirty="0">
                <a:solidFill>
                  <a:srgbClr val="C00000"/>
                </a:solidFill>
              </a:rPr>
              <a:t>  </a:t>
            </a:r>
            <a:r>
              <a:rPr lang="en-GB" dirty="0"/>
              <a:t>VM reference is NOT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in physical memory </a:t>
            </a: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35</a:t>
            </a:fld>
            <a:endParaRPr lang="en-US"/>
          </a:p>
        </p:txBody>
      </p:sp>
      <p:grpSp>
        <p:nvGrpSpPr>
          <p:cNvPr id="126" name="Group 125"/>
          <p:cNvGrpSpPr/>
          <p:nvPr/>
        </p:nvGrpSpPr>
        <p:grpSpPr>
          <a:xfrm>
            <a:off x="2743200" y="1828800"/>
            <a:ext cx="2498706" cy="2688245"/>
            <a:chOff x="1458695" y="1649970"/>
            <a:chExt cx="2498706" cy="2688245"/>
          </a:xfrm>
        </p:grpSpPr>
        <p:sp>
          <p:nvSpPr>
            <p:cNvPr id="127" name="Text Box 11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006005" y="1649970"/>
              <a:ext cx="1901952" cy="3657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Page Table (DRAM)</a:t>
              </a:r>
            </a:p>
          </p:txBody>
        </p:sp>
        <p:grpSp>
          <p:nvGrpSpPr>
            <p:cNvPr id="128" name="Group 127"/>
            <p:cNvGrpSpPr/>
            <p:nvPr/>
          </p:nvGrpSpPr>
          <p:grpSpPr>
            <a:xfrm>
              <a:off x="1458695" y="2009175"/>
              <a:ext cx="2498706" cy="2329040"/>
              <a:chOff x="1458695" y="2009175"/>
              <a:chExt cx="2498706" cy="2329040"/>
            </a:xfrm>
          </p:grpSpPr>
          <p:sp>
            <p:nvSpPr>
              <p:cNvPr id="129" name="Rectangle 3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2311481" y="3658905"/>
                <a:ext cx="164592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30" name="Rectangle 4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311481" y="38875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31" name="Rectangle 5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311481" y="3430305"/>
                <a:ext cx="1645920" cy="228600"/>
              </a:xfrm>
              <a:prstGeom prst="rect">
                <a:avLst/>
              </a:prstGeom>
              <a:solidFill>
                <a:srgbClr val="FFFFFF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rgbClr val="000066"/>
                    </a:solidFill>
                    <a:latin typeface="Lato" panose="020F0502020204030203" pitchFamily="34" charset="0"/>
                  </a:rPr>
                  <a:t>null</a:t>
                </a:r>
              </a:p>
            </p:txBody>
          </p:sp>
          <p:sp>
            <p:nvSpPr>
              <p:cNvPr id="132" name="Rectangle 6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311481" y="2287305"/>
                <a:ext cx="1645920" cy="228600"/>
              </a:xfrm>
              <a:prstGeom prst="rect">
                <a:avLst/>
              </a:prstGeom>
              <a:solidFill>
                <a:srgbClr val="FFFFFF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rgbClr val="000066"/>
                    </a:solidFill>
                    <a:latin typeface="Lato" panose="020F0502020204030203" pitchFamily="34" charset="0"/>
                  </a:rPr>
                  <a:t>null</a:t>
                </a:r>
              </a:p>
            </p:txBody>
          </p:sp>
          <p:sp>
            <p:nvSpPr>
              <p:cNvPr id="133" name="Rectangle 7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311481" y="25159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34" name="Rectangle 8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311481" y="27445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35" name="Rectangle 9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311481" y="2973105"/>
                <a:ext cx="164592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36" name="Rectangle 10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311481" y="32017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37" name="Rectangle 20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006681" y="36589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138" name="Rectangle 21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006681" y="38875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39" name="Rectangle 22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006681" y="34303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140" name="Rectangle 23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006681" y="22873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141" name="Rectangle 24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006681" y="25159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42" name="Rectangle 25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2006681" y="27445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43" name="Rectangle 26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2006681" y="29731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144" name="Rectangle 27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2006681" y="32017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45" name="Text Box 28"/>
              <p:cNvSpPr txBox="1"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2008581" y="2009175"/>
                <a:ext cx="301752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 anchorCtr="0">
                <a:no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Valid</a:t>
                </a:r>
              </a:p>
            </p:txBody>
          </p:sp>
          <p:sp>
            <p:nvSpPr>
              <p:cNvPr id="146" name="Text Box 37"/>
              <p:cNvSpPr txBox="1"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2309456" y="2011680"/>
                <a:ext cx="1600200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0" rIns="90000" bIns="0" anchor="ctr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PPN/Disk </a:t>
                </a:r>
                <a:r>
                  <a:rPr lang="en-GB" sz="1600" i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Addr</a:t>
                </a:r>
                <a:endParaRPr lang="en-GB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7" name="Text Box 38"/>
              <p:cNvSpPr txBox="1"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458695" y="2286000"/>
                <a:ext cx="54864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0" tIns="0" rIns="90000" bIns="0" anchor="ctr">
                <a:no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0</a:t>
                </a:r>
              </a:p>
            </p:txBody>
          </p:sp>
          <p:sp>
            <p:nvSpPr>
              <p:cNvPr id="148" name="Text Box 39"/>
              <p:cNvSpPr txBox="1"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1458695" y="3886200"/>
                <a:ext cx="54864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0" tIns="0" rIns="90000" bIns="0" anchor="ctr">
                <a:no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7</a:t>
                </a:r>
              </a:p>
            </p:txBody>
          </p:sp>
          <p:sp>
            <p:nvSpPr>
              <p:cNvPr id="149" name="Oval 43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3099816" y="39684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50" name="Oval 44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3099816" y="37398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51" name="Oval 45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3098668" y="28254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52" name="Oval 46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098668" y="2596690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53" name="Oval 53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3101529" y="3054068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54" name="Oval 55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3098414" y="32826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55" name="Rectangle 4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2311481" y="4109615"/>
                <a:ext cx="1645920" cy="228600"/>
              </a:xfrm>
              <a:prstGeom prst="rect">
                <a:avLst/>
              </a:prstGeom>
              <a:solidFill>
                <a:schemeClr val="bg1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82296" anchor="ctr"/>
              <a:lstStyle/>
              <a:p>
                <a:pPr algn="ctr"/>
                <a:r>
                  <a:rPr lang="en-US" sz="1600">
                    <a:latin typeface="Calibri" panose="020F0502020204030204" pitchFamily="34" charset="0"/>
                    <a:cs typeface="Calibri" panose="020F0502020204030204" pitchFamily="34" charset="0"/>
                  </a:rPr>
                  <a:t>...</a:t>
                </a:r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6" name="Rectangle 21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2006681" y="410961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82296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...</a:t>
                </a:r>
              </a:p>
            </p:txBody>
          </p:sp>
        </p:grpSp>
      </p:grpSp>
      <p:grpSp>
        <p:nvGrpSpPr>
          <p:cNvPr id="157" name="Group 156"/>
          <p:cNvGrpSpPr/>
          <p:nvPr/>
        </p:nvGrpSpPr>
        <p:grpSpPr>
          <a:xfrm>
            <a:off x="6949440" y="1920240"/>
            <a:ext cx="1913913" cy="1600200"/>
            <a:chOff x="5669280" y="1097280"/>
            <a:chExt cx="1913913" cy="1600200"/>
          </a:xfrm>
        </p:grpSpPr>
        <p:sp>
          <p:nvSpPr>
            <p:cNvPr id="158" name="Text Box 12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5669280" y="1097280"/>
              <a:ext cx="137160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Physical memory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(DRAM)</a:t>
              </a:r>
            </a:p>
          </p:txBody>
        </p:sp>
        <p:sp>
          <p:nvSpPr>
            <p:cNvPr id="159" name="Text Box 40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039157" y="1596248"/>
              <a:ext cx="544036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0</a:t>
              </a:r>
            </a:p>
          </p:txBody>
        </p:sp>
        <p:sp>
          <p:nvSpPr>
            <p:cNvPr id="160" name="Text Box 47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039157" y="2423160"/>
              <a:ext cx="544036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3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5669280" y="160020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1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5669280" y="187452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2</a:t>
              </a: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5669280" y="214884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7</a:t>
              </a: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5669280" y="242316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4</a:t>
              </a: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6949440" y="3840480"/>
            <a:ext cx="1371600" cy="2377440"/>
            <a:chOff x="7498080" y="3154680"/>
            <a:chExt cx="1371600" cy="2377440"/>
          </a:xfrm>
        </p:grpSpPr>
        <p:sp>
          <p:nvSpPr>
            <p:cNvPr id="166" name="Text Box 19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498080" y="3154680"/>
              <a:ext cx="137160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memory</a:t>
              </a:r>
              <a:b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(DRAM/disk)</a:t>
              </a:r>
            </a:p>
          </p:txBody>
        </p:sp>
        <p:sp>
          <p:nvSpPr>
            <p:cNvPr id="167" name="Rectangle 48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498080" y="365760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1</a:t>
              </a:r>
            </a:p>
          </p:txBody>
        </p:sp>
        <p:sp>
          <p:nvSpPr>
            <p:cNvPr id="168" name="Rectangle 4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498080" y="397764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2</a:t>
              </a:r>
            </a:p>
          </p:txBody>
        </p:sp>
        <p:sp>
          <p:nvSpPr>
            <p:cNvPr id="169" name="Rectangle 5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498080" y="461772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4</a:t>
              </a:r>
            </a:p>
          </p:txBody>
        </p:sp>
        <p:sp>
          <p:nvSpPr>
            <p:cNvPr id="170" name="Rectangle 51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498080" y="493776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6</a:t>
              </a:r>
            </a:p>
          </p:txBody>
        </p:sp>
        <p:sp>
          <p:nvSpPr>
            <p:cNvPr id="171" name="Rectangle 52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498080" y="525780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7</a:t>
              </a:r>
            </a:p>
          </p:txBody>
        </p:sp>
        <p:sp>
          <p:nvSpPr>
            <p:cNvPr id="172" name="Rectangle 57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498080" y="429768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3</a:t>
              </a: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4416552" y="3273552"/>
            <a:ext cx="2532887" cy="2487168"/>
            <a:chOff x="3136392" y="3273552"/>
            <a:chExt cx="2532887" cy="2487168"/>
          </a:xfrm>
        </p:grpSpPr>
        <p:sp>
          <p:nvSpPr>
            <p:cNvPr id="174" name="Line 15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3136392" y="3959352"/>
              <a:ext cx="2532887" cy="1801368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75" name="Line 54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3136392" y="3273552"/>
              <a:ext cx="2532887" cy="1847088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176" name="Group 175"/>
          <p:cNvGrpSpPr/>
          <p:nvPr/>
        </p:nvGrpSpPr>
        <p:grpSpPr>
          <a:xfrm>
            <a:off x="4416553" y="2560320"/>
            <a:ext cx="2532886" cy="1627632"/>
            <a:chOff x="3136392" y="2560320"/>
            <a:chExt cx="2532886" cy="1627632"/>
          </a:xfrm>
        </p:grpSpPr>
        <p:sp>
          <p:nvSpPr>
            <p:cNvPr id="177" name="Line 16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3136392" y="3108960"/>
              <a:ext cx="2532886" cy="107899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78" name="Line 17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3136392" y="2834639"/>
              <a:ext cx="2532886" cy="21031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79" name="Line 18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V="1">
              <a:off x="3136392" y="2560320"/>
              <a:ext cx="2532886" cy="25603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80" name="Line 56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V="1">
              <a:off x="3136392" y="3383280"/>
              <a:ext cx="2532886" cy="11887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cxnSp>
        <p:nvCxnSpPr>
          <p:cNvPr id="181" name="Shape 60"/>
          <p:cNvCxnSpPr>
            <a:stCxn id="182" idx="2"/>
            <a:endCxn id="143" idx="1"/>
          </p:cNvCxnSpPr>
          <p:nvPr>
            <p:custDataLst>
              <p:tags r:id="rId4"/>
            </p:custDataLst>
          </p:nvPr>
        </p:nvCxnSpPr>
        <p:spPr bwMode="auto">
          <a:xfrm rot="16200000" flipH="1">
            <a:off x="2045377" y="2020425"/>
            <a:ext cx="828787" cy="1662831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2" name="Rectangle 181"/>
          <p:cNvSpPr/>
          <p:nvPr>
            <p:custDataLst>
              <p:tags r:id="rId5"/>
            </p:custDataLst>
          </p:nvPr>
        </p:nvSpPr>
        <p:spPr bwMode="auto">
          <a:xfrm>
            <a:off x="828255" y="219456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address</a:t>
            </a:r>
          </a:p>
        </p:txBody>
      </p:sp>
      <p:grpSp>
        <p:nvGrpSpPr>
          <p:cNvPr id="183" name="Group 182"/>
          <p:cNvGrpSpPr/>
          <p:nvPr/>
        </p:nvGrpSpPr>
        <p:grpSpPr>
          <a:xfrm>
            <a:off x="91440" y="5120640"/>
            <a:ext cx="4671469" cy="1600200"/>
            <a:chOff x="91440" y="5120640"/>
            <a:chExt cx="4671469" cy="1600200"/>
          </a:xfrm>
        </p:grpSpPr>
        <p:sp>
          <p:nvSpPr>
            <p:cNvPr id="184" name="Rounded Rectangle 183"/>
            <p:cNvSpPr/>
            <p:nvPr/>
          </p:nvSpPr>
          <p:spPr bwMode="auto">
            <a:xfrm>
              <a:off x="190909" y="5120640"/>
              <a:ext cx="4572000" cy="1600200"/>
            </a:xfrm>
            <a:prstGeom prst="roundRect">
              <a:avLst>
                <a:gd name="adj" fmla="val 5136"/>
              </a:avLst>
            </a:prstGeom>
            <a:solidFill>
              <a:schemeClr val="bg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Example</a:t>
              </a:r>
              <a:r>
                <a:rPr lang="en-US" sz="1800" b="1" dirty="0">
                  <a:solidFill>
                    <a:srgbClr val="C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:</a:t>
              </a:r>
              <a:r>
                <a:rPr lang="en-US" sz="1800" dirty="0">
                  <a:solidFill>
                    <a:srgbClr val="C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  </a:t>
              </a:r>
              <a:r>
                <a:rPr lang="en-US" b="0" dirty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Page size = </a:t>
              </a:r>
              <a:r>
                <a:rPr lang="en-US" dirty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4 KB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Provide a virtual address request (in hex) that results in</a:t>
              </a:r>
              <a:r>
                <a:rPr kumimoji="0" lang="en-US" i="0" u="none" strike="noStrike" cap="none" normalizeH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 this particular page fault:</a:t>
              </a:r>
              <a:endParaRPr kumimoji="0" lang="en-US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Lato" charset="0"/>
                <a:cs typeface="Calibri" panose="020F0502020204030204" pitchFamily="34" charset="0"/>
              </a:endParaRPr>
            </a:p>
          </p:txBody>
        </p:sp>
        <p:sp>
          <p:nvSpPr>
            <p:cNvPr id="185" name="Rectangle 184"/>
            <p:cNvSpPr/>
            <p:nvPr>
              <p:custDataLst>
                <p:tags r:id="rId6"/>
              </p:custDataLst>
            </p:nvPr>
          </p:nvSpPr>
          <p:spPr bwMode="auto">
            <a:xfrm>
              <a:off x="1554479" y="6126480"/>
              <a:ext cx="1828800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endPara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91440" y="6126480"/>
              <a:ext cx="1371600" cy="457200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r"/>
              <a:r>
                <a:rPr lang="en-US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Virtual </a:t>
              </a:r>
              <a:r>
                <a:rPr lang="en-US" i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r>
                <a:rPr lang="en-US" b="0" i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ddr</a:t>
              </a:r>
              <a:r>
                <a:rPr lang="en-US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BF68EB3-64A7-4B3B-9B8E-6C772C2C3BED}"/>
                  </a:ext>
                </a:extLst>
              </p14:cNvPr>
              <p14:cNvContentPartPr/>
              <p14:nvPr/>
            </p14:nvContentPartPr>
            <p14:xfrm>
              <a:off x="156240" y="2772720"/>
              <a:ext cx="6758280" cy="3956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BF68EB3-64A7-4B3B-9B8E-6C772C2C3BE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46880" y="2763360"/>
                <a:ext cx="6777000" cy="397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4833194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>
            <p:custDataLst>
              <p:tags r:id="rId1"/>
            </p:custDataLst>
          </p:nvPr>
        </p:nvSpPr>
        <p:spPr bwMode="auto">
          <a:xfrm>
            <a:off x="914400" y="3048000"/>
            <a:ext cx="57150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Page Fault Exception</a:t>
            </a:r>
          </a:p>
        </p:txBody>
      </p:sp>
      <p:sp>
        <p:nvSpPr>
          <p:cNvPr id="481297" name="Rectangle 17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295400"/>
            <a:ext cx="8153400" cy="3124200"/>
          </a:xfrm>
        </p:spPr>
        <p:txBody>
          <a:bodyPr/>
          <a:lstStyle/>
          <a:p>
            <a:r>
              <a:rPr lang="en-US" sz="2000" b="0" dirty="0"/>
              <a:t>User writes to memory location</a:t>
            </a:r>
          </a:p>
          <a:p>
            <a:r>
              <a:rPr lang="en-US" sz="2000" b="0" dirty="0"/>
              <a:t>That portion (page) of user’s memory </a:t>
            </a:r>
            <a:br>
              <a:rPr lang="en-US" sz="2000" b="0" dirty="0"/>
            </a:br>
            <a:r>
              <a:rPr lang="en-US" sz="2000" b="0" dirty="0"/>
              <a:t>is currently on disk</a:t>
            </a:r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000" b="0" dirty="0"/>
          </a:p>
          <a:p>
            <a:r>
              <a:rPr lang="en-US" sz="2000" b="0" dirty="0"/>
              <a:t>Page fault handler must load page into physical memory</a:t>
            </a:r>
          </a:p>
          <a:p>
            <a:r>
              <a:rPr lang="en-US" sz="2000" b="0" dirty="0"/>
              <a:t>Returns to faulting instruction:  </a:t>
            </a:r>
            <a:r>
              <a:rPr lang="en-US" sz="2000" dirty="0">
                <a:latin typeface="Courier New"/>
                <a:cs typeface="Courier New"/>
              </a:rPr>
              <a:t>mov</a:t>
            </a:r>
            <a:r>
              <a:rPr lang="en-US" sz="2000" b="0" dirty="0"/>
              <a:t> is executed again!</a:t>
            </a:r>
          </a:p>
          <a:p>
            <a:pPr lvl="1"/>
            <a:r>
              <a:rPr lang="en-US" sz="1800" b="0" dirty="0"/>
              <a:t>Successful on second 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6C87C-275B-431F-8AD9-A32AD45F5009}" type="slidenum">
              <a:rPr lang="en-US" smtClean="0"/>
              <a:t>36</a:t>
            </a:fld>
            <a:endParaRPr lang="en-US"/>
          </a:p>
        </p:txBody>
      </p:sp>
      <p:sp>
        <p:nvSpPr>
          <p:cNvPr id="481298" name="Text Box 1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113354" y="1022350"/>
            <a:ext cx="2165350" cy="13398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a[1000];</a:t>
            </a:r>
          </a:p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main ()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a[500] = 13;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481299" name="Text Box 1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2488982"/>
            <a:ext cx="7393371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80483b7:	c7 05 10 9d 04 08 0d 	</a:t>
            </a:r>
            <a:r>
              <a:rPr lang="en-US" sz="1600" b="1" dirty="0" err="1">
                <a:latin typeface="Courier New" pitchFamily="49" charset="0"/>
              </a:rPr>
              <a:t>movl</a:t>
            </a:r>
            <a:r>
              <a:rPr lang="en-US" sz="1600" dirty="0">
                <a:latin typeface="Courier New" pitchFamily="49" charset="0"/>
              </a:rPr>
              <a:t>   $0xd,0x8049d10</a:t>
            </a:r>
          </a:p>
        </p:txBody>
      </p:sp>
      <p:sp>
        <p:nvSpPr>
          <p:cNvPr id="20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90600" y="3100551"/>
            <a:ext cx="1431785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21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295775" y="3100551"/>
            <a:ext cx="2076320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OS Kernel code</a:t>
            </a:r>
          </a:p>
        </p:txBody>
      </p:sp>
      <p:sp>
        <p:nvSpPr>
          <p:cNvPr id="22" name="Line 6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804988" y="3622838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7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811338" y="4227676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Line 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624388" y="4234026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" name="Line 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 flipV="1">
            <a:off x="1798637" y="4234026"/>
            <a:ext cx="28321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" name="Line 1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1798638" y="4324513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7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77364" y="3862551"/>
            <a:ext cx="214223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exception: page fault</a:t>
            </a:r>
          </a:p>
        </p:txBody>
      </p:sp>
      <p:sp>
        <p:nvSpPr>
          <p:cNvPr id="28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654550" y="4206766"/>
            <a:ext cx="1974850" cy="643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Create page and </a:t>
            </a:r>
          </a:p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load into memory</a:t>
            </a:r>
          </a:p>
        </p:txBody>
      </p:sp>
      <p:sp>
        <p:nvSpPr>
          <p:cNvPr id="29" name="Rectangle 1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673350" y="4548351"/>
            <a:ext cx="853165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returns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188720" y="4062249"/>
            <a:ext cx="614271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32292" y="3877583"/>
            <a:ext cx="1914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>
                <a:latin typeface="Lato" panose="020F0502020204030203" pitchFamily="34" charset="0"/>
              </a:rPr>
              <a:t>handle_page_fault</a:t>
            </a:r>
            <a:r>
              <a:rPr lang="en-US" sz="1800" dirty="0">
                <a:latin typeface="Lato" panose="020F0502020204030203" pitchFamily="34" charset="0"/>
              </a:rPr>
              <a:t>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11A2BF6-75EA-49A4-BFAE-6F985859BEE6}"/>
                  </a:ext>
                </a:extLst>
              </p14:cNvPr>
              <p14:cNvContentPartPr/>
              <p14:nvPr/>
            </p14:nvContentPartPr>
            <p14:xfrm>
              <a:off x="1170000" y="4057920"/>
              <a:ext cx="939600" cy="348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11A2BF6-75EA-49A4-BFAE-6F985859BEE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60640" y="4048560"/>
                <a:ext cx="958320" cy="36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9379765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a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118872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>
                <a:solidFill>
                  <a:srgbClr val="FF0000"/>
                </a:solidFill>
              </a:rPr>
              <a:t>Page miss causes page fault (an exception)</a:t>
            </a: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37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828255" y="2560320"/>
            <a:ext cx="8035098" cy="4206240"/>
            <a:chOff x="828255" y="2560320"/>
            <a:chExt cx="8035098" cy="4206240"/>
          </a:xfrm>
        </p:grpSpPr>
        <p:grpSp>
          <p:nvGrpSpPr>
            <p:cNvPr id="69" name="Group 68"/>
            <p:cNvGrpSpPr/>
            <p:nvPr/>
          </p:nvGrpSpPr>
          <p:grpSpPr>
            <a:xfrm>
              <a:off x="2743200" y="2560320"/>
              <a:ext cx="2498706" cy="2688245"/>
              <a:chOff x="1458695" y="1649970"/>
              <a:chExt cx="2498706" cy="2688245"/>
            </a:xfrm>
          </p:grpSpPr>
          <p:sp>
            <p:nvSpPr>
              <p:cNvPr id="70" name="Text Box 11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2006005" y="1649970"/>
                <a:ext cx="1901952" cy="36576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Page Table (DRAM)</a:t>
                </a:r>
              </a:p>
            </p:txBody>
          </p:sp>
          <p:grpSp>
            <p:nvGrpSpPr>
              <p:cNvPr id="71" name="Group 70"/>
              <p:cNvGrpSpPr/>
              <p:nvPr/>
            </p:nvGrpSpPr>
            <p:grpSpPr>
              <a:xfrm>
                <a:off x="1458695" y="2009175"/>
                <a:ext cx="2498706" cy="2329040"/>
                <a:chOff x="1458695" y="2009175"/>
                <a:chExt cx="2498706" cy="2329040"/>
              </a:xfrm>
            </p:grpSpPr>
            <p:sp>
              <p:nvSpPr>
                <p:cNvPr id="72" name="Rectangle 3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2311481" y="3658905"/>
                  <a:ext cx="1645920" cy="2286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3" name="Rectangle 4"/>
                <p:cNvSpPr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2311481" y="3887505"/>
                  <a:ext cx="1645920" cy="2286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4" name="Rectangle 5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2311481" y="3430305"/>
                  <a:ext cx="1645920" cy="228600"/>
                </a:xfrm>
                <a:prstGeom prst="rect">
                  <a:avLst/>
                </a:prstGeom>
                <a:solidFill>
                  <a:srgbClr val="FFFFFF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rgbClr val="000066"/>
                      </a:solidFill>
                      <a:latin typeface="Lato" panose="020F0502020204030203" pitchFamily="34" charset="0"/>
                    </a:rPr>
                    <a:t>null</a:t>
                  </a:r>
                </a:p>
              </p:txBody>
            </p:sp>
            <p:sp>
              <p:nvSpPr>
                <p:cNvPr id="75" name="Rectangle 6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2311481" y="2287305"/>
                  <a:ext cx="1645920" cy="228600"/>
                </a:xfrm>
                <a:prstGeom prst="rect">
                  <a:avLst/>
                </a:prstGeom>
                <a:solidFill>
                  <a:srgbClr val="FFFFFF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rgbClr val="000066"/>
                      </a:solidFill>
                      <a:latin typeface="Lato" panose="020F0502020204030203" pitchFamily="34" charset="0"/>
                    </a:rPr>
                    <a:t>null</a:t>
                  </a:r>
                </a:p>
              </p:txBody>
            </p:sp>
            <p:sp>
              <p:nvSpPr>
                <p:cNvPr id="76" name="Rectangle 7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2311481" y="2515905"/>
                  <a:ext cx="1645920" cy="2286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7" name="Rectangle 8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2311481" y="2744505"/>
                  <a:ext cx="1645920" cy="2286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8" name="Rectangle 9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2311481" y="2973105"/>
                  <a:ext cx="1645920" cy="2286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9" name="Rectangle 10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2311481" y="3201705"/>
                  <a:ext cx="1645920" cy="228600"/>
                </a:xfrm>
                <a:prstGeom prst="rect">
                  <a:avLst/>
                </a:prstGeom>
                <a:solidFill>
                  <a:srgbClr val="ADADEB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80" name="Rectangle 20"/>
                <p:cNvSpPr>
                  <a:spLocks noChangeArrowheads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2006681" y="36589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81" name="Rectangle 21"/>
                <p:cNvSpPr>
                  <a:spLocks noChangeArrowheads="1"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2006681" y="38875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82" name="Rectangle 22"/>
                <p:cNvSpPr>
                  <a:spLocks noChangeArrowheads="1"/>
                </p:cNvSpPr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2006681" y="34303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83" name="Rectangle 23"/>
                <p:cNvSpPr>
                  <a:spLocks noChangeArrowheads="1"/>
                </p:cNvSpPr>
                <p:nvPr>
                  <p:custDataLst>
                    <p:tags r:id="rId34"/>
                  </p:custDataLst>
                </p:nvPr>
              </p:nvSpPr>
              <p:spPr bwMode="auto">
                <a:xfrm>
                  <a:off x="2006681" y="22873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84" name="Rectangle 24"/>
                <p:cNvSpPr>
                  <a:spLocks noChangeArrowheads="1"/>
                </p:cNvSpPr>
                <p:nvPr>
                  <p:custDataLst>
                    <p:tags r:id="rId35"/>
                  </p:custDataLst>
                </p:nvPr>
              </p:nvSpPr>
              <p:spPr bwMode="auto">
                <a:xfrm>
                  <a:off x="2006681" y="25159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85" name="Rectangle 25"/>
                <p:cNvSpPr>
                  <a:spLocks noChangeArrowheads="1"/>
                </p:cNvSpPr>
                <p:nvPr>
                  <p:custDataLst>
                    <p:tags r:id="rId36"/>
                  </p:custDataLst>
                </p:nvPr>
              </p:nvSpPr>
              <p:spPr bwMode="auto">
                <a:xfrm>
                  <a:off x="2006681" y="27445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86" name="Rectangle 26"/>
                <p:cNvSpPr>
                  <a:spLocks noChangeArrowheads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2006681" y="29731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87" name="Rectangle 27"/>
                <p:cNvSpPr>
                  <a:spLocks noChangeArrowheads="1"/>
                </p:cNvSpPr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2006681" y="32017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88" name="Text Box 28"/>
                <p:cNvSpPr txBox="1">
                  <a:spLocks noChangeArrowheads="1"/>
                </p:cNvSpPr>
                <p:nvPr>
                  <p:custDataLst>
                    <p:tags r:id="rId39"/>
                  </p:custDataLst>
                </p:nvPr>
              </p:nvSpPr>
              <p:spPr bwMode="auto">
                <a:xfrm>
                  <a:off x="2008581" y="2009175"/>
                  <a:ext cx="301752" cy="27432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 anchorCtr="0">
                  <a:noAutofit/>
                </a:bodyPr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6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Valid</a:t>
                  </a:r>
                </a:p>
              </p:txBody>
            </p:sp>
            <p:sp>
              <p:nvSpPr>
                <p:cNvPr id="89" name="Text Box 37"/>
                <p:cNvSpPr txBox="1">
                  <a:spLocks noChangeArrowheads="1"/>
                </p:cNvSpPr>
                <p:nvPr>
                  <p:custDataLst>
                    <p:tags r:id="rId40"/>
                  </p:custDataLst>
                </p:nvPr>
              </p:nvSpPr>
              <p:spPr bwMode="auto">
                <a:xfrm>
                  <a:off x="2309456" y="2011680"/>
                  <a:ext cx="1600200" cy="27432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0000" tIns="0" rIns="90000" bIns="0" anchor="ctr">
                  <a:normAutofit/>
                </a:bodyPr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6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PPN/Disk </a:t>
                  </a:r>
                  <a:r>
                    <a:rPr lang="en-GB" sz="1600" i="1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Addr</a:t>
                  </a:r>
                  <a:endParaRPr lang="en-GB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0" name="Text Box 38"/>
                <p:cNvSpPr txBox="1">
                  <a:spLocks noChangeArrowheads="1"/>
                </p:cNvSpPr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1458695" y="2286000"/>
                  <a:ext cx="548640" cy="22860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square" lIns="0" tIns="0" rIns="90000" bIns="0" anchor="ctr">
                  <a:noAutofit/>
                </a:bodyPr>
                <a:lstStyle/>
                <a:p>
                  <a:pPr algn="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PTE 0</a:t>
                  </a:r>
                </a:p>
              </p:txBody>
            </p:sp>
            <p:sp>
              <p:nvSpPr>
                <p:cNvPr id="91" name="Text Box 39"/>
                <p:cNvSpPr txBox="1">
                  <a:spLocks noChangeArrowheads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1458695" y="3886200"/>
                  <a:ext cx="548640" cy="22860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square" lIns="0" tIns="0" rIns="90000" bIns="0" anchor="ctr">
                  <a:noAutofit/>
                </a:bodyPr>
                <a:lstStyle/>
                <a:p>
                  <a:pPr algn="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PTE 7</a:t>
                  </a:r>
                </a:p>
              </p:txBody>
            </p:sp>
            <p:sp>
              <p:nvSpPr>
                <p:cNvPr id="92" name="Oval 43"/>
                <p:cNvSpPr>
                  <a:spLocks noChangeArrowheads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3099816" y="3968496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3" name="Oval 44"/>
                <p:cNvSpPr>
                  <a:spLocks noChangeArrowheads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3099816" y="3739896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4" name="Oval 45"/>
                <p:cNvSpPr>
                  <a:spLocks noChangeArrowheads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3098668" y="2825496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5" name="Oval 46"/>
                <p:cNvSpPr>
                  <a:spLocks noChangeArrowheads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3098668" y="2596690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6" name="Oval 53"/>
                <p:cNvSpPr>
                  <a:spLocks noChangeArrowheads="1"/>
                </p:cNvSpPr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3101529" y="3054068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7" name="Oval 55"/>
                <p:cNvSpPr>
                  <a:spLocks noChangeArrowheads="1"/>
                </p:cNvSpPr>
                <p:nvPr>
                  <p:custDataLst>
                    <p:tags r:id="rId48"/>
                  </p:custDataLst>
                </p:nvPr>
              </p:nvSpPr>
              <p:spPr bwMode="auto">
                <a:xfrm>
                  <a:off x="3098414" y="3282696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8" name="Rectangle 4"/>
                <p:cNvSpPr>
                  <a:spLocks noChangeArrowheads="1"/>
                </p:cNvSpPr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2311481" y="4109615"/>
                  <a:ext cx="1645920" cy="228600"/>
                </a:xfrm>
                <a:prstGeom prst="rect">
                  <a:avLst/>
                </a:prstGeom>
                <a:solidFill>
                  <a:schemeClr val="bg1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82296" anchor="ctr"/>
                <a:lstStyle/>
                <a:p>
                  <a:pPr algn="ctr"/>
                  <a:r>
                    <a:rPr lang="en-US" sz="1600">
                      <a:latin typeface="Calibri" panose="020F0502020204030204" pitchFamily="34" charset="0"/>
                      <a:cs typeface="Calibri" panose="020F0502020204030204" pitchFamily="34" charset="0"/>
                    </a:rPr>
                    <a:t>...</a:t>
                  </a:r>
                  <a:endParaRPr lang="en-US" sz="16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9" name="Rectangle 21"/>
                <p:cNvSpPr>
                  <a:spLocks noChangeArrowheads="1"/>
                </p:cNvSpPr>
                <p:nvPr>
                  <p:custDataLst>
                    <p:tags r:id="rId50"/>
                  </p:custDataLst>
                </p:nvPr>
              </p:nvSpPr>
              <p:spPr bwMode="auto">
                <a:xfrm>
                  <a:off x="2006681" y="410961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82296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...</a:t>
                  </a:r>
                </a:p>
              </p:txBody>
            </p:sp>
          </p:grpSp>
        </p:grpSp>
        <p:grpSp>
          <p:nvGrpSpPr>
            <p:cNvPr id="100" name="Group 99"/>
            <p:cNvGrpSpPr/>
            <p:nvPr/>
          </p:nvGrpSpPr>
          <p:grpSpPr>
            <a:xfrm>
              <a:off x="6949440" y="2651760"/>
              <a:ext cx="1913913" cy="1600200"/>
              <a:chOff x="5669280" y="1097280"/>
              <a:chExt cx="1913913" cy="1600200"/>
            </a:xfrm>
          </p:grpSpPr>
          <p:sp>
            <p:nvSpPr>
              <p:cNvPr id="101" name="Text Box 12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669280" y="1097280"/>
                <a:ext cx="1371600" cy="4572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 anchorCtr="0">
                <a:no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Physical memory</a:t>
                </a:r>
              </a:p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(DRAM)</a:t>
                </a:r>
              </a:p>
            </p:txBody>
          </p:sp>
          <p:sp>
            <p:nvSpPr>
              <p:cNvPr id="102" name="Text Box 40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7039157" y="1596248"/>
                <a:ext cx="544036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PP 0</a:t>
                </a:r>
              </a:p>
            </p:txBody>
          </p:sp>
          <p:sp>
            <p:nvSpPr>
              <p:cNvPr id="103" name="Text Box 47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7039157" y="2423160"/>
                <a:ext cx="544036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PP 3</a:t>
                </a: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5669280" y="1600200"/>
                <a:ext cx="1371600" cy="274320"/>
              </a:xfrm>
              <a:prstGeom prst="rect">
                <a:avLst/>
              </a:prstGeom>
              <a:solidFill>
                <a:srgbClr val="ADADEB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>
                    <a:latin typeface="Calibri" pitchFamily="34" charset="0"/>
                  </a:rPr>
                  <a:t>VP 1</a:t>
                </a: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5669280" y="1874520"/>
                <a:ext cx="1371600" cy="274320"/>
              </a:xfrm>
              <a:prstGeom prst="rect">
                <a:avLst/>
              </a:prstGeom>
              <a:solidFill>
                <a:srgbClr val="ADADEB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>
                    <a:latin typeface="Calibri" pitchFamily="34" charset="0"/>
                  </a:rPr>
                  <a:t>VP 2</a:t>
                </a: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5669280" y="2148840"/>
                <a:ext cx="1371600" cy="274320"/>
              </a:xfrm>
              <a:prstGeom prst="rect">
                <a:avLst/>
              </a:prstGeom>
              <a:solidFill>
                <a:srgbClr val="ADADEB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>
                    <a:latin typeface="Calibri" pitchFamily="34" charset="0"/>
                  </a:rPr>
                  <a:t>VP 7</a:t>
                </a: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5669280" y="2423160"/>
                <a:ext cx="1371600" cy="274320"/>
              </a:xfrm>
              <a:prstGeom prst="rect">
                <a:avLst/>
              </a:prstGeom>
              <a:solidFill>
                <a:srgbClr val="ADADEB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>
                    <a:latin typeface="Calibri" pitchFamily="34" charset="0"/>
                  </a:rPr>
                  <a:t>VP 4</a:t>
                </a:r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6949440" y="4389120"/>
              <a:ext cx="1371600" cy="2377440"/>
              <a:chOff x="7498080" y="3154680"/>
              <a:chExt cx="1371600" cy="2377440"/>
            </a:xfrm>
          </p:grpSpPr>
          <p:sp>
            <p:nvSpPr>
              <p:cNvPr id="109" name="Text Box 19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498080" y="3154680"/>
                <a:ext cx="1371600" cy="4572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0" tIns="0" rIns="0" bIns="0" anchor="ctr" anchorCtr="0">
                <a:normAutofit lnSpcReduction="10000"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Virtual memory</a:t>
                </a:r>
                <a:b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(DRAM/disk)</a:t>
                </a:r>
              </a:p>
            </p:txBody>
          </p:sp>
          <p:sp>
            <p:nvSpPr>
              <p:cNvPr id="110" name="Rectangle 48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7498080" y="365760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1</a:t>
                </a:r>
              </a:p>
            </p:txBody>
          </p:sp>
          <p:sp>
            <p:nvSpPr>
              <p:cNvPr id="111" name="Rectangle 49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7498080" y="397764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2</a:t>
                </a:r>
              </a:p>
            </p:txBody>
          </p:sp>
          <p:sp>
            <p:nvSpPr>
              <p:cNvPr id="112" name="Rectangle 50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7498080" y="461772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4</a:t>
                </a:r>
              </a:p>
            </p:txBody>
          </p:sp>
          <p:sp>
            <p:nvSpPr>
              <p:cNvPr id="113" name="Rectangle 51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7498080" y="493776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6</a:t>
                </a:r>
              </a:p>
            </p:txBody>
          </p:sp>
          <p:sp>
            <p:nvSpPr>
              <p:cNvPr id="114" name="Rectangle 52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7498080" y="525780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7</a:t>
                </a:r>
              </a:p>
            </p:txBody>
          </p:sp>
          <p:sp>
            <p:nvSpPr>
              <p:cNvPr id="115" name="Rectangle 57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7498080" y="429768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3</a:t>
                </a:r>
              </a:p>
            </p:txBody>
          </p:sp>
        </p:grpSp>
        <p:grpSp>
          <p:nvGrpSpPr>
            <p:cNvPr id="116" name="Group 115"/>
            <p:cNvGrpSpPr/>
            <p:nvPr/>
          </p:nvGrpSpPr>
          <p:grpSpPr>
            <a:xfrm>
              <a:off x="4416552" y="4005072"/>
              <a:ext cx="2532887" cy="2304288"/>
              <a:chOff x="3136392" y="3273552"/>
              <a:chExt cx="2532887" cy="2304288"/>
            </a:xfrm>
          </p:grpSpPr>
          <p:sp>
            <p:nvSpPr>
              <p:cNvPr id="117" name="Line 15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136392" y="3959352"/>
                <a:ext cx="2532887" cy="1618488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prstDash val="dash"/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18" name="Line 54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3136392" y="3273552"/>
                <a:ext cx="2532887" cy="1664208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prstDash val="dash"/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119" name="Group 118"/>
            <p:cNvGrpSpPr/>
            <p:nvPr/>
          </p:nvGrpSpPr>
          <p:grpSpPr>
            <a:xfrm>
              <a:off x="4416553" y="3291840"/>
              <a:ext cx="2532886" cy="1627632"/>
              <a:chOff x="3136392" y="2560320"/>
              <a:chExt cx="2532886" cy="1627632"/>
            </a:xfrm>
          </p:grpSpPr>
          <p:sp>
            <p:nvSpPr>
              <p:cNvPr id="120" name="Line 16"/>
              <p:cNvSpPr>
                <a:spLocks noChangeShapeType="1"/>
              </p:cNvSpPr>
              <p:nvPr>
                <p:custDataLst>
                  <p:tags r:id="rId6"/>
                </p:custDataLst>
              </p:nvPr>
            </p:nvSpPr>
            <p:spPr bwMode="auto">
              <a:xfrm flipV="1">
                <a:off x="3136392" y="3108960"/>
                <a:ext cx="2532886" cy="1078992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21" name="Line 17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 flipV="1">
                <a:off x="3136392" y="2834639"/>
                <a:ext cx="2532886" cy="210312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22" name="Line 18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 flipV="1">
                <a:off x="3136392" y="2560320"/>
                <a:ext cx="2532886" cy="256032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23" name="Line 56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 flipV="1">
                <a:off x="3136392" y="3383280"/>
                <a:ext cx="2532886" cy="118872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cxnSp>
          <p:nvCxnSpPr>
            <p:cNvPr id="124" name="Shape 60"/>
            <p:cNvCxnSpPr>
              <a:stCxn id="125" idx="2"/>
              <a:endCxn id="86" idx="1"/>
            </p:cNvCxnSpPr>
            <p:nvPr>
              <p:custDataLst>
                <p:tags r:id="rId4"/>
              </p:custDataLst>
            </p:nvPr>
          </p:nvCxnSpPr>
          <p:spPr bwMode="auto">
            <a:xfrm rot="16200000" flipH="1">
              <a:off x="2045377" y="2751945"/>
              <a:ext cx="828787" cy="1662831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5" name="Rectangle 124"/>
            <p:cNvSpPr/>
            <p:nvPr>
              <p:custDataLst>
                <p:tags r:id="rId5"/>
              </p:custDataLst>
            </p:nvPr>
          </p:nvSpPr>
          <p:spPr bwMode="auto">
            <a:xfrm>
              <a:off x="828255" y="2926080"/>
              <a:ext cx="1600200" cy="2428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70931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a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118872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>
                <a:solidFill>
                  <a:srgbClr val="FF0000"/>
                </a:solidFill>
              </a:rPr>
              <a:t>Page fault handler selects a </a:t>
            </a:r>
            <a:r>
              <a:rPr lang="en-GB" sz="2000" b="0" i="1" dirty="0">
                <a:solidFill>
                  <a:srgbClr val="FF0000"/>
                </a:solidFill>
              </a:rPr>
              <a:t>victim</a:t>
            </a:r>
            <a:r>
              <a:rPr lang="en-GB" sz="2000" b="0" dirty="0">
                <a:solidFill>
                  <a:srgbClr val="FF0000"/>
                </a:solidFill>
              </a:rPr>
              <a:t> to be evicted (here VP 4)</a:t>
            </a: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38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28255" y="2560320"/>
            <a:ext cx="8035098" cy="4206240"/>
            <a:chOff x="828255" y="2560320"/>
            <a:chExt cx="8035098" cy="4206240"/>
          </a:xfrm>
        </p:grpSpPr>
        <p:grpSp>
          <p:nvGrpSpPr>
            <p:cNvPr id="68" name="Group 67"/>
            <p:cNvGrpSpPr/>
            <p:nvPr/>
          </p:nvGrpSpPr>
          <p:grpSpPr>
            <a:xfrm>
              <a:off x="2743200" y="2560320"/>
              <a:ext cx="2498706" cy="2688245"/>
              <a:chOff x="1458695" y="1649970"/>
              <a:chExt cx="2498706" cy="2688245"/>
            </a:xfrm>
          </p:grpSpPr>
          <p:sp>
            <p:nvSpPr>
              <p:cNvPr id="69" name="Text Box 11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2006005" y="1649970"/>
                <a:ext cx="1901952" cy="36576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Page Table (DRAM)</a:t>
                </a:r>
              </a:p>
            </p:txBody>
          </p:sp>
          <p:grpSp>
            <p:nvGrpSpPr>
              <p:cNvPr id="70" name="Group 69"/>
              <p:cNvGrpSpPr/>
              <p:nvPr/>
            </p:nvGrpSpPr>
            <p:grpSpPr>
              <a:xfrm>
                <a:off x="1458695" y="2009175"/>
                <a:ext cx="2498706" cy="2329040"/>
                <a:chOff x="1458695" y="2009175"/>
                <a:chExt cx="2498706" cy="2329040"/>
              </a:xfrm>
            </p:grpSpPr>
            <p:sp>
              <p:nvSpPr>
                <p:cNvPr id="71" name="Rectangle 3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2311481" y="3658905"/>
                  <a:ext cx="1645920" cy="2286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2" name="Rectangle 4"/>
                <p:cNvSpPr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2311481" y="3887505"/>
                  <a:ext cx="1645920" cy="2286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3" name="Rectangle 5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2311481" y="3430305"/>
                  <a:ext cx="1645920" cy="228600"/>
                </a:xfrm>
                <a:prstGeom prst="rect">
                  <a:avLst/>
                </a:prstGeom>
                <a:solidFill>
                  <a:srgbClr val="FFFFFF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rgbClr val="000066"/>
                      </a:solidFill>
                      <a:latin typeface="Lato" panose="020F0502020204030203" pitchFamily="34" charset="0"/>
                    </a:rPr>
                    <a:t>null</a:t>
                  </a:r>
                </a:p>
              </p:txBody>
            </p:sp>
            <p:sp>
              <p:nvSpPr>
                <p:cNvPr id="74" name="Rectangle 6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2311481" y="2287305"/>
                  <a:ext cx="1645920" cy="228600"/>
                </a:xfrm>
                <a:prstGeom prst="rect">
                  <a:avLst/>
                </a:prstGeom>
                <a:solidFill>
                  <a:srgbClr val="FFFFFF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rgbClr val="000066"/>
                      </a:solidFill>
                      <a:latin typeface="Lato" panose="020F0502020204030203" pitchFamily="34" charset="0"/>
                    </a:rPr>
                    <a:t>null</a:t>
                  </a:r>
                </a:p>
              </p:txBody>
            </p:sp>
            <p:sp>
              <p:nvSpPr>
                <p:cNvPr id="75" name="Rectangle 7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2311481" y="2515905"/>
                  <a:ext cx="1645920" cy="2286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6" name="Rectangle 8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2311481" y="2744505"/>
                  <a:ext cx="1645920" cy="2286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7" name="Rectangle 9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2311481" y="2973105"/>
                  <a:ext cx="1645920" cy="2286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8" name="Rectangle 10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2311481" y="3201705"/>
                  <a:ext cx="1645920" cy="228600"/>
                </a:xfrm>
                <a:prstGeom prst="rect">
                  <a:avLst/>
                </a:prstGeom>
                <a:solidFill>
                  <a:srgbClr val="ADADEB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9" name="Rectangle 20"/>
                <p:cNvSpPr>
                  <a:spLocks noChangeArrowheads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2006681" y="36589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80" name="Rectangle 21"/>
                <p:cNvSpPr>
                  <a:spLocks noChangeArrowheads="1"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2006681" y="38875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81" name="Rectangle 22"/>
                <p:cNvSpPr>
                  <a:spLocks noChangeArrowheads="1"/>
                </p:cNvSpPr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2006681" y="34303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82" name="Rectangle 23"/>
                <p:cNvSpPr>
                  <a:spLocks noChangeArrowheads="1"/>
                </p:cNvSpPr>
                <p:nvPr>
                  <p:custDataLst>
                    <p:tags r:id="rId34"/>
                  </p:custDataLst>
                </p:nvPr>
              </p:nvSpPr>
              <p:spPr bwMode="auto">
                <a:xfrm>
                  <a:off x="2006681" y="22873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83" name="Rectangle 24"/>
                <p:cNvSpPr>
                  <a:spLocks noChangeArrowheads="1"/>
                </p:cNvSpPr>
                <p:nvPr>
                  <p:custDataLst>
                    <p:tags r:id="rId35"/>
                  </p:custDataLst>
                </p:nvPr>
              </p:nvSpPr>
              <p:spPr bwMode="auto">
                <a:xfrm>
                  <a:off x="2006681" y="25159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84" name="Rectangle 25"/>
                <p:cNvSpPr>
                  <a:spLocks noChangeArrowheads="1"/>
                </p:cNvSpPr>
                <p:nvPr>
                  <p:custDataLst>
                    <p:tags r:id="rId36"/>
                  </p:custDataLst>
                </p:nvPr>
              </p:nvSpPr>
              <p:spPr bwMode="auto">
                <a:xfrm>
                  <a:off x="2006681" y="27445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85" name="Rectangle 26"/>
                <p:cNvSpPr>
                  <a:spLocks noChangeArrowheads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2006681" y="29731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86" name="Rectangle 27"/>
                <p:cNvSpPr>
                  <a:spLocks noChangeArrowheads="1"/>
                </p:cNvSpPr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2006681" y="32017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87" name="Text Box 28"/>
                <p:cNvSpPr txBox="1">
                  <a:spLocks noChangeArrowheads="1"/>
                </p:cNvSpPr>
                <p:nvPr>
                  <p:custDataLst>
                    <p:tags r:id="rId39"/>
                  </p:custDataLst>
                </p:nvPr>
              </p:nvSpPr>
              <p:spPr bwMode="auto">
                <a:xfrm>
                  <a:off x="2008581" y="2009175"/>
                  <a:ext cx="301752" cy="27432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 anchorCtr="0">
                  <a:noAutofit/>
                </a:bodyPr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6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Valid</a:t>
                  </a:r>
                </a:p>
              </p:txBody>
            </p:sp>
            <p:sp>
              <p:nvSpPr>
                <p:cNvPr id="88" name="Text Box 37"/>
                <p:cNvSpPr txBox="1">
                  <a:spLocks noChangeArrowheads="1"/>
                </p:cNvSpPr>
                <p:nvPr>
                  <p:custDataLst>
                    <p:tags r:id="rId40"/>
                  </p:custDataLst>
                </p:nvPr>
              </p:nvSpPr>
              <p:spPr bwMode="auto">
                <a:xfrm>
                  <a:off x="2309456" y="2011680"/>
                  <a:ext cx="1600200" cy="27432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0000" tIns="0" rIns="90000" bIns="0" anchor="ctr">
                  <a:normAutofit/>
                </a:bodyPr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6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PPN/Disk </a:t>
                  </a:r>
                  <a:r>
                    <a:rPr lang="en-GB" sz="1600" i="1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Addr</a:t>
                  </a:r>
                  <a:endParaRPr lang="en-GB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9" name="Text Box 38"/>
                <p:cNvSpPr txBox="1">
                  <a:spLocks noChangeArrowheads="1"/>
                </p:cNvSpPr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1458695" y="2286000"/>
                  <a:ext cx="548640" cy="22860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square" lIns="0" tIns="0" rIns="90000" bIns="0" anchor="ctr">
                  <a:noAutofit/>
                </a:bodyPr>
                <a:lstStyle/>
                <a:p>
                  <a:pPr algn="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PTE 0</a:t>
                  </a:r>
                </a:p>
              </p:txBody>
            </p:sp>
            <p:sp>
              <p:nvSpPr>
                <p:cNvPr id="90" name="Text Box 39"/>
                <p:cNvSpPr txBox="1">
                  <a:spLocks noChangeArrowheads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1458695" y="3886200"/>
                  <a:ext cx="548640" cy="22860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square" lIns="0" tIns="0" rIns="90000" bIns="0" anchor="ctr">
                  <a:noAutofit/>
                </a:bodyPr>
                <a:lstStyle/>
                <a:p>
                  <a:pPr algn="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PTE 7</a:t>
                  </a:r>
                </a:p>
              </p:txBody>
            </p:sp>
            <p:sp>
              <p:nvSpPr>
                <p:cNvPr id="91" name="Oval 43"/>
                <p:cNvSpPr>
                  <a:spLocks noChangeArrowheads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3099816" y="3968496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2" name="Oval 44"/>
                <p:cNvSpPr>
                  <a:spLocks noChangeArrowheads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3099816" y="3739896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3" name="Oval 45"/>
                <p:cNvSpPr>
                  <a:spLocks noChangeArrowheads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3098668" y="2825496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4" name="Oval 46"/>
                <p:cNvSpPr>
                  <a:spLocks noChangeArrowheads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3098668" y="2596690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5" name="Oval 53"/>
                <p:cNvSpPr>
                  <a:spLocks noChangeArrowheads="1"/>
                </p:cNvSpPr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3101529" y="3054068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6" name="Oval 55"/>
                <p:cNvSpPr>
                  <a:spLocks noChangeArrowheads="1"/>
                </p:cNvSpPr>
                <p:nvPr>
                  <p:custDataLst>
                    <p:tags r:id="rId48"/>
                  </p:custDataLst>
                </p:nvPr>
              </p:nvSpPr>
              <p:spPr bwMode="auto">
                <a:xfrm>
                  <a:off x="3098414" y="3282696"/>
                  <a:ext cx="76200" cy="76200"/>
                </a:xfrm>
                <a:prstGeom prst="ellipse">
                  <a:avLst/>
                </a:prstGeom>
                <a:solidFill>
                  <a:srgbClr val="C00000"/>
                </a:solidFill>
                <a:ln w="12600">
                  <a:solidFill>
                    <a:srgbClr val="C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7" name="Rectangle 4"/>
                <p:cNvSpPr>
                  <a:spLocks noChangeArrowheads="1"/>
                </p:cNvSpPr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2311481" y="4109615"/>
                  <a:ext cx="1645920" cy="228600"/>
                </a:xfrm>
                <a:prstGeom prst="rect">
                  <a:avLst/>
                </a:prstGeom>
                <a:solidFill>
                  <a:schemeClr val="bg1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82296" anchor="ctr"/>
                <a:lstStyle/>
                <a:p>
                  <a:pPr algn="ctr"/>
                  <a:r>
                    <a:rPr lang="en-US" sz="1600">
                      <a:latin typeface="Calibri" panose="020F0502020204030204" pitchFamily="34" charset="0"/>
                      <a:cs typeface="Calibri" panose="020F0502020204030204" pitchFamily="34" charset="0"/>
                    </a:rPr>
                    <a:t>...</a:t>
                  </a:r>
                  <a:endParaRPr lang="en-US" sz="16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8" name="Rectangle 21"/>
                <p:cNvSpPr>
                  <a:spLocks noChangeArrowheads="1"/>
                </p:cNvSpPr>
                <p:nvPr>
                  <p:custDataLst>
                    <p:tags r:id="rId50"/>
                  </p:custDataLst>
                </p:nvPr>
              </p:nvSpPr>
              <p:spPr bwMode="auto">
                <a:xfrm>
                  <a:off x="2006681" y="410961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82296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...</a:t>
                  </a:r>
                </a:p>
              </p:txBody>
            </p:sp>
          </p:grpSp>
        </p:grpSp>
        <p:grpSp>
          <p:nvGrpSpPr>
            <p:cNvPr id="99" name="Group 98"/>
            <p:cNvGrpSpPr/>
            <p:nvPr/>
          </p:nvGrpSpPr>
          <p:grpSpPr>
            <a:xfrm>
              <a:off x="6949440" y="2651760"/>
              <a:ext cx="1913913" cy="1600200"/>
              <a:chOff x="5669280" y="1097280"/>
              <a:chExt cx="1913913" cy="1600200"/>
            </a:xfrm>
          </p:grpSpPr>
          <p:sp>
            <p:nvSpPr>
              <p:cNvPr id="100" name="Text Box 12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669280" y="1097280"/>
                <a:ext cx="1371600" cy="4572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 anchorCtr="0">
                <a:no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Physical memory</a:t>
                </a:r>
              </a:p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(DRAM)</a:t>
                </a:r>
              </a:p>
            </p:txBody>
          </p:sp>
          <p:sp>
            <p:nvSpPr>
              <p:cNvPr id="101" name="Text Box 40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7039157" y="1596248"/>
                <a:ext cx="544036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PP 0</a:t>
                </a:r>
              </a:p>
            </p:txBody>
          </p:sp>
          <p:sp>
            <p:nvSpPr>
              <p:cNvPr id="102" name="Text Box 47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7039157" y="2423160"/>
                <a:ext cx="544036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PP 3</a:t>
                </a: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5669280" y="1600200"/>
                <a:ext cx="1371600" cy="274320"/>
              </a:xfrm>
              <a:prstGeom prst="rect">
                <a:avLst/>
              </a:prstGeom>
              <a:solidFill>
                <a:srgbClr val="ADADEB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>
                    <a:latin typeface="Calibri" pitchFamily="34" charset="0"/>
                  </a:rPr>
                  <a:t>VP 1</a:t>
                </a: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5669280" y="1874520"/>
                <a:ext cx="1371600" cy="274320"/>
              </a:xfrm>
              <a:prstGeom prst="rect">
                <a:avLst/>
              </a:prstGeom>
              <a:solidFill>
                <a:srgbClr val="ADADEB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>
                    <a:latin typeface="Calibri" pitchFamily="34" charset="0"/>
                  </a:rPr>
                  <a:t>VP 2</a:t>
                </a: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5669280" y="2148840"/>
                <a:ext cx="1371600" cy="274320"/>
              </a:xfrm>
              <a:prstGeom prst="rect">
                <a:avLst/>
              </a:prstGeom>
              <a:solidFill>
                <a:srgbClr val="ADADEB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>
                    <a:latin typeface="Calibri" pitchFamily="34" charset="0"/>
                  </a:rPr>
                  <a:t>VP 7</a:t>
                </a: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5669280" y="2423160"/>
                <a:ext cx="1371600" cy="274320"/>
              </a:xfrm>
              <a:prstGeom prst="rect">
                <a:avLst/>
              </a:prstGeom>
              <a:solidFill>
                <a:srgbClr val="F1C7C7"/>
              </a:solidFill>
              <a:ln w="19050">
                <a:solidFill>
                  <a:srgbClr val="C00000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>
                    <a:latin typeface="Calibri" pitchFamily="34" charset="0"/>
                  </a:rPr>
                  <a:t>VP 4</a:t>
                </a:r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6949440" y="4389120"/>
              <a:ext cx="1371600" cy="2377440"/>
              <a:chOff x="7498080" y="3154680"/>
              <a:chExt cx="1371600" cy="2377440"/>
            </a:xfrm>
          </p:grpSpPr>
          <p:sp>
            <p:nvSpPr>
              <p:cNvPr id="108" name="Text Box 19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498080" y="3154680"/>
                <a:ext cx="1371600" cy="4572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0" tIns="0" rIns="0" bIns="0" anchor="ctr" anchorCtr="0">
                <a:normAutofit lnSpcReduction="10000"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Virtual memory</a:t>
                </a:r>
                <a:b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(DRAM/disk)</a:t>
                </a:r>
              </a:p>
            </p:txBody>
          </p:sp>
          <p:sp>
            <p:nvSpPr>
              <p:cNvPr id="109" name="Rectangle 48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7498080" y="365760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1</a:t>
                </a:r>
              </a:p>
            </p:txBody>
          </p:sp>
          <p:sp>
            <p:nvSpPr>
              <p:cNvPr id="110" name="Rectangle 49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7498080" y="397764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2</a:t>
                </a:r>
              </a:p>
            </p:txBody>
          </p:sp>
          <p:sp>
            <p:nvSpPr>
              <p:cNvPr id="111" name="Rectangle 50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7498080" y="461772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4</a:t>
                </a:r>
              </a:p>
            </p:txBody>
          </p:sp>
          <p:sp>
            <p:nvSpPr>
              <p:cNvPr id="112" name="Rectangle 51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7498080" y="493776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6</a:t>
                </a:r>
              </a:p>
            </p:txBody>
          </p:sp>
          <p:sp>
            <p:nvSpPr>
              <p:cNvPr id="113" name="Rectangle 52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7498080" y="525780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7</a:t>
                </a:r>
              </a:p>
            </p:txBody>
          </p:sp>
          <p:sp>
            <p:nvSpPr>
              <p:cNvPr id="114" name="Rectangle 57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7498080" y="429768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3</a:t>
                </a:r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>
              <a:off x="4416552" y="4005072"/>
              <a:ext cx="2532887" cy="2304288"/>
              <a:chOff x="3136392" y="3273552"/>
              <a:chExt cx="2532887" cy="2304288"/>
            </a:xfrm>
          </p:grpSpPr>
          <p:sp>
            <p:nvSpPr>
              <p:cNvPr id="116" name="Line 15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136392" y="3959352"/>
                <a:ext cx="2532887" cy="1618488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prstDash val="dash"/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17" name="Line 54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3136392" y="3273552"/>
                <a:ext cx="2532887" cy="1664208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prstDash val="dash"/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4416553" y="3291840"/>
              <a:ext cx="2532886" cy="1627632"/>
              <a:chOff x="3136392" y="2560320"/>
              <a:chExt cx="2532886" cy="1627632"/>
            </a:xfrm>
          </p:grpSpPr>
          <p:sp>
            <p:nvSpPr>
              <p:cNvPr id="119" name="Line 16"/>
              <p:cNvSpPr>
                <a:spLocks noChangeShapeType="1"/>
              </p:cNvSpPr>
              <p:nvPr>
                <p:custDataLst>
                  <p:tags r:id="rId6"/>
                </p:custDataLst>
              </p:nvPr>
            </p:nvSpPr>
            <p:spPr bwMode="auto">
              <a:xfrm flipV="1">
                <a:off x="3136392" y="3108960"/>
                <a:ext cx="2532886" cy="1078992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20" name="Line 17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 flipV="1">
                <a:off x="3136392" y="2834639"/>
                <a:ext cx="2532886" cy="210312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21" name="Line 18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 flipV="1">
                <a:off x="3136392" y="2560320"/>
                <a:ext cx="2532886" cy="256032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22" name="Line 56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 flipV="1">
                <a:off x="3136392" y="3383280"/>
                <a:ext cx="2532886" cy="118872"/>
              </a:xfrm>
              <a:prstGeom prst="line">
                <a:avLst/>
              </a:prstGeom>
              <a:noFill/>
              <a:ln w="19080">
                <a:solidFill>
                  <a:srgbClr val="C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cxnSp>
          <p:nvCxnSpPr>
            <p:cNvPr id="123" name="Shape 60"/>
            <p:cNvCxnSpPr>
              <a:stCxn id="124" idx="2"/>
              <a:endCxn id="85" idx="1"/>
            </p:cNvCxnSpPr>
            <p:nvPr>
              <p:custDataLst>
                <p:tags r:id="rId4"/>
              </p:custDataLst>
            </p:nvPr>
          </p:nvCxnSpPr>
          <p:spPr bwMode="auto">
            <a:xfrm rot="16200000" flipH="1">
              <a:off x="2045377" y="2751945"/>
              <a:ext cx="828787" cy="1662831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4" name="Rectangle 123"/>
            <p:cNvSpPr/>
            <p:nvPr>
              <p:custDataLst>
                <p:tags r:id="rId5"/>
              </p:custDataLst>
            </p:nvPr>
          </p:nvSpPr>
          <p:spPr bwMode="auto">
            <a:xfrm>
              <a:off x="828255" y="2926080"/>
              <a:ext cx="1600200" cy="2428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88221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a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118872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>
                <a:solidFill>
                  <a:srgbClr val="FF0000"/>
                </a:solidFill>
              </a:rPr>
              <a:t>Page fault handler selects a </a:t>
            </a:r>
            <a:r>
              <a:rPr lang="en-GB" sz="2000" b="0" i="1" dirty="0">
                <a:solidFill>
                  <a:srgbClr val="FF0000"/>
                </a:solidFill>
              </a:rPr>
              <a:t>victim</a:t>
            </a:r>
            <a:r>
              <a:rPr lang="en-GB" sz="2000" b="0" dirty="0">
                <a:solidFill>
                  <a:srgbClr val="FF0000"/>
                </a:solidFill>
              </a:rPr>
              <a:t> to be evicted (here VP 4)</a:t>
            </a: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39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828255" y="2560320"/>
            <a:ext cx="8035098" cy="4206240"/>
            <a:chOff x="828255" y="2560320"/>
            <a:chExt cx="8035098" cy="4206240"/>
          </a:xfrm>
        </p:grpSpPr>
        <p:grpSp>
          <p:nvGrpSpPr>
            <p:cNvPr id="127" name="Group 126"/>
            <p:cNvGrpSpPr/>
            <p:nvPr/>
          </p:nvGrpSpPr>
          <p:grpSpPr>
            <a:xfrm>
              <a:off x="2743200" y="2560320"/>
              <a:ext cx="2498706" cy="2688245"/>
              <a:chOff x="1458695" y="1649970"/>
              <a:chExt cx="2498706" cy="2688245"/>
            </a:xfrm>
          </p:grpSpPr>
          <p:sp>
            <p:nvSpPr>
              <p:cNvPr id="128" name="Text Box 11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2006005" y="1649970"/>
                <a:ext cx="1901952" cy="36576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Page Table (DRAM)</a:t>
                </a:r>
              </a:p>
            </p:txBody>
          </p:sp>
          <p:grpSp>
            <p:nvGrpSpPr>
              <p:cNvPr id="129" name="Group 128"/>
              <p:cNvGrpSpPr/>
              <p:nvPr/>
            </p:nvGrpSpPr>
            <p:grpSpPr>
              <a:xfrm>
                <a:off x="1458695" y="2009175"/>
                <a:ext cx="2498706" cy="2329040"/>
                <a:chOff x="1458695" y="2009175"/>
                <a:chExt cx="2498706" cy="2329040"/>
              </a:xfrm>
            </p:grpSpPr>
            <p:sp>
              <p:nvSpPr>
                <p:cNvPr id="130" name="Rectangle 3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2311481" y="3658905"/>
                  <a:ext cx="1645920" cy="2286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31" name="Rectangle 4"/>
                <p:cNvSpPr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2311481" y="3887505"/>
                  <a:ext cx="1645920" cy="2286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32" name="Rectangle 5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2311481" y="3430305"/>
                  <a:ext cx="1645920" cy="228600"/>
                </a:xfrm>
                <a:prstGeom prst="rect">
                  <a:avLst/>
                </a:prstGeom>
                <a:solidFill>
                  <a:srgbClr val="FFFFFF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rgbClr val="000066"/>
                      </a:solidFill>
                      <a:latin typeface="Lato" panose="020F0502020204030203" pitchFamily="34" charset="0"/>
                    </a:rPr>
                    <a:t>null</a:t>
                  </a:r>
                </a:p>
              </p:txBody>
            </p:sp>
            <p:sp>
              <p:nvSpPr>
                <p:cNvPr id="133" name="Rectangle 6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2311481" y="2287305"/>
                  <a:ext cx="1645920" cy="228600"/>
                </a:xfrm>
                <a:prstGeom prst="rect">
                  <a:avLst/>
                </a:prstGeom>
                <a:solidFill>
                  <a:srgbClr val="FFFFFF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rgbClr val="000066"/>
                      </a:solidFill>
                      <a:latin typeface="Lato" panose="020F0502020204030203" pitchFamily="34" charset="0"/>
                    </a:rPr>
                    <a:t>null</a:t>
                  </a:r>
                </a:p>
              </p:txBody>
            </p:sp>
            <p:sp>
              <p:nvSpPr>
                <p:cNvPr id="134" name="Rectangle 7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2311481" y="2515905"/>
                  <a:ext cx="1645920" cy="2286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35" name="Rectangle 8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2311481" y="2744505"/>
                  <a:ext cx="1645920" cy="2286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36" name="Rectangle 9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2311481" y="2973105"/>
                  <a:ext cx="1645920" cy="228600"/>
                </a:xfrm>
                <a:prstGeom prst="rect">
                  <a:avLst/>
                </a:prstGeom>
                <a:solidFill>
                  <a:srgbClr val="60C99C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37" name="Rectangle 10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2311481" y="3201705"/>
                  <a:ext cx="1645920" cy="2286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38" name="Rectangle 20"/>
                <p:cNvSpPr>
                  <a:spLocks noChangeArrowheads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2006681" y="36589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139" name="Rectangle 21"/>
                <p:cNvSpPr>
                  <a:spLocks noChangeArrowheads="1"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2006681" y="38875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140" name="Rectangle 22"/>
                <p:cNvSpPr>
                  <a:spLocks noChangeArrowheads="1"/>
                </p:cNvSpPr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2006681" y="34303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141" name="Rectangle 23"/>
                <p:cNvSpPr>
                  <a:spLocks noChangeArrowheads="1"/>
                </p:cNvSpPr>
                <p:nvPr>
                  <p:custDataLst>
                    <p:tags r:id="rId34"/>
                  </p:custDataLst>
                </p:nvPr>
              </p:nvSpPr>
              <p:spPr bwMode="auto">
                <a:xfrm>
                  <a:off x="2006681" y="22873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142" name="Rectangle 24"/>
                <p:cNvSpPr>
                  <a:spLocks noChangeArrowheads="1"/>
                </p:cNvSpPr>
                <p:nvPr>
                  <p:custDataLst>
                    <p:tags r:id="rId35"/>
                  </p:custDataLst>
                </p:nvPr>
              </p:nvSpPr>
              <p:spPr bwMode="auto">
                <a:xfrm>
                  <a:off x="2006681" y="25159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143" name="Rectangle 25"/>
                <p:cNvSpPr>
                  <a:spLocks noChangeArrowheads="1"/>
                </p:cNvSpPr>
                <p:nvPr>
                  <p:custDataLst>
                    <p:tags r:id="rId36"/>
                  </p:custDataLst>
                </p:nvPr>
              </p:nvSpPr>
              <p:spPr bwMode="auto">
                <a:xfrm>
                  <a:off x="2006681" y="27445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144" name="Rectangle 26"/>
                <p:cNvSpPr>
                  <a:spLocks noChangeArrowheads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2006681" y="29731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145" name="Rectangle 27"/>
                <p:cNvSpPr>
                  <a:spLocks noChangeArrowheads="1"/>
                </p:cNvSpPr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2006681" y="32017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146" name="Text Box 28"/>
                <p:cNvSpPr txBox="1">
                  <a:spLocks noChangeArrowheads="1"/>
                </p:cNvSpPr>
                <p:nvPr>
                  <p:custDataLst>
                    <p:tags r:id="rId39"/>
                  </p:custDataLst>
                </p:nvPr>
              </p:nvSpPr>
              <p:spPr bwMode="auto">
                <a:xfrm>
                  <a:off x="2008581" y="2009175"/>
                  <a:ext cx="301752" cy="27432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 anchorCtr="0">
                  <a:noAutofit/>
                </a:bodyPr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6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Valid</a:t>
                  </a:r>
                </a:p>
              </p:txBody>
            </p:sp>
            <p:sp>
              <p:nvSpPr>
                <p:cNvPr id="147" name="Text Box 37"/>
                <p:cNvSpPr txBox="1">
                  <a:spLocks noChangeArrowheads="1"/>
                </p:cNvSpPr>
                <p:nvPr>
                  <p:custDataLst>
                    <p:tags r:id="rId40"/>
                  </p:custDataLst>
                </p:nvPr>
              </p:nvSpPr>
              <p:spPr bwMode="auto">
                <a:xfrm>
                  <a:off x="2309456" y="2011680"/>
                  <a:ext cx="1600200" cy="27432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0000" tIns="0" rIns="90000" bIns="0" anchor="ctr">
                  <a:normAutofit/>
                </a:bodyPr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6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PPN/Disk </a:t>
                  </a:r>
                  <a:r>
                    <a:rPr lang="en-GB" sz="1600" i="1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Addr</a:t>
                  </a:r>
                  <a:endParaRPr lang="en-GB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8" name="Text Box 38"/>
                <p:cNvSpPr txBox="1">
                  <a:spLocks noChangeArrowheads="1"/>
                </p:cNvSpPr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1458695" y="2286000"/>
                  <a:ext cx="548640" cy="22860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square" lIns="0" tIns="0" rIns="90000" bIns="0" anchor="ctr">
                  <a:noAutofit/>
                </a:bodyPr>
                <a:lstStyle/>
                <a:p>
                  <a:pPr algn="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PTE 0</a:t>
                  </a:r>
                </a:p>
              </p:txBody>
            </p:sp>
            <p:sp>
              <p:nvSpPr>
                <p:cNvPr id="149" name="Text Box 39"/>
                <p:cNvSpPr txBox="1">
                  <a:spLocks noChangeArrowheads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1458695" y="3886200"/>
                  <a:ext cx="548640" cy="22860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square" lIns="0" tIns="0" rIns="90000" bIns="0" anchor="ctr">
                  <a:noAutofit/>
                </a:bodyPr>
                <a:lstStyle/>
                <a:p>
                  <a:pPr algn="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PTE 7</a:t>
                  </a:r>
                </a:p>
              </p:txBody>
            </p:sp>
            <p:sp>
              <p:nvSpPr>
                <p:cNvPr id="150" name="Oval 43"/>
                <p:cNvSpPr>
                  <a:spLocks noChangeArrowheads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3099816" y="3968496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51" name="Oval 44"/>
                <p:cNvSpPr>
                  <a:spLocks noChangeArrowheads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3099816" y="3739896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52" name="Oval 45"/>
                <p:cNvSpPr>
                  <a:spLocks noChangeArrowheads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3098668" y="2825496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53" name="Oval 46"/>
                <p:cNvSpPr>
                  <a:spLocks noChangeArrowheads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3098668" y="2596690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54" name="Oval 53"/>
                <p:cNvSpPr>
                  <a:spLocks noChangeArrowheads="1"/>
                </p:cNvSpPr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3101529" y="3054068"/>
                  <a:ext cx="76200" cy="76200"/>
                </a:xfrm>
                <a:prstGeom prst="ellipse">
                  <a:avLst/>
                </a:prstGeom>
                <a:solidFill>
                  <a:srgbClr val="00664D"/>
                </a:solidFill>
                <a:ln w="12600">
                  <a:solidFill>
                    <a:srgbClr val="00664D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55" name="Oval 55"/>
                <p:cNvSpPr>
                  <a:spLocks noChangeArrowheads="1"/>
                </p:cNvSpPr>
                <p:nvPr>
                  <p:custDataLst>
                    <p:tags r:id="rId48"/>
                  </p:custDataLst>
                </p:nvPr>
              </p:nvSpPr>
              <p:spPr bwMode="auto">
                <a:xfrm>
                  <a:off x="3098414" y="3282696"/>
                  <a:ext cx="76200" cy="76200"/>
                </a:xfrm>
                <a:prstGeom prst="ellipse">
                  <a:avLst/>
                </a:prstGeom>
                <a:solidFill>
                  <a:srgbClr val="C00000"/>
                </a:solidFill>
                <a:ln w="12600">
                  <a:solidFill>
                    <a:srgbClr val="C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56" name="Rectangle 4"/>
                <p:cNvSpPr>
                  <a:spLocks noChangeArrowheads="1"/>
                </p:cNvSpPr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2311481" y="4109615"/>
                  <a:ext cx="1645920" cy="228600"/>
                </a:xfrm>
                <a:prstGeom prst="rect">
                  <a:avLst/>
                </a:prstGeom>
                <a:solidFill>
                  <a:schemeClr val="bg1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82296" anchor="ctr"/>
                <a:lstStyle/>
                <a:p>
                  <a:pPr algn="ctr"/>
                  <a:r>
                    <a:rPr lang="en-US" sz="1600">
                      <a:latin typeface="Calibri" panose="020F0502020204030204" pitchFamily="34" charset="0"/>
                      <a:cs typeface="Calibri" panose="020F0502020204030204" pitchFamily="34" charset="0"/>
                    </a:rPr>
                    <a:t>...</a:t>
                  </a:r>
                  <a:endParaRPr lang="en-US" sz="16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7" name="Rectangle 21"/>
                <p:cNvSpPr>
                  <a:spLocks noChangeArrowheads="1"/>
                </p:cNvSpPr>
                <p:nvPr>
                  <p:custDataLst>
                    <p:tags r:id="rId50"/>
                  </p:custDataLst>
                </p:nvPr>
              </p:nvSpPr>
              <p:spPr bwMode="auto">
                <a:xfrm>
                  <a:off x="2006681" y="410961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82296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...</a:t>
                  </a:r>
                </a:p>
              </p:txBody>
            </p:sp>
          </p:grpSp>
        </p:grpSp>
        <p:grpSp>
          <p:nvGrpSpPr>
            <p:cNvPr id="158" name="Group 157"/>
            <p:cNvGrpSpPr/>
            <p:nvPr/>
          </p:nvGrpSpPr>
          <p:grpSpPr>
            <a:xfrm>
              <a:off x="6949440" y="2651760"/>
              <a:ext cx="1913913" cy="1600200"/>
              <a:chOff x="5669280" y="1097280"/>
              <a:chExt cx="1913913" cy="1600200"/>
            </a:xfrm>
          </p:grpSpPr>
          <p:sp>
            <p:nvSpPr>
              <p:cNvPr id="159" name="Text Box 12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669280" y="1097280"/>
                <a:ext cx="1371600" cy="4572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 anchorCtr="0">
                <a:no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Physical memory</a:t>
                </a:r>
              </a:p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(DRAM)</a:t>
                </a:r>
              </a:p>
            </p:txBody>
          </p:sp>
          <p:sp>
            <p:nvSpPr>
              <p:cNvPr id="160" name="Text Box 40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7039157" y="1596248"/>
                <a:ext cx="544036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PP 0</a:t>
                </a:r>
              </a:p>
            </p:txBody>
          </p:sp>
          <p:sp>
            <p:nvSpPr>
              <p:cNvPr id="161" name="Text Box 47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7039157" y="2423160"/>
                <a:ext cx="544036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PP 3</a:t>
                </a:r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5669280" y="1600200"/>
                <a:ext cx="1371600" cy="274320"/>
              </a:xfrm>
              <a:prstGeom prst="rect">
                <a:avLst/>
              </a:prstGeom>
              <a:solidFill>
                <a:srgbClr val="ADADEB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>
                    <a:latin typeface="Calibri" pitchFamily="34" charset="0"/>
                  </a:rPr>
                  <a:t>VP 1</a:t>
                </a:r>
              </a:p>
            </p:txBody>
          </p:sp>
          <p:sp>
            <p:nvSpPr>
              <p:cNvPr id="163" name="TextBox 162"/>
              <p:cNvSpPr txBox="1"/>
              <p:nvPr/>
            </p:nvSpPr>
            <p:spPr>
              <a:xfrm>
                <a:off x="5669280" y="1874520"/>
                <a:ext cx="1371600" cy="274320"/>
              </a:xfrm>
              <a:prstGeom prst="rect">
                <a:avLst/>
              </a:prstGeom>
              <a:solidFill>
                <a:srgbClr val="ADADEB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>
                    <a:latin typeface="Calibri" pitchFamily="34" charset="0"/>
                  </a:rPr>
                  <a:t>VP 2</a:t>
                </a:r>
              </a:p>
            </p:txBody>
          </p:sp>
          <p:sp>
            <p:nvSpPr>
              <p:cNvPr id="164" name="TextBox 163"/>
              <p:cNvSpPr txBox="1"/>
              <p:nvPr/>
            </p:nvSpPr>
            <p:spPr>
              <a:xfrm>
                <a:off x="5669280" y="2148840"/>
                <a:ext cx="1371600" cy="274320"/>
              </a:xfrm>
              <a:prstGeom prst="rect">
                <a:avLst/>
              </a:prstGeom>
              <a:solidFill>
                <a:srgbClr val="ADADEB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>
                    <a:latin typeface="Calibri" pitchFamily="34" charset="0"/>
                  </a:rPr>
                  <a:t>VP 7</a:t>
                </a:r>
              </a:p>
            </p:txBody>
          </p:sp>
          <p:sp>
            <p:nvSpPr>
              <p:cNvPr id="165" name="TextBox 164"/>
              <p:cNvSpPr txBox="1"/>
              <p:nvPr/>
            </p:nvSpPr>
            <p:spPr>
              <a:xfrm>
                <a:off x="5669280" y="2423160"/>
                <a:ext cx="1371600" cy="274320"/>
              </a:xfrm>
              <a:prstGeom prst="rect">
                <a:avLst/>
              </a:prstGeom>
              <a:solidFill>
                <a:srgbClr val="60C99C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>
                    <a:latin typeface="Calibri" pitchFamily="34" charset="0"/>
                  </a:rPr>
                  <a:t>VP 3</a:t>
                </a:r>
              </a:p>
            </p:txBody>
          </p:sp>
        </p:grpSp>
        <p:grpSp>
          <p:nvGrpSpPr>
            <p:cNvPr id="166" name="Group 165"/>
            <p:cNvGrpSpPr/>
            <p:nvPr/>
          </p:nvGrpSpPr>
          <p:grpSpPr>
            <a:xfrm>
              <a:off x="6949440" y="4389120"/>
              <a:ext cx="1371600" cy="2377440"/>
              <a:chOff x="7498080" y="3154680"/>
              <a:chExt cx="1371600" cy="2377440"/>
            </a:xfrm>
          </p:grpSpPr>
          <p:sp>
            <p:nvSpPr>
              <p:cNvPr id="167" name="Text Box 19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498080" y="3154680"/>
                <a:ext cx="1371600" cy="4572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0" tIns="0" rIns="0" bIns="0" anchor="ctr" anchorCtr="0">
                <a:normAutofit lnSpcReduction="10000"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Virtual memory</a:t>
                </a:r>
                <a:b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(DRAM/disk)</a:t>
                </a:r>
              </a:p>
            </p:txBody>
          </p:sp>
          <p:sp>
            <p:nvSpPr>
              <p:cNvPr id="168" name="Rectangle 48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7498080" y="365760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1</a:t>
                </a:r>
              </a:p>
            </p:txBody>
          </p:sp>
          <p:sp>
            <p:nvSpPr>
              <p:cNvPr id="169" name="Rectangle 49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7498080" y="397764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2</a:t>
                </a:r>
              </a:p>
            </p:txBody>
          </p:sp>
          <p:sp>
            <p:nvSpPr>
              <p:cNvPr id="170" name="Rectangle 50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7498080" y="4617720"/>
                <a:ext cx="1371600" cy="274320"/>
              </a:xfrm>
              <a:prstGeom prst="rect">
                <a:avLst/>
              </a:prstGeom>
              <a:solidFill>
                <a:srgbClr val="F1C7C7"/>
              </a:solidFill>
              <a:ln w="19080">
                <a:solidFill>
                  <a:srgbClr val="C000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4</a:t>
                </a:r>
              </a:p>
            </p:txBody>
          </p:sp>
          <p:sp>
            <p:nvSpPr>
              <p:cNvPr id="171" name="Rectangle 51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7498080" y="493776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6</a:t>
                </a:r>
              </a:p>
            </p:txBody>
          </p:sp>
          <p:sp>
            <p:nvSpPr>
              <p:cNvPr id="172" name="Rectangle 52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7498080" y="525780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7</a:t>
                </a:r>
              </a:p>
            </p:txBody>
          </p:sp>
          <p:sp>
            <p:nvSpPr>
              <p:cNvPr id="173" name="Rectangle 57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7498080" y="429768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3</a:t>
                </a:r>
              </a:p>
            </p:txBody>
          </p:sp>
        </p:grpSp>
        <p:grpSp>
          <p:nvGrpSpPr>
            <p:cNvPr id="174" name="Group 173"/>
            <p:cNvGrpSpPr/>
            <p:nvPr/>
          </p:nvGrpSpPr>
          <p:grpSpPr>
            <a:xfrm>
              <a:off x="4416552" y="4233672"/>
              <a:ext cx="2532887" cy="2075688"/>
              <a:chOff x="3136392" y="3502152"/>
              <a:chExt cx="2532887" cy="2075688"/>
            </a:xfrm>
          </p:grpSpPr>
          <p:sp>
            <p:nvSpPr>
              <p:cNvPr id="175" name="Line 15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136392" y="3959352"/>
                <a:ext cx="2532887" cy="1618488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prstDash val="dash"/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76" name="Line 54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3136392" y="3502152"/>
                <a:ext cx="2532887" cy="1755648"/>
              </a:xfrm>
              <a:prstGeom prst="line">
                <a:avLst/>
              </a:prstGeom>
              <a:noFill/>
              <a:ln w="19080">
                <a:solidFill>
                  <a:srgbClr val="C00000"/>
                </a:solidFill>
                <a:prstDash val="dash"/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177" name="Group 176"/>
            <p:cNvGrpSpPr/>
            <p:nvPr/>
          </p:nvGrpSpPr>
          <p:grpSpPr>
            <a:xfrm>
              <a:off x="4416553" y="3291840"/>
              <a:ext cx="2532886" cy="1627632"/>
              <a:chOff x="3136392" y="2560320"/>
              <a:chExt cx="2532886" cy="1627632"/>
            </a:xfrm>
          </p:grpSpPr>
          <p:sp>
            <p:nvSpPr>
              <p:cNvPr id="178" name="Line 16"/>
              <p:cNvSpPr>
                <a:spLocks noChangeShapeType="1"/>
              </p:cNvSpPr>
              <p:nvPr>
                <p:custDataLst>
                  <p:tags r:id="rId6"/>
                </p:custDataLst>
              </p:nvPr>
            </p:nvSpPr>
            <p:spPr bwMode="auto">
              <a:xfrm flipV="1">
                <a:off x="3136392" y="3108960"/>
                <a:ext cx="2532886" cy="1078992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79" name="Line 17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 flipV="1">
                <a:off x="3136392" y="2834639"/>
                <a:ext cx="2532886" cy="210312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80" name="Line 18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 flipV="1">
                <a:off x="3136392" y="2560320"/>
                <a:ext cx="2532886" cy="256032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81" name="Line 56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136392" y="3273552"/>
                <a:ext cx="2532886" cy="109728"/>
              </a:xfrm>
              <a:prstGeom prst="line">
                <a:avLst/>
              </a:prstGeom>
              <a:noFill/>
              <a:ln w="19080">
                <a:solidFill>
                  <a:srgbClr val="00664D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cxnSp>
          <p:nvCxnSpPr>
            <p:cNvPr id="182" name="Shape 60"/>
            <p:cNvCxnSpPr>
              <a:stCxn id="183" idx="2"/>
              <a:endCxn id="144" idx="1"/>
            </p:cNvCxnSpPr>
            <p:nvPr>
              <p:custDataLst>
                <p:tags r:id="rId4"/>
              </p:custDataLst>
            </p:nvPr>
          </p:nvCxnSpPr>
          <p:spPr bwMode="auto">
            <a:xfrm rot="16200000" flipH="1">
              <a:off x="2045377" y="2751945"/>
              <a:ext cx="828787" cy="1662831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83" name="Rectangle 182"/>
            <p:cNvSpPr/>
            <p:nvPr>
              <p:custDataLst>
                <p:tags r:id="rId5"/>
              </p:custDataLst>
            </p:nvPr>
          </p:nvSpPr>
          <p:spPr bwMode="auto">
            <a:xfrm>
              <a:off x="828255" y="2926080"/>
              <a:ext cx="1600200" cy="2428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address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0F45AEF-BDEB-4F70-9CEA-E5784165C9B4}"/>
                  </a:ext>
                </a:extLst>
              </p14:cNvPr>
              <p14:cNvContentPartPr/>
              <p14:nvPr/>
            </p14:nvContentPartPr>
            <p14:xfrm>
              <a:off x="3308040" y="4102200"/>
              <a:ext cx="1777680" cy="272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0F45AEF-BDEB-4F70-9CEA-E5784165C9B4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298680" y="4092840"/>
                <a:ext cx="1796400" cy="29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40576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exit</a:t>
            </a:r>
            <a:r>
              <a:rPr lang="en-US" dirty="0"/>
              <a:t>:  Ending a process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exit(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status)</a:t>
            </a:r>
          </a:p>
          <a:p>
            <a:pPr lvl="1"/>
            <a:r>
              <a:rPr lang="en-US" dirty="0"/>
              <a:t>Exits a process</a:t>
            </a:r>
          </a:p>
          <a:p>
            <a:pPr lvl="2"/>
            <a:r>
              <a:rPr lang="en-US" dirty="0"/>
              <a:t>Status code:  0 is used for a normal exit, nonzero for abnormal exit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446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a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118872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fault handler selects a </a:t>
            </a:r>
            <a:r>
              <a:rPr lang="en-GB" sz="2000" b="0" i="1" dirty="0"/>
              <a:t>victim</a:t>
            </a:r>
            <a:r>
              <a:rPr lang="en-GB" sz="2000" b="0" dirty="0"/>
              <a:t> to be evicted (here VP 4)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>
                <a:solidFill>
                  <a:srgbClr val="FF0000"/>
                </a:solidFill>
              </a:rPr>
              <a:t>Offending instruction is restarted:  page hit!</a:t>
            </a: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40</a:t>
            </a:fld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2743200" y="2560320"/>
            <a:ext cx="2498706" cy="2688245"/>
            <a:chOff x="1458695" y="1649970"/>
            <a:chExt cx="2498706" cy="2688245"/>
          </a:xfrm>
        </p:grpSpPr>
        <p:sp>
          <p:nvSpPr>
            <p:cNvPr id="70" name="Text Box 11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006005" y="1649970"/>
              <a:ext cx="1901952" cy="3657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Page Table (DRAM)</a:t>
              </a: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1458695" y="2009175"/>
              <a:ext cx="2498706" cy="2329040"/>
              <a:chOff x="1458695" y="2009175"/>
              <a:chExt cx="2498706" cy="2329040"/>
            </a:xfrm>
          </p:grpSpPr>
          <p:sp>
            <p:nvSpPr>
              <p:cNvPr id="72" name="Rectangle 3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2311481" y="3658905"/>
                <a:ext cx="164592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3" name="Rectangle 4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2311481" y="38875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4" name="Rectangle 5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311481" y="3430305"/>
                <a:ext cx="1645920" cy="228600"/>
              </a:xfrm>
              <a:prstGeom prst="rect">
                <a:avLst/>
              </a:prstGeom>
              <a:solidFill>
                <a:srgbClr val="FFFFFF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rgbClr val="000066"/>
                    </a:solidFill>
                    <a:latin typeface="Lato" panose="020F0502020204030203" pitchFamily="34" charset="0"/>
                  </a:rPr>
                  <a:t>null</a:t>
                </a:r>
              </a:p>
            </p:txBody>
          </p:sp>
          <p:sp>
            <p:nvSpPr>
              <p:cNvPr id="75" name="Rectangle 6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311481" y="2287305"/>
                <a:ext cx="1645920" cy="228600"/>
              </a:xfrm>
              <a:prstGeom prst="rect">
                <a:avLst/>
              </a:prstGeom>
              <a:solidFill>
                <a:srgbClr val="FFFFFF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rgbClr val="000066"/>
                    </a:solidFill>
                    <a:latin typeface="Lato" panose="020F0502020204030203" pitchFamily="34" charset="0"/>
                  </a:rPr>
                  <a:t>null</a:t>
                </a:r>
              </a:p>
            </p:txBody>
          </p:sp>
          <p:sp>
            <p:nvSpPr>
              <p:cNvPr id="76" name="Rectangle 7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311481" y="25159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7" name="Rectangle 8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311481" y="27445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8" name="Rectangle 9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311481" y="2973105"/>
                <a:ext cx="1645920" cy="228600"/>
              </a:xfrm>
              <a:prstGeom prst="rect">
                <a:avLst/>
              </a:prstGeom>
              <a:solidFill>
                <a:srgbClr val="ADADEB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9" name="Rectangle 10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311481" y="3201705"/>
                <a:ext cx="164592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80" name="Rectangle 20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006681" y="36589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81" name="Rectangle 21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006681" y="38875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82" name="Rectangle 22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006681" y="34303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83" name="Rectangle 23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006681" y="22873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84" name="Rectangle 24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006681" y="25159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85" name="Rectangle 25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006681" y="27445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86" name="Rectangle 26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2006681" y="29731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87" name="Rectangle 27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2006681" y="32017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88" name="Text Box 28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2008581" y="2009175"/>
                <a:ext cx="301752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 anchorCtr="0">
                <a:no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Valid</a:t>
                </a:r>
              </a:p>
            </p:txBody>
          </p:sp>
          <p:sp>
            <p:nvSpPr>
              <p:cNvPr id="89" name="Text Box 37"/>
              <p:cNvSpPr txBox="1"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2309456" y="2011680"/>
                <a:ext cx="1600200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0" rIns="90000" bIns="0" anchor="ctr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PPN/Disk </a:t>
                </a:r>
                <a:r>
                  <a:rPr lang="en-GB" sz="1600" i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Addr</a:t>
                </a:r>
                <a:endParaRPr lang="en-GB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0" name="Text Box 38"/>
              <p:cNvSpPr txBox="1"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458695" y="2286000"/>
                <a:ext cx="54864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0" tIns="0" rIns="90000" bIns="0" anchor="ctr">
                <a:no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0</a:t>
                </a:r>
              </a:p>
            </p:txBody>
          </p:sp>
          <p:sp>
            <p:nvSpPr>
              <p:cNvPr id="91" name="Text Box 39"/>
              <p:cNvSpPr txBox="1"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458695" y="3886200"/>
                <a:ext cx="54864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0" tIns="0" rIns="90000" bIns="0" anchor="ctr">
                <a:no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7</a:t>
                </a:r>
              </a:p>
            </p:txBody>
          </p:sp>
          <p:sp>
            <p:nvSpPr>
              <p:cNvPr id="92" name="Oval 43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3099816" y="39684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3" name="Oval 44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3099816" y="37398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4" name="Oval 45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3098668" y="28254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5" name="Oval 46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3098668" y="2596690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6" name="Oval 53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101529" y="3054068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7" name="Oval 55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3098414" y="32826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8" name="Rectangle 4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2311481" y="4109615"/>
                <a:ext cx="1645920" cy="228600"/>
              </a:xfrm>
              <a:prstGeom prst="rect">
                <a:avLst/>
              </a:prstGeom>
              <a:solidFill>
                <a:schemeClr val="bg1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82296" anchor="ctr"/>
              <a:lstStyle/>
              <a:p>
                <a:pPr algn="ctr"/>
                <a:r>
                  <a:rPr lang="en-US" sz="1600">
                    <a:latin typeface="Calibri" panose="020F0502020204030204" pitchFamily="34" charset="0"/>
                    <a:cs typeface="Calibri" panose="020F0502020204030204" pitchFamily="34" charset="0"/>
                  </a:rPr>
                  <a:t>...</a:t>
                </a:r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9" name="Rectangle 21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2006681" y="410961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82296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...</a:t>
                </a:r>
              </a:p>
            </p:txBody>
          </p:sp>
        </p:grpSp>
      </p:grpSp>
      <p:grpSp>
        <p:nvGrpSpPr>
          <p:cNvPr id="100" name="Group 99"/>
          <p:cNvGrpSpPr/>
          <p:nvPr/>
        </p:nvGrpSpPr>
        <p:grpSpPr>
          <a:xfrm>
            <a:off x="6949440" y="2651760"/>
            <a:ext cx="1913913" cy="1600200"/>
            <a:chOff x="5669280" y="1097280"/>
            <a:chExt cx="1913913" cy="1600200"/>
          </a:xfrm>
        </p:grpSpPr>
        <p:sp>
          <p:nvSpPr>
            <p:cNvPr id="101" name="Text Box 12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669280" y="1097280"/>
              <a:ext cx="137160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Physical memory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(DRAM)</a:t>
              </a:r>
            </a:p>
          </p:txBody>
        </p:sp>
        <p:sp>
          <p:nvSpPr>
            <p:cNvPr id="102" name="Text Box 40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039157" y="1596248"/>
              <a:ext cx="544036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0</a:t>
              </a:r>
            </a:p>
          </p:txBody>
        </p:sp>
        <p:sp>
          <p:nvSpPr>
            <p:cNvPr id="103" name="Text Box 47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039157" y="2423160"/>
              <a:ext cx="544036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3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669280" y="160020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1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669280" y="187452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2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669280" y="214884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7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669280" y="242316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3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6949440" y="4389120"/>
            <a:ext cx="1371600" cy="2377440"/>
            <a:chOff x="7498080" y="3154680"/>
            <a:chExt cx="1371600" cy="2377440"/>
          </a:xfrm>
        </p:grpSpPr>
        <p:sp>
          <p:nvSpPr>
            <p:cNvPr id="109" name="Text Box 19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498080" y="3154680"/>
              <a:ext cx="137160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memory</a:t>
              </a:r>
              <a:b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(DRAM/disk)</a:t>
              </a:r>
            </a:p>
          </p:txBody>
        </p:sp>
        <p:sp>
          <p:nvSpPr>
            <p:cNvPr id="110" name="Rectangle 4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498080" y="365760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1</a:t>
              </a:r>
            </a:p>
          </p:txBody>
        </p:sp>
        <p:sp>
          <p:nvSpPr>
            <p:cNvPr id="111" name="Rectangle 4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498080" y="397764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2</a:t>
              </a:r>
            </a:p>
          </p:txBody>
        </p:sp>
        <p:sp>
          <p:nvSpPr>
            <p:cNvPr id="112" name="Rectangle 5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498080" y="461772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4</a:t>
              </a:r>
            </a:p>
          </p:txBody>
        </p:sp>
        <p:sp>
          <p:nvSpPr>
            <p:cNvPr id="113" name="Rectangle 5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498080" y="493776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6</a:t>
              </a:r>
            </a:p>
          </p:txBody>
        </p:sp>
        <p:sp>
          <p:nvSpPr>
            <p:cNvPr id="114" name="Rectangle 5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498080" y="525780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7</a:t>
              </a:r>
            </a:p>
          </p:txBody>
        </p:sp>
        <p:sp>
          <p:nvSpPr>
            <p:cNvPr id="115" name="Rectangle 5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498080" y="429768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3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4416552" y="4233672"/>
            <a:ext cx="2532887" cy="2075688"/>
            <a:chOff x="3136392" y="3502152"/>
            <a:chExt cx="2532887" cy="2075688"/>
          </a:xfrm>
        </p:grpSpPr>
        <p:sp>
          <p:nvSpPr>
            <p:cNvPr id="117" name="Line 15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3136392" y="3959352"/>
              <a:ext cx="2532887" cy="1618488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8" name="Line 54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3136392" y="3502152"/>
              <a:ext cx="2532887" cy="1755648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4416553" y="3291840"/>
            <a:ext cx="2532886" cy="1627632"/>
            <a:chOff x="3136392" y="2560320"/>
            <a:chExt cx="2532886" cy="1627632"/>
          </a:xfrm>
        </p:grpSpPr>
        <p:sp>
          <p:nvSpPr>
            <p:cNvPr id="120" name="Line 16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V="1">
              <a:off x="3136392" y="3108960"/>
              <a:ext cx="2532886" cy="107899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21" name="Line 17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3136392" y="2834639"/>
              <a:ext cx="2532886" cy="21031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22" name="Line 18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3136392" y="2560320"/>
              <a:ext cx="2532886" cy="25603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23" name="Line 56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3136392" y="3273551"/>
              <a:ext cx="2532886" cy="109728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cxnSp>
        <p:nvCxnSpPr>
          <p:cNvPr id="124" name="Shape 60"/>
          <p:cNvCxnSpPr>
            <a:stCxn id="125" idx="2"/>
            <a:endCxn id="86" idx="1"/>
          </p:cNvCxnSpPr>
          <p:nvPr>
            <p:custDataLst>
              <p:tags r:id="rId4"/>
            </p:custDataLst>
          </p:nvPr>
        </p:nvCxnSpPr>
        <p:spPr bwMode="auto">
          <a:xfrm rot="16200000" flipH="1">
            <a:off x="2045377" y="2751945"/>
            <a:ext cx="828787" cy="1662831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5" name="Rectangle 124"/>
          <p:cNvSpPr/>
          <p:nvPr>
            <p:custDataLst>
              <p:tags r:id="rId5"/>
            </p:custDataLst>
          </p:nvPr>
        </p:nvSpPr>
        <p:spPr bwMode="auto">
          <a:xfrm>
            <a:off x="828255" y="292608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address</a:t>
            </a:r>
          </a:p>
        </p:txBody>
      </p:sp>
    </p:spTree>
    <p:extLst>
      <p:ext uri="{BB962C8B-B14F-4D97-AF65-F5344CB8AC3E}">
        <p14:creationId xmlns:p14="http://schemas.microsoft.com/office/powerpoint/2010/main" val="30664441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Instruction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bits wide are the following fields?</a:t>
            </a:r>
          </a:p>
          <a:p>
            <a:pPr lvl="1"/>
            <a:r>
              <a:rPr lang="en-US" dirty="0"/>
              <a:t>16 KB pages</a:t>
            </a:r>
          </a:p>
          <a:p>
            <a:pPr lvl="1"/>
            <a:r>
              <a:rPr lang="en-US" dirty="0"/>
              <a:t>48-bit virtual addresses</a:t>
            </a:r>
          </a:p>
          <a:p>
            <a:pPr lvl="1"/>
            <a:r>
              <a:rPr lang="en-US" dirty="0"/>
              <a:t>16 GB physical memory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6C87C-275B-431F-8AD9-A32AD45F5009}" type="slidenum">
              <a:rPr lang="en-US" smtClean="0"/>
              <a:t>41</a:t>
            </a:fld>
            <a:endParaRPr lang="en-US"/>
          </a:p>
        </p:txBody>
      </p:sp>
      <p:grpSp>
        <p:nvGrpSpPr>
          <p:cNvPr id="5" name="Group 19"/>
          <p:cNvGrpSpPr/>
          <p:nvPr/>
        </p:nvGrpSpPr>
        <p:grpSpPr>
          <a:xfrm>
            <a:off x="914399" y="4297680"/>
            <a:ext cx="2468881" cy="2011680"/>
            <a:chOff x="1273628" y="4197096"/>
            <a:chExt cx="2468881" cy="2011680"/>
          </a:xfrm>
        </p:grpSpPr>
        <p:grpSp>
          <p:nvGrpSpPr>
            <p:cNvPr id="6" name="Group 17"/>
            <p:cNvGrpSpPr/>
            <p:nvPr/>
          </p:nvGrpSpPr>
          <p:grpSpPr>
            <a:xfrm>
              <a:off x="1273628" y="4197096"/>
              <a:ext cx="2468881" cy="2011680"/>
              <a:chOff x="7955279" y="3293581"/>
              <a:chExt cx="2468881" cy="2011680"/>
            </a:xfrm>
          </p:grpSpPr>
          <p:grpSp>
            <p:nvGrpSpPr>
              <p:cNvPr id="8" name="Group 10"/>
              <p:cNvGrpSpPr>
                <a:grpSpLocks/>
              </p:cNvGrpSpPr>
              <p:nvPr/>
            </p:nvGrpSpPr>
            <p:grpSpPr bwMode="auto">
              <a:xfrm>
                <a:off x="7955280" y="3657600"/>
                <a:ext cx="2383971" cy="523220"/>
                <a:chOff x="869214" y="1743728"/>
                <a:chExt cx="2383897" cy="392422"/>
              </a:xfrm>
            </p:grpSpPr>
            <p:sp>
              <p:nvSpPr>
                <p:cNvPr id="19" name="TextBox 2"/>
                <p:cNvSpPr txBox="1">
                  <a:spLocks noChangeArrowheads="1"/>
                </p:cNvSpPr>
                <p:nvPr/>
              </p:nvSpPr>
              <p:spPr bwMode="auto">
                <a:xfrm>
                  <a:off x="1515805" y="1743728"/>
                  <a:ext cx="1737306" cy="392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FF8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34	 24</a:t>
                  </a:r>
                </a:p>
              </p:txBody>
            </p:sp>
            <p:sp>
              <p:nvSpPr>
                <p:cNvPr id="20" name="Rectangle 6"/>
                <p:cNvSpPr>
                  <a:spLocks noChangeArrowheads="1"/>
                </p:cNvSpPr>
                <p:nvPr/>
              </p:nvSpPr>
              <p:spPr bwMode="auto">
                <a:xfrm>
                  <a:off x="869214" y="1763081"/>
                  <a:ext cx="562958" cy="3462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rgbClr val="FF8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(A)</a:t>
                  </a:r>
                </a:p>
              </p:txBody>
            </p:sp>
          </p:grpSp>
          <p:grpSp>
            <p:nvGrpSpPr>
              <p:cNvPr id="9" name="Group 2"/>
              <p:cNvGrpSpPr/>
              <p:nvPr/>
            </p:nvGrpSpPr>
            <p:grpSpPr>
              <a:xfrm>
                <a:off x="7955279" y="4023360"/>
                <a:ext cx="2383972" cy="523220"/>
                <a:chOff x="868997" y="3240088"/>
                <a:chExt cx="2383972" cy="523220"/>
              </a:xfrm>
            </p:grpSpPr>
            <p:sp>
              <p:nvSpPr>
                <p:cNvPr id="17" name="TextBox 3"/>
                <p:cNvSpPr txBox="1">
                  <a:spLocks noChangeArrowheads="1"/>
                </p:cNvSpPr>
                <p:nvPr/>
              </p:nvSpPr>
              <p:spPr bwMode="auto">
                <a:xfrm>
                  <a:off x="1515609" y="3240088"/>
                  <a:ext cx="173736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408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32	 18</a:t>
                  </a:r>
                </a:p>
              </p:txBody>
            </p:sp>
            <p:sp>
              <p:nvSpPr>
                <p:cNvPr id="18" name="Rectangle 7"/>
                <p:cNvSpPr>
                  <a:spLocks noChangeArrowheads="1"/>
                </p:cNvSpPr>
                <p:nvPr/>
              </p:nvSpPr>
              <p:spPr bwMode="auto">
                <a:xfrm>
                  <a:off x="868997" y="3265893"/>
                  <a:ext cx="566928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rgbClr val="408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(B)</a:t>
                  </a:r>
                </a:p>
              </p:txBody>
            </p:sp>
          </p:grpSp>
          <p:grpSp>
            <p:nvGrpSpPr>
              <p:cNvPr id="10" name="Group 3"/>
              <p:cNvGrpSpPr/>
              <p:nvPr/>
            </p:nvGrpSpPr>
            <p:grpSpPr>
              <a:xfrm>
                <a:off x="7968476" y="4389120"/>
                <a:ext cx="2370775" cy="523220"/>
                <a:chOff x="882194" y="4154488"/>
                <a:chExt cx="2370775" cy="523220"/>
              </a:xfrm>
            </p:grpSpPr>
            <p:sp>
              <p:nvSpPr>
                <p:cNvPr id="15" name="TextBox 4"/>
                <p:cNvSpPr txBox="1">
                  <a:spLocks noChangeArrowheads="1"/>
                </p:cNvSpPr>
                <p:nvPr/>
              </p:nvSpPr>
              <p:spPr bwMode="auto">
                <a:xfrm>
                  <a:off x="1515609" y="4154488"/>
                  <a:ext cx="173736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FF66A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30	 20</a:t>
                  </a:r>
                </a:p>
              </p:txBody>
            </p:sp>
            <p:sp>
              <p:nvSpPr>
                <p:cNvPr id="16" name="Rectangle 8"/>
                <p:cNvSpPr>
                  <a:spLocks noChangeArrowheads="1"/>
                </p:cNvSpPr>
                <p:nvPr/>
              </p:nvSpPr>
              <p:spPr bwMode="auto">
                <a:xfrm>
                  <a:off x="882194" y="4180293"/>
                  <a:ext cx="540533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rgbClr val="FF66A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(C)</a:t>
                  </a:r>
                </a:p>
              </p:txBody>
            </p:sp>
          </p:grpSp>
          <p:grpSp>
            <p:nvGrpSpPr>
              <p:cNvPr id="11" name="Group 4"/>
              <p:cNvGrpSpPr/>
              <p:nvPr/>
            </p:nvGrpSpPr>
            <p:grpSpPr>
              <a:xfrm>
                <a:off x="7955280" y="4757158"/>
                <a:ext cx="2383971" cy="523220"/>
                <a:chOff x="856298" y="5068888"/>
                <a:chExt cx="2383971" cy="523220"/>
              </a:xfrm>
            </p:grpSpPr>
            <p:sp>
              <p:nvSpPr>
                <p:cNvPr id="13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1502909" y="5068888"/>
                  <a:ext cx="173736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ADADEB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34	 20</a:t>
                  </a:r>
                </a:p>
              </p:txBody>
            </p:sp>
            <p:sp>
              <p:nvSpPr>
                <p:cNvPr id="14" name="Rectangle 9"/>
                <p:cNvSpPr>
                  <a:spLocks noChangeArrowheads="1"/>
                </p:cNvSpPr>
                <p:nvPr/>
              </p:nvSpPr>
              <p:spPr bwMode="auto">
                <a:xfrm>
                  <a:off x="856298" y="5080383"/>
                  <a:ext cx="57099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rgbClr val="ADADEB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(D)</a:t>
                  </a:r>
                </a:p>
              </p:txBody>
            </p:sp>
          </p:grpSp>
          <p:sp>
            <p:nvSpPr>
              <p:cNvPr id="12" name="Rectangle 11"/>
              <p:cNvSpPr/>
              <p:nvPr/>
            </p:nvSpPr>
            <p:spPr>
              <a:xfrm>
                <a:off x="7955280" y="3293581"/>
                <a:ext cx="2468880" cy="20116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7" name="TextBox 2"/>
            <p:cNvSpPr txBox="1">
              <a:spLocks noChangeArrowheads="1"/>
            </p:cNvSpPr>
            <p:nvPr/>
          </p:nvSpPr>
          <p:spPr bwMode="auto">
            <a:xfrm>
              <a:off x="1920240" y="4206240"/>
              <a:ext cx="173736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VPN	PPN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37916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Virtual memory provides:</a:t>
            </a:r>
          </a:p>
          <a:p>
            <a:pPr lvl="1"/>
            <a:r>
              <a:rPr lang="en-US" dirty="0"/>
              <a:t>Ability to use limited memory (RAM) across multiple processes</a:t>
            </a:r>
          </a:p>
          <a:p>
            <a:pPr lvl="1"/>
            <a:r>
              <a:rPr lang="en-US" dirty="0"/>
              <a:t>Illusion of contiguous virtual address space for each process</a:t>
            </a:r>
          </a:p>
          <a:p>
            <a:pPr lvl="1"/>
            <a:r>
              <a:rPr lang="en-US" dirty="0"/>
              <a:t>Protection and sharing amongst processes</a:t>
            </a:r>
          </a:p>
          <a:p>
            <a:r>
              <a:rPr lang="en-US" dirty="0"/>
              <a:t>Indirection via address mapping by page tables</a:t>
            </a:r>
          </a:p>
          <a:p>
            <a:pPr lvl="1"/>
            <a:r>
              <a:rPr lang="en-US" dirty="0"/>
              <a:t>Part of memory management unit and stored in memory</a:t>
            </a:r>
          </a:p>
          <a:p>
            <a:pPr lvl="1"/>
            <a:r>
              <a:rPr lang="en-US" dirty="0"/>
              <a:t>Use virtual page number as index into lookup table that holds physical page number, disk address, or NULL (unallocated page)</a:t>
            </a:r>
          </a:p>
          <a:p>
            <a:pPr lvl="1"/>
            <a:r>
              <a:rPr lang="en-US" dirty="0"/>
              <a:t>On page fault, throw exception and move page from swap space (disk) to main memory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6C87C-275B-431F-8AD9-A32AD45F500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04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Zombies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dirty="0"/>
              <a:t>When a process terminates, it still consumes system resources</a:t>
            </a:r>
          </a:p>
          <a:p>
            <a:pPr lvl="1"/>
            <a:r>
              <a:rPr lang="en-US" sz="2000" dirty="0"/>
              <a:t>Various tables maintained by OS</a:t>
            </a:r>
          </a:p>
          <a:p>
            <a:pPr lvl="1"/>
            <a:r>
              <a:rPr lang="en-US" sz="2000" dirty="0"/>
              <a:t>Called a “</a:t>
            </a:r>
            <a:r>
              <a:rPr lang="en-US" sz="2000" dirty="0">
                <a:solidFill>
                  <a:srgbClr val="FF0000"/>
                </a:solidFill>
              </a:rPr>
              <a:t>zombie</a:t>
            </a:r>
            <a:r>
              <a:rPr lang="en-US" sz="2000" dirty="0"/>
              <a:t>” (a</a:t>
            </a:r>
            <a:r>
              <a:rPr lang="en-US" sz="1800" dirty="0"/>
              <a:t> living corpse, half alive and half dead)</a:t>
            </a:r>
          </a:p>
          <a:p>
            <a:pPr lvl="1"/>
            <a:endParaRPr lang="en-US" sz="1800" dirty="0"/>
          </a:p>
          <a:p>
            <a:r>
              <a:rPr lang="en-US" sz="2400" i="1" dirty="0"/>
              <a:t>Reaping</a:t>
            </a:r>
            <a:r>
              <a:rPr lang="en-US" sz="2400" dirty="0"/>
              <a:t> is performed by parent on terminated child</a:t>
            </a:r>
            <a:endParaRPr lang="en-US" sz="2400" i="1" dirty="0"/>
          </a:p>
          <a:p>
            <a:pPr lvl="1"/>
            <a:r>
              <a:rPr lang="en-US" sz="2000" dirty="0"/>
              <a:t>Parent is given exit status information and kernel then deletes zombie child process</a:t>
            </a:r>
          </a:p>
          <a:p>
            <a:pPr lvl="1"/>
            <a:endParaRPr lang="en-US" sz="2000" dirty="0"/>
          </a:p>
          <a:p>
            <a:r>
              <a:rPr lang="en-US" sz="2400" dirty="0"/>
              <a:t>What if parent doesn’t reap?</a:t>
            </a:r>
          </a:p>
          <a:p>
            <a:pPr lvl="1"/>
            <a:r>
              <a:rPr lang="en-US" sz="2000" dirty="0"/>
              <a:t>If any parent terminates without reaping a child, then the orphaned child will be reaped by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sz="2000" dirty="0"/>
              <a:t> process (pid == 1)</a:t>
            </a:r>
          </a:p>
          <a:p>
            <a:pPr lvl="2"/>
            <a:r>
              <a:rPr lang="en-US" sz="1800" b="1" dirty="0"/>
              <a:t>Note:  </a:t>
            </a:r>
            <a:r>
              <a:rPr lang="en-US" sz="1800" dirty="0"/>
              <a:t>on more recent Linux systems, </a:t>
            </a: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init</a:t>
            </a:r>
            <a:r>
              <a:rPr lang="en-US" sz="1800" dirty="0"/>
              <a:t> has been renamed </a:t>
            </a: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systemd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000" dirty="0"/>
              <a:t>In long-running processes (e.g. shells, servers) we need </a:t>
            </a:r>
            <a:r>
              <a:rPr lang="en-US" sz="2000" i="1" dirty="0"/>
              <a:t>explicit</a:t>
            </a:r>
            <a:r>
              <a:rPr lang="en-US" sz="2000" dirty="0"/>
              <a:t> reaping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1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wait</a:t>
            </a:r>
            <a:r>
              <a:rPr lang="en-US" dirty="0"/>
              <a:t>:  Synchronizing with Children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wait(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child_status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en-US" dirty="0"/>
              <a:t>Suspends current process (</a:t>
            </a:r>
            <a:r>
              <a:rPr lang="en-US" i="1" dirty="0"/>
              <a:t>i.e.</a:t>
            </a:r>
            <a:r>
              <a:rPr lang="en-US" dirty="0"/>
              <a:t> the parent) until one of its children terminates</a:t>
            </a:r>
          </a:p>
          <a:p>
            <a:pPr lvl="1"/>
            <a:r>
              <a:rPr lang="en-US" dirty="0"/>
              <a:t>Return value is the PID of the child process that terminated</a:t>
            </a:r>
          </a:p>
          <a:p>
            <a:pPr lvl="2"/>
            <a:r>
              <a:rPr lang="en-US" i="1" dirty="0">
                <a:solidFill>
                  <a:srgbClr val="FF0000"/>
                </a:solidFill>
              </a:rPr>
              <a:t>On successful return, the child process is reaped</a:t>
            </a:r>
          </a:p>
          <a:p>
            <a:pPr lvl="1"/>
            <a:r>
              <a:rPr lang="en-US" dirty="0"/>
              <a:t>If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child_status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!=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dirty="0"/>
              <a:t>, then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child_status</a:t>
            </a:r>
            <a:r>
              <a:rPr lang="en-US" dirty="0"/>
              <a:t> value indicates why the child process terminated</a:t>
            </a:r>
          </a:p>
          <a:p>
            <a:pPr lvl="2"/>
            <a:r>
              <a:rPr lang="en-US" dirty="0"/>
              <a:t>Special macros for interpreting this status – see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man</a:t>
            </a:r>
            <a:r>
              <a:rPr lang="en-US" dirty="0"/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wait(2)</a:t>
            </a:r>
            <a:endParaRPr lang="en-US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1800"/>
              </a:spcBef>
            </a:pPr>
            <a:r>
              <a:rPr lang="en-US" b="1" dirty="0"/>
              <a:t>Note:</a:t>
            </a:r>
            <a:r>
              <a:rPr lang="en-US" b="0" dirty="0"/>
              <a:t>  If parent process has multiple children,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wait</a:t>
            </a:r>
            <a:r>
              <a:rPr lang="en-US" b="0" dirty="0"/>
              <a:t> will return when </a:t>
            </a:r>
            <a:r>
              <a:rPr lang="en-US" b="0" i="1" dirty="0"/>
              <a:t>any</a:t>
            </a:r>
            <a:r>
              <a:rPr lang="en-US" b="0" dirty="0"/>
              <a:t> of the children terminates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b="0" dirty="0"/>
              <a:t> can be used to wait on a specific child process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6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Process Management Summary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2400" dirty="0"/>
              <a:t> makes two copies of the same process  (parent &amp; child)</a:t>
            </a:r>
          </a:p>
          <a:p>
            <a:pPr lvl="1"/>
            <a:r>
              <a:rPr lang="en-US" sz="2000" dirty="0"/>
              <a:t>Returns different values to the two processes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exec*</a:t>
            </a:r>
            <a:r>
              <a:rPr lang="en-US" sz="2400" dirty="0"/>
              <a:t> replaces current process from file (new program)</a:t>
            </a:r>
          </a:p>
          <a:p>
            <a:pPr lvl="1"/>
            <a:r>
              <a:rPr lang="en-US" dirty="0"/>
              <a:t>Two-process program:</a:t>
            </a:r>
          </a:p>
          <a:p>
            <a:pPr lvl="2"/>
            <a:r>
              <a:rPr lang="en-US" dirty="0"/>
              <a:t>First </a:t>
            </a:r>
            <a:r>
              <a:rPr lang="en-US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fork()</a:t>
            </a:r>
          </a:p>
          <a:p>
            <a:pPr lvl="2"/>
            <a:r>
              <a:rPr lang="en-US" b="1" dirty="0"/>
              <a:t>if</a:t>
            </a:r>
            <a:r>
              <a:rPr lang="en-US" dirty="0"/>
              <a:t> (pid == 0) { </a:t>
            </a:r>
            <a:r>
              <a:rPr lang="en-US" i="1" dirty="0"/>
              <a:t>/* child code */ </a:t>
            </a:r>
            <a:r>
              <a:rPr lang="en-US" dirty="0"/>
              <a:t>} </a:t>
            </a:r>
            <a:r>
              <a:rPr lang="en-US" b="1" dirty="0"/>
              <a:t>else</a:t>
            </a:r>
            <a:r>
              <a:rPr lang="en-US" dirty="0"/>
              <a:t> { </a:t>
            </a:r>
            <a:r>
              <a:rPr lang="en-US" i="1" dirty="0"/>
              <a:t>/* parent code */ </a:t>
            </a:r>
            <a:r>
              <a:rPr lang="en-US" dirty="0"/>
              <a:t>}</a:t>
            </a:r>
          </a:p>
          <a:p>
            <a:pPr lvl="1"/>
            <a:r>
              <a:rPr lang="en-US" dirty="0"/>
              <a:t>Two different programs:</a:t>
            </a:r>
          </a:p>
          <a:p>
            <a:pPr lvl="2"/>
            <a:r>
              <a:rPr lang="en-US" dirty="0"/>
              <a:t>First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</a:p>
          <a:p>
            <a:pPr lvl="2"/>
            <a:r>
              <a:rPr lang="en-US" b="1" dirty="0"/>
              <a:t>if</a:t>
            </a:r>
            <a:r>
              <a:rPr lang="en-US" dirty="0"/>
              <a:t> (pid == 0) { </a:t>
            </a:r>
            <a:r>
              <a:rPr lang="en-US" dirty="0" err="1"/>
              <a:t>execv</a:t>
            </a:r>
            <a:r>
              <a:rPr lang="en-US" dirty="0"/>
              <a:t>(</a:t>
            </a:r>
            <a:r>
              <a:rPr lang="is-IS" dirty="0"/>
              <a:t>…</a:t>
            </a:r>
            <a:r>
              <a:rPr lang="en-US" dirty="0"/>
              <a:t>) } </a:t>
            </a:r>
            <a:r>
              <a:rPr lang="en-US" b="1" dirty="0"/>
              <a:t>else</a:t>
            </a:r>
            <a:r>
              <a:rPr lang="en-US" dirty="0"/>
              <a:t> { </a:t>
            </a:r>
            <a:r>
              <a:rPr lang="en-US" i="1" dirty="0"/>
              <a:t>/* parent code */</a:t>
            </a:r>
            <a:r>
              <a:rPr lang="en-US" dirty="0"/>
              <a:t> }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wait</a:t>
            </a:r>
            <a:r>
              <a:rPr lang="en-US" sz="2400" dirty="0"/>
              <a:t> or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sz="2400" dirty="0"/>
              <a:t> used to synchronize parent/child execution and to reap child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79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Processes</a:t>
            </a:r>
          </a:p>
          <a:p>
            <a:pPr lvl="1"/>
            <a:r>
              <a:rPr lang="en-US" dirty="0"/>
              <a:t>At any given time, system has multiple active processes</a:t>
            </a:r>
          </a:p>
          <a:p>
            <a:pPr lvl="1"/>
            <a:r>
              <a:rPr lang="en-US" dirty="0"/>
              <a:t>On a one-CPU system, only one can execute at a time, but each process appears to have total control of the processor</a:t>
            </a:r>
          </a:p>
          <a:p>
            <a:pPr lvl="1"/>
            <a:r>
              <a:rPr lang="en-US" dirty="0"/>
              <a:t>OS periodically “context switches” between active processes</a:t>
            </a:r>
          </a:p>
          <a:p>
            <a:pPr lvl="2"/>
            <a:r>
              <a:rPr lang="en-US" dirty="0"/>
              <a:t>Implemented using </a:t>
            </a:r>
            <a:r>
              <a:rPr lang="en-US" i="1" dirty="0"/>
              <a:t>exceptional control flow</a:t>
            </a:r>
          </a:p>
          <a:p>
            <a:r>
              <a:rPr lang="en-US" dirty="0"/>
              <a:t>Process management</a:t>
            </a:r>
          </a:p>
          <a:p>
            <a:pPr lvl="1"/>
            <a:r>
              <a:rPr lang="en-US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fork</a:t>
            </a:r>
            <a:r>
              <a:rPr lang="en-US" dirty="0"/>
              <a:t>:  one call, two returns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execve</a:t>
            </a:r>
            <a:r>
              <a:rPr lang="en-US" dirty="0"/>
              <a:t>:  one call, usually no return</a:t>
            </a:r>
          </a:p>
          <a:p>
            <a:pPr lvl="1"/>
            <a:r>
              <a:rPr lang="en-US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wait</a:t>
            </a:r>
            <a:r>
              <a:rPr lang="en-US" dirty="0"/>
              <a:t> or </a:t>
            </a:r>
            <a:r>
              <a:rPr lang="en-US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waitpid</a:t>
            </a:r>
            <a:r>
              <a:rPr lang="en-US" dirty="0"/>
              <a:t>:  synchronization</a:t>
            </a:r>
          </a:p>
          <a:p>
            <a:pPr lvl="1"/>
            <a:r>
              <a:rPr lang="en-US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exit</a:t>
            </a:r>
            <a:r>
              <a:rPr lang="en-US" dirty="0"/>
              <a:t>:  one call, no return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4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7"/>
                </p:custDataLst>
              </p:nvPr>
            </p:nvPicPr>
            <p:blipFill>
              <a:blip r:embed="rId33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6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5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data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&amp; floats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&amp; stacks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</a:p>
        </p:txBody>
      </p:sp>
      <p:sp>
        <p:nvSpPr>
          <p:cNvPr id="41" name="Rectangle 40"/>
          <p:cNvSpPr/>
          <p:nvPr>
            <p:custDataLst>
              <p:tags r:id="rId23"/>
            </p:custDataLst>
          </p:nvPr>
        </p:nvSpPr>
        <p:spPr bwMode="auto">
          <a:xfrm>
            <a:off x="5522975" y="4114799"/>
            <a:ext cx="3136392" cy="1408176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>
            <p:custDataLst>
              <p:tags r:id="rId24"/>
            </p:custDataLst>
          </p:nvPr>
        </p:nvSpPr>
        <p:spPr bwMode="auto">
          <a:xfrm>
            <a:off x="4225470" y="5727354"/>
            <a:ext cx="1870530" cy="932687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>
            <p:custDataLst>
              <p:tags r:id="rId25"/>
            </p:custDataLst>
          </p:nvPr>
        </p:nvSpPr>
        <p:spPr bwMode="auto">
          <a:xfrm>
            <a:off x="6858000" y="5702485"/>
            <a:ext cx="1145032" cy="95164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7960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7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7" id="{7302119E-D817-4400-B64D-716D5ECC4B33}" vid="{5CC1F176-B9F3-44BC-A806-5CC77F7B74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UWTheme-351-Au17</Template>
  <TotalTime>0</TotalTime>
  <Words>3719</Words>
  <Application>Microsoft Office PowerPoint</Application>
  <PresentationFormat>On-screen Show (4:3)</PresentationFormat>
  <Paragraphs>971</Paragraphs>
  <Slides>42</Slides>
  <Notes>37</Notes>
  <HiddenSlides>1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7" baseType="lpstr">
      <vt:lpstr>Arial Unicode MS</vt:lpstr>
      <vt:lpstr>굴림</vt:lpstr>
      <vt:lpstr>.AppleSystemUIFont</vt:lpstr>
      <vt:lpstr>Anonymous Pro</vt:lpstr>
      <vt:lpstr>Arial</vt:lpstr>
      <vt:lpstr>Arial Narrow</vt:lpstr>
      <vt:lpstr>Calibri</vt:lpstr>
      <vt:lpstr>Cambria Math</vt:lpstr>
      <vt:lpstr>Courier New</vt:lpstr>
      <vt:lpstr>Lato</vt:lpstr>
      <vt:lpstr>Roboto</vt:lpstr>
      <vt:lpstr>Roboto Regular</vt:lpstr>
      <vt:lpstr>Times New Roman</vt:lpstr>
      <vt:lpstr>Wingdings</vt:lpstr>
      <vt:lpstr>UWTheme-351-Au17</vt:lpstr>
      <vt:lpstr>Virtual Memory I CSE 351 Winter 2018</vt:lpstr>
      <vt:lpstr>Administrative</vt:lpstr>
      <vt:lpstr>Creating New Processes &amp; Programs</vt:lpstr>
      <vt:lpstr>exit:  Ending a process</vt:lpstr>
      <vt:lpstr>Zombies</vt:lpstr>
      <vt:lpstr>wait:  Synchronizing with Children</vt:lpstr>
      <vt:lpstr>Process Management Summary</vt:lpstr>
      <vt:lpstr>Summary</vt:lpstr>
      <vt:lpstr>Roadmap</vt:lpstr>
      <vt:lpstr>Virtual Memory (VM*)</vt:lpstr>
      <vt:lpstr>Memory as we know it so far… is virtual!</vt:lpstr>
      <vt:lpstr>Problem 1:  How Does Everything Fit?</vt:lpstr>
      <vt:lpstr>Problem 2:  Memory Management</vt:lpstr>
      <vt:lpstr>Problem 3:  How To Protect</vt:lpstr>
      <vt:lpstr>How can we solve these problems?</vt:lpstr>
      <vt:lpstr>Indirection</vt:lpstr>
      <vt:lpstr>Indirection</vt:lpstr>
      <vt:lpstr>Indirection in Virtual Memory</vt:lpstr>
      <vt:lpstr>Address Spaces</vt:lpstr>
      <vt:lpstr>Mapping</vt:lpstr>
      <vt:lpstr>A System Using Physical Addressing</vt:lpstr>
      <vt:lpstr>A System Using Virtual Addressing</vt:lpstr>
      <vt:lpstr>Why Virtual Memory (VM)?</vt:lpstr>
      <vt:lpstr>VM and the Memory Hierarchy</vt:lpstr>
      <vt:lpstr>or: Virtual Memory as DRAM Cache for Disk</vt:lpstr>
      <vt:lpstr>Memory Hierarchy:  Core 2 Duo</vt:lpstr>
      <vt:lpstr>Virtual Memory Design Consequences</vt:lpstr>
      <vt:lpstr>Why does VM work on RAM/disk?</vt:lpstr>
      <vt:lpstr>Virtual Memory (VM)</vt:lpstr>
      <vt:lpstr>Address Translation</vt:lpstr>
      <vt:lpstr>Address Translation:  Page Tables</vt:lpstr>
      <vt:lpstr>Page Table Diagram</vt:lpstr>
      <vt:lpstr>Page Table Address Translation</vt:lpstr>
      <vt:lpstr>Page Hit</vt:lpstr>
      <vt:lpstr>Page Fault</vt:lpstr>
      <vt:lpstr>Page Fault Exception</vt:lpstr>
      <vt:lpstr>Handling a Page Fault</vt:lpstr>
      <vt:lpstr>Handling a Page Fault</vt:lpstr>
      <vt:lpstr>Handling a Page Fault</vt:lpstr>
      <vt:lpstr>Handling a Page Fault</vt:lpstr>
      <vt:lpstr>Peer Instruction Question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2018-02-21T05:58:54Z</dcterms:created>
  <dcterms:modified xsi:type="dcterms:W3CDTF">2018-02-26T19:43:33Z</dcterms:modified>
</cp:coreProperties>
</file>