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.xml" ContentType="application/vnd.openxmlformats-officedocument.presentationml.notesSlide+xml"/>
  <Override PartName="/ppt/ink/ink1.xml" ContentType="application/inkml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7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8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0.xml" ContentType="application/vnd.openxmlformats-officedocument.presentationml.notesSlide+xml"/>
  <Override PartName="/ppt/ink/ink2.xml" ContentType="application/inkml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11.xml" ContentType="application/vnd.openxmlformats-officedocument.presentationml.notesSlide+xml"/>
  <Override PartName="/ppt/ink/ink3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2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13.xml" ContentType="application/vnd.openxmlformats-officedocument.presentationml.notesSlide+xml"/>
  <Override PartName="/ppt/ink/ink4.xml" ContentType="application/inkml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4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1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6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7.xml" ContentType="application/vnd.openxmlformats-officedocument.presentationml.notesSlide+xml"/>
  <Override PartName="/ppt/ink/ink5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8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9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20.xml" ContentType="application/vnd.openxmlformats-officedocument.presentationml.notesSlide+xml"/>
  <Override PartName="/ppt/ink/ink6.xml" ContentType="application/inkml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1.xml" ContentType="application/vnd.openxmlformats-officedocument.presentationml.notesSlide+xml"/>
  <Override PartName="/ppt/ink/ink7.xml" ContentType="application/inkml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22.xml" ContentType="application/vnd.openxmlformats-officedocument.presentationml.notesSlide+xml"/>
  <Override PartName="/ppt/ink/ink8.xml" ContentType="application/inkml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notesSlides/notesSlide23.xml" ContentType="application/vnd.openxmlformats-officedocument.presentationml.notesSlide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notesSlides/notesSlide24.xml" ContentType="application/vnd.openxmlformats-officedocument.presentationml.notesSlide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25.xml" ContentType="application/vnd.openxmlformats-officedocument.presentationml.notesSlide+xml"/>
  <Override PartName="/ppt/ink/ink9.xml" ContentType="application/inkml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26.xml" ContentType="application/vnd.openxmlformats-officedocument.presentationml.notesSlide+xml"/>
  <Override PartName="/ppt/ink/ink10.xml" ContentType="application/inkml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27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notesSlides/notesSlide28.xml" ContentType="application/vnd.openxmlformats-officedocument.presentationml.notesSlide+xml"/>
  <Override PartName="/ppt/ink/ink11.xml" ContentType="application/inkml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29.xml" ContentType="application/vnd.openxmlformats-officedocument.presentationml.notesSlide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notesSlides/notesSlide30.xml" ContentType="application/vnd.openxmlformats-officedocument.presentationml.notesSlide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notesSlides/notesSlide31.xml" ContentType="application/vnd.openxmlformats-officedocument.presentationml.notesSlide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32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notesSlides/notesSlide33.xml" ContentType="application/vnd.openxmlformats-officedocument.presentationml.notesSlide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34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3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5" r:id="rId1"/>
  </p:sldMasterIdLst>
  <p:notesMasterIdLst>
    <p:notesMasterId r:id="rId46"/>
  </p:notesMasterIdLst>
  <p:handoutMasterIdLst>
    <p:handoutMasterId r:id="rId47"/>
  </p:handoutMasterIdLst>
  <p:sldIdLst>
    <p:sldId id="324" r:id="rId2"/>
    <p:sldId id="280" r:id="rId3"/>
    <p:sldId id="323" r:id="rId4"/>
    <p:sldId id="258" r:id="rId5"/>
    <p:sldId id="259" r:id="rId6"/>
    <p:sldId id="260" r:id="rId7"/>
    <p:sldId id="261" r:id="rId8"/>
    <p:sldId id="263" r:id="rId9"/>
    <p:sldId id="291" r:id="rId10"/>
    <p:sldId id="266" r:id="rId11"/>
    <p:sldId id="269" r:id="rId12"/>
    <p:sldId id="270" r:id="rId13"/>
    <p:sldId id="271" r:id="rId14"/>
    <p:sldId id="292" r:id="rId15"/>
    <p:sldId id="293" r:id="rId16"/>
    <p:sldId id="275" r:id="rId17"/>
    <p:sldId id="276" r:id="rId18"/>
    <p:sldId id="328" r:id="rId19"/>
    <p:sldId id="368" r:id="rId20"/>
    <p:sldId id="330" r:id="rId21"/>
    <p:sldId id="331" r:id="rId22"/>
    <p:sldId id="334" r:id="rId23"/>
    <p:sldId id="335" r:id="rId24"/>
    <p:sldId id="336" r:id="rId25"/>
    <p:sldId id="337" r:id="rId26"/>
    <p:sldId id="338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51" r:id="rId36"/>
    <p:sldId id="355" r:id="rId37"/>
    <p:sldId id="356" r:id="rId38"/>
    <p:sldId id="357" r:id="rId39"/>
    <p:sldId id="358" r:id="rId40"/>
    <p:sldId id="359" r:id="rId41"/>
    <p:sldId id="361" r:id="rId42"/>
    <p:sldId id="362" r:id="rId43"/>
    <p:sldId id="366" r:id="rId44"/>
    <p:sldId id="367" r:id="rId45"/>
  </p:sldIdLst>
  <p:sldSz cx="9144000" cy="6858000" type="screen4x3"/>
  <p:notesSz cx="6858000" cy="9144000"/>
  <p:embeddedFontLst>
    <p:embeddedFont>
      <p:font typeface="Roboto" panose="020B060402020202020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Wingdings 2" panose="05020102010507070707" pitchFamily="18" charset="2"/>
      <p:regular r:id="rId56"/>
    </p:embeddedFont>
    <p:embeddedFont>
      <p:font typeface="Cambria Math" panose="02040503050406030204" pitchFamily="18" charset="0"/>
      <p:regular r:id="rId57"/>
    </p:embeddedFont>
    <p:embeddedFont>
      <p:font typeface="Arial Narrow" panose="020B0606020202030204" pitchFamily="34" charset="0"/>
      <p:regular r:id="rId58"/>
      <p:bold r:id="rId59"/>
      <p:italic r:id="rId60"/>
      <p:boldItalic r:id="rId61"/>
    </p:embeddedFont>
    <p:embeddedFont>
      <p:font typeface="Roboto Regular" panose="020B0604020202020204" charset="0"/>
      <p:regular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ec 19" id="{2EE20015-D48C-461F-B208-B8D5E7B22879}">
          <p14:sldIdLst>
            <p14:sldId id="324"/>
            <p14:sldId id="280"/>
            <p14:sldId id="323"/>
          </p14:sldIdLst>
        </p14:section>
        <p14:section name="System Control Flow" id="{F9D066B7-C203-4F27-8098-E58AA493B6F7}">
          <p14:sldIdLst>
            <p14:sldId id="258"/>
            <p14:sldId id="259"/>
            <p14:sldId id="260"/>
            <p14:sldId id="261"/>
            <p14:sldId id="263"/>
            <p14:sldId id="291"/>
            <p14:sldId id="266"/>
            <p14:sldId id="269"/>
            <p14:sldId id="270"/>
            <p14:sldId id="271"/>
            <p14:sldId id="292"/>
            <p14:sldId id="293"/>
            <p14:sldId id="275"/>
            <p14:sldId id="276"/>
          </p14:sldIdLst>
        </p14:section>
        <p14:section name="Processes" id="{ACDDBDB6-7F7F-46D3-B4E1-40CDAFE7CC80}">
          <p14:sldIdLst>
            <p14:sldId id="328"/>
          </p14:sldIdLst>
        </p14:section>
        <p14:section name="Processes Defined" id="{FC5423BE-7C8F-4F07-9501-F14A61EA2EDD}">
          <p14:sldIdLst>
            <p14:sldId id="368"/>
            <p14:sldId id="330"/>
            <p14:sldId id="331"/>
          </p14:sldIdLst>
        </p14:section>
        <p14:section name="Multiprocessing" id="{4366C5F9-F8B5-48EC-8BE6-0F126A038AAA}">
          <p14:sldIdLst>
            <p14:sldId id="334"/>
            <p14:sldId id="335"/>
            <p14:sldId id="336"/>
            <p14:sldId id="337"/>
            <p14:sldId id="338"/>
          </p14:sldIdLst>
        </p14:section>
        <p14:section name="Concurrency and Context Switching" id="{14CCA047-16E5-4432-B3DC-93B53E8D838A}">
          <p14:sldIdLst>
            <p14:sldId id="340"/>
            <p14:sldId id="341"/>
            <p14:sldId id="342"/>
            <p14:sldId id="343"/>
          </p14:sldIdLst>
        </p14:section>
        <p14:section name="Fork, Exec, Wait" id="{A33E2DBF-EF14-4601-A359-C80C11999E72}">
          <p14:sldIdLst>
            <p14:sldId id="344"/>
            <p14:sldId id="345"/>
            <p14:sldId id="346"/>
            <p14:sldId id="347"/>
            <p14:sldId id="351"/>
            <p14:sldId id="355"/>
            <p14:sldId id="356"/>
            <p14:sldId id="357"/>
            <p14:sldId id="358"/>
            <p14:sldId id="359"/>
            <p14:sldId id="361"/>
            <p14:sldId id="362"/>
            <p14:sldId id="366"/>
            <p14:sldId id="3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999999"/>
    <a:srgbClr val="F6F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4100" autoAdjust="0"/>
  </p:normalViewPr>
  <p:slideViewPr>
    <p:cSldViewPr snapToGrid="0">
      <p:cViewPr varScale="1">
        <p:scale>
          <a:sx n="71" d="100"/>
          <a:sy n="71" d="100"/>
        </p:scale>
        <p:origin x="141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794" y="7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yse" userId="bbbbf439873ed760" providerId="LiveId" clId="{A577DC99-34F7-4DA7-8946-79EE73B98868}"/>
    <pc:docChg chg="modSld">
      <pc:chgData name="Mark Wyse" userId="bbbbf439873ed760" providerId="LiveId" clId="{A577DC99-34F7-4DA7-8946-79EE73B98868}" dt="2018-02-21T20:20:39.695" v="2"/>
      <pc:docMkLst>
        <pc:docMk/>
      </pc:docMkLst>
      <pc:sldChg chg="addSp">
        <pc:chgData name="Mark Wyse" userId="bbbbf439873ed760" providerId="LiveId" clId="{A577DC99-34F7-4DA7-8946-79EE73B98868}" dt="2018-02-21T20:20:39.695" v="2"/>
        <pc:sldMkLst>
          <pc:docMk/>
          <pc:sldMk cId="2395884505" sldId="261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2395884505" sldId="261"/>
            <ac:inkMk id="2" creationId="{107AA83B-EC9D-406F-951A-BB7240FBC500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187449388" sldId="271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187449388" sldId="271"/>
            <ac:inkMk id="2" creationId="{5488156C-1F1B-4890-A955-67C233DDB0A2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2707862516" sldId="275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2707862516" sldId="275"/>
            <ac:inkMk id="3" creationId="{2E3A4669-CE93-4C67-BE3D-FBCEE2A02246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273161193" sldId="292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273161193" sldId="292"/>
            <ac:inkMk id="3" creationId="{9C19E31C-63B8-4633-86C9-031EAC01FA47}"/>
          </ac:inkMkLst>
        </pc:inkChg>
      </pc:sldChg>
      <pc:sldChg chg="addSp delSp">
        <pc:chgData name="Mark Wyse" userId="bbbbf439873ed760" providerId="LiveId" clId="{A577DC99-34F7-4DA7-8946-79EE73B98868}" dt="2018-02-21T19:27:06.373" v="1"/>
        <pc:sldMkLst>
          <pc:docMk/>
          <pc:sldMk cId="170217360" sldId="324"/>
        </pc:sldMkLst>
        <pc:inkChg chg="add del">
          <ac:chgData name="Mark Wyse" userId="bbbbf439873ed760" providerId="LiveId" clId="{A577DC99-34F7-4DA7-8946-79EE73B98868}" dt="2018-02-21T19:27:06.373" v="1"/>
          <ac:inkMkLst>
            <pc:docMk/>
            <pc:sldMk cId="170217360" sldId="324"/>
            <ac:inkMk id="2" creationId="{9B22A6EA-717C-4E40-AA58-FA1E9EDA9A46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813036401" sldId="331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813036401" sldId="331"/>
            <ac:inkMk id="4" creationId="{3714E494-403B-4328-9057-B103A05B83A9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3329460542" sldId="340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3329460542" sldId="340"/>
            <ac:inkMk id="2" creationId="{3861E668-9434-4ADF-8331-E5F172790539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4149964919" sldId="341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4149964919" sldId="341"/>
            <ac:inkMk id="2" creationId="{52F2D042-978B-499E-86F4-C175F07EFEF0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2994484640" sldId="342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2994484640" sldId="342"/>
            <ac:inkMk id="2" creationId="{3253C8EE-7A4D-4D54-AC2B-CD00846F8B69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1198532809" sldId="347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1198532809" sldId="347"/>
            <ac:inkMk id="2" creationId="{E18EA287-B6B3-4839-80E7-A8517BC8D7E2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2022126225" sldId="351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2022126225" sldId="351"/>
            <ac:inkMk id="2" creationId="{11CD1DB7-C1E5-4C40-A23E-8BFAFD0E0D87}"/>
          </ac:inkMkLst>
        </pc:inkChg>
      </pc:sldChg>
      <pc:sldChg chg="addSp">
        <pc:chgData name="Mark Wyse" userId="bbbbf439873ed760" providerId="LiveId" clId="{A577DC99-34F7-4DA7-8946-79EE73B98868}" dt="2018-02-21T20:20:39.695" v="2"/>
        <pc:sldMkLst>
          <pc:docMk/>
          <pc:sldMk cId="3955099706" sldId="356"/>
        </pc:sldMkLst>
        <pc:inkChg chg="add">
          <ac:chgData name="Mark Wyse" userId="bbbbf439873ed760" providerId="LiveId" clId="{A577DC99-34F7-4DA7-8946-79EE73B98868}" dt="2018-02-21T20:20:39.695" v="2"/>
          <ac:inkMkLst>
            <pc:docMk/>
            <pc:sldMk cId="3955099706" sldId="356"/>
            <ac:inkMk id="14" creationId="{598E08D6-E2E5-4A22-8444-45FCAD56642B}"/>
          </ac:inkMkLst>
        </pc:inkChg>
      </pc:sldChg>
    </pc:docChg>
  </pc:docChgLst>
  <pc:docChgLst>
    <pc:chgData name="Mark Wyse" userId="bbbbf439873ed760" providerId="LiveId" clId="{A2CCCF23-0536-4034-ACE2-1A69419D26A8}"/>
    <pc:docChg chg="modSld">
      <pc:chgData name="Mark Wyse" userId="bbbbf439873ed760" providerId="LiveId" clId="{A2CCCF23-0536-4034-ACE2-1A69419D26A8}" dt="2018-02-22T20:54:54.259" v="33" actId="20577"/>
      <pc:docMkLst>
        <pc:docMk/>
      </pc:docMkLst>
      <pc:sldChg chg="addSp modSp">
        <pc:chgData name="Mark Wyse" userId="bbbbf439873ed760" providerId="LiveId" clId="{A2CCCF23-0536-4034-ACE2-1A69419D26A8}" dt="2018-02-22T20:54:54.259" v="33" actId="20577"/>
        <pc:sldMkLst>
          <pc:docMk/>
          <pc:sldMk cId="813036401" sldId="331"/>
        </pc:sldMkLst>
        <pc:spChg chg="add mod">
          <ac:chgData name="Mark Wyse" userId="bbbbf439873ed760" providerId="LiveId" clId="{A2CCCF23-0536-4034-ACE2-1A69419D26A8}" dt="2018-02-21T18:17:36.656" v="19" actId="20577"/>
          <ac:spMkLst>
            <pc:docMk/>
            <pc:sldMk cId="813036401" sldId="331"/>
            <ac:spMk id="14" creationId="{EBBF1947-BE4F-47B3-A555-CB8BAD9F3FAA}"/>
          </ac:spMkLst>
        </pc:spChg>
        <pc:spChg chg="mod">
          <ac:chgData name="Mark Wyse" userId="bbbbf439873ed760" providerId="LiveId" clId="{A2CCCF23-0536-4034-ACE2-1A69419D26A8}" dt="2018-02-22T20:54:54.259" v="33" actId="20577"/>
          <ac:spMkLst>
            <pc:docMk/>
            <pc:sldMk cId="813036401" sldId="331"/>
            <ac:spMk id="483331" creationId="{00000000-0000-0000-0000-000000000000}"/>
          </ac:spMkLst>
        </pc:spChg>
      </pc:sldChg>
      <pc:sldChg chg="modTransition">
        <pc:chgData name="Mark Wyse" userId="bbbbf439873ed760" providerId="LiveId" clId="{A2CCCF23-0536-4034-ACE2-1A69419D26A8}" dt="2018-02-21T06:52:21.051" v="0" actId="20577"/>
        <pc:sldMkLst>
          <pc:docMk/>
          <pc:sldMk cId="3922276234" sldId="3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9EC7F-C3B0-4589-A9A9-33C6A67E884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35E4D-CF2F-4B19-A340-3D52CF394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358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19:34:20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21659 11499 204 0,'-23'15'112'0,"10"13"-112"0,8-16 4 0,-4 4-4 16,0 0 0-16,0 4-4 15,0 4 4-15,1 4-4 16,3-4 4-16,1-5-8 31,4-7 4-31,4-8 4 0,9-12 0 16,5-7 20 0,14-13 4-16,17-8-12 0,5-4 0 15,8 0-12-15,5-8 4 16,5 5-8-16,-5-1 4 15,0 8-4-15,-4 4 4 16,0 0 0-16,-1 9 4 0,-3 7-8 16,-1 8 4-16,-14 8 0 15,-12 12 4-15,-5 8-4 16,-5 3 4-16,-9 1-4 16,-4 0 4-16,0-4-8 15,0 0 4-15,5 0 8 16,4-12 4-16,0-8 4 0,4-8 0 15,-4-12-32-15,0-8 0 0,4-8 16 16,0-7 0-16,1-5 0 16,-1 0 0-16,1 0 0 15,-1 8 0-15,-4 9 24 16,4 7 4-16,1 16-12 31,-1 12 4-31,5 8-16 16,4 4 4-16,10 4-12 0,3-5 0 15,10 1 4-15,13-8 4 16,5-4-4-16,8-8 4 16,10-8 0-16,-5-12 0 15,0-11-4-15,0-5 0 16,9-8 4-16,-5-12 0 0,-8-7-4 16,0-9 0-16,-1-7-20 15,-13 7 4-15,-4 4 12 16,-5 1 0-16,0 7-40 15,18 4 4-15,9 5-80 16,45-9 0-16</inkml:trace>
  <inkml:trace contextRef="#ctx0" brushRef="#br0" timeOffset="37202.2848">4100 17018 128 0,'18'-24'72'16,"0"8"-40"-16,-27 5 0 0,5 3-16 16,-1-4 0-16,-4 0-4 15,5-8 4-15,-1 0-4 16,-4-4 4-16,0-4-8 15,-4 0 0-15,-5-4-8 0,-4 1 0 16,-23-9 0-16,-4 4 0 16,-23 4 4-16,-9 4 0 15,-8 4-12-15,-5 12 4 16,-14 9 0-16,5 6 4 16,-4 9-4-16,0 12 4 15,8 20 8 1,14 12 4-16,9 11-12 15,9-3 4-15,22 4 16 16,9 7 4-16,18-3-12 16,36 0 4-16,18-5-4 0,40 1 0 15,14-4 4-15,31-13 4 16,13-15-8-16,14-8 0 16,-1-20 16-16,10-12 4 0,-5-20-20 15,-4-8 0-15,-14-11-8 16,-13-9 0-16,-14-16 0 15,-31-15 0-15,-26-1 4 16,-37 4 4-16,-40-3-16 16,5 19 4-16,-95 0-4 15,-39 5 0 1,-14 19 0-16,-23 12 0 16,-13 12 4-16,-8 16 0 15,-6 12-56-15,-4 28 0 16,5 28-132-16,4 39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20:15:18.4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2757 17639 28 0,'-9'-8'16'0,"9"12"-8"0,0-4 4 0,0 0 4 15,5 0 4-15,-1 0 16 16,5 0 0-16,5 0-8 16,8 0 4-16,-4-4-16 15,9 4 4-15,9 0-8 16,0-4 4-16,4-8-12 15,5-4 4-15,4 0-4 0,9 4 4 16,5-3-8-16,8 3 0 16,10 4-4-16,-5 0 4 0,9 0 4 15,4 0 4-15,5-4-12 16,0 0 0-16,5 4 8 16,13 4 0-16,-9 0-4 31,4 4 4-31,10-4-4 0,-1 0 0 15,5 0 4-15,13 4 0 16,-4 0-4-16,4 0 4 16,14-4 0-16,-5 0 0 15,14 4-8-15,-5 0 4 16,9-4 8-16,-9 0 4 16,5 0-8-16,-1 4 0 0,-8 0 4 15,4 0 0-15,-4-8-4 16,0 4 0-16,-10 4 4 15,6 0 4-15,-10 4-16 16,-4-4 4-16,0 0 0 16,-14 0 0-16,-4 0 0 15,0 0 4 1,-9 0-4-16,-5 8 4 16,-4-4-4-16,-13 0 0 0,-10 0 0 15,-8 0 4-15,-5 0-4 16,-13 0 0-16,-9 0 0 15,-18 0 0-15,-18 0 4 16,-18-4 4-16,-27 4-8 16,-27 0 0-16,-31 0-4 0,-40-4 4 15,-54 4-4-15,-44-8 4 16,-50 4 0-16,-50-4 4 16,-52 4-60-16,-42 4 4 15,-43 12-88-15,-24 24 4 16</inkml:trace>
  <inkml:trace contextRef="#ctx0" brushRef="#br0" timeOffset="45483.0973">2368 3647 128 0,'-9'0'72'0,"-13"20"-36"0,17-20 4 16,-8 8-20-16,-1-4 0 0,-8 3-4 15,4-3 4-15,-4 4-12 16,-5 0 4-16,-18 4-12 16,0 0 4-16,-4 4 4 15,13 0 4-15,-13 16 4 16,4-12 4-16,1 20-4 0,8-9 0 15,-5 41-8-15,6-16 4 16,-1 35-12-16,9-23 4 16,0 51 0-1,9-27 4-15,-4 67-8 0,8-36 0 16,-4 68 12-16,5-39 0 16,0 59-12-1,4-48 4-15,0 72 0 16,0-56 0-16,-14 115 20 15,10-71 4-15,-9 60-20 16,-1-69 0-16,1 73-4 16,8-68 4-16,1 36 0 15,0-56 4-15,-5 27-8 16,4-50 0-16,-4 58 0 0,9-55 0 0,-4 36 16 16,4-44 0-16,9 5-20 15,0-41 4-15,9-8-8 16,-9-27 4-16,18-9 0 15,0-19 0-15,9-20 4 16,-1-13 0-16,19-19-4 16,-13 0 0-16,17-32-16 0,-9 8 4 15,14-20-96-15,-14 4 0 16,23-3-56-16,-5 3 4 16,0-12 136-16,-9 4 4 15</inkml:trace>
  <inkml:trace contextRef="#ctx0" brushRef="#br0" timeOffset="46105.1752">443 7575 188 0,'59'43'104'0,"-6"-39"-64"16,-44-4 4-16,18 16-20 15,4 0 4-15,10 16-16 0,-5-4 4 16,8 16-20-16,-3-13 4 16,3 5-48-16,-12-4 0 15,-5 4-16-15,-5-8 4 16,-18-12 0-16,5 4 0 0,-31-20 8 16,9 0 0-16</inkml:trace>
  <inkml:trace contextRef="#ctx0" brushRef="#br0" timeOffset="46357.1575">363 7606 188 0,'-63'-75'104'0,"41"-5"-64"0,13 68 4 0,4-16-20 16,1 5 0-1,4-13-24-15,0 4 4 16,9-8 0-16,0 4 0 16,4 4 16-16,-4 5 0 15,23 15-8-15,-10 0 4 0,9 20-12 16,-8 0 4-1,-5 12-4-15,4-5 0 0,-9 17-8 16,-4 0 4-16,0-4-48 16,-9-4 4-16,0-12-48 0,0 0 0 15,5-16-8-15,4 0 0 16,-9-20 80-16,4 4 4 16</inkml:trace>
  <inkml:trace contextRef="#ctx0" brushRef="#br0" timeOffset="46806.63">515 6922 160 0,'0'-16'88'0,"5"16"-36"0,-5 0 4 0,8 8-16 16,1-4 4-16,18 4-32 16,-13-4 4-16,13 4-16 15,-5 0 4-15,0 4 4 16,1-4 0-16,-14-4-8 31,4 0 4-31,-22-4-4 0,9 0 4 16,-13-12-8-16,-1 4 4 15,-17-32-4-15,9 8 4 0,4-12 0 16,-5 5 4-16,10-5-20 16,-10 8 0-16,23 0 4 15,0 4 0-15,5 0 8 16,-1 5 0-16,10 3 4 0,-10 0 0 16,5 8 8-16,0 4 4 15,5 12-4-15,-10 0 4 16,10 4-12-16,-6 0 0 15,6 0 0-15,-5 0 0 16,4 4-4-16,1 0 4 16,4-12-4-1,-5 0 0-15,0-16 12 16,-4 4 4-16,-4-8-12 16,4 4 0-16,-23-12 0 15,5 9 4-15,-13-1-4 16,9 4 4-16,-19 12-8 15,14 0 0-15,-4 8-56 16,9 0 0-16,13 0-28 0,0 0 0 16,13-20 0-16,-4 8 4 0</inkml:trace>
  <inkml:trace contextRef="#ctx0" brushRef="#br0" timeOffset="47607.8981">815 6082 156 0,'-14'-4'84'0,"-3"-4"-24"0,17 8 4 0,-5-12-40 16,-8 4 4-16,13-4-8 0,-9 1 4 15,18 3-20-15,-9 4 4 16,18-8 0-16,4 4 4 16,9 16-8-16,-8-4 0 15,17 8-4-15,-9-4 4 16,10 7 0-16,-10-3 4 31,0 20-4-31,-8 0 0 0,-10 12-4 16,5-4 4-16,-27 7-4 15,5-7 0-15,-14-8-8 16,4 0 4-16,-13-24-20 16,5 0 4-16,-5-32 0 15,5 0 4-15,-1-12 12 16,-4 4 0-16,10-23 4 0,-1 11 4 16,0 0-8-16,4 4 4 15,1-7 8-15,4 7 0 0,9 8 12 16,0 8 4-16,9 0-12 15,0 4 0-15,9 12-16 16,0 4 4-16,9-8 4 31,-14 4 0-31,9-4 4 0,1 1 0 16,-19 3-8-16,5 4 0 16,-9-8 4-16,0 0 4 15,-13-4-8-15,-1 0 0 16,-8-16-4-16,4 4 4 15,0-24-4-15,5 5 0 16,8-17-36-16,1 12 4 0,4 5 16 16,0 3 0-16,9 0 16 15,4 8 4-15,1-8 0 16,-10 9 0-16,5-5 24 16,0 4 4-16,-5 20-16 15,5 4 0-15,-9 20-4 16,5 0 0-1,-5 20-12-15,0-8 4 16,4 4 0-16,1-4 0 0,4-12 0 16,-5-1 0-16,5-22 0 15,-4 3 4-15,4-4-4 16,0 0 0-16,-9-4 4 16,0 0 0-16,-9-12-8 15,0 4 4-15,4-4-4 0,-8 9 4 16,13-1 16-16,-9 4 4 15,18 8-4-15,-9 4 0 16,13 8-16-16,-4 0 4 16,18 0-36-16,-14 0 0 15,10-4-76-15,-1 0 0 16,1-4 8-16,-1 4 4 0,-4-16 48 16,-5 4 0-16</inkml:trace>
  <inkml:trace contextRef="#ctx0" brushRef="#br0" timeOffset="48092.3402">936 4630 200 0,'0'20'108'0,"9"-16"-64"0,-9-4 0 16,13 4-32-16,-13-1 4 0,14 1-12 16,-1 0 4-16,5-4-8 15,-5 0 0-15,1-4 4 16,-5 0 0-16,-5 1-4 15,5-1 0-15,-9-12 0 16,0 4 4-16,0-16-4 0,0 4 0 16,0-20 0-16,0 8 4 15,0-15-8-15,0 11 4 16,0 4 0-16,0 8 4 16,9 4 8-16,-4 4 4 15,8 8-16-15,-4 4 4 16,13 8-8-1,-8 0 4 1,22-4 4 0,-14 1 0-16,-9-9-4 15,1-4 4-15,-5 0-4 16,-9 0 0-16,0-8 0 16,-9 4 0-16,4-16 20 15,1 8 0-15,4-3 8 0,0 3 0 16,18 8-4-16,-5 0 4 0,1 8-8 15,8 0 0-15,0 4-16 16,1 0 4-16,8-4-8 16,0 4 0-16,-4-12-168 15,5 4 0-15,-6-4 56 16,6 5 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20:18:02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16963 17695 140 0,'-26'-64'80'0,"-6"-4"-36"0,23 57 4 0,0-1-24 16,0 0 4-16,0-4 4 15,5 4 0-15,0 0-12 16,4 0 0-16,0 0-8 16,0 0 0-16,4 4 0 0,0 4 0 0,1-4-8 15,-1 8 0 1,5 8-4-16,5 0 0 0,8 0 0 15,14 4 4-15,0 8-4 16,4 4 4-16,14 4-4 16,-5-1 0-16,5 1 0 15,4-4 0-15,0 0 4 0,5-8 0 16,8 0-8-16,1 0 4 16,0-8 0-16,-1 0 0 15,-4-4 8-15,1 0 0 16,-10 0-12-16,-5-4 0 15,-3-4-8-15,-6 0 4 16,-3-8-8 0,-6 4 4-16,-3-4-8 15,-5-8 4-15,-5 8 8 16,-9-4 4-16,-4 0 0 16,-9 0 4-16,-4 0 0 15,-9 4 4-15,-5 0-8 16,-5 1 0-16,-8-1 0 15,0 0 0-15,-1 4 12 0,1 0 4 0,4 0-16 16,5 4 0 0,26 8 8-1,10 8 4-15,8 4-8 16,5 8 0-16,4 3 0 16,0 1 4-16,5-4-4 31,-4 4 0-31,-6 0 4 0,-3-4 0 15,-5 0 0-15,-5-1 4 16,-13 1 0-16,-4-4 4 16,-14 4-8-16,-14-8 4 15,-3 0-8-15,-19 0 4 16,0 0-8-16,1 0 4 16,8-4-4-16,4-4 4 0,10 0 4 15,9-4 0-15,13 4-8 16,4-5 4-16,14 1-12 15,9 0 4-15,0 0-48 16,0 4 4-16,4 4-76 16,1 12 4-16</inkml:trace>
  <inkml:trace contextRef="#ctx0" brushRef="#br0" timeOffset="986.5174">22026 18515 160 0,'35'12'88'0,"77"-16"-56"0,-89 0 0 0,17-4-20 16,23 4 0-16,13-4 0 16,18 4 4-16,4-4-8 15,10-4 0-15,3 4-4 16,1 0 4-16,5 8 0 15,-14-4 4-15,-14 4-12 16,-17-4 4 0,-10 4 0-16,-26-12 4 0,-18 0-4 15,-18-4 0-15,-22 4 0 16,-18 0 0-16,-23 8 0 16,-22 0 0-16,-23 0-8 15,-21 4 0-15,-19 8 12 16,-9 0 0-16,-4 0-12 15,13 4 0-15,14-4 4 0,22 0 0 16,23 4 4-16,22-4 4 16,22 4-8-16,31 0 4 31,126 4 8-31,36 4 0 16,31-4-12-16,13-5 4 15,28 5 0 1,-5-4 0-16,-5-8 0 15,-22 4 0-15,-31-8 0 16,-28 0 4-16,-30-8-4 16,-36 8 4-16,-32-8-8 15,-36 0 0-15,-35 0 4 0,-40-7 4 16,-41-1-16-16,-36-8 4 16,-26 0 4-16,-1 0 0 0,14 8-8 15,31 0 4-15,27 8-4 16,36 4 4-16,45 8 4 15,49 0 0-15,62 8-40 16,46 4 4-16,62 16-120 16,53 28 4-16</inkml:trace>
  <inkml:trace contextRef="#ctx0" brushRef="#br0" timeOffset="14171.6182">19251 16728 88 0,'-23'-12'52'0,"1"-8"-48"0,13 16 0 31,-5-4 4-31,-8 0 4 0,-9 0-4 16,-1-4 0-16,-3 0-4 16,-6 0 4-16,-8 4 0 15,-14 0 0-15,-4 4-8 16,-9 4 0-16,5 0 8 15,-1 8 0-15,5 4-4 16,9 8 0-16,4 8 12 0,0 12 4 16,14 8-20-16,9-5 0 15,8 5 8-15,10-4 0 16,8 4 4-16,19 3 0 16,8-7-4-16,18 0 4 0,23 0 0 15,18-1 0-15,8 1 4 31,14-12 0-31,14-8 8 16,8-4 0-16,5-4-16 16,-1-8 4-16,-8-8-8 0,-9-8 0 15,-4-4-4-15,-19-8 4 16,-8 0 0-16,-14-4 4 16,-5-12-8-16,-17 4 4 15,-13-3-4-15,-15-1 4 0,-12-4-4 16,-5 4 0-16,-31-16 0 15,-14 9 0-15,-22-1 0 16,-14 0 0-16,-8 4-8 16,-14 13 4-16,-9 3-24 15,4 0 0-15,1 12-64 16,-5 8 4-16,14 4 4 0,8 8 0 16</inkml:trace>
  <inkml:trace contextRef="#ctx0" brushRef="#br0" timeOffset="15405.1462">20450 11940 108 0,'5'-20'64'0,"-14"-4"-40"0,0 17 4 16,0-13-8-1,-5 0 4-15,1 0-24 16,-5-4 4-16,-13 0 4 16,-1 0 0-16,-3 0 4 15,-10 0 0-15,-9-3-16 16,-9 3 4-16,-13-4 4 16,-4-4 0-16,-14 4-4 15,-14 0 0-15,-8 4 0 0,-14 8 4 16,-13 5-8-16,4 7 0 15,0 12 0-15,10 11 4 0,-6 9-4 16,1 16 4-16,9 12 0 16,4 7 0-16,9 17 0 15,18 8 0-15,13 7-4 16,28-11 4-16,17 3 0 16,23 1 4-16,21 3 8 15,28 5 0-15,18 3-4 0,22 1 0 16,32-1 0-16,17-15 4 15,27-5 0-15,23-19 4 16,13-12 4-16,13-12 4 31,0-12-8-31,10-12 0 0,-5-24-12 16,-5-28 0-16,-4-8 4 16,-9-12 4-16,-9-11 4 15,-27-9 4-15,-13 1-12 16,-18-13 0-16,-27-11-8 15,-32 7 0-15,-26-3 0 16,-31 7 4 0,-122-31-12-16,-30 7 4 15,-28 5-28-15,-4 15 0 0,-18 5-56 16,0 35 0 0,23 32-12-16,-14 36 0 0</inkml:trace>
  <inkml:trace contextRef="#ctx0" brushRef="#br0" timeOffset="17070.1314">14761 13858 92 0,'14'-4'52'0,"22"-7"-24"0,-23 3 0 0,9 4-20 15,14-8 4-15,9-4-8 16,22-12 0-16,9-4 0 0,23-4 0 16,17 0-8-16,23-3 4 15,9-9 0-15,22 0 4 16,4-4 20-16,5 5 0 15,0 3-16-15,9 0 0 16,-9 0-4-16,0-3 4 16,-13-1-4-16,-5 4 0 0,-22 4-28 15,-14 4 0-15,-22 1-12 16,-18-5 4-16,-18 8 24 16,-13 4 4-16,-9 8-16 15,-10-4 4-15,-8 8-56 16,0 0 0-16</inkml:trace>
  <inkml:trace contextRef="#ctx0" brushRef="#br0" timeOffset="17371.0133">18185 12756 108 0,'36'-20'64'15,"9"-4"-56"-15,-45 20 4 0,-9 0-12 16,-9 4 0-16,-9 0 0 0,-4 4 4 15,-9 0 4-15,-14 0 4 16,5 0 0-16,8 0 0 16,6 0 4-16,12 0 0 15,14 0-16-15,14 0 4 16,8 0 0-16,10 0 0 16,12 0-4-1,1 0 4-15,4 0 16 16,5 0 0-16,-9 0-8 15,-14 8 0-15,-4 8-4 16,-13 12 4-16,-19 3-104 16,-8 13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19:45:24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17308 14587 176 0,'-4'8'100'0,"39"-16"-64"0,-21 0 0 16,13 0-16-16,17-8 0 0,15-8 24 16,30-4 4-16,19 0-36 15,17-4 4-15,9 1-4 16,9 3 0-16,10 4-12 15,-10 0 0-15,0 4 4 16,-13 0 4-16,-9 4-60 0,-5 4 0 16,-13 8-104-16,-5 8 4 15,-8-8 92-15,-18 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19:47:23.7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11203 9027 108 0,'-9'-8'60'0,"5"0"-40"0,4 8 4 16,0 0-8-16,0 0 0 16,0 0 0-16,-5 4 4 15,1-4 0-15,-1 4 0 16,5-4-4-16,0 4 4 15,0 0-16-15,0-4 0 16,5 0 0 0,-1 0 4-16,1 4-8 15,4 0 0-15,0 0 0 16,4 0 0-16,5 0 4 16,0 4 0-16,4-4-8 15,1 0 4-15,8 0 0 16,5-4 4-16,9 0-8 15,4 0 4-15,4 4 4 0,10-4 0 0,0 0-4 16,-1 0 0-16,6 0-4 16,3 0 4-16,10 0 4 15,-1 4 0-15,5 0-4 16,5-4 0-16,4 0 0 16,-5-4 0-16,5-4 0 15,-4 4 0-15,4 4 0 0,-9 0 0 16,-5 0 0-16,1 4 0 15,4 0-4-15,-9 0 4 16,-4 0 0-16,-1 0 4 16,1 0-4-16,-9-4 0 15,-1 0 8-15,-3 0 4 32,-10 0-24-32,-4 0 4 0,-5 0 4 15,-4 0 4-15,-10 4 12 16,-8 0 4-16,-9-4-16 15,-9 4 0-15,-13-4 0 16,-9 4 4-16,-19 4-4 16,-12-8 0-16,-19 0-4 15,-13 0 4-15,-18 4 0 0,-9 0 0 0,-13 0 0 16,-10 4 4-16,-8 0-4 16,0 0 0-16,-9 0 0 15,4-5 0-15,-4 1-4 16,13 0 4-16,9-4 0 15,5 0 0-15,18 0 0 32,13 0 0-32,13-4-8 0,18 4 0 15,14 0 8-15,13 0 0 16,14 0 8-16,13 0 0 16,14 4 0-16,17-4 0 15,18 0-4-15,18 0 4 16,18 0-4-16,18-4 4 15,14 0-4-15,17 4 0 0,23-7-4 16,4 3 4-16,9 0 8 16,0 4 4-16,-4 0-12 15,-9 0 4-15,-5 0-12 16,-18 0 4-16,-13 0 0 16,-9 0 0-16,-13 0 0 0,-14 4 0 15,-9-4 0 1,-13 4 4-16,-10-4 0 15,-3 0 4-15,-10 0-4 16,-9 0 4-16,-8-4-12 16,-5 0 4-16,-5 0 4 15,-4 0 4-15,-4 0-12 16,-10 0 4-16,-13 0 0 16,-8-4 0-16,-28-4 0 0,-13 4 0 15,-27-4 4-15,-18 8 0 16,-31 0-4-16,-14 0 0 15,-13 4 4-15,5 4 4 16,-10 0-48-16,14 0 0 16,4 4-64-16,23 0 0 15,13 24 24-15,10-5 4 0</inkml:trace>
  <inkml:trace contextRef="#ctx0" brushRef="#br0" timeOffset="21016.7647">15831 12828 112 0,'9'20'64'0,"36"-32"-44"0,-32 4 4 0,5 0 0 0,13 4 0 15,10 0-8 1,21-4 0-16,6 4-12 0,8 0 0 16,9-4 0-16,9 0 4 15,0 4-8-15,0 0 4 16,9 0 4-16,0 4 0 15,-5 0-4-15,-8 0 4 0,-10-4-4 16,1 0 4-16,-10 0-8 16,-8 0 0-16,-9 0 0 15,-10 4 0-15,-8 0 8 16,-13 0 0-16,-19 0-8 16,-8 4 0-16,-19 0 0 15,-13 0 4 1,-17-4-4-16,-14 0 0 15,-14 0 0-15,-17 4 0 0,-5-4 0 16,-14 0 4-16,-8-4-4 16,9-4 0-16,4 0 0 15,4 4 0-15,10 4 0 16,13 0 4-16,13 0-12 16,14 4 4-16,13 0 8 0,23 0 0 15,22 0 0-15,18 0 0 16,22 0 12-16,23 0 0 15,17 0-12-15,19-4 0 16,21 0-4-16,19 4 4 16,9 0 0-16,9 0 4 15,-5 4-92-15,9 4 4 0,-9 20-36 16,-4-12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19:49:56.6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6920 5243 184 0,'-45'-4'100'0,"32"0"-64"16,13 4 4-16,9-12-24 16,-5 0 4-16,27-16-4 15,-4 0 0-15,27-16-4 16,-9 8 4-16,22-15-4 16,13-1 0-16,5 0-8 0,5 8 4 15,4 5-4-15,-9-1 0 0,-4 8-4 16,-5 0 4-16,-5 4-80 15,-13 4 4 1,-13 8-16-16,-9 5 0 16,-5 3 0-16,-26 12 4 0</inkml:trace>
  <inkml:trace contextRef="#ctx0" brushRef="#br0" timeOffset="362.9656">6978 5052 184 0,'0'-16'100'0,"-9"24"-72"0,9-8 4 0,-4 0-20 16,-1 0 0-16,-8 11 0 15,4-3 4-15,-18 20 12 0,5-8 0 16,-23 20-8-16,9 0 0 0,-9 8 0 16,9-9 0-16,5 5-16 15,4-8 4-15,14 4-4 16,4-4 0-16,22-13 8 16,-4-3 0-16,36-4-64 31,-9-4 4-31,22-8-84 0,-9 0 0 15,14 0 64-15,-14 0 4 16,-18-4 28-16,1 0 0 16</inkml:trace>
  <inkml:trace contextRef="#ctx0" brushRef="#br0" timeOffset="763.9996">8343 4598 244 0,'-31'-16'136'0,"8"8"-96"0,23 8 0 0,-13 0-36 16,0 0 0-16,-5 12-4 16,0 0 0-16,4 12-8 0,1-4 4 15,8 3 0-15,5-3 4 16,14-4 0-16,-1 0 4 16,23-16 0-16,-5 0 0 15,1-24 20-15,-5 8 0 16,-9-7-20-16,-1 3 0 15,-12-8-44 1,-1 4 4-16,-17-8-52 16,4 8 4-16,5 8-16 15,-1 0 4-15,18-4 60 16,-4 9 4-16</inkml:trace>
  <inkml:trace contextRef="#ctx0" brushRef="#br0" timeOffset="1064.1209">8589 4431 228 0,'9'8'128'0,"-13"16"-56"0,-1-24 0 15,5 11-52-15,0 5 4 16,0 0-20-16,0 0 4 0,5 0-8 16,-1 0 4-16,5 0 4 15,-4-4 0-15,13-4-16 16,4-8 0 0,0 0-4-16,1-8 4 0,-5 0 8 0,0-12 0 15,4-4 0-15,-9 4 4 16,1 0-4-16,-1 0 0 15,-4 9-4-15,0 3 4 16,-4 8 0-16,-1 8 0 16,1 3-16-16,-1 5 4 15,5-8-56 1,4 0 0-16,5-8-4 16,0-8 0-16,0-4 12 15,-4-4 0-15,-1-11 4 16,0 3 4-16</inkml:trace>
  <inkml:trace contextRef="#ctx0" brushRef="#br0" timeOffset="1248.6137">9023 3913 148 0,'14'-79'80'0,"-5"67"-32"0,-9 12 4 15,0 4-8-15,0 0 4 0,0 20-24 16,0-4 0-16,9 19-24 16,-5-7 0-16,23 32 4 15,0-8 0-15,0 7-44 16,-5-11 4-16,-4 4-24 31,-4-9 4-31,-19-3-16 0,5-8 0 16,-18-8 4-16,5-4 4 15</inkml:trace>
  <inkml:trace contextRef="#ctx0" brushRef="#br0" timeOffset="1364.5253">8956 4399 220 0,'-4'-28'120'0,"13"0"-64"0,-9 24 0 16,4-4-52-16,1 0 4 0,13 0-40 15,-5 0 0-15,27-4-64 16,-4 0 0-16,36-7-4 16,-18-1 0-16</inkml:trace>
  <inkml:trace contextRef="#ctx0" brushRef="#br0" timeOffset="1618.5109">9887 4053 228 0,'-9'-4'128'0,"-4"0"-64"0,13 4 4 0,-5 0-64 16,1 0 4-16,-5 4-12 15,0 0 4-15,-4 12-8 16,-1-5 4-16,5 17 0 16,5-4 0-16,8 4 4 31,1-4 4-31,17-12 0 0,-4 0 0 16,9-12-4-16,-5 0 4 15,5-16 4-15,-5 4 4 16,1-8-56-16,-5 0 0 15,-18-4-60-15,0 4 4 16,4 4 20-16,1 1 4 16,4-5 44-16,0 4 4 0</inkml:trace>
  <inkml:trace contextRef="#ctx0" brushRef="#br0" timeOffset="1950.5635">10308 3702 284 0,'9'-31'156'0,"-31"3"-140"15,17 24 0 1,-4-4-16-16,0 0 0 0,-4 4 8 16,4 0 0-16,0 16-4 15,4-4 4-15,1 24-8 16,-1-5 0-16,14 21 0 16,0-4 0-16,9 4-28 15,-4-8 0-15,4 7-16 16,-5-7 4-16,-4 0 4 0,0 0 4 15,-14-16 24-15,1-5 0 16,-14-11 8-16,5-4 0 16,-5-4 24-16,0 0 4 15,0-8-12-15,5 4 4 16,13-4-16-16,0 1 4 16,13-5-12-16,-4 4 4 0,13-8-108 31,1 4 0-31,17-8 32 15,-9 4 4-15</inkml:trace>
  <inkml:trace contextRef="#ctx0" brushRef="#br0" timeOffset="2318.9572">10742 3511 244 0,'5'-16'136'0,"-5"24"-88"0,0-8 0 0,4 12-40 15,1-4 0-15,4 24 0 16,-1-8 4-16,-8 8-12 15,0-4 4-15,0 8-4 16,0-5 0 0,5 1 0-16,-1-4 4 0,10-4-4 0,-5-8 4 15,9-8-16-15,0-4 4 16,8-4 0-16,-3 0 4 16,13-4 0-16,-9 0 0 15,4 0 4-15,-9 0 0 16,5 8 16-16,-5-4 4 15,-8 8-8 1,-1 0 4-16,-13 8-12 16,0 0 4-16,-22 0 0 15,4-5 0-15,-27 1-12 16,9 0 4-16,-8-4-56 16,8-4 0-16,5 0-40 15,-1 0 0-15,32 0 12 0,0 0 0 16,32-4 36-16,-10 0 0 0</inkml:trace>
  <inkml:trace contextRef="#ctx0" brushRef="#br0" timeOffset="3089.0581">11194 3830 308 0,'-13'-8'168'16,"-1"8"-156"-16,14 0 4 0,-4 0-16 16,-1 0 0-16,-4 8 0 0,1 0 0 15,3 4-4-15,1 0 4 16,4 4 0-16,0-5 0 15,13-3-4-15,0-4 0 16,19-8 8-16,-10 0 0 16,5-8-4-16,-5 5 0 31,1-9 4-31,-5 4 4 0,-5-4-8 16,0 4 0-16,-4 0-8 15,0 4 4-15,-4 0 8 16,-1 4 4-16,5 4-8 15,-4 0 4-15,4 4-8 16,0 0 4-16,4 4 0 0,-4 0 0 16,4 0 4-16,1-4 0 0,13-4 0 15,-5 0 0-15,1-8-4 16,-1 0 4-16,0-12-8 16,-4 0 4-16,9-4-4 15,-5 4 4-15,1 8-4 16,-5 0 4-16,-5 8 0 31,1 0 0-15,-1 12 0-16,-4 0 0 15,9 4-12-15,-5-4 4 16,10 0-24-16,-5-4 0 16,8-4-4-16,-3 0 4 15,4-12 28-15,-1 4 4 16,1-12 0-16,-4 1 4 0,-1-9 32 15,-4 4 4-15,-5-8-28 16,1 8 4-16,-5-12-12 16,0 8 0-16,-5 16-4 15,-4 1 4-15,0 15 0 16,0-1 0-16,-4 13-8 0,4 0 0 16,4 4 4-1,1 0 0-15,13 4 0 16,-5-4 4-16,14-12-4 15,-5 0 0-15,5-12 12 16,-4 0 0-16,-6-12 20 16,-3 4 4-16,-10-28-28 15,1 12 4-15,-14-11-12 16,0 3 4-16,-9-12-16 0,0 8 0 16,0-12-60-16,5 13 4 15,8 7-44-15,1 4 4 16,17 16 48-16,-4 4 0 15,36 8 16-15,-9 0 0 16</inkml:trace>
  <inkml:trace contextRef="#ctx0" brushRef="#br0" timeOffset="3352.1659">12626 3229 296 0,'18'-12'164'0,"-40"-4"-140"16,18 12 0-16,-5 0-24 15,0 0 0-15,-5 4-8 0,5 0 4 16,0 4 0-16,-4 0 4 31,8 8 0-31,5 0 0 0,14 4 0 16,-5 0 0-16,18-4 0 15,-5-4 0-15,14 0-4 16,-5 0 4-16,5 3 32 16,-5 1 0-16,-17 20 28 15,-1-8 4-15,-35 12-40 16,4-4 4-16,-27 4-32 0,9-5 4 15,-8-3-148-15,8 0 0 16,18 0 4-16,-5-8 0 16</inkml:trace>
  <inkml:trace contextRef="#ctx0" brushRef="#br0" timeOffset="46127.9553">4530 17500 12 0,'-14'4'8'0,"-35"-8"64"0,36 0 4 0,-5 4-56 15,4 0 4-15,1 0-12 31,4 0 4-31,0 0 4 0,9 0 0 16,5 0-12-16,8 0 0 16,5 0 4-16,4 0 0 15,10 0-4-15,3 0 0 16,10 4-4-16,22-8 4 16,5 0-8-16,13 0 4 15,13 0 0-15,19 0 4 0,4-4-8 16,4 0 0-16,14 0 0 15,-1 0 0-15,6 0 0 16,-1-4 4-16,-4 4-4 16,4 0 0-16,-4 4 0 15,-1 0 0-15,-12 0 0 16,-10 0 4 0,5 0-8-16,-9 0 0 15,-9 0 4-15,4 4 4 0,-4 0-4 16,-13 4 0-16,-5 0 4 15,-9-4 0-15,-14 4-4 16,-12-4 0-16,-10 0 0 16,-13 0 0-16,-9 0 0 15,-14 0 4-15,-13 0-4 0,-13 0 0 16,-18 4 4-16,-14 0 0 16,-22 0-4-16,-18 0 0 15,-23 0-4-15,-12 0 4 16,-28 0-4-16,-18 0 4 15,-17 8-8-15,-14 0 0 16,-22-4 4-16,-9 0 0 0,-5 4 0 16,14 0 4-16,8-4 4 15,32 4 0-15,23 0 4 16,35-4 0-16,22 0-4 16,37-4 0-16,31 0 16 15,31 0 4-15,40 7-8 16,36 1 4-1,45 0-16-15,40 4 4 0,41 0-8 16,35 4 4-16,31 0-8 16,28 8 4-16,17-4-136 15,5 0 4-15,-9 15 32 16,-31-35 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19:57:39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18467 2807 148 0,'-67'-4'80'0,"36"-28"-88"0,26 24 4 16,5-4 4-16,5-4 4 16,13 0-8-16,9-3 4 31,22 7 12-31,9-4 0 0,14 4 12 16,22 0 0-16,18 0-20 15,22 0 0-15,14 4 0 16,22 0 0-16,9 4 0 15,22 0 4-15,5-4-4 16,0 0 4-16,18 0-12 16,-5 8 0-16,-4 0 12 0,-9 0 4 15,-14 8 4-15,1 8 0 16,-23 0-4-16,-14 0 0 16,-17 0-20-16,-14-4 4 0,-8 0 4 15,-28-4 0 1,-13 4 4-16,-22-4 4 0,-14-4-8 31,-26-1 0-31,-23 5 16 0,-31-8 0 16,-28 4-16-16,-21 0 4 15,-23-4-4-15,-27 4 0 16,-22-4 4-16,-13 4 0 16,-1 0 4-16,-17 0 4 15,4 0 0-15,-5 4 0 16,14 4-8-16,9 0 0 0,22 0 4 15,23 0 0-15,22 0 0 16,22-4 0-16,23 0 20 16,27 0 4-16,18-4-16 15,35 8 0-15,18 4-8 16,36-4 4-16,23 4-4 16,26-1 4-1,130 5-4-15,-4-4 0 16,-5-4-8-16,-13 0 0 0,-5 0 0 15,-9-4 0-15,-8 0 0 16,-10 4 4-16,-17-8-8 16,-5 0 4-16,-23-4 0 31,-4 0 4-31,-17 0-4 16,-10-4 0-16,-18 0-4 0,-17-4 4 15,-18 0-20-15,-19 0 4 16,-12 0-12-16,-24 0 4 15,-21 0 20-15,-23 0 0 16,-27 0-12-16,-13 4 4 16,-22 0 12-16,-28 4 4 0,-26 0-4 15,-13 4 4-15,-19 4-4 16,-9 0 0-16,-8 4-4 16,4 0 0-16,5 0 0 15,21 0 4-15,24 4 0 16,26-4 4-16,27 4 16 15,22-4 4 1,41 0-4-16,31 0 4 16,40 0-16-16,-13-9 4 0,98 1-8 15,36-8 4-15,27 1 0 16,31-1 0-16,5-8-4 16,13 4 4-16,-4 0-12 15,-14 0 4-15,-27 0 4 16,-17-4 0-16,-32 0-4 0,-22 0 4 15,-32 0-8-15,-35 0 0 16,-36 0 8-16,-32 0 0 16,-30 4 4-16,-37-4 0 15,-26 0 12-15,-14 8 4 16,-9 0-28-16,-9 4 4 16,9 0-88-1,9 4 4-15,5 8-72 16,17 4 4-16,19 24 80 15,4-4 0-15</inkml:trace>
  <inkml:trace contextRef="#ctx0" brushRef="#br0" timeOffset="13718.0538">17581 3495 196 0,'-4'-11'108'0,"-14"15"-88"16,18-4 4-16,-9 3-20 15,0 1 4 1,-5 12-8-16,1-4 0 0,-5 12-4 16,5 0 4-16,-1 4-28 0,5-4 4 15,9-4-76-15,0-4 4 16,18 0 48-16,-4-1 0 16</inkml:trace>
  <inkml:trace contextRef="#ctx0" brushRef="#br0" timeOffset="13850.6129">17805 3575 200 0,'-5'-20'108'0,"-17"32"-88"0,18-12 0 0,-10 8-24 16,-4 0 4-16,0 8-32 16,0-4 4-16,1 12-28 15,3-4 4-15,10 4-32 0,-1-5 4 16</inkml:trace>
  <inkml:trace contextRef="#ctx0" brushRef="#br0" timeOffset="14401.9793">18387 3499 180 0,'-14'-4'100'0,"5"12"-56"0,9-8 0 0,-4 8-12 0,4 0 0 16,-5 20-24-16,1 0 0 15,0 8-4-15,4-4 0 16,0 11-8-16,0-7 4 0,0 4 0 16,0-4 4-16,0-4 0 15,0-4 4-15,4-12-12 16,0-1 4-16,10-15-4 16,-1 0 4-16,14-11 0 15,-4-1 0-15,30 0-4 31,-12 0 4-31,3 8 4 0,-8 0 0 16,-9 12 0-16,-5-4 4 16,-4 12 8-16,-4-4 4 0,-10 11-8 15,1-3 4-15,-23 0-12 16,0-4 4-16,-14 0 8 16,6-4 0-16,-10-4-32 15,9 0 4-15,5-8-72 0,-1 0 0 16,14-12-60-16,5 0 0 15,26-4 100-15,-4 0 0 16</inkml:trace>
  <inkml:trace contextRef="#ctx0" brushRef="#br0" timeOffset="14586.9368">18982 3440 252 0,'13'48'136'16,"-26"23"-104"-16,9-63 0 0,-5 24-32 16,0-8 4-16,4 16-20 15,1-9 0-15,-1 9-60 0,1-8 4 16,8 0-64-16,-4-8 4 16</inkml:trace>
  <inkml:trace contextRef="#ctx0" brushRef="#br0" timeOffset="15104.0263">19166 3726 200 0,'-9'-8'108'0,"4"16"-44"0,5-8 0 15,-4 8-40-15,-1 0 4 16,-8 12-24-16,4-4 0 16,9 12-8-16,0-8 4 15,4 4 0-15,1-4 0 16,8-9-8-16,-4 1 4 15,9-8 0-15,-5 0 4 0,5-12 0 16,-4 0 0-16,-1-7 0 16,-4 3 0-16,5-4 0 15,-5 4 4-15,0 0-8 16,-1 4 4-16,1 4 8 16,-4 0 0-16,4 8-12 15,-5 0 4-15,5 4 0 0,0 0 0 0,5 0 0 16,-5 0 0-16,13 0-8 15,0 0 0 1,5-4 4-16,-4 0 4 0,-1-8 0 16,0 4 0-16,1-8 0 15,-5 0 4-15,4-4-4 32,-4 0 0-32,0-4 0 0,-5 4 4 15,-4-16-4-15,0 8 0 16,-4 8 16-16,-1 4 0 15,-4 12 4-15,0 0 0 16,-9 12-8-16,5-4 0 16,-1 16-12-16,5-8 0 15,14 0-72-15,-5 0 0 0,17-12-24 16,-3 0 0-16,8-8-16 16,-4 0 0-16,0-12 108 15,-5 4 4-15</inkml:trace>
  <inkml:trace contextRef="#ctx0" brushRef="#br0" timeOffset="15458.2959">19949 3750 212 0,'4'12'116'0,"-8"24"-68"0,-1-32 4 0,1 24-16 15,-1-8 0-15,1 19-32 16,4-7 4-16,0 16-12 16,0-8 0-16,0 4-48 15,0-13 0-15,-5-11-4 16,5-4 0-16,-4-16 28 15,4 0 0-15,-4-20 28 16,-1 4 0-16,5-19 36 0,0 7 4 16,5-16 0-16,-1 8 0 15,5-8 0-15,0 9 0 16,4-1-16-16,1 4 0 16,8 0-8-16,-4 8 4 15,4 8-8-15,1 0 0 0,-5 16-8 16,-5 0 4-16,-8 8 0 15,-1 0 0-15,-22 8-8 16,5-4 0-16,-14 8-32 16,4 0 0-16,-3-8-64 15,3-4 4-15,10-4-32 0,-1-4 4 32,23 0 68-32,0 0 4 15</inkml:trace>
  <inkml:trace contextRef="#ctx0" brushRef="#br0" timeOffset="15743.5407">20280 3706 316 0,'40'12'172'0,"-31"0"-128"15,-9-12 4-15,5 8-48 0,-1-4 4 16,1 8-4-16,-1 0 4 16,1 0 0-16,-1 4 4 15,-8-8-8-15,-1 0 4 16,1-8-8-16,-1 0 4 15,1-8-12-15,-1 0 0 16,5-16 0 0,0 8 0-16,14-8 4 15,-5 4 0-15,9 0-20 16,-5 5 4-16,5-1-52 16,-5 4 4-16,5 4-44 15,-4 0 4-15,4 8 60 0,-1 0 4 16</inkml:trace>
  <inkml:trace contextRef="#ctx0" brushRef="#br0" timeOffset="15906.3343">20660 3631 252 0,'5'8'136'0,"-1"0"-64"0,-4-8 4 0,-4 12-68 16,-1 0 4-16,1 3-16 16,4 1 4-16,-4 8-52 15,4-4 4 1,-5 0-20-16,5 0 0 15,-4-8-20-15,-1 0 4 16,1-12 16-16,-1 0 0 16</inkml:trace>
  <inkml:trace contextRef="#ctx0" brushRef="#br0" timeOffset="15990.9994">20620 3603 200 0,'-4'-40'108'0,"13"-8"-92"0,-9 40 0 0,4 0-40 15,-4 0 4-15,5 1-124 16,-1-1 0-16</inkml:trace>
  <inkml:trace contextRef="#ctx0" brushRef="#br0" timeOffset="16329.5706">20929 3623 292 0,'-4'12'160'0,"13"8"-100"0,-9-20 0 0,0 8-60 15,0 0 4-15,0 4-4 16,0-5 4-16,-5 1-20 15,1 0 0-15,-1 0 8 32,1-4 4-32,-1 0 0 0,1 0 0 15,8-12 4-15,-4 4 4 16,14-12-12-16,-5 4 0 16,13-7 4-16,-4 3 4 15,4 8 12-15,-4 0 0 16,0 4 12-16,-5 0 4 0,-4 12-24 15,0 0 0-15,-4 8-4 16,-1-4 0-16,1 3-32 16,-1 1 0-16,1-4-60 0,-1 0 0 31,10 0-76-31,-5-4 0 16</inkml:trace>
  <inkml:trace contextRef="#ctx0" brushRef="#br0" timeOffset="16530.1478">21345 3400 212 0,'0'-32'120'0,"5"36"-68"15,-5-4 4-15,4 16-36 16,-4 0 0-16,5 16-16 16,-5-4 0-16,0 19-4 0,0-3 4 15,4 12-28-15,-4-12 0 16,0 7-52-16,0-7 0 15,-4 0-4-15,4-8 4 0,-9-12 12 16,4-4 4-16</inkml:trace>
  <inkml:trace contextRef="#ctx0" brushRef="#br0" timeOffset="16677.3134">21220 3810 204 0,'-18'-44'112'0,"36"20"-44"16,-18 20 0-16,4-8-8 0,1 4 4 15,13 0-48-15,-5 4 4 16,10-4-16-16,-5 0 4 15,8 4-80-15,-3 4 0 32,8-3-72-32,-4-1 0 0,9 0 52 15,-9 0 0-15</inkml:trace>
  <inkml:trace contextRef="#ctx0" brushRef="#br0" timeOffset="16877.7126">21600 3328 340 0,'9'4'184'0,"5"0"-168"0,-14-4 0 16,9 8-16-16,0-4 0 0,4 12 0 15,1-4 0-15,3 8-48 16,-3 0 4-16,4 0-48 16,-5-4 0-16,10-4-32 31,-6 0 0-31,10-16 112 15,-4 0 0-15</inkml:trace>
  <inkml:trace contextRef="#ctx0" brushRef="#br0" timeOffset="17047.037">21923 3304 292 0,'4'0'160'0,"5"12"-92"0,-9-12 0 16,5 12-16-16,-1-4 0 15,14 12-36-15,-5-4 4 0,10 16-8 16,-5-8 4-16,8 4-56 15,-3-4 4-15,4-1-148 16,-5-3 4-16,-4 16 84 16,-5-8 4-16,-13-20 32 15,0-4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20:04:21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19170 13974 148 0,'5'-4'84'0,"-1"-32"-60"16,-4 32 4-16,0-4-20 0,0 4 4 15,-4 0-8 1,-5 0 0-16,0 0-8 16,-5 8 4-16,1 0 4 0,-1 0 4 15,1 0-8-15,-1 0 4 16,6 0-4-1,-1 0 0-15,9 4 0 16,4 0 4-16,5 4-4 16,4 4 0-16,1-4 0 15,-1 0 0-15,5 0 0 16,-4 0 0-16,-1 0 0 16,-4-1 4-16,-5 5 12 15,-8-4 4-15,-5 4 16 0,-9-4 0 16,-9 0-24-16,5-4 4 15,0 0-16-15,4-4 0 0,9-4-48 16,0-4 0-16,9 4-100 16,0 0 4-16,9 4 108 15,-14 8 0-15</inkml:trace>
  <inkml:trace contextRef="#ctx0" brushRef="#br0" timeOffset="615.7448">19269 14782 148 0,'-9'-8'84'0,"4"16"-24"0,5-8 4 0,0 4-44 16,0 4 0-16,5 4 20 0,-1 3 0 16,5 5-36-16,0 0 0 15,0 0-4 1,-5 4 4-16,1-4-28 0,-5-4 0 16,0-4-36-16,-5 0 0 15,-4-4 0-15,5-8 4 0,-5 0 8 16,5-8 4-16,4-4 24 15,0-4 0-15,0 0 52 16,4-4 0-16,0-4 36 16,1 4 0-16,-5 0-8 15,0 4 0-15,4-3-20 16,1 3 4 0,4 0-32-16,4 4 0 15,10-4-12-15,8 0 4 16,5 4-4-16,4 4 0 0,5 0-68 15,-9 0 0-15,-5 0 8 16,-9 4 0-16,-8 0-12 16,-10 0 4-16,-4 4 16 15,-9 4 4-15</inkml:trace>
  <inkml:trace contextRef="#ctx0" brushRef="#br0" timeOffset="732.1624">19331 14782 96 0,'-22'20'52'0,"13"-12"-24"0,9-8 4 16,0 0-20-16,0 0 0 15,0 4-12-15,4 0 0 16,1-4-12-16,-1 3 0 0,5 1-88 16,0 0 0-16</inkml:trace>
  <inkml:trace contextRef="#ctx0" brushRef="#br0" timeOffset="885.5196">19237 15009 152 0,'-22'19'84'0,"17"-11"-60"0,5-8 0 16,5 0-20-16,8 4 4 16,5-4-8-16,5 0 4 0,3 0-20 15,6 4 4-15,-1-4-120 16,5 4 0-16</inkml:trace>
  <inkml:trace contextRef="#ctx0" brushRef="#br0" timeOffset="1618.4373">19582 14965 132 0,'-14'-16'72'0,"10"4"-28"15,-1 8 0-15,1-4-44 0,-1 0 4 16,-8 0 4-16,0 0 4 15,-10 4 0-15,-4 0 0 16,5-4-12-16,-5 8 4 16,5 0-20-16,-1 8 0 15,10-4-140-15,4 0 4 0</inkml:trace>
  <inkml:trace contextRef="#ctx0" brushRef="#br0" timeOffset="1850.2686">19237 15060 124 0,'-18'-4'68'0,"18"4"-24"0,5 0 4 0,4 0-32 15,4-4 0-15,10 4 4 16,12 0 4-16,10 0-20 15,4 0 0-15,5 0-96 0,4 0 4 16,5-4-4-16,-23 0 0 16</inkml:trace>
  <inkml:trace contextRef="#ctx0" brushRef="#br0" timeOffset="2589.8271">23829 14802 156 0,'-27'-16'88'0,"-4"8"-40"0,22 4 4 0,0 0-52 15,-4 0 0-15,-5 4-4 16,-4 0 4-16,-1 0 4 16,1 0 0-16,-5 0 0 15,9 4 0-15,5 4-4 0,4 4 4 16,4 0-4-16,5 0 4 15,5 3-4-15,4 5 0 16,8-4 0-16,-3 0 0 16,4 4 0-16,-5 0 4 15,-8-4 36-15,-5 0 4 32,-14 0-12-32,-8-4 4 0,-5-4-28 15,-4 0 4-15,-1 0-12 16,6-4 0-16,3-4-88 15,5 4 0-15,9-1-56 0,9 5 0 16,5 0 112 0,-1 28 0-16</inkml:trace>
  <inkml:trace contextRef="#ctx0" brushRef="#br0" timeOffset="3159.8956">23552 17337 176 0,'18'-12'100'0,"-5"4"-68"0,-13 8 4 0,5 8 0 15,-5 4 0-15,0 4-12 16,0 3 0-16,-5 5-20 16,-4 4 0-16,0 8 0 15,5-4 0 1,-1-4-36-16,1-4 0 16,4-5-60-16,0-3 4 15,0-4-28-15,0-12 4 16</inkml:trace>
  <inkml:trace contextRef="#ctx0" brushRef="#br0" timeOffset="3376.0905">23561 17412 200 0,'-5'-28'112'0,"5"-7"-40"0,0 27 4 15,0 0-56-15,9 0 4 16,0 0-20-16,9-4 0 16,4 4-4-16,10-4 0 15,-10 4 0-15,1 0 0 16,-6 4-28-16,-3 0 0 15,-5 4-28 1,0 0 0-16,-5 0 0 16,1 0 4-16,-1 4-28 15,-4 0 4-15,0 0 40 16,-4 8 0-16</inkml:trace>
  <inkml:trace contextRef="#ctx0" brushRef="#br0" timeOffset="3545.4245">23561 17424 152 0,'-18'8'84'0,"22"4"-32"0,-4-12 4 0,0 0-40 16,5 0 4 0,8 0-4-16,1 0 4 0,-1 0-24 15,5 0 4-15,0-4-64 16,4 4 4-16,-4 0-60 16,0 0 4-16,-4 4 92 15,-10 0 4-15</inkml:trace>
  <inkml:trace contextRef="#ctx0" brushRef="#br0" timeOffset="3676.6363">23641 17619 128 0,'0'24'72'0,"27"-28"-48"0,-22 4 4 0,8 0-12 16,5-8 0-16,0-4-16 15,4 4 0-15,1 0-140 16,4 8 4-16</inkml:trace>
  <inkml:trace contextRef="#ctx0" brushRef="#br0" timeOffset="4930.851">15245 12987 128 0,'-5'-20'72'0,"-26"4"-72"0,22 16 4 0,-4 0 12 16,-5 4 0-16,-5 4 0 0,-4 0 0 15,-4 4 0-15,0 0 4 16,4 4-16-16,5 0 4 16,8 4-8-16,5-5 4 15,14 1 0-15,4 0 0 16,4-4-4-16,9 4 0 15,1 0 0 1,-1 0 4-16,1 0 4 16,-6 0 0-16,-8 0 4 15,-4 0 0-15,-10 0 8 16,-12 0 4-16,-10 7-20 16,-14-3 4-16,1-4-8 15,-9 0 0-15,4-4-116 16,23 4 4-16,13-4 12 0,9 4 4 0</inkml:trace>
  <inkml:trace contextRef="#ctx0" brushRef="#br0" timeOffset="5400.1297">15249 16521 212 0,'-22'8'116'15,"17"43"-92"1,5-39 4-16,0 4 4 0,0 4 4 16,5 8-32-16,-1 4 4 15,1 4-8-15,-5 0 4 16,0-9-116-16,0-7 4 16,0-4-8-16,0-8 0 15</inkml:trace>
  <inkml:trace contextRef="#ctx0" brushRef="#br0" timeOffset="5615.8651">15178 16401 300 0,'4'0'164'0,"23"-16"-132"16,-14 13 4-1,10-1-36-15,4 0 0 16,8 0 0-16,15 0 0 0,-6 0-20 15,1 0 4-15,-5 4-68 16,-8 0 0-16,-10 0-4 16,-8 0 0-16,-10 4 16 15,-4 8 4-15</inkml:trace>
  <inkml:trace contextRef="#ctx0" brushRef="#br0" timeOffset="5763.0382">15249 16545 204 0,'-9'16'112'0,"23"-12"-84"0,-10-4 4 15,5 0-28-15,5-4 0 16,4 0-4-16,-1 0 4 16,6 4-32-16,-5 0 0 0,4 0-48 15,-9 4 4-15,-4 0-16 16,-4 4 4-16</inkml:trace>
  <inkml:trace contextRef="#ctx0" brushRef="#br0" timeOffset="5900.6067">15307 16704 132 0,'-26'20'76'0,"3"12"-32"15,19-28 0 1,-1 8-8-16,1-1 0 0,4-3 0 16,4 0 4-1,5 0-20-15,5-8 4 0,8 4-20 16,14-8 0-16,4 0-152 16,5 8 0-16,9-12 52 15,-14-4 4-15</inkml:trace>
  <inkml:trace contextRef="#ctx0" brushRef="#br0" timeOffset="26078.4644">20034 15036 88 0,'9'0'48'0,"9"-8"-24"0,-14 4 0 0,5 0-12 15,0 0 4-15,9 1 0 16,4-1 0-16,10 4 0 0,12 0 4 15,1 0-20-15,9 0 0 16,4 0 4-16,9-4 0 16,9 0-4-16,9-4 0 31,9 0 0-31,5 0 0 0,4-4-4 16,0 0 4-16,0 0 4 15,4 0 0-15,5 0-8 16,0 4 4-16,-5 0 0 15,1 0 4-15,-5-4-4 16,-5 4 4-16,-4 4-8 16,-13 0 4-16,-10 0 0 0,-4 0 4 15,-8 0-4-15,-1 0 4 0,-9 0-4 16,0 0 0-16,-4 0-28 16,0 4 0-16,-9 0 4 15,-5 0 0-15,0 0-48 16,-4 0 4-16,0 4 44 31,0 4 0-31</inkml:trace>
  <inkml:trace contextRef="#ctx0" brushRef="#br0" timeOffset="27296.5232">21050 14909 72 0,'-45'0'40'0,"72"4"8"0,-23-8 0 15,10 0-40-15,8 4 4 0,10 0-4 16,3-4 4-16,10 0 8 16,13 0 0-16,1-4-12 31,-1 4 4-31,4 0-4 0,10 0 4 16,4 0-12-16,5 4 4 15,-1 0 0-15,1 0 4 16,4 0-8-16,9 0 0 15,-5 4 4-15,10 0 0 16,-5 0-4-16,-5 0 4 16,1 8-4-16,-5-8 0 0,-5 0 0 15,-8 0 0-15,-9-4 0 16,-5 0 4-16,-9 0-8 16,-4 0 0-16,4 0-8 15,-9 0 4-15,1 0 4 16,-6 4 0-16,-3 0 8 15,-1 0 0 1,-4 0-8-16,0 0 0 0,-5 0 8 16,1-4 0-16,3 0-8 15,-3 0 0-15,4 0 0 16,-9 0 4-16,-5 0 0 16,0 0 0-16,-8 4-4 15,-1-4 4-15,-8 0 0 16,-5 4 0-16,-4 0 0 0,-5 0 0 15,-14-4 0 1,1 0 4-16,-9 4-8 0,-10 0 4 16,-8-4 0-16,-4 0 4 15,-10 0-4-15,-4 0 0 16,4 0-4-16,1 0 4 16,-1 4 4-16,-4-4 4 0,-5 4-12 15,5 0 0-15,0 0 4 16,0-4 0-16,0 0 0 15,0 0 0-15,4 0 0 16,1 0 0-16,-1 0-4 16,1 4 0-16,-1 0 4 31,5 0 4-31,0 0-4 0,-1 0 4 0,-3-4 12 16,4 0 0-16,0 0-20 15,-1 0 4-15,6 0 0 16,-5 4 0-16,8 0 0 15,1-4 4-15,0 4-8 16,4 0 4-16,-4 0 0 16,0-1 4-16,0-3-8 0,4 0 4 15,0 4 0-15,1 0 4 16,-1 0 4-16,-9 0 4 16,10 4-16-16,-1 0 4 15,5 0 0-15,-1-4 0 16,1 4 4-16,4-4 4 15,-8 0-12 1,12 0 4-16,1 0-4 16,0 0 4-16,4 0 0 15,5 0 4-15,4 0 4 16,0 0 0-16,5 4 0 16,4-4 4-16,9 4-12 15,4-4 4-15,10 0-4 16,4-4 4-16,4 0-4 0,5 0 4 15,22-8-8 1,10 0 0-16,3 4 8 16,1 0 4-16,9 0-4 15,4 0 0-15,4 0-32 16,1 0 4-16,4 0-108 16,9 4 4-1,-4-4 68-15,13-4 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20:05:22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17581 12875 96 0,'9'-8'52'0,"-4"8"-36"0,-5 0 4 16,0-11-12-16,0 3 0 15,0 0 0-15,0 0 0 16,-5 0 0-16,5 0 4 16,-4-4 8-16,-1 4 0 15,1 0-8 1,4 4 4-16,0 8-12 15,0 0 4-15,0 8-8 16,0 4 4-16,0-4-4 16,0-4 0-16,0 12 0 15,0-1 0-15,0 5-4 16,0-4 4-16,-5 16 8 16,5-4 4-16,-4 4-12 0,-1-1 4 15,1 9 0-15,-1-8 4 16,1 8-12-16,-1-8 0 0,1 3 4 15,-1-3 4-15,1 4-4 16,-1-8 0-16,1 12 8 16,-1-8 0-16,5-1-8 15,0 1 0-15,0 4 0 0,0-8 4 16,0 8-8-16,0-9 4 16,0 9 0-16,0-4 0 15,-4 0-4-15,0-8 4 16,4 4 4-16,0-5 0 15,-5 13-4-15,1-8 0 32,-1 16 0-32,5-12 0 0,-4 15-4 15,-1-11 4-15,1 8 0 16,-1-4 0-16,5-5 0 16,0-7 4-16,0 4-4 15,0-8 0-15,0 16 0 16,0-8 0-16,-4 15 0 15,-1-11 0-15,1-4 0 0,-1-4 0 16,5 4-4-16,0-5 4 16,0 17 0-16,0-12 4 0,0 16-4 15,0-12 0-15,0 11 0 16,0-3 0-16,0 0 0 16,0-8 0-16,5-1 0 31,-1-7 0-31,-4 16-4 15,0-12 4-15,5 16 0 0,-1-9 4 16,-4 1-4-16,0-8 0 16,0 4 0-16,0-12 0 15,0 3 0-15,0-3 4 16,0 0-8-16,0-8 4 16,0 0 4-16,0-4 0 0,0 0-8 15,0 0 4-15,0 4 4 16,0-9 0-16,0 5-8 15,0 0 4-15,0 0 0 16,0-4 0-16,-4-4 0 16,4 0 4-16,-5-4-20 15,5 0 4-15,-4-4-120 0,4 0 4 16,-9 4 84-16,0 0 4 16</inkml:trace>
  <inkml:trace contextRef="#ctx0" brushRef="#br0" timeOffset="2127.2839">23153 14400 116 0,'5'8'64'0,"-10"-4"-40"0,5-4 4 0,0 0-12 0,0 0 0 15,-4 8-4-15,0 3 0 16,4-11-8-16,0 0 0 16,-5 12 0-16,1-4 4 0,4 8-8 15,0-4 4-15,-5 8 4 16,1-4 4-16,-1 12-12 31,1-4 4-31,-1 8 4 16,1-5 0-16,-1 9-8 0,1-12 0 15,-1 8 0 1,1-4 0-16,4 8 0 0,0-4 0 16,-5 7 0-16,5-7 0 15,0 16 0-15,0-12 0 16,-4 4 8-16,4-9 4 0,0 13-8 15,0-4 0-15,0 4-4 16,0-8 4-16,0 7-4 16,0-3 0-16,-5 4 0 15,1 0 4-15,-1 3-8 16,5-7 0-16,-4 8 4 16,-1-8 0-1,5 15 0-15,0-11 0 16,-4 8 0-16,4-8 4 15,-4 11-4-15,4-7 0 16,-5 8 0-16,1-8 4 0,-1-5-4 16,1-7 0-16,-1 20-4 15,1-12 4-15,-1 4 0 16,1-9 4-16,-1 9-8 0,1-4 4 16,-1 4 0-16,1-9 0 15,-1 5 4-15,1-8 0 16,-1 12 0-16,1-12 0 15,-1 11 4-15,1-7 0 16,4-4-16-16,0-4 0 16,0 0 12-1,0-8 4-15,4-13-8 16,1 1 4-16,-5-12 0 16,0 0 0-16,0 0-4 15,0 0 0-15,0-12-4 16,0 4 4-16,-5-11 0 15,5-1 4-15,0-16-4 16,0 8 0-16,-4-24-4 0,4 9 4 16,0-29-4-16,0 16 4 15,0-23 4-15,0 11 0 0,0-16-12 16,0 17 4-16,0-25-4 16,0 17 4-16,4-9 12 15,1 12 0-15,-1-19-12 16,1 19 4-1,-5-23 8-15,0 19 0 16,0 8-28-16,0 13 0 16,0-5 36-16,0 12 4 15,0 0-20-15,0 9 0 16,0-9-16-16,0 4 0 31,0 4 28-31,0 5 4 0,4-1-16 16,1 8 0-16,-1-4 0 15,-4 4 4-15,5 0 0 16,-1 4 0-16,-4 9-4 16,0 3 0-16,0-4-4 15,0 4 0-15,0 0 8 16,0 0 0-16,0-8-4 0,0 4 0 16,0 0 0-16,0 4 0 0,0 0 4 15,0 4 4-15,0-8 0 16,0 8 0-16,0-4-12 15,0 4 4-15,-4 1 4 16,4-1 4-16,0 8-68 31,0 0 0-31,0 0-60 0,0 0 0 16,0-4 72-16,0 4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20:06:22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12738 18196 88 0,'-18'0'52'0,"1"0"-32"0,17 0 4 16,-9 0-12-16,0 0 0 16,0 0-4-16,-5 0 0 15,1 0-4-15,-5 0 4 0,-4 0 8 16,-5 0 0-16,-5 0-16 15,-8 0 4-15,-5 0-4 16,-8 0 0-16,-6 0-4 16,-8 4 4-16,-13 0 0 15,-10 0 4-15,-13-4-4 16,-9 0 0-16,-13 4 4 16,0 0 0-1,-10 0-8-15,1 0 4 16,0 0-4-16,-5 0 0 0,9 0 12 15,5 4 0-15,4-4-12 16,14 4 4-16,4-4 0 16,-5 0 4-16,19 0 0 15,13 0 0-15,13 0-4 16,5 0 0-16,18 0 4 0,13-4 0 16,18 0-4-16,13 0 0 15,14 0 8-15,14 0 0 16,21 0 0-16,10-4 0 15,13-4-4-15,18 4 4 16,22-4-8-16,5-4 0 16,9 4 0-1,13-4 0-15,9 4 4 16,10-4 4-16,-6 0-4 16,10 0 0-16,4 4-4 15,0 0 0-15,-4-4 0 16,-10 0 4-16,1 5 0 15,-5-5 0-15,-9 4 0 16,-13 0 4-16,-14 0 4 0,-4 0 4 0,-18-4-12 16,-13 4 4-16,-5 0-4 15,-13 0 0-15,-10 0-4 16,-8 4 0-16,-9 0 0 16,-5 0 0-16,-8 0-68 15,-5 4 0-15,-9 4-80 16,-18 8 4-16</inkml:trace>
  <inkml:trace contextRef="#ctx0" brushRef="#br0" timeOffset="5995.765">8898 8609 220 0,'0'8'120'0,"5"4"-100"15,-5-12 0-15,0 8 0 16,0 0 0-16,4 4-20 0,1-4 4 16,-1 4-4-16,1-4 4 0,3 0-8 15,-3-4 4-15,4 0 0 16,0 0 4-16,0-4-60 15,-5 0 4-15,5 0-8 16,-4 0 0-16,4-8-12 16,-5 0 4-16,5-12 44 15,0 4 0-15,0-8 204 16,-67 4-180 0,116 12 48-16,-58-16 4 15,-4 5-28-15,4 3 4 16,0 4-8-16,0 4 0 15,0 8 4-15,0 0 4 16,8 12-12 0,-3 0 4-16,4 15-16 15,0-3 0-15,0 12-4 16,0-4 0-16,9 0-8 16,0-8 4-16,4-4-92 0,-4-4 4 15,4-9-32-15,-4-3 0 16,5-15 112-16,-6 3 4 15</inkml:trace>
  <inkml:trace contextRef="#ctx0" brushRef="#br0" timeOffset="6428.2215">9422 8299 220 0,'-32'12'124'0,"-8"4"-84"0,31-16 4 15,-9 4-40-15,5 0 0 16,-5 8-4-16,5-4 0 16,4 4 8-16,0-5 0 15,9 5-8-15,0 0 0 16,9-4 0-16,0 4 0 16,8 0 0-16,1-4 4 0,5 4-4 15,-5-4 0-15,4 4 4 16,-4-4 0-16,0 8-4 15,-5 0 4-15,-4 8 0 0,-4-4 0 16,-10 11-8-16,1-7 4 16,-14 0 0-16,4 0 4 15,-3-12-4-15,-1 0 0 0,4-24-4 16,5 4 0-16,5-24 4 16,-1 8 0-16,5-8 0 15,0 5 0-15,0 3-24 16,0 4 0-16,5 0-72 15,-1 4 4-15,5 0-4 32,0 4 0-32,9 0 80 0,-5 0 0 15</inkml:trace>
  <inkml:trace contextRef="#ctx0" brushRef="#br0" timeOffset="6559.7571">9552 8390 200 0,'9'-12'108'0,"4"5"-32"0,-13 7 0 0,9-8-40 16,0 0 0-16,4 0-36 15,1 0 4-15,-1-8-96 16,1 4 0-16,-1 0-36 16,-4 0 0-16,4-4 84 15,-4 0 4-15</inkml:trace>
  <inkml:trace contextRef="#ctx0" brushRef="#br0" timeOffset="7045.357">9713 8120 208 0,'0'-8'112'0,"13"36"-52"0,-13-24 0 0,5 4-40 16,-1 0 4-16,5 4-20 15,0 3 0-15,0 1-4 16,0 0 4-16,0 0-8 16,4-4 4-16,-8 0 0 0,-1-4 0 15,5 0 0-15,-4 0 0 16,13-8 0-16,-1 0 0 15,10 0-4-15,-4 0 4 0,8 0-4 16,-4 0 4-16,4 4 0 16,-4 0 0-16,-5 4 0 31,1 0 4-31,-10 4-4 0,1-4 4 16,-14 4 0-16,0 0 0 15,-14 0-4-15,5-1 0 16,-18-7 0-16,5 0 0 15,0-8-60-15,4 0 0 16,13-7-16-16,1 3 0 16,8-4 0-16,1 0 4 0,8-12 36 15,1 4 4-15,-5 0 292 32,-54-4-260-32,108 24 44 15,-50-20 0-15,5 8-12 16,-5 0 0-16,5 16-32 15,-4-4 4-15,-1 8-28 0,5 0 4 16,-5 0-52-16,-4 0 4 16,5 0-52-16,-1 0 4 15</inkml:trace>
  <inkml:trace contextRef="#ctx0" brushRef="#br0" timeOffset="7261.4769">10232 7857 172 0,'0'0'96'0,"9"8"-52"0,-9-8 4 15,9 12-44-15,0-4 4 16,4 12 0-16,1-4 0 16,8 8-12-16,-4 0 0 0,0 7-12 15,0-3 4-15,0 0-84 16,-5-4 0-16,5 0 20 15,-5-4 0-15</inkml:trace>
  <inkml:trace contextRef="#ctx0" brushRef="#br0" timeOffset="7398.6321">10304 8152 336 0,'35'-36'184'0,"6"4"-132"0,-37 24 0 15,14-8-48-15,0 4 0 0,13-12-184 16,-4 4 4-16,31-3 56 16,-13 3 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420.86804" units="1/cm"/>
          <inkml:channelProperty channel="Y" name="resolution" value="473.3727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1T20:11:06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18843 3356 192 0,'-18'-16'104'0,"1"12"-76"15,17 4 0-15,-14 4-16 16,1-4 0-16,-10 12-12 16,5 0 4-16,9 8-8 15,5-4 4-15,-1 8 4 16,1-4 0-1,22 0 0-15,0 0 0 16,13-9-8-16,0-3 4 16,-8-4 16-16,-5 0 0 15,-5-16-8-15,1 4 4 0,-10-11-4 16,1 3 4 0,-10 0-8-16,1 4 0 0,-10 16 0 15,5 0 4-15,-18 12-4 16,5-4 4-16,9 8-12 15,-5-5 4-15,13 5 0 0,1-4 0 16,13-4 0-16,-5 4 0 16,14-8 4-16,-5-4 0 15,5-8-4-15,0 4 4 16,-4-12-4-16,-1 0 0 0,-13-16 4 16,0 8 0-16,-13 1 16 15,-1-1 0-15,-8 16 0 16,0 4 4-16,-14 8-24 15,13 0 0-15,5 8-4 16,5-5 0-16,13 1-28 31,0 0 4-31,18-4-88 0,-5-4 4 16,10-8 16-16,-1 0 0 16,-8-12 48-16,-6 0 0 0</inkml:trace>
  <inkml:trace contextRef="#ctx0" brushRef="#br0" timeOffset="537.7936">18722 2520 248 0,'5'4'136'0,"-23"8"-96"0,14-12 0 0,-1 4-40 16,1 0 4-16,4 16-4 15,0-4 4-15,-5 4-4 0,1-4 4 16,-5 4-4-16,0-4 4 15,4-8-8-15,1-4 0 0,4-12 8 16,0 0 4-16,4-20-4 16,-4 8 4-1,18-24 0-15,-4 8 4 0,8-19-4 16,-4 11 0-16,0-20 0 16,-5 13 4-16,5 7 16 0,0 0 4 15,0 8-12-15,-5 4 0 16,5 20-8-16,-4 4 4 15,4 20-12-15,0-4 4 16,4 32-8-16,-4-4 0 31,13 8 0-31,-9-4 0 0,5 15-72 16,-4-7 0-16,-1 0-20 16,-4-8 0-16,-9-13-16 15,0-3 4-15,-18-8 32 16,4 0 0-16</inkml:trace>
  <inkml:trace contextRef="#ctx0" brushRef="#br0" timeOffset="700.2574">18781 2465 220 0,'-18'-16'120'0,"31"8"-48"0,-13 8 0 0,9-4-24 16,5 0 4-16,12-8-48 15,-3 4 0-15,22-12-60 31,-10 4 0-31,10 0-112 16,-5 4 4-16,5 12 92 16,-9 0 4-16</inkml:trace>
  <inkml:trace contextRef="#ctx0" brushRef="#br0" timeOffset="1402.2795">19022 3543 188 0,'0'-4'104'0,"0"-4"-40"15,0 8 4-15,5-4-32 16,-5 0 4-1,13-4-12-15,-4 0 0 16,23-4 4-16,-6 5 0 16,37-9-8-16,-18 0 4 15,44 0-12-15,-17 4 4 0,58-8-12 16,-27 4 4-16,58 0-12 16,-31 4 0-16,44-8 0 15,-31 4 4-15,23-8-4 0,-27 9 4 16,-1-5 4-1,-26 4 0-15,0 0-8 0,-27 4 4 16,5-8-28-16,-19 4 4 16,1 0-24-16,-9 4 4 15,-10 0-44-15,-8 4 4 16,-9 0-40 0,-9 4 0-16,-5 8 60 15,-4-4 4-15,0 4 4 16,-5-4 4-16</inkml:trace>
  <inkml:trace contextRef="#ctx0" brushRef="#br0" timeOffset="1686.5669">21386 3109 220 0,'-5'-35'124'0,"5"15"-68"0,0 20 0 16,5-8-28-16,-5 0 0 0,13 0-4 16,0 0 0-1,14 0 0-15,-4 4 4 0,8 0-20 16,-4 0 0-16,4 4-4 15,-4 0 4-15,-5 8 0 16,-4-4 0-16,-4 12 0 0,-5-4 0 16,-14 12-4-16,1-4 4 15,-23 15-8-15,4-7 4 16,-12 4-8-16,12-4 0 16,1 4-20-16,4-4 0 15,14-16-120-15,-1 0 0 31,23-12 40-31,-5 0 0 0,28-12 36 16,-6 0 4-16</inkml:trace>
  <inkml:trace contextRef="#ctx0" brushRef="#br0" timeOffset="2989.8865">22133 2906 224 0,'-13'-31'124'0,"8"3"-88"0,1 24 4 0,-5-4-16 16,0 0 4-1,-23 16-4 1,10 0 4-16,0 16-24 16,4-8 4-16,0 3-4 15,4-3 0-15,14 4-4 0,0-4 4 16,9-4-4-16,0 0 0 16,9-8 16-16,-4 0 4 15,4-12-20-15,-5 4 4 16,0-12 4-16,-4 4 4 15,-4-4-8-15,-1 0 4 16,-8 4 0 0,-1 5 0-16,-8 11-4 15,4-1 0-15,0 9-8 16,0-4 4-16,0 4-4 16,0 0 4-16,9 0-4 15,0 0 4-15,9 0 0 16,-4-4 4-16,8 0 0 15,-4-4 0-15,9-4-4 0,-5 0 4 0,1-8 0 16,-1 4 4-16,-4-8-8 16,-4 4 0-16,-5-8 0 15,0 4 0-15,-5 4 0 16,1 0 0-16,-10 12-4 16,5 0 4-16,-4 4-4 15,-1 0 0-15,5 8 0 0,0-4 4 16,5 8-4-16,0-4 4 15,12-4 0-15,1 0 4 16,9-12 0-16,-4 0 0 16,4-12 0-16,-5 4 4 15,1-8-8-15,-6 4 4 16,-8-12-4 0,0 4 0-16,-8 0-4 15,-1 0 0-15,-9 13 4 16,4-1 0-16,-17 16-4 15,4-1 0-15,-4 9 0 16,4 0 4-16,22 4-80 16,1-4 0-16,13-4-68 0,-5-4 0 15,19 0 116-15,-5 0 0 0,4-12-32 16,-4 0 4-16</inkml:trace>
  <inkml:trace contextRef="#ctx0" brushRef="#br0" timeOffset="3308.5627">21784 1876 280 0,'-18'-4'152'16,"27"12"-100"-16,-9-8 0 0,4 12-48 0,1 4 4 15,4 3-4-15,0 5 0 16,0 12 8-16,0-4 0 16,4 4-64-16,-4-4 4 15,-4 0-48 1,-1-5 0-16,-8 1 0 15,-1-8 4-15,10-8 44 16,-1 0 4-16</inkml:trace>
  <inkml:trace contextRef="#ctx0" brushRef="#br0" timeOffset="3709.0303">21730 1848 236 0,'-13'-60'132'0,"26"24"-60"0,-13 28 4 15,14-7-44-15,-5 3 0 16,22-12-16-16,-4 8 4 15,18 0-8-15,-10 4 0 0,19 4-4 16,-14 0 0-16,-4 12 0 16,-5 0 0-16,-8 16 0 15,-5-12 0-15,-14 20-8 0,1 0 4 16,-23-1-4-16,4-3 0 16,-8 4-4-16,4-4 0 15,0 0 0-15,5-4 4 16,8 0-4-16,1-4 0 15,8 0 4-15,-4 3 0 32,14-11-4-32,-5 4 4 0,9 4 0 15,-1 0 0-15,6 8 0 16,-5-4 4-16,0 4 0 16,-5-4 0-16,-8 16 4 15,-5-9 0-15,-23 17 4 16,5-8 0-16,-27-8-8 15,10 0 0-15,-10-8-32 0,9-5 0 16,0-18-132-16,9-1 4 0,14-4 52 16,4 4 0-16</inkml:trace>
  <inkml:trace contextRef="#ctx0" brushRef="#br0" timeOffset="4459.9415">22039 3460 248 0,'4'-20'136'0,"1"44"-88"0,-5-24 4 0,-5 12-44 16,1-4 4-16,-9 15-12 15,4-3 0-15,0 12-16 0,0-8 0 16,13-4-64-16,1-4 4 15,13-16-28-15,-5 0 0 16,5-12 52-16,0 4 0 16</inkml:trace>
  <inkml:trace contextRef="#ctx0" brushRef="#br0" timeOffset="4579.1817">22231 3440 272 0,'9'36'152'0,"-26"-9"-112"15,12-23 0-15,1 8-36 16,-1 0 0-16,1 4-36 15,4 0 4-15,4 0-100 16,1 0 4-16,17 4 24 31,0-4 4-31</inkml:trace>
  <inkml:trace contextRef="#ctx0" brushRef="#br0" timeOffset="4795.1597">22527 3778 252 0,'-9'-12'136'0,"-9"-28"-92"16,14 32 0-16,-10 8-32 0,1 0 0 16,-10 0-12-16,5 0 0 15,-4 16-8-15,4-4 4 16,5 12-4-16,4 0 4 16,18-4-44-16,-5 0 0 15,23-8-68-15,-5 0 0 16,28-12 44-1,-10 0 4-15</inkml:trace>
  <inkml:trace contextRef="#ctx0" brushRef="#br0" timeOffset="5111.6719">22661 3293 220 0,'-27'-16'120'0,"27"35"-64"15,0-19 0-15,0 32-36 0,0-8 0 0,9 24-12 16,0-8 0-16,5 19-8 15,-1-11 4-15,5 12-4 16,-5-12 4-16,5-1-4 16,-4-7 4-16,4-12-12 15,-5-4 0-15,9-20 0 16,-4-4 0 0,9-12 4-16,-4-4 4 15,-1 0 0-15,0 4 0 16,-8 8 12-16,-1 0 4 15,-8 12 4-15,4-4 0 16,0 12-24-16,-5 0 4 16,5 8-88-16,0-8 4 15,4-4-32-15,1 0 4 0,8-4 40 16,-4 0 0-16</inkml:trace>
  <inkml:trace contextRef="#ctx0" brushRef="#br0" timeOffset="5280.686">23207 3667 264 0,'18'4'148'0,"-13"31"-120"0,-5-31 4 0,0 12-20 16,0-4 4-16,-5 12-16 15,1 0 0-15,-1 0-32 16,5-4 0-16,5-8-60 16,-1 0 0-16,1-12-32 15,-1 0 0-15</inkml:trace>
  <inkml:trace contextRef="#ctx0" brushRef="#br0" timeOffset="5427.854">23059 3300 252 0,'-22'-15'140'0,"31"19"-76"0,-9-4 4 16,0 4-68-16,0-1 0 15,9 5-76-15,0-4 4 0,9 4-52 16,0 4 4-16,4-16 56 15,1-4 0-15</inkml:trace>
  <inkml:trace contextRef="#ctx0" brushRef="#br0" timeOffset="5627.8348">23350 3209 224 0,'63'-20'124'0,"-41"40"-64"0,-22-20 0 0,5 20-24 16,-1-4 0-16,1 35-4 15,-1-7 0-15,1 20-32 16,-1-12 0-16,1 7-48 16,-1-7 0-16,5 0-56 15,-4-12 0-15,8-5 8 0,1-3 4 16,8-12 40-16,0-4 0 16</inkml:trace>
  <inkml:trace contextRef="#ctx0" brushRef="#br0" timeOffset="5943.8165">23834 3563 272 0,'4'-48'152'0,"-17"24"-104"0,8 21 0 0,-4-5-44 16,5 4 4-16,-9 4-8 15,4 0 0-15,-5 12-8 16,1-5 4-16,-5 17 0 0,4-4 4 16,1 16-4-16,4-8 4 15,13 4 8-15,1-4 0 31,8-5 4-31,1-3 0 0,8-8 12 16,-4-4 4-16,4-20-16 16,-4 0 0-16,0-15-4 15,-4 3 0-15,-5-32-8 16,-5 8 0-16,-4-19-20 16,0 11 4-16,-13-4-64 15,4 8 0-15,-5 9-48 0,1 7 0 16,4 12 68-16,4 4 4 15,-3 4 20-15,3 4 4 16</inkml:trace>
  <inkml:trace contextRef="#ctx0" brushRef="#br0" timeOffset="6097.5161">23847 2902 276 0,'9'-23'152'0,"14"23"-100"16,-23 0 4-16,13 8-52 15,0 0 0-15,10 7-20 0,-1 1 0 16,5 12-72 0,0-4 4-16,-9 8-16 15,0-4 4-15,4 0 28 0,-4-8 0 0</inkml:trace>
  <inkml:trace contextRef="#ctx0" brushRef="#br0" timeOffset="6263.1405">24223 2966 272 0,'-36'0'148'0,"18"16"-100"0,14-16 4 0,8 8-44 0,1-4 0 16,8 8-68-16,1-4 4 15,-1 16-100-15,1-4 4 16,4 0 100-16,-1 0 0 16</inkml:trace>
  <inkml:trace contextRef="#ctx0" brushRef="#br0" timeOffset="62468.6362">22218 10189 124 0,'-9'-12'72'0,"9"-20"-56"0,0 24 0 16,0-3 12-16,0-1 4 0,0 4-16 15,0 0 4-15,0 4 0 16,0 0 0-16,5-8-8 15,-1 4 4-15,-4-20 12 16,0 4 0-16,0-4-24 0,0 8 0 16,0-19-4-16,0 7 4 15,0-4-4-15,0 4 0 16,0-4 0-16,0 8 0 16,0 1-4-16,0 3 4 15,0-12 0 1,0 4 0-16,0-8 4 15,0 8 4-15,0-15 0 16,0 11 0-16,0-12-12 16,0 8 4-16,5-4 0 15,-1 5 0-15,-4-5 0 16,0 4 4-16,-4-8 4 16,-1 9 0-16,5-1-4 0,0 4 4 15,-4 4-4-15,-1 4 0 0,5-4 0 16,0 5 0-16,0-9 4 15,0 4 4-15,0-12-16 16,0 12 4-16,0-4 16 16,0 5 4-16,0-5-20 15,0 4 0-15,0-8 0 0,0 12 4 16,5-12-4-16,-5 9 0 16,4-9-4-16,1 8 4 15,-5 0 0-15,0 4 4 16,0-15-4-16,0 7 0 15,0 4 4-15,0 8 0 32,-5-8-12-32,1 8 4 0,4-15 8 15,0 11 0-15,0-12-4 16,0 8 4-16,0-12 0 16,0 8 4-16,0-7-12 15,0 3 0-15,4-4 8 16,1 4 4-16,-1-7-4 15,-4 7 0-15,0-28-4 0,0 16 0 16,0 9 0-16,0 7 0 0,0-4-4 16,0 4 0-16,0 4 8 15,0 4 0-15,0 1-4 16,0 3 0-16,0 4 0 16,0 4 4-16,0 0-52 31,0 0 0-31,0 0-24 0,0-4 4 15,0 4-20-15,0 4 4 16,0 0 24-16,0 1 0 16,9 7 16-16,0 0 4 15</inkml:trace>
  <inkml:trace contextRef="#ctx0" brushRef="#br0" timeOffset="63018.9504">22218 6990 200 0,'-4'8'112'0,"-1"-12"-100"0,5 4 4 0,-4 0-8 15,4 0 0-15,-5 8 4 32,1-5 0-32,-5 17 12 0,0-4 0 15,-5 16-16-15,5-8 0 16,-4 8-4-16,4-8 0 16,5 0-8-16,-1-4 0 15,1-1 8-15,4-3 0 16,0-12-8-16,0 0 0 15,4-12 0-15,1 0 4 0,3-8 12 16,-3 5 4-16,4-9-16 16,0 4 0-16,0-4 8 15,-5 4 0-15,5-4 0 16,-4 4 4-16,4 4 0 16,-5 4 0-16,5 8 12 15,0 0 0 1,0 16-20-16,0-4 0 15,0 12 0-15,4-4 4 0,-4 4-8 16,0-4 4-16,0-1-4 16,0-3 4-16,5 0-76 15,-5 0 0-15,4-4-64 16,0-4 4-16,5-16 60 16,0-4 4-16,-9 8 48 0,0 4 0 15</inkml:trace>
  <inkml:trace contextRef="#ctx0" brushRef="#br0" timeOffset="64359.2792">21967 10201 172 0,'-13'20'96'0,"0"4"-60"0,8-20 4 15,5 16-28-15,0-8 4 16,0 12-12-16,0-4 0 16,5 3-4-16,-1-3 4 15,1-4 4-15,-1 0 0 0,0-8-4 16,1 0 4-16,-5-8 0 16,0 0 0-16,-5-16 0 15,1 4 4-15,-5-20-4 16,5 4 0-16,-5-15-8 0,4 3 4 15,-4-16 0 1,0 12 4-16,-4 13 8 0,8 3 0 16,1 4-8-16,-1 4 4 0,10-4-8 15,-1 8 0-15,14 24 4 16,-4 0 4-16,13 8-16 16,-5-4 4-16,14 16 8 15,-5-4 0-15,5 4-28 16,-9-9 4 15,0-7-116-31,-5 0 4 16,-13 0 40-16,0 0 4 15,-9 0 36-15,0 0 4 16</inkml:trace>
  <inkml:trace contextRef="#ctx0" brushRef="#br0" timeOffset="64497.7269">21967 10249 192 0,'-22'4'104'0,"9"0"-60"0,13-4 0 0,0-4-8 15,0 0 4-15,4-12-32 16,1 0 0-16,8-16-24 16,0 8 4-16,10-11-116 0,-5 7 4 15,13-16 32-15,-4 4 0 16</inkml:trace>
  <inkml:trace contextRef="#ctx0" brushRef="#br0" timeOffset="65446.5107">22321 8621 124 0,'-9'8'68'0,"5"-4"-44"15,4-4 0-15,0 0 8 0,0 0 4 16,0 0-24-16,0 0 4 16,0-8 0-16,0 4 0 15,4-4 8-15,1 0 4 16,-1-4-12-16,-4 4 0 0,4-4-8 16,1 5 0-16,4-9-4 15,0 4 0-15,13-16-8 16,-4 4 4-16,22-16 4 15,-8 8 0-15,21-23-8 16,-8 11 4-16,22-20 0 16,-17 12 0-1,12-23 0-15,-8 19 4 16,9-8 0-16,-14 13 0 16,9-1-4-16,-13 12 0 15,-5-4 0-15,-4 9 4 16,-5 7-8-16,-4 8 4 0,0-12 0 15,-5 8 4-15,1 4-4 16,-5 4 0-16,4-8 4 16,-4 4 0-16,9 5-4 15,-9 3 0-15,0 0 0 0,-5 4 0 16,5 0 4-16,-5 0 0 16,1 0-12-16,-1 0 4 15,-4 0-60-15,0 0 4 16,0 8-16-16,-5 0 0 0,5-8-16 15,0-4 0-15,0 4 76 16,0 0 4-16</inkml:trace>
  <inkml:trace contextRef="#ctx0" brushRef="#br0" timeOffset="65762.6275">23324 7340 196 0,'-23'4'108'0,"5"20"-68"0,14-24 4 15,-1-4-24-15,1 0 4 16,4-4-12-16,0 0 4 0,9 0-16 16,4 0 4-16,14 4-4 15,-5 0 0-15,10-4 0 16,-10 4 0-16,10 0 0 0,-10 0 0 16,5 4 12-16,-5 0 0 15,-4 16-4-15,0 0 4 16,-9 8-8-16,0-4 4 15,-14 15-8-15,1-3 4 16,4 4-4-16,0-4 4 16,0-8-24-1,0-4 0-15,4-12-68 16,1 0 4-16,8-8-24 16,-4 0 0-16,5-4 60 15,-1 0 4-15</inkml:trace>
  <inkml:trace contextRef="#ctx0" brushRef="#br0" timeOffset="66184.889">23731 6966 172 0,'-9'-12'96'0,"4"4"-52"15,5 8 0-15,5 0-8 16,-1 0 0-16,1 4-12 16,-1 0 4-16,10 16-24 15,-5-4 4-15,4 19-4 16,1-7 4-16,3 8-8 0,-3-8 4 16,-1 4-60-16,1-4 4 15,-5-4-24-15,0-5 0 16,-5-7-36-16,1 0 0 0,-1-12 104 15,1 0 0-15</inkml:trace>
  <inkml:trace contextRef="#ctx0" brushRef="#br0" timeOffset="66616.9473">23726 7045 252 0,'-26'-51'140'0,"21"23"-88"0,1 24 4 15,8-12-40-15,-4 4 0 16,13-16-8-16,-4 8 0 15,14-12-8-15,-5 4 0 16,9 5-4-16,-5-1 4 0,5 12 0 16,-5 0 4-16,1 8 12 15,-6 0 0-15,-3 16-16 16,-5-4 4-16,-5 12 0 16,-4 0 0-16,-4 7-8 15,-1-3 4-15,1 0-4 16,-1-4 4-16,5-4-4 0,0-4 4 15,5-4 0-15,-5 0 0 16,9-4 0-16,-5-4 4 0,10 0-4 16,-1 0 0-16,5 0-4 15,0 0 4-15,0 0 0 16,0 0 4-16,-5 8-4 31,1 0 0-31,-5 16 12 0,-5-5 0 16,-4 17-8-16,0-8 4 15,-9 4-4-15,0-4 0 16,-4-4 0-16,4-4 0 16,-5-12-76-16,5 0 0 15,0-24-76-15,-4 4 4 16,22-8 92-16,-5 4 4 0</inkml:trace>
  <inkml:trace contextRef="#ctx0" brushRef="#br0" timeOffset="70554.0379">22334 8542 196 0,'-4'-4'108'0,"-9"12"-96"0,13-8 4 0,-9 4-16 15,0 0 0-15,-5 4 4 16,5-1 0-16,0 5 8 16,0 0 4-16,5 0-8 0,-5 0 4 15,9-8 4-15,0 0 0 16,9-4-12-16,-5 0 4 16,5-8 4-16,-4 4 0 31,-1-4 4-31,1 0 4 0,-5-4-8 15,0 4 0-15,-5 0-8 16,1 1 4-16,-5 3-4 16,4 0 0-16,-8 8 16 15,4 0 4-15,4 15-20 16,5-3 4-16,5 8-12 16,-1 0 4-16,10-8 4 0,-5-4 4 15,4-4-8-15,-4-4 0 16,5-8 0-16,-5 0 0 0,-5-8 0 15,1 4 4-15,-5-12-4 16,0 4 0-16,-5 0 0 16,1 4 0-16,-10 8 20 31,5 0 4-31,-4 16-8 16,-1 0 0-16,-4 8-16 0,5 4 0 15,13-8-24-15,0-4 4 16,9-8-144-16,0-4 0 15,18-4 76-15,-9 4 4 16</inkml:trace>
  <inkml:trace contextRef="#ctx0" brushRef="#br0" timeOffset="71232.7741">21198 8490 212 0,'-23'-12'120'0,"-13"4"-92"16,27 4 4-16,-22 0-12 16,4 0 0-16,-4 4-4 0,4 0 4 15,-4 8-8-15,4 0 0 0,-4 16-8 16,8-4 0-16,5 24-4 16,5-9 0-16,17 29 0 15,-4-12 4-15,32 15-4 16,-5-11 0-1,13 16-40 1,-4-17 4-16,-1 1-40 0,-3-12 4 16,-10-4-20-16,-4-4 0 15,-14-9 48-15,1-3 0 16</inkml:trace>
  <inkml:trace contextRef="#ctx0" brushRef="#br0" timeOffset="72105.3576">20768 9202 148 0,'-5'-36'84'0,"28"13"-36"15,-23 19 0-15,13-8-28 16,1 0 0-16,8-12 4 16,-4 8 0-16,27-8-8 15,-14 4 0-15,9-4 4 16,-8 4 0-16,-6 0-4 16,-3 5 4-1,-5 3-12-15,0 0 4 16,-9 8-12-16,-5 0 0 0,1 16 0 15,-1-4 0-15,1 11-4 16,-1-3 4-16,5 4 0 16,0-4 0-16,13 0 0 15,-4-4 0-15,5-12-4 16,-1 0 4-16,0-12 8 0,-4 0 0 16,-13-8-12-16,-1 4 4 15,-8 0-24-15,-1 5 4 16,1-1-4-16,-1 4 0 15,5 0 4-15,0 4 4 16,5 0 16-16,-1 0 0 16,5 0 8-1,0 4 0-15,9 8 28 16,-5-4 4-16,5 4-20 16,0 0 0-16,0 4-8 0,-4-4 4 15,-1-1-8-15,0 1 4 16,-4-8-8-16,-4 0 4 15,-5-12-8-15,0 5 0 16,-9-13 0-16,4 4 4 0,-3-8-4 16,-1 0 0-16,4 4-36 15,1 4 0-15,4 0-52 16,0 4 4-16,4 0 8 16,1 0 0-16,4 0 12 15,-1 5 4-15,-3-5 48 16,-1 4 4-16,-4-4 76 0,0 0 0 15,-4-4-20-15,-1 0 4 16,1 0-8-16,0 4 0 16,4 0-12-16,0 0 4 15,4 12-16-15,0 0 0 0,5 20-8 16,0-4 0-16,5 8-16 31,-1-4 4-31,5 4 4 16,0-4 0-16,0-5-28 15,0-3 0-15,0-4 8 0,-5 0 0 16,5-8 4-16,-9 0 4 16,-5-12 8-16,1 4 4 15,-5-4 8-15,0 5 0 16,-5-1 16-16,1 0 4 0,4 8-4 16,0 0 0-16,4 8-12 15,1 0 4-15,8 3-8 16,-4-3 0-16,23-4-8 15,-10 0 4-15,23-12-24 16,-9 0 4-16,-1-7-164 16,-3-1 0-1,-5 4 100-15,-5 0 4 16</inkml:trace>
  <inkml:trace contextRef="#ctx0" brushRef="#br0" timeOffset="116984.6056">19407 17528 152 0,'-44'12'84'0,"39"11"-24"16,5-19 0-16,0 16-24 16,0-4 0-16,0 36-8 15,0-4 4-15,0 27-24 0,0-11 4 16,0 32-12-16,0-25 4 15,0 21-16-15,0-13 0 16,-4 1-64 0,-1-20 4-1,1 3-36-15,-1-15 4 0,5-20 40 16,0-8 4-16</inkml:trace>
  <inkml:trace contextRef="#ctx0" brushRef="#br0" timeOffset="117385.7952">19376 17969 192 0,'4'-16'108'0,"28"-11"-52"0,-28 23 4 15,10-12-56-15,-1-4 0 16,-4 4 8-16,0 0 4 16,-5 4-4-16,-4 0 4 0,-22 12-4 15,4 0 4-15,-13 16-12 31,0 0 0-31,4 0-4 16,4 8 0-16,5-4-4 0,9 0 4 16,5-5 0-16,-1 1 4 15,14 0-4-15,0 0 0 16,5 0 0-16,-1-4 0 16,5 0 4-16,0 0 0 15,-13 4 0-15,-5-4 0 0,-14 4-4 16,-4 4 4-16,-9 3-8 15,-4-7 4-15,0-4 0 16,4-4 4-16,0-4-12 16,9-4 4-16,5-4-124 15,13-4 0-15,9 0 28 16,4 4 0 0,0 0 68-16,1 0 0 15</inkml:trace>
  <inkml:trace contextRef="#ctx0" brushRef="#br0" timeOffset="117586.3858">19953 17930 308 0,'18'16'168'0,"-9"27"-128"0,-9-31 4 16,5 16-36-1,-5 8 0-15,0 8-8 0,0 15 4 16,0-3-40-16,0 4 0 15,0-8-56-15,0 3 4 16,0-11-12-16,0-4 0 0,4-4 36 16,-13-20 4-16</inkml:trace>
  <inkml:trace contextRef="#ctx0" brushRef="#br0" timeOffset="117871.6331">19882 17981 268 0,'36'-35'148'0,"-5"-33"-124"0,-22 56 0 16,4 0 4-16,1 4 0 0,4 4-4 16,-1 4 4-16,1 4-16 15,-4 0 4-15,-1 8 0 16,1 0 0-16,-5 4-12 16,0 0 0-16,-9 0 0 15,0-4 4-15,-9 7 4 16,-5-3 0-16,-4-4-12 0,0-4 4 15,0-4-36-15,-4-4 4 16,4 0-40-16,5 0 0 16,4-4-64-16,9 4 4 15,9 4 60-15,4 4 0 16,18 4 24 0,-4-4 4-16</inkml:trace>
  <inkml:trace contextRef="#ctx0" brushRef="#br0" timeOffset="118256.5003">20602 17914 244 0,'0'-24'136'0,"5"-36"-92"0,-10 56 0 0,5-8-28 16,0 4 4 0,-9 0-8-16,5 0 4 0,-14 8 4 15,5 0 4-15,-14 12-16 16,0-4 4-16,4 8-16 15,1-4 4-15,9 0 0 16,-1 0 0-16,14 0 0 0,9 0 0 16,0 4-4-16,5-4 4 15,3 0 4-15,1-4 0 16,-4 4 0-16,4-1 4 16,-9 5 0-16,-9 0 0 15,-5 4 0-15,-4 0 0 31,-9 0 0-31,-4 0 0 0,0-4-8 16,-1 0 4-16,1-8-48 16,4-4 0-16,4-8-68 15,6-4 0-15,8-4 8 16,8 4 0-16,1 4 36 16,5 4 4-16</inkml:trace>
  <inkml:trace contextRef="#ctx0" brushRef="#br0" timeOffset="118472.7029">20844 17516 236 0,'13'-28'128'0,"-8"24"-84"0,-5 4 0 0,9 4-20 32,-9 0 0-32,9 16-8 0,0-4 0 15,4 31-16-15,-4-7 4 16,9 24 4-16,-5-12 0 15,1 19-28-15,-5-11 4 16,9 12-60-16,-5-17 0 16,-8-3-40-16,-1-8 4 15,-4-12 48-15,0-1 0 0</inkml:trace>
  <inkml:trace contextRef="#ctx0" brushRef="#br0" timeOffset="118657.3659">20750 18037 232 0,'-18'-12'128'0,"45"-12"-52"0,-18 20 4 16,4 0-64-16,-4 0 4 16,18-4-8-16,-4 0 0 0,26-4-4 15,-9 4 0-15,9 1-60 16,-8-1 0-16,3 4-80 16,-8 0 4-16,4 8 16 15,-4-4 0-15</inkml:trace>
  <inkml:trace contextRef="#ctx0" brushRef="#br0" timeOffset="119205.2218">21426 17926 312 0,'4'12'168'0,"10"7"-120"0,-14-15 0 16,4 4-40-16,1 4 0 15,-1 4-8-15,1 0 4 0,-5 4 4 16,0 0 0-16,-5-4-4 15,1 0 4-15,-5-4-8 16,0-4 4-16,0-8-4 16,0 0 0-16,4-16 0 0,1 4 0 15,4-8-4 1,0 4 4 0,4-8-8-16,-4 4 4 15,9-12 4-15,0 5 0 0,9 3-48 16,-4 0 4-16,8 4-24 15,-4 0 4-15,0 12 4 16,0 4 4-16,4 4 20 16,-8 0 4-16,-1 8 40 15,0-4 4-15,1 4 24 0,-1 0 0 16,5 0-12-16,-4 0 0 16,8 0-16-16,0-4 4 15,5 4-4-15,-4-4 4 16,-1-4 8-16,-4 0 0 15,0 0-8-15,-5 0 0 16,1-12 0 0,-5 4 4-16,0-4-4 15,-1 0 4-15,-3 0 4 16,-1 4 0-16,-13 12 8 16,1 0 0-16,-15 12-24 15,5-4 4-15,5 12-8 0,4-8 0 16,13 8 8-16,1-5 0 15,17-7-100-15,-4 0 0 16,4-8-40-16,1 0 4 0,13-4 40 16,-14 0 0-16</inkml:trace>
  <inkml:trace contextRef="#ctx0" brushRef="#br0" timeOffset="119575.4465">22070 17953 280 0,'18'8'152'0,"-4"-4"-132"0,-14-4 0 15,9 0-16-15,-5 0 4 16,10-4-4-16,-1 4 0 16,5-4 0-16,-5 0 0 15,10-3-4-15,-5-1 0 16,4-8 0 0,0 4 4-16,-4-12 8 15,0 8 0-15,-9-4 0 16,0 4 0-16,-9 0 0 15,0 4 4-15,-4 4-16 0,-1 0 0 16,-4 8 4 0,-4 8 4-16,-1 8-4 0,5 0 0 15,-4 4 4-15,8 4 4 0,5 4-4 16,5-8 4 0,22 0 4-1,0-9 0-15,-1-3-32 16,1-8 0-16,0-4-168 15,9 0 4-15,4 0 92 16,1 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7FE7A-5538-4F6C-81B9-1A00DC38E06E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29652-A150-43C2-826B-9DA39960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5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799762" y="5"/>
            <a:ext cx="5201942" cy="26209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5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Trap: the current instruction did what it was supposed to, so go to next instruction</a:t>
            </a:r>
          </a:p>
          <a:p>
            <a:r>
              <a:rPr lang="en-US" dirty="0"/>
              <a:t>Fault: current instruction caused an exception, try it again</a:t>
            </a:r>
          </a:p>
        </p:txBody>
      </p:sp>
    </p:spTree>
    <p:extLst>
      <p:ext uri="{BB962C8B-B14F-4D97-AF65-F5344CB8AC3E}">
        <p14:creationId xmlns:p14="http://schemas.microsoft.com/office/powerpoint/2010/main" val="4191265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on x86-64, </a:t>
            </a:r>
            <a:r>
              <a:rPr lang="en-US" i="1" dirty="0" err="1"/>
              <a:t>syscall</a:t>
            </a:r>
            <a:r>
              <a:rPr lang="en-US" dirty="0"/>
              <a:t> and </a:t>
            </a:r>
            <a:r>
              <a:rPr lang="en-US" i="1" dirty="0" err="1"/>
              <a:t>sysret</a:t>
            </a:r>
            <a:r>
              <a:rPr lang="en-US" dirty="0"/>
              <a:t> are used instead of </a:t>
            </a:r>
            <a:r>
              <a:rPr lang="en-US" dirty="0" err="1"/>
              <a:t>int</a:t>
            </a:r>
            <a:r>
              <a:rPr lang="en-US" dirty="0"/>
              <a:t> 0x80.</a:t>
            </a:r>
          </a:p>
          <a:p>
            <a:r>
              <a:rPr lang="en-US" dirty="0"/>
              <a:t>Interrupt number 0x80 tells OS</a:t>
            </a:r>
            <a:r>
              <a:rPr lang="en-US" baseline="0" dirty="0"/>
              <a:t> that this is a system call; to specify </a:t>
            </a:r>
            <a:r>
              <a:rPr lang="en-US" i="1" baseline="0" dirty="0"/>
              <a:t>which</a:t>
            </a:r>
            <a:r>
              <a:rPr lang="en-US" i="0" baseline="0" dirty="0"/>
              <a:t> system call, the system call’s number is stored in a register (%</a:t>
            </a:r>
            <a:r>
              <a:rPr lang="en-US" i="0" baseline="0" dirty="0" err="1"/>
              <a:t>eax</a:t>
            </a:r>
            <a:r>
              <a:rPr lang="en-US" i="0" baseline="0" dirty="0"/>
              <a:t> on IA32 Linux) before executing the </a:t>
            </a:r>
            <a:r>
              <a:rPr lang="en-US" i="1" baseline="0" dirty="0" err="1"/>
              <a:t>int</a:t>
            </a:r>
            <a:r>
              <a:rPr lang="en-US" i="0" baseline="0" dirty="0"/>
              <a:t> instruction.</a:t>
            </a:r>
            <a:endParaRPr lang="en-US" dirty="0"/>
          </a:p>
          <a:p>
            <a:r>
              <a:rPr lang="en-US" dirty="0"/>
              <a:t>http://stackoverflow.com/questions/2705702/x86-assembly-before-making-a-system-call-on-linux-should-you-save-all-registers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10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SIGSEGV ever be handled without aborting? Yes, but program can’t really run afterwards: http://www.linuxprogrammingblog.com/all-about-linux-signals?page=4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SIGSEGV ever be handled without aborting? Yes, but program can’t really run afterwards: http://www.linuxprogrammingblog.com/all-about-linux-signals?page=4</a:t>
            </a:r>
          </a:p>
        </p:txBody>
      </p:sp>
    </p:spTree>
    <p:extLst>
      <p:ext uri="{BB962C8B-B14F-4D97-AF65-F5344CB8AC3E}">
        <p14:creationId xmlns:p14="http://schemas.microsoft.com/office/powerpoint/2010/main" val="1658324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03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668099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data</a:t>
            </a:r>
            <a:r>
              <a:rPr lang="en-US" baseline="0" dirty="0"/>
              <a:t> structure is the </a:t>
            </a:r>
            <a:r>
              <a:rPr lang="en-US" b="1" baseline="0" dirty="0"/>
              <a:t>process control block (PCB)</a:t>
            </a:r>
            <a:r>
              <a:rPr lang="en-US" baseline="0" dirty="0"/>
              <a:t>.</a:t>
            </a:r>
          </a:p>
          <a:p>
            <a:endParaRPr lang="en-US" baseline="0" dirty="0"/>
          </a:p>
          <a:p>
            <a:r>
              <a:rPr lang="en-US" baseline="0" dirty="0"/>
              <a:t>Processor: hardware</a:t>
            </a:r>
          </a:p>
          <a:p>
            <a:r>
              <a:rPr lang="en-US" baseline="0" dirty="0"/>
              <a:t>Program: the “blueprint”</a:t>
            </a:r>
          </a:p>
          <a:p>
            <a:r>
              <a:rPr lang="en-US" baseline="0" dirty="0"/>
              <a:t>Process: an instance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736217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Key Abstractions!!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011764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Apps: “user-level”</a:t>
            </a:r>
          </a:p>
          <a:p>
            <a:endParaRPr lang="en-US" dirty="0"/>
          </a:p>
          <a:p>
            <a:r>
              <a:rPr lang="en-US" dirty="0"/>
              <a:t>Background tasks: mostly kernel/OS-level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9652-A150-43C2-826B-9DA39960E5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144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29652-A150-43C2-826B-9DA39960E5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96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7288" y="109538"/>
            <a:ext cx="5492750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463587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12762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Kernel Virtual Memory is above the 48-bit “limit”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4210805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8110610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Review:  system calls are </a:t>
            </a:r>
            <a:r>
              <a:rPr lang="en-US" b="1" baseline="0" dirty="0"/>
              <a:t>traps</a:t>
            </a:r>
            <a:r>
              <a:rPr lang="en-US" b="0" baseline="0" dirty="0"/>
              <a:t> (intentional exception).</a:t>
            </a:r>
            <a:endParaRPr lang="en-US" b="1" baseline="0" dirty="0"/>
          </a:p>
          <a:p>
            <a:endParaRPr lang="en-US" baseline="0" dirty="0"/>
          </a:p>
          <a:p>
            <a:r>
              <a:rPr lang="en-US" baseline="0" dirty="0"/>
              <a:t>http://en.wikipedia.org/wiki/Fork-exec: “Microsoft Windows does not support the fork-exec model, as it does not have a system call analogous to fork(). The spawn() family of functions declared in </a:t>
            </a:r>
            <a:r>
              <a:rPr lang="en-US" baseline="0" dirty="0" err="1"/>
              <a:t>process.h</a:t>
            </a:r>
            <a:r>
              <a:rPr lang="en-US" baseline="0" dirty="0"/>
              <a:t> can replace it in cases where the call to fork() is followed directly by exec().”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3994846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fork() returns a PID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910859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137405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7623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and Code are copied from Program Executable being exec()’d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DEMO: </a:t>
            </a:r>
            <a:r>
              <a:rPr lang="en-US" b="1" dirty="0" err="1"/>
              <a:t>ps</a:t>
            </a:r>
            <a:r>
              <a:rPr lang="en-US" b="1" dirty="0"/>
              <a:t> -</a:t>
            </a:r>
            <a:r>
              <a:rPr lang="en-US" b="1" dirty="0" err="1"/>
              <a:t>ef</a:t>
            </a:r>
            <a:r>
              <a:rPr lang="en-US" b="0" dirty="0"/>
              <a:t> and </a:t>
            </a:r>
            <a:r>
              <a:rPr lang="en-US" b="1" dirty="0" err="1"/>
              <a:t>pstree</a:t>
            </a:r>
            <a:r>
              <a:rPr lang="en-US" b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17040460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main(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argc</a:t>
            </a:r>
            <a:r>
              <a:rPr lang="en-US" dirty="0"/>
              <a:t>, char* </a:t>
            </a:r>
            <a:r>
              <a:rPr lang="en-US" dirty="0" err="1"/>
              <a:t>argv</a:t>
            </a:r>
            <a:r>
              <a:rPr lang="en-US" dirty="0"/>
              <a:t>[])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arguments to main are the command-line arguments that are setup by </a:t>
            </a:r>
            <a:r>
              <a:rPr lang="en-US" dirty="0" err="1"/>
              <a:t>execve</a:t>
            </a:r>
            <a:r>
              <a:rPr lang="en-US" dirty="0"/>
              <a:t>!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878016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65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68134-1695-4AE0-8CF5-B09B014F764A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17195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exit(3) and atexit(3) have more details.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6743827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0211575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1350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1350">
              <a:defRPr/>
            </a:pPr>
            <a:endParaRPr lang="en-US" baseline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41092029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3289231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11/15/2017</a:t>
            </a:r>
          </a:p>
        </p:txBody>
      </p:sp>
    </p:spTree>
    <p:extLst>
      <p:ext uri="{BB962C8B-B14F-4D97-AF65-F5344CB8AC3E}">
        <p14:creationId xmlns:p14="http://schemas.microsoft.com/office/powerpoint/2010/main" val="2241677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12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7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slides)</a:t>
            </a:r>
          </a:p>
          <a:p>
            <a:r>
              <a:rPr lang="en-US" baseline="0" dirty="0"/>
              <a:t>The book calls this an Exception table.  I am using that at the top of the slide to be consistent with the book and with the previous slide.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971142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Also: </a:t>
            </a:r>
          </a:p>
          <a:p>
            <a:pPr lvl="1"/>
            <a:r>
              <a:rPr lang="en-US" dirty="0"/>
              <a:t>Hard reset interrupt</a:t>
            </a:r>
          </a:p>
          <a:p>
            <a:pPr lvl="2"/>
            <a:r>
              <a:rPr lang="en-US" dirty="0"/>
              <a:t>hitting the reset button on front panel</a:t>
            </a:r>
          </a:p>
          <a:p>
            <a:pPr lvl="1"/>
            <a:r>
              <a:rPr lang="en-US" dirty="0"/>
              <a:t>Soft reset interrupt</a:t>
            </a:r>
          </a:p>
          <a:p>
            <a:pPr lvl="2"/>
            <a:r>
              <a:rPr lang="en-US" dirty="0"/>
              <a:t>hitting Ctrl-Alt-Delete on a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9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5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3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0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ED50BD23-2BC3-401F-8648-2802B6F0A1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2018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00862" y="-2231"/>
            <a:ext cx="23423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L19:  System Control Flow and Processes</a:t>
            </a:r>
          </a:p>
        </p:txBody>
      </p:sp>
    </p:spTree>
    <p:extLst>
      <p:ext uri="{BB962C8B-B14F-4D97-AF65-F5344CB8AC3E}">
        <p14:creationId xmlns:p14="http://schemas.microsoft.com/office/powerpoint/2010/main" val="14772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://xkcd.com/908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26" Type="http://schemas.openxmlformats.org/officeDocument/2006/relationships/tags" Target="../tags/tag89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tags" Target="../tags/tag88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tags" Target="../tags/tag87.xml"/><Relationship Id="rId32" Type="http://schemas.openxmlformats.org/officeDocument/2006/relationships/image" Target="../media/image120.png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28" Type="http://schemas.openxmlformats.org/officeDocument/2006/relationships/tags" Target="../tags/tag91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31" Type="http://schemas.openxmlformats.org/officeDocument/2006/relationships/tags" Target="../tags/tag233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Relationship Id="rId27" Type="http://schemas.openxmlformats.org/officeDocument/2006/relationships/tags" Target="../tags/tag90.xml"/><Relationship Id="rId30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3.xml"/><Relationship Id="rId21" Type="http://schemas.openxmlformats.org/officeDocument/2006/relationships/image" Target="../media/image11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customXml" Target="../ink/ink3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notesSlide" Target="../notesSlides/notesSlide12.xml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10" Type="http://schemas.openxmlformats.org/officeDocument/2006/relationships/tags" Target="../tags/tag127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image" Target="../media/image12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10" Type="http://schemas.openxmlformats.org/officeDocument/2006/relationships/tags" Target="../tags/tag143.xml"/><Relationship Id="rId19" Type="http://schemas.openxmlformats.org/officeDocument/2006/relationships/customXml" Target="../ink/ink4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image" Target="../media/image9.tiff"/><Relationship Id="rId10" Type="http://schemas.openxmlformats.org/officeDocument/2006/relationships/tags" Target="../tags/tag165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2" Type="http://schemas.openxmlformats.org/officeDocument/2006/relationships/tags" Target="../tags/tag172.xml"/><Relationship Id="rId16" Type="http://schemas.openxmlformats.org/officeDocument/2006/relationships/image" Target="../media/image14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customXml" Target="../ink/ink5.xml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tags" Target="../tags/tag225.xml"/><Relationship Id="rId3" Type="http://schemas.openxmlformats.org/officeDocument/2006/relationships/tags" Target="../tags/tag210.xml"/><Relationship Id="rId21" Type="http://schemas.openxmlformats.org/officeDocument/2006/relationships/tags" Target="../tags/tag228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tags" Target="../tags/tag227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tags" Target="../tags/tag230.xml"/><Relationship Id="rId10" Type="http://schemas.openxmlformats.org/officeDocument/2006/relationships/tags" Target="../tags/tag217.xml"/><Relationship Id="rId19" Type="http://schemas.openxmlformats.org/officeDocument/2006/relationships/tags" Target="../tags/tag226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tags" Target="../tags/tag2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32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1" Type="http://schemas.openxmlformats.org/officeDocument/2006/relationships/tags" Target="../tags/tag231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63.xml"/><Relationship Id="rId13" Type="http://schemas.openxmlformats.org/officeDocument/2006/relationships/tags" Target="../tags/tag268.xml"/><Relationship Id="rId18" Type="http://schemas.openxmlformats.org/officeDocument/2006/relationships/tags" Target="../tags/tag273.xml"/><Relationship Id="rId3" Type="http://schemas.openxmlformats.org/officeDocument/2006/relationships/tags" Target="../tags/tag258.xml"/><Relationship Id="rId21" Type="http://schemas.openxmlformats.org/officeDocument/2006/relationships/tags" Target="../tags/tag276.xml"/><Relationship Id="rId7" Type="http://schemas.openxmlformats.org/officeDocument/2006/relationships/tags" Target="../tags/tag262.xml"/><Relationship Id="rId12" Type="http://schemas.openxmlformats.org/officeDocument/2006/relationships/tags" Target="../tags/tag267.xml"/><Relationship Id="rId17" Type="http://schemas.openxmlformats.org/officeDocument/2006/relationships/tags" Target="../tags/tag272.xml"/><Relationship Id="rId25" Type="http://schemas.openxmlformats.org/officeDocument/2006/relationships/notesSlide" Target="../notesSlides/notesSlide19.xml"/><Relationship Id="rId2" Type="http://schemas.openxmlformats.org/officeDocument/2006/relationships/tags" Target="../tags/tag257.xml"/><Relationship Id="rId16" Type="http://schemas.openxmlformats.org/officeDocument/2006/relationships/tags" Target="../tags/tag271.xml"/><Relationship Id="rId20" Type="http://schemas.openxmlformats.org/officeDocument/2006/relationships/tags" Target="../tags/tag275.xml"/><Relationship Id="rId1" Type="http://schemas.openxmlformats.org/officeDocument/2006/relationships/tags" Target="../tags/tag256.xml"/><Relationship Id="rId6" Type="http://schemas.openxmlformats.org/officeDocument/2006/relationships/tags" Target="../tags/tag261.xml"/><Relationship Id="rId11" Type="http://schemas.openxmlformats.org/officeDocument/2006/relationships/tags" Target="../tags/tag26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15" Type="http://schemas.openxmlformats.org/officeDocument/2006/relationships/tags" Target="../tags/tag270.xml"/><Relationship Id="rId23" Type="http://schemas.openxmlformats.org/officeDocument/2006/relationships/tags" Target="../tags/tag278.xml"/><Relationship Id="rId10" Type="http://schemas.openxmlformats.org/officeDocument/2006/relationships/tags" Target="../tags/tag265.xml"/><Relationship Id="rId19" Type="http://schemas.openxmlformats.org/officeDocument/2006/relationships/tags" Target="../tags/tag274.xml"/><Relationship Id="rId4" Type="http://schemas.openxmlformats.org/officeDocument/2006/relationships/tags" Target="../tags/tag259.xml"/><Relationship Id="rId9" Type="http://schemas.openxmlformats.org/officeDocument/2006/relationships/tags" Target="../tags/tag264.xml"/><Relationship Id="rId14" Type="http://schemas.openxmlformats.org/officeDocument/2006/relationships/tags" Target="../tags/tag269.xml"/><Relationship Id="rId22" Type="http://schemas.openxmlformats.org/officeDocument/2006/relationships/tags" Target="../tags/tag27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tags" Target="../tags/tag302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" Type="http://schemas.openxmlformats.org/officeDocument/2006/relationships/tags" Target="../tags/tag305.xml"/><Relationship Id="rId21" Type="http://schemas.openxmlformats.org/officeDocument/2006/relationships/tags" Target="../tags/tag323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image" Target="../media/image15.png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customXml" Target="../ink/ink6.xml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notesSlide" Target="../notesSlides/notesSlide20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31.xml"/><Relationship Id="rId13" Type="http://schemas.openxmlformats.org/officeDocument/2006/relationships/tags" Target="../tags/tag336.xml"/><Relationship Id="rId18" Type="http://schemas.openxmlformats.org/officeDocument/2006/relationships/tags" Target="../tags/tag341.xml"/><Relationship Id="rId26" Type="http://schemas.openxmlformats.org/officeDocument/2006/relationships/tags" Target="../tags/tag349.xml"/><Relationship Id="rId39" Type="http://schemas.openxmlformats.org/officeDocument/2006/relationships/tags" Target="../tags/tag362.xml"/><Relationship Id="rId3" Type="http://schemas.openxmlformats.org/officeDocument/2006/relationships/tags" Target="../tags/tag326.xml"/><Relationship Id="rId21" Type="http://schemas.openxmlformats.org/officeDocument/2006/relationships/tags" Target="../tags/tag344.xml"/><Relationship Id="rId34" Type="http://schemas.openxmlformats.org/officeDocument/2006/relationships/tags" Target="../tags/tag357.xml"/><Relationship Id="rId42" Type="http://schemas.openxmlformats.org/officeDocument/2006/relationships/customXml" Target="../ink/ink7.xml"/><Relationship Id="rId7" Type="http://schemas.openxmlformats.org/officeDocument/2006/relationships/tags" Target="../tags/tag330.xml"/><Relationship Id="rId12" Type="http://schemas.openxmlformats.org/officeDocument/2006/relationships/tags" Target="../tags/tag335.xml"/><Relationship Id="rId17" Type="http://schemas.openxmlformats.org/officeDocument/2006/relationships/tags" Target="../tags/tag340.xml"/><Relationship Id="rId25" Type="http://schemas.openxmlformats.org/officeDocument/2006/relationships/tags" Target="../tags/tag348.xml"/><Relationship Id="rId33" Type="http://schemas.openxmlformats.org/officeDocument/2006/relationships/tags" Target="../tags/tag356.xml"/><Relationship Id="rId38" Type="http://schemas.openxmlformats.org/officeDocument/2006/relationships/tags" Target="../tags/tag361.xml"/><Relationship Id="rId2" Type="http://schemas.openxmlformats.org/officeDocument/2006/relationships/tags" Target="../tags/tag325.xml"/><Relationship Id="rId16" Type="http://schemas.openxmlformats.org/officeDocument/2006/relationships/tags" Target="../tags/tag339.xml"/><Relationship Id="rId20" Type="http://schemas.openxmlformats.org/officeDocument/2006/relationships/tags" Target="../tags/tag343.xml"/><Relationship Id="rId29" Type="http://schemas.openxmlformats.org/officeDocument/2006/relationships/tags" Target="../tags/tag352.xml"/><Relationship Id="rId41" Type="http://schemas.openxmlformats.org/officeDocument/2006/relationships/notesSlide" Target="../notesSlides/notesSlide21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11" Type="http://schemas.openxmlformats.org/officeDocument/2006/relationships/tags" Target="../tags/tag334.xml"/><Relationship Id="rId24" Type="http://schemas.openxmlformats.org/officeDocument/2006/relationships/tags" Target="../tags/tag347.xml"/><Relationship Id="rId32" Type="http://schemas.openxmlformats.org/officeDocument/2006/relationships/tags" Target="../tags/tag355.xml"/><Relationship Id="rId37" Type="http://schemas.openxmlformats.org/officeDocument/2006/relationships/tags" Target="../tags/tag360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328.xml"/><Relationship Id="rId15" Type="http://schemas.openxmlformats.org/officeDocument/2006/relationships/tags" Target="../tags/tag338.xml"/><Relationship Id="rId23" Type="http://schemas.openxmlformats.org/officeDocument/2006/relationships/tags" Target="../tags/tag346.xml"/><Relationship Id="rId28" Type="http://schemas.openxmlformats.org/officeDocument/2006/relationships/tags" Target="../tags/tag351.xml"/><Relationship Id="rId36" Type="http://schemas.openxmlformats.org/officeDocument/2006/relationships/tags" Target="../tags/tag359.xml"/><Relationship Id="rId10" Type="http://schemas.openxmlformats.org/officeDocument/2006/relationships/tags" Target="../tags/tag333.xml"/><Relationship Id="rId19" Type="http://schemas.openxmlformats.org/officeDocument/2006/relationships/tags" Target="../tags/tag342.xml"/><Relationship Id="rId31" Type="http://schemas.openxmlformats.org/officeDocument/2006/relationships/tags" Target="../tags/tag354.xml"/><Relationship Id="rId4" Type="http://schemas.openxmlformats.org/officeDocument/2006/relationships/tags" Target="../tags/tag327.xml"/><Relationship Id="rId9" Type="http://schemas.openxmlformats.org/officeDocument/2006/relationships/tags" Target="../tags/tag332.xml"/><Relationship Id="rId14" Type="http://schemas.openxmlformats.org/officeDocument/2006/relationships/tags" Target="../tags/tag337.xml"/><Relationship Id="rId22" Type="http://schemas.openxmlformats.org/officeDocument/2006/relationships/tags" Target="../tags/tag345.xml"/><Relationship Id="rId27" Type="http://schemas.openxmlformats.org/officeDocument/2006/relationships/tags" Target="../tags/tag350.xml"/><Relationship Id="rId30" Type="http://schemas.openxmlformats.org/officeDocument/2006/relationships/tags" Target="../tags/tag353.xml"/><Relationship Id="rId35" Type="http://schemas.openxmlformats.org/officeDocument/2006/relationships/tags" Target="../tags/tag358.xml"/><Relationship Id="rId4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65.xml"/><Relationship Id="rId7" Type="http://schemas.openxmlformats.org/officeDocument/2006/relationships/customXml" Target="../ink/ink8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7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6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" Type="http://schemas.openxmlformats.org/officeDocument/2006/relationships/tags" Target="../tags/tag368.xml"/><Relationship Id="rId21" Type="http://schemas.openxmlformats.org/officeDocument/2006/relationships/tags" Target="../tags/tag386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396.xml"/><Relationship Id="rId2" Type="http://schemas.openxmlformats.org/officeDocument/2006/relationships/tags" Target="../tags/tag395.xml"/><Relationship Id="rId1" Type="http://schemas.openxmlformats.org/officeDocument/2006/relationships/tags" Target="../tags/tag394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04.xml"/><Relationship Id="rId13" Type="http://schemas.openxmlformats.org/officeDocument/2006/relationships/tags" Target="../tags/tag409.xml"/><Relationship Id="rId18" Type="http://schemas.openxmlformats.org/officeDocument/2006/relationships/tags" Target="../tags/tag414.xml"/><Relationship Id="rId3" Type="http://schemas.openxmlformats.org/officeDocument/2006/relationships/tags" Target="../tags/tag399.xml"/><Relationship Id="rId21" Type="http://schemas.openxmlformats.org/officeDocument/2006/relationships/image" Target="../media/image15.tiff"/><Relationship Id="rId7" Type="http://schemas.openxmlformats.org/officeDocument/2006/relationships/tags" Target="../tags/tag403.xml"/><Relationship Id="rId12" Type="http://schemas.openxmlformats.org/officeDocument/2006/relationships/tags" Target="../tags/tag408.xml"/><Relationship Id="rId17" Type="http://schemas.openxmlformats.org/officeDocument/2006/relationships/tags" Target="../tags/tag413.xml"/><Relationship Id="rId2" Type="http://schemas.openxmlformats.org/officeDocument/2006/relationships/tags" Target="../tags/tag398.xml"/><Relationship Id="rId16" Type="http://schemas.openxmlformats.org/officeDocument/2006/relationships/tags" Target="../tags/tag412.xml"/><Relationship Id="rId20" Type="http://schemas.openxmlformats.org/officeDocument/2006/relationships/image" Target="../media/image14.tiff"/><Relationship Id="rId1" Type="http://schemas.openxmlformats.org/officeDocument/2006/relationships/tags" Target="../tags/tag397.xml"/><Relationship Id="rId6" Type="http://schemas.openxmlformats.org/officeDocument/2006/relationships/tags" Target="../tags/tag402.xml"/><Relationship Id="rId11" Type="http://schemas.openxmlformats.org/officeDocument/2006/relationships/tags" Target="../tags/tag407.xml"/><Relationship Id="rId5" Type="http://schemas.openxmlformats.org/officeDocument/2006/relationships/tags" Target="../tags/tag401.xml"/><Relationship Id="rId15" Type="http://schemas.openxmlformats.org/officeDocument/2006/relationships/tags" Target="../tags/tag411.xml"/><Relationship Id="rId10" Type="http://schemas.openxmlformats.org/officeDocument/2006/relationships/tags" Target="../tags/tag40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00.xml"/><Relationship Id="rId9" Type="http://schemas.openxmlformats.org/officeDocument/2006/relationships/tags" Target="../tags/tag405.xml"/><Relationship Id="rId14" Type="http://schemas.openxmlformats.org/officeDocument/2006/relationships/tags" Target="../tags/tag4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17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420.xml"/><Relationship Id="rId7" Type="http://schemas.openxmlformats.org/officeDocument/2006/relationships/customXml" Target="../ink/ink9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24.xml"/><Relationship Id="rId7" Type="http://schemas.openxmlformats.org/officeDocument/2006/relationships/customXml" Target="../ink/ink10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428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tags" Target="../tags/tag447.xml"/><Relationship Id="rId26" Type="http://schemas.openxmlformats.org/officeDocument/2006/relationships/tags" Target="../tags/tag455.xml"/><Relationship Id="rId39" Type="http://schemas.openxmlformats.org/officeDocument/2006/relationships/image" Target="../media/image23.png"/><Relationship Id="rId3" Type="http://schemas.openxmlformats.org/officeDocument/2006/relationships/tags" Target="../tags/tag432.xml"/><Relationship Id="rId21" Type="http://schemas.openxmlformats.org/officeDocument/2006/relationships/tags" Target="../tags/tag450.xml"/><Relationship Id="rId34" Type="http://schemas.openxmlformats.org/officeDocument/2006/relationships/tags" Target="../tags/tag463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5" Type="http://schemas.openxmlformats.org/officeDocument/2006/relationships/tags" Target="../tags/tag454.xml"/><Relationship Id="rId33" Type="http://schemas.openxmlformats.org/officeDocument/2006/relationships/tags" Target="../tags/tag462.xml"/><Relationship Id="rId38" Type="http://schemas.openxmlformats.org/officeDocument/2006/relationships/customXml" Target="../ink/ink11.xm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tags" Target="../tags/tag449.xml"/><Relationship Id="rId29" Type="http://schemas.openxmlformats.org/officeDocument/2006/relationships/tags" Target="../tags/tag458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tags" Target="../tags/tag453.xml"/><Relationship Id="rId32" Type="http://schemas.openxmlformats.org/officeDocument/2006/relationships/tags" Target="../tags/tag461.xml"/><Relationship Id="rId37" Type="http://schemas.openxmlformats.org/officeDocument/2006/relationships/notesSlide" Target="../notesSlides/notesSlide28.xml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tags" Target="../tags/tag452.xml"/><Relationship Id="rId28" Type="http://schemas.openxmlformats.org/officeDocument/2006/relationships/tags" Target="../tags/tag45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439.xml"/><Relationship Id="rId19" Type="http://schemas.openxmlformats.org/officeDocument/2006/relationships/tags" Target="../tags/tag448.xml"/><Relationship Id="rId31" Type="http://schemas.openxmlformats.org/officeDocument/2006/relationships/tags" Target="../tags/tag460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tags" Target="../tags/tag451.xml"/><Relationship Id="rId27" Type="http://schemas.openxmlformats.org/officeDocument/2006/relationships/tags" Target="../tags/tag456.xml"/><Relationship Id="rId30" Type="http://schemas.openxmlformats.org/officeDocument/2006/relationships/tags" Target="../tags/tag459.xml"/><Relationship Id="rId35" Type="http://schemas.openxmlformats.org/officeDocument/2006/relationships/tags" Target="../tags/tag46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tags" Target="../tags/tag477.xml"/><Relationship Id="rId18" Type="http://schemas.openxmlformats.org/officeDocument/2006/relationships/tags" Target="../tags/tag482.xml"/><Relationship Id="rId3" Type="http://schemas.openxmlformats.org/officeDocument/2006/relationships/tags" Target="../tags/tag467.xml"/><Relationship Id="rId21" Type="http://schemas.openxmlformats.org/officeDocument/2006/relationships/notesSlide" Target="../notesSlides/notesSlide29.xml"/><Relationship Id="rId7" Type="http://schemas.openxmlformats.org/officeDocument/2006/relationships/tags" Target="../tags/tag471.xml"/><Relationship Id="rId12" Type="http://schemas.openxmlformats.org/officeDocument/2006/relationships/tags" Target="../tags/tag476.xml"/><Relationship Id="rId17" Type="http://schemas.openxmlformats.org/officeDocument/2006/relationships/tags" Target="../tags/tag481.xml"/><Relationship Id="rId2" Type="http://schemas.openxmlformats.org/officeDocument/2006/relationships/tags" Target="../tags/tag466.xml"/><Relationship Id="rId16" Type="http://schemas.openxmlformats.org/officeDocument/2006/relationships/tags" Target="../tags/tag480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tags" Target="../tags/tag475.xml"/><Relationship Id="rId5" Type="http://schemas.openxmlformats.org/officeDocument/2006/relationships/tags" Target="../tags/tag469.xml"/><Relationship Id="rId15" Type="http://schemas.openxmlformats.org/officeDocument/2006/relationships/tags" Target="../tags/tag479.xml"/><Relationship Id="rId10" Type="http://schemas.openxmlformats.org/officeDocument/2006/relationships/tags" Target="../tags/tag474.xml"/><Relationship Id="rId19" Type="http://schemas.openxmlformats.org/officeDocument/2006/relationships/tags" Target="../tags/tag483.xml"/><Relationship Id="rId4" Type="http://schemas.openxmlformats.org/officeDocument/2006/relationships/tags" Target="../tags/tag468.xml"/><Relationship Id="rId9" Type="http://schemas.openxmlformats.org/officeDocument/2006/relationships/tags" Target="../tags/tag473.xml"/><Relationship Id="rId14" Type="http://schemas.openxmlformats.org/officeDocument/2006/relationships/tags" Target="../tags/tag47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tags" Target="../tags/tag509.xml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tags" Target="../tags/tag516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29" Type="http://schemas.openxmlformats.org/officeDocument/2006/relationships/tags" Target="../tags/tag512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tags" Target="../tags/tag515.xml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tags" Target="../tags/tag514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tags" Target="../tags/tag513.xml"/><Relationship Id="rId35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19.xml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25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28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" Type="http://schemas.openxmlformats.org/officeDocument/2006/relationships/tags" Target="../tags/tag529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image" Target="../media/image9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customXml" Target="../ink/ink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System Control Flow and Processes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Bi, Parker </a:t>
            </a:r>
            <a:r>
              <a:rPr lang="en-US" sz="2000" dirty="0" err="1"/>
              <a:t>DeWilde</a:t>
            </a:r>
            <a:r>
              <a:rPr lang="en-US" sz="2000" dirty="0"/>
              <a:t>, Emily </a:t>
            </a:r>
            <a:r>
              <a:rPr lang="en-US" sz="2000" dirty="0" err="1"/>
              <a:t>Furst</a:t>
            </a:r>
            <a:r>
              <a:rPr lang="en-US" sz="2000" dirty="0"/>
              <a:t>,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Sarah House, Waylon Huang, Vinny </a:t>
            </a:r>
            <a:r>
              <a:rPr lang="en-US" sz="2000" dirty="0" err="1"/>
              <a:t>Palaniappan</a:t>
            </a:r>
            <a:endParaRPr lang="en-US" sz="2000" dirty="0"/>
          </a:p>
          <a:p>
            <a:pPr algn="l"/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51601"/>
            <a:ext cx="8229600" cy="26245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4173" y="6487297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6"/>
              </a:rPr>
              <a:t>http://xkcd.com/908/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 Table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7214" name="Rectangle 30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58934"/>
                <a:ext cx="8366125" cy="4972050"/>
              </a:xfrm>
            </p:spPr>
            <p:txBody>
              <a:bodyPr/>
              <a:lstStyle/>
              <a:p>
                <a:r>
                  <a:rPr lang="en-US" sz="2400" dirty="0"/>
                  <a:t>A jump table for exceptions (also called </a:t>
                </a:r>
                <a:r>
                  <a:rPr lang="en-US" sz="2400" i="1" dirty="0"/>
                  <a:t>Interrupt Vector Table</a:t>
                </a:r>
                <a:r>
                  <a:rPr lang="en-US" sz="2400" dirty="0"/>
                  <a:t>)</a:t>
                </a:r>
              </a:p>
              <a:p>
                <a:pPr lvl="1"/>
                <a:r>
                  <a:rPr lang="en-US" sz="2000" dirty="0"/>
                  <a:t>Each type of event has a unique </a:t>
                </a:r>
                <a:br>
                  <a:rPr lang="en-US" sz="2000" dirty="0"/>
                </a:br>
                <a:r>
                  <a:rPr lang="en-US" sz="2000" dirty="0"/>
                  <a:t>exception number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= index into exception table</a:t>
                </a:r>
                <a:br>
                  <a:rPr lang="en-US" sz="2000" i="1" dirty="0"/>
                </a:br>
                <a:r>
                  <a:rPr lang="en-US" sz="2000" dirty="0"/>
                  <a:t>(</a:t>
                </a:r>
                <a:r>
                  <a:rPr lang="en-US" sz="2000" dirty="0" err="1"/>
                  <a:t>a.k.a</a:t>
                </a:r>
                <a:r>
                  <a:rPr lang="en-US" sz="2000" dirty="0"/>
                  <a:t> interrupt vector)</a:t>
                </a:r>
              </a:p>
              <a:p>
                <a:pPr lvl="1"/>
                <a:r>
                  <a:rPr lang="en-US" sz="2000" dirty="0"/>
                  <a:t>Handler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is called each time</a:t>
                </a:r>
                <a:br>
                  <a:rPr lang="en-US" sz="2000" dirty="0"/>
                </a:br>
                <a:r>
                  <a:rPr lang="en-US" sz="2000" dirty="0"/>
                  <a:t>exception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 occurs</a:t>
                </a:r>
              </a:p>
            </p:txBody>
          </p:sp>
        </mc:Choice>
        <mc:Fallback xmlns="">
          <p:sp>
            <p:nvSpPr>
              <p:cNvPr id="477214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1"/>
                </p:custDataLst>
              </p:nvPr>
            </p:nvSpPr>
            <p:spPr>
              <a:xfrm>
                <a:off x="396875" y="1358934"/>
                <a:ext cx="8366125" cy="4972050"/>
              </a:xfrm>
              <a:blipFill rotWithShape="0">
                <a:blip r:embed="rId32"/>
                <a:stretch>
                  <a:fillRect l="-146" t="-980" r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Slide Number Placeholder 2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1392" y="41028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1392" y="43314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11392" y="45600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79717" y="46235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90729" y="40520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2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0729" y="4255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2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90729" y="4509294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2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440" y="4799032"/>
            <a:ext cx="1216152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111392" y="5042694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24042" y="4991894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31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79717" y="41917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" name="Oval 2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79717" y="44076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" name="Oval 2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79717" y="5106194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11828" y="3540374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Table</a:t>
            </a:r>
          </a:p>
        </p:txBody>
      </p:sp>
      <p:sp>
        <p:nvSpPr>
          <p:cNvPr id="3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720992" y="4344194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720992" y="2972594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7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40192" y="29725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38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40192" y="36583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3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4720992" y="3658394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92" y="43441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1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92" y="5652294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2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40192" y="4996974"/>
            <a:ext cx="2587752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tIns="0" bIns="1828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atin typeface="Calibri" pitchFamily="34" charset="0"/>
              </a:rPr>
              <a:t>...</a:t>
            </a:r>
          </a:p>
        </p:txBody>
      </p:sp>
      <p:sp>
        <p:nvSpPr>
          <p:cNvPr id="43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720992" y="5150644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0026" y="5258594"/>
            <a:ext cx="1060803" cy="1078740"/>
            <a:chOff x="3500026" y="5258594"/>
            <a:chExt cx="1060803" cy="1078740"/>
          </a:xfrm>
        </p:grpSpPr>
        <p:sp>
          <p:nvSpPr>
            <p:cNvPr id="44" name="Text Box 2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00026" y="5752559"/>
              <a:ext cx="1060803" cy="5847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Exception </a:t>
              </a:r>
            </a:p>
            <a:p>
              <a:pPr algn="ctr">
                <a:lnSpc>
                  <a:spcPct val="100000"/>
                </a:lnSpc>
              </a:pPr>
              <a:r>
                <a:rPr lang="en-US" sz="1600" dirty="0">
                  <a:solidFill>
                    <a:schemeClr val="bg2"/>
                  </a:solidFill>
                  <a:latin typeface="Calibri" pitchFamily="34" charset="0"/>
                </a:rPr>
                <a:t>numbers</a:t>
              </a:r>
            </a:p>
          </p:txBody>
        </p:sp>
        <p:cxnSp>
          <p:nvCxnSpPr>
            <p:cNvPr id="45" name="Straight Arrow Connector 44"/>
            <p:cNvCxnSpPr/>
            <p:nvPr>
              <p:custDataLst>
                <p:tags r:id="rId28"/>
              </p:custDataLst>
            </p:nvPr>
          </p:nvCxnSpPr>
          <p:spPr bwMode="auto">
            <a:xfrm rot="16200000" flipV="1">
              <a:off x="3756902" y="5532120"/>
              <a:ext cx="548640" cy="1588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98434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125" cy="4972050"/>
          </a:xfrm>
        </p:spPr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dirty="0"/>
              <a:t>Control flow</a:t>
            </a:r>
          </a:p>
          <a:p>
            <a:pPr lvl="1"/>
            <a:r>
              <a:rPr lang="en-US" dirty="0"/>
              <a:t>Exceptional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Asynchronous exceptions (interrupts)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6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Asynchronous</a:t>
            </a:r>
            <a:r>
              <a:rPr lang="en-US" dirty="0"/>
              <a:t>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external to the processor</a:t>
            </a:r>
          </a:p>
          <a:p>
            <a:pPr lvl="1"/>
            <a:r>
              <a:rPr lang="en-US" sz="2000" dirty="0"/>
              <a:t>Indicated by setting the processor’s interrupt pin(s) (wire into CPU)</a:t>
            </a:r>
          </a:p>
          <a:p>
            <a:pPr lvl="1"/>
            <a:r>
              <a:rPr lang="en-US" sz="2000" dirty="0"/>
              <a:t>After interrupt handler runs, the handler returns to “next” instruction</a:t>
            </a:r>
          </a:p>
          <a:p>
            <a:pPr lvl="1"/>
            <a:endParaRPr lang="en-US" sz="2000" dirty="0"/>
          </a:p>
          <a:p>
            <a:r>
              <a:rPr lang="en-US" sz="2400" u="sng" dirty="0"/>
              <a:t>Examples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I/O interrupts</a:t>
            </a:r>
          </a:p>
          <a:p>
            <a:pPr lvl="2"/>
            <a:r>
              <a:rPr lang="en-US" sz="1800" dirty="0"/>
              <a:t>Hitting Ctrl-C on the keyboard</a:t>
            </a:r>
          </a:p>
          <a:p>
            <a:pPr lvl="2"/>
            <a:r>
              <a:rPr lang="en-US" sz="1800" dirty="0"/>
              <a:t>Clicking a mouse button or tapping a touchscreen</a:t>
            </a:r>
          </a:p>
          <a:p>
            <a:pPr lvl="2"/>
            <a:r>
              <a:rPr lang="en-US" sz="1800" dirty="0"/>
              <a:t>Arrival of a packet from a network</a:t>
            </a:r>
          </a:p>
          <a:p>
            <a:pPr lvl="2"/>
            <a:r>
              <a:rPr lang="en-US" sz="1800" dirty="0"/>
              <a:t>Arrival of data from a disk</a:t>
            </a:r>
          </a:p>
          <a:p>
            <a:pPr lvl="1"/>
            <a:r>
              <a:rPr lang="en-US" sz="2000" dirty="0"/>
              <a:t>Timer interrupt</a:t>
            </a:r>
          </a:p>
          <a:p>
            <a:pPr lvl="2"/>
            <a:r>
              <a:rPr lang="en-US" sz="1800" dirty="0"/>
              <a:t>Every few </a:t>
            </a:r>
            <a:r>
              <a:rPr lang="en-US" sz="1800" dirty="0" err="1"/>
              <a:t>ms</a:t>
            </a:r>
            <a:r>
              <a:rPr lang="en-US" sz="1800" dirty="0"/>
              <a:t>, an external timer chip triggers an interrupt</a:t>
            </a:r>
          </a:p>
          <a:p>
            <a:pPr lvl="2"/>
            <a:r>
              <a:rPr lang="en-US" sz="1800" dirty="0"/>
              <a:t>Used by the OS kernel to take back control from user programs</a:t>
            </a:r>
          </a:p>
          <a:p>
            <a:pPr lvl="2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i="1" dirty="0"/>
              <a:t>Synchronous</a:t>
            </a:r>
            <a:r>
              <a:rPr lang="en-US" dirty="0"/>
              <a:t>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Caused by events that occur as a result of executing an instruction: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Traps</a:t>
            </a:r>
          </a:p>
          <a:p>
            <a:pPr lvl="2"/>
            <a:r>
              <a:rPr lang="en-US" sz="1800" b="1" dirty="0"/>
              <a:t>Intentional</a:t>
            </a:r>
            <a:r>
              <a:rPr lang="en-US" sz="1800" dirty="0"/>
              <a:t>: transfer control to OS to perform some function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system calls</a:t>
            </a:r>
            <a:r>
              <a:rPr lang="en-US" sz="1800" dirty="0"/>
              <a:t>, breakpoint traps, special instructions</a:t>
            </a:r>
          </a:p>
          <a:p>
            <a:pPr lvl="2"/>
            <a:r>
              <a:rPr lang="en-US" sz="1800" dirty="0"/>
              <a:t>Returns control to “next” instruction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Faults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but possibly recoverable 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</a:t>
            </a:r>
            <a:r>
              <a:rPr lang="en-US" sz="1800" i="1" dirty="0"/>
              <a:t>page faults</a:t>
            </a:r>
            <a:r>
              <a:rPr lang="en-US" sz="1800" dirty="0"/>
              <a:t>, segment protection faults, integer divide-by-zero exceptions</a:t>
            </a:r>
          </a:p>
          <a:p>
            <a:pPr lvl="2"/>
            <a:r>
              <a:rPr lang="en-US" sz="1800" dirty="0"/>
              <a:t>Either re-executes faulting (“current”) instruction or aborts</a:t>
            </a:r>
          </a:p>
          <a:p>
            <a:pPr lvl="1"/>
            <a:r>
              <a:rPr lang="en-US" sz="2000" b="1" i="1" dirty="0">
                <a:solidFill>
                  <a:srgbClr val="FF0000"/>
                </a:solidFill>
              </a:rPr>
              <a:t>Aborts</a:t>
            </a:r>
          </a:p>
          <a:p>
            <a:pPr lvl="2"/>
            <a:r>
              <a:rPr lang="en-US" sz="1800" b="1" dirty="0"/>
              <a:t>Unintentional</a:t>
            </a:r>
            <a:r>
              <a:rPr lang="en-US" sz="1800" dirty="0"/>
              <a:t> and unrecoverable</a:t>
            </a:r>
          </a:p>
          <a:p>
            <a:pPr lvl="2"/>
            <a:r>
              <a:rPr lang="en-US" sz="1800" u="sng" dirty="0"/>
              <a:t>Examples</a:t>
            </a:r>
            <a:r>
              <a:rPr lang="en-US" sz="1800" dirty="0"/>
              <a:t>:  parity error, machine check (hardware failure detected)</a:t>
            </a:r>
          </a:p>
          <a:p>
            <a:pPr lvl="2"/>
            <a:r>
              <a:rPr lang="en-US" sz="1800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488156C-1F1B-4890-A955-67C233DDB0A2}"/>
                  </a:ext>
                </a:extLst>
              </p14:cNvPr>
              <p14:cNvContentPartPr/>
              <p14:nvPr/>
            </p14:nvContentPartPr>
            <p14:xfrm>
              <a:off x="6229440" y="5133600"/>
              <a:ext cx="701280" cy="120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488156C-1F1B-4890-A955-67C233DDB0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0080" y="5124240"/>
                <a:ext cx="72000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381000" y="4191000"/>
            <a:ext cx="4572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Traps Example:  Opening File</a:t>
            </a:r>
          </a:p>
        </p:txBody>
      </p:sp>
      <p:sp>
        <p:nvSpPr>
          <p:cNvPr id="480271" name="Rectangle 15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914400"/>
          </a:xfrm>
        </p:spPr>
        <p:txBody>
          <a:bodyPr>
            <a:noAutofit/>
          </a:bodyPr>
          <a:lstStyle/>
          <a:p>
            <a:r>
              <a:rPr lang="en-US" sz="2000" b="0" dirty="0"/>
              <a:t>User calls  </a:t>
            </a:r>
            <a:r>
              <a:rPr lang="en-US" sz="2000" dirty="0">
                <a:latin typeface="Courier New" pitchFamily="49" charset="0"/>
              </a:rPr>
              <a:t>open(filename, options)</a:t>
            </a:r>
            <a:endParaRPr lang="en-US" sz="2000" b="0" dirty="0"/>
          </a:p>
          <a:p>
            <a:r>
              <a:rPr lang="en-US" sz="2000" b="0" dirty="0"/>
              <a:t>Calls __</a:t>
            </a:r>
            <a:r>
              <a:rPr lang="en-US" sz="2000" dirty="0">
                <a:latin typeface="Courier New" pitchFamily="49" charset="0"/>
              </a:rPr>
              <a:t>open</a:t>
            </a:r>
            <a:r>
              <a:rPr lang="en-US" sz="2000" b="0" dirty="0"/>
              <a:t> function, which invokes system call instruction </a:t>
            </a:r>
            <a:r>
              <a:rPr lang="en-US" sz="2000" dirty="0" err="1">
                <a:latin typeface="Courier New" pitchFamily="49" charset="0"/>
              </a:rPr>
              <a:t>syscall</a:t>
            </a:r>
            <a:endParaRPr lang="en-US" sz="2000" b="0" dirty="0"/>
          </a:p>
        </p:txBody>
      </p:sp>
      <p:sp>
        <p:nvSpPr>
          <p:cNvPr id="48027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194560"/>
            <a:ext cx="8412480" cy="181588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1600" dirty="0">
                <a:latin typeface="Courier New" pitchFamily="49" charset="0"/>
              </a:rPr>
              <a:t>00000000000e5d70 &lt;__open&gt;:</a:t>
            </a:r>
          </a:p>
          <a:p>
            <a:r>
              <a:rPr lang="de-DE" sz="1600" dirty="0">
                <a:latin typeface="Courier New" pitchFamily="49" charset="0"/>
              </a:rPr>
              <a:t>...</a:t>
            </a:r>
          </a:p>
          <a:p>
            <a:r>
              <a:rPr lang="sk-SK" sz="1600" dirty="0">
                <a:latin typeface="Courier New" pitchFamily="49" charset="0"/>
              </a:rPr>
              <a:t>e5d79:   b8 02 00 00 00      </a:t>
            </a:r>
            <a:r>
              <a:rPr lang="sk-SK" sz="1600" b="1" dirty="0">
                <a:latin typeface="Courier New" pitchFamily="49" charset="0"/>
              </a:rPr>
              <a:t>mov</a:t>
            </a:r>
            <a:r>
              <a:rPr lang="sk-SK" sz="1600" dirty="0">
                <a:latin typeface="Courier New" pitchFamily="49" charset="0"/>
              </a:rPr>
              <a:t>  $0x2,%eax  </a:t>
            </a:r>
            <a:r>
              <a:rPr lang="sk-SK" sz="1600" dirty="0">
                <a:solidFill>
                  <a:schemeClr val="bg2"/>
                </a:solidFill>
                <a:latin typeface="Courier New" pitchFamily="49" charset="0"/>
              </a:rPr>
              <a:t># open is syscall 2</a:t>
            </a:r>
            <a:endParaRPr lang="de-DE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e5d7e:   0f 05               </a:t>
            </a:r>
            <a:r>
              <a:rPr lang="en-US" sz="1600" b="1" dirty="0" err="1">
                <a:latin typeface="Courier New" pitchFamily="49" charset="0"/>
              </a:rPr>
              <a:t>syscall</a:t>
            </a:r>
            <a:r>
              <a:rPr lang="en-US" sz="1600" dirty="0">
                <a:latin typeface="Courier New" pitchFamily="49" charset="0"/>
              </a:rPr>
              <a:t>         </a:t>
            </a:r>
            <a:r>
              <a:rPr lang="en-US" sz="1600" dirty="0">
                <a:solidFill>
                  <a:schemeClr val="bg2"/>
                </a:solidFill>
                <a:latin typeface="Courier New" pitchFamily="49" charset="0"/>
              </a:rPr>
              <a:t># return value in %</a:t>
            </a:r>
            <a:r>
              <a:rPr lang="en-US" sz="1600" dirty="0" err="1">
                <a:solidFill>
                  <a:schemeClr val="bg2"/>
                </a:solidFill>
                <a:latin typeface="Courier New" pitchFamily="49" charset="0"/>
              </a:rPr>
              <a:t>rax</a:t>
            </a:r>
            <a:endParaRPr lang="en-US" sz="1600" dirty="0">
              <a:solidFill>
                <a:schemeClr val="bg2"/>
              </a:solidFill>
              <a:latin typeface="Courier New" pitchFamily="49" charset="0"/>
            </a:endParaRPr>
          </a:p>
          <a:p>
            <a:r>
              <a:rPr lang="da-DK" sz="1600" dirty="0">
                <a:latin typeface="Courier New" pitchFamily="49" charset="0"/>
              </a:rPr>
              <a:t>e5d80:   48 3d 01 f0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</a:t>
            </a:r>
            <a:r>
              <a:rPr lang="da-DK" sz="1600" dirty="0" err="1">
                <a:latin typeface="Courier New" pitchFamily="49" charset="0"/>
              </a:rPr>
              <a:t>ff</a:t>
            </a:r>
            <a:r>
              <a:rPr lang="da-DK" sz="1600" dirty="0">
                <a:latin typeface="Courier New" pitchFamily="49" charset="0"/>
              </a:rPr>
              <a:t>   </a:t>
            </a:r>
            <a:r>
              <a:rPr lang="da-DK" sz="1600" b="1" dirty="0" err="1">
                <a:latin typeface="Courier New" pitchFamily="49" charset="0"/>
              </a:rPr>
              <a:t>cmp</a:t>
            </a:r>
            <a:r>
              <a:rPr lang="da-DK" sz="1600" dirty="0">
                <a:latin typeface="Courier New" pitchFamily="49" charset="0"/>
              </a:rPr>
              <a:t>  $0xfffffffffffff001,%rax 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...</a:t>
            </a:r>
          </a:p>
          <a:p>
            <a:r>
              <a:rPr lang="da-DK" sz="1600" dirty="0">
                <a:latin typeface="Courier New" pitchFamily="49" charset="0"/>
              </a:rPr>
              <a:t>e5dfa:   c3                  </a:t>
            </a:r>
            <a:r>
              <a:rPr lang="da-DK" sz="1600" b="1" dirty="0" err="1">
                <a:latin typeface="Courier New" pitchFamily="49" charset="0"/>
              </a:rPr>
              <a:t>retq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2382" y="4191000"/>
            <a:ext cx="154403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3772" y="4191000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1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6770" y="47132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303120" y="5318125"/>
            <a:ext cx="23774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703320" y="53244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290420" y="5387975"/>
            <a:ext cx="237744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290420" y="54149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165132" y="4953000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03320" y="54102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Open file</a:t>
            </a: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165132" y="5719762"/>
            <a:ext cx="914772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85800" y="5086513"/>
            <a:ext cx="65068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syscall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2334" y="5291872"/>
            <a:ext cx="49832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cmp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2" name="Rectangle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212080" y="4241215"/>
            <a:ext cx="384048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4B2A85"/>
              </a:buClr>
            </a:pP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r>
              <a:rPr lang="en-US" sz="2000" dirty="0"/>
              <a:t> </a:t>
            </a:r>
            <a:r>
              <a:rPr lang="en-US" sz="2000" b="0" dirty="0"/>
              <a:t>contains </a:t>
            </a:r>
            <a:r>
              <a:rPr lang="en-US" sz="2000" b="0" dirty="0" err="1"/>
              <a:t>syscall</a:t>
            </a:r>
            <a:r>
              <a:rPr lang="en-US" sz="2000" b="0" dirty="0"/>
              <a:t> number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Other arguments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rsi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rdx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%r10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%r8</a:t>
            </a:r>
            <a:r>
              <a:rPr lang="en-US" sz="2000" b="0" dirty="0"/>
              <a:t>, </a:t>
            </a:r>
            <a:r>
              <a:rPr lang="en-US" sz="2000" b="0" dirty="0">
                <a:latin typeface="Courier New"/>
                <a:cs typeface="Courier New"/>
              </a:rPr>
              <a:t>%r9</a:t>
            </a:r>
          </a:p>
          <a:p>
            <a:pPr>
              <a:buClr>
                <a:srgbClr val="4B2A85"/>
              </a:buClr>
            </a:pPr>
            <a:r>
              <a:rPr lang="en-US" sz="2000" b="0" dirty="0"/>
              <a:t>Return value in </a:t>
            </a:r>
            <a:r>
              <a:rPr lang="en-US" sz="2000" b="0" dirty="0">
                <a:latin typeface="Courier New"/>
                <a:cs typeface="Courier New"/>
              </a:rPr>
              <a:t>%</a:t>
            </a:r>
            <a:r>
              <a:rPr lang="en-US" sz="2000" b="0" dirty="0" err="1">
                <a:latin typeface="Courier New"/>
                <a:cs typeface="Courier New"/>
              </a:rPr>
              <a:t>rax</a:t>
            </a:r>
            <a:endParaRPr lang="en-US" sz="2000" b="0" dirty="0">
              <a:latin typeface="Courier New"/>
              <a:cs typeface="Courier New"/>
            </a:endParaRPr>
          </a:p>
          <a:p>
            <a:pPr>
              <a:buClr>
                <a:srgbClr val="4B2A85"/>
              </a:buClr>
            </a:pPr>
            <a:r>
              <a:rPr lang="en-US" sz="2000" b="0" dirty="0">
                <a:latin typeface="Calibri"/>
                <a:cs typeface="Calibri"/>
              </a:rPr>
              <a:t>Negative value is an error corresponding to negative </a:t>
            </a:r>
            <a:r>
              <a:rPr lang="en-US" sz="2000" b="0" dirty="0" err="1">
                <a:latin typeface="Courier New"/>
                <a:cs typeface="Courier New"/>
              </a:rPr>
              <a:t>errno</a:t>
            </a:r>
            <a:endParaRPr lang="en-US" sz="2000" b="0" dirty="0">
              <a:latin typeface="Courier New"/>
              <a:cs typeface="Courier New"/>
            </a:endParaRPr>
          </a:p>
          <a:p>
            <a:endParaRPr lang="en-US" sz="2000" b="0" dirty="0">
              <a:latin typeface="+mn-lt"/>
              <a:cs typeface="Courier New"/>
            </a:endParaRPr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  <a:p>
            <a:pPr marL="0" indent="0">
              <a:buFont typeface="Wingdings 2" pitchFamily="18" charset="2"/>
              <a:buNone/>
            </a:pPr>
            <a:endParaRPr lang="en-US" sz="20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19E31C-63B8-4633-86C9-031EAC01FA47}"/>
                  </a:ext>
                </a:extLst>
              </p14:cNvPr>
              <p14:cNvContentPartPr/>
              <p14:nvPr/>
            </p14:nvContentPartPr>
            <p14:xfrm>
              <a:off x="4023360" y="3243960"/>
              <a:ext cx="2264400" cy="1384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19E31C-63B8-4633-86C9-031EAC01FA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14000" y="3234600"/>
                <a:ext cx="2283120" cy="14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1611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Fault Example: 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000" b="0" dirty="0"/>
          </a:p>
          <a:p>
            <a:r>
              <a:rPr lang="en-US" sz="2000" b="0" dirty="0"/>
              <a:t>Page fault handler must load page into physical memory</a:t>
            </a:r>
          </a:p>
          <a:p>
            <a:r>
              <a:rPr lang="en-US" sz="2000" b="0" dirty="0"/>
              <a:t>Returns to faulting instruction: 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pPr lvl="1"/>
            <a:r>
              <a:rPr lang="en-US" sz="1800" b="0" dirty="0"/>
              <a:t>Successful on second try</a:t>
            </a:r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b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2488982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b="1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3100551"/>
            <a:ext cx="143178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95775" y="3100551"/>
            <a:ext cx="2076320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load into memory</a:t>
            </a: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32292" y="3877583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Lato" panose="020F0502020204030203" pitchFamily="34" charset="0"/>
              </a:rPr>
              <a:t>handle_page_fault</a:t>
            </a:r>
            <a:r>
              <a:rPr lang="en-US" sz="1800" dirty="0">
                <a:latin typeface="Lato" panose="020F0502020204030203" pitchFamily="34" charset="0"/>
              </a:rPr>
              <a:t>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Fault Example:  Invalid Memory Reference</a:t>
            </a:r>
          </a:p>
        </p:txBody>
      </p:sp>
      <p:sp>
        <p:nvSpPr>
          <p:cNvPr id="482318" name="Rectangle 1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17634" y="5525815"/>
            <a:ext cx="6705600" cy="1255985"/>
          </a:xfrm>
        </p:spPr>
        <p:txBody>
          <a:bodyPr/>
          <a:lstStyle/>
          <a:p>
            <a:r>
              <a:rPr lang="en-US" sz="2000" b="0" dirty="0"/>
              <a:t>Page fault handler detects invalid address</a:t>
            </a:r>
          </a:p>
          <a:p>
            <a:r>
              <a:rPr lang="en-US" sz="2000" b="0" dirty="0"/>
              <a:t>Sends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8231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9068" y="1219200"/>
            <a:ext cx="228299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a[1000];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    a[5000] = 13;</a:t>
            </a:r>
          </a:p>
          <a:p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80483b7:	c7 05 60 e3 04 08 0d 	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$0xd,0x804e360</a:t>
            </a:r>
          </a:p>
        </p:txBody>
      </p:sp>
      <p:sp>
        <p:nvSpPr>
          <p:cNvPr id="18" name="Rectangle 17"/>
          <p:cNvSpPr/>
          <p:nvPr>
            <p:custDataLst>
              <p:tags r:id="rId6"/>
            </p:custDataLst>
          </p:nvPr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60450" y="3276600"/>
            <a:ext cx="1362664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Process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65625" y="3276600"/>
            <a:ext cx="43760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4038600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exception: page fault</a:t>
            </a:r>
          </a:p>
        </p:txBody>
      </p:sp>
      <p:sp>
        <p:nvSpPr>
          <p:cNvPr id="27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detect invalid address</a:t>
            </a: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796995" y="4990038"/>
            <a:ext cx="2911639" cy="155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323415" y="4638792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anose="020F0502020204030204" pitchFamily="34" charset="0"/>
                <a:cs typeface="Calibri" panose="020F0502020204030204" pitchFamily="34" charset="0"/>
              </a:rPr>
              <a:t>signal process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54880" y="4116809"/>
            <a:ext cx="180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handle_page_fault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E3A4669-CE93-4C67-BE3D-FBCEE2A02246}"/>
                  </a:ext>
                </a:extLst>
              </p14:cNvPr>
              <p14:cNvContentPartPr/>
              <p14:nvPr/>
            </p14:nvContentPartPr>
            <p14:xfrm>
              <a:off x="1580760" y="1146600"/>
              <a:ext cx="3021480" cy="5253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E3A4669-CE93-4C67-BE3D-FBCEE2A0224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71400" y="1137240"/>
                <a:ext cx="3040200" cy="52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7862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22" grpId="0" animBg="1"/>
      <p:bldP spid="23" grpId="0" animBg="1"/>
      <p:bldP spid="26" grpId="0"/>
      <p:bldP spid="27" grpId="0"/>
      <p:bldP spid="31" grpId="0" animBg="1"/>
      <p:bldP spid="32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 (ECF)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pPr lvl="1"/>
            <a:r>
              <a:rPr lang="en-US" dirty="0"/>
              <a:t>Events that require non-standard control flow</a:t>
            </a:r>
          </a:p>
          <a:p>
            <a:pPr lvl="1"/>
            <a:r>
              <a:rPr lang="en-US" dirty="0"/>
              <a:t>Generated externally (interrupts) or internally (traps and faults)</a:t>
            </a:r>
          </a:p>
          <a:p>
            <a:pPr lvl="1"/>
            <a:r>
              <a:rPr lang="en-US" dirty="0"/>
              <a:t>After an exception is handled, one of three things may happen:</a:t>
            </a:r>
          </a:p>
          <a:p>
            <a:pPr lvl="2"/>
            <a:r>
              <a:rPr lang="en-US" dirty="0"/>
              <a:t>Re-execute the current instruction</a:t>
            </a:r>
          </a:p>
          <a:p>
            <a:pPr lvl="2"/>
            <a:r>
              <a:rPr lang="en-US" dirty="0"/>
              <a:t>Resume execution with the next instruction</a:t>
            </a:r>
          </a:p>
          <a:p>
            <a:pPr lvl="2"/>
            <a:r>
              <a:rPr lang="en-US" dirty="0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6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Processes and context switching</a:t>
            </a:r>
          </a:p>
          <a:p>
            <a:r>
              <a:rPr lang="en-US" dirty="0"/>
              <a:t>Creating new processes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dirty="0"/>
              <a:t>,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dirty="0"/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79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2582426" y="1316333"/>
            <a:ext cx="4310743" cy="4793063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i="1">
                <a:latin typeface="Calibri" panose="020F0502020204030204" pitchFamily="34" charset="0"/>
                <a:cs typeface="Calibri" panose="020F0502020204030204" pitchFamily="34" charset="0"/>
              </a:rPr>
              <a:t>Process 1</a:t>
            </a:r>
            <a:endParaRPr lang="en-US" sz="1600" b="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990" y="3315680"/>
            <a:ext cx="1502863" cy="1502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24" name="Group 23"/>
          <p:cNvGrpSpPr/>
          <p:nvPr>
            <p:custDataLst>
              <p:tags r:id="rId3"/>
            </p:custDataLst>
          </p:nvPr>
        </p:nvGrpSpPr>
        <p:grpSpPr>
          <a:xfrm>
            <a:off x="4340756" y="4410135"/>
            <a:ext cx="2106805" cy="1384745"/>
            <a:chOff x="7208670" y="5257800"/>
            <a:chExt cx="1371600" cy="990600"/>
          </a:xfrm>
        </p:grpSpPr>
        <p:sp>
          <p:nvSpPr>
            <p:cNvPr id="25" name="Rectangle 24"/>
            <p:cNvSpPr/>
            <p:nvPr>
              <p:custDataLst>
                <p:tags r:id="rId10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1"/>
              </p:custDataLst>
            </p:nvPr>
          </p:nvSpPr>
          <p:spPr bwMode="auto">
            <a:xfrm>
              <a:off x="7295651" y="5671871"/>
              <a:ext cx="1162590" cy="478053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  <p:sp>
          <p:nvSpPr>
            <p:cNvPr id="34" name="Rectangle 33"/>
            <p:cNvSpPr/>
            <p:nvPr>
              <p:custDataLst>
                <p:tags r:id="rId12"/>
              </p:custDataLst>
            </p:nvPr>
          </p:nvSpPr>
          <p:spPr bwMode="auto">
            <a:xfrm>
              <a:off x="7977090" y="5780894"/>
              <a:ext cx="434970" cy="268395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rIns="0" rtlCol="0" anchor="ctr"/>
            <a:lstStyle/>
            <a:p>
              <a:pPr algn="ctr"/>
              <a:r>
                <a:rPr lang="en-US" sz="1600" b="0" dirty="0"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%rip</a:t>
              </a:r>
            </a:p>
          </p:txBody>
        </p:sp>
      </p:grpSp>
      <p:grpSp>
        <p:nvGrpSpPr>
          <p:cNvPr id="27" name="Group 26"/>
          <p:cNvGrpSpPr/>
          <p:nvPr>
            <p:custDataLst>
              <p:tags r:id="rId4"/>
            </p:custDataLst>
          </p:nvPr>
        </p:nvGrpSpPr>
        <p:grpSpPr>
          <a:xfrm>
            <a:off x="4340756" y="1616937"/>
            <a:ext cx="2106805" cy="2662972"/>
            <a:chOff x="7212150" y="3291499"/>
            <a:chExt cx="1371600" cy="1905000"/>
          </a:xfrm>
        </p:grpSpPr>
        <p:sp>
          <p:nvSpPr>
            <p:cNvPr id="28" name="Rectangle 27"/>
            <p:cNvSpPr/>
            <p:nvPr>
              <p:custDataLst>
                <p:tags r:id="rId5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29" name="Rectangle 28"/>
            <p:cNvSpPr/>
            <p:nvPr>
              <p:custDataLst>
                <p:tags r:id="rId6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0" name="Rectangle 29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31" name="Rectangle 30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32" name="Rectangle 31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07969" y="5496449"/>
            <a:ext cx="2163442" cy="1213304"/>
          </a:xfrm>
          <a:prstGeom prst="roundRect">
            <a:avLst>
              <a:gd name="adj" fmla="val 0"/>
            </a:avLst>
          </a:prstGeom>
          <a:solidFill>
            <a:srgbClr val="C5B281">
              <a:alpha val="41176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Disk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827466" y="5986272"/>
            <a:ext cx="1336432" cy="428329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16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00800" y="640080"/>
            <a:ext cx="197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It’s an </a:t>
            </a:r>
            <a:r>
              <a:rPr lang="en-US" sz="2400" i="1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illusion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Lato Semibold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227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4 due Friday (2/23)</a:t>
            </a:r>
          </a:p>
          <a:p>
            <a:r>
              <a:rPr lang="en-US" dirty="0"/>
              <a:t>Lab 4 due next Wednesday (2/28)</a:t>
            </a:r>
          </a:p>
          <a:p>
            <a:pPr lvl="1"/>
            <a:r>
              <a:rPr lang="en-US" dirty="0"/>
              <a:t>Cache parameter puzzles and code optimizations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96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/>
              <a:t>Another </a:t>
            </a:r>
            <a:r>
              <a:rPr lang="en-US" b="0" i="1" dirty="0"/>
              <a:t>abstraction</a:t>
            </a:r>
            <a:r>
              <a:rPr lang="en-US" b="0" dirty="0"/>
              <a:t> in our computer system</a:t>
            </a:r>
          </a:p>
          <a:p>
            <a:pPr lvl="1"/>
            <a:r>
              <a:rPr lang="en-US" dirty="0"/>
              <a:t>Provided by the OS</a:t>
            </a:r>
          </a:p>
          <a:p>
            <a:pPr lvl="1"/>
            <a:r>
              <a:rPr lang="en-US" dirty="0"/>
              <a:t>OS uses a data structure to represent each process</a:t>
            </a:r>
          </a:p>
          <a:p>
            <a:pPr lvl="1"/>
            <a:r>
              <a:rPr lang="en-US" dirty="0"/>
              <a:t>Maintains the</a:t>
            </a:r>
            <a:r>
              <a:rPr lang="en-US" b="0" dirty="0"/>
              <a:t> </a:t>
            </a:r>
            <a:r>
              <a:rPr lang="en-US" b="1" i="1" dirty="0">
                <a:solidFill>
                  <a:srgbClr val="C00000"/>
                </a:solidFill>
              </a:rPr>
              <a:t>interface</a:t>
            </a:r>
            <a:r>
              <a:rPr lang="en-US" b="0" dirty="0"/>
              <a:t> between the program and the underlying hardware (CPU + memory)</a:t>
            </a:r>
          </a:p>
          <a:p>
            <a:pPr>
              <a:spcBef>
                <a:spcPts val="1200"/>
              </a:spcBef>
            </a:pPr>
            <a:r>
              <a:rPr lang="en-US" b="0" dirty="0"/>
              <a:t>What do </a:t>
            </a:r>
            <a:r>
              <a:rPr lang="en-US" b="0" i="1" dirty="0"/>
              <a:t>processes</a:t>
            </a:r>
            <a:r>
              <a:rPr lang="en-US" b="0" dirty="0"/>
              <a:t> have to do with </a:t>
            </a:r>
            <a:r>
              <a:rPr lang="en-US" i="1" dirty="0"/>
              <a:t>exceptional control flow</a:t>
            </a:r>
            <a:r>
              <a:rPr lang="en-US" b="0" dirty="0"/>
              <a:t>?</a:t>
            </a:r>
          </a:p>
          <a:p>
            <a:pPr lvl="1"/>
            <a:r>
              <a:rPr lang="en-US" dirty="0"/>
              <a:t>Exceptional control flow is the </a:t>
            </a:r>
            <a:r>
              <a:rPr lang="en-US" i="1" dirty="0"/>
              <a:t>mechanism</a:t>
            </a:r>
            <a:r>
              <a:rPr lang="en-US" dirty="0"/>
              <a:t> the OS uses to enable </a:t>
            </a:r>
            <a:r>
              <a:rPr lang="en-US" b="1" dirty="0"/>
              <a:t>multiple processes </a:t>
            </a:r>
            <a:r>
              <a:rPr lang="en-US" dirty="0"/>
              <a:t>to run on the same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1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process</a:t>
            </a:r>
            <a:r>
              <a:rPr lang="en-US" dirty="0"/>
              <a:t> is an instance of a running program</a:t>
            </a:r>
          </a:p>
          <a:p>
            <a:pPr lvl="1"/>
            <a:r>
              <a:rPr lang="en-US" dirty="0"/>
              <a:t>One of the most profound ideas in computer science</a:t>
            </a:r>
          </a:p>
          <a:p>
            <a:pPr lvl="1"/>
            <a:r>
              <a:rPr lang="en-US" dirty="0"/>
              <a:t>Not the same as “program” or “processor”</a:t>
            </a:r>
          </a:p>
          <a:p>
            <a:pPr>
              <a:spcBef>
                <a:spcPts val="1800"/>
              </a:spcBef>
            </a:pPr>
            <a:r>
              <a:rPr lang="en-US" dirty="0"/>
              <a:t>Process provides each program with </a:t>
            </a:r>
            <a:r>
              <a:rPr lang="en-US" b="1" i="1" dirty="0">
                <a:solidFill>
                  <a:srgbClr val="FF0000"/>
                </a:solidFill>
              </a:rPr>
              <a:t>two key abstractions</a:t>
            </a:r>
            <a:r>
              <a:rPr lang="en-US" dirty="0"/>
              <a:t>: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Logical control flow</a:t>
            </a:r>
          </a:p>
          <a:p>
            <a:pPr lvl="2"/>
            <a:r>
              <a:rPr lang="en-US" dirty="0"/>
              <a:t>Each process seems to have exclusive use of the CPU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context switching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Private address space</a:t>
            </a:r>
          </a:p>
          <a:p>
            <a:pPr lvl="2"/>
            <a:r>
              <a:rPr lang="en-US" dirty="0"/>
              <a:t>Each process seems to have exclusive use of main memory</a:t>
            </a:r>
          </a:p>
          <a:p>
            <a:pPr lvl="2"/>
            <a:r>
              <a:rPr lang="en-US" dirty="0"/>
              <a:t>Provided by kernel mechanism called </a:t>
            </a:r>
            <a:r>
              <a:rPr lang="en-US" b="1" i="1" dirty="0"/>
              <a:t>virtual memory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2" name="Group 11"/>
          <p:cNvGrpSpPr/>
          <p:nvPr>
            <p:custDataLst>
              <p:tags r:id="rId4"/>
            </p:custDataLst>
          </p:nvPr>
        </p:nvGrpSpPr>
        <p:grpSpPr>
          <a:xfrm>
            <a:off x="7616520" y="5257800"/>
            <a:ext cx="1371600" cy="990600"/>
            <a:chOff x="7208670" y="5257800"/>
            <a:chExt cx="1371600" cy="990600"/>
          </a:xfrm>
        </p:grpSpPr>
        <p:sp>
          <p:nvSpPr>
            <p:cNvPr id="5" name="Rectangle 4"/>
            <p:cNvSpPr/>
            <p:nvPr>
              <p:custDataLst>
                <p:tags r:id="rId11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CPU</a:t>
              </a:r>
            </a:p>
          </p:txBody>
        </p:sp>
        <p:sp>
          <p:nvSpPr>
            <p:cNvPr id="3" name="Rectangle 2"/>
            <p:cNvSpPr/>
            <p:nvPr>
              <p:custDataLst>
                <p:tags r:id="rId12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grpSp>
        <p:nvGrpSpPr>
          <p:cNvPr id="8" name="Group 7"/>
          <p:cNvGrpSpPr/>
          <p:nvPr>
            <p:custDataLst>
              <p:tags r:id="rId5"/>
            </p:custDataLst>
          </p:nvPr>
        </p:nvGrpSpPr>
        <p:grpSpPr>
          <a:xfrm>
            <a:off x="7620000" y="3291499"/>
            <a:ext cx="1371600" cy="1905000"/>
            <a:chOff x="7212150" y="3291499"/>
            <a:chExt cx="1371600" cy="1905000"/>
          </a:xfrm>
        </p:grpSpPr>
        <p:sp>
          <p:nvSpPr>
            <p:cNvPr id="2" name="Rectangle 1"/>
            <p:cNvSpPr/>
            <p:nvPr>
              <p:custDataLst>
                <p:tags r:id="rId6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Memory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8"/>
            <p:cNvSpPr/>
            <p:nvPr>
              <p:custDataLst>
                <p:tags r:id="rId8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11" name="Rectangle 10"/>
            <p:cNvSpPr/>
            <p:nvPr>
              <p:custDataLst>
                <p:tags r:id="rId10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BBF1947-BE4F-47B3-A555-CB8BAD9F3FAA}"/>
              </a:ext>
            </a:extLst>
          </p:cNvPr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Important!!!</a:t>
            </a:r>
            <a:endParaRPr lang="en-US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14E494-403B-4328-9057-B103A05B83A9}"/>
                  </a:ext>
                </a:extLst>
              </p14:cNvPr>
              <p14:cNvContentPartPr/>
              <p14:nvPr/>
            </p14:nvContentPartPr>
            <p14:xfrm>
              <a:off x="6285600" y="927360"/>
              <a:ext cx="2285280" cy="556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14E494-403B-4328-9057-B103A05B83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76240" y="918000"/>
                <a:ext cx="2304000" cy="57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0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Multiprocessing:  The Illusion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4" y="4480560"/>
            <a:ext cx="8366760" cy="2194560"/>
          </a:xfrm>
        </p:spPr>
        <p:txBody>
          <a:bodyPr/>
          <a:lstStyle/>
          <a:p>
            <a:r>
              <a:rPr lang="en-US" dirty="0"/>
              <a:t>Computer runs many processes simultaneously</a:t>
            </a:r>
          </a:p>
          <a:p>
            <a:pPr lvl="1"/>
            <a:r>
              <a:rPr lang="en-US" dirty="0"/>
              <a:t>Applications for one or more users</a:t>
            </a:r>
          </a:p>
          <a:p>
            <a:pPr lvl="2"/>
            <a:r>
              <a:rPr lang="en-US" dirty="0"/>
              <a:t>Web browsers, email clients, editors, …</a:t>
            </a:r>
          </a:p>
          <a:p>
            <a:pPr lvl="1"/>
            <a:r>
              <a:rPr lang="en-US" dirty="0"/>
              <a:t>Background tasks</a:t>
            </a:r>
          </a:p>
          <a:p>
            <a:pPr lvl="2"/>
            <a:r>
              <a:rPr lang="en-US" dirty="0"/>
              <a:t>Monitoring network &amp; I/O devices</a:t>
            </a:r>
          </a:p>
          <a:p>
            <a:pPr lvl="2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3" name="Rectangle 22"/>
          <p:cNvSpPr/>
          <p:nvPr>
            <p:custDataLst>
              <p:tags r:id="rId4"/>
            </p:custDataLst>
          </p:nvPr>
        </p:nvSpPr>
        <p:spPr bwMode="auto">
          <a:xfrm>
            <a:off x="747916" y="335262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24" name="Rectangle 23"/>
          <p:cNvSpPr/>
          <p:nvPr>
            <p:custDataLst>
              <p:tags r:id="rId5"/>
            </p:custDataLst>
          </p:nvPr>
        </p:nvSpPr>
        <p:spPr bwMode="auto">
          <a:xfrm>
            <a:off x="900316" y="380982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 bwMode="auto">
          <a:xfrm>
            <a:off x="751396" y="1379305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26" name="Rectangle 25"/>
          <p:cNvSpPr/>
          <p:nvPr>
            <p:custDataLst>
              <p:tags r:id="rId7"/>
            </p:custDataLst>
          </p:nvPr>
        </p:nvSpPr>
        <p:spPr bwMode="auto">
          <a:xfrm>
            <a:off x="887986" y="19496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7" name="Rectangle 26"/>
          <p:cNvSpPr/>
          <p:nvPr>
            <p:custDataLst>
              <p:tags r:id="rId8"/>
            </p:custDataLst>
          </p:nvPr>
        </p:nvSpPr>
        <p:spPr bwMode="auto">
          <a:xfrm>
            <a:off x="887986" y="2254491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28" name="Rectangle 27"/>
          <p:cNvSpPr/>
          <p:nvPr>
            <p:custDataLst>
              <p:tags r:id="rId9"/>
            </p:custDataLst>
          </p:nvPr>
        </p:nvSpPr>
        <p:spPr bwMode="auto">
          <a:xfrm>
            <a:off x="887986" y="2827276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887986" y="254319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7" name="Rectangle 36"/>
          <p:cNvSpPr/>
          <p:nvPr>
            <p:custDataLst>
              <p:tags r:id="rId11"/>
            </p:custDataLst>
          </p:nvPr>
        </p:nvSpPr>
        <p:spPr bwMode="auto">
          <a:xfrm>
            <a:off x="2527834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8" name="Rectangle 37"/>
          <p:cNvSpPr/>
          <p:nvPr>
            <p:custDataLst>
              <p:tags r:id="rId12"/>
            </p:custDataLst>
          </p:nvPr>
        </p:nvSpPr>
        <p:spPr bwMode="auto">
          <a:xfrm>
            <a:off x="2680234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39" name="Rectangle 38"/>
          <p:cNvSpPr/>
          <p:nvPr>
            <p:custDataLst>
              <p:tags r:id="rId13"/>
            </p:custDataLst>
          </p:nvPr>
        </p:nvSpPr>
        <p:spPr bwMode="auto">
          <a:xfrm>
            <a:off x="2531314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0" name="Rectangle 39"/>
          <p:cNvSpPr/>
          <p:nvPr>
            <p:custDataLst>
              <p:tags r:id="rId14"/>
            </p:custDataLst>
          </p:nvPr>
        </p:nvSpPr>
        <p:spPr bwMode="auto">
          <a:xfrm>
            <a:off x="2667904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1" name="Rectangle 40"/>
          <p:cNvSpPr/>
          <p:nvPr>
            <p:custDataLst>
              <p:tags r:id="rId15"/>
            </p:custDataLst>
          </p:nvPr>
        </p:nvSpPr>
        <p:spPr bwMode="auto">
          <a:xfrm>
            <a:off x="2667904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2" name="Rectangle 41"/>
          <p:cNvSpPr/>
          <p:nvPr>
            <p:custDataLst>
              <p:tags r:id="rId16"/>
            </p:custDataLst>
          </p:nvPr>
        </p:nvSpPr>
        <p:spPr bwMode="auto">
          <a:xfrm>
            <a:off x="2667904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3" name="Rectangle 42"/>
          <p:cNvSpPr/>
          <p:nvPr>
            <p:custDataLst>
              <p:tags r:id="rId17"/>
            </p:custDataLst>
          </p:nvPr>
        </p:nvSpPr>
        <p:spPr bwMode="auto">
          <a:xfrm>
            <a:off x="2667904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TextBox 2"/>
          <p:cNvSpPr txBox="1"/>
          <p:nvPr>
            <p:custDataLst>
              <p:tags r:id="rId18"/>
            </p:custDataLst>
          </p:nvPr>
        </p:nvSpPr>
        <p:spPr>
          <a:xfrm>
            <a:off x="4267200" y="2254663"/>
            <a:ext cx="503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4" name="Rectangle 43"/>
          <p:cNvSpPr/>
          <p:nvPr>
            <p:custDataLst>
              <p:tags r:id="rId19"/>
            </p:custDataLst>
          </p:nvPr>
        </p:nvSpPr>
        <p:spPr bwMode="auto">
          <a:xfrm>
            <a:off x="5104737" y="3352800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45" name="Rectangle 44"/>
          <p:cNvSpPr/>
          <p:nvPr>
            <p:custDataLst>
              <p:tags r:id="rId20"/>
            </p:custDataLst>
          </p:nvPr>
        </p:nvSpPr>
        <p:spPr bwMode="auto">
          <a:xfrm>
            <a:off x="5257137" y="3810000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46" name="Rectangle 45"/>
          <p:cNvSpPr/>
          <p:nvPr>
            <p:custDataLst>
              <p:tags r:id="rId21"/>
            </p:custDataLst>
          </p:nvPr>
        </p:nvSpPr>
        <p:spPr bwMode="auto">
          <a:xfrm>
            <a:off x="5108217" y="1379477"/>
            <a:ext cx="1371600" cy="1905000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47" name="Rectangle 46"/>
          <p:cNvSpPr/>
          <p:nvPr>
            <p:custDataLst>
              <p:tags r:id="rId22"/>
            </p:custDataLst>
          </p:nvPr>
        </p:nvSpPr>
        <p:spPr bwMode="auto">
          <a:xfrm>
            <a:off x="5244807" y="194986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48" name="Rectangle 47"/>
          <p:cNvSpPr/>
          <p:nvPr>
            <p:custDataLst>
              <p:tags r:id="rId23"/>
            </p:custDataLst>
          </p:nvPr>
        </p:nvSpPr>
        <p:spPr bwMode="auto">
          <a:xfrm>
            <a:off x="5244807" y="225466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9" name="Rectangle 48"/>
          <p:cNvSpPr/>
          <p:nvPr>
            <p:custDataLst>
              <p:tags r:id="rId24"/>
            </p:custDataLst>
          </p:nvPr>
        </p:nvSpPr>
        <p:spPr bwMode="auto">
          <a:xfrm>
            <a:off x="5244807" y="282744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50" name="Rectangle 49"/>
          <p:cNvSpPr/>
          <p:nvPr>
            <p:custDataLst>
              <p:tags r:id="rId25"/>
            </p:custDataLst>
          </p:nvPr>
        </p:nvSpPr>
        <p:spPr bwMode="auto">
          <a:xfrm>
            <a:off x="5244807" y="254336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805551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Multiprocessing:  The Reality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737360"/>
          </a:xfrm>
        </p:spPr>
        <p:txBody>
          <a:bodyPr>
            <a:noAutofit/>
          </a:bodyPr>
          <a:lstStyle/>
          <a:p>
            <a:r>
              <a:rPr lang="en-US" sz="2400" dirty="0"/>
              <a:t>Single processor executes multiple processes </a:t>
            </a:r>
            <a:r>
              <a:rPr lang="en-US" sz="2400" i="1" dirty="0"/>
              <a:t>concurrently</a:t>
            </a:r>
          </a:p>
          <a:p>
            <a:pPr lvl="1"/>
            <a:r>
              <a:rPr lang="en-US" sz="2000" dirty="0"/>
              <a:t>Process executions interleaved, CPU runs </a:t>
            </a:r>
            <a:r>
              <a:rPr lang="en-US" sz="2000" i="1" dirty="0"/>
              <a:t>one at a time</a:t>
            </a:r>
          </a:p>
          <a:p>
            <a:pPr lvl="1"/>
            <a:r>
              <a:rPr lang="en-US" sz="2000" dirty="0"/>
              <a:t>Address spaces managed by virtual memory system (later in course)</a:t>
            </a:r>
          </a:p>
          <a:p>
            <a:pPr lvl="1"/>
            <a:r>
              <a:rPr lang="en-US" sz="2000" i="1" dirty="0"/>
              <a:t>Execution context</a:t>
            </a:r>
            <a:r>
              <a:rPr lang="en-US" sz="2000" dirty="0"/>
              <a:t> (register values, stack, </a:t>
            </a:r>
            <a:r>
              <a:rPr lang="is-IS" sz="2000" dirty="0"/>
              <a:t>…)</a:t>
            </a:r>
            <a:r>
              <a:rPr lang="en-US" sz="2000" dirty="0"/>
              <a:t> for other processes saved in memory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19176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09728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Save current registers in memory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9144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10527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838200" y="1668696"/>
            <a:ext cx="1536192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Lato" panose="020F0502020204030203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4"/>
            </p:custDataLst>
          </p:nvPr>
        </p:nvSpPr>
        <p:spPr bwMode="auto">
          <a:xfrm>
            <a:off x="144780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937760"/>
            <a:ext cx="8366760" cy="137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dirty="0"/>
              <a:t>Schedule next process for execution </a:t>
            </a:r>
            <a:r>
              <a:rPr lang="en-US" sz="2000" b="1" dirty="0">
                <a:solidFill>
                  <a:srgbClr val="FF0000"/>
                </a:solidFill>
              </a:rPr>
              <a:t>(OS decides)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4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5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sp>
        <p:nvSpPr>
          <p:cNvPr id="15" name="Rectangle 14"/>
          <p:cNvSpPr/>
          <p:nvPr>
            <p:custDataLst>
              <p:tags r:id="rId6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7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8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9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10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1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2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3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5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6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7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9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20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2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3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457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/>
              <a:t>Multiprocessing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Rectangle 12"/>
          <p:cNvSpPr/>
          <p:nvPr>
            <p:custDataLst>
              <p:tags r:id="rId3"/>
            </p:custDataLst>
          </p:nvPr>
        </p:nvSpPr>
        <p:spPr bwMode="auto">
          <a:xfrm>
            <a:off x="2590800" y="3858768"/>
            <a:ext cx="1371600" cy="990600"/>
          </a:xfrm>
          <a:prstGeom prst="rect">
            <a:avLst/>
          </a:prstGeom>
          <a:solidFill>
            <a:srgbClr val="F6F5BD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4" name="Rectangle 13"/>
          <p:cNvSpPr/>
          <p:nvPr>
            <p:custDataLst>
              <p:tags r:id="rId4"/>
            </p:custDataLst>
          </p:nvPr>
        </p:nvSpPr>
        <p:spPr bwMode="auto">
          <a:xfrm>
            <a:off x="2729116" y="4315968"/>
            <a:ext cx="1066800" cy="3048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>
            <p:custDataLst>
              <p:tags r:id="rId5"/>
            </p:custDataLst>
          </p:nvPr>
        </p:nvSpPr>
        <p:spPr bwMode="auto">
          <a:xfrm>
            <a:off x="751396" y="1307592"/>
            <a:ext cx="6030404" cy="2414016"/>
          </a:xfrm>
          <a:prstGeom prst="rect">
            <a:avLst/>
          </a:prstGeom>
          <a:solidFill>
            <a:srgbClr val="F1C7C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1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1040386" y="1789587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17" name="Rectangle 16"/>
          <p:cNvSpPr/>
          <p:nvPr>
            <p:custDataLst>
              <p:tags r:id="rId7"/>
            </p:custDataLst>
          </p:nvPr>
        </p:nvSpPr>
        <p:spPr bwMode="auto">
          <a:xfrm>
            <a:off x="1040386" y="20943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18" name="Rectangle 17"/>
          <p:cNvSpPr/>
          <p:nvPr>
            <p:custDataLst>
              <p:tags r:id="rId8"/>
            </p:custDataLst>
          </p:nvPr>
        </p:nvSpPr>
        <p:spPr bwMode="auto">
          <a:xfrm>
            <a:off x="1040386" y="266717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19" name="Rectangle 18"/>
          <p:cNvSpPr/>
          <p:nvPr>
            <p:custDataLst>
              <p:tags r:id="rId9"/>
            </p:custDataLst>
          </p:nvPr>
        </p:nvSpPr>
        <p:spPr bwMode="auto">
          <a:xfrm>
            <a:off x="1040386" y="2383092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" name="Rectangle 2"/>
          <p:cNvSpPr/>
          <p:nvPr>
            <p:custDataLst>
              <p:tags r:id="rId10"/>
            </p:custDataLst>
          </p:nvPr>
        </p:nvSpPr>
        <p:spPr bwMode="auto">
          <a:xfrm>
            <a:off x="2514600" y="1668696"/>
            <a:ext cx="1538084" cy="3255264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dot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  <a:prstDash val="dash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11"/>
            </p:custDataLst>
          </p:nvPr>
        </p:nvSpPr>
        <p:spPr bwMode="auto">
          <a:xfrm>
            <a:off x="1040386" y="3040297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0" name="Rectangle 29"/>
          <p:cNvSpPr/>
          <p:nvPr>
            <p:custDataLst>
              <p:tags r:id="rId12"/>
            </p:custDataLst>
          </p:nvPr>
        </p:nvSpPr>
        <p:spPr bwMode="auto">
          <a:xfrm>
            <a:off x="2730870" y="1789589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1" name="Rectangle 30"/>
          <p:cNvSpPr/>
          <p:nvPr>
            <p:custDataLst>
              <p:tags r:id="rId13"/>
            </p:custDataLst>
          </p:nvPr>
        </p:nvSpPr>
        <p:spPr bwMode="auto">
          <a:xfrm>
            <a:off x="2730870" y="2094390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2730870" y="2667175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2730870" y="2383094"/>
            <a:ext cx="1066800" cy="304801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2730870" y="3040299"/>
            <a:ext cx="1066800" cy="533400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36" name="Rectangle 35"/>
          <p:cNvSpPr/>
          <p:nvPr>
            <p:custDataLst>
              <p:tags r:id="rId17"/>
            </p:custDataLst>
          </p:nvPr>
        </p:nvSpPr>
        <p:spPr bwMode="auto">
          <a:xfrm>
            <a:off x="5321670" y="1789588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39" name="Rectangle 38"/>
          <p:cNvSpPr/>
          <p:nvPr>
            <p:custDataLst>
              <p:tags r:id="rId18"/>
            </p:custDataLst>
          </p:nvPr>
        </p:nvSpPr>
        <p:spPr bwMode="auto">
          <a:xfrm>
            <a:off x="5321670" y="2094389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0" name="Rectangle 39"/>
          <p:cNvSpPr/>
          <p:nvPr>
            <p:custDataLst>
              <p:tags r:id="rId19"/>
            </p:custDataLst>
          </p:nvPr>
        </p:nvSpPr>
        <p:spPr bwMode="auto">
          <a:xfrm>
            <a:off x="5321670" y="2667174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47" name="Rectangle 46"/>
          <p:cNvSpPr/>
          <p:nvPr>
            <p:custDataLst>
              <p:tags r:id="rId20"/>
            </p:custDataLst>
          </p:nvPr>
        </p:nvSpPr>
        <p:spPr bwMode="auto">
          <a:xfrm>
            <a:off x="5321670" y="2383093"/>
            <a:ext cx="1066800" cy="304801"/>
          </a:xfrm>
          <a:prstGeom prst="rect">
            <a:avLst/>
          </a:prstGeom>
          <a:solidFill>
            <a:srgbClr val="D9D9D9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49" name="Rectangle 48"/>
          <p:cNvSpPr/>
          <p:nvPr>
            <p:custDataLst>
              <p:tags r:id="rId21"/>
            </p:custDataLst>
          </p:nvPr>
        </p:nvSpPr>
        <p:spPr bwMode="auto">
          <a:xfrm>
            <a:off x="5321670" y="3040298"/>
            <a:ext cx="1066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Saved registers</a:t>
            </a:r>
          </a:p>
        </p:txBody>
      </p:sp>
      <p:sp>
        <p:nvSpPr>
          <p:cNvPr id="50" name="TextBox 49"/>
          <p:cNvSpPr txBox="1"/>
          <p:nvPr>
            <p:custDataLst>
              <p:tags r:id="rId22"/>
            </p:custDataLst>
          </p:nvPr>
        </p:nvSpPr>
        <p:spPr>
          <a:xfrm>
            <a:off x="4343400" y="2165366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Up Arrow 4"/>
          <p:cNvSpPr/>
          <p:nvPr>
            <p:custDataLst>
              <p:tags r:id="rId23"/>
            </p:custDataLst>
          </p:nvPr>
        </p:nvSpPr>
        <p:spPr bwMode="auto">
          <a:xfrm flipV="1">
            <a:off x="3154680" y="3573699"/>
            <a:ext cx="228600" cy="283464"/>
          </a:xfrm>
          <a:prstGeom prst="up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3"/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393192" y="4937760"/>
            <a:ext cx="836676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  <a:defRPr sz="2800" b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649224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914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17043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444752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4B2A85"/>
              </a:buClr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kern="0" dirty="0">
                <a:solidFill>
                  <a:srgbClr val="FF0000"/>
                </a:solidFill>
              </a:rPr>
              <a:t>Context switch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Save current registers in memory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kern="0" dirty="0"/>
              <a:t>Schedule next process for execution </a:t>
            </a:r>
            <a:r>
              <a:rPr lang="en-US" sz="2000" kern="0" dirty="0">
                <a:solidFill>
                  <a:srgbClr val="FF0000"/>
                </a:solidFill>
              </a:rPr>
              <a:t>(OS decides)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sz="2000" b="1" kern="0" dirty="0"/>
              <a:t>Load saved registers and switch address space</a:t>
            </a:r>
          </a:p>
        </p:txBody>
      </p:sp>
    </p:spTree>
    <p:extLst>
      <p:ext uri="{BB962C8B-B14F-4D97-AF65-F5344CB8AC3E}">
        <p14:creationId xmlns:p14="http://schemas.microsoft.com/office/powerpoint/2010/main" val="1174493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4336"/>
          </a:xfrm>
        </p:spPr>
        <p:txBody>
          <a:bodyPr/>
          <a:lstStyle/>
          <a:p>
            <a:r>
              <a:rPr lang="en-US" dirty="0"/>
              <a:t>Each process is a logical control flow </a:t>
            </a:r>
          </a:p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FF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 instruction executions (flows) overlap in time</a:t>
            </a:r>
          </a:p>
          <a:p>
            <a:pPr lvl="1"/>
            <a:r>
              <a:rPr lang="en-US" dirty="0"/>
              <a:t>Otherwise, they are </a:t>
            </a:r>
            <a:r>
              <a:rPr lang="en-US" i="1" dirty="0">
                <a:solidFill>
                  <a:srgbClr val="FF0000"/>
                </a:solidFill>
              </a:rPr>
              <a:t>sequential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u="sng" dirty="0"/>
              <a:t>Example</a:t>
            </a:r>
            <a:r>
              <a:rPr lang="en-US" dirty="0"/>
              <a:t>:  (running on single core)</a:t>
            </a:r>
          </a:p>
          <a:p>
            <a:pPr lvl="1"/>
            <a:r>
              <a:rPr lang="en-US" dirty="0"/>
              <a:t>Concurrent:  A &amp; B, A &amp; C</a:t>
            </a:r>
          </a:p>
          <a:p>
            <a:pPr lvl="1"/>
            <a:r>
              <a:rPr lang="en-US" dirty="0"/>
              <a:t>Sequential:  B &amp; C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291840" y="4389120"/>
            <a:ext cx="5511773" cy="2133600"/>
            <a:chOff x="1193827" y="3962400"/>
            <a:chExt cx="5511773" cy="2133600"/>
          </a:xfrm>
        </p:grpSpPr>
        <p:sp>
          <p:nvSpPr>
            <p:cNvPr id="485383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4" name="Text Box 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622332" y="3962400"/>
              <a:ext cx="97366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485385" name="Text Box 9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146332" y="3962400"/>
              <a:ext cx="96725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485386" name="Text Box 1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670332" y="3962400"/>
              <a:ext cx="962443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485387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8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89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0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1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2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3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4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85395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0" name="Text Box 103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93827" y="4872335"/>
              <a:ext cx="817853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21" name="Down Arrow 20"/>
            <p:cNvSpPr/>
            <p:nvPr>
              <p:custDataLst>
                <p:tags r:id="rId18"/>
              </p:custDataLst>
            </p:nvPr>
          </p:nvSpPr>
          <p:spPr bwMode="auto">
            <a:xfrm>
              <a:off x="1925347" y="4237152"/>
              <a:ext cx="292608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5" name="Line 11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6" name="Line 11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61E668-9434-4ADF-8331-E5F172790539}"/>
                  </a:ext>
                </a:extLst>
              </p14:cNvPr>
              <p14:cNvContentPartPr/>
              <p14:nvPr/>
            </p14:nvContentPartPr>
            <p14:xfrm>
              <a:off x="5356080" y="4662360"/>
              <a:ext cx="3222720" cy="1689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61E668-9434-4ADF-8331-E5F17279053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46720" y="4653000"/>
                <a:ext cx="3241440" cy="17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946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User’s View of Concurrency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time</a:t>
            </a:r>
          </a:p>
          <a:p>
            <a:pPr lvl="1"/>
            <a:r>
              <a:rPr lang="en-US" dirty="0"/>
              <a:t>CPU only executes instructions for one process at a time</a:t>
            </a:r>
          </a:p>
          <a:p>
            <a:pPr lvl="2"/>
            <a:endParaRPr lang="en-US" dirty="0"/>
          </a:p>
          <a:p>
            <a:r>
              <a:rPr lang="en-US" dirty="0"/>
              <a:t>However, the user can </a:t>
            </a:r>
            <a:r>
              <a:rPr lang="en-US" i="1" dirty="0"/>
              <a:t>think of</a:t>
            </a:r>
            <a:r>
              <a:rPr lang="en-US" dirty="0"/>
              <a:t> concurrent processes as executing at the same time, in </a:t>
            </a:r>
            <a:r>
              <a:rPr lang="en-US" i="1" dirty="0"/>
              <a:t>parallel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7" name="Rounded Rectangle 26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74319" y="4206240"/>
            <a:ext cx="3814810" cy="2137956"/>
            <a:chOff x="1010945" y="3958044"/>
            <a:chExt cx="5939420" cy="2137956"/>
          </a:xfrm>
        </p:grpSpPr>
        <p:sp>
          <p:nvSpPr>
            <p:cNvPr id="30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124200" y="43434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339724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A</a:t>
              </a:r>
            </a:p>
          </p:txBody>
        </p:sp>
        <p:sp>
          <p:nvSpPr>
            <p:cNvPr id="32" name="Text Box 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65185" y="3962400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B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384335" y="3958044"/>
              <a:ext cx="156603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600" i="1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 C</a:t>
              </a:r>
            </a:p>
          </p:txBody>
        </p:sp>
        <p:sp>
          <p:nvSpPr>
            <p:cNvPr id="34" name="Line 1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48200" y="46482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5" name="Line 12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6172200" y="49530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6" name="Line 13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124200" y="52578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6172200" y="55626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8" name="Line 1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667000" y="46482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667000" y="49530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2667000" y="52578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2667000" y="55626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2667000" y="5867400"/>
              <a:ext cx="40386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3" name="Text Box 10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10945" y="4872335"/>
              <a:ext cx="711832" cy="5486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vert270" wrap="squar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44" name="Down Arrow 43"/>
            <p:cNvSpPr/>
            <p:nvPr>
              <p:custDataLst>
                <p:tags r:id="rId36"/>
              </p:custDataLst>
            </p:nvPr>
          </p:nvSpPr>
          <p:spPr bwMode="auto">
            <a:xfrm>
              <a:off x="1752600" y="4237152"/>
              <a:ext cx="457200" cy="1858848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3024540" y="5564964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6" name="Line 11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4551731" y="4957911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47" name="Line 11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6078923" y="5869765"/>
              <a:ext cx="19639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1217" y="4206240"/>
            <a:ext cx="2961353" cy="1911721"/>
            <a:chOff x="5791217" y="4389120"/>
            <a:chExt cx="2961353" cy="1911721"/>
          </a:xfrm>
        </p:grpSpPr>
        <p:grpSp>
          <p:nvGrpSpPr>
            <p:cNvPr id="48" name="Group 47"/>
            <p:cNvGrpSpPr/>
            <p:nvPr/>
          </p:nvGrpSpPr>
          <p:grpSpPr>
            <a:xfrm>
              <a:off x="5791217" y="4389120"/>
              <a:ext cx="2961353" cy="1911721"/>
              <a:chOff x="2339724" y="3958044"/>
              <a:chExt cx="4610641" cy="1911721"/>
            </a:xfrm>
          </p:grpSpPr>
          <p:sp>
            <p:nvSpPr>
              <p:cNvPr id="49" name="Line 7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124199" y="4339044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0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339724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A</a:t>
                </a:r>
              </a:p>
            </p:txBody>
          </p:sp>
          <p:sp>
            <p:nvSpPr>
              <p:cNvPr id="51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865185" y="3962400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B</a:t>
                </a: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5384335" y="3958044"/>
                <a:ext cx="156603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Process C</a:t>
                </a:r>
              </a:p>
            </p:txBody>
          </p:sp>
          <p:sp>
            <p:nvSpPr>
              <p:cNvPr id="53" name="Line 11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48200" y="46482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72200" y="49530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24200" y="52578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172200" y="5562600"/>
                <a:ext cx="0" cy="304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7" name="Line 15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667000" y="46482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8" name="Line 16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667000" y="49530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59" name="Line 17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67000" y="52578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0" name="Line 18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667000" y="55626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1" name="Line 19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67000" y="5867400"/>
                <a:ext cx="403860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4" name="Line 11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24540" y="5564964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5" name="Line 11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51731" y="4957911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  <p:sp>
            <p:nvSpPr>
              <p:cNvPr id="66" name="Line 11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078923" y="5869765"/>
                <a:ext cx="1963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Lato" panose="020F0502020204030203" pitchFamily="34" charset="0"/>
                </a:endParaRPr>
              </a:p>
            </p:txBody>
          </p:sp>
        </p:grpSp>
        <p:sp>
          <p:nvSpPr>
            <p:cNvPr id="6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6291072" y="5084064"/>
              <a:ext cx="0" cy="603504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  <p:sp>
          <p:nvSpPr>
            <p:cNvPr id="68" name="Line 7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252765" y="5696819"/>
              <a:ext cx="0" cy="301752"/>
            </a:xfrm>
            <a:prstGeom prst="lin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90698" y="4828032"/>
            <a:ext cx="1375267" cy="528381"/>
            <a:chOff x="4343840" y="5029200"/>
            <a:chExt cx="1375267" cy="528381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4347507" y="5557581"/>
              <a:ext cx="1371600" cy="0"/>
            </a:xfrm>
            <a:prstGeom prst="straightConnector1">
              <a:avLst/>
            </a:prstGeom>
            <a:noFill/>
            <a:ln w="1270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4343840" y="5029200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4B2A85"/>
                  </a:solidFill>
                  <a:latin typeface="Calibri" pitchFamily="34" charset="0"/>
                </a:rPr>
                <a:t>User View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F2D042-978B-499E-86F4-C175F07EFEF0}"/>
                  </a:ext>
                </a:extLst>
              </p14:cNvPr>
              <p14:cNvContentPartPr/>
              <p14:nvPr/>
            </p14:nvContentPartPr>
            <p14:xfrm>
              <a:off x="6280920" y="4602240"/>
              <a:ext cx="2056320" cy="1444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F2D042-978B-499E-86F4-C175F07EFEF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71560" y="4592880"/>
                <a:ext cx="2075040" cy="146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96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27" y="2755583"/>
            <a:ext cx="4982516" cy="4023360"/>
          </a:xfrm>
          <a:prstGeom prst="rect">
            <a:avLst/>
          </a:prstGeom>
        </p:spPr>
      </p:pic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endParaRPr lang="en-US" sz="2400" dirty="0"/>
          </a:p>
          <a:p>
            <a:r>
              <a:rPr lang="en-US" sz="2400" dirty="0"/>
              <a:t>In x86-64 Linux:</a:t>
            </a:r>
          </a:p>
          <a:p>
            <a:pPr lvl="1"/>
            <a:r>
              <a:rPr lang="en-US" sz="2000" dirty="0"/>
              <a:t>Same address in each process </a:t>
            </a:r>
            <a:br>
              <a:rPr lang="en-US" sz="2000" dirty="0"/>
            </a:br>
            <a:r>
              <a:rPr lang="en-US" sz="2000" dirty="0"/>
              <a:t>refers to same shared </a:t>
            </a:r>
            <a:br>
              <a:rPr lang="en-US" sz="2000" dirty="0"/>
            </a:br>
            <a:r>
              <a:rPr lang="en-US" sz="2000" dirty="0"/>
              <a:t>memory location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92040" y="2907792"/>
            <a:ext cx="2103120" cy="36576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253C8EE-7A4D-4D54-AC2B-CD00846F8B69}"/>
                  </a:ext>
                </a:extLst>
              </p14:cNvPr>
              <p14:cNvContentPartPr/>
              <p14:nvPr/>
            </p14:nvContentPartPr>
            <p14:xfrm>
              <a:off x="3203280" y="2828520"/>
              <a:ext cx="1671480" cy="375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253C8EE-7A4D-4D54-AC2B-CD00846F8B6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3920" y="2819160"/>
                <a:ext cx="1690200" cy="37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44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41" name="Rectangle 40"/>
          <p:cNvSpPr/>
          <p:nvPr>
            <p:custDataLst>
              <p:tags r:id="rId23"/>
            </p:custDataLst>
          </p:nvPr>
        </p:nvSpPr>
        <p:spPr bwMode="auto">
          <a:xfrm>
            <a:off x="5522975" y="4114799"/>
            <a:ext cx="3136392" cy="140817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54"/>
          <p:cNvSpPr/>
          <p:nvPr>
            <p:custDataLst>
              <p:tags r:id="rId24"/>
            </p:custDataLst>
          </p:nvPr>
        </p:nvSpPr>
        <p:spPr bwMode="auto">
          <a:xfrm>
            <a:off x="2194560" y="5724144"/>
            <a:ext cx="1097280" cy="93268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34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z="2400" dirty="0"/>
              <a:t>Processes are managed by a </a:t>
            </a:r>
            <a:r>
              <a:rPr lang="en-US" sz="2400" i="1" dirty="0"/>
              <a:t>shared</a:t>
            </a:r>
            <a:r>
              <a:rPr lang="en-US" sz="2400" dirty="0"/>
              <a:t> chunk of OS code </a:t>
            </a:r>
            <a:br>
              <a:rPr lang="en-US" sz="2400" dirty="0"/>
            </a:br>
            <a:r>
              <a:rPr lang="en-US" sz="2400" dirty="0"/>
              <a:t>called the </a:t>
            </a:r>
            <a:r>
              <a:rPr lang="en-US" sz="2400" dirty="0">
                <a:solidFill>
                  <a:srgbClr val="FF0000"/>
                </a:solidFill>
              </a:rPr>
              <a:t>kernel</a:t>
            </a:r>
          </a:p>
          <a:p>
            <a:pPr lvl="1"/>
            <a:r>
              <a:rPr lang="en-US" sz="2000" dirty="0"/>
              <a:t>The kernel is not a separate process, but rather runs as part of a user process</a:t>
            </a:r>
          </a:p>
          <a:p>
            <a:r>
              <a:rPr lang="en-US" sz="2400" dirty="0"/>
              <a:t>Context switch passes control flow from one process to another and is performed using kernel code</a:t>
            </a:r>
            <a:endParaRPr lang="en-US" sz="2400" b="0" dirty="0">
              <a:solidFill>
                <a:srgbClr val="4B2A85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0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09065" y="3749040"/>
            <a:ext cx="107125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A</a:t>
            </a: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32057" y="3749040"/>
            <a:ext cx="106324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 B</a:t>
            </a: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840480"/>
            <a:ext cx="0" cy="2743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19725" y="426720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19725" y="4681538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19725" y="5094288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2263" y="5530850"/>
            <a:ext cx="115256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19725" y="5988050"/>
            <a:ext cx="9972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4200" y="4648566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Lato" panose="020F0502020204030203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4200" y="5518060"/>
            <a:ext cx="1372235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context switch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0225" y="4953000"/>
            <a:ext cx="6142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0" name="Text Box 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904084">
            <a:off x="3209952" y="4477944"/>
            <a:ext cx="10809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</a:t>
            </a:r>
            <a:endParaRPr lang="en-US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400800" y="457200"/>
            <a:ext cx="2468880" cy="36576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Assume only </a:t>
            </a:r>
            <a:r>
              <a:rPr lang="en-US" sz="2000" u="sng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one</a:t>
            </a: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CPU</a:t>
            </a:r>
          </a:p>
        </p:txBody>
      </p:sp>
    </p:spTree>
    <p:extLst>
      <p:ext uri="{BB962C8B-B14F-4D97-AF65-F5344CB8AC3E}">
        <p14:creationId xmlns:p14="http://schemas.microsoft.com/office/powerpoint/2010/main" val="18551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Processes &amp; Reaping Zombies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 and context switching</a:t>
            </a:r>
          </a:p>
          <a:p>
            <a:r>
              <a:rPr lang="en-US" b="1" dirty="0">
                <a:solidFill>
                  <a:srgbClr val="4B2A85"/>
                </a:solidFill>
              </a:rPr>
              <a:t>Creating new processes</a:t>
            </a:r>
          </a:p>
          <a:p>
            <a:pPr lvl="1"/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b="1" dirty="0">
                <a:solidFill>
                  <a:srgbClr val="4B2A85"/>
                </a:solidFill>
              </a:rPr>
              <a:t> ,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  <a:r>
              <a:rPr lang="en-US" b="1" dirty="0">
                <a:solidFill>
                  <a:srgbClr val="4B2A85"/>
                </a:solidFill>
              </a:rPr>
              <a:t>, and 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</a:p>
          <a:p>
            <a:r>
              <a:rPr lang="en-US" b="1" dirty="0">
                <a:solidFill>
                  <a:srgbClr val="4B2A85"/>
                </a:solidFill>
              </a:rPr>
              <a:t>Zombies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0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 bwMode="auto">
          <a:xfrm>
            <a:off x="5212080" y="1828801"/>
            <a:ext cx="2743200" cy="3636039"/>
          </a:xfrm>
          <a:prstGeom prst="roundRect">
            <a:avLst>
              <a:gd name="adj" fmla="val 3415"/>
            </a:avLst>
          </a:prstGeom>
          <a:solidFill>
            <a:srgbClr val="DDF3E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t" anchorCtr="0"/>
          <a:lstStyle/>
          <a:p>
            <a:r>
              <a:rPr lang="en-US" sz="2400" b="0" i="1" dirty="0">
                <a:latin typeface="Calibri" panose="020F0502020204030204" pitchFamily="34" charset="0"/>
                <a:cs typeface="Calibri" panose="020F0502020204030204" pitchFamily="34" charset="0"/>
              </a:rPr>
              <a:t>Process 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080" y="3291840"/>
            <a:ext cx="1463040" cy="1463040"/>
          </a:xfrm>
          <a:prstGeom prst="rect">
            <a:avLst/>
          </a:prstGeom>
        </p:spPr>
      </p:pic>
      <p:grpSp>
        <p:nvGrpSpPr>
          <p:cNvPr id="20" name="Group 19"/>
          <p:cNvGrpSpPr/>
          <p:nvPr>
            <p:custDataLst>
              <p:tags r:id="rId1"/>
            </p:custDataLst>
          </p:nvPr>
        </p:nvGrpSpPr>
        <p:grpSpPr>
          <a:xfrm>
            <a:off x="6464808" y="2549252"/>
            <a:ext cx="1274186" cy="1611884"/>
            <a:chOff x="7212150" y="3291499"/>
            <a:chExt cx="1371600" cy="1905000"/>
          </a:xfrm>
        </p:grpSpPr>
        <p:sp>
          <p:nvSpPr>
            <p:cNvPr id="24" name="Rectangle 23"/>
            <p:cNvSpPr/>
            <p:nvPr>
              <p:custDataLst>
                <p:tags r:id="rId14"/>
              </p:custDataLst>
            </p:nvPr>
          </p:nvSpPr>
          <p:spPr bwMode="auto">
            <a:xfrm>
              <a:off x="7212150" y="3291499"/>
              <a:ext cx="1371600" cy="1905000"/>
            </a:xfrm>
            <a:prstGeom prst="rect">
              <a:avLst/>
            </a:prstGeom>
            <a:solidFill>
              <a:srgbClr val="F1C7C7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lIns="0" tIns="45720" rIns="0" bIns="0"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“Memory”</a:t>
              </a:r>
            </a:p>
          </p:txBody>
        </p:sp>
        <p:sp>
          <p:nvSpPr>
            <p:cNvPr id="25" name="Rectangle 24"/>
            <p:cNvSpPr/>
            <p:nvPr>
              <p:custDataLst>
                <p:tags r:id="rId15"/>
              </p:custDataLst>
            </p:nvPr>
          </p:nvSpPr>
          <p:spPr bwMode="auto">
            <a:xfrm>
              <a:off x="7348740" y="3861884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5"/>
            <p:cNvSpPr/>
            <p:nvPr>
              <p:custDataLst>
                <p:tags r:id="rId16"/>
              </p:custDataLst>
            </p:nvPr>
          </p:nvSpPr>
          <p:spPr bwMode="auto">
            <a:xfrm>
              <a:off x="7348740" y="4166685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  <p:sp>
          <p:nvSpPr>
            <p:cNvPr id="27" name="Rectangle 26"/>
            <p:cNvSpPr/>
            <p:nvPr>
              <p:custDataLst>
                <p:tags r:id="rId17"/>
              </p:custDataLst>
            </p:nvPr>
          </p:nvSpPr>
          <p:spPr bwMode="auto">
            <a:xfrm>
              <a:off x="7348740" y="4739470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Code</a:t>
              </a:r>
            </a:p>
          </p:txBody>
        </p:sp>
        <p:sp>
          <p:nvSpPr>
            <p:cNvPr id="28" name="Rectangle 27"/>
            <p:cNvSpPr/>
            <p:nvPr>
              <p:custDataLst>
                <p:tags r:id="rId18"/>
              </p:custDataLst>
            </p:nvPr>
          </p:nvSpPr>
          <p:spPr bwMode="auto">
            <a:xfrm>
              <a:off x="7348740" y="4455389"/>
              <a:ext cx="1066800" cy="304801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>
            <a:off x="6464808" y="4287177"/>
            <a:ext cx="1274186" cy="839136"/>
            <a:chOff x="7208670" y="5257800"/>
            <a:chExt cx="1371600" cy="990600"/>
          </a:xfrm>
        </p:grpSpPr>
        <p:sp>
          <p:nvSpPr>
            <p:cNvPr id="22" name="Rectangle 21"/>
            <p:cNvSpPr/>
            <p:nvPr>
              <p:custDataLst>
                <p:tags r:id="rId12"/>
              </p:custDataLst>
            </p:nvPr>
          </p:nvSpPr>
          <p:spPr bwMode="auto">
            <a:xfrm>
              <a:off x="7208670" y="5257800"/>
              <a:ext cx="1371600" cy="990600"/>
            </a:xfrm>
            <a:prstGeom prst="rect">
              <a:avLst/>
            </a:prstGeom>
            <a:solidFill>
              <a:srgbClr val="F6F5BD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1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“CPU”</a:t>
              </a:r>
            </a:p>
          </p:txBody>
        </p:sp>
        <p:sp>
          <p:nvSpPr>
            <p:cNvPr id="23" name="Rectangle 22"/>
            <p:cNvSpPr/>
            <p:nvPr>
              <p:custDataLst>
                <p:tags r:id="rId13"/>
              </p:custDataLst>
            </p:nvPr>
          </p:nvSpPr>
          <p:spPr bwMode="auto">
            <a:xfrm>
              <a:off x="7361070" y="5715000"/>
              <a:ext cx="1066800" cy="304800"/>
            </a:xfrm>
            <a:prstGeom prst="rect">
              <a:avLst/>
            </a:prstGeom>
            <a:solidFill>
              <a:srgbClr val="FFFFFF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Registers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 bwMode="auto">
          <a:xfrm>
            <a:off x="5029200" y="6035039"/>
            <a:ext cx="1828800" cy="548640"/>
          </a:xfrm>
          <a:prstGeom prst="roundRect">
            <a:avLst>
              <a:gd name="adj" fmla="val 9695"/>
            </a:avLst>
          </a:prstGeom>
          <a:solidFill>
            <a:srgbClr val="B8A677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 anchorCtr="0"/>
          <a:lstStyle/>
          <a:p>
            <a:pPr algn="ctr"/>
            <a:r>
              <a:rPr lang="en-US" sz="2400" b="0" dirty="0" err="1">
                <a:latin typeface="Calibri" panose="020F0502020204030204" pitchFamily="34" charset="0"/>
                <a:cs typeface="Calibri" panose="020F0502020204030204" pitchFamily="34" charset="0"/>
              </a:rPr>
              <a:t>Chrome.exe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097280" y="1828800"/>
            <a:ext cx="2743200" cy="3636040"/>
            <a:chOff x="3822072" y="4330476"/>
            <a:chExt cx="1479581" cy="1961146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3822072" y="4330476"/>
              <a:ext cx="1479581" cy="1961146"/>
            </a:xfrm>
            <a:prstGeom prst="roundRect">
              <a:avLst>
                <a:gd name="adj" fmla="val 3415"/>
              </a:avLst>
            </a:prstGeom>
            <a:solidFill>
              <a:srgbClr val="DDF3EA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t" anchorCtr="0"/>
            <a:lstStyle/>
            <a:p>
              <a:r>
                <a:rPr lang="en-US" sz="2400" b="0" i="1" dirty="0">
                  <a:latin typeface="Calibri" panose="020F0502020204030204" pitchFamily="34" charset="0"/>
                  <a:cs typeface="Calibri" panose="020F0502020204030204" pitchFamily="34" charset="0"/>
                </a:rPr>
                <a:t>Process 1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072" y="5119586"/>
              <a:ext cx="789110" cy="7891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>
              <p:custDataLst>
                <p:tags r:id="rId3"/>
              </p:custDataLst>
            </p:nvPr>
          </p:nvGrpSpPr>
          <p:grpSpPr>
            <a:xfrm>
              <a:off x="4499705" y="4719061"/>
              <a:ext cx="687249" cy="869391"/>
              <a:chOff x="7212150" y="3291499"/>
              <a:chExt cx="1371600" cy="1905000"/>
            </a:xfrm>
          </p:grpSpPr>
          <p:sp>
            <p:nvSpPr>
              <p:cNvPr id="12" name="Rectangle 11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212150" y="3291499"/>
                <a:ext cx="1371600" cy="1905000"/>
              </a:xfrm>
              <a:prstGeom prst="rect">
                <a:avLst/>
              </a:prstGeom>
              <a:solidFill>
                <a:srgbClr val="F1C7C7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lIns="0" tIns="45720" rIns="0" bIns="0"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“Memory”</a:t>
                </a:r>
              </a:p>
            </p:txBody>
          </p:sp>
          <p:sp>
            <p:nvSpPr>
              <p:cNvPr id="13" name="Rectangle 12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348740" y="3861884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Stack</a:t>
                </a:r>
              </a:p>
            </p:txBody>
          </p:sp>
          <p:sp>
            <p:nvSpPr>
              <p:cNvPr id="14" name="Rectangle 13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7348740" y="4166685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Heap</a:t>
                </a:r>
              </a:p>
            </p:txBody>
          </p:sp>
          <p:sp>
            <p:nvSpPr>
              <p:cNvPr id="15" name="Rectangle 14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348740" y="4739470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Code</a:t>
                </a:r>
              </a:p>
            </p:txBody>
          </p:sp>
          <p:sp>
            <p:nvSpPr>
              <p:cNvPr id="16" name="Rectangle 15"/>
              <p:cNvSpPr/>
              <p:nvPr>
                <p:custDataLst>
                  <p:tags r:id="rId11"/>
                </p:custDataLst>
              </p:nvPr>
            </p:nvSpPr>
            <p:spPr bwMode="auto">
              <a:xfrm>
                <a:off x="7348740" y="4455389"/>
                <a:ext cx="1066800" cy="304801"/>
              </a:xfrm>
              <a:prstGeom prst="rect">
                <a:avLst/>
              </a:prstGeom>
              <a:solidFill>
                <a:schemeClr val="bg1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</a:t>
                </a:r>
              </a:p>
            </p:txBody>
          </p:sp>
        </p:grpSp>
        <p:grpSp>
          <p:nvGrpSpPr>
            <p:cNvPr id="9" name="Group 8"/>
            <p:cNvGrpSpPr/>
            <p:nvPr>
              <p:custDataLst>
                <p:tags r:id="rId4"/>
              </p:custDataLst>
            </p:nvPr>
          </p:nvGrpSpPr>
          <p:grpSpPr>
            <a:xfrm>
              <a:off x="4499705" y="5656434"/>
              <a:ext cx="687249" cy="452599"/>
              <a:chOff x="7208670" y="5257800"/>
              <a:chExt cx="1371600" cy="990600"/>
            </a:xfrm>
          </p:grpSpPr>
          <p:sp>
            <p:nvSpPr>
              <p:cNvPr id="10" name="Rectangle 9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7208670" y="5257800"/>
                <a:ext cx="1371600" cy="990600"/>
              </a:xfrm>
              <a:prstGeom prst="rect">
                <a:avLst/>
              </a:prstGeom>
              <a:solidFill>
                <a:srgbClr val="F6F5BD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t" anchorCtr="1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“CPU”</a:t>
                </a:r>
              </a:p>
            </p:txBody>
          </p:sp>
          <p:sp>
            <p:nvSpPr>
              <p:cNvPr id="11" name="Rectangle 10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7361070" y="5715000"/>
                <a:ext cx="1066800" cy="304800"/>
              </a:xfrm>
              <a:prstGeom prst="rect">
                <a:avLst/>
              </a:prstGeom>
              <a:solidFill>
                <a:srgbClr val="FFFFFF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rtlCol="0" anchor="ctr"/>
              <a:lstStyle/>
              <a:p>
                <a:pPr algn="ctr"/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Registers</a:t>
                </a: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3918612" y="3224065"/>
            <a:ext cx="1280160" cy="461665"/>
          </a:xfrm>
          <a:prstGeom prst="rect">
            <a:avLst/>
          </a:prstGeom>
          <a:noFill/>
          <a:ln>
            <a:noFill/>
          </a:ln>
        </p:spPr>
        <p:txBody>
          <a:bodyPr wrap="none" lIns="0" rIns="0" rtlCol="0">
            <a:no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0" y="5508603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exec*()</a:t>
            </a:r>
          </a:p>
        </p:txBody>
      </p:sp>
      <p:cxnSp>
        <p:nvCxnSpPr>
          <p:cNvPr id="32" name="Straight Arrow Connector 31"/>
          <p:cNvCxnSpPr>
            <a:stCxn id="6" idx="3"/>
            <a:endCxn id="18" idx="1"/>
          </p:cNvCxnSpPr>
          <p:nvPr/>
        </p:nvCxnSpPr>
        <p:spPr bwMode="auto">
          <a:xfrm>
            <a:off x="3840480" y="3646820"/>
            <a:ext cx="1371600" cy="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4" idx="0"/>
            <a:endCxn id="29" idx="2"/>
          </p:cNvCxnSpPr>
          <p:nvPr/>
        </p:nvCxnSpPr>
        <p:spPr bwMode="auto">
          <a:xfrm flipV="1">
            <a:off x="5943600" y="4754880"/>
            <a:ext cx="0" cy="12801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5201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Creating New Processes &amp; Programs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 (Linux):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Family: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execvp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execlp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lang="en-US" dirty="0"/>
              <a:t>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execve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are </a:t>
            </a:r>
            <a:r>
              <a:rPr lang="en-US" i="1" dirty="0"/>
              <a:t>system calls</a:t>
            </a:r>
            <a:endParaRPr lang="en-US" sz="1400" dirty="0"/>
          </a:p>
          <a:p>
            <a:pPr lvl="2"/>
            <a:endParaRPr lang="en-US" dirty="0"/>
          </a:p>
          <a:p>
            <a:r>
              <a:rPr lang="en-US" dirty="0"/>
              <a:t>Other system calls for process management: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getpid()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exit()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</a:t>
            </a:r>
            <a:r>
              <a:rPr lang="en-US" dirty="0">
                <a:solidFill>
                  <a:srgbClr val="000000"/>
                </a:solidFill>
                <a:cs typeface="Lato" panose="020F050202020403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94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dirty="0"/>
              <a:t>:  Creating 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fork(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000" dirty="0"/>
              <a:t>Creates a new “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” process that is </a:t>
            </a:r>
            <a:r>
              <a:rPr lang="en-US" sz="2000" i="1" dirty="0"/>
              <a:t>identical</a:t>
            </a:r>
            <a:r>
              <a:rPr lang="en-US" sz="2000" dirty="0"/>
              <a:t> to the calling “</a:t>
            </a:r>
            <a:r>
              <a:rPr lang="en-US" sz="2000" dirty="0">
                <a:solidFill>
                  <a:srgbClr val="0070C0"/>
                </a:solidFill>
              </a:rPr>
              <a:t>parent</a:t>
            </a:r>
            <a:r>
              <a:rPr lang="en-US" sz="2000" dirty="0"/>
              <a:t>” process, including all state (memory, registers, etc.)</a:t>
            </a:r>
          </a:p>
          <a:p>
            <a:pPr lvl="1"/>
            <a:r>
              <a:rPr lang="en-US" sz="2000" dirty="0"/>
              <a:t>Returns 0 to the </a:t>
            </a:r>
            <a:r>
              <a:rPr lang="en-US" sz="2000" dirty="0">
                <a:solidFill>
                  <a:srgbClr val="C00000"/>
                </a:solidFill>
              </a:rPr>
              <a:t>child</a:t>
            </a:r>
            <a:r>
              <a:rPr lang="en-US" sz="2000" dirty="0"/>
              <a:t> process</a:t>
            </a:r>
          </a:p>
          <a:p>
            <a:pPr lvl="1"/>
            <a:r>
              <a:rPr lang="en-US" sz="2000" dirty="0"/>
              <a:t>Returns child’s </a:t>
            </a:r>
            <a:r>
              <a:rPr lang="en-US" sz="2000" dirty="0">
                <a:solidFill>
                  <a:srgbClr val="FF0000"/>
                </a:solidFill>
              </a:rPr>
              <a:t>process ID (PID)</a:t>
            </a:r>
            <a:r>
              <a:rPr lang="en-US" sz="2000" dirty="0"/>
              <a:t> to the </a:t>
            </a:r>
            <a:r>
              <a:rPr lang="en-US" sz="2000" dirty="0">
                <a:solidFill>
                  <a:srgbClr val="0070C0"/>
                </a:solidFill>
              </a:rPr>
              <a:t>parent </a:t>
            </a:r>
            <a:r>
              <a:rPr lang="en-US" sz="2000" dirty="0"/>
              <a:t>process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Child is </a:t>
            </a:r>
            <a:r>
              <a:rPr lang="en-US" sz="2400" i="1" dirty="0"/>
              <a:t>almost</a:t>
            </a:r>
            <a:r>
              <a:rPr lang="en-US" sz="2400" dirty="0"/>
              <a:t> identical to parent: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gets an identical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(but separate) copy of the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parent’s virtual address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space</a:t>
            </a:r>
          </a:p>
          <a:p>
            <a:pPr lvl="1"/>
            <a:r>
              <a:rPr lang="en-US" sz="2000" dirty="0">
                <a:cs typeface="Lato" panose="020F0502020204030203" pitchFamily="34" charset="0"/>
              </a:rPr>
              <a:t>Child has a different PID </a:t>
            </a:r>
            <a:br>
              <a:rPr lang="en-US" sz="2000" dirty="0">
                <a:cs typeface="Lato" panose="020F0502020204030203" pitchFamily="34" charset="0"/>
              </a:rPr>
            </a:br>
            <a:r>
              <a:rPr lang="en-US" sz="2000" dirty="0">
                <a:cs typeface="Lato" panose="020F0502020204030203" pitchFamily="34" charset="0"/>
              </a:rPr>
              <a:t>than the parent</a:t>
            </a:r>
            <a:endParaRPr lang="en-US" sz="2400" dirty="0">
              <a:latin typeface="Anonymous Pro" panose="02060609030202000504" pitchFamily="49" charset="0"/>
              <a:cs typeface="Courier New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is unique (and often confusing) because it is called </a:t>
            </a:r>
            <a:r>
              <a:rPr lang="en-US" sz="2400" dirty="0">
                <a:solidFill>
                  <a:srgbClr val="FF0000"/>
                </a:solidFill>
              </a:rPr>
              <a:t>once</a:t>
            </a:r>
            <a:r>
              <a:rPr lang="en-US" sz="2400" i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but returns </a:t>
            </a:r>
            <a:r>
              <a:rPr lang="en-US" sz="2400" dirty="0">
                <a:solidFill>
                  <a:srgbClr val="FF0000"/>
                </a:solidFill>
              </a:rPr>
              <a:t>“twice”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7594" y="3840480"/>
            <a:ext cx="4733988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("hello from </a:t>
            </a:r>
            <a:r>
              <a:rPr lang="en-US" sz="1800" b="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8EA287-B6B3-4839-80E7-A8517BC8D7E2}"/>
                  </a:ext>
                </a:extLst>
              </p14:cNvPr>
              <p14:cNvContentPartPr/>
              <p14:nvPr/>
            </p14:nvContentPartPr>
            <p14:xfrm>
              <a:off x="6717600" y="587880"/>
              <a:ext cx="2017440" cy="608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8EA287-B6B3-4839-80E7-A8517BC8D7E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08240" y="578520"/>
                <a:ext cx="2036160" cy="61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53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Fork Example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3749040"/>
            <a:ext cx="8366760" cy="2926080"/>
          </a:xfrm>
        </p:spPr>
        <p:txBody>
          <a:bodyPr/>
          <a:lstStyle/>
          <a:p>
            <a:r>
              <a:rPr lang="en-US" sz="2400" dirty="0"/>
              <a:t>Both processes continue/start execution after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</a:p>
          <a:p>
            <a:pPr lvl="1"/>
            <a:r>
              <a:rPr lang="en-US" sz="2000" dirty="0"/>
              <a:t>Child starts at instruction after the call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000" dirty="0"/>
              <a:t> (storing into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2000" dirty="0"/>
              <a:t>)</a:t>
            </a:r>
          </a:p>
          <a:p>
            <a:r>
              <a:rPr lang="en-US" sz="2400" dirty="0"/>
              <a:t>Can’t predict execution order of parent and child</a:t>
            </a:r>
          </a:p>
          <a:p>
            <a:r>
              <a:rPr lang="en-US" sz="2400" dirty="0"/>
              <a:t>Both processes start with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x=1</a:t>
            </a:r>
          </a:p>
          <a:p>
            <a:pPr lvl="1"/>
            <a:r>
              <a:rPr lang="en-US" sz="2000" dirty="0"/>
              <a:t>Subsequent changes 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are independent</a:t>
            </a:r>
          </a:p>
          <a:p>
            <a:r>
              <a:rPr lang="en-US" sz="2400" dirty="0"/>
              <a:t>Shared open files:  </a:t>
            </a:r>
            <a:r>
              <a:rPr lang="en-US" sz="2400" dirty="0" err="1"/>
              <a:t>stdout</a:t>
            </a:r>
            <a:r>
              <a:rPr lang="en-US" sz="2400" dirty="0"/>
              <a:t> is the same in both parent and child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799" y="1362456"/>
            <a:ext cx="7772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norm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fork1()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== 0)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("Child has x = %d\n", ++x);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 has x = %d\n", --x);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("Bye from process %d with x = %d\n",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(), x);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1CD1DB7-C1E5-4C40-A23E-8BFAFD0E0D87}"/>
                  </a:ext>
                </a:extLst>
              </p14:cNvPr>
              <p14:cNvContentPartPr/>
              <p14:nvPr/>
            </p14:nvContentPartPr>
            <p14:xfrm>
              <a:off x="93600" y="1312920"/>
              <a:ext cx="2945880" cy="5037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1CD1DB7-C1E5-4C40-A23E-8BFAFD0E0D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240" y="1303560"/>
                <a:ext cx="2964600" cy="505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12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Fork-Exec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  <a:r>
              <a:rPr lang="en-US" dirty="0"/>
              <a:t> creates a copy of the current process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exec*()</a:t>
            </a:r>
            <a:r>
              <a:rPr lang="en-US" dirty="0"/>
              <a:t> replaces the current process’ code and address space with the code for a different program</a:t>
            </a:r>
          </a:p>
          <a:p>
            <a:pPr lvl="2"/>
            <a:r>
              <a:rPr lang="en-US" dirty="0"/>
              <a:t>Whole family of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exec(3)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execve(2)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566160"/>
            <a:ext cx="7315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Example arguments: path="/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/bin/ls",</a:t>
            </a:r>
          </a:p>
          <a:p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//     argv[0]="/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usr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/bin/ls", 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[1]="-</a:t>
            </a:r>
            <a:r>
              <a:rPr lang="en-US" sz="1600" b="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ahl</a:t>
            </a:r>
            <a:r>
              <a:rPr lang="en-US" sz="1600" b="0" i="1" dirty="0">
                <a:latin typeface="Courier New" panose="02070309020205020404" pitchFamily="49" charset="0"/>
                <a:cs typeface="Courier New" panose="02070309020205020404" pitchFamily="49" charset="0"/>
              </a:rPr>
              <a:t>", argv[2]=NULL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fork_exec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path,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[])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!= 0)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("Parent: created a child %d\n", pid);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printf("Child: about to exec a new program\n");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execv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(path, argv);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("This line printed by parent only!\n");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0" y="548640"/>
            <a:ext cx="3291840" cy="54864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Note: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the return values of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fork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sz="1600" dirty="0">
                <a:solidFill>
                  <a:srgbClr val="C00000"/>
                </a:solidFill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rPr>
              <a:t>exec*</a:t>
            </a:r>
            <a:r>
              <a: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should be checked for errors</a:t>
            </a:r>
          </a:p>
        </p:txBody>
      </p:sp>
    </p:spTree>
    <p:extLst>
      <p:ext uri="{BB962C8B-B14F-4D97-AF65-F5344CB8AC3E}">
        <p14:creationId xmlns:p14="http://schemas.microsoft.com/office/powerpoint/2010/main" val="36688705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 3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648497" y="3547996"/>
            <a:ext cx="506982" cy="53734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56616" y="438912"/>
            <a:ext cx="8405982" cy="762000"/>
          </a:xfrm>
        </p:spPr>
        <p:txBody>
          <a:bodyPr/>
          <a:lstStyle/>
          <a:p>
            <a:r>
              <a:rPr lang="en-US" dirty="0"/>
              <a:t>Exec-</a:t>
            </a:r>
            <a:r>
              <a:rPr lang="en-US" dirty="0" err="1"/>
              <a:t>ing</a:t>
            </a:r>
            <a:r>
              <a:rPr lang="en-US" dirty="0"/>
              <a:t>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4"/>
            </p:custDataLst>
          </p:nvPr>
        </p:nvGrpSpPr>
        <p:grpSpPr>
          <a:xfrm>
            <a:off x="680858" y="1188720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/usr/bin/bash</a:t>
              </a:r>
              <a:endParaRPr lang="en-US" sz="14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684316" y="3576230"/>
            <a:ext cx="0" cy="54864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6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</a:t>
              </a:r>
              <a:r>
                <a:rPr lang="en-US" b="0" dirty="0" err="1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usr</a:t>
              </a:r>
              <a:r>
                <a:rPr lang="en-US" b="0" dirty="0"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/bin/bash</a:t>
              </a:r>
              <a:endParaRPr lang="en-US" sz="1800" b="0" dirty="0"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7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/usr/bin/bash</a:t>
              </a: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8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Code: </a:t>
              </a:r>
              <a:r>
                <a:rPr lang="en-US" b="0" dirty="0">
                  <a:solidFill>
                    <a:srgbClr val="FF0000"/>
                  </a:solidFill>
                  <a:latin typeface="Calibri" panose="020F0502020204030204" pitchFamily="34" charset="0"/>
                  <a:ea typeface="Anonymous Pro" charset="0"/>
                  <a:cs typeface="Calibri" panose="020F0502020204030204" pitchFamily="34" charset="0"/>
                </a:rPr>
                <a:t>/usr/bin/ls</a:t>
              </a:r>
              <a:endParaRPr lang="en-US" sz="1400" b="0" dirty="0">
                <a:solidFill>
                  <a:srgbClr val="FF0000"/>
                </a:solidFill>
                <a:latin typeface="Calibri" panose="020F0502020204030204" pitchFamily="34" charset="0"/>
                <a:ea typeface="Anonymous Pro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</p:grp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1596120" y="3613140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24204" y="4968304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exec*()</a:t>
            </a: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3808324" y="1568727"/>
            <a:ext cx="48583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Very high-level diagram of what happens when you run the command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in a Linux shell:</a:t>
            </a:r>
          </a:p>
          <a:p>
            <a:pPr marL="457200" indent="-457200">
              <a:buClr>
                <a:srgbClr val="4B2A85"/>
              </a:buClr>
              <a:buSzPct val="60000"/>
              <a:buFont typeface="Wingdings" panose="05000000000000000000" pitchFamily="2" charset="2"/>
              <a:buChar char="v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is the loading part of CALL!</a:t>
            </a:r>
            <a:endParaRPr lang="en-US" sz="2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parent</a:t>
            </a: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child</a:t>
            </a: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97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Lato" panose="020F0502020204030203" pitchFamily="34" charset="0"/>
              </a:rPr>
              <a:t>child</a:t>
            </a: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8E08D6-E2E5-4A22-8444-45FCAD56642B}"/>
                  </a:ext>
                </a:extLst>
              </p14:cNvPr>
              <p14:cNvContentPartPr/>
              <p14:nvPr/>
            </p14:nvContentPartPr>
            <p14:xfrm>
              <a:off x="5313960" y="4135320"/>
              <a:ext cx="3260160" cy="2551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8E08D6-E2E5-4A22-8444-45FCAD56642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04600" y="4125960"/>
                <a:ext cx="3278880" cy="257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509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2" grpId="0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execve</a:t>
            </a:r>
            <a:r>
              <a:rPr lang="en-US" dirty="0"/>
              <a:t> Example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38</a:t>
            </a:fld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2"/>
            </p:custDataLst>
          </p:nvPr>
        </p:nvSpPr>
        <p:spPr>
          <a:xfrm>
            <a:off x="5943600" y="2651760"/>
            <a:ext cx="1976823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“/</a:t>
            </a:r>
            <a:r>
              <a:rPr lang="en-US" sz="1800" dirty="0" err="1">
                <a:latin typeface="Courier New"/>
                <a:cs typeface="Courier New"/>
              </a:rPr>
              <a:t>usr</a:t>
            </a:r>
            <a:r>
              <a:rPr lang="en-US" sz="1800" dirty="0">
                <a:latin typeface="Courier New"/>
                <a:cs typeface="Courier New"/>
              </a:rPr>
              <a:t>/bin/ls”</a:t>
            </a:r>
          </a:p>
        </p:txBody>
      </p:sp>
      <p:sp>
        <p:nvSpPr>
          <p:cNvPr id="31" name="TextBox 30"/>
          <p:cNvSpPr txBox="1"/>
          <p:nvPr>
            <p:custDataLst>
              <p:tags r:id="rId3"/>
            </p:custDataLst>
          </p:nvPr>
        </p:nvSpPr>
        <p:spPr>
          <a:xfrm>
            <a:off x="5943600" y="2377440"/>
            <a:ext cx="736099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“-l”</a:t>
            </a: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5943600" y="21031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“lab4”</a:t>
            </a:r>
          </a:p>
        </p:txBody>
      </p:sp>
      <p:sp>
        <p:nvSpPr>
          <p:cNvPr id="33" name="TextBox 32"/>
          <p:cNvSpPr txBox="1"/>
          <p:nvPr>
            <p:custDataLst>
              <p:tags r:id="rId5"/>
            </p:custDataLst>
          </p:nvPr>
        </p:nvSpPr>
        <p:spPr>
          <a:xfrm>
            <a:off x="5394960" y="4023360"/>
            <a:ext cx="1838965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“USER=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wysem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”</a:t>
            </a:r>
          </a:p>
        </p:txBody>
      </p:sp>
      <p:sp>
        <p:nvSpPr>
          <p:cNvPr id="35" name="TextBox 34"/>
          <p:cNvSpPr txBox="1"/>
          <p:nvPr>
            <p:custDataLst>
              <p:tags r:id="rId6"/>
            </p:custDataLst>
          </p:nvPr>
        </p:nvSpPr>
        <p:spPr>
          <a:xfrm>
            <a:off x="5394960" y="3474720"/>
            <a:ext cx="266611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“PWD=/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users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wysem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”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60320" y="1828800"/>
          <a:ext cx="274320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argc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[2]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myargv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7" name="Straight Arrow Connector 36"/>
          <p:cNvCxnSpPr/>
          <p:nvPr>
            <p:custDataLst>
              <p:tags r:id="rId7"/>
            </p:custDataLst>
          </p:nvPr>
        </p:nvCxnSpPr>
        <p:spPr bwMode="auto">
          <a:xfrm>
            <a:off x="5212080" y="278892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>
            <p:custDataLst>
              <p:tags r:id="rId8"/>
            </p:custDataLst>
          </p:nvPr>
        </p:nvCxnSpPr>
        <p:spPr bwMode="auto">
          <a:xfrm flipV="1">
            <a:off x="5212080" y="2514600"/>
            <a:ext cx="731520" cy="350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2560320" y="3200400"/>
          <a:ext cx="219456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[n] = NULL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[n-1]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...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envp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[0]</a:t>
                      </a:r>
                    </a:p>
                  </a:txBody>
                  <a:tcPr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>
            <p:custDataLst>
              <p:tags r:id="rId9"/>
            </p:custDataLst>
          </p:nvPr>
        </p:nvCxnSpPr>
        <p:spPr bwMode="auto">
          <a:xfrm>
            <a:off x="5212080" y="22402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/>
          <p:nvPr>
            <p:custDataLst>
              <p:tags r:id="rId10"/>
            </p:custDataLst>
          </p:nvPr>
        </p:nvCxnSpPr>
        <p:spPr bwMode="auto">
          <a:xfrm>
            <a:off x="4663440" y="4160520"/>
            <a:ext cx="731520" cy="50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/>
          <p:nvPr>
            <p:custDataLst>
              <p:tags r:id="rId11"/>
            </p:custDataLst>
          </p:nvPr>
        </p:nvCxnSpPr>
        <p:spPr bwMode="auto">
          <a:xfrm flipV="1">
            <a:off x="4663440" y="3610848"/>
            <a:ext cx="731520" cy="12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>
            <p:custDataLst>
              <p:tags r:id="rId12"/>
            </p:custDataLst>
          </p:nvPr>
        </p:nvSpPr>
        <p:spPr>
          <a:xfrm>
            <a:off x="685800" y="4160520"/>
            <a:ext cx="1149674" cy="276999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environ</a:t>
            </a:r>
          </a:p>
        </p:txBody>
      </p:sp>
      <p:cxnSp>
        <p:nvCxnSpPr>
          <p:cNvPr id="30" name="Straight Arrow Connector 29"/>
          <p:cNvCxnSpPr/>
          <p:nvPr>
            <p:custDataLst>
              <p:tags r:id="rId13"/>
            </p:custDataLst>
          </p:nvPr>
        </p:nvCxnSpPr>
        <p:spPr bwMode="auto">
          <a:xfrm flipV="1">
            <a:off x="1828800" y="42976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>
            <p:custDataLst>
              <p:tags r:id="rId14"/>
            </p:custDataLst>
          </p:nvPr>
        </p:nvSpPr>
        <p:spPr>
          <a:xfrm>
            <a:off x="822960" y="2788920"/>
            <a:ext cx="1011815" cy="276999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myargv</a:t>
            </a:r>
            <a:endParaRPr lang="en-US" sz="1800" dirty="0">
              <a:latin typeface="Courier New"/>
              <a:cs typeface="Courier New"/>
            </a:endParaRPr>
          </a:p>
        </p:txBody>
      </p:sp>
      <p:cxnSp>
        <p:nvCxnSpPr>
          <p:cNvPr id="40" name="Straight Arrow Connector 39"/>
          <p:cNvCxnSpPr/>
          <p:nvPr>
            <p:custDataLst>
              <p:tags r:id="rId15"/>
            </p:custDataLst>
          </p:nvPr>
        </p:nvCxnSpPr>
        <p:spPr bwMode="auto">
          <a:xfrm flipV="1">
            <a:off x="1828800" y="2926080"/>
            <a:ext cx="731520" cy="80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22960" y="4655988"/>
            <a:ext cx="749808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((</a:t>
            </a:r>
            <a:r>
              <a:rPr lang="en-US" sz="1800" dirty="0" err="1">
                <a:latin typeface="Courier New" pitchFamily="49" charset="0"/>
              </a:rPr>
              <a:t>pid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b="1" dirty="0">
                <a:solidFill>
                  <a:srgbClr val="4B2A85"/>
                </a:solidFill>
                <a:latin typeface="Courier New" pitchFamily="49" charset="0"/>
              </a:rPr>
              <a:t>fork</a:t>
            </a:r>
            <a:r>
              <a:rPr lang="en-US" sz="1800" dirty="0">
                <a:latin typeface="Courier New" pitchFamily="49" charset="0"/>
              </a:rPr>
              <a:t>()) == 0) {   </a:t>
            </a:r>
            <a:r>
              <a:rPr lang="en-US" sz="1800" i="1" dirty="0">
                <a:latin typeface="Courier New" pitchFamily="49" charset="0"/>
              </a:rPr>
              <a:t>/* Child runs program */</a:t>
            </a:r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b="1" dirty="0">
                <a:latin typeface="Courier New" pitchFamily="49" charset="0"/>
              </a:rPr>
              <a:t>if</a:t>
            </a:r>
            <a:r>
              <a:rPr lang="en-US" sz="1800" dirty="0">
                <a:latin typeface="Courier New" pitchFamily="49" charset="0"/>
              </a:rPr>
              <a:t> (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</a:rPr>
              <a:t>execve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, environ) &lt; 0) {</a:t>
            </a:r>
          </a:p>
          <a:p>
            <a:r>
              <a:rPr lang="en-US" sz="1800" dirty="0">
                <a:latin typeface="Courier New" pitchFamily="49" charset="0"/>
              </a:rPr>
              <a:t>  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("%s: Command not found.\n", </a:t>
            </a:r>
            <a:r>
              <a:rPr lang="en-US" sz="1800" dirty="0" err="1">
                <a:latin typeface="Courier New" pitchFamily="49" charset="0"/>
              </a:rPr>
              <a:t>myargv</a:t>
            </a:r>
            <a:r>
              <a:rPr lang="en-US" sz="1800" dirty="0">
                <a:latin typeface="Courier New" pitchFamily="49" charset="0"/>
              </a:rPr>
              <a:t>[0]);</a:t>
            </a:r>
          </a:p>
          <a:p>
            <a:r>
              <a:rPr lang="en-US" sz="1800" dirty="0">
                <a:latin typeface="Courier New" pitchFamily="49" charset="0"/>
              </a:rPr>
              <a:t>      exit(1);</a:t>
            </a:r>
            <a:endParaRPr lang="en-US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   }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42" name="Rectangle 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1000" y="1222022"/>
            <a:ext cx="8571932" cy="45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Calibri"/>
                <a:cs typeface="Calibri"/>
              </a:rPr>
              <a:t>Execute</a:t>
            </a:r>
            <a:r>
              <a:rPr lang="en-US" sz="2000" dirty="0">
                <a:latin typeface="Courier New" pitchFamily="49" charset="0"/>
              </a:rPr>
              <a:t> “/</a:t>
            </a:r>
            <a:r>
              <a:rPr lang="en-US" sz="2000" dirty="0" err="1">
                <a:latin typeface="Courier New" pitchFamily="49" charset="0"/>
              </a:rPr>
              <a:t>usr</a:t>
            </a:r>
            <a:r>
              <a:rPr lang="en-US" sz="2000" dirty="0">
                <a:latin typeface="Courier New"/>
                <a:cs typeface="Courier New"/>
              </a:rPr>
              <a:t>/bin/ls –l lab4</a:t>
            </a:r>
            <a:r>
              <a:rPr lang="en-US" sz="2000" dirty="0">
                <a:latin typeface="Courier New" pitchFamily="49" charset="0"/>
              </a:rPr>
              <a:t>” </a:t>
            </a:r>
            <a:r>
              <a:rPr lang="en-US" sz="2000" dirty="0">
                <a:latin typeface="Calibri"/>
                <a:cs typeface="Calibri"/>
              </a:rPr>
              <a:t>in child process using current 							         environment: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>
            <p:custDataLst>
              <p:tags r:id="rId18"/>
            </p:custDataLst>
          </p:nvPr>
        </p:nvSpPr>
        <p:spPr>
          <a:xfrm>
            <a:off x="457200" y="2157480"/>
            <a:ext cx="1708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 == 3)</a:t>
            </a: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914400" y="6379486"/>
            <a:ext cx="7313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82853">
              <a:defRPr/>
            </a:pP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Run the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printenv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 command in 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inux shell to see your own environment variables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1395144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0"/>
            <a:ext cx="3259926" cy="1905000"/>
          </a:xfrm>
        </p:spPr>
        <p:txBody>
          <a:bodyPr/>
          <a:lstStyle/>
          <a:p>
            <a:r>
              <a:rPr lang="en-US" dirty="0"/>
              <a:t>Structure of </a:t>
            </a:r>
            <a:br>
              <a:rPr lang="en-US" dirty="0"/>
            </a:br>
            <a:r>
              <a:rPr lang="en-US" dirty="0"/>
              <a:t>the Stack when a new program starts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68F54-7D91-4A76-BC8A-DF2228B9AEE4}" type="slidenum">
              <a:rPr lang="en-US" smtClean="0"/>
              <a:t>39</a:t>
            </a:fld>
            <a:endParaRPr lang="en-US"/>
          </a:p>
        </p:txBody>
      </p:sp>
      <p:sp>
        <p:nvSpPr>
          <p:cNvPr id="38" name="Rectangle 3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97944" y="737558"/>
            <a:ext cx="2819400" cy="685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environment variable strings</a:t>
            </a:r>
          </a:p>
        </p:txBody>
      </p:sp>
      <p:sp>
        <p:nvSpPr>
          <p:cNvPr id="39" name="Rectangle 38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97944" y="1423358"/>
            <a:ext cx="2819400" cy="685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Null-terminated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command-line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arg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strings</a:t>
            </a:r>
          </a:p>
        </p:txBody>
      </p:sp>
      <p:sp>
        <p:nvSpPr>
          <p:cNvPr id="40" name="Rectangle 38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97944" y="2109158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38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97944" y="24139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[n] == NULL</a:t>
            </a:r>
          </a:p>
        </p:txBody>
      </p:sp>
      <p:sp>
        <p:nvSpPr>
          <p:cNvPr id="42" name="Rectangle 38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97944" y="27187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[n-1]</a:t>
            </a:r>
          </a:p>
        </p:txBody>
      </p:sp>
      <p:sp>
        <p:nvSpPr>
          <p:cNvPr id="43" name="Rectangle 38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97944" y="30235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4" name="Rectangle 38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97944" y="3328358"/>
            <a:ext cx="2819400" cy="304800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envp[0]</a:t>
            </a:r>
          </a:p>
        </p:txBody>
      </p:sp>
      <p:sp>
        <p:nvSpPr>
          <p:cNvPr id="45" name="Rectangle 38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7944" y="3633158"/>
            <a:ext cx="28194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argv[argc] = NULL</a:t>
            </a:r>
          </a:p>
        </p:txBody>
      </p:sp>
      <p:sp>
        <p:nvSpPr>
          <p:cNvPr id="46" name="Rectangle 38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97944" y="39379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argv[argc-1]</a:t>
            </a:r>
          </a:p>
        </p:txBody>
      </p:sp>
      <p:sp>
        <p:nvSpPr>
          <p:cNvPr id="47" name="Rectangle 38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97944" y="42427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48" name="Rectangle 39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97944" y="4547558"/>
            <a:ext cx="2819400" cy="304800"/>
          </a:xfrm>
          <a:prstGeom prst="rect">
            <a:avLst/>
          </a:prstGeom>
          <a:solidFill>
            <a:srgbClr val="ADADEB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argv[0]</a:t>
            </a:r>
          </a:p>
        </p:txBody>
      </p:sp>
      <p:sp>
        <p:nvSpPr>
          <p:cNvPr id="49" name="Rectangle 39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05072" y="584463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Future stack frame for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Text Box 40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757737" y="2773000"/>
            <a:ext cx="1242648" cy="64633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environ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(global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1" name="Line 40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3045404" y="4791890"/>
            <a:ext cx="961021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Line 40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616944" y="46364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Line 40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3616944" y="2032958"/>
            <a:ext cx="0" cy="25908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40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616944" y="20329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4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703044" y="3417258"/>
            <a:ext cx="4953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41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 flipV="1">
            <a:off x="7236444" y="1347158"/>
            <a:ext cx="0" cy="205740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41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817344" y="1347158"/>
            <a:ext cx="3810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Oval 41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4112244" y="45951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Oval 419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626844" y="3375983"/>
            <a:ext cx="92075" cy="92075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 Box 42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52670" y="644967"/>
            <a:ext cx="16690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Bottom of stack</a:t>
            </a:r>
          </a:p>
        </p:txBody>
      </p:sp>
      <p:sp>
        <p:nvSpPr>
          <p:cNvPr id="61" name="Text Box 422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980560" y="5607861"/>
            <a:ext cx="1317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Top of stack</a:t>
            </a:r>
          </a:p>
        </p:txBody>
      </p:sp>
      <p:sp>
        <p:nvSpPr>
          <p:cNvPr id="64" name="Line 43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406067" y="3510660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Line 43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6830040" y="3510396"/>
            <a:ext cx="585722" cy="16008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6" name="Text Box 40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912773" y="4489394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argv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7" name="Text Box 40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781869" y="3599674"/>
            <a:ext cx="1189831" cy="620121"/>
          </a:xfrm>
          <a:prstGeom prst="rect">
            <a:avLst/>
          </a:prstGeom>
          <a:solidFill>
            <a:srgbClr val="D5F1C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envp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8" name="Line 4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7421182" y="3296919"/>
            <a:ext cx="398673" cy="19424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Rectangle 37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001615" y="5157795"/>
            <a:ext cx="2819400" cy="685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Stack frame for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libc_start_main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cs typeface="Courier New"/>
            </a:endParaRPr>
          </a:p>
        </p:txBody>
      </p:sp>
      <p:sp>
        <p:nvSpPr>
          <p:cNvPr id="70" name="Rectangle 382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001614" y="4858873"/>
            <a:ext cx="2819400" cy="304800"/>
          </a:xfrm>
          <a:prstGeom prst="rect">
            <a:avLst/>
          </a:prstGeom>
          <a:solidFill>
            <a:srgbClr val="C0C0C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Text Box 401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905000" y="5271093"/>
            <a:ext cx="1113312" cy="584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charset="0"/>
              </a:rPr>
              <a:t>argc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(in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%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cs typeface="Courier New"/>
              </a:rPr>
              <a:t>rdi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163902" y="5792527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89882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Leading Up to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System 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Control flow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Exceptional control flow</a:t>
            </a:r>
          </a:p>
          <a:p>
            <a:pPr lvl="1"/>
            <a:r>
              <a:rPr lang="en-US" dirty="0"/>
              <a:t>Asynchronous exceptions (interrupts)</a:t>
            </a:r>
          </a:p>
          <a:p>
            <a:pPr lvl="1"/>
            <a:r>
              <a:rPr lang="en-US" dirty="0"/>
              <a:t>Synchronous exceptions (traps &amp; faults)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55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/>
              <a:t>: 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exit(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status)</a:t>
            </a:r>
          </a:p>
          <a:p>
            <a:pPr lvl="1"/>
            <a:r>
              <a:rPr lang="en-US" dirty="0"/>
              <a:t>Exits a process</a:t>
            </a:r>
          </a:p>
          <a:p>
            <a:pPr lvl="2"/>
            <a:r>
              <a:rPr lang="en-US" dirty="0"/>
              <a:t>Status code:  0 is used for a normal exit, nonzero for abnormal exit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4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When a process terminates, it still consumes system resources</a:t>
            </a:r>
          </a:p>
          <a:p>
            <a:pPr lvl="1"/>
            <a:r>
              <a:rPr lang="en-US" sz="2000" dirty="0"/>
              <a:t>Various tables maintained by OS</a:t>
            </a:r>
          </a:p>
          <a:p>
            <a:pPr lvl="1"/>
            <a:r>
              <a:rPr lang="en-US" sz="2000" dirty="0"/>
              <a:t>Called a “</a:t>
            </a:r>
            <a:r>
              <a:rPr lang="en-US" sz="2000" dirty="0">
                <a:solidFill>
                  <a:srgbClr val="FF0000"/>
                </a:solidFill>
              </a:rPr>
              <a:t>zombie</a:t>
            </a:r>
            <a:r>
              <a:rPr lang="en-US" sz="2000" dirty="0"/>
              <a:t>” (a</a:t>
            </a:r>
            <a:r>
              <a:rPr lang="en-US" sz="1800" dirty="0"/>
              <a:t> living corpse, half alive and half dead)</a:t>
            </a:r>
          </a:p>
          <a:p>
            <a:pPr lvl="1"/>
            <a:endParaRPr lang="en-US" sz="1800" dirty="0"/>
          </a:p>
          <a:p>
            <a:r>
              <a:rPr lang="en-US" sz="2400" i="1" dirty="0"/>
              <a:t>Reaping</a:t>
            </a:r>
            <a:r>
              <a:rPr lang="en-US" sz="2400" dirty="0"/>
              <a:t> is performed by parent on terminated child</a:t>
            </a:r>
            <a:endParaRPr lang="en-US" sz="2400" i="1" dirty="0"/>
          </a:p>
          <a:p>
            <a:pPr lvl="1"/>
            <a:r>
              <a:rPr lang="en-US" sz="2000" dirty="0"/>
              <a:t>Parent is given exit status information and kernel then deletes zombie child process</a:t>
            </a:r>
          </a:p>
          <a:p>
            <a:pPr lvl="1"/>
            <a:endParaRPr lang="en-US" sz="2000" dirty="0"/>
          </a:p>
          <a:p>
            <a:r>
              <a:rPr lang="en-US" sz="2400" dirty="0"/>
              <a:t>What if parent doesn’t reap?</a:t>
            </a:r>
          </a:p>
          <a:p>
            <a:pPr lvl="1"/>
            <a:r>
              <a:rPr lang="en-US" sz="2000" dirty="0"/>
              <a:t>If any parent terminates without reaping a child, then the orphaned child will be reaped by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2000" dirty="0"/>
              <a:t> process (pid == 1)</a:t>
            </a:r>
          </a:p>
          <a:p>
            <a:pPr lvl="2"/>
            <a:r>
              <a:rPr lang="en-US" sz="1800" b="1" dirty="0"/>
              <a:t>Note:  </a:t>
            </a:r>
            <a:r>
              <a:rPr lang="en-US" sz="1800" dirty="0"/>
              <a:t>on more recent Linux systems,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init</a:t>
            </a:r>
            <a:r>
              <a:rPr lang="en-US" sz="1800" dirty="0"/>
              <a:t> has been renamed </a:t>
            </a:r>
            <a:r>
              <a:rPr lang="en-US" sz="18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systemd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In long-running processes (e.g. shells, servers) we need </a:t>
            </a:r>
            <a:r>
              <a:rPr lang="en-US" sz="2000" i="1" dirty="0"/>
              <a:t>explicit</a:t>
            </a:r>
            <a:r>
              <a:rPr lang="en-US" sz="2000" dirty="0"/>
              <a:t> reaping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dirty="0"/>
              <a:t>: 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wait(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/>
              <a:t>Suspends current process (</a:t>
            </a:r>
            <a:r>
              <a:rPr lang="en-US" i="1" dirty="0"/>
              <a:t>i.e.</a:t>
            </a:r>
            <a:r>
              <a:rPr lang="en-US" dirty="0"/>
              <a:t> the parent) until one of its children terminates</a:t>
            </a:r>
          </a:p>
          <a:p>
            <a:pPr lvl="1"/>
            <a:r>
              <a:rPr lang="en-US" dirty="0"/>
              <a:t>Return value is the PID of the child process that terminated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/>
              <a:t>, then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child_status</a:t>
            </a:r>
            <a:r>
              <a:rPr lang="en-US" dirty="0"/>
              <a:t> value indicates why the child process terminated</a:t>
            </a:r>
          </a:p>
          <a:p>
            <a:pPr lvl="2"/>
            <a:r>
              <a:rPr lang="en-US" dirty="0"/>
              <a:t>Special macros for interpreting this status – see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wait(2)</a:t>
            </a: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1800"/>
              </a:spcBef>
            </a:pPr>
            <a:r>
              <a:rPr lang="en-US" b="1" dirty="0"/>
              <a:t>Note:</a:t>
            </a:r>
            <a:r>
              <a:rPr lang="en-US" b="0" dirty="0"/>
              <a:t>  If parent process has multiple children,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Process Management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fork</a:t>
            </a:r>
            <a:r>
              <a:rPr lang="en-US" sz="2400" dirty="0"/>
              <a:t> makes two copies of the same process  (parent &amp; child)</a:t>
            </a:r>
          </a:p>
          <a:p>
            <a:pPr lvl="1"/>
            <a:r>
              <a:rPr lang="en-US" sz="2000" dirty="0"/>
              <a:t>Returns different values to the two processes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exec*</a:t>
            </a:r>
            <a:r>
              <a:rPr lang="en-US" sz="2400" dirty="0"/>
              <a:t> replaces current process from file (new program)</a:t>
            </a:r>
          </a:p>
          <a:p>
            <a:pPr lvl="1"/>
            <a:r>
              <a:rPr lang="en-US" dirty="0"/>
              <a:t>Two-process program: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i="1" dirty="0"/>
              <a:t>/* child code */ </a:t>
            </a:r>
            <a:r>
              <a:rPr lang="en-US" dirty="0"/>
              <a:t>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 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</a:p>
          <a:p>
            <a:pPr lvl="2"/>
            <a:r>
              <a:rPr lang="en-US" b="1" dirty="0"/>
              <a:t>if</a:t>
            </a:r>
            <a:r>
              <a:rPr lang="en-US" dirty="0"/>
              <a:t> (pid == 0) { </a:t>
            </a:r>
            <a:r>
              <a:rPr lang="en-US" dirty="0" err="1"/>
              <a:t>execv</a:t>
            </a:r>
            <a:r>
              <a:rPr lang="en-US" dirty="0"/>
              <a:t>(</a:t>
            </a:r>
            <a:r>
              <a:rPr lang="is-IS" dirty="0"/>
              <a:t>…</a:t>
            </a:r>
            <a:r>
              <a:rPr lang="en-US" dirty="0"/>
              <a:t>) } </a:t>
            </a:r>
            <a:r>
              <a:rPr lang="en-US" b="1" dirty="0"/>
              <a:t>else</a:t>
            </a:r>
            <a:r>
              <a:rPr lang="en-US" dirty="0"/>
              <a:t> { </a:t>
            </a:r>
            <a:r>
              <a:rPr lang="en-US" i="1" dirty="0"/>
              <a:t>/* parent code */</a:t>
            </a:r>
            <a:r>
              <a:rPr lang="en-US" dirty="0"/>
              <a:t> }</a:t>
            </a: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sz="2400" dirty="0"/>
              <a:t> or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waitpid</a:t>
            </a:r>
            <a:r>
              <a:rPr lang="en-US" sz="2400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9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/>
              <a:t>At any given time, system has multiple active processes</a:t>
            </a:r>
          </a:p>
          <a:p>
            <a:pPr lvl="1"/>
            <a:r>
              <a:rPr lang="en-US" dirty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/>
              <a:t>Implemented using </a:t>
            </a:r>
            <a:r>
              <a:rPr lang="en-US" i="1" dirty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fork</a:t>
            </a:r>
            <a:r>
              <a:rPr lang="en-US" dirty="0"/>
              <a:t>:  one call, two returns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execve</a:t>
            </a:r>
            <a:r>
              <a:rPr lang="en-US" dirty="0"/>
              <a:t>:  one call, usually no return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</a:t>
            </a:r>
            <a:r>
              <a:rPr lang="en-US" dirty="0"/>
              <a:t> or </a:t>
            </a:r>
            <a:r>
              <a:rPr lang="en-US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waitpid</a:t>
            </a:r>
            <a:r>
              <a:rPr lang="en-US" dirty="0"/>
              <a:t>:  synchronization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exit</a:t>
            </a:r>
            <a:r>
              <a:rPr lang="en-US" dirty="0"/>
              <a:t>:  one call, no return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/>
              <a:t>So far:</a:t>
            </a:r>
            <a:r>
              <a:rPr lang="en-US" b="0" dirty="0"/>
              <a:t>  we’ve seen how the flow of control changes as a </a:t>
            </a:r>
            <a:r>
              <a:rPr lang="en-US" i="1" dirty="0"/>
              <a:t>single program</a:t>
            </a:r>
            <a:r>
              <a:rPr lang="en-US" b="0" i="1" dirty="0"/>
              <a:t> </a:t>
            </a:r>
            <a:r>
              <a:rPr lang="en-US" b="0" dirty="0"/>
              <a:t>executes</a:t>
            </a:r>
          </a:p>
          <a:p>
            <a:r>
              <a:rPr lang="en-US" b="1" dirty="0"/>
              <a:t>Reality:</a:t>
            </a:r>
            <a:r>
              <a:rPr lang="en-US" b="0" dirty="0"/>
              <a:t>  multiple programs running </a:t>
            </a:r>
            <a:r>
              <a:rPr lang="en-US" b="0" i="1" dirty="0"/>
              <a:t>concurrently</a:t>
            </a:r>
          </a:p>
          <a:p>
            <a:pPr lvl="1"/>
            <a:r>
              <a:rPr lang="en-US" b="0" dirty="0"/>
              <a:t>How does control flow across the many components of the system?</a:t>
            </a:r>
          </a:p>
          <a:p>
            <a:pPr lvl="1"/>
            <a:r>
              <a:rPr lang="en-US" dirty="0"/>
              <a:t>In particular: More programs running than CPUs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i="1" dirty="0">
                <a:solidFill>
                  <a:srgbClr val="FF0000"/>
                </a:solidFill>
              </a:rPr>
              <a:t>Exceptional </a:t>
            </a:r>
            <a:r>
              <a:rPr lang="en-US" dirty="0">
                <a:solidFill>
                  <a:srgbClr val="FF0000"/>
                </a:solidFill>
              </a:rPr>
              <a:t>control flow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basic mechanism used for:</a:t>
            </a:r>
          </a:p>
          <a:p>
            <a:pPr lvl="1"/>
            <a:r>
              <a:rPr lang="en-US" dirty="0"/>
              <a:t>Transferring control between </a:t>
            </a:r>
            <a:r>
              <a:rPr lang="en-US" i="1" dirty="0"/>
              <a:t>processes</a:t>
            </a:r>
            <a:r>
              <a:rPr lang="en-US" dirty="0"/>
              <a:t> and OS</a:t>
            </a:r>
          </a:p>
          <a:p>
            <a:pPr lvl="1"/>
            <a:r>
              <a:rPr lang="en-US" b="0" dirty="0"/>
              <a:t>Handling </a:t>
            </a:r>
            <a:r>
              <a:rPr lang="en-US" b="0" i="1" dirty="0"/>
              <a:t>I/O</a:t>
            </a:r>
            <a:r>
              <a:rPr lang="en-US" b="0" dirty="0"/>
              <a:t> and </a:t>
            </a:r>
            <a:r>
              <a:rPr lang="en-US" b="0" i="1" dirty="0"/>
              <a:t>virtual memory</a:t>
            </a:r>
            <a:r>
              <a:rPr lang="en-US" b="0" dirty="0"/>
              <a:t> within the OS</a:t>
            </a:r>
          </a:p>
          <a:p>
            <a:pPr lvl="1"/>
            <a:r>
              <a:rPr lang="en-US" dirty="0"/>
              <a:t>Implementing multi-process apps like shells and web servers</a:t>
            </a:r>
          </a:p>
          <a:p>
            <a:pPr lvl="1"/>
            <a:r>
              <a:rPr lang="en-US" dirty="0"/>
              <a:t>Implementing concurrency</a:t>
            </a:r>
          </a:p>
          <a:p>
            <a:pPr lvl="1"/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68880" y="3352919"/>
            <a:ext cx="4138058" cy="3139321"/>
            <a:chOff x="1790939" y="3352919"/>
            <a:chExt cx="4138058" cy="3139321"/>
          </a:xfrm>
        </p:grpSpPr>
        <p:sp>
          <p:nvSpPr>
            <p:cNvPr id="472067" name="Text Box 1027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190875" y="3814584"/>
              <a:ext cx="1739707" cy="26776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&lt;startup&gt;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  <a:p>
              <a:pPr>
                <a:lnSpc>
                  <a:spcPct val="100000"/>
                </a:lnSpc>
              </a:pPr>
              <a:r>
                <a:rPr lang="en-US" sz="2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instr</a:t>
              </a:r>
              <a:r>
                <a:rPr lang="en-US" sz="2400" baseline="-25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0000"/>
                </a:lnSpc>
              </a:pPr>
              <a:r>
                <a: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&lt;shutdown&gt;</a:t>
              </a:r>
            </a:p>
          </p:txBody>
        </p:sp>
        <p:sp>
          <p:nvSpPr>
            <p:cNvPr id="472069" name="Text Box 1029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190875" y="3352919"/>
              <a:ext cx="2738122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i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Physical control flow</a:t>
              </a:r>
            </a:p>
          </p:txBody>
        </p:sp>
        <p:sp>
          <p:nvSpPr>
            <p:cNvPr id="472071" name="Text Box 103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90939" y="4834028"/>
              <a:ext cx="756938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time</a:t>
              </a:r>
            </a:p>
          </p:txBody>
        </p:sp>
        <p:sp>
          <p:nvSpPr>
            <p:cNvPr id="8" name="Down Arrow 7"/>
            <p:cNvSpPr/>
            <p:nvPr>
              <p:custDataLst>
                <p:tags r:id="rId7"/>
              </p:custDataLst>
            </p:nvPr>
          </p:nvSpPr>
          <p:spPr bwMode="auto">
            <a:xfrm>
              <a:off x="2547877" y="3968018"/>
              <a:ext cx="457200" cy="24159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045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760" cy="4974336"/>
          </a:xfrm>
        </p:spPr>
        <p:txBody>
          <a:bodyPr/>
          <a:lstStyle/>
          <a:p>
            <a:r>
              <a:rPr lang="en-US" sz="2400" dirty="0"/>
              <a:t>Up to now, two ways to change control flow:</a:t>
            </a:r>
          </a:p>
          <a:p>
            <a:pPr lvl="1"/>
            <a:r>
              <a:rPr lang="en-US" sz="2000" dirty="0"/>
              <a:t>Jumps (conditional and unconditional)</a:t>
            </a:r>
          </a:p>
          <a:p>
            <a:pPr lvl="1"/>
            <a:r>
              <a:rPr lang="en-US" sz="2000" dirty="0"/>
              <a:t>Call and return</a:t>
            </a:r>
          </a:p>
          <a:p>
            <a:pPr lvl="1"/>
            <a:r>
              <a:rPr lang="en-US" sz="2000" dirty="0"/>
              <a:t>Both react to changes in </a:t>
            </a:r>
            <a:r>
              <a:rPr lang="en-US" sz="2000" i="1" dirty="0">
                <a:solidFill>
                  <a:srgbClr val="C00000"/>
                </a:solidFill>
              </a:rPr>
              <a:t>program state</a:t>
            </a:r>
            <a:endParaRPr lang="en-US" sz="2000" dirty="0">
              <a:solidFill>
                <a:srgbClr val="C0000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400" dirty="0"/>
              <a:t>Processor also needs to react to changes in </a:t>
            </a:r>
            <a:r>
              <a:rPr lang="en-US" sz="2400" i="1" dirty="0">
                <a:solidFill>
                  <a:srgbClr val="C00000"/>
                </a:solidFill>
              </a:rPr>
              <a:t>system state</a:t>
            </a:r>
          </a:p>
          <a:p>
            <a:pPr lvl="1"/>
            <a:r>
              <a:rPr lang="en-US" sz="2000" dirty="0"/>
              <a:t>Unix/Linux user hits “Ctrl-C” at the keyboard</a:t>
            </a:r>
          </a:p>
          <a:p>
            <a:pPr lvl="1"/>
            <a:r>
              <a:rPr lang="en-US" sz="2000" dirty="0"/>
              <a:t>User clicks on a different application’s window on the screen</a:t>
            </a:r>
          </a:p>
          <a:p>
            <a:pPr lvl="1"/>
            <a:r>
              <a:rPr lang="en-US" sz="2000" dirty="0"/>
              <a:t>Data arrives from a disk or a network adapter</a:t>
            </a:r>
          </a:p>
          <a:p>
            <a:pPr lvl="1"/>
            <a:r>
              <a:rPr lang="en-US" sz="2000" dirty="0"/>
              <a:t>Instruction divides by zero</a:t>
            </a:r>
          </a:p>
          <a:p>
            <a:pPr lvl="1"/>
            <a:r>
              <a:rPr lang="en-US" sz="2000" dirty="0"/>
              <a:t>System timer expires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Can jumps and procedure calls achieve this?</a:t>
            </a:r>
          </a:p>
          <a:p>
            <a:pPr lvl="1"/>
            <a:r>
              <a:rPr lang="en-US" sz="2000" dirty="0"/>
              <a:t>No – the system needs mechanisms for </a:t>
            </a:r>
            <a:r>
              <a:rPr lang="en-US" sz="2000" i="1" dirty="0"/>
              <a:t>“</a:t>
            </a:r>
            <a:r>
              <a:rPr lang="en-US" sz="2000" i="1" dirty="0">
                <a:solidFill>
                  <a:srgbClr val="C00000"/>
                </a:solidFill>
              </a:rPr>
              <a:t>exceptional</a:t>
            </a:r>
            <a:r>
              <a:rPr lang="en-US" sz="2000" i="1" dirty="0"/>
              <a:t>”</a:t>
            </a:r>
            <a:r>
              <a:rPr lang="en-US" sz="2000" dirty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07AA83B-EC9D-406F-951A-BB7240FBC500}"/>
                  </a:ext>
                </a:extLst>
              </p14:cNvPr>
              <p14:cNvContentPartPr/>
              <p14:nvPr/>
            </p14:nvContentPartPr>
            <p14:xfrm>
              <a:off x="897480" y="3686760"/>
              <a:ext cx="7955280" cy="259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07AA83B-EC9D-406F-951A-BB7240FBC50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8120" y="3677400"/>
                <a:ext cx="7974000" cy="261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8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Exists at all levels of a computer system</a:t>
            </a:r>
          </a:p>
          <a:p>
            <a:pPr>
              <a:spcBef>
                <a:spcPts val="1800"/>
              </a:spcBef>
            </a:pPr>
            <a:r>
              <a:rPr lang="en-US" sz="2400" dirty="0"/>
              <a:t>Low level mechanisms</a:t>
            </a:r>
          </a:p>
          <a:p>
            <a:pPr lvl="1"/>
            <a:r>
              <a:rPr lang="en-US" sz="2000" b="1" dirty="0"/>
              <a:t>Exceptions </a:t>
            </a:r>
          </a:p>
          <a:p>
            <a:pPr lvl="2"/>
            <a:r>
              <a:rPr lang="en-US" sz="1800" dirty="0"/>
              <a:t>Change in processor’s control flow in response to a system event </a:t>
            </a:r>
            <a:br>
              <a:rPr lang="en-US" sz="1800" dirty="0"/>
            </a:b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 change in system state, user-generated interrupt)</a:t>
            </a:r>
          </a:p>
          <a:p>
            <a:pPr lvl="2"/>
            <a:r>
              <a:rPr lang="en-US" sz="1800" dirty="0"/>
              <a:t>Implemented using a combination of hardware and OS software	</a:t>
            </a:r>
          </a:p>
          <a:p>
            <a:r>
              <a:rPr lang="en-US" sz="2400" dirty="0"/>
              <a:t>Higher level mechanisms</a:t>
            </a:r>
          </a:p>
          <a:p>
            <a:pPr lvl="1"/>
            <a:r>
              <a:rPr lang="en-US" sz="2000" b="1" dirty="0"/>
              <a:t>Process context switch</a:t>
            </a:r>
          </a:p>
          <a:p>
            <a:pPr lvl="2"/>
            <a:r>
              <a:rPr lang="en-US" sz="1800" dirty="0"/>
              <a:t>Implemented by OS software and hardware timer</a:t>
            </a:r>
          </a:p>
          <a:p>
            <a:pPr lvl="1"/>
            <a:r>
              <a:rPr lang="en-US" sz="2000" b="1" dirty="0"/>
              <a:t>Signals</a:t>
            </a:r>
          </a:p>
          <a:p>
            <a:pPr lvl="2"/>
            <a:r>
              <a:rPr lang="en-US" sz="1800" dirty="0"/>
              <a:t>Implemented by OS software</a:t>
            </a:r>
          </a:p>
          <a:p>
            <a:pPr lvl="2"/>
            <a:r>
              <a:rPr lang="en-US" sz="1800" dirty="0"/>
              <a:t>We won’t cover these – see CSE451 and CSE/EE474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4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/>
          <a:lstStyle/>
          <a:p>
            <a:r>
              <a:rPr lang="en-US" sz="2400" dirty="0"/>
              <a:t>An </a:t>
            </a:r>
            <a:r>
              <a:rPr lang="en-US" sz="2400" i="1" dirty="0">
                <a:solidFill>
                  <a:srgbClr val="C00000"/>
                </a:solidFill>
              </a:rPr>
              <a:t>exception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transfer of control to the operating system (OS) kernel in response to some </a:t>
            </a:r>
            <a:r>
              <a:rPr lang="en-US" sz="2400" i="1" dirty="0">
                <a:solidFill>
                  <a:srgbClr val="FF0000"/>
                </a:solidFill>
              </a:rPr>
              <a:t>event</a:t>
            </a:r>
            <a:r>
              <a:rPr lang="en-US" sz="2400" dirty="0"/>
              <a:t>  </a:t>
            </a:r>
            <a:r>
              <a:rPr lang="en-US" sz="1800" dirty="0"/>
              <a:t>(</a:t>
            </a:r>
            <a:r>
              <a:rPr lang="en-US" sz="1800" i="1" dirty="0"/>
              <a:t>i.e.</a:t>
            </a:r>
            <a:r>
              <a:rPr lang="en-US" sz="1800" dirty="0"/>
              <a:t> change in processor state)</a:t>
            </a:r>
            <a:endParaRPr lang="en-US" sz="2400" dirty="0"/>
          </a:p>
          <a:p>
            <a:pPr lvl="1"/>
            <a:r>
              <a:rPr lang="en-US" sz="2000" dirty="0"/>
              <a:t>Kernel is the memory-resident part of the OS</a:t>
            </a:r>
          </a:p>
          <a:p>
            <a:pPr lvl="1"/>
            <a:r>
              <a:rPr lang="en-US" sz="2000" u="sng" dirty="0"/>
              <a:t>Examples</a:t>
            </a:r>
            <a:r>
              <a:rPr lang="en-US" sz="2000" dirty="0"/>
              <a:t>:  </a:t>
            </a:r>
            <a:r>
              <a:rPr lang="en-US" sz="2000" b="0" dirty="0"/>
              <a:t>division by 0, page fault, I/O request completes, Ctrl-C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700" b="0" i="1" dirty="0"/>
          </a:p>
          <a:p>
            <a:r>
              <a:rPr lang="en-US" sz="2400" b="0" i="1" dirty="0"/>
              <a:t>How does the system know where to jump to in the OS?</a:t>
            </a:r>
          </a:p>
        </p:txBody>
      </p:sp>
      <p:sp>
        <p:nvSpPr>
          <p:cNvPr id="18" name="Rectangle 17"/>
          <p:cNvSpPr/>
          <p:nvPr>
            <p:custDataLst>
              <p:tags r:id="rId3"/>
            </p:custDataLst>
          </p:nvPr>
        </p:nvSpPr>
        <p:spPr bwMode="auto">
          <a:xfrm>
            <a:off x="758952" y="3108960"/>
            <a:ext cx="7626096" cy="283464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01939" y="3108960"/>
            <a:ext cx="1447495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11789" y="3108960"/>
            <a:ext cx="207099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 Kernel Code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16327" y="363124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643309" y="424243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22677" y="3909060"/>
            <a:ext cx="2468880" cy="366759"/>
            <a:chOff x="3122677" y="3909060"/>
            <a:chExt cx="2468880" cy="366759"/>
          </a:xfrm>
        </p:grpSpPr>
        <p:sp>
          <p:nvSpPr>
            <p:cNvPr id="476167" name="Line 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122677" y="4236085"/>
              <a:ext cx="24688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1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509" y="3909060"/>
              <a:ext cx="1072649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</a:t>
              </a:r>
            </a:p>
          </p:txBody>
        </p:sp>
      </p:grpSp>
      <p:sp>
        <p:nvSpPr>
          <p:cNvPr id="47617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34749" y="4182110"/>
            <a:ext cx="2651760" cy="14747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 </a:t>
            </a: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current_instr</a:t>
            </a:r>
            <a:r>
              <a:rPr lang="en-US" sz="1800" b="0" i="1" dirty="0">
                <a:latin typeface="Calibri" pitchFamily="34" charset="0"/>
              </a:rPr>
              <a:t>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Calibri" pitchFamily="34" charset="0"/>
              </a:rPr>
              <a:t>return to </a:t>
            </a:r>
            <a:r>
              <a:rPr lang="en-US" i="1" dirty="0" err="1">
                <a:latin typeface="Calibri" pitchFamily="34" charset="0"/>
              </a:rPr>
              <a:t>next_instr</a:t>
            </a:r>
            <a:r>
              <a:rPr lang="en-US" i="1" dirty="0">
                <a:latin typeface="Calibri" pitchFamily="34" charset="0"/>
              </a:rPr>
              <a:t>, OR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9222" y="4004473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96397" y="4209832"/>
            <a:ext cx="3382460" cy="1635978"/>
            <a:chOff x="2196397" y="4209832"/>
            <a:chExt cx="3382460" cy="1635978"/>
          </a:xfrm>
        </p:grpSpPr>
        <p:sp>
          <p:nvSpPr>
            <p:cNvPr id="476169" name="Line 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 flipH="1" flipV="1">
              <a:off x="3109977" y="4305935"/>
              <a:ext cx="246888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0" name="Line 10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116327" y="4332922"/>
              <a:ext cx="0" cy="1512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7617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196397" y="4209832"/>
              <a:ext cx="94147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next_instr</a:t>
              </a:r>
              <a:endParaRPr lang="en-US" sz="1400" b="0" dirty="0">
                <a:latin typeface="Calibri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58952" y="3978637"/>
            <a:ext cx="1220270" cy="366759"/>
            <a:chOff x="758952" y="3978637"/>
            <a:chExt cx="1220270" cy="366759"/>
          </a:xfrm>
        </p:grpSpPr>
        <p:sp>
          <p:nvSpPr>
            <p:cNvPr id="476174" name="Rectangle 1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58952" y="3978637"/>
              <a:ext cx="804863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i="1" dirty="0">
                  <a:solidFill>
                    <a:srgbClr val="C00000"/>
                  </a:solidFill>
                  <a:latin typeface="Calibri" pitchFamily="34" charset="0"/>
                </a:rPr>
                <a:t>event </a:t>
              </a:r>
            </a:p>
          </p:txBody>
        </p:sp>
        <p:sp>
          <p:nvSpPr>
            <p:cNvPr id="476177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5064" y="4153144"/>
              <a:ext cx="544158" cy="28965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BD23-2BC3-401F-8648-2802B6F0A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80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4312</TotalTime>
  <Words>3555</Words>
  <Application>Microsoft Office PowerPoint</Application>
  <PresentationFormat>On-screen Show (4:3)</PresentationFormat>
  <Paragraphs>801</Paragraphs>
  <Slides>44</Slides>
  <Notes>35</Notes>
  <HiddenSlides>2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Roboto</vt:lpstr>
      <vt:lpstr>Times New Roman</vt:lpstr>
      <vt:lpstr>Arial</vt:lpstr>
      <vt:lpstr>Calibri</vt:lpstr>
      <vt:lpstr>Wingdings 2</vt:lpstr>
      <vt:lpstr>Wingdings</vt:lpstr>
      <vt:lpstr>Anonymous Pro</vt:lpstr>
      <vt:lpstr>Cambria Math</vt:lpstr>
      <vt:lpstr>Arial Narrow</vt:lpstr>
      <vt:lpstr>Lato Semibold</vt:lpstr>
      <vt:lpstr>Lato</vt:lpstr>
      <vt:lpstr>Roboto Regular</vt:lpstr>
      <vt:lpstr>Courier New</vt:lpstr>
      <vt:lpstr>UWTheme-351-Au17</vt:lpstr>
      <vt:lpstr>System Control Flow and Processes CSE 351 Winter 2018</vt:lpstr>
      <vt:lpstr>Administrative</vt:lpstr>
      <vt:lpstr>Roadmap</vt:lpstr>
      <vt:lpstr>Leading Up to Processes</vt:lpstr>
      <vt:lpstr>Control Flow</vt:lpstr>
      <vt:lpstr>Control Flow</vt:lpstr>
      <vt:lpstr>Altering the Control Flow</vt:lpstr>
      <vt:lpstr>Exceptional Control Flow</vt:lpstr>
      <vt:lpstr>Exceptions</vt:lpstr>
      <vt:lpstr>Exception Table</vt:lpstr>
      <vt:lpstr>Leading Up to Processes</vt:lpstr>
      <vt:lpstr>Asynchronous Exceptions (Interrupts)</vt:lpstr>
      <vt:lpstr>Synchronous Exceptions</vt:lpstr>
      <vt:lpstr>Traps Example:  Opening File</vt:lpstr>
      <vt:lpstr>Fault Example:  Page Fault</vt:lpstr>
      <vt:lpstr>Fault Example:  Invalid Memory Reference</vt:lpstr>
      <vt:lpstr>Summary (ECF)</vt:lpstr>
      <vt:lpstr>Processes</vt:lpstr>
      <vt:lpstr>What is a process?</vt:lpstr>
      <vt:lpstr>What is a process?</vt:lpstr>
      <vt:lpstr>Processes</vt:lpstr>
      <vt:lpstr>Multiprocessing:  The Illusion</vt:lpstr>
      <vt:lpstr>Multiprocessing:  The Reality</vt:lpstr>
      <vt:lpstr>Multiprocessing</vt:lpstr>
      <vt:lpstr>Multiprocessing</vt:lpstr>
      <vt:lpstr>Multiprocessing</vt:lpstr>
      <vt:lpstr>Concurrent Processes</vt:lpstr>
      <vt:lpstr>User’s View of Concurrency</vt:lpstr>
      <vt:lpstr>Context Switching</vt:lpstr>
      <vt:lpstr>Context Switching</vt:lpstr>
      <vt:lpstr>Creating Processes &amp; Reaping Zombies</vt:lpstr>
      <vt:lpstr>Creating New Processes &amp; Programs</vt:lpstr>
      <vt:lpstr>Creating New Processes &amp; Programs</vt:lpstr>
      <vt:lpstr>fork:  Creating New Processes</vt:lpstr>
      <vt:lpstr>Fork Example</vt:lpstr>
      <vt:lpstr>Fork-Exec</vt:lpstr>
      <vt:lpstr>Exec-ing a new program</vt:lpstr>
      <vt:lpstr>execve Example</vt:lpstr>
      <vt:lpstr>Structure of  the Stack when a new program starts</vt:lpstr>
      <vt:lpstr>exit:  Ending a process</vt:lpstr>
      <vt:lpstr>Zombies</vt:lpstr>
      <vt:lpstr>wait:  Synchronizing with Children</vt:lpstr>
      <vt:lpstr>Process Management Summary</vt:lpstr>
      <vt:lpstr>Summary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Hsia</dc:creator>
  <cp:lastModifiedBy>Mark Wyse</cp:lastModifiedBy>
  <cp:revision>100</cp:revision>
  <cp:lastPrinted>2017-11-13T19:12:01Z</cp:lastPrinted>
  <dcterms:created xsi:type="dcterms:W3CDTF">2016-11-10T07:02:52Z</dcterms:created>
  <dcterms:modified xsi:type="dcterms:W3CDTF">2018-02-22T20:54:59Z</dcterms:modified>
</cp:coreProperties>
</file>