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7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8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9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1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2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3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6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7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0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1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22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23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91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060.xml" ContentType="application/vnd.openxmlformats-officedocument.presentationml.tags+xml"/>
  <Override PartName="/ppt/tags/tag2070.xml" ContentType="application/vnd.openxmlformats-officedocument.presentationml.tags+xml"/>
  <Override PartName="/ppt/tags/tag2310.xml" ContentType="application/vnd.openxmlformats-officedocument.presentationml.tags+xml"/>
  <Override PartName="/ppt/tags/tag2410.xml" ContentType="application/vnd.openxmlformats-officedocument.presentationml.tags+xml"/>
  <Override PartName="/ppt/tags/tag2530.xml" ContentType="application/vnd.openxmlformats-officedocument.presentationml.tags+xml"/>
  <Override PartName="/ppt/tags/tag3810.xml" ContentType="application/vnd.openxmlformats-officedocument.presentationml.tags+xml"/>
  <Override PartName="/ppt/tags/tag3910.xml" ContentType="application/vnd.openxmlformats-officedocument.presentationml.tags+xml"/>
  <Override PartName="/ppt/tags/tag2680.xml" ContentType="application/vnd.openxmlformats-officedocument.presentationml.tags+xml"/>
  <Override PartName="/ppt/tags/tag3670.xml" ContentType="application/vnd.openxmlformats-officedocument.presentationml.tags+xml"/>
  <Override PartName="/ppt/tags/tag2640.xml" ContentType="application/vnd.openxmlformats-officedocument.presentationml.tags+xml"/>
  <Override PartName="/ppt/tags/tag5540.xml" ContentType="application/vnd.openxmlformats-officedocument.presentationml.tags+xml"/>
  <Override PartName="/ppt/tags/tag5560.xml" ContentType="application/vnd.openxmlformats-officedocument.presentationml.tags+xml"/>
  <Override PartName="/ppt/tags/tag2740.xml" ContentType="application/vnd.openxmlformats-officedocument.presentationml.tags+xml"/>
  <Override PartName="/ppt/tags/tag5620.xml" ContentType="application/vnd.openxmlformats-officedocument.presentationml.tags+xml"/>
  <Override PartName="/ppt/tags/tag5640.xml" ContentType="application/vnd.openxmlformats-officedocument.presentationml.tags+xml"/>
  <Override PartName="/ppt/tags/tag2950.xml" ContentType="application/vnd.openxmlformats-officedocument.presentationml.tags+xml"/>
  <Override PartName="/ppt/tags/tag3080.xml" ContentType="application/vnd.openxmlformats-officedocument.presentationml.tags+xml"/>
  <Override PartName="/ppt/tags/tag5840.xml" ContentType="application/vnd.openxmlformats-officedocument.presentationml.tags+xml"/>
  <Override PartName="/ppt/tags/tag5850.xml" ContentType="application/vnd.openxmlformats-officedocument.presentationml.tags+xml"/>
  <Override PartName="/ppt/tags/tag5860.xml" ContentType="application/vnd.openxmlformats-officedocument.presentationml.tags+xml"/>
  <Override PartName="/ppt/tags/tag5880.xml" ContentType="application/vnd.openxmlformats-officedocument.presentationml.tags+xml"/>
  <Override PartName="/ppt/tags/tag5890.xml" ContentType="application/vnd.openxmlformats-officedocument.presentationml.tags+xml"/>
  <Override PartName="/ppt/tags/tag3340.xml" ContentType="application/vnd.openxmlformats-officedocument.presentationml.tags+xml"/>
  <Override PartName="/ppt/tags/tag5820.xml" ContentType="application/vnd.openxmlformats-officedocument.presentationml.tags+xml"/>
  <Override PartName="/ppt/tags/tag5830.xml" ContentType="application/vnd.openxmlformats-officedocument.presentationml.tags+xml"/>
  <Override PartName="/ppt/tags/tag37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41"/>
  </p:notesMasterIdLst>
  <p:handoutMasterIdLst>
    <p:handoutMasterId r:id="rId42"/>
  </p:handoutMasterIdLst>
  <p:sldIdLst>
    <p:sldId id="326" r:id="rId2"/>
    <p:sldId id="279" r:id="rId3"/>
    <p:sldId id="361" r:id="rId4"/>
    <p:sldId id="384" r:id="rId5"/>
    <p:sldId id="382" r:id="rId6"/>
    <p:sldId id="383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9" r:id="rId30"/>
    <p:sldId id="380" r:id="rId31"/>
    <p:sldId id="378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 18" id="{509693CF-0D60-4D57-9C27-A03903E79DBB}">
          <p14:sldIdLst>
            <p14:sldId id="326"/>
            <p14:sldId id="279"/>
            <p14:sldId id="361"/>
          </p14:sldIdLst>
        </p14:section>
        <p14:section name="Cache Recap" id="{98F17D07-8C97-4C3F-9E11-FEF9774D80CD}">
          <p14:sldIdLst>
            <p14:sldId id="384"/>
            <p14:sldId id="382"/>
            <p14:sldId id="383"/>
          </p14:sldIdLst>
        </p14:section>
        <p14:section name="Cache Misses" id="{63003CB1-E15C-439B-83FD-3D6B62D09F36}">
          <p14:sldIdLst>
            <p14:sldId id="335"/>
          </p14:sldIdLst>
        </p14:section>
        <p14:section name="Cache Writes" id="{053DBC1E-A504-4A88-96BB-00743CCE8FF3}">
          <p14:sldIdLst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  <p14:section name="Optimizing for Caches" id="{44C574C9-C652-4843-9530-5B5F5742D5E2}">
          <p14:sldIdLst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9"/>
            <p14:sldId id="380"/>
            <p14:sldId id="378"/>
          </p14:sldIdLst>
        </p14:section>
        <p14:section name="Example Cache Questions" id="{365C9BDF-D565-4B64-A9AC-EE2434928867}">
          <p14:sldIdLst>
            <p14:sldId id="385"/>
            <p14:sldId id="386"/>
            <p14:sldId id="387"/>
            <p14:sldId id="388"/>
            <p14:sldId id="389"/>
            <p14:sldId id="390"/>
            <p14:sldId id="391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1723" autoAdjust="0"/>
  </p:normalViewPr>
  <p:slideViewPr>
    <p:cSldViewPr snapToGrid="0">
      <p:cViewPr varScale="1">
        <p:scale>
          <a:sx n="94" d="100"/>
          <a:sy n="94" d="100"/>
        </p:scale>
        <p:origin x="19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0-4121-8B46-A5CBF0309ED8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0-4121-8B46-A5CBF0309ED8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70-4121-8B46-A5CBF0309ED8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70-4121-8B46-A5CBF0309ED8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0-4121-8B46-A5CBF0309ED8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70-4121-8B46-A5CBF0309ED8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70-4121-8B46-A5CBF0309ED8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70-4121-8B46-A5CBF0309ED8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70-4121-8B46-A5CBF0309ED8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70-4121-8B46-A5CBF0309ED8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70-4121-8B46-A5CBF0309ED8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70-4121-8B46-A5CBF0309ED8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70-4121-8B46-A5CBF0309ED8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70-4121-8B46-A5CBF0309ED8}"/>
            </c:ext>
          </c:extLst>
        </c:ser>
        <c:bandFmts/>
        <c:axId val="-1351879424"/>
        <c:axId val="-1351877792"/>
        <c:axId val="-1352011296"/>
      </c:surface3DChart>
      <c:catAx>
        <c:axId val="-1351879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1351877792"/>
        <c:crosses val="autoZero"/>
        <c:auto val="1"/>
        <c:lblAlgn val="ctr"/>
        <c:lblOffset val="100"/>
        <c:noMultiLvlLbl val="0"/>
      </c:catAx>
      <c:valAx>
        <c:axId val="-1351877792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1351879424"/>
        <c:crosses val="autoZero"/>
        <c:crossBetween val="midCat"/>
        <c:majorUnit val="2000"/>
        <c:minorUnit val="500"/>
      </c:valAx>
      <c:serAx>
        <c:axId val="-13520112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135187779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17T22:38:52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6693 9401 88 0,'-6'18'35'0,"6"-13"-18"0,0 9-20 0,3-6 6 0,0 5-3 15,0 3 0-15,0 0 0 16,0-1 2-16,0-1-32 16,3-4-12-16,3-10 12 15,3-8 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8T23:53:05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11140 8239 132 0,'0'0'52'0,"-3"0"-28"0,3 3-11 16,0-3 19-16,0 0-3 16,0 0 1-16,3 2-15 15,3 1-6-15,0 0-6 16,3-1 6-16,3 1 6 0,0 0-5 15,3-1-1-15,0-2-1 16,2 0 2-16,4 0-7 16,-3 0-2-16,0-2 1 15,0 2 1-15,-3-3-1 16,0 0-2-16,-3 1 1 0,-1-1-1 16,-2 0-20-16,-3 1-9 15,-3-1-27 1,-3 3-10-16,0 0-18 15</inkml:trace>
  <inkml:trace contextRef="#ctx0" brushRef="#br0" timeOffset="366.8084">11125 8419 92 0,'-3'-3'35'0,"6"1"-18"0,-3 4 4 16,0-2 17-16,0 0-3 15,0 0 0-15,3 3-9 16,3 0-2-16,3-3-13 15,6-3 4-15,3 0 3 0,0 1-2 16,6-1 1-16,-1 0-9 16,1 1-3-16,0-1-3 15,-3 3-2-15,-3 0 1 16,-3 0 1-16,-4 0-1 16,-2 0-1-16,-3 0-32 0,0 0-14 15,-3 0-61 1</inkml:trace>
  <inkml:trace contextRef="#ctx0" brushRef="#br0" timeOffset="962.5464">11613 8199 112 0,'-3'-2'44'0,"3"-1"-24"0,3 1-4 16,-3 2 18-16,0 0 6 15,0-3 5 1</inkml:trace>
  <inkml:trace contextRef="#ctx0" brushRef="#br0" timeOffset="1348.9775">11625 8181 354 0,'12'-11'26'0,"-3"3"-6"0,3 0-12 16,0 1-3-16,0-1-1 16,0 2 0-16,0 1-5 15,0 5-1-15,2 3 1 16,-2 5 2-16,-3 7-2 16,-3 9 0-16,-6 3 5 0,-3 10 5 15,-3 0-5-15,-3-3-2 16,-2 3-1-16,-7-2 1 15,0-6 1-15,0-3 1 16,3-2-2-16,0-3-2 16,3-5 1-16,3-3 1 15,3-2-1-15,0-3-1 16,3-3 1-16,3-5 1 16,9 0-1-16,3 0 2 15,3-3 0-15,3 1 3 16,6-1-3-16,3 1-2 15,2-1 2-15,-2 3 0 0,-3 0-1 16,-6 0-2 0,-3 0 1-16,-3 0 1 15,0 0-1-15,-6 3 2 0,-1-3-26 16,-2 0-10-16,-3 0-29 16,0 0-14-16</inkml:trace>
  <inkml:trace contextRef="#ctx0" brushRef="#br0" timeOffset="1818.9006">11941 8057 160 0,'3'-8'63'0,"-6"10"-34"0,3 1-12 0,0-3 22 15,0 0-13-15,0 0-3 0,0 3-7 16,0 2-2-16,0 3-8 16,-3 2 0-16,0 4 1 0,0-1-3 15,0 0-1-15,3 0-1 16,0 1 1-16,0-4-2 15,3-2 2 1,0-3 0-16,0 3-23 16,-3-8-9-16,3 0-24 15,0-5-8-15,3 2-28 16</inkml:trace>
  <inkml:trace contextRef="#ctx0" brushRef="#br0" timeOffset="2039.2902">11994 8054 132 0,'0'-8'49'0,"3"8"-26"0,0 8-9 0,-3-8 17 16,3 5-2-16,0 1 3 15,3 1-12-15,-3 7-4 16,0 2-9-16,0-1-3 0,0 4 2 15,0-3-3-15,0-3-2 16,0 0-20-16,0-5-10 16,0-2-67-16</inkml:trace>
  <inkml:trace contextRef="#ctx0" brushRef="#br0" timeOffset="4028.5575">12239 8340 112 0,'0'-3'44'0,"0"3"-24"0,0 3-8 0,0-3 16 16,0 0 4-16,2 2 5 16,1 4-9-16,0 2-2 15,0 2-15-15,0 3-2 0,0 3 1 16,-3-3-4-16,0 6 2 16,0 2-5-16,0-5-2 0,0-3 2 15,0-2 2-15,0-3-15 16,0-8-195 15,0-11 106-31</inkml:trace>
  <inkml:trace contextRef="#ctx0" brushRef="#br0" timeOffset="4216.3543">12250 8223 216 0,'-6'0'82'0,"9"0"-44"0,-3 0-49 0,0 0 13 15,0 0-9-15,3 6 2 16,0-1-57-16,0-3-49 16,3 6 30-1</inkml:trace>
  <inkml:trace contextRef="#ctx0" brushRef="#br0" timeOffset="4634.7845">12355 8345 104 0,'0'3'38'0,"0"2"-20"0,3 11-1 0,-3-8 16 0,3 2 3 16,-3 4 2-16,0-1-14 15,3 5-4-15,2-2-12 16,-5 0-3-16,0-3 1 0,0-2-3 16,0-3-2-16,0-8 6 15,0 0 5-15,6-8 3 16,-6-5-13 0,6-3-3-16,0 0-9 15,0-3-2-15,3 3 7 16,0 1 2-16,0 1 0 15,0 6 2-15,0 3 1 16,0 2 0-16,0 3-3 16,3 6 2-16,-3 2 3 15,0 2 3-15,-3 1 2 0,-1 2 1 16,1-2-2-16,0 2-1 16,-3 0-6-16,0-2 1 15,0-3-7-15,-3-3 0 16,3 0-43-16,-3-7-19 15,0-4-18 1</inkml:trace>
  <inkml:trace contextRef="#ctx0" brushRef="#br0" timeOffset="4879.9756">12655 8112 192 0,'-6'0'74'0,"6"3"-40"0,0 7-44 0,3-2 11 16,-3 6 12-16,0 4 9 0,0 14 0 15,0 5 1-15,0 0-12 16,0 0-4-16,3 0-3 0,0 3-2 16,0-9 1-16,0-1-2 15,0-7-1-15,0-4-37 16,-3-3-15-16,0-3-47 15</inkml:trace>
  <inkml:trace contextRef="#ctx0" brushRef="#br0" timeOffset="5117.6106">12518 8334 212 0,'-6'0'79'0,"6"0"-42"0,3-5-28 0,6 5 19 15,0 0-8-15,0-8-1 16,6 3-16-16,3-6-6 0,0 1 1 16,3 2-4-16,2 0 1 0,1 8-52 15,-6-5-24 1,0-1-10-16</inkml:trace>
  <inkml:trace contextRef="#ctx0" brushRef="#br0" timeOffset="5464.1622">12858 8319 140 0,'-3'0'55'0,"6"-3"-30"0,-6-10-1 15,3 13 44 1,-6 5-18-16,0 0-15 16,-6 1-13-16,0-1-13 15,3 3-4-15,0-3-1 0,3 0-5 16,0 1-1-16,3 2-2 0,9-1 0 16,6 1 0-16,3 3 3 15,0 2 0-15,0 0 1 16,0-2 2-16,-4 5 3 15,-2-3 2-15,-6 0 1 16,0 1-2-16,-6-4-1 16,-3 1-1-16,-5-3 0 15,-7 0-11-15,0-3-3 16,0-2-30-16,3-1-14 16</inkml:trace>
  <inkml:trace contextRef="#ctx0" brushRef="#br0" timeOffset="5919.3543">13131 8242 236 0,'-11'0'90'0,"11"2"-48"0,0-2-29 0,0 0 22 16,0 0-5-16,0 0 0 15,6 0-13-15,-1 0-3 16,4 0-8-16,3-2-6 0,3 2-3 16,0-3 2-16,3 3 2 15,-3 0-2-15,6 0-20 16,-3 0-3-16,-7 0-20 15,1 0-4-15,-3 0-32 16,3 0-47 0,-6 0 32-16</inkml:trace>
  <inkml:trace contextRef="#ctx0" brushRef="#br0" timeOffset="6129.62">13126 8393 208 0,'-6'2'77'0,"6"-4"-42"0,3 4-26 16,-3-2 19-16,5 0-5 15,1 0-2-15,6 0-7 16,3 0-4-16,0 0-5 0,3-2-4 0,6-1 2 16,0 3-24-1,-4-3-11-15,-2 3-71 16,0-2-42-16,-6-1 66 15</inkml:trace>
  <inkml:trace contextRef="#ctx0" brushRef="#br0" timeOffset="6860.4882">13581 8160 160 0,'-9'0'63'0,"6"0"-34"0,-3 0-5 0,6 0 24 15,-3 0-6-15,3 0 0 16,0-3-18-16,0 0-6 16,3-2-11-16,3 0-5 0,3-3 1 15,6 0 0-15,0 3 1 16,3-1-2-16,-4 4-2 16,4 2-2-16,6 2 1 15,-3 6 1-15,-6 6 2 16,-6 4-3-16,-3 11 0 15,-12 3 1-15,-3 0 2 16,-3-1-1-16,-3 1 2 0,0-5-4 16,-3-1 0-16,3 1 3 15,1-6 1 1,2-5-1-16,3-3-2 0,3-3 1 16,0 1-1-16,3-6-3 15,6 6 2-15,3-8 1 16,3-1 2-16,6 1 3 15,-1 5 4-15,10-3-2 16,0 0 1-16,0 1-5 16,-3-4 0-16,0 1-1 15,-4 0 1-15,-2-1-4 16,-3 1 0-16,0 0-37 16,-3-3-18-1,0-3-12-15,-3-2-48 16</inkml:trace>
  <inkml:trace contextRef="#ctx0" brushRef="#br0" timeOffset="7223.0944">13861 8006 168 0,'0'-8'66'0,"3"8"-36"0,0-5-20 16,-3 5 20-16,0 0 4 15,0 0 6-15,0 0-12 16,3 5-7-16,0 6-12 15,0 0 3-15,0 2 3 0,0 3-3 16,-3 0-2-16,0-1-3 16,0 1 0-16,0 0-6 15,0-3-1-15,0-2-22 16,0 0-10-16,0-6-64 16,0 0-62-1,0-5 47-15</inkml:trace>
  <inkml:trace contextRef="#ctx0" brushRef="#br0" timeOffset="7881.1286">13998 7975 144 0,'-3'0'55'0,"3"5"-30"0,0-8-7 16,0 3 20-16,0 0-6 16,0 0 1-16,0 0-7 0,0 0-2 15,0 0-13-15,0 0-2 16,0-2 1-16,0-1-6 0,3 0 0 15,3 1 0-15,0-1 0 16,0 3-7-16,-1 0 0 16,4 3-1-16,-3-1 2 15,0 4-4-15,-3-1 2 16,-3 3 2-16,-3 5 3 16,0 3 2-16,0-3 1 15,0-8-2-15,0 6-2 16,3-3 1-16,0 0-1 15,3-3-5-15,6 3 1 16,0-3 2-16,3 3 1 16,-3 0 3-16,3 0 1 15,-9 0 5-15,-3 0 5 0,-3 0-1 16,-6 0 3 0,0 0-6-16,-3 0-3 0,0-3-10 15,0 0-5-15,0-2-35 16,4 0-14-16</inkml:trace>
  <inkml:trace contextRef="#ctx0" brushRef="#br0" timeOffset="8589.463">14319 8117 192 0,'-3'-2'71'0,"3"4"-38"0,3 1-34 0,-3-3 15 16,0 5 10-16,0 3 7 15,0 6 1-15,0 4 3 16,0 9-19-16,-3 4-3 0,3 1-1 15,3 0-5-15,-3-6-2 16,0 1-2-16,0-6-3 16,0-3 1-16,0-2 1 15,0-5-19-15,0-3-8 16,0-3-45-16,0-5-19 0,-3-5-14 16</inkml:trace>
  <inkml:trace contextRef="#ctx0" brushRef="#br0" timeOffset="9230.8578">14310 8125 44 0,'-6'-2'19'0,"9"2"-10"0,-6 0 16 0,3 0 17 16,0 0 0-16,0 0 0 16,0 0-6-16,0 0 0 15,0-3-7-15,0 0-1 16,0 1-15-16,0-1 5 0,0 0 3 15,0 1-5-15,0-1-1 16,3 1-5-16,0-4-1 16,3-2-5-16,3 0-1 15,0-2-1-15,6-1-2 0,3 1 3 16,-3 2 0-16,0 2-4 16,-1 12-1-16,-2 4-2 15,-3 4 0 1,-3 1 3-16,-6 1 2 0,-3 3 0 15,-6 2 2-15,-6 0-2 16,1-5 2-16,2 3-2 16,0-6-1-16,3 3 1 15,3-11-1-15,3 0-11 16,0 0-3-16,3-5 2 16,9 3 3-16,9 0 2 15,0-1 3-15,-1 9-1 16,4-3 1-16,-3 8 7 15,0 0 5-15,-6 0 11 0,-3-1 8 16,-6 1 3 0,-3 3 2-16,-6-3-4 0,-6 0-3 15,-6-3-11-15,-3 5-6 16,0-7-16-16,1 2-8 16,-1-10-35-16,6-1-15 15,0-2-76 1</inkml:trace>
  <inkml:trace contextRef="#ctx0" brushRef="#br0" timeOffset="10493.5912">14798 8324 84 0,'-6'-5'33'0,"9"-11"-18"0,-6 24 2 16,3-6 16-16,-3-2 0 0,0 6 1 16,0-1-17-16,-2 3-8 15,2 2-5-15,0 6-1 0,0 3 0 16,0-1 3-16,3 6 3 16,0 0 0-16,6-3 0 15,0-2 3-15,8-6 5 16,4-3-3-16,0-4 0 15,-3-9-6-15,0-8 0 16,0 1-3-16,-6-3 0 16,-3-1-1-16,-3 1 2 15,-3 0-8-15,-6 0-3 16,-3-1 0-16,-9 1 3 16,3 3-19-16,3 2-8 15,3 2-29-15,0 4-14 0,6-1-5 31</inkml:trace>
  <inkml:trace contextRef="#ctx0" brushRef="#br0" timeOffset="10755.6304">15019 8075 188 0,'-15'-24'71'0,"9"24"-38"0,0 0-23 15,3 0 20-15,0 8-14 16,-3 3-1-16,0 2-9 0,0 8-2 16,0 6-2-16,3 15-2 15,3 3 1-15,0-8 3 0,3 0 5 16,0-5-5-16,0-6-2 16,0-2-10-16,0 3-40 15,-3-9-10 1,0-10-34-1</inkml:trace>
  <inkml:trace contextRef="#ctx0" brushRef="#br0" timeOffset="10921.328">14843 8345 260 0,'0'-5'96'0,"15"7"-52"0,3-4-47 0,-9 2 16 0,3-8-7 16,2 0 1-16,4 3-22 15,3-1-7-15,6 1-73 16,3 2-30-16,-4-2 46 16,-2 0 24-16</inkml:trace>
  <inkml:trace contextRef="#ctx0" brushRef="#br0" timeOffset="11481.4804">15337 8281 176 0,'-9'0'66'0,"-6"0"-36"0,-11 3-26 0,20 5 13 16,-3 5-8-16,-3 1-3 15,3 1-3-15,0 4-3 16,3 2 1-16,0-2 1 0,6-4 1 16,0 7 3-16,3-6 3 15,3-1 0-15,6-7 2 16,3-8-2-16,0-5 0 15,-4 0-3-15,1-3 1 0,-3-5-6 16,0-1-1 0,-3-4 0-16,0-17 2 15,-3 4-3-15,0-4 0 0,-3 1 1 16,0-1 2-16,-6-2-1 16,0 3 2-16,0 2 7 15,-6 8 5-15,3 6-1 16,3 5 0-16,0 15-13 15,1 6 0 1,8 8 0-16,-1 5 0 16,7 3-1-16,-3 19 3 15,3-6 2-15,0-6-2 0,0 1-2 16,0-5-27-16,3-4-10 16,0-4-24-1,0-6-8-15,3-5-23 16</inkml:trace>
  <inkml:trace contextRef="#ctx0" brushRef="#br0" timeOffset="11829.8838">15507 8329 208 0,'-21'0'79'0,"18"-18"-42"0,-3 10-37 0,3 16 18 16,-3 0-8-16,-3 2 2 15,0 3 2-15,0 3 1 0,0 3-8 16,0 5 2-16,3-3 4 15,3 0-5-15,3-3 0 0,3-4-2 16,3-4-1-16,3-7-1 16,0-11 2-16,3-3-12 15,0 1-3-15,-3-3 2 16,3-3 1-16,-6 0 1 16,-3 3 4-16,0-1 2 15,0 4 2-15,0 4-4 16,0 6 1-1,3 3 2-15,0 5-1 16,0 5 2-16,0 0-2 16,3 6-1-16,-1-3-10 15,1 2-6-15,0-7-36 16,0-3-14-16,3-11-32 16</inkml:trace>
  <inkml:trace contextRef="#ctx0" brushRef="#br0" timeOffset="12055.7308">15629 8035 220 0,'-6'11'82'0,"9"-6"-44"0,-3 14-40 0,0-9 14 15,3 9-2-15,0 7 1 16,0 9-1-16,3 7-1 15,-3 0-5-15,0-5-3 0,0-2 2 16,3-6-13-16,-3-3-3 0,-3-4-49 16,-3-7-22-16,-3-7 0 15</inkml:trace>
  <inkml:trace contextRef="#ctx0" brushRef="#br0" timeOffset="12265.062">15486 8236 296 0,'0'-2'112'0,"9"2"-60"0,12-3-43 0,-9 3 27 16,2-2-20 0,4-1-6-16,3-2-15 0,3 2-5 15,6-2 5-15,5 2-37 0,-5 0-17 16,-3 1-40-1,0-1-46-15,-3 0 48 16</inkml:trace>
  <inkml:trace contextRef="#ctx0" brushRef="#br0" timeOffset="12612.2217">15813 8258 208 0,'-12'21'79'0,"6"8"-42"0,-11-13-28 0,8-8 19 15,-3 5-3-15,3 3 2 0,0 2-13 16,3 6-5 0,3-3-6-16,9-5 0 0,-3 3 0 0,6-11-1 15,3-3 1-15,0-10-9 16,0-3-1-16,-1-5-7 16,1-3-2-16,0-3 7 15,-3-5 4-15,-3-5 4 16,0 5 3-1,0 3 3-15,-3 5 2 0,0 6 3 16,0 2 1-16,3 10 6 16,0 12 1-16,0-4-7 15,6 11-2-15,-3-5-5 16,3 5-3-16,5 1-14 16,-2 1-6-16,6 1-59 0,0-16-26 15,-3-5 1 1</inkml:trace>
  <inkml:trace contextRef="#ctx0" brushRef="#br0" timeOffset="37710.5892">20623 8533 144 0,'-2'0'55'0,"4"2"-30"0,-7 1-12 0,5-3 19 16,-3 5-5-16,0 3 1 15,-3 3-6-15,-6 5-4 16,0 5-10-16,-3 8-3 0,0 8 1 16,0-5 1-16,0 0 1 15,0-3-4-15,3-3-3 16,4-2-3-16,2-3 1 16,3 0 1-16,3-2 2 15,6-1-3-15,0-2-2 16,2-3 8-16,4-2 4 15,3-3-7-15,0 0 0 16,0-3-7-16,0 1 1 16,0-6-18-16,0 0-6 15,-3-3-16-15,-1 0-7 0,-2 1-17 16,-3-6-25 0,0 2 35-1</inkml:trace>
  <inkml:trace contextRef="#ctx0" brushRef="#br0" timeOffset="38092.2563">20412 8787 148 0,'-9'-3'55'0,"9"6"-30"0,-3-6-12 0,3 3 17 16,0 0-4-16,0 0 2 15,0 0-12-15,6 0-4 16,0 3-7-16,6-3 3 0,0 0 4 15,3-8-4-15,3 0-2 16,3 0-3-16,-1 3 0 16,1-1-4-16,0 1 0 15,-6 0-19-15,3-3-53 16,-3 5-5-16,-6 3-6 16</inkml:trace>
  <inkml:trace contextRef="#ctx0" brushRef="#br0" timeOffset="38394.5248">20680 8811 172 0,'-3'2'66'0,"9"-2"-36"0,-3 3-29 0,-3-3 16 16,0 0 0-16,6 3 4 16,0-3-11-16,6 0-6 15,3-3-2-15,0 0-9 0,-1 1 0 16,1-1-39-16,0 3-17 15,-3 0-14 1</inkml:trace>
  <inkml:trace contextRef="#ctx0" brushRef="#br0" timeOffset="38580.5951">20728 8903 152 0,'18'-8'57'0,"-13"8"-30"0,16-2-27 0,-12 2 13 0,0-3-9 15,3 3 0-15,3 0-24 16,0-3-12-16,-3 3-32 16,0 0-14-16</inkml:trace>
  <inkml:trace contextRef="#ctx0" brushRef="#br0" timeOffset="38871.4568">20969 8678 156 0,'-3'8'57'0,"3"16"-30"0,0 13-12 0,0-24 18 15,0 6-12-15,0-1-2 16,0 4-11-16,3-4-3 0,0 3-3 16,3 0-2-16,0-2 1 15,0-3-17-15,-3-3-6 0</inkml:trace>
  <inkml:trace contextRef="#ctx0" brushRef="#br0" timeOffset="39212.955">21097 8723 80 0,'-6'35'33'0,"3"-19"-18"0,-3 5 20 16,6-8 21-16,-3 3-15 16,3 2-8-16,0 1-16 0,3-1-4 15,3 1-7-15,0-6 3 0,3-2 1 16,0-3 6-16,3-6 2 16,5-7-5-1,1-3-3-15,-3-5-3 0,0-3-2 16,-3-3-1-16,-6-2 0 15,-3-10-2-15,-9 1 1 16,-3 4-4-16,0 2 0 16,-3 3-6-16,0 5-3 15,-3 6-10-15,3 4-2 16,1 6-22-16,-1 3-7 16,6 5-37-16</inkml:trace>
  <inkml:trace contextRef="#ctx0" brushRef="#br0" timeOffset="39468.3209">21371 8927 184 0,'-3'32'68'0,"3"-24"-36"0,-3 0-18 16,0-3 20-16,-3 3-6 0,-3 0-2 15,-3 2-14-15,0 1-5 16,-3-3-5-16,-3-3-50 0,-6-2-20 16,4-3-30-1</inkml:trace>
  <inkml:trace contextRef="#ctx0" brushRef="#br0" timeOffset="40966.9809">21704 8729 92 0,'3'-3'35'0,"-3"-13"-18"0,0 24 2 0,0-8 16 16,0 0 5-16,0-3 3 16,0 9-8-16,-6-1-4 15,0 6-17-15,-6-4-2 0,-3 1 1 16,0 0-3-16,3 3 0 15,1 0-6-15,-1-4-1 16,3 1-6-16,3 0-2 0,3-2 2 16,6-1 1-16,3-2 2 15,6-1 0-15,5 4 0 16,1-1 2-16,0 0-3 16,0 0-2-16,-3 3 15 15,-3-2 6-15,-3-1 3 16,-3 0 2-16,-3 3-7 15,-6-3 1-15,-3 1-10 16,-6-1-2-16,-6 0-1 16,-3 1 0-16,3-4-20 15,0 1-7-15,4 0-17 0,2-3-5 16,3 0-27-16,3 0-11 16,6 0-7-1</inkml:trace>
  <inkml:trace contextRef="#ctx0" brushRef="#br0" timeOffset="41258.263">21871 8787 248 0,'0'2'93'0,"3"-2"-50"0,-3 0-41 15,0 0 19-15,6 0-13 16,3 0-4-16,2-2-3 16,4-1 1-16,0 3-1 15,3-2-7-15,-3 2-1 0,-3 0-48 16,0 0-18-16,-3 0-25 15</inkml:trace>
  <inkml:trace contextRef="#ctx0" brushRef="#br0" timeOffset="41446.5309">21865 8877 236 0,'-3'2'90'0,"3"-2"-48"0,6-2-40 0,-6 2 17 15,6 0-4-15,3 0 1 16,5 0-8-16,4 0-5 16,0-3-2-16,3 3-21 0,-6-3-9 15,0 1-49 1,-3 2-55-16,0 0 34 16</inkml:trace>
  <inkml:trace contextRef="#ctx0" brushRef="#br0" timeOffset="42442.3986">22281 8594 124 0,'3'-6'46'0,"-3"6"-24"0,0 0-2 16,0 0 21-16,0 0-2 0,0 3-1 15,-3 0-17-15,-6 2-5 16,4 3-10-16,-4 5-4 0,-3 6-1 16,-3 10 5-16,3 0 4 15,0 3 3-15,0-3 5 16,3 0-4-16,3 3 0 16,3-1-6-16,3-2-3 15,3-5 0-15,6-5-1 16,3-3 0-16,6-6 2 15,3-2-1-15,0-5 0 16,2-8-1-16,4-3 0 0,-3-3-2 16,-6-2 1-16,-3-3 0 15,-9 0 3-15,3 0-3 16,-12 0 0-16,-6 3-1 16,-3 0-2-16,-6 2 5 15,-6 6 4-15,0 2-7 16,1 1-3-16,-1 4-3 15,0 4 0-15,-3-1-6 16,6 3-2-16,6 0-20 16,9 0-9-16,0 0-31 15,18-3-72 1</inkml:trace>
  <inkml:trace contextRef="#ctx0" brushRef="#br0" timeOffset="42649.5435">22537 8893 208 0,'3'13'79'0,"-6"5"-42"0,0 4-32 0,3-12 19 16,-3 1-6-16,-2 2-1 15,-4 3-18-15,-3-3-9 16,0 0-97-16,0-2-41 0</inkml:trace>
  <inkml:trace contextRef="#ctx0" brushRef="#br0" timeOffset="43811.344">22746 8541 176 0,'0'-3'68'0,"0"3"-36"0,3 3-22 0,-3 2 17 15,6 6-2-15,-3 5 0 16,-3 7 1-16,0 9 1 16,0 8-14-16,0-3 5 0,0-3 5 15,0-2-12-15,0-3-4 16,0-2-4-16,3-4-3 15,0-4 1-15,-3-3-1 16,3-6-27-16,0-2-11 16,-3-8-91-16,3-2 16 15</inkml:trace>
  <inkml:trace contextRef="#ctx0" brushRef="#br0" timeOffset="44134.5989">22909 8721 132 0,'-2'0'52'0,"2"2"-28"0,0 1-26 15,0 0 11-15,-6 7 3 16,3 1 2-16,-6-1 4 16,-3 1 1-16,0-3-10 15,-3 0 1-15,6 0 3 0,-3-3-1 16,6 0 3-16,0 1-2 0,3-4 2 15,0 1-10-15,0 2-3 16,6 1 0-16,0-1 3 16,6 3-4-16,-3 0-3 15,6-3 1-15,-3 3 2 16,0-3-2-16,0 0 0 16,3 1 1-16,-3-1 0 15,0-2-18-15,2-1-8 16,-2-2-33-1,0 0-54-15,0 0 23 16</inkml:trace>
  <inkml:trace contextRef="#ctx0" brushRef="#br0" timeOffset="44424.1389">23070 8692 260 0,'-6'0'96'0,"6"0"-52"0,3 0-36 15,-3 0 21-15,0 0-13 16,6 0-4-16,3 0-10 15,3-3-1-15,-3 0-1 0,9 1-3 0,-6-1 2 16,6 0-45-16,-7 1-20 16,-2 2-48-1</inkml:trace>
  <inkml:trace contextRef="#ctx0" brushRef="#br0" timeOffset="44589.5123">23070 8842 228 0,'-6'0'85'0,"9"0"-46"0,0 0-37 0,-3 0 19 15,6 0-7-15,0 0 2 16,6 0-9-16,3 0-2 16,0-2-3-16,3 2-21 0,0 0-8 15,-4-3-63-15</inkml:trace>
  <inkml:trace contextRef="#ctx0" brushRef="#br0" timeOffset="44974.8078">23350 8610 208 0,'-6'5'77'0,"6"0"-42"0,-3 6-30 0,3-1 17 15,-6 1-10 1,6 5-2-16,-9 2-5 0,9 1-2 16,-3-1-1-16,0-4 1 0,0-1 2 15,0-3-2-15,3-2 0 16,0 0 1-16,0-2 2 15,6-1-3-15,0-5 0 16,3 0-1-16,3 0 1 16,3-3-4-16,0 1-2 15,0-1 4-15,0 3 1 16,5-3-14-16,-5-5-6 0,0 3-27 16,3 0-11-1</inkml:trace>
  <inkml:trace contextRef="#ctx0" brushRef="#br0" timeOffset="45207.0288">23427 8602 176 0,'-3'0'68'0,"3"5"-36"0,3 8-15 16,-3-2 22-16,0 10 0 15,6 8 4-15,-6 5-11 16,0 1-2-16,0-1-17 0,0 3-6 0,0-5-2 16,3-3-3-1,-3-5-2-15,0-6-65 0,0 1-29 16,0-14-26 0</inkml:trace>
  <inkml:trace contextRef="#ctx0" brushRef="#br0" timeOffset="60611.1278">18942 10052 148 0,'0'5'55'0,"0"-3"-30"0,0 20-5 16,6-12 19-16,-6 1-8 0,3 2-1 15,0 6-15-15,0-4-6 16,0 1-6-16,0 5-3 0,0-2 3 16,0 2 0-1,-1-5-1-15,-2-3-2 16,3-2-4-16,-3-3 0 16,0-8-36-16,0 0-15 15,3-8-36 1</inkml:trace>
  <inkml:trace contextRef="#ctx0" brushRef="#br0" timeOffset="60822.3184">18966 9951 148 0,'-3'-5'57'0,"3"2"-30"0,0 3-23 15,0 0 15-15,0 0-11 16,0 0-2-16,0 0-6 16,3 3-1-16,0 2-39 15,-1-2-15-15,4-1-8 16,0 4 0-16</inkml:trace>
  <inkml:trace contextRef="#ctx0" brushRef="#br0" timeOffset="61226.1102">19052 10078 140 0,'0'42'52'0,"0"-31"-28"0,0 2-17 0,0-8 13 16,0 3 1-16,0 0 4 16,0 3-9-16,0-6-4 15,0 0-7-15,0 1-2 0,0-6 1 16,0 0 0-16,0-3 2 15,0-5-1 1,0 0-5-16,3-2 0 16,0-1 0-16,6-13 0 15,0 6 0 1,3 2-3-16,-1 3 2 16,1 2 1-16,0 3 0 0,0 3-3 15,6 7 2-15,-3 4 1 16,0 7 0-16,-3 6 6 15,-3 2 4-15,0 0-1 16,-3 0 0-16,-1 0-3 16,-2-2-1-16,3-3-3 15,-3-6-2-15,0-2-17 16,-3-8-33 0,0 0-15-16,6-5-22 15</inkml:trace>
  <inkml:trace contextRef="#ctx0" brushRef="#br0" timeOffset="61452.4675">19338 9887 200 0,'-3'-2'74'0,"6"2"-40"0,-3 5-44 0,0 0 11 15,0 6 17-15,3 5 12 16,0 5-6-16,-3 11-4 15,3 2-11-15,0 3-4 0,-1-2 1 16,-2-4-3-16,0 1-2 16,0-5 0-16,6-6 1 15,0 3-25-15,-9-14-10 0,0-7-76 16</inkml:trace>
  <inkml:trace contextRef="#ctx0" brushRef="#br0" timeOffset="61673.2153">19251 10014 272 0,'-3'0'101'0,"9"0"-54"0,-3 0-37 16,-3 0 25-16,9 0-10 15,3 0 0-15,3 0-12 16,3-5-5-16,3 0-5 15,-1 2-5-15,1 1-1 0,0-1-25 16,0 0-11-16,-3 1-51 0,0-1-22 16,-3 3 10-1</inkml:trace>
  <inkml:trace contextRef="#ctx0" brushRef="#br0" timeOffset="61932.1309">19433 10263 184 0,'-6'0'71'0,"9"0"-38"0,0 3-28 0,-3-3 17 0,6 0-8 16,3 0 2-16,3 0-9 15,3-3-4-15,2-2-2 16,1 5-6-16,0-5 1 0,3 2-44 16,-3 0-21-16,9 1-13 15</inkml:trace>
  <inkml:trace contextRef="#ctx0" brushRef="#br0" timeOffset="62423.4377">19820 10052 144 0,'-18'-3'55'0,"15"-8"-30"0,0 3-23 0,3 8 14 15,-3 0 5-15,0 0 5 16,-3 6-10-16,0 7-4 16,-3 0-7-16,-3 0 1 0,3 6 0 15,0 2 0-15,1 3 1 0,2-3 0 16,3 3 1 0,3 0-4-16,3-6-1 0,3-2-1 15,-1-3-2 1,1-7 1-16,3-4 1 0,0-7-10 15,0-3-4-15,-3-5-3 16,3 0-1-16,-3-3 9 16,-3 2 3-16,0-1 6 15,-3 4 1 1,3 0 3-16,-3 3-1 16,3 3 2-16,-3 5 0 15,9 3 1-15,-3 2-2 16,0 3 1-16,6 0-6 15,-3 0-1-15,0 0 0 16,-1 0 2-16,4-3-23 16,0-2-11-16,0-3-63 15</inkml:trace>
  <inkml:trace contextRef="#ctx0" brushRef="#br0" timeOffset="62782.3664">19936 10028 156 0,'-3'2'57'0,"6"17"-30"0,3 7-21 0,-3-15 15 15,0 2 6-15,0 3 8 0,0 0-9 16,0 0-6 0,0-3-5-16,0 0-9 0,0-2-3 15,-3-1-2 1,0-2 1-16,0-2 1 15,-3-4-6-15,0-2 0 0,0-2 1 16,0-4 1-16,0-2 7 16,3-2 6-16,0-1-6 15,0-2-1-15,3-3 1 16,3 0 1-16,3-2-6 16,3 2 0-16,2 3-1 15,1 2 0-15,0 0 0 16,3 4 0-16,3 1-16 15,-3 1-6-15,-3 0-157 16,0-1 56 0</inkml:trace>
  <inkml:trace contextRef="#ctx0" brushRef="#br0" timeOffset="63232.5902">20240 9824 208 0,'0'3'79'15,"2"-3"-42"-15,-2 13-37 0,3-5 18 16,-3 2 1-16,0 6 3 0,0 5-3 16,0 6-1-16,0 2-10 15,3 3-1-15,-3 5 3 0,0-5-6 16,0-1 0-16,0 1 0 16,0 0 0-16,0-6-2 15,0-5-2-15,0-2 1 16,0-3-1-16,3-6 2 15,0-2 1-15,6-2 1 16,0-4 0-16,3 1-2 16,0-3-2-16,0 0 1 0,0 3-1 15,0-9-7-15,-3 9-3 16,0-3-14-16,0-5-47 16,-3-1 1-1,2 1-31 1</inkml:trace>
  <inkml:trace contextRef="#ctx0" brushRef="#br0" timeOffset="63542.6172">20240 9811 236 0,'-6'8'90'0,"9"-16"-48"0,0 2-31 15,-1 12 21-15,-2-6-4 16,6 2 3-16,3 1-11 16,0-3-2-16,3 0-10 15,3-3-5-15,0 3-2 0,0-2-1 16,0-1 0-16,0 0-33 15,-1 1-15-15,4-1-73 16,-3 3-43 0,-3-2 72-16</inkml:trace>
  <inkml:trace contextRef="#ctx0" brushRef="#br0" timeOffset="63924.6326">20436 10036 164 0,'-3'29'63'0,"3"-5"-34"0,0-9-19 0,0-7 17 0,0 3-9 15,3 0-3 1,3-1-2-16,0 1-1 0,0-1-6 15,3-4 3-15,0-1 3 16,0-2-4-16,0-3 0 0,-1-6 5 16,4-2 1-16,-3 0-7 15,3-5-2-15,-6-5-3 16,-3-4 1-16,-6 1-2 16,-3 0 2-16,-3 0 7 15,-6 0 3-15,-2 0-2 16,-1 5-1-16,0 5-9 15,3 1 0-15,3 2-23 16,3 0-8-16,6 2-38 16,3 1-16-16,9 0-16 15</inkml:trace>
  <inkml:trace contextRef="#ctx0" brushRef="#br0" timeOffset="64448.2841">20555 9787 252 0,'-9'-5'96'0,"9"5"-52"16,3 0-43-16,-3 0 21 15,6 2-14-15,6-2-4 16,0 0-1-16,3-2-2 16,0 2 2-16,-1 0 2 0,1 0-4 15,-3-3-3-15,0 3-2 16,-3 3 3-16,-3 7 0 15,-3 3 1-15,-3 3 0 16,-3 6 0-16,0 4 0 16,0 6 0-16,0 2 0 15,3 8 0-15,0 3-3 16,3-5 2-16,-3-5 1 0,3-1 0 16,0-2-3-16,0-6 0 15,-3-2 4-15,0-6 1 16,-3-4 0-16,0-4 1 15,-6 1-2-15,0-3 2 16,-6-8 0-16,3 2 1 16,-2 4-27-16,-1-4-11 15,0-4-43 1,6 2-55-16</inkml:trace>
  <inkml:trace contextRef="#ctx0" brushRef="#br0" timeOffset="69540.7129">21079 10014 124 0,'-12'0'46'0,"6"3"-24"0,-3 0-15 15,6-1 13-15,-6 6-4 16,-3 8 3-16,0 3-1 16,-2 2 0-16,2 3-9 0,0 2 1 0,3 1 1 15,3-6-6 1,3 3-3-16,3-6 1 0,3-2 2 16,6-5-4-16,3-9-1 15,3-7-5-15,-1-3-1 16,1-3-4-16,-3-2-1 15,0 0 1-15,-3-3 1 16,-3 0 6-16,0 3 3 16,-3 0 7-16,0 2 6 15,0 6 8-15,-3-3 7 16,0 8-13-16,0 5-3 16,0 3-8-16,0 5-1 15,3 3-1-15,0-2-2 16,3-1 1-16,0 3-1 0,3-3-14 15,0-3-5 1,2-2-52-16,-2-10-54 16,0-4 34-16</inkml:trace>
  <inkml:trace contextRef="#ctx0" brushRef="#br0" timeOffset="69797.6226">21278 10004 156 0,'-15'0'57'0,"12"3"-30"0,-5 7-7 0,2 1 19 16,-6 5-13-16,0 2-4 16,3 6-9-16,0 0-3 15,3 0-6-15,3-1-3 0,9 1 0 16,6 0-4-16,0-11 2 15,3-2-17-15,0-3-8 16,2-11-35 0,1-2-51-16,-3 0 24 15</inkml:trace>
  <inkml:trace contextRef="#ctx0" brushRef="#br0" timeOffset="69997.9481">21344 10078 148 0,'-12'19'57'0,"9"-12"-30"0,-6 9-12 16,9-8 18-16,-3 3-7 15,3 2-3-15,0 3-11 16,3 2-5-16,3-2-4 16,6-2-3-16,0-4 3 0,3-2-31 15,0-8-11-15,8 0-51 16</inkml:trace>
  <inkml:trace contextRef="#ctx0" brushRef="#br0" timeOffset="70392.0769">21475 10102 140 0,'-12'5'55'0,"12"-5"-30"0,15 3-12 0,-9-3 17 15,0 0-9-15,3 0-1 16,0 2-10-16,-1-4-2 16,4-1-4-16,0-5-3 0,-3 0 0 15,0 0-4-15,-3-2 2 0,-3-1 1 16,-3 3 2-1,-3 0-1-15,-3 0 2 0,-3 6 2 16,0 2 2 0,-6 5 1-16,0 6 2 0,1 2-3 15,-1 3 1-15,3 2 1 16,3 1 2-16,3-1 1 16,3 1 0-16,6 2-6 15,6-3-2-15,3-2-7 16,0-2 0-16,6-12-30 15,-1 1-11-15,1-3-63 16</inkml:trace>
  <inkml:trace contextRef="#ctx0" brushRef="#br0" timeOffset="70775.0294">21665 10057 124 0,'-3'-5'49'0,"-12"-1"-26"0,21 9-5 0,-3-6 18 16,-6 3-5-16,-3 0 2 15,3 3-10-15,0-3-4 16,3 3-11-16,0-1-1 0,0 1 0 16,0 7-1-1,0 1 1-15,3 0 0 16,3 2-1-16,0 0 1 15,3 0-4-15,-3-2 0 16,0-1-1-16,0 1 1 0,0-3-2 16,-3 0 2-16,0 0-2 15,-3 0-1-15,-3-3 5 16,-3 0 1-16,-3 1-11 16,0-4-6-16,-3 1-6 15,3-3 0-15,3 0-15 16,1 0-5-16,2-3-37 15,0-2-40 1,3-3 39-16</inkml:trace>
  <inkml:trace contextRef="#ctx0" brushRef="#br0" timeOffset="71097.6003">21769 10014 196 0,'-3'0'74'0,"6"0"-40"0,-3 0-16 0,0 0 25 15,0 0-20-15,0 6-5 16,0-1-11-16,0 0-5 16,0 3-1-16,0 6-6 0,0-1-1 15,3 0 3-15,0-2 1 16,3 2 2-16,0 0 0 15,-3 0 4-15,0 0 5 16,-3-2 1-16,-3 2 2 0,0-2-4 16,-3-1 0-16,0-2-5 15,3-2 0-15,-3-4-21 16,4 1-10-16,-1-3-24 16,0-3-9-16,0-2-37 15</inkml:trace>
  <inkml:trace contextRef="#ctx0" brushRef="#br0" timeOffset="71487.6441">21853 10110 148 0,'0'-3'57'0,"0"3"-30"0,3 8-14 0,-3-8 17 16,3 5-6-16,0 1 0 15,3-4-9-15,0-2-2 16,3 0-7-16,5 0-2 0,-2-2 2 16,-3-1-1-16,3 0 2 15,-3-2-4-15,0-3 0 16,-3 0-1-16,-3-2-2 16,-3-1-4-16,-6 0-2 15,-6 3-6-15,0 3 0 16,0 0 1-16,0 10 2 0,0 0 6 15,4 9 1 1,-1-1 6-16,0 0 2 16,3 3 6-16,3 0 3 0,3 0-6 15,3-3-3-15,3 0-1 16,0-2-1-16,3-3-11 16,5 0-5-16,1-3-41 15,3-8-17-15,3-2-17 16</inkml:trace>
  <inkml:trace contextRef="#ctx0" brushRef="#br0" timeOffset="71748.6167">22067 10001 220 0,'-9'0'85'0,"6"3"-46"0,-6 0-32 0,6 7 20 16,-3-5-5-16,3 3-1 15,-3 3-11-15,3 0-6 16,3 2-3-16,3 0-1 0,3 3 2 16,0 0 1-16,3 2 3 15,-3-2 1-15,-3 8 8 16,-3-3-4 0,-3-2-6-16,-3 2-1 15,-3-5-46-15,-3-3-19 16,-2 3-63-1</inkml:trace>
  <inkml:trace contextRef="#ctx0" brushRef="#br0" timeOffset="79535.6994">22502 9805 168 0,'-6'-23'63'0,"3"23"-34"0,-3-6-16 0,3 6 19 15,-6-2 2-15,6 2 4 16,-6 0-12-16,0 5-6 16,0 0-11-16,0 11-6 0,-3 5-2 0,0 6 1 15,3 5 1-15,9-1 1 16,0 6 2-16,3-2-3 16,0-1 0-16,0-2-1 15,0-6-2-15,0-4-6 16,0-4-4-16,0-2-21 15,-3-6-10-15,0-4-29 16,0-6-55 0,0-3 25-16</inkml:trace>
  <inkml:trace contextRef="#ctx0" brushRef="#br0" timeOffset="79738.6233">22308 9985 224 0,'-6'-2'85'0,"9"2"-46"0,-3 0-30 0,0 0 19 16,3 0-5 0,6 0 0-16,-3-3-12 0,12 0-4 15,0 3-5-15,-3 0-2 0,6 0 1 16,-4-2-21-16,1 2-9 16,0-3-32-16,-3 1-11 15,-3-1-22 1</inkml:trace>
  <inkml:trace contextRef="#ctx0" brushRef="#br0" timeOffset="79912.5723">22552 9959 200 0,'-18'5'77'0,"18"3"-42"0,0 5-34 0,0-5 14 0,3 6 1 15,-3 7 2-15,3-5-7 16,6-1-4-1,-3 1-4-15,0-2-16 0,-3-4-4 0,3-7-154 32,-12-3 71-32</inkml:trace>
  <inkml:trace contextRef="#ctx0" brushRef="#br0" timeOffset="80035.8941">22552 9917 104 0,'-21'0'41'0,"24"0"-22"0,0-3-66 0</inkml:trace>
  <inkml:trace contextRef="#ctx0" brushRef="#br0" timeOffset="80256.1902">22636 10078 168 0,'-3'26'66'0,"3"-23"-36"0,0 0-20 0,0-3 20 16,0 0-9-16,0 0 0 16,0 0-8-16,0 0 0 15,0 0-8-15,0-3-1 0,0-7 2 16,0-6-5-16,0 0-3 0,3 0-2 16,0 0 3-16,3 3-5 15,0-3 2-15,-1 5-11 16,1 3-6-16,0 3-26 15,0 0-12-15</inkml:trace>
  <inkml:trace contextRef="#ctx0" brushRef="#br0" timeOffset="80558.4252">22770 9938 200 0,'-9'2'77'0,"6"1"-42"0,0 2-28 15,-3 1 20-15,6-1-10 16,-3 0 1-16,0 1-11 16,3-1-4-16,0 3-2 15,6 0-4-15,0 0 2 0,6 7 1 16,5 1 0-16,-2-2 4 0,-3-1 5 16,-3 0 8-16,-3 0 7 15,-6 3-2-15,-9-5-1 16,0-1-9-16,-3-2-5 15,0-5-20-15,1 0-8 16,-4-3-32-16,3-3-11 16,0-2-110-1,3-22 72-15</inkml:trace>
  <inkml:trace contextRef="#ctx0" brushRef="#br0" timeOffset="80789.9996">22907 9760 228 0,'-6'0'88'0,"6"8"-48"0,6 0-42 15,-6 0 17-15,0 8 13 16,0 3 12-16,0 5-12 16,0 2-4-16,2 3-14 15,1 3-6-15,0 0-1 0,0-6-2 16,0 3-1-16,0-5-21 15,0-6-11-15,0-2-33 16,-3-2-11-16,0-9-31 16</inkml:trace>
  <inkml:trace contextRef="#ctx0" brushRef="#br0" timeOffset="80970.7815">22826 9922 232 0,'-18'-3'88'0,"18"3"-48"0,3-2-40 0,0 2 16 16,6-3 6-16,3-2 6 15,3-1-14-15,3 1-8 16,3 0-4-16,-1-1-38 0,7 4-13 16,-3-6-63-16</inkml:trace>
  <inkml:trace contextRef="#ctx0" brushRef="#br0" timeOffset="82587.7392">22627 9948 116 0,'0'3'44'0,"0"0"-24"0,0-1-4 0,0-2 16 15,0 0-2-15,0 3 2 16,0 0-12-16,0 2-4 16,0-5-9-16,0 3-3 0,0-1 0 15,0-2 2-15,0 3 1 16,0-3-3-16,0 0-3 15,0 2 2-15,0-2 0 0,0 3 1 16,0 2 2-16,0-2-1 16,0 2 0-16,0-5-3 15,0 6 1-15,0-4-2 16,0 1 2-16,0 2-4 16,0 8-2-1,0 6 2 1,0-6 0-16,0-2 1 15,0-3 2-15,0 0-3 16,0 0 0-16,0-3 1 16,0-5 2-16,0 0-1 15,0 0 2-15,0 0-2 16,0 5 2-16,0-5-2 16,0 0-1-16,0 0 1 15,0 0 1-15,0 0 1 0,0 0 1 16,0 0-2-16,0 0 1 15,0 0-2-15,0-8-7 16,6 3-1 0,-6 0 9-16,3-6 4 15,-3 0-5 1,0 4 0-16,0-1 1 16,0 0-1-16,0 0 2 15,0-3-9-15,3 1-1 16,0 2 4-16,-3 0 1 15,3 0 2-15,0 0 2 0,0 3-1 16,-1-1-1-16,4 1-2 16,0 0 1-16,0-1-1 15,0 1 0-15,0 2-20 16,0 1-8-16,-3-1-73 16</inkml:trace>
  <inkml:trace contextRef="#ctx0" brushRef="#br0" timeOffset="83530.2464">23323 9755 204 0,'0'-2'77'0,"3"2"-42"0,-3 2-21 16,0-2 20-16,0 0 0 15,0 8 5-15,6 0-7 16,-6 5-2-16,0 3-16 16,-6 0-4-16,6 0-3 0,-9 2-3 15,-3 1-1-15,3-1-1 16,-2-2-2-16,2-2-6 15,0-1-1-15,3-3-4 16,0-2 0-16,3 0 1 16,6-2 1-16,3-4 8 15,6-2 2-15,0-2-4 16,2-1 0-16,1-2 1 16,-3 2 1-16,9 0 1 15,-6 1 0-15,0-1-7 16,-6 0-3-16,6 1-10 0,-9-1-5 15,2 0-17-15,-5 1-9 16,0-1-49 0</inkml:trace>
  <inkml:trace contextRef="#ctx0" brushRef="#br0" timeOffset="83790.417">23424 9779 156 0,'0'0'57'0,"0"5"-30"0,0-7-10 16,0 7 20-1,0 6 1-15,0 2 4 16,0 3-3-16,0 2 0 0,0 6-21 16,0 2 3-16,0 1 0 0,0-1-9 15,0 3-4-15,0-2-8 16,0-1-2-16,0-10-13 15,0 0-5-15,3-5-29 16,-3-3-11-16</inkml:trace>
  <inkml:trace contextRef="#ctx0" brushRef="#br0" timeOffset="85520.2124">23669 9774 132 0,'0'0'52'0,"0"0"-28"0,0 0-8 15,0 0 18-15,0 0-5 16,0 0 0-16,2 5 1 15,1 6 4-15,-3 4-19 16,3 4 7-16,0 2 2 0,-3 3 1 16,0 0 0-16,6 0-10 0,-6-3-4 15,0-3-4-15,0-2-2 16,0 3-3-16,0-3-2 16,0-3-15-16,0-5-5 15,0 0-19-15,0-3-5 16,0-8-19-16,0 3-8 15,9-5-23 1</inkml:trace>
  <inkml:trace contextRef="#ctx0" brushRef="#br0" timeOffset="86262.1693">23671 9803 84 0,'0'-19'33'0,"0"19"-18"0,0-2-9 16,0 2 11-16,0 0 4 15,0 0 2-15,0 0 1 0,0 0 0 16,0 0-7-16,-2 0 0 16,2 0-10-16,-3 0 2 15,3 0 2-15,-6 0-4 0,6-3-2 16,0 0 2 0,0 3 0-16,0 0-3 0,0-2-1 15,0-1 3-15,0 3 3 16,0 0 0-16,0-3 2 15,0 3-4-15,0 0 1 16,0-2-3-16,0-1 2 16,0 0-6-16,9 1-1 15,-4-3 0-15,7-3 2 16,3 2 3-16,6-2 2 16,-3 6-6-16,0 2 0 15,0 2 1-15,-3 4 1 0,-4-1 10 16,-2 6 3-1,-9-1-1-15,6 6 1 0,-12 0-7 16,6 0-3-16,-9 0-3 16,-2-3-3-16,2 0 1 15,0-2-1-15,-3-3-5 16,9-3-6 0,-3 0-3-16,15-2-1 15,3 2 5 1,-3 0 6-16,5 1 3 15,-2 2 1-15,0 0-3 16,0 2 2-16,-3 1 16 0,-3 2 10 16,-3 0 0-16,-6-2 0 15,-3-1-5-15,-3 1-2 16,-3 0-8-16,-6-4-4 16,-5-4-12-16,2 0-6 15,0-3-21-15,6 0-6 16,3-3-26-16,0 0-9 15,3-4-43 1</inkml:trace>
  <inkml:trace contextRef="#ctx0" brushRef="#br0" timeOffset="93115.4354">24157 9663 208 0,'-12'0'79'0,"9"2"-42"0,-3 1-28 16,3 2 19-16,-6 3-5 15,-3 5-2-15,-3 3-9 16,-3 8-3-16,0 8-5 16,4 0-3-16,2 5 0 0,3 0-4 15,3 5 2-15,6 3-1 16,6-5-2-16,3-3-4 0,6-8-2 16,-1-5-28-16,1-6-11 15,0-7-51 1</inkml:trace>
  <inkml:trace contextRef="#ctx0" brushRef="#br0" timeOffset="93591.6945">24183 9967 136 0,'0'-3'52'0,"0"6"-28"0,0-3-17 16,-6 0 15-16,6 3 2 15,-2-1 3-15,-1 1-3 16,-3 2-3-16,3 0-11 16,-3 3 0-16,3 6 1 0,0 1-4 15,3 4-2-15,0-1-5 16,6-2 0-16,0-2-2 16,6-1 0-16,-1-5 2 0,4-3 0 15,0-2 0-15,-3-3 0 16,3-6 4-16,-6 1 5 15,-3-5 1 1,-6-4-2-16,0 1 0 16,0 0-10-16,-3 0 0 15,-3 2-5-15,0 3 2 16,0 0-35-16,3 0-13 16,-3 0-46-1</inkml:trace>
  <inkml:trace contextRef="#ctx0" brushRef="#br0" timeOffset="93723.0437">24431 9771 192 0,'-3'-11'71'0,"-9"9"-38"0,3-3-17 16,6 5 22-16</inkml:trace>
  <inkml:trace contextRef="#ctx0" brushRef="#br0" timeOffset="93875.4497">24389 9758 381 0,'-12'8'17'0,"0"0"-10"16,0 10-7-16,3 1-3 0,0 5 2 15,3 2 2-15,3 3-2 16,3 6 0-16,3 2 1 0,-3-3 0 16,9-5-14-16,-3-2-5 15,0-6-19-15,3-5-8 16,0-6-45-1</inkml:trace>
  <inkml:trace contextRef="#ctx0" brushRef="#br0" timeOffset="94143.0264">24460 9840 236 0,'-9'-19'90'0,"3"19"-48"16,0-16-34-16,3 14 24 0,-2 7-20 16,5 0-6-16,-6 3-7 15,0 3-2-15,-3 2 2 16,9 6 0-16,0 2 3 0,6 3-1 16,-3 7-1-16,-3 4 1 15,6-3 1-15,-3-3-1 16,0-6 2-16,-3-1-4 15,5-6 0-15,-5-6-30 16,0 1-14-16,0-6-32 16</inkml:trace>
  <inkml:trace contextRef="#ctx0" brushRef="#br0" timeOffset="94368.6263">24204 9951 220 0,'-18'-5'85'0,"18"5"-46"0,12-3-24 0,-6 3 26 16,-3-3-15-16,6 1-5 15,3-4-10-15,9 1-5 16,-3 0-3-16,12 2-3 0,-1 1 3 16,-2 2-18-16,-3 0-4 15,0 0-42-15,-6 0-17 16,2 0-24-1</inkml:trace>
  <inkml:trace contextRef="#ctx0" brushRef="#br0" timeOffset="94758.6643">24570 9925 236 0,'0'0'90'0,"-3"0"-48"0,-3 2-25 0,6 1 27 16,-5-1-12-16,-1 4-1 15,-3 2-18-15,0 0-6 16,-3 0-4-16,9 0-5 0,-3-1 1 15,3 1-1-15,3 0 0 16,3 0-3-16,3 0 1 16,3 3 0-16,-3-1 2 15,3 6 1-15,0-3 3 16,-6-2 1-16,-3 0 1 16,-3-3 0-16,-6 0 0 15,6-3-7-15,-6-3 0 16,0-2-32-16,0-7-12 0,3-1-22 15</inkml:trace>
  <inkml:trace contextRef="#ctx0" brushRef="#br0" timeOffset="95118.6219">24633 9985 192 0,'0'3'74'0,"0"0"-40"0,9-1-29 16,-9-2 23 0,9 3-10-16,0-3-9 15,0-3-4-15,0-2-3 16,-3 0 1-16,2-3 0 0,-2 0-4 16,-3 0 1-16,-3 0 0 15,0 0 0-15,-3 0 0 16,-6 3 0-16,-8 2-3 0,5 6 0 15,0 2-1-15,-3 6 3 16,9-1 0-16,-3 4 1 16,3 4 0-16,6-2 0 15,6 10 0-15,6-10 0 16,0 0-3-16,0-3 2 16,3-5-4-16,-3 0-1 15,-1-13-77 1,10-3-7-1</inkml:trace>
  <inkml:trace contextRef="#ctx0" brushRef="#br0" timeOffset="95334.992">24785 9755 224 0,'-3'5'85'0,"6"-2"-46"0,-6 5-28 16,3 0 21-16,0 8-13 15,0 2-1-15,0 6-10 16,3 5-5-16,-3 3-2 16,6 0-1-16,-3 5 2 0,-3-5-6 15,0 2-1-15,0-10-47 16,0-6-18-16,6-2-35 16</inkml:trace>
  <inkml:trace contextRef="#ctx0" brushRef="#br0" timeOffset="95525.3835">24681 9877 248 0,'3'-3'93'0,"5"3"-50"0,4-2-44 0,-3 2 18 16,9-3-12-16,0 3-1 15,6 0-40-15,3 0-17 0,-4 0-49 16,10 0-21-16</inkml:trace>
  <inkml:trace contextRef="#ctx0" brushRef="#br0" timeOffset="95931.9959">25076 9866 180 0,'-17'6'68'0,"14"-4"-36"0,-6 4-20 16,9-1 21-16,-9 5-15 0,6 6-2 15,-6 3-8-15,9-1 0 16,0 6-5-16,0 3 0 0,6-1 1 16,0-7 2-16,3-6 3 15,11-3-2-15,1-4 1 16,0-14-1-16,-3-3 3 16,3-2-5-16,-9-6-3 15,3-2 5-15,-9 0 3 16,3 0-3-16,-9 0 1 15,-9 2-5-15,3 1 0 16,-9 2-6-16,-6-3 0 0,0 3-34 16,0 3-16-1,6 3-65-15</inkml:trace>
  <inkml:trace contextRef="#ctx0" brushRef="#br0" timeOffset="96147.7951">25207 9673 216 0,'12'-5'82'0,"0"8"-44"0,6 2-27 15,-6 3 23-15,6 8-7 16,-6 10 1-16,6 8-4 16,-7 4-1-16,-2 4-12 15,-9 5-4-15,0 1-3 0,-9-3-7 16,-5 0-2-16,-13-5-82 15,6-6-36-15,-6-7 11 16</inkml:trace>
  <inkml:trace contextRef="#ctx0" brushRef="#br0" timeOffset="100210.4224">19144 10668 132 0,'-3'-5'49'0,"3"7"-26"0,0 1-16 0,0-3 15 16,-3 3-4-16,0-1-1 15,0 6-3-15,-3 3-1 16,0 2-7-16,-3 0-4 0,3 1 1 15,0 1-2-15,4 1-1 16,-1 0-2-16,6 0 1 16,2-3 1-16,4-2 2 15,6-3 1-15,0-6 1 16,3-4 0-16,0-4 2 16,0-4-3-16,-3-1-2 15,-6 1 2-15,-1-1 0 16,-5-2 1-16,-3 0 2 15,-8-3 6-15,-4 3 2 16,0-1-3-16,0 4 1 16,0 2-7-16,3 3-3 15,0 2-4-15,3 0 1 16,3 1-30-16,3 2-12 0,6 0-57 16</inkml:trace>
  <inkml:trace contextRef="#ctx0" brushRef="#br0" timeOffset="100471.7873">19418 10448 180 0,'-12'-5'68'0,"0"8"-36"0,-9-1-22 0,15 4 17 16,0-1-15-16,0 16-5 15,1-2-4-15,2 10-3 16,3 3 1-16,3 5-4 0,2 0 2 16,1 0 1-16,6-3 0 15,-3-2-3-15,0-6 2 16,-3-2-23-16,0-5-12 16</inkml:trace>
  <inkml:trace contextRef="#ctx0" brushRef="#br0" timeOffset="100638.3152">19257 10679 204 0,'-3'-6'77'0,"9"6"-42"0,3-5-39 16,0 2 13-16,3 1-5 16,0-1 2-16,6 0-3 15,3 1-2-15,2-1-73 16,1 0-34-16,3 1 34 15,-3-1 19-15</inkml:trace>
  <inkml:trace contextRef="#ctx0" brushRef="#br0" timeOffset="101086.4947">19722 10660 136 0,'-18'8'52'0,"9"-3"-28"0,-3 14-22 0,3-9 14 15,0 4-1-15,-3 2 3 16,3-1-4-16,3 4 0 15,0-3-8-15,6 0-4 0,3-3 1 16,6-3 2-16,3-4 2 0,0-6-8 16,0-6-1-1,0-1-13-15,0-4-3 0,0 0 4 16,-3 1 4-16,-3-3 10 16,-1 2 7-16,-2 3 3 15,0 0 2-15,0 3 0 16,0 0 0-16,-3 2-4 15,3 8 0-15,0 0-3 16,3 3 2-16,-3 0-6 16,3 3-1-16,-3-1-2 15,3-2 0-15,6 0-38 16,0-2-18-16</inkml:trace>
  <inkml:trace contextRef="#ctx0" brushRef="#br0" timeOffset="101536.5376">20201 10660 152 0,'-6'-3'57'0,"3"1"-30"0,-6 2-16 16,6 0 18-16,-3 2-8 15,-3 6-2-15,-6 0-7 16,0 6-2-16,0-1-6 16,4 0-5-16,2 0-2 0,3 0 2 15,6 1 0-15,9-1-2 16,0 0 0-16,2 0-3 15,4-2 1-15,3-3-32 0,0-5-13 16,0-3-28 0</inkml:trace>
  <inkml:trace contextRef="#ctx0" brushRef="#br0" timeOffset="101889.8097">20350 10671 144 0,'-6'-3'55'0,"3"6"-30"0,-3-6-14 0,0 6 18 16,0 5-11-16,-6 2-2 0,0 1-5 16,-3 2 0-16,3 0-6 15,3 0-1-15,0 3 2 0,3 0-1 16,0-3 2-16,6 1-6 16,3-4-1-16,0-2 0 15,9-3 0 1,3-5 2-16,-3-2-1 15,0-3-1-15,-3-3 1 16,-3 2 1-16,0 1-1 16,-3 0 2-16,0-1-2 15,0 4-1-15,-3 2-2 16,0 0-1-16,0 0 2 16,3 5 0-16,0 3-2 15,0-3 2-15,3 1-21 16,0-1-10-16,3-5-44 15,5 0-31-15,1-3 42 16</inkml:trace>
  <inkml:trace contextRef="#ctx0" brushRef="#br0" timeOffset="102104.4295">20495 10657 164 0,'-14'3'63'0,"8"2"-34"0,-9-2-25 0,9 10 13 15,-3 0-4-15,0 1 2 16,3 2-6-16,0-1-1 0,3 1-4 16,3 0-3-16,6-3 2 15,3 1-4-15,3-4 0 0,0-4-1 16,3-4 0-16,0-4-22 16,2-6-10-16,1 0-48 15</inkml:trace>
  <inkml:trace contextRef="#ctx0" brushRef="#br0" timeOffset="102459.7977">20558 10552 112 0,'-9'10'44'0,"9"-2"-24"0,9 11-17 15,-3-6 10-15,0 3 5 16,0 5 6-16,0 3 2 15,-3-3 2-15,0-3-11 0,-3 1-3 16,0-3-8-16,0-6-4 16,0-2-1-16,0-2-1 0,0-4 0 15,0-2 2-15,3-2 1 16,3-6-4-16,0-6 1 16,0 1 0-16,3 0 0 15,-1 2-3-15,4 3 2 16,-3 11 1-16,0 0 0 15,0 5 11-15,0 2 7 16,-3 4-5-16,0-1-2 16,-3 3-4-16,-3-3-2 15,3 0-3-15,-3-2-2 16,0-3-37-16,0-8-15 0,6 0-47 31</inkml:trace>
  <inkml:trace contextRef="#ctx0" brushRef="#br0" timeOffset="102806.5194">20823 10665 180 0,'0'3'68'0,"3"-3"-36"0,3 16-22 16,0-11 17-16,0-2-7 16,0-1-1-16,3 1-5 15,0-3 1-15,2-5-8 16,-2 0-4-16,3-1 0 0,-3 1 2 15,0-3 2-15,-3 0-3 16,-3 0-3-16,-6 0 2 0,-3 0 0 16,-3 3-8-1,-3 2-4-15,-6 6 0 0,1 2 3 16,2 1 1-16,-3 7 3 16,0 5-1-16,6-2 1 15,3 0 4-15,0 0 3 16,9 0-2-16,0-3 0 15,6 0-1-15,6-2-2 16,6-6 1-16,6-2-1 16,0-1-36-16,2-4-15 15,7-1-47-15</inkml:trace>
  <inkml:trace contextRef="#ctx0" brushRef="#br0" timeOffset="103391.8542">21124 10451 168 0,'-3'0'66'0,"3"3"-36"0,3-1-29 0,0 9 14 16,-1 7 7-16,1 4 8 15,0 7 0-15,0 0 2 16,0 5-18-16,-3-2-1 0,3-6 0 15,0-2-7-15,-3-3-1 16,0-2-3-16,0-3 1 16,0-6-2-16,0-2 2 15,0-2 0-15,0-1 3 16,0-5-8-16,0-3 0 16,3-2-11-16,6-6-2 15,3-2 3-15,3 0 5 0,0 2 2 16,0 11 3-16,0 0-4 15,0 8 2-15,-1-2 4 16,-2 2 2-16,-3-1 19 16,-3 1 11-16,-6 0-5 15,-3 3-3-15,-3-3-12 16,-3 0-5-16,-3 0-9 16,-5-3-3-16,-1-2-18 15,0-3-8-15,0 0-12 16,3-3-6-16,3-2-28 15,0-3-49 1,12-5 32-16</inkml:trace>
  <inkml:trace contextRef="#ctx0" brushRef="#br0" timeOffset="103483.7606">21287 10451 208 0,'-3'-3'79'0,"3"6"-42"0,0 0-43 0,3-1 14 15</inkml:trace>
  <inkml:trace contextRef="#ctx0" brushRef="#br0" timeOffset="103617.1985">21290 10491 375 0,'3'29'34'16,"0"3"-16"-16,0 7-2 0,0-4-2 15,0-4-5-15,0-1-3 16,0-4-3-16,0-2-3 16,0-3-13-16,0-5-4 0,0-3-51 15,3-5-22-15,3-5-14 16</inkml:trace>
  <inkml:trace contextRef="#ctx0" brushRef="#br0" timeOffset="103922.624">21418 10687 168 0,'-6'13'66'0,"6"-8"-36"0,-3 11-22 15,3-8 16-15,-3 0-1 16,3 2 1-16,0 4-5 15,3 1 1-15,0 1-11 16,3 0 1-16,3-3 1 0,0-2 2 16,6-6 5-16,0-5-6 0,0-2 1 15,-3-4-4-15,0-4 0 16,-7-1-5-16,1 1-1 16,-6-1 1-16,-3-2 0 15,-5 0-5-15,-7 2 1 16,0 3-9-16,0-5-2 15,0 8-29-15,0 2-12 16,3 3-30 0,6 0-51-16,6 0 34 15</inkml:trace>
  <inkml:trace contextRef="#ctx0" brushRef="#br0" timeOffset="104187.3287">21662 10660 200 0,'-3'0'77'0,"6"0"-42"0,-6 0-41 16,0 3 47-1,-3 2-14-15,-3 3-13 16,1 3-7-16,-1 2-6 16,0 0-1-16,0 0 0 0,3 0 0 15,3 1 2-15,3-1-3 16,3-3 0-16,3 1-1 15,6-3-2-15,3 0 5 16,-1-5 1-16,1-3-20 16,0-3-10-16,0-2-72 15,3-3-34 1,-3-6 66-16</inkml:trace>
  <inkml:trace contextRef="#ctx0" brushRef="#br0" timeOffset="104405.6014">21725 10430 148 0,'0'5'55'0,"3"3"-30"0,0 8-12 0,0 8 19 16,0 2-7-16,0 3 0 15,0 8-10-15,0 0-2 0,0-5-7 16,0-3-4-16,-3 0 1 0,0-2 0 15,0-3 1-15,0-3-40 16,-3-3-15-16</inkml:trace>
  <inkml:trace contextRef="#ctx0" brushRef="#br0" timeOffset="104720.7044">21853 10663 104 0,'-18'2'38'0,"6"20"-20"0,-6-9-8 0,9-3 12 15,0 1-6-15,3-3 1 16,0-3-4-16,0 0 0 15,3 1-7-15,3-1 9 0,6 0 5 16,3 1-4-16,3-1-1 16,3 0-9-16,0 0-2 15,3 1-2-15,6-4 1 16,-6 1-44-16,-1 0-19 16,4-3-21-1</inkml:trace>
  <inkml:trace contextRef="#ctx0" brushRef="#br0" timeOffset="109562.307">22231 10618 176 0,'0'0'68'0,"0"2"-36"0,0 1-18 16,0 2 22-16,3 3-3 15,0 0 3-15,0 5-7 16,-3 6-3-16,3-1-14 15,0-2-3-15,0 0 1 0,-3 0-6 16,0-3 0-16,0 1-11 0,0-4-3 16,0-2-30-16,0-3-12 15,0-7-66 1</inkml:trace>
  <inkml:trace contextRef="#ctx0" brushRef="#br0" timeOffset="109695.6432">22234 10530 228 0,'-9'-18'85'0,"9"18"-46"0,0 0-35 0,0 0 19 0</inkml:trace>
  <inkml:trace contextRef="#ctx0" brushRef="#br0" timeOffset="109771.847">22228 10522 382 0,'3'11'-4'15,"3"-3"-50"-15,-3 0-22 0,3 0-12 16,3 0-4-16</inkml:trace>
  <inkml:trace contextRef="#ctx0" brushRef="#br0" timeOffset="110116.9033">22308 10649 168 0,'0'11'66'0,"3"-6"-36"0,0 19-18 15,0-11 21-15,0 1 3 16,0-1 3-16,-3-3-15 16,0 1-6-16,0-3-11 0,0 0-5 0,0-3-1 15,0 0 1 1,0-5 1-16,0 0-4 0,0-2-1 16,0-3 1-16,0-6 0 15,9-5-4-15,0 3 1 16,-3 0 0-16,6 2 2 15,0 3 1-15,3 3 1 16,-3 2 4-16,2 3 5 16,-2 5 4-16,3 6 2 15,-6 2-2-15,0 1 0 16,0-1-7-16,0 0-4 16,-3-2-1-16,0-1-1 15,0-2-36-15,-3-3-15 0,3-5-76 16</inkml:trace>
  <inkml:trace contextRef="#ctx0" brushRef="#br0" timeOffset="110868.441">22856 10589 132 0,'0'-3'49'0,"0"0"-26"0,0 3-7 15,0 0 18-15,0 0 4 16,0 0 2-16,0 0-5 15,0 3 1-15,-6 0-20 16,-3 2 2-16,-3 0 2 0,3 1-5 16,-3-1 2-16,3 0-8 15,0 0-3-15,-2 1-3 0,8-1-3 16,-3 0-4 0,6 1 0-16,0-1 2 0,6 0 1 15,2 6-2 1,7-1 0-16,0-2 2 0,0 0 0 15,-3 5 5-15,-3-2 5 16,3 0 4-16,-6-1 4 16,-3-2-5-16,-3 0-2 15,-9 0-3-15,-3-3-2 16,-3 1-21-16,0-4-7 16,0-2-21-16,0 0-10 15,4-2-20-15,2-1-6 16</inkml:trace>
  <inkml:trace contextRef="#ctx0" brushRef="#br0" timeOffset="111317.6261">22948 10623 200 0,'-3'3'77'0,"6"2"-42"0,0 0-12 16,-3 1 26-16,6-1-12 16,0 0-3-16,0 0-16 15,6-2-6-15,6 0-7 0,-3-3-4 0,0 0 0 16,-1 0-1 0,-5-3 0-16,6-2 0 0,-3 2 2 15,-3-2-1-15,-3 0 2 16,-3-1-4-16,-3 1 0 15,-3 0-1-15,0-1 0 16,-9 4-3-16,-6-1 1 16,0 3 0-16,1 3-1 15,-1 2 1-15,3 3 3 16,0 0 0-16,3 2 3 16,3 4 3-16,3 2 2 15,3-1 3-15,6 1 1 16,3 0-3-16,9-3-3 15,6 1-2-15,0-4-3 16,2-2-2-16,1-3 1 16,-3-5-21-16,0 0-10 0,0-2-24 15,-3-9-10-15,0-7-44 16</inkml:trace>
  <inkml:trace contextRef="#ctx0" brushRef="#br0" timeOffset="111571.8845">23204 10374 228 0,'-6'-5'88'0,"6"5"-48"0,0 0-42 0,0 0 17 16,0 3 4 0,0 5 8-16,3 5 3 0,0 3 2 15,-3 15-17 1,9 7 4-16,-6-4 2 0,0-2-7 0,0 2-3 15,0 3-9-15,-3-8-1 16,6-5-10-16,-6-5-2 16,0-4-25-16,0-1-11 15,0-6-38-15,-6-19-69 32</inkml:trace>
  <inkml:trace contextRef="#ctx0" brushRef="#br0" timeOffset="111756.2208">23082 10549 304 0,'-9'0'112'0,"9"0"-60"15,3 0-61-15,3-5 53 16,6-1-4-16,6 1-15 16,3 0-7-16,6-6-11 15,5 6-9-15,-2 0-2 0,-3-3-55 16,0 0-23-16,-7 5-63 15</inkml:trace>
  <inkml:trace contextRef="#ctx0" brushRef="#br0" timeOffset="116034.1829">23645 10507 72 0,'3'-3'30'0,"0"-13"-16"0,0 6-1 0,0 7 11 16,0 0 10-16,-3-2 3 15,6 0 0-15,-6-1 2 16,0 1-8-16,-6-3-4 15,6 0-15-15,-6 3 3 0,-3 0 3 16,-6 2-2-16,6 6 1 16,-6 2-5-16,-3 5-2 15,6 14-9-15,0 3-2 16,-3-1 0-16,9 3 0 16,1-2 1-16,5 7 0 15,8-5 0-15,4-2 2 16,15-6 1-16,-3-5 1 15,15-6 0-15,-7-4 0 16,7-9 4-16,-6-8 3 0,3-4-6 16,-13-7-1-16,-2-1 7 15,-3-9 2-15,-15 3 9 16,-3 0 4-16,-12-1 1 16,-6 4 3-16,-6 5-12 15,-2 2-5-15,-1 6-19 16,3 5-7-16,0 3-20 15,6 2-8-15,7 3-45 16,8 3-20-16,6 2-26 16</inkml:trace>
  <inkml:trace contextRef="#ctx0" brushRef="#br0" timeOffset="116439.6847">24014 10702 228 0,'0'0'88'0,"0"3"-48"0,0-3-14 16,0 0 31-16,0 0-6 15,0 0 2-15,0 0-25 16,0 0-11-16,0 0-11 16,0 0-7-16,0 0 0 0,6-5-107 15,0-1-49 1</inkml:trace>
  <inkml:trace contextRef="#ctx0" brushRef="#br0" timeOffset="126784.1322">413 10882 116 0,'0'-5'44'0,"0"2"-24"0,-3 3-2 0,3 0 18 16,0 0-3-16,-6 3 1 15,3 0-11-15,-6 2-3 16,0 0-12-16,0 8-1 0,0 1 3 0,3 4-4 16,0-2 2-1,3-3-7-15,3-2-3 16,0-3-2-16,3 0 0 15,6 0 3-15,3-3 2 0,3 3-2 16,0 3 0-16,3-1 5 16,-10-2 2-16,1 0 0 15,-3 3-1-15,0-1 12 16,-6-2 8-16,-9 3-12 16,0-1-7-16,1 4-7 15,-4-4-2-15,0-7-14 16,3-1-6-16,0-2-13 15,6 0-4-15,-3-2-26 16,6-4-47 0,6-1 25-16</inkml:trace>
  <inkml:trace contextRef="#ctx0" brushRef="#br0" timeOffset="127216.6698">564 10898 156 0,'-3'-2'57'0,"-17"-1"-30"0,11 0-14 0,0 3 17 15,-3 3-4-15,3 2 2 16,0 8-12-16,0 9-4 16,0-1-7-16,6 0-4 0,-6 0 2 15,6 0-2-15,3-2-1 0,3-3 1 16,0-3 1-1,12 0-1-15,0-5 2 0,0-5-2 16,0-6-1-16,0-5 1 16,-3 0-1-16,-4-2-3 15,-2-4 0-15,0-2 2 16,-6-2 0-16,0 2 1 16,0 0 2-16,0 3 1 15,0 2 1-15,0 6-2 16,0 0-2-16,0 5 1 15,0 10 1-15,3 1-1 16,3 2 2-16,-3 0-4 16,3 1 0-16,0-1 3 0,0-3 1 15,3-2-17-15,-3 0-7 16,0-2-32-16,3-4-11 16</inkml:trace>
  <inkml:trace contextRef="#ctx0" brushRef="#br0" timeOffset="127787.4104">657 10888 152 0,'0'10'57'0,"6"-2"-30"0,-3 16-7 0,0-11 19 0,3 0-13 15,-6 1-4-15,3-1-13 16,-3-3-6-16,0 1-2 16,0-3-1-16,0 0 2 0,0-8-3 15,0 0 0-15,0 0-4 16,0 0-1-16,0-5 0 16,0-9 2-16,0 1-1 15,0-5 1-15,0 2 0 16,0 0 3-16,5-3-2 15,-5 6 1-15,9 0 0 16,-3 2 0-16,3 3 2 16,9 6 2-16,-9 2 10 15,3 5 4-15,-3 3 1 16,0 5 2-16,-3 0-8 0,0 9-4 31,-3-7-4-31,3-1 0 0,-6-4 2 16,0-2-2-16,0-18-4 15,0-4-2 1,0-1-3-16,3-4 1 16,3 0-4-16,-6 4-1 15,3 1 7-15,6 4 4 16,-6 5-5-16,2 5-1 16,1 2 6-16,0 6 4 15,3 0 6-15,-6 0 6 16,3 8-9-16,-3-3-4 15,0-2-8-15,3 7-31 16</inkml:trace>
  <inkml:trace contextRef="#ctx0" brushRef="#br0" timeOffset="127880.656">928 10829 208 0,'0'8'77'0,"0"-2"-42"0,8-1-43 16,-2-2 12-16</inkml:trace>
  <inkml:trace contextRef="#ctx0" brushRef="#br0" timeOffset="128422.1024">1276 10509 172 0,'0'3'66'0,"6"15"-36"0,-6 4-20 0,3-9 17 16,3 3-2-16,-6 2 0 16,0 17-3-16,0-4-2 15,0 1-10-15,0 0-6 0,0-3-3 16,0-3-1-16,3-4 2 15,0-4-14-15,0-5-7 16,-3-5-37-16,0-2-13 16,3-6-20-1</inkml:trace>
  <inkml:trace contextRef="#ctx0" brushRef="#br0" timeOffset="128633.9595">1195 10676 252 0,'-5'-3'93'0,"5"6"-50"0,0-6-48 16,0 3 15-16,5-2 0 15,4-1 6-15,0-2-6 16,3-1-3-16,3-2-4 16,6 3-5-16,-6-3 1 0,3 0-30 15,0 0-14-15,-4 0-63 16,4-2-30-1,0-1 69-15</inkml:trace>
  <inkml:trace contextRef="#ctx0" brushRef="#br0" timeOffset="129017.8256">1377 10509 156 0,'0'3'57'0,"6"18"-30"0,-6 0-21 0,9-10 17 16,-3 5 6-16,0 2 4 15,-3 6-9-15,-6 2-4 16,0-2-11-16,0 0-6 0,0-3-2 16,3-2 1-16,-3-3 1 15,3-6-4-15,0-2 1 16,0 0-7-16,0-5-3 16,0-3-1-16,0-3-1 15,3-5 0-15,3-10 2 16,0-1 4-16,6 3 1 15,3 0 3-15,-6 3 1 16,2 0 1-16,1 5 0 0,0 3 13 16,3 5 8-16,-3 2 5 15,-3 4 4-15,-6 4-7 16,3 1-4-16,0 2-11 16,0 0-5-16,-6-2-11 15,3-1-3-15,3-2-25 16,-6 0-11-16,3-2-128 31</inkml:trace>
  <inkml:trace contextRef="#ctx0" brushRef="#br0" timeOffset="129186.3556">1606 10634 236 0,'0'13'88'0,"3"-5"-48"0,-3 8-47 0,6-6 16 15,-6 3-6-15,0 1 1 16,0-4-9-16,0 1-2 16,0-1-53-16,0-2-25 15,0-2 3-15</inkml:trace>
  <inkml:trace contextRef="#ctx0" brushRef="#br0" timeOffset="129346.8646">1585 10562 216 0,'-9'-2'82'0,"9"-1"-44"0,3 3-49 0,-3 0 11 0,0 0-17 16,6-3-3-16,-6 3-34 16,9 0-13-16,-6-2 4 15,9 2 3-15</inkml:trace>
  <inkml:trace contextRef="#ctx0" brushRef="#br0" timeOffset="129412.0433">1696 10599 176 0,'0'16'68'0,"0"-5"-36"0,0 7-29 15,2-2 15-15</inkml:trace>
  <inkml:trace contextRef="#ctx0" brushRef="#br0" timeOffset="129678.7603">1698 10692 339 0,'0'16'30'0,"0"-6"-15"0,0 1-8 0,0-3-4 15,0-3 0-15,0-10 1 16,3-14-7-1,3 1-2 1,3-3-3-16,-6 2 2 16,3 3 4-16,0 3 1 15,3 2 1-15,0 3 2 16,0 3 3-16,0 5 2 16,0 3 1-16,-3 2 2 15,0 0 1-15,-3 3 3 16,0-2-9-16,0-1-6 15,0 3-6-15,0-3-1 16,3-2-25-16,-6-1-10 0,0-2-33 31,9-2-43-31,-1-4 32 0</inkml:trace>
  <inkml:trace contextRef="#ctx0" brushRef="#br0" timeOffset="130115.9113">1910 10509 216 0,'-21'0'82'0,"21"3"-44"0,-21 15-31 16,15-12 20-16,3 2-7 15,-6 2-2-15,3 3-4 16,0 3 1-16,0 3-8 0,3 2-2 16,3-2 1-16,0 2-3 0,3-3-2 15,9-7-3-15,3-6 1 16,0-2 1-16,0-9 0 15,-3-1-16-15,0-4-4 16,-3-2 8-16,-3-1 3 16,0 1 7-16,0 0 3 15,-6 0 0-15,0 2-1 16,0 1-2-16,0 2 1 16,0 2 1-16,0 4 0 15,0-1-5-15,0 3 1 16,6 5 0-16,2 3-1 15,7 3 6-15,-6 5 3 16,3 5 16-16,-6 3 7 16,0 0-2-16,-3 2-1 0,-3 1-7 15,-3-1 0-15,-6 0-10 16,-6 1-2-16,-11-6-14 16,2-2-4-16,0-4-29 15,0-4-13-15,3-6-70 16</inkml:trace>
  <inkml:trace contextRef="#ctx0" brushRef="#br0" timeOffset="130315.1785">2151 10628 260 0,'-6'16'96'0,"6"-5"-52"0,-3 21-49 0,-3-17 15 16,-6 1-8-16,0 3-2 16,-6-1-52-16,3 1-25 15,1-3-21-15,-1-6-5 16</inkml:trace>
  <inkml:trace contextRef="#ctx0" brushRef="#br0" timeOffset="146060.4496">898 10827 96 0,'0'0'35'0,"3"0"-18"0,-3 0-9 0,0 0 11 15,0 0 8-15,0 0 8 16,0 0-12-16,0 0-3 16,6 0-6-16,-3 0-1 15,3-3-7-15,0 0-2 0,0 1 2 16,5-3-1-16,-2-1 0 16,9 1-3-16,-6 0-2 15,-3-1 1-15,3 1-1 16,-3 0 2-16,0-1 1 15,-3 1 1-15,0 3 0 0,-3-1 2 16,3 0 1-16,-6 1-3 16,0-1-1-16,0 0-1 15,0 1-2-15,0-1 3 16,0 0 2-16,-6 1-7 16,3-4 0-16,-6 4 2 15,0-3 4-15,-3 2 1 16,0 6 2-16,3-1-4 15,-3 1-2-15,3-1 0 16,0 4-1-16,0-1 0 16,1 0 0-16,-1 3 2 15,3 0 3-15,-3 0 0 16,9 3 0-16,-6 2-1 16,6 0 2-16,6 0-3 0,-6 1 0 15,9-4-1-15,-3 1 1 16,8-3 0-16,1 0 3 15,3-3-3-15,0-2-2 16,3-3-3-16,-6-3 1 16,0-2-48-16,0-3-21 15,-1-3-38 1</inkml:trace>
  <inkml:trace contextRef="#ctx0" brushRef="#br0" timeOffset="148208.4409">678 11208 116 0,'5'0'44'0,"-5"2"-24"0,9 6-13 0,-9-2 15 16,3 4 7-16,0 3 4 15,3 3-6-15,-6 3-4 16,9-1-13-16,-3 4-4 0,0-4 0 16,-6 3 8-1,3-5-6-15,-3 0-1 16,6-11 0-16,-12-2 2 16,3-3-2-16,3-11-2 15,0-5-5 1,-6 3-4-16,12 0-1 15,-3 2 1-15,3 1 2 16,3 2-1-16,3 0 1 16,-3 3 2-16,3 2 0 0,-3 3-3 15,3 5 2-15,-3 1 5 16,-1 2 5-16,-2-1 1 16,0 4 2-1,-6 2-2-15,-6 6 1 0,0-1-6 16,-2-2-1-16,-1-3-2 15,-3-2-2-15,3 0-4 16,-3-3-15 0,3-3-4-16,-3-3-19 15,6-2-8-15,3-2-39 16,6-1-25 0,6-7 53-16</inkml:trace>
  <inkml:trace contextRef="#ctx0" brushRef="#br0" timeOffset="148596.3419">844 11284 152 0,'-3'0'57'0,"3"3"-30"0,3 5-18 0,-3-3 16 16,3 3-1-16,6 3 1 15,-6-1-12-15,3 1-5 16,6 2-5-16,-3-2 0 0,-3-1 0 15,3-2-1-15,0 0 1 16,-3-5 0-16,0-14-4 16,0 3-1-16,-3 1-4 15,2-4-1-15,-5 0 1 16,0 1 2 0,0 2 2-16,0 0 1 0,0 3 3 15,0-1 1-15,0 4-4 16,0 2 1-16,0 0 0 15,3 5 2-15,3 0-1 16,6 3 2-16,-3 0-2 16,3 3 2-16,-3-1-2 15,3-4-1-15,-3 2 1 16,0-6-1-16,3-2-36 16,-3-2-13-16,-3-4-35 15</inkml:trace>
  <inkml:trace contextRef="#ctx0" brushRef="#br0" timeOffset="148810.9116">1067 11113 192 0,'0'-6'71'0,"0"12"-38"0,0-6-39 0,0 7 14 15,3 1 6-15,0 3 8 16,3 2 0-16,-3 3 1 15,3 5-12-15,-3 3-2 0,3 0-2 16,0 0-6-16,0-3-2 16,-6-3 2-16,3 4 1 15,3-7-18-15,-6-1-9 16,0-4-47 0</inkml:trace>
  <inkml:trace contextRef="#ctx0" brushRef="#br0" timeOffset="149033.9532">966 11255 212 0,'-15'-2'79'0,"15"2"-42"0,6 0-37 16,-3 0 18-16,3 0 3 16,6-3 7-16,0 0-11 15,6-2-4-15,3 0-8 16,-3 0-4-16,2-1 0 0,1 1-17 15,0 2-6-15,0 1-62 16,0-1-56 0,0-5 42-16</inkml:trace>
  <inkml:trace contextRef="#ctx0" brushRef="#br0" timeOffset="149290.5889">1294 11195 200 0,'3'5'74'0,"0"0"-40"0,0 6-16 0,-3-6 23 0,0 3-17 15,0 0-5-15,0 0-10 16,0-3-4-16,0 0-2 15,0 1-7-15,0-1 0 0,0-5-40 16,0 0-16-16,0 0-42 16</inkml:trace>
  <inkml:trace contextRef="#ctx0" brushRef="#br0" timeOffset="149479.2437">1291 11123 188 0,'-9'-5'71'0,"12"5"-38"0,3-5-39 0,-6 5 14 15,3 0-9-15,0 0 0 16,3 0-4-16,3 0 1 16,-6 0-53-16,2 0-24 15,1 0 19-15,0 0 12 16</inkml:trace>
  <inkml:trace contextRef="#ctx0" brushRef="#br0" timeOffset="149779.9754">1377 11144 144 0,'6'19'55'0,"-6"-3"-30"0,3-6-14 0,3-4 18 0,-6 1-11 16,3-1 0-16,0-1-4 16,-3 0 1-1,0 1-8-15,0-6 0 0,0 0 0 0,0 0-1 16,0-3 1-16,3 0-4 15,0-2-2-15,6 0-9 16,-6-6-3-16,3 3 4 16,6-2 1-16,-1 2 1 15,-2 0 4-15,3 8 0 16,0 0 3-16,3 2-1 16,-3 4 2-16,0 2 4 15,-3 0 4-15,0 0-4 16,0 2 1-16,-9 1-5 15,3-3-2-15,-3 0-29 16,0-3-14-16,3 0-51 16</inkml:trace>
  <inkml:trace contextRef="#ctx0" brushRef="#br0" timeOffset="150728.0553">591 11758 132 0,'-6'0'52'0,"12"3"-28"0,-6-1-15 15,0 4 14-15,6 2 6 0,0 2 7 16,-3 6-10-16,3 3-4 16,6 2-12-16,-9 0 0 0,3-3 3 15,3-2-3-15,-6-2 2 16,0-4-3-16,3-5 2 16,-6-5 3-16,0 0 3 15,0-5-7-15,-6-3-3 16,0-5-4-16,0-3-3 15,3 0 1-15,-3-2-1 16,3-6 0-16,3 3 0 16,9 2 0-16,-6 1 0 15,6 2-3-15,3 5 2 16,6 3-8-16,-7 3-4 16,7 2-35-16,-3 1-14 15,0-1-50 1</inkml:trace>
  <inkml:trace contextRef="#ctx0" brushRef="#br0" timeOffset="151101.3639">806 11787 200 0,'3'5'77'0,"2"-2"-42"0,7 0-32 15,-9-3 15-15,3 0-7 16,0-3-1-16,3 0-4 15,0-2 1-15,0-3-4 16,0 0-2-16,0-2 2 0,-3-1-2 0,0 1 2 16,-3-1 0-1,-3 0 1-15,-3 3-5 0,-3 1 1 16,0 1-2-16,-3 4-2 16,-3 2 3-16,-3 5 0 15,3 3-2-15,0 2 2 16,3 4 1-16,1 2 0 15,5-1 2-15,-3 4 3 16,3 5 0-16,3-3 2 16,3-5-4-16,3 0 0 15,5-6-3-15,7-2-1 16,-6-3 1-16,6-2 0 16,3-13-36-16,-6-1-15 15,12 0-47 1</inkml:trace>
  <inkml:trace contextRef="#ctx0" brushRef="#br0" timeOffset="151418.225">978 11676 120 0,'0'-3'46'0,"0"6"-24"0,15-3-13 15,-9 3 14-15,3 2 13 16,-6 3 9-16,6 3-14 15,0 2-6-15,3 3-15 16,0-3-2-16,-3 0-1 0,2-2 1 16,-2-3 0-16,0 0-2 15,-3-3-1-15,0-3 5 0,0-2 4 16,3-5-1 0,-9-3 2-16,3-2-6 0,-3-4-3 15,0-1-1-15,0 1-1 16,0 1-9-16,0 0-4 15,0 2-22-15,3 3-7 16,-3 0-21-16,6 3-5 16,-6 2-30-1</inkml:trace>
  <inkml:trace contextRef="#ctx0" brushRef="#br0" timeOffset="151718.5342">1210 11679 176 0,'3'5'68'0,"3"-2"-36"0,-3-1-24 0,-3-2 16 0,9 0-8 15,-6-2-1-15,3-1-7 16,0-2 0-16,0-1-5 16,3 1 0-16,-9 0 1 0,3 0-2 15,-3-1-2-15,0 4 3 16,-3-1 0-16,3-5-1 16,-9 8-2-16,3 0 1 15,0 3-1-15,-3 2-3 16,0 3 0-16,6 2 2 15,-6 4 0-15,9-1 1 16,0 0 0-16,0 0 0 16,9-2 0-16,-6-3-3 15,6-3 2-15,0 1-4 16,3-6 1-16,0-3-42 0,0-2-19 16,3-3-20-1</inkml:trace>
  <inkml:trace contextRef="#ctx0" brushRef="#br0" timeOffset="152019.6832">1320 11605 124 0,'-5'0'46'0,"7"10"-24"0,1-2-26 0,0-3 8 16,0 1 20-16,3-1 11 16,3 6-2-16,-6-1-2 15,3 3-11-15,0 1-5 16,0-4-8-16,-3 1-3 0,0-3 2 15,0-3 8-15,-3 0 3 0,0-2-2 16,0-3-1-16,0 0-2 16,0-5 2-16,0-3-5 15,0 0-1-15,0-3-4 16,0 1-1-16,3-1-3 16,0 0-1-16,3-2-4 15,3-3-1-15,0 3-37 16,6 3-71-1,3-1-26 1,-7 3 41-16</inkml:trace>
  <inkml:trace contextRef="#ctx0" brushRef="#br0" timeOffset="152312.3143">1544 11536 200 0,'0'-3'77'0,"0"1"-42"0,-6 7-23 0,3-3 19 15,3 1-7-15,-6 0 0 16,0 2-11-16,3 0-3 15,-3 1-6-15,6 2-5 0,-6 0 0 16,3-1-1-16,6 1-2 16,3 0 0-16,0 0 3 15,3 0 0-15,0 0 3 16,0 3-1-16,0-1-1 16,-9-2 9-16,3 3 4 15,-3-3-2-15,-3 0 1 16,-9 0-7-16,3-3-1 0,0-2-11 15,-3-3-3 1,-6 0-30-16,6-3-12 0,-3-2-46 16,9-1-35-1,9 1 55-15</inkml:trace>
  <inkml:trace contextRef="#ctx0" brushRef="#br0" timeOffset="152662.003">1621 11570 180 0,'15'0'68'0,"-6"0"-36"0,3-5-24 16,-3 5 16-16,-6 0 1 15,3-3 2-15,6 1-10 16,-9-4-3-16,5 1-8 0,1-3-2 0,0-2 2 16,-6 2-1-1,0-3 0-15,-3 0-3 0,-3 4 1 16,0-1-2-16,-3 2-1 15,-3 4 1-15,-2 2-1 16,-4 5-5-16,0 3 1 16,3 5 2-16,0 0 1 15,3 6 3-15,3-1 1 16,9 1 3-16,0-3 3 16,6-3 0-16,0-2 2 15,3-3-2-15,3-3 2 16,3-5-6-16,2-5-1 15,1-6-31-15,0 0-14 16,-6-2-78-16,-3 0-40 16,-3 2 76-16</inkml:trace>
  <inkml:trace contextRef="#ctx0" brushRef="#br0" timeOffset="153352.8724">734 12208 140 0,'-6'0'52'0,"-3"3"-28"0,3-1-4 15,6 3 21-15,-6 1-9 16,3 2-3-16,3 5-11 16,-6 5-1-16,6 1-10 15,0 2 0-15,6 3 0 0,-3-6 1 16,9-2 0-16,3-5 4 16,-6-6 3-16,3-5-4 15,0-2 1-15,0-4-5 0,3-7 1 16,-9-5-5-16,0-1 0 15,-3 0 1-15,-3 4 0 16,-3-1 0-16,-3 0 0 16,0 3-2-16,-3 2-2 15,0 3-6-15,-3 3-1 16,3 2-21-16,0 3-9 16,0 0-23-16,6 3-10 15,-3-1-28 1</inkml:trace>
  <inkml:trace contextRef="#ctx0" brushRef="#br0" timeOffset="153670.5453">859 12240 192 0,'12'10'71'0,"-6"-4"-38"0,3 9-30 15,-9-9 15-15,3-1 4 16,-3 0 6-16,0-5-15 15,0 0-5-15,0 0-5 16,0 8 4-16,0-8 5 0,0 0 0 16,-3-8 3-16,3 0-6 15,0-2-3-15,0-3-1 16,0-1-1-16,0-2-5 16,3 1 1-16,3 1-2 15,6 1 0-15,-3 2 0 0,-3 4-2 16,11-1-8-16,1 2-5 15,3 4-24-15,-6-1-9 16,0 0-27 0,0 3-38-16,0 0 36 15</inkml:trace>
  <inkml:trace contextRef="#ctx0" brushRef="#br0" timeOffset="154062.2678">1130 12123 172 0,'0'-2'66'0,"0"2"-36"0,0-3-24 0,0 3 17 15,0 0-5-15,-6 0-1 16,3 0-5-16,0 3-2 0,-6 2-6 16,3 5-3-16,0 4 0 15,0 2-4-15,3-1 2 16,-3 1-4-16,6-2 1 0,6 1 2 16,-3-7 3-16,6-2 0 15,0-6 2-15,3-6 7 16,0-4 3-16,-6-3 0 15,3-3 2-15,-6-3-4 16,-3 1-1-16,0-4-4 16,-3-1-1-16,0-1-1 15,-3 0 0-15,-3 0-5 16,-3 6 1-16,3 2 2 16,0 3 1-16,3 5-6 15,3 5 0-15,3 6 1 16,3 7 1-16,3 6-2 0,3 3 2 15,0-1 1-15,6 1 0 16,0-1-16-16,0-2-4 16,3-3-34-1,-9-2-13-15,5-3-27 16</inkml:trace>
  <inkml:trace contextRef="#ctx0" brushRef="#br0" timeOffset="154404.7772">1264 12107 216 0,'0'0'82'0,"6"0"-44"0,6 0-38 0,-9 0 18 15,3 0 3-15,3 0 7 0,3 0-9 16,-7-2-3-16,4-1-9 16,0-2-3-16,-3-1 0 0,0-1-2 15,-3-1 1-15,-3 2 2 16,-3-4 2-16,-3 2-6 15,-3 2-2-15,-3 1-7 16,4 8 0-16,-7 5 2 16,3 0 3-16,0 2 0 15,3 1-1-15,6-1 3 16,-3 1 2-16,3 0 2 16,3-1 1-16,9 1-2 15,-6-3-2-15,6 0 1 16,3-3 1-16,3-5-23 0,0-3-8 15,2 1-41-15,-8-4-18 16,12-2-2 0</inkml:trace>
  <inkml:trace contextRef="#ctx0" brushRef="#br0" timeOffset="154659.3987">1457 12033 168 0,'0'11'63'0,"6"-6"-34"0,0 8-16 0,0-7 17 15,-3 2 5-15,3 0 3 16,-3 2-9-16,3-2-3 16,-6 0-15-16,3-3-4 0,-3-5-1 15,0 0 8-15,0 0 5 0,0-2 0 16,0-4 0 0,9-4-10-16,-9-3-3 0,9-6-4 15,-3 0 1-15,9 1-7 16,-6-3 1-16,6 2-12 15,2 3-6-15,4 6-37 16,-3-1-17-16,3 6-47 16</inkml:trace>
  <inkml:trace contextRef="#ctx0" brushRef="#br0" timeOffset="156239.037">2005 10250 192 0,'-9'-16'71'0,"12"11"-38"0,-6-6-25 0,3 9 16 16,0-4-3-16,0-4 2 15,3-4-7-15,3-9 1 16,3-6-10-16,3-6-2 0,9-5 1 16,3 1-3-16,-1-1 0 0,7 0 1 15,9 6 0-15,-3 8-5 16,8 7 1-16,1 8 2 15,0 6 3-15,-4 5 0 16,1 5 0-16,-3 3-1 16,-7 3 0-16,-2 2-2 15,-12 0-2-15,0 1 3 16,-3-1 0-16,-6-3-1 16,0-2 1-16,-4 0-59 15,1-2-25-15,0-1-34 16</inkml:trace>
  <inkml:trace contextRef="#ctx0" brushRef="#br0" timeOffset="156536.1323">2708 9872 244 0,'-9'-3'93'0,"12"3"-50"0,3 0-55 0,-6 0 15 16,3 3 1-16,5 2 7 15,-5 0 8-15,6 6 3 16,0 5-11-16,3 5-4 0,0 0-1 16,0 3-3-16,3 0-2 15,-3 2 0-15,-3-5 1 16,-6-2-1-16,-3-3 2 16,-6 0 0-16,0-3 3 15,-6-3-3-15,-3 1 0 16,-6-3-1-16,0 0-2 0,1 0-19 15,5-3-8 1,-3 3-76-16,9 0-57 16,6-3 61-16</inkml:trace>
  <inkml:trace contextRef="#ctx0" brushRef="#br0" timeOffset="157470.3776">1868 11999 164 0,'-15'-11'63'0,"15"17"-34"0,0-1-16 0,0-2 17 16,0 7-11-16,-3-2-3 0,0 8-3 16,0 2-1-16,3 9-6 15,0 7 3-15,0 11 1 0,3 3-1 16,9 0 0-16,3-4 1 16,6 7 1-16,3-9-3 15,3-8-3-15,5-2 2 16,10-8 2-16,0-5-4 15,8-4-1-15,-5-4-2 16,11-3 1-16,-11-3-7 16,3-2 1-16,-10-3-10 15,-8 0-4-15,-6 0-5 16,-6 0-1-16,-3 0-18 0,-6 0-9 16</inkml:trace>
  <inkml:trace contextRef="#ctx0" brushRef="#br0" timeOffset="157798.5523">2419 12393 160 0,'-9'3'60'0,"6"-3"-32"0,6 0-11 0,-3 0 20 0,0 0-13 16,6 2-1-16,-3 4-7 16,3-1-2-16,3 3-8 15,3 0-2-15,0 0 0 0,2 5-2 16,-2-2-2-16,3 4 1 16,-6-1 1-16,-6-1 8 15,-3 0 3-15,-3 3 2 16,-3 0 1-16,0 0-8 15,-6 0-5-15,0 0-9 16,6-3-4-16,-5-3-38 16,5-2-17-16,3 0-43 15</inkml:trace>
  <inkml:trace contextRef="#ctx0" brushRef="#br0" timeOffset="182705.3489">11259 11282 200 0,'-6'2'74'0,"6"1"-40"0,0 0-16 0,0-3 23 16,0 0-8-16,0 0 0 15,0 0-12-15,0 0-3 16,0 0-10-16,0 0-3 0,0 0 1 16,0 0-1-16,0-3 2 15,3-2-4-15,0-3-2 16,0 0 0-16,0 0-1 16,0 0 2-16,0 0 1 15,0 3-4-15,0 0-1 16,0-1 3-16,-3 4 1 15,0-1-3-15,0 3-1 16,0 0-2-16,3 3 3 0,-3 2 0 16,3 3 3-16,-3 0 3 15,3 2 2-15,-3 1-1 16,3 2-1-16,-3 3 1 16,0 0 1-16,0 5-1 15,0 6-1-15,0-4-3 16,0 1-2-16,0-5 1 15,0-3-1-15,0-3-7 16,0-3-3-16,0-2-19 16,0 0-8-16,0-2-19 15,0-1-7-15,0-5-24 16,0 0-36 0,0 0 40-16</inkml:trace>
  <inkml:trace contextRef="#ctx0" brushRef="#br0" timeOffset="183005.1733">11191 11546 104 0,'-21'6'41'0,"21"-6"-22"0,-3-3-3 0,3 6 16 16,0-3 0-16,-3 0 3 16,3 0-2-16,0 0 0 15,0 0-18-15,0 0 4 0,0 0 2 16,9 2 4-16,0-2 2 15,3-2-3-15,3-1-1 16,-1 0-6-16,4 1-2 16,0 2-12-16,0 0-3 15,0 0 1-15,0 0 1 0,-3 0-9 16,-3 0-5-16,-1 0-16 16,-2 0-8-16,-3 0-16 15,0-3-7-15,0 0-32 16,-3-2-32-1,-3 0 47-15</inkml:trace>
  <inkml:trace contextRef="#ctx0" brushRef="#br0" timeOffset="183621.788">11292 11181 152 0,'-6'-18'57'0,"6"2"-30"0,-3 3-12 16,3 10 18-1,-3 0-3-15,0 1 2 0,0-1-1 16,-3 0 1 0,-6 3-17-16,0 0 2 0,-6 6 3 0,4-1-5 15,-4 6 0-15,0 2-12 16,-3 5-1-16,3 6-2 15,0 8 2-15,0 13-1 16,7 3-1-16,2 2 1 16,6 8 1-16,6-5 1 15,6-5 3-15,8-9-3 16,13-7 0-16,0-8 3 16,6-8 1-16,5-11-1 15,13-13 1-15,-6-10-4 16,-4-9-2-16,-5-2 2 15,-9-11 0-15,-7 1 10 0,-11-1 6 16,-9 0 1-16,-12 1 0 16,-8-1-6-16,-4 13-1 15,-3-2-8-15,0 5-3 16,0-2-15-16,3 7-4 16,4 12-31-16,5 1-14 15,3 1-225 1,6-8 156-1</inkml:trace>
  <inkml:trace contextRef="#ctx0" brushRef="#br0" timeOffset="185140.5226">11792 11348 176 0,'-3'0'68'0,"3"3"-36"0,0 2-22 16,3 6 20-16,-3 4-3 15,3 7 4-15,0-1-2 16,0 0 2-16,0 3-17 16,3-3-4-16,-3 3 1 0,0-6-3 15,0-2 1-15,0-3-5 16,-3 1-1-16,0-9 1 16,0-8 0-16,-3 1 0 15,0-6 0-15,0 0-5 16,0-3 1-16,3 0 0 15,0-2 2-15,3 0-3 16,3 0-2-16,0-3 2 16,3-5 2-16,6 10-2 0,2-2 0 15,1 2-1 1,3 6-2-16,-3 2-6 16,0 1-2-16,0 2-13 0,-3 5-4 15,-1-2-20-15,-2 2-9 16,-3-2-38-1,0-3-20-15,0 0 55 16</inkml:trace>
  <inkml:trace contextRef="#ctx0" brushRef="#br0" timeOffset="185528.1442">12030 11393 180 0,'-3'0'68'0,"3"3"-36"0,0-1-37 0,3 9 54 15,0-1-12-15,0 1-6 16,3 0-4-16,0-1-16 15,0 3-4-15,6-2-1 0,3-3-1 16,0 0 0-16,-3-3-1 16,-1-2 0-16,1-3-5 15,-3-3 1-15,0-2 0 16,-3 2 0-16,0-2-3 16,-3 0 2-16,-3-1 1 15,-3-7 2 1,0 3-1-16,-6 2-5 15,-6 2 0-15,0 6 2 16,1 3 3-16,-1 5-2 16,0 2-2-16,3 1 2 15,0 2 2-15,3 1 0 0,3 1-1 16,3 1 3-16,3 5 2 16,6-2-2-16,0-3 0 15,9-3-1-15,3-2-2 16,0-3-17-16,2-8-6 15,1-8-35-15,0-3-13 16,3-2-29 0</inkml:trace>
  <inkml:trace contextRef="#ctx0" brushRef="#br0" timeOffset="185916.9539">12301 11404 204 0,'-6'-3'77'0,"3"-13"-42"15,-3 24-21-15,3-5 20 0,-3-1-8 16,-3 9-1-16,0 2-12 16,0 3-3-16,0 5-6 15,1 0 2-15,2 6 0 0,0-1 0 16,6-2 1-16,3-5-6 16,3-4-3-16,3-4 1 15,2-3 0-15,1-3-6 16,0-7-3-16,0-9-5 15,-3 0-2-15,3-2 3 16,-9-3 3-16,0 0 7 16,-3 1 2-16,-3 1 4 0,0 4 3 15,0 2 4 1,3 3 2-16,0 2-3 16,0 6-3-16,0 2 0 0,0 5-1 15,3 4-5-15,3 1 1 16,6 4-2-16,6-3 0 15,0-3-27-15,-1-8-13 16,4 1-38 0,3-12-45-16,-3-2 37 15</inkml:trace>
  <inkml:trace contextRef="#ctx0" brushRef="#br0" timeOffset="186310.0003">12545 11361 252 0,'-27'-5'96'0,"18"8"-52"15,-8-1-38-15,11 6 22 0,-3 8-17 16,-3 8-4-16,0 0-2 16,3-3-1-16,3 3-2 15,3 2-4-15,6 1-1 0,3-9 2 16,3 1 2-16,3-6-2 16,0-5-2-16,5-11-1 15,7-2 3-15,-6-6 2 16,-3-5 2-16,-3-2-4 15,-3-9 1-15,-9-4 0 16,0-4 2-16,-3-2-3 16,-6-5 0-16,0 5 1 15,0 2 0-15,3 9 0 0,0 2 2 16,3 8 1-16,0 8 1 16,3 11 0-16,0 13 0 15,9 8 0-15,6 18 2 16,-3 0 3-16,0 3 2 15,0-8-3-15,3 0-3 16,0 0-5-16,-1-7 0 16,4-7-42-16,0-12-17 15,0-11-67 1</inkml:trace>
  <inkml:trace contextRef="#ctx0" brushRef="#br0" timeOffset="187392.664">13069 11351 152 0,'0'-3'57'0,"0"3"-30"16,0 0-10-16,0 0 20 0,0 0 1 15,0 0 4-15,0 0-12 16,0 0-3 0,0 13-5-16,0 8 1 0,0 3-2 15,0-5 2-15,0-1-11 16,0 1-4-16,3-1-8 16,-3-2 0-16,0-3-2 15,0-2 0-15,3 0-29 0,-3-6-14 16,0 0-19-16,0 0-6 15,0-5-37 1</inkml:trace>
  <inkml:trace contextRef="#ctx0" brushRef="#br0" timeOffset="188009.0888">13063 11226 148 0,'0'-2'55'0,"0"2"-30"0,3 0-10 16,-3 0 18-16,0 0 1 16,0 0 5-16,0 0-9 15,0 0-3-15,0 0-15 16,0 2-1-16,0 1 2 0,-3 0-5 16,0-1 0-16,0-2-4 15,-3 0-3-15,0-2 2 16,3-1-7-16,6 3-4 15,0 0 2 1,3 0 3-16,-3 0 2 16,0 0 1-16,-3 0 2 15,0 0 5-15,0 0 4 16,3 0 5-16,-3 0 4 16,0 0-6-16,0 0-1 15,0-3-5-15,0 1-3 16,0-1-5-16,0 3-2 15,0-3-2-15,3 1 0 16,0-1 0-16,0 0 0 16,-3 3 3-16,0 0 2 15,0 0 0-15,0 0-1 0,0 0 1 16,0 0 1-16,0 0-1 16,0 0 2-16,0 0-22 15,0 0-7-15,0 0-53 16,0 0-22-16,6 3-9 15</inkml:trace>
  <inkml:trace contextRef="#ctx0" brushRef="#br0" timeOffset="193034.313">13021 11538 64 0,'-3'-2'27'0,"3"2"-14"0,0 0-15 0,-6 0 30 16,0 0-1-16,3 2-1 15,1 1-2-15,-1-3-4 16,0 0-1-16,0 0-1 16,0 3 0-16,0-3-9 15,0 2 3-15,0-2 2 0,0 0 4 16,3 0 1-16,0 3-2 16,0-3 0-16,0 0-3 15,0 0 1-15,0 0-6 16,3 0-1-16,6 0 0 15,-3 0 0-15,2 3 0 16,4-3 0-16,0 0-4 16,-3 0-3-16,3 0 0 15,-3 0-1-15,0-3 0 16,0 3 0-16,-3 0 0 16,0 0 2-16,0 0 1 15,-3 0 1-15,-3 0-5 0,0 0 1 16,0 0 2-16,0 0 3 15,0 0-2-15,0-3-2 16,0 3 0-16,-3 0-1 16,0 0 0-16,-3 0 0 15,0 0-3-15,-3 3 2 16,0 0 1-16,-3-1 2 16,0 1-3-16,0 0 0 15,3-1 1-15,0-2 0 16,1 3 0-16,2 0 0 15,3-1-3-15,0-2 0 16,3 0-1-16,0 0 3 16,15-2-2-16,-4 2 1 15,4-3 4-15,-3 3-1 16,0 0 2-16,0 0-4 16,-3 0 0-16,0 0-1 15,-3 0 0-15,0 0-20 16,-3 0-8-16,-3 0-18 15,0 0-8-15,0-3-33 16,0 3-27 0,0 0 51-16</inkml:trace>
  <inkml:trace contextRef="#ctx0" brushRef="#br0" timeOffset="194027.136">13090 11533 92 0,'0'-2'35'0,"0"2"-18"0,0 0-2 0,0 0 13 0,0 0-4 16,0 0 0-16,0 0-4 16,0 2-3-16,-3 1-9 15,0-1-3-15,3 1-1 0,0 0-5 16,0-3 1-16,0 0-2 16,0 0 0-16,0 0 2 15,-3 0 0-15,3 0 2 16,0 0 1-16,-3 2-1 15,3-2-2-15,0 3 7 16,-3 0 3-16,3-3-1 16,0 0 2-16,0 0-6 15,0 0-1-15,0 0 0 16,0 0 0-16,0 0 4 16,0 0 3-16,6 2 2 15,0-2 3-15,3 0-3 0,0 0 0 16,0 0-10-16,0 0-1 15,-1 0 0-15,1 0 1 16,-3 0-1-16,0 0-2 16,0 0 3-16,-3 0 0 15,0 0-4-15,-3 0 1 16,0 0 0-16,0 0 0 16,0 0 0-16,0 0 0 15,0 0-3-15,0 0 0 16,0 0-18-16,0 0-9 15,0-2-26-15,0-1-12 16,0 3-19-16</inkml:trace>
  <inkml:trace contextRef="#ctx0" brushRef="#br0" timeOffset="197335.8913">13066 11340 52 0,'0'-3'19'0,"0"6"-10"0,0-3 2 0,0 0 12 16,0 0 1-16,0 0 1 15,0 0-6-15,0 0-1 16,0 0-4-16,0 0 1 16,0 0-2-16,0 0 2 15,0 0-8-15,0 0 5 0,0 0 1 16,0 0 2-16,0 0 4 0,0 0-9 15,0 0-3-15,0 0 0 16,0 0 0-16,-3 3 3 16,3-3 4-16,-3 0-6 15,0 0-2-15,3 0-1 16,-3 0 1-16,0 0-1 16,3 0 2-16,-6 0 0 15,0 0-3 1,3 2-3-16,0-2-3 15,0 0 1-15,0 0 1 16,-3 3-3 0,0 0 0-16,0-1-23 15,3 1-7-15,3-3-39 16,3 8-52 0,0-3 31-16</inkml:trace>
  <inkml:trace contextRef="#ctx0" brushRef="#br0" timeOffset="199670.2257">11128 13274 148 0,'-3'0'55'0,"3"0"-30"0,-3-5-14 0,3 5 18 16,0 0-4-16,0-3 0 15,3 1-5-15,3-1-2 16,0-2-10-16,6-3-3 0,0-6-1 15,6 4 2-15,-3-6 3 16,0 5-9-16,-1 3-2 0,1 8 1 16,-3 6 2-16,0 2-2 15,-6 2 0-15,-3 9 3 16,-6-1 3-16,-3 4-4 16,-6-1-3-16,-6 2 3 15,1-1 1-15,-1-4 0 16,6-2-2-16,0-3 1 15,3-2 1-15,3-3-3 16,3-3 0-16,3 0 1 16,0-5 0-16,9 3 4 15,6 0 2-15,0-3 2 16,3 0 0-16,-1-3-4 16,1 0-3-16,0 3 0 15,0 0-1-15,-3 0 0 0,-3 0 2 16,-3 0-6-16,0 0 1 15,-3 0-19-15,0 0-6 16,-6 0-20-16,0-2-70 31</inkml:trace>
  <inkml:trace contextRef="#ctx0" brushRef="#br0" timeOffset="200152.2145">11185 13081 112 0,'-21'-11'44'16,"15"9"-24"-16,-3-1-4 0,6 3 16 0,0 0 2 15,-6 3 2-15,3-1-15 16,-3 4-5-16,0 4-10 16,0 9-2-16,-2 10 2 0,-1 8 1 15,3 8 3-15,3 3 1 16,6-1 1-16,3 1 0 16,6-1 0-16,6-4-2 15,8-4 1-15,7-7 0 16,6-13 1-16,6-9 0 0,-1-12 2 15,7-12-5-15,-4-7-1 16,-5-5-4-16,-6-6-1 16,-9-5 8-16,-12-3 2 15,-6 1 0-15,-15-4 0 16,-6 4 6-16,-6 2 2 16,-3 7-8-16,-3 7-3 15,1 4-11-15,2 6-4 16,0 8-22-16,-3 2-9 15,12 3-33-15,6 5-13 16,9 6-50 0</inkml:trace>
  <inkml:trace contextRef="#ctx0" brushRef="#br0" timeOffset="200857.4724">11727 13354 160 0,'0'2'60'0,"3"14"-32"15,-3 8-9-15,2-16 23 0,1 2-14 16,0 1-4-16,0 2-10 15,0 0-1-15,0-2-8 16,0 0-1-16,-3-3 0 0,0-3-2 16,0 0-2-16,0-5 5 15,0 0 4-15,-3-3-5 16,0-2-2-16,0-3 3 16,0 0 4-16,0 0-3 15,0 0-1-15,3-5 0 0,0-3 1 16,6 0 1-16,0 1 1 15,0 1 0-15,3 4 2 16,3 2-7 0,0 0-4-16,0 3 0 0,0 2 2 15,0 0-5-15,0 3 1 16,-3 0-26-16,0 0-10 16,2 3-66-1</inkml:trace>
  <inkml:trace contextRef="#ctx0" brushRef="#br0" timeOffset="201245.357">11905 13356 204 0,'-3'0'77'0,"3"3"-42"0,0 7-30 0,0-4 19 0,3 2-4 16,0 0 3-16,3 0-4 15,3-1-2-15,0 1-9 16,0 0-1-16,3 0 3 0,0-2-2 15,3-4 1-15,-1-2-5 16,-2-2-1-16,0-1-1 16,-3-2-2-16,0-1-4 15,-3 1 0-15,0-3 0 16,-6-2-1-16,0 2-5 16,-6 0-4-16,0 2 1 15,-6 1 2-15,0 2 5 16,-3 3 1-16,-2 6 5 15,-4 4 4-15,3 1-3 0,3-1-3 16,3 4 1 0,3 2 0-16,3-1 1 0,3 1 2 15,9 0-1-15,6 0-1 16,3-5-2-16,3-3 1 16,3-6-23-16,2-4-10 15,4-6-35 1,3-3-49-16,0 0 30 15</inkml:trace>
  <inkml:trace contextRef="#ctx0" brushRef="#br0" timeOffset="201593.1829">12203 13319 192 0,'-12'-3'74'0,"6"9"-40"0,-6-1-24 0,6 0 17 0,-3 9-13 16,-9 1-3-16,3 4-5 15,3 2 1-15,1 3-4 16,2 0 11-16,3 0 6 0,6-6-6 15,6-2-3-15,6-5-4 16,-1-3 0-16,1-8-2 16,0-6 0-16,0-4-8 15,0-1-2-15,-3-2-3 16,0 0 2-16,-3-3 6 16,-3-3 2-16,-3 9 0 15,0-4 1-15,-3 9 0 16,0 2 1-16,0 9-2 15,3 2-2-15,0 2 1 0,0 3-1 16,3 1 0-16,3 2 2 16,3-3-1-16,3-3-1 15,0-2-30-15,3-5-15 16,-1-6-41 0,7-2-49-16,6-3 41 15</inkml:trace>
  <inkml:trace contextRef="#ctx0" brushRef="#br0" timeOffset="201979.9203">12429 13338 188 0,'-9'-11'71'0,"0"11"-38"0,0 3-23 0,3-1 17 0,-6 4-9 15,-3 4 0-15,1 6-11 16,-1 3-4-16,3 2-2 16,3 0-4-16,3 0 2 15,6 0 3-15,3-2 1 0,3-6-1 16,3-2 1-16,6-3 0 15,0-8 1-15,-4-8-5 16,1-3-1-16,0-5-4 16,-3-5 1-16,-3-5 3 15,-3-6 1-15,0-3 1 16,-6-4 0-16,0-6-5 16,-6 2 1-16,0 1 4 15,-3 8 2-15,3 7 4 0,1 6 1 16,2 5 1-1,0 8 0-15,3 11-7 16,0 7-2-16,9 17 0 0,3 7 0 16,2 9 7-1,1 2 6-15,0-6-4 16,3-2 0-16,0-2-4 0,3-6-3 16,0-5-38-16,6-8-15 15,11-6-56 1</inkml:trace>
  <inkml:trace contextRef="#ctx0" brushRef="#br0" timeOffset="203559.4631">12884 13264 108 0,'-3'0'44'0,"6"0"-24"0,-6 0-6 15,3 0 15-15,0 0-1 16,0 0 1-16,0 0-5 16,3 2-1-16,-3-2-12 15,0 0 2-15,0 6 1 0,3-1 1 16,-3 3 1-16,0 0 5 15,-3 2 3-15,3 1-3 16,-3-1-3-16,3 4-4 16,-3-4-1-16,3 3-7 15,0-2-2-15,0 0 0 16,0-1 2-16,0 1-3 0,0-1-2 16,0 1 0-1,3-3-1-15,-3-3 0 0,3 0 0 16,-3-2 2-16,0-3 1 15,0 0-17-15,0 0-5 16,0 0-15-16,0-3-7 16,0 1-24-16,-3-1-8 15,3 3-24 1</inkml:trace>
  <inkml:trace contextRef="#ctx0" brushRef="#br0" timeOffset="204539.2679">12816 13470 68 0,'-3'0'27'0,"3"0"-14"0,0 0 4 15,0 0 14 1,0 0-3-16,0 0 0 0,0 0 0 16,0 0 2-16,0 0-1 15,0 0 2-15,0 0 9 16,0 0-22-16,0 0-2 15,0 0-2-15,0 0-4 16,9 0 0-16,0 0-2 16,-3 0 0-16,3 0 0 15,0 0 2-15,0 0-3 16,0 0 1-16,-1 0-5 0,-2 0 0 16,0 3-1-16,0-3-2 15,0 2 3-15,0-2 0 16,-3 3-1-16,-3-3 1 15,3 0-2-15,-3 0-1 16,3 0 1-16,-3 0 1 16,0 0-1-16,0-3 2 15,0 3-2-15,-3-2-1 16,0 2 1-16,-3 0 1 16,0 0-3-16,-3-3 0 15,-6 3-1-15,4 0-2 16,-4 0 5-16,0 0 1 15,3 0-3-15,3 0-1 16,0 0 1-16,3 0 2 0,0 0-2 16,3 0-2-16,3 0 2 15,0 0 0-15,6 0 1 16,0 0 0-16,6 0 0 16,0 0 0-16,0 0-3 15,0 0 2-15,0 3 1 16,-1-1 2-16,-2-2-23 15,0 0-8-15,-3 0-30 16,0 0-10-16,0 0-39 16</inkml:trace>
  <inkml:trace contextRef="#ctx0" brushRef="#br0" timeOffset="205546.3559">12875 13068 268 0,'0'0'101'0,"0"2"-54"0,0 1-20 0,0-3 32 16,0 0-20-16,0 0-7 15,0 0-19-15,0 0-9 16,0 0-2-16,0 0-5 0,0 0 2 15,0 0-28-15,0 0-13 16,0 0-60-16,0 0-24 16,0 0 12-1</inkml:trace>
  <inkml:trace contextRef="#ctx0" brushRef="#br0" timeOffset="206701.0754">12875 13266 80 0,'3'0'33'0,"0"0"-18"0,-3-2-9 15,0 2 11-15,0 0 4 0,0 0 4 16,0 0 0-16,0 0 2 15,0 0-4-15,0 0 0 16,0 0-12-16,0 0 4 16,0 0 3-16,0 0-2 0,0 0 3 15,0 0-1-15,-3 0-2 16,0 0-2-16,1 0-1 16,-1 0-3-16,-3 0-1 15,-3 0-3-15,0 2-1 16,-3 1-1-16,3-3 0 15,0 0-5-15,0 0 1 16,3 3 0-16,0-3 0 16,3 0-31-16,0 0-14 15,9 2-136 1,6-2 61-16</inkml:trace>
  <inkml:trace contextRef="#ctx0" brushRef="#br0" timeOffset="208564.7636">12911 13462 108 0,'0'0'41'0,"-3"0"-22"0,3 0-7 0,0 0 13 0,0 0-2 15,0 0 0-15,0 0 5 16,0 0 3-16,0 0-17 16,0 0 5-16,0 0 2 0,0 0-3 15,0 0 2-15,0 0-9 16,0 0-2-16,0 0-1 16,0 0 0-16,0 0-4 15,6 0-3-15,0 0 2 16,-3 0 0-16,3 0-1 15,-6 0-2-15,3 0-2 16,0 0 1-16,-3 0 1 16,3 0 2-16,0 0-1 0,-3 0 2 15,3 0-2 1,0 0-1-16,0 0 1 0,-3 0-1 16,3 0-3-16,0 0 2 15,0 0-1-15,0 0 0 16,0 0 2-16,-3 0 0 15,0 0-11-15,0 0-3 16,0 0-15-16,0 0-4 16,0 0-56-1,-3 3-41-15</inkml:trace>
  <inkml:trace contextRef="#ctx0" brushRef="#br0" timeOffset="261552.2898">9080 7512 156 0,'-3'5'60'0,"3"-3"-32"0,0 1-4 16,0 0 22-16,0-3 1 0,0 0 2 16,0 0-14-16,0 0-4 15,0 0-18-15,0 0 1 0,6-3 0 16,0-2-7-16,0-3-4 16,3-3-2-16,0-7 1 15,0-3-1-15,0-1-1 16,3 1 1-16,-3 3 1 15,0 2-3-15,-3 3 0 16,0 2 1-16,-3 6 0 16,0-1 0-16,3 6 0 15,0 3-5-15,-1 5 1 16,1 5 2-16,3 3 1 16,0 3 1-16,0-1 2 15,-3-2-1-15,3 0 2 16,0-3 0-16,-3 0 1 0,0-2-5 15,0-3 1 1,-3-3-24-16,0-2-12 0,-3-3-34 16,0 0-14-16,0 0-26 15</inkml:trace>
  <inkml:trace contextRef="#ctx0" brushRef="#br0" timeOffset="261958.3737">9143 7480 124 0,'0'-6'49'0,"9"1"-26"0,-12 8-14 0,3-3 16 15,0 0 3-15,0 0 3 16,0 0-5-16,0 5-4 16,0 3-12-16,-3 3 2 0,0 2 4 15,-3 5 1-15,0 6-1 16,0-3-4-16,0 1 0 16,3-1-7-16,0 0-1 15,6-3 0-15,3 1 2 16,0-3-3-16,6 0-2 0,6 0 2 15,3-6 0-15,2-5 1 16,4 1 0 0,3-6-5-16,3 0-1 0,-7-3-21 15,-2 0-8-15,3 1-33 16,-6-4-13-16,0 1-18 16</inkml:trace>
  <inkml:trace contextRef="#ctx0" brushRef="#br0" timeOffset="262546.9426">9527 7522 144 0,'-3'-5'55'0,"6"7"-30"0,-3-2-18 0,0 0 15 16,3 6 4-16,0-1 7 15,3 8-5-15,-3 3-2 16,3 3-14-16,-3 2 6 0,0 3 4 15,-3 2-2-15,0 1 0 0,0-1-11 16,3-2-5-16,-3-6-3 16,0-2-1-16,0-3 2 15,0-2 1-15,0-3 1 16,0-3 0-16,0-5-2 16,3-2 1-1,0-4 0-15,3-4-1 16,-1-1-2-16,1-2-2 15,6 0 1-15,-3-1 1 16,6-1 0-16,0 4 0 16,3 3 0-16,-3 3-3 15,0 5 2-15,0 2 1 0,-1 6 0 16,-2 3 0 0,-3 2 2-16,-3 0-1 0,0 1 2 15,-3-4-2-15,0 1 2 16,0-3-18-16,0-3-4 15,0-2-31-15,3-3-10 16,3-3-22 0,0-2-39-16,6-3 34 15</inkml:trace>
  <inkml:trace contextRef="#ctx0" brushRef="#br0" timeOffset="262845.5456">9887 7684 188 0,'-6'0'71'0,"6"2"-38"0,-6 3-30 0,6 1 15 0,-3 2 0 15,0 2 1-15,-3 3-8 16,0 1-2-16,6-1-5 16,0 0-3-16,3 3 2 0,0-3 2 15,3-2 4-15,3-8 5 16,3-3 1-16,3-3-2 16,0-5 0-16,0-3-5 15,-3-2 0-15,-6-3 1 16,-4 0 2-16,-4 0-5 15,-4 1-4-15,-3 1-1 16,-3 4 1-16,0 2-3 16,-3 3 0-16,3 2-17 15,-3 3-8-15,9 3-22 16,0-1-7-16,3 1-35 16,9-3-35-16,3 0 49 15</inkml:trace>
  <inkml:trace contextRef="#ctx0" brushRef="#br0" timeOffset="263076.0988">10039 7509 208 0,'0'0'79'0,"3"3"-42"0,0 2-28 0,0 0 19 15,0 6-5-15,0 5 0 0,0 5-8 16,0 0-2-1,3 3-7-15,-3 0-4 0,3-1 1 16,-1-1-2-16,-2-4-1 16,6 1-13-16,0-6-6 0,0-5-45 15,3-3-19-15,3-5-12 16</inkml:trace>
  <inkml:trace contextRef="#ctx0" brushRef="#br0" timeOffset="263488.1885">10292 7657 188 0,'-6'-5'71'0,"6"5"-38"0,-12-3-32 16,9 3 14-16,-3 3 1 15,-3 2 4-15,0 3-6 0,-3 5-3 16,3 0-6 0,0 3-2-16,3 3 1 0,3-3-2 0,3-3-2 15,3-2 3-15,3-4 2 16,3-1 4-1,3-9 2-15,0-2-3 16,3-6 0-16,-3-2-5 0,0-3 0 16,0-5 1-16,-3 0 0 15,-3-6-5-15,-3 1 1 16,-3-1 0-16,-3 1 2 16,0 2 1-16,-6 3 1 15,3 5-5-15,0 6 1 16,3 4-5-16,0 6 1 15,3 8 2-15,0 5 1 0,3 9 5 16,3 1 2-16,0 1-2 16,0 0-1-16,0 0 1 15,3-3 0-15,0-2-2 16,-1-4 1-16,1-1-24 16,3-4-11-16,0-5-45 15,3-5-18-15,0-2 3 16</inkml:trace>
  <inkml:trace contextRef="#ctx0" brushRef="#br0" timeOffset="263591.4626">10542 7599 208 0,'-3'-5'79'0,"3"15"-42"0,0-13-26 0,0 3 23 15</inkml:trace>
  <inkml:trace contextRef="#ctx0" brushRef="#br0" timeOffset="263803.2119">10533 7607 427 0,'-6'5'31'15,"0"0"-15"-15,0 1-11 0,-3-1-4 16,3 0-4-16,3 3 0 16,0 0-1-16,3 3 0 15,6 2 3-15,3 0 0 16,0 3-2-16,3 3 2 16,-3-4 5-16,0-1 5 15,-3-1 10-15,-6-3 6 16,-6-2-2-16,-3 6-2 15,-3-9-11-15,-3 0-4 16,-3 3-28-16,0-8-11 16,3-2-67-16,7-6-30 0,2-3 15 15</inkml:trace>
  <inkml:trace contextRef="#ctx0" brushRef="#br0" timeOffset="265454.7173">10926 7535 112 0,'-3'-2'44'0,"3"2"-24"0,-3 0 3 15,3 0 21-15,0 0-4 16,0-3-1-16,0 0-5 16,0 1 1-16,0-1-19 15,3-2 2-15,3-3 0 0,6-3-8 16,3-2-1-16,-1-3-3 15,4 3-1-15,0 2-3 16,0 9-2-16,0 2-4 0,-3 5 0 16,0 8 2-16,-3 3 3 15,-6 3 2-15,-3 2 1 16,-9 3-2-16,-3-1 1 16,-6 4-2-16,-3 2 2 15,0 0 0-15,0-2 3 16,0-4-1-16,0 1 2 15,4-8-2-15,2-3 2 16,3-2-4-16,-3-1 0 16,6-2 3-16,6-2 1 15,6-1 3-15,6 0 4 16,3-2-2-16,5-3 3 0,4 0-6 16,3-3-3-16,-3 3-3 15,0 0 0 1,0 0-4-16,-4 0-2 0,1 0 4 15,-3 0 1-15,-6 0-7 16,0 0-4-16,-6 0-22 16,0-2-7-16,-3-1-27 15,0-2-12-15,0-1-35 16,0 1-28 0,0-3 64-16</inkml:trace>
  <inkml:trace contextRef="#ctx0" brushRef="#br0" timeOffset="265930.8266">11265 7284 168 0,'0'-3'63'0,"0"6"-34"15,0 0-14-15,0-3 20 0,0 5-8 16,0 3-3-16,0 5 1 16,0 6 4-16,0 4-16 15,0 1 0-15,0 0-2 0,0-3-6 16,0-2-1-16,0-3 0 0,0-3 0 15,3-3-27 1,0-2-9-16,0-2-92 16,3-4 14-1</inkml:trace>
  <inkml:trace contextRef="#ctx0" brushRef="#br0" timeOffset="266415.9292">11357 7316 136 0,'-3'-3'52'0,"3"3"-28"0,-3-3 0 15,3 3 22-15,0-2-10 16,3-1-1-16,0 1-18 16,3-1-5-16,0-2-8 15,3 2 4-15,0 0 2 0,0 3-10 16,0 3-4-16,-3 2-1 15,-3 3 1-15,-3 3 4 16,-3 7 2-16,-3 6 0 0,0-3-2 16,-3-2 3-1,0-1 0-15,0-4-1 0,3-1 1 16,0-3-2-16,3-2-1 16,3 0 3-16,3-3 0 15,6-2-1-15,3 0 1 16,0-3 0-16,3 0 3 15,3-3-3-15,-3 3-2 16,0 0-31-16,-3 3-13 16,-3 2-66-1</inkml:trace>
  <inkml:trace contextRef="#ctx0" brushRef="#br0" timeOffset="267379.9781">11631 7480 196 0,'15'-3'74'0,"-27"6"-40"0,18-1-27 16,-3 4 18-16,0 4-2 15,0 4 1-15,-3 7-2 16,0 0-2-16,0 3-10 16,0-1-2-16,0 1 2 0,6 0-6 15,-6-3-2-15,3-2-1 16,-3-3 1-16,0 0-32 15,0-9-14-15,0-1-53 16</inkml:trace>
  <inkml:trace contextRef="#ctx0" brushRef="#br0" timeOffset="268081.9954">11649 7509 96 0,'-3'0'35'0,"3"0"-18"0,-15-3-5 16,12 3 16-16,0 0-1 16,0 0 4-16,0 0 0 15,0-2 1-15,3-1-17 16,-3 0 4-16,3-2 4 0,0 2-6 16,0-2 1-16,3 0-5 15,6-3 0-15,3 3-7 16,0-6-2-16,0 0 0 15,0-2 0-15,3 3-2 16,0 2-2-16,6 8 1 16,-4 5-1-16,-2 3-3 15,0 0 2-15,-6 2 1 16,-3 4 2-16,-6-1 3 0,-6 0 2 16,-6 0-1-16,0 1-1 15,0-4-3-15,0 1-2 16,-5-3 1-16,5-3 1 15,6 0-3-15,3-2 0 16,3 0-4-16,0-3-1 16,6 7 0-16,3 1 2 15,9 3 2-15,-4-3 1 16,4 0 3-16,-3 2 1 16,-3-2 3-16,-6 3 3 15,-3 0 11-15,-6-1 5 16,-6 1-9-16,-3 2-4 15,-3-2-7-15,0-1-2 0,-2-2-1 16,-7-3-2-16,3 1-17 16,3 2-9-16,6-6-26 15,3 1-12-15,3-3-145 32,15 0 105-32</inkml:trace>
  <inkml:trace contextRef="#ctx0" brushRef="#br0" timeOffset="268614.5367">12069 7636 172 0,'-3'0'66'0,"3"0"-36"16,0 0-15-16,0 0 20 0,0 3-13 16,-3 2-2-16,0 3-6 15,0 2-1-15,0 4-7 16,3-1 0-16,0 0 4 0,3 0-2 16,3 0 1-16,6-5 6 15,0-2 2-15,3-6 0 16,-1-3 0-16,-2-5-5 15,0 0 0-15,0-5-5 16,-3 2 1-16,-6 1-3 16,-3-1 2-16,-3 1-4 15,0 2-2-15,-6-3-5 16,0 1-2-16,-3 2-22 0,0 2-8 16,1 6-29-1,2 3-11-15,3 0-34 16</inkml:trace>
  <inkml:trace contextRef="#ctx0" brushRef="#br0" timeOffset="269061.1191">12390 7448 124 0,'-3'-5'49'0,"6"-1"-26"0,-3 4-27 16,-3-3 76-1,-3-1-10 1,-3-7-17-16,1 2-24 16,-4 3-6-16,0 11-1 0,0 0-10 15,-3 10-1-15,3 3-5 16,0 5 0-16,3 3 8 0,3 8 4 16,3-3 1-1,3 0 3-15,3 0-7 0,0-3-2 16,0 1-3-16,0-3-2 15,0-3-2-15,0-5 1 16,-3 0-28-16,0-9-13 16,-3-1-22-16,-3-6-11 15,-3 0-17 1</inkml:trace>
  <inkml:trace contextRef="#ctx0" brushRef="#br0" timeOffset="269246.3958">12140 7631 268 0,'-6'-6'101'0,"9"6"-54"0,0 0-39 0,-3 0 24 0,9-5-9 16,3 0 1-16,9-3-11 15,3 0-3-15,3 0-6 16,-1 3-5-16,4-1-2 0,-3 1-34 16,0 2-15-16,-4 1-64 15,-2 2-45 1,-3-3 66-16</inkml:trace>
  <inkml:trace contextRef="#ctx0" brushRef="#br0" timeOffset="269779.7162">12664 7578 168 0,'-3'-16'66'0,"0"16"-36"0,0 13-13 0,0-8 20 15,0-2-8-15,-3 0 0 16,0-1-12-16,-6 6-5 16,1 0-7-16,-7 3-6 0,3-1-2 15,3 4 2-15,0 1 2 16,6 4-2-16,6-1 0 15,3-2-1-15,6 0 0 16,0-5 11-16,3-6 5 16,0-5-4-16,0-5-1 15,2-3-5-15,-2-5-1 0,0-1-3 16,-3 1-3-16,-3-11 6 16,-3 1 3-16,-3-4-6 15,-3 1-1-15,0-1 0 16,-3-5 2-16,0 6 2 15,0 5 1-15,0 8 0 16,0 2 0-16,3 8-7 16,0 6 0-16,3 5 1 15,0 2 3-15,3 6 6 16,3 6 4-16,3 1-2 0,0 1 2 16,3 3-6-1,0-1-3-15,0-2-6 0,0-3 0 16,0-2-38-16,0-6-14 15,0-3-56 1,5-4-36-16,7-6 64 16</inkml:trace>
  <inkml:trace contextRef="#ctx0" brushRef="#br0" timeOffset="270154.196">12896 7599 260 0,'-9'-8'96'0,"6"-3"-52"0,-6 9-36 0,7 2 21 15,-7 5-15-15,-3 0-3 0,0 6-7 16,0-1-3-16,0 1 0 16,3 2 1-16,3 3 1 0,0-5 1 15,6 5 0-15,0-1 2 16,6-1 3-16,0-4-4 16,6-2-1-16,0-8-2 15,3-2 1-15,-3-6-4 16,0 0-2-16,-4-3 2 15,1 1 0-15,-3-1 1 16,0 3 2-16,-3 0-1 16,0 3-1-16,-3 2-4 15,3 3 0-15,0 3 0 16,3 2 2-16,0 6 1 16,3-1 1-16,0 3 0 15,0-2 0-15,6 0-5 0,-3-1-1 16,0-5-28-1,2-5-13-15,1-5-33 16,0-5-56-16,0 2 31 16</inkml:trace>
  <inkml:trace contextRef="#ctx0" brushRef="#br0" timeOffset="270355.4086">13060 7355 252 0,'-6'0'93'0,"6"3"-50"0,0 18-50 0,0-5 14 16,0 3-3-16,3 4 2 0,0 4 4 16,0 7 1-1,0-2-5-15,0-3-4 0,-3 0 1 16,0-2-20-16,0-3-8 0,0-6-78 16,3-2-43-1,-9-5 64-15</inkml:trace>
  <inkml:trace contextRef="#ctx0" brushRef="#br0" timeOffset="270564.9618">12893 7551 292 0,'-9'3'110'0,"12"-6"-60"0,0 1-52 0,-3 2 22 16,6 2 1-16,3 1 5 15,3-3-12-15,9-5-3 16,6 2-7-16,3 0-7 0,2 1-3 16,1-1-39-16,-3 0-15 15,-3 1-76 1</inkml:trace>
  <inkml:trace contextRef="#ctx0" brushRef="#br0" timeOffset="270934.9456">13325 7530 220 0,'-3'3'85'0,"3"-1"-46"0,-6-2-26 0,3 3 22 0,-3 0-18 15,-6 2-7-15,-3 6-6 16,3 4-4-16,0 1 1 16,1 0 1-16,2 0 3 0,3 0 0 15,3-3 0-15,3 0-1 16,3-2 2-16,0-3 1 15,6-5 3-15,3-6-10 16,2-2-4-16,-2-3-7 16,3 0-1-16,-3-6 6 15,-3-1 3-15,-3 1 5 16,0 1 1-16,-3 3 7 16,0 2 4-16,-3 8 4 15,3 5-8 1,3 3-1-16,0 2 4 15,3 4 1-15,3 2-7 0,0 2-2 16,-1-2-3-16,4-3 1 16,0-2-59-16,6-3-25 15,-9-6-52 1</inkml:trace>
  <inkml:trace contextRef="#ctx0" brushRef="#br0" timeOffset="272617.8686">13989 7242 96 0,'6'-6'35'0,"-3"4"-18"0,0-1 4 0,0 3 17 15,0-3 2-15,-3 1 0 16,0-1-6-16,-3 0-4 16,0 3-16-16,-3 0 4 0,-6 3 3 15,-6 2-7-15,-3 6-1 16,-6 5-3-16,0 8 1 15,-5 10-2-15,-1 6 2 16,6 2 3-16,6 3 3 16,7 0-9-16,14-3-2 15,8 3-4-15,10-5-2 16,12-3 1-16,9-8-1 16,2-5-27-16,1 0-9 15,-3-8-48-15,-6-8-19 16,-1-6 1-1</inkml:trace>
  <inkml:trace contextRef="#ctx0" brushRef="#br0" timeOffset="273293.5286">14105 7321 144 0,'0'0'55'0,"3"0"-30"15,-3 3-18-15,3 2 15 0,0 3-2 16,0 16 3-16,3 0-2 16,-3 5 2-16,0 0-13 15,0 2 5-15,-3 4 3 0,0-6-10 16,0-3-2-16,0-4-4 16,0-7 1-16,0-1 0 15,0-4 1-15,-3-2 0 16,3-2 2-16,0-6-1 15,0-6 0-15,3-10-3 16,0 3-2-16,6-3 1 16,5 0-1-16,1 3-3 15,3 3 2-15,0 2-1 0,-3 2 0 16,0 4 2-16,3 7 0 16,-4 0 2-16,-2 9 3 15,-3 1 0-15,-3 1 2 16,0-3-6-16,0 1-3 15,-3-4-4-15,0-2-1 16,3-2-54-16,-3-4-23 16,3-2-18-1</inkml:trace>
  <inkml:trace contextRef="#ctx0" brushRef="#br0" timeOffset="273671.482">14465 7512 164 0,'-12'-3'63'0,"6"3"-34"0,-3 8-21 16,0-3 18-16,-3 3-6 15,0 5 0-15,1 1-9 16,-1 1-4-16,3 1-4 16,6 0-3-16,6 0 1 0,3-3 3 15,6-2 2-15,-1-3-2 16,1-3-1-16,0-5-3 15,0-3-1-15,0 1-4 16,-3-9-1-16,0-2 3 16,-3-3 1-16,0 3 2 15,-3 0 2-15,0-1-1 16,-3 4-1-16,0 2-2 0,0 3 1 16,0 5-1-16,3 5-2 15,0 5 5-15,0 6 3 16,3 0-3-16,0 0-1 15,0-3 0-15,0 1 2 16,0-7-21-16,-1 1-9 16,1-5-63-1</inkml:trace>
  <inkml:trace contextRef="#ctx0" brushRef="#br0" timeOffset="273879.0839">14557 7377 204 0,'-3'-19'77'0,"6"22"-42"0,0 13-41 0,0-11 14 0,3 8 8 15,0 3 9-15,0 3-8 16,0 2-4-16,3 2-8 16,0 7-4-16,6-1 0 0,-3-3-1 15,-3-2 2-15,0-3-25 16,-1-2-10-16,1-6-69 15</inkml:trace>
  <inkml:trace contextRef="#ctx0" brushRef="#br0" timeOffset="274167.9371">14920 7305 192 0,'-12'-18'74'0,"10"12"-40"0,-7-2-20 0,0 6 22 16,0 2-7-16,-9 0 0 16,3 2-21-16,0 6-6 15,3 6-3-15,-3 7 0 0,3 10 1 16,3 7 0-16,4-1 0 16,2 2 0-16,3 1 2 15,3-3-1-15,-1-5-1 16,1-6 1-16,0-5 1 0,0-5-25 15,-3-3-12 1,0-5-44-16,-3-5-50 16,0-3 39-16</inkml:trace>
  <inkml:trace contextRef="#ctx0" brushRef="#br0" timeOffset="274312.3231">14691 7522 244 0,'0'-3'93'0,"3"1"-50"0,6 2-41 15,-3 0 17-15,3 0-8 16,6-3 1-16,3 1-9 16,9 2-4-16,-1 0-69 15,1 0-27-15,-3 2-1 16,0 1 4-16</inkml:trace>
  <inkml:trace contextRef="#ctx0" brushRef="#br0" timeOffset="274747.6374">15167 7525 168 0,'-3'0'63'0,"0"0"-34"0,1 5-19 0,2-5 20 0,-3 5-12 15,-3 3-2-15,3 6-3 16,-3-4 1-16,3 6-7 16,0 0 0-16,3-3 0 0,6 0-1 15,0 1 1-15,3-4 2 16,-1-5 2-16,4-2 1 15,0-3 0-15,0-5-2 16,-3-3-1-16,-3-5-5 16,0-1-1-16,-6 1 1 15,-3 0 0-15,-3 0-2 16,-3-1 1-16,0 4-4 16,-3 2-2-16,0 0-29 0,3 5-14 15,1 1-64 1,5-1-41-16,3 0 71 15</inkml:trace>
  <inkml:trace contextRef="#ctx0" brushRef="#br0" timeOffset="274995.9212">15388 7271 244 0,'-15'-19'90'0,"12"17"-48"0,-6-1-31 0,6 3 21 0,0 3-15 15,-3 2-4-15,-3 5-8 16,0 4-4 0,3 2 0-16,6 15-1 0,3 1 2 0,0 0-1 15,3 0-1-15,0-1 1 16,0 9-1-16,0-8 0 16,0-3 2-16,-3-5-41 15,-3-6-16-15,0-2-60 16</inkml:trace>
  <inkml:trace contextRef="#ctx0" brushRef="#br0" timeOffset="275153.4358">15173 7498 272 0,'-3'0'104'0,"9"0"-56"0,3-2-54 0,0 2 17 15,3 0-1-15,9-3 4 16,6 0-7-16,6 1-4 15,2 2-2-15,1 0-34 0,0 0-15 16,2 0-71 0</inkml:trace>
  <inkml:trace contextRef="#ctx0" brushRef="#br0" timeOffset="279943.7899">15885 7543 192 0,'0'0'71'0,"0"-2"-38"0,3 2-25 16,-3 0 18-16</inkml:trace>
  <inkml:trace contextRef="#ctx0" brushRef="#br0" timeOffset="280062.4065">15891 7559 369 0,'3'19'25'0,"-3"-1"-12"15,0-2-7-15,0 0 0 0,0 0-3 16,0-3 0-16,3-2-6 16,-3-3 0-16,0-3-37 15,0-5-15-15,0 0-49 16</inkml:trace>
  <inkml:trace contextRef="#ctx0" brushRef="#br0" timeOffset="280229.9453">15900 7501 208 0,'-6'-5'79'0,"6"5"-42"0,0 0-45 0,0 0 12 16,0 0-20-16,0 0-4 16,6 2-52-16,0-2-22 15,0 3 37-15,0-3 18 16</inkml:trace>
  <inkml:trace contextRef="#ctx0" brushRef="#br0" timeOffset="280543.9074">15998 7578 200 0,'-3'21'77'0,"24"-8"-42"0,-27 3-34 0,6-8 14 0,0 0-2 16,0-3 5-16,-3 0-8 15,3 1-1-15,0-4-5 16,0-2-3-16,0 0 2 0,0-2-4 15,9-4-2-15,-3-4-3 16,3-6 1-16,0-3-6 16,0 4-1-16,-1 1 5 15,1 4 3-15,0-1 3 16,0 6 1-16,0 5 4 0,0 3 2 16,0 7 0-16,0 1-1 15,-3 5-1-15,0-1 0 16,-3 1-2-16,0-2-2 15,-3-1-2-15,3-3 1 16,-3-2-39-16,0-2-18 16,0-6-30-1</inkml:trace>
  <inkml:trace contextRef="#ctx0" brushRef="#br0" timeOffset="280772.7451">16239 7332 224 0,'-3'5'85'0,"-6"19"-46"15,3 13-37-15,12-21 19 0,-3 2-4 16,0 6 1-16,0 0-11 16,0 13-5-16,3-5-1 15,-3-3-1-15,3-3 2 0,-3-2-23 16,0-6-8-16,0-4-61 15,0-4-44 1,0-4 50-16</inkml:trace>
  <inkml:trace contextRef="#ctx0" brushRef="#br0" timeOffset="280935.2377">16147 7493 272 0,'-6'-8'104'0,"12"8"-56"0,0-3-47 0,0 1 19 16,6-1-2-16,5 0 1 16,1 1-13-16,6-1-5 15,0 3-1-15,0 0-36 0,0 3-14 16,-4 2-49 0</inkml:trace>
  <inkml:trace contextRef="#ctx0" brushRef="#br0" timeOffset="281191.2491">16331 7668 228 0,'-3'0'85'0,"3"0"-46"0,6 0-41 15,0 0 14-15,0 0-6 16,3 0 1-16,3 0-11 16,6 0-4-16,3 0-71 15,0 0-32-15,2 0 34 16,-5-8 17-16</inkml:trace>
  <inkml:trace contextRef="#ctx0" brushRef="#br0" timeOffset="281609.4422">16614 7509 152 0,'-12'3'57'0,"6"-1"-30"0,-6 6-21 0,9-3 15 16,-3 3-7-16,0 8 2 15,0 3-3-15,0-1 2 0,4-2-8 16,-1 0-2-16,6-3 1 16,2-2-3-16,4-3 0 15,3-6-8-15,0-2-4 0,3-8-9 16,-3 1-1-16,0-1 8 16,-3-6 3-16,-3 4 17 15,0-1 6-15,-9 1 1 16,6 2 1-16,0 2-3 15,0 1 1-15,-3 5-6 16,3 8-3-16,0 0 5 16,3 5 3-16,0 0-5 15,0 1-3-15,2-4-6 16,1 1-2-16,0-3-30 16,-3 0-12-16,0-3-41 15,0-2-36 1,0-3 44-16</inkml:trace>
  <inkml:trace contextRef="#ctx0" brushRef="#br0" timeOffset="281895.3338">16751 7530 160 0,'0'5'63'0,"3"1"-34"0,0 7-12 0,0-3 20 15,3 6-6-15,0 0-1 16,-3-3-12-16,0-2-4 15,0 0-8-15,0-3-2 0,0-3 0 16,-3 0 4-16,0-5 5 16,0 0-3-16,0-3 0 15,0-4-2-15,0-9 2 0,0 0-5 16,3 0-3-16,3 0 1 16,3 3 0-16,2 0-8 15,1 2-4-15,6 3-24 16,3 3-11-16,-3 5-48 15,0 0-49 1,-3 0 48-16</inkml:trace>
  <inkml:trace contextRef="#ctx0" brushRef="#br0" timeOffset="282870.2839">17025 7329 108 0,'0'-3'44'0,"3"3"-24"0,0-2-8 16,-3 2 16-16,0 0 1 16,0 0 5-16,3 5-1 15,0 0 2-15,0 8-19 16,-3 6 8-16,0 2 6 0,0 3-5 16,0 2 0-16,0 1-10 15,-3 2-2-15,0 0-7 16,0-2-4-16,0-6-1 15,3-3-1-15,0-2 0 0,3-3 2 16,0 1-3-16,3-4-2 16,3-2 2-1,0 0 2-15,2 0-11 0,7-3-6 16,-3 1-9-16,-3-1-2 16,0-2-32-1,-3-1-10-15,-9-4-50 31</inkml:trace>
  <inkml:trace contextRef="#ctx0" brushRef="#br0" timeOffset="283111.3242">17037 7329 248 0,'-6'-5'93'0,"3"5"-50"0,6 0-37 15,-3 0 22-15,3 0-11 16,3 0-2-16,0 0-8 16,9-3-5-16,5 0-1 15,1 1-23-15,-3-1-8 0,0-2-49 16</inkml:trace>
  <inkml:trace contextRef="#ctx0" brushRef="#br0" timeOffset="283696.2659">17248 7318 200 0,'0'0'77'0,"3"3"-42"0,0-3-30 16,-3 0 17-16,6 0-10 15,3 0 1-15,0-3-8 16,3 1-3-16,3-1-1 16,-1 0-1-16,-2 1 0 0,-3 2 0 15,0 0 2-15,-3 2-1 16,-3 4-1-16,0 4 3 15,-9 14 2-15,0 0 4 16,0 2 2-16,3 1-5 16,0-1-2-16,0-2 4 0,3 11 3 15,6-6-6-15,-6-3-3 16,6-2-1-16,0-6-1 16,-3-2 0-16,0-2 0 15,0-4 0-15,-3-2 2 16,-9-3 1-16,0-2 1 15,-3 0 0-15,0-1 0 16,-2 1-5-16,-1 0-1 16,3-1-13-16,0-2-2 15,3 0-32-15,3 3-10 0,6-3-43 16</inkml:trace>
  <inkml:trace contextRef="#ctx0" brushRef="#br0" timeOffset="284146.7203">17465 7165 212 0,'0'-3'82'0,"0"14"-44"0,9-14-27 0,-3 9 21 16,0 1-11-16,3 4-1 16,3 5-4-16,3 8 3 15,6 13-11-15,-3 8 7 0,-4 0 4 16,-5 8 3-16,-9 0 2 16,-9-3-7-16,-2-3-2 15,-4-2-7-15,-6-5 0 0,-3 0-10 16,-15-3-3-16,4-11-37 15,2 3-15-15,3-18-90 16</inkml:trace>
  <inkml:trace contextRef="#ctx0" brushRef="#br0" timeOffset="336499.1973">1142 14338 112 0,'3'-6'44'0,"0"9"-24"16,0-6-10-16,-3 3 30 16,0 0-5-16,3-2-4 15,3-1-5-15,-6 1-14 16,-6 2 3-16,3-3 5 0,-3 3-7 16,0 0-2-16,-9 0-6 15,0 0-4-15,-3 3 8 16,-3 4 4-16,-2 4-9 15,-1 5-4-15,3 5 0 16,6 0-1-16,-3 14 3 0,9-4 1 16,6-4-4-1,6-3 1-15,15-6-2 0,0 1 0 16,9-9 2-16,0-2 2 16,2-2-17-16,4-6-6 15,-3-3-45-15,0-10-18 16,-4-8-2-1</inkml:trace>
  <inkml:trace contextRef="#ctx0" brushRef="#br0" timeOffset="336950.8066">1341 14380 136 0,'-6'-8'52'0,"3"6"-28"0,-3-1-13 16,3 3 15-16,-3 0 1 15,1 0 3-15,-4 3-12 16,-3 2-5-16,3 5-8 16,-3 4-2-16,-6 2 3 0,6 15-3 15,3-4 0-15,9-1-3 16,0-2-3-16,0-5 2 15,9-4 0-15,-3-4 1 16,3-6 0-16,6-5 0 16,-3-8 2-16,0-10-3 0,0 2-2 15,-1-3 2 1,-2 4 0-16,-3-1 1 16,-3 0 2-16,3 3 1 15,-6 2 3-15,0 3 1 0,0 8 1 16,0 5-4-1,3 3-5-15,3 8 0 16,0 5 1-16,0-5 0 16,3 0 0-16,12-5 0 15,0-3-49-15,0-11-21 16,-1-2-20 0</inkml:trace>
  <inkml:trace contextRef="#ctx0" brushRef="#br0" timeOffset="337178.6038">1615 14319 192 0,'-36'-5'71'0,"28"8"-38"0,-7 2-36 15,6 0 11-15,0 0 5 16,-6 6 6-16,-3 2-4 16,0 3 2-16,9 3-10 15,6 2-2-15,6 3-1 0,3 2-2 16,15-2-2-16,-6-6 1 15,3-2-1-15,9-2-9 16,-4-6-2-16,4-11-25 16,-3-10-9-16,3-3-45 15</inkml:trace>
  <inkml:trace contextRef="#ctx0" brushRef="#br0" timeOffset="337565.2268">1707 14145 140 0,'-6'10'55'0,"6"3"-30"0,0 11-10 0,0-5 18 16,0 5 6-16,0 2 3 16,-3 6-16-16,3 2-7 15,0-2-12-15,0 2-5 0,0 3 1 16,0-8-4-16,3-5-2 0,3-8 6 15,-6-13 0 1,3-11-1-16,3-3-12 16,-3-7-3-16,3-3-3 15,6-1 0-15,-3 4 6 16,3 2 6-16,3 3 3 16,0 5 1-16,-3 5 6 15,0 9 6-15,2 4 7 16,1 3 3-16,-3 3-3 15,-3 0-1-15,0 5-8 16,3 3-4-16,-6-3-10 16,0-5-3-16,3-3-49 15,-3-5-20-15</inkml:trace>
  <inkml:trace contextRef="#ctx0" brushRef="#br0" timeOffset="337892.073">2062 14359 204 0,'3'8'77'0,"3"-3"-42"0,5 0-34 0,-2-2 16 16,-3 0 6-16,3-1 8 16,0-2-14-16,0 0-5 0,0-2-7 15,0-1-2-15,-3-2 1 0,0-3 0 16,-3 0 0-1,-3 0-7-15,-3 0-2 0,-9-3-5 16,-6 4-1-16,0 4 6 16,-3 3 4-16,-2 5 2 15,2 6-1-15,3 2 7 16,6 8 3 0,0 3 8-16,6 2 3 0,6 6-4 15,9-5-2-15,9-1-12 16,3-5-1-16,9-5-29 15,-1-8-9-15,7-5-92 16</inkml:trace>
  <inkml:trace contextRef="#ctx0" brushRef="#br0" timeOffset="338552.1035">2580 14145 168 0,'-12'-8'63'0,"12"16"-34"0,0-3-32 15,0 3 13-15,0 5 15 16,3 11 8-16,0 5-3 16,0 3-1-16,0 2-16 15,0 1 3-15,0-4 2 0,-1 4-6 16,1 2-2-16,3-8-3 16,-6-5-2-16,3-8-1 0,0-19 4 15,3-2 3 1,3-6-9-16,-3-5 0 15,6 0-7-15,3-2-1 16,3 5 0-16,-3 2 2 16,3 6-1-16,5 5 4 15,1 8 4-15,0 2 3 16,-9 3 9-16,-3 6 4 16,-12 5 0-16,-6-3 0 0,-6 0-10 15,-6-2-3 1,-6-4-6-16,-2-1-1 0,-1-4-10 15,-3-2-5-15,0-5-12 16,6-3-5-16,4-5-24 16,5-11-11-16,6-11-46 15</inkml:trace>
  <inkml:trace contextRef="#ctx0" brushRef="#br0" timeOffset="338771.2456">2862 14110 248 0,'0'-2'93'0,"0"7"-50"0,3 5-48 16,-3 1 17-16,0 8 13 0,0 2 8 15,0 5-1 1,0 3 1-16,0 3-19 0,0 5-8 0,6 0-4 16,-6 3-5-16,6 0 2 15,0-9-19-15,3-4-9 16,3-6-38-16,0-8-17 15,3-13-29 1</inkml:trace>
  <inkml:trace contextRef="#ctx0" brushRef="#br0" timeOffset="339081.0149">2984 14422 224 0,'-20'16'85'0,"20"-2"-46"0,3 15-46 0,2-19 14 0,1 6 6 15,3 0 8-15,3-3 10 16,3-2 3-16,0-3-18 16,3-3-5-16,3-2-3 0,3-11-2 15,-7-5-1-15,1-3 3 16,-6 0 3-16,-3 0-2 16,-6-3 2-16,-6 1-4 15,-6-1 1-15,-3 3-3 16,-3 1 0-16,0 4-3 15,-2 0-2-15,-7 3-8 16,6 3-3-16,3 3-16 16,6 2-6-16,9 0-20 15,9 2-6-15,6-2-13 16,6-2-5-16,12-1-2 16</inkml:trace>
  <inkml:trace contextRef="#ctx0" brushRef="#br0" timeOffset="339304.0848">3374 14338 244 0,'-3'0'90'0,"0"0"-48"0,-3 0-34 0,3 2 24 16,-6 1-5-16,-2 2 4 15,-10 3-11-15,3 6-2 16,0 1-10-16,3 4-5 0,6 5 0 16,3 5-4-16,9-3-2 15,9-2 2-15,3-5 0 16,3-6 1-16,6-3 0 0,2-4-16 15,7-4-6-15,-3-17-31 16,-3-4-11 0,-6 6-40-16,2-14-29 15,-2 1 57-15</inkml:trace>
  <inkml:trace contextRef="#ctx0" brushRef="#br0" timeOffset="339522.9885">3502 14108 236 0,'-6'-3'90'0,"6"6"-48"0,0 7-49 16,0 1 16-16,3 7 12 16,0 9 8-16,0 4 3 15,3 4 3-15,0 5-19 16,0 2-7-16,0 3-2 0,0 3-4 16,0-9 0-16,-3-7-10 0,3-6-5 15,-6-2-27-15,3-8-13 16,0-5-63-1,3-6-41-15,3-5 70 16</inkml:trace>
  <inkml:trace contextRef="#ctx0" brushRef="#br0" timeOffset="339786.1116">3755 14351 176 0,'-9'-8'68'0,"-8"11"-36"0,5-1-37 0,-6 4 40 15,-3-1 1-15,-3 3-6 16,0 2-5-16,3 4-15 16,4-1-6-16,2 0-1 0,3 0 2 15,6 9 2-15,6-7 5 16,6 7 5-16,6-1-3 16,3-3 2-16,2-2-7 15,7-3-1-15,6-2-6 16,-3-3-2-16,0-5-18 15,-1-1-8-15,-2-4-37 16,0-4-17-16,-6-7-29 16</inkml:trace>
  <inkml:trace contextRef="#ctx0" brushRef="#br0" timeOffset="339954.5586">3979 14340 352 0,'-3'-2'132'0,"3"2"-72"0,0 0-70 0,0 0 20 16,0 0-13-16,0 0 0 15,0 5-38-15,0 3-15 16,0 3-80-16,3 2-35 16</inkml:trace>
  <inkml:trace contextRef="#ctx0" brushRef="#br0" timeOffset="340053.8207">3996 14608 272 0,'-3'2'104'0,"6"-2"-56"16,3 0-82-16,-3-2 3 0,3-4-79 15,3-4-28-15</inkml:trace>
  <inkml:trace contextRef="#ctx0" brushRef="#br0" timeOffset="342935.4265">1050 14806 124 0,'-3'-3'49'0,"3"6"-26"0,3-3-25 0,-3 0 11 16,3 0 0-16,3 0 2 15,2 0 3-15,4 0 2 16,-3 0-9-16,3 0 5 0,6 0 1 15,3 0-6-15,0-3-2 16,3 1-1-16,2-1 0 16,4 1 0-16,0-1 2 15,-3 0-1-15,2 3 2 16,7 0-4-16,-6 0 0 16,3 0-1-16,-4 0-2 0,1 0 3 15,6 0 0-15,0 0 1 16,-7 0 0-1,4 0-2-15,0 0-2 0,3 0 1 16,-7 0 1 0,4 0 1-16,0 0 3 0,3 0-5 15,-1 0-3-15,1 0 3 16,0 0 1-16,-1 0 0 16,1 0-2-16,-3-2-2 15,0-1-1-15,-1 0 4 16,4 3 1-16,0 0 0 15,0 0-2-15,5 0 1 16,-5 3 1-16,3 0-3 0,-4-1 0 16,1-2 5-16,0 3 2 15,-3-3 0-15,-1 0 1 16,1 0 0-16,3 0 1 16,2 0-2-16,-5 0-1 15,6-3-3-15,0 1 1 16,-4-1-4-16,1 3 0 15,0-3 1-15,-4 1 2 16,1-1-3-16,0 3 0 16,0-3 1-16,-1 3 0 15,1-2 0-15,0 2 0 16,3 0 0-16,-4 0 0 16,-2 0 0-16,3 0 0 15,-3 0 2-15,-1 0 1 0,1 0 1 16,-3 0 0-16,0 0-2 15,-3 0-2-15,-1 0 1 16,1 0 1-16,0 0 1 16,-3 0 1-16,0-3-5 15,2 0-1-15,1 3 3 16,0-2 1-16,0-1 0 16,0 3 1-16,3 0 0 15,-4-3 3-15,4 3-5 16,-3 0-1-16,0 0-2 15,-6 0 0-15,-1 0 2 16,-5 0 2-16,0 0-3 16,-3 0-2-16,-3 0-40 15,0 0-17-15,3-2-53 16</inkml:trace>
  <inkml:trace contextRef="#ctx0" brushRef="#br0" timeOffset="344430.9032">5404 14205 88 0,'3'0'35'0,"-3"-2"-18"16,3 2-13-16,-3 0 10 0,3 5 9 15,0 3 6-15,0 8-2 16,0 2 1-16,0 6-7 16,6 11-3-16,-3 4-10 15,0 17 1-15,0-3 4 0,0-6-3 16,0 4 2-16,0-9-7 15,3-2-1-15,-3-11-2 16,0-5 1-16,0-6-40 16,-3-5-14-16</inkml:trace>
  <inkml:trace contextRef="#ctx0" brushRef="#br0" timeOffset="345685.8614">5479 14274 68 0,'3'-2'27'0,"0"2"-14"0,3 0 0 15,0-6 11-15,3 4-6 0,5-1 0 16,4 3-2-16,6 0 2 15,3 0-4-15,6-3 2 16,2 1-3-16,7-4 0 16,6 4-7-16,-1-1 0 0,7 1 1 15,-1-4-3-15,4 1-1 16,2 0-1-16,4-1-2 16,2 1 3-16,-2 0 2 15,5 2-2-15,-2 0 0 16,2 1-1-16,1-3 1 15,2 2-2-15,-2 0-1 0,-4-2 3 16,1 5 2-16,2-3 0 16,4 3 0-16,-4 0-3 15,4 0 1-15,-7 0-4 16,0 3 0-16,-5-3 3 16,3 0 3-16,-1-3 0 15,1 3 2-15,-1-2-6 16,1-1-1-16,-1 0 0 15,1 1 0-15,2-1 0 16,-2 0 0-16,5 1 0 16,-2-1 0-16,-4 1 0 15,-2-1 2-15,2 0 3 16,-2 1 4-16,-1 2-2 16,7 0 1-16,-1 0-5 0,1-3-2 15,-4 3 0-15,-2 0 1 16,-1 0-3-16,-8-3 0 15,-7 3 1-15,1-2 2 16,-3-1-17-16,-4 3-6 16,-5 0-43-1,-3 0-60-15,-3-5 25 16</inkml:trace>
  <inkml:trace contextRef="#ctx0" brushRef="#br0" timeOffset="346825.1824">8753 14153 104 0,'-3'0'41'0,"6"2"-22"0,-3-2-7 0,0 0 16 16,0 0-3-16,0 0 3 15,6 3-10-15,3-3-3 0,3 0-8 16,3 0-1-16,2 0 1 0,10 0-3 16,3-3-1-1,0 1-1-15,3-1 1 0,2 3-2 16,1 0-1-16,-3 3 1 16,-4-3 1-16,1 0-1 15,-3 0-1-15,-3 0 1 16,-6 0-1-16,0 2-3 15,-7-4 2-15,1-1 3 16,-3 3 1-16,0-3-1 16,-3 3 1-16,-3 0-4 15,-3 0-2-15,3 3 2 16,0 0 0-16,0 5 1 16,0 2 0-16,0 6 2 15,0 8 3-15,3 0-2 0,0-1 0 16,0 4 1-16,0-1 0 15,3 1 0-15,-3-1 0 16,0-2-2-16,0-5-2 16,0 2-19-16,0-3-10 15,-3 6-65 1,-3-3-26-16,0-2 62 16</inkml:trace>
  <inkml:trace contextRef="#ctx0" brushRef="#br0" timeOffset="348283.8772">5437 14756 96 0,'3'-3'38'0,"0"6"-20"0,6-3-10 0,-3 2 11 16,3-2 0-16,6 0 1 16,3 0 0-16,5 3 0 15,4 0-7-15,0-3 0 16,9 0-8-16,-1 0 1 0,4 0 1 15,3 0 3-15,-1 0 4 16,1 0-4-16,3-3 2 16,-1 3-5-16,-2-3-2 15,0 1-2-15,2 2 0 16,1 0-4-16,0-3 0 0,-1 3 1 16,1 0 2-16,0 0-1 15,-4 0 2-15,4 0-2 16,-3 0-1-16,2 0 1 15,4 0-1-15,3 0 2 16,-4 0 3-16,4 0-4 16,-1 0-3-16,1 0 1 15,0 0 0-15,-4 0-2 16,4 0 2-16,-1 0 3 16,1 0 1-16,3 0-4 15,-4 0 1-15,1 3 0 16,-1-3 0-16,1 2 0 15,-3 1 0-15,-1-3 2 0,4 3 1 16,-1-1-4-16,1-2-1 16,0 0 1-16,-4 3 2 15,1 0-2 1,-1-3-2-16,1 2 2 16,-3 1 2-16,2-3-5 0,-2 0-1 15,0 3 2-15,-4-3 1 16,1 0 4-16,0 0 1 15,-1 0-4-15,-2 0-1 16,-3 0 3-16,2 0 1 16,1 0 0-16,-3 0 1 15,0 0-4-15,2 0 0 0,1 0 1 16,0 0 0 0,-1-3 0-16,1 0 0 0,-3 3 0 15,0 0 2-15,-1 0-3 16,1 0-2-16,-3 0 4 15,-1 0 1-15,1 0 0 16,0 0-2-16,-3 0-2 16,5 0 1-16,-2 0-1 15,0 0 0-15,-3-2 2 16,-4 2 2-16,1 0-1 16,-3-3 2-16,0 3-2 15,0-3-1-15,-3 3 1 16,-4 0-1-16,-2 0 0 0,-3-2 0 15,-6-6-42 1,-3 0-59 0</inkml:trace>
  <inkml:trace contextRef="#ctx0" brushRef="#br0" timeOffset="349105.0786">9193 14306 108 0,'12'-3'44'0,"-9"6"-24"0,3 0-15 0,-6-3 11 16,0 0-1-16,3 5 4 16,0 0-2-16,0 3-1 15,-3 3-8-15,0 2 1 0,3 3 2 16,0 2-9-16,0 1-2 15,0 5 1-15,3 2 1 16,-3 1 0-16,3-4-2 16,0-1 3-16,0-1 0 15,0-3-1-15,-3 1 1 16,0-1-2-16,0-2-1 16,0-3 1-16,0-2 1 0,0-3 1 15,0 0 1 1,0-3-5-16,0 1-1 0,-3-1 7 15,0-3 6-15,0 1-5 16,0-3-3-16,0 0-2 16,0 0-1-16,0 3 0 15,0-1 2-15,0 1-1 16,-3 0-1-16,0-1 1 16,0-2-1-16,0 3 2 15,-3 0 1 1,-3 2 1-16,0 0 2 15,-3-7 1-15,-6-1 1 16,0 6 0-16,0-1 0 0,-2 1 0 16,-4-3-4-16,0 2-1 15,3 4-1-15,0-6 1 16,6 0-11-16,1 0-2 16,2 2-37-16,3 1-16 15</inkml:trace>
  <inkml:trace contextRef="#ctx0" brushRef="#br0" timeOffset="353420.2792">9518 14224 156 0,'0'-5'57'0,"0"2"-30"0,3 0-18 0,-3 3 16 16,0 0 3-16,0 0 17 16,0 16-12-1,0 3-17-15,0-1-1 0,0 4-1 16,0 1-3-16,0 1-1 16,0 3-6-16,3-4-1 15,0-1-1-15,0 1 1 16,0-4-7-16,0-3-1 15,0-3-18-15,0-2-8 16,-3-3-14-16,0-3-5 16</inkml:trace>
  <inkml:trace contextRef="#ctx0" brushRef="#br0" timeOffset="353882.9169">9726 14229 168 0,'-6'0'66'0,"3"3"-36"0,3 2-24 16,-3-2 17-16,0 5 1 15,0 0 3-15,-3 5-6 0,1 0-2 16,-7 6-11 0,0 2 8-16,3 3 6 0,9 2-11 15,3 3-6-15,3-2-3 0,3 2-2 16,3-5 0-16,2-6 0 16,4-5 0-16,0-5 0 15,-3-8 0-15,3-8 0 16,-3-2 0-16,-3-1 0 15,-3 1 2-15,-3-1 3 16,-9 0 0-16,-3-2 2 16,0 0 0-16,-3 2 3 0,-3 4-3 15,0-1-2 1,0 5-7-16,-3 0-1 0,3 6-8 16,0 0-3-16,3 2-14 15,0 0-5-15,4 3-21 16,5-3-7-16,2-2-34 15</inkml:trace>
  <inkml:trace contextRef="#ctx0" brushRef="#br0" timeOffset="354047.3505">9926 14258 192 0,'-3'-15'74'0,"6"17"-40"0,-3 1-40 15</inkml:trace>
  <inkml:trace contextRef="#ctx0" brushRef="#br0" timeOffset="354167.6815">9926 14272 377 0,'0'16'46'16,"0"2"-20"-16,0 3-14 0,0 0-6 15,0 1-3-15,3-4 0 16,0-2-3-16,0 0-1 15,0 2-23-15,0-10-10 16,-3-2-28-16,0-6-14 16,3 0-19-1</inkml:trace>
  <inkml:trace contextRef="#ctx0" brushRef="#br0" timeOffset="354811.9508">9917 14229 156 0,'-6'-2'57'0,"6"-1"-30"0,0 3-10 0,0 0 22 16,0 0-9-16,3 0 0 15,0-3-17-15,3 1-6 16,0-4-4-16,6 1 0 0,0 2 0 16,2 1-1-16,1-1-2 15,-3 3 1-15,6 5-1 16,-3 1 4-16,-3-1 5 16,-3 3-1-16,-9 3 3 0,-3-1 0 15,-3 3 1-15,-3-2-6 16,-3 0-2-16,0-1-2 15,3-2-2-15,0-3-6 16,3 1-4-16,3-1 1 16,3 0 3-1,3 1 3-15,6 1 2 0,3 1-2 16,6 3 2-16,3 2 5 16,-3 3 5-16,0 0 8 15,-7 0 4-15,-2 0 1 16,-12 2-2-16,-6-2-8 15,1 5-3-15,-4-5-3 16,-3-3 1-16,-3-2-17 16,0-3-8-16,0 0-35 15,3-11-16-15</inkml:trace>
  <inkml:trace contextRef="#ctx0" brushRef="#br0" timeOffset="356049.2098">9923 14404 124 0,'-3'0'46'0,"6"0"-24"0,-3 3-19 16,0-3 10-16,0 0-2 15,0 0 1-15,0 5 0 16,0 0 2-16,0 0-7 15,0 3 2-15,0 3 4 0,0 5 2 16,0 8 3-16,0-1-6 16,0-4 1-16,0-3-4 15,0 0 0-15,0-3-3 16,0-5-1-16,0 0-6 0,0-3 1 16,0-2 0-16,0-3 2 15,3 2-3-15,3-2 0 16,0-2-1-16,3-1-2 15,-1 0-4-15,-2 1 0 16,0 2-27-16,0 0-9 16,0 0-42-1</inkml:trace>
  <inkml:trace contextRef="#ctx0" brushRef="#br0" timeOffset="357801.8232">7250 14227 96 0,'0'-3'35'0,"0"0"-18"0,0 1-7 0,0 2 12 16,0 0-1-16,3-3 2 15,0 0-2-15,-3 3-1 16,0 0-10-16,0 0-4 15,0 0-4-15,3 6-4 0,3-1 1 16,0 6 3-16,0 4 1 16,-3 1 7-16,3 3 6 0,-1 2-2 15,-2 5 0-15,0 4-4 16,0 4-1 0,0 6-3-16,0-6 1 0,3-2-4 15,0-3 0-15,0-3-1 16,0-2 1-16,0-3-2 15,0-5-1-15,-3-3 1 16,-3-2-1-16,0 0-31 16,0-3-14-16,0-3-52 15</inkml:trace>
  <inkml:trace contextRef="#ctx0" brushRef="#br0" timeOffset="358654.5765">6440 14216 112 0,'-3'0'44'0,"6"0"-24"0,-3 0-10 16,0 0 12-16,0 0-12 15,0 0-3 1,3 8-3-16,6 8-2 16,-6 5 7-16,6 3 4 0,-3 5 2 15,0 5 4-15,0 3-7 16,0 3-2-16,-3-3-3 16,0 0 0-16,3-5-4 15,-3-3-2-15,0-5-3 0,0 0-1 16,0-8 4-16,3-1 3 15,0-1-30 1,2-6-12-16,1-3-45 16</inkml:trace>
  <inkml:trace contextRef="#ctx0" brushRef="#br0" timeOffset="359575.4767">8259 14198 80 0,'0'2'33'0,"3"3"-18"0,-3 3-5 0,0 0 14 15,0 6 4-15,0 4 6 16,0 1-2-16,0 4 1 16,0 4-7-16,0 2-2 15,0 8-13-15,3 3-2 0,0-3-2 16,3-5-3-16,0-3-1 15,0-6 1-15,0-1 0 16,0-4-2-16,-3 1-2 16,-1-6-13-16,4 0-6 15,-3-2-39-15,0-1-15 16,0-4-6-16</inkml:trace>
  <inkml:trace contextRef="#ctx0" brushRef="#br0" timeOffset="364167.2926">5657 14478 132 0,'-3'-3'52'0,"3"19"-28"0,0-24-13 0,3 8 18 0</inkml:trace>
  <inkml:trace contextRef="#ctx0" brushRef="#br0" timeOffset="364315.6897">5657 14489 282 0,'0'5'16'0,"0"3"-8"15,0 5-2-15,0 0 0 0,3 3 0 16,-3-3-1-16,3 1-6 15,-3-4 1-15,3 1 0 16,0-1 0-16,0-4-3 16,-3-1 0-16,0-5-49 15,0 0-60 1,0-3 23-16</inkml:trace>
  <inkml:trace contextRef="#ctx0" brushRef="#br0" timeOffset="364514.499">5648 14404 156 0,'-3'-5'57'0,"6"5"-30"0,-3 0-18 0,0 0 16 16,0 0-14-16,0 0-4 15,3 2-9-15,3 1-1 16,-3 0 1-16,0-1 1 0,3 1 3 15,-3 0-25-15,3-1-10 16</inkml:trace>
  <inkml:trace contextRef="#ctx0" brushRef="#br0" timeOffset="364899.8851">5741 14494 100 0,'0'18'38'0,"3"4"-20"0,0-7-15 0,-3-7 10 0,0-2 5 16,0-1 6-16,6 3-9 16,-3-3-1-16,0 0-6 15,-3 1-3-15,0-4-2 16,0-2 0-16,0 0 0 0,0 0 1 16,-3-2 0-16,0-4-5 15,3 1 1-15,6-8 2 16,-1-6 1-16,1 4-6 15,0-1 0-15,0 2 1 16,0 4 1-16,0 2-4 0,0 3-1 16,0 2 7-16,3 3 6 15,-3 8-3-15,0 0-2 16,0 0 5-16,3 10 1 16,-3-2-7-1,0-3 2-15,0-2 2 16,0-3-7-16,0 0-3 15,0-3-41 1,-3-2-53-16</inkml:trace>
  <inkml:trace contextRef="#ctx0" brushRef="#br0" timeOffset="365125.4871">5928 14370 116 0,'0'-3'44'0,"3"6"-24"0,-3 2-21 16,0 0 7-16,3 3 7 16,0 3 6-16,0 2 1 15,0 3 0-15,-3 13-8 16,3-3-5-16,-3-2-4 16,3 0-3-16,0-3 1 0,0-5-4 15,3-3 2-15,0-2-61 16,-3 2-41-16,-6-8 39 15</inkml:trace>
  <inkml:trace contextRef="#ctx0" brushRef="#br0" timeOffset="365335.0406">5878 14452 192 0,'-9'-3'71'0,"12"3"-38"0,-3 3-34 0,0-3 12 16,0 0-3-16,6 0 2 16,3 0-7-16,-1 0-2 0,4 0-1 15,3-3-9-15,0 0-2 16,6 1-73-16,-3-1-36 16,-3 0 58-16</inkml:trace>
  <inkml:trace contextRef="#ctx0" brushRef="#br0" timeOffset="365847.7842">6151 14393 92 0,'-3'0'35'0,"3"0"-18"0,-3 3-11 0,3 0 11 15,-2 2-3-15,-1 6 2 16,0-1 2-16,0 9 1 16,-3 4-6-16,3 1 0 15,3 0-8-15,0-3-3 0,3 0 1 16,3-5 9-16,5-5 4 0,7-6 4 16,0-8 0-16,0-7-11 15,3-11-5 1,-3 0-6-16,-3-1 1 0,-3 1 3 15,-7 0 3-15,-2 3-2 16,-6 2-2-16,-2 2 0 16,-1 1-1-16,-6 3-3 15,0 4 2-15,-3 4-10 16,0 2-5-16,6 2-32 16,9-2-11-16,9 6-19 15</inkml:trace>
  <inkml:trace contextRef="#ctx0" brushRef="#br0" timeOffset="366351.4595">6607 14465 144 0,'-3'5'55'0,"3"0"-30"0,-3 14-16 15,3-6 16-15,0-2-3 16,0-1-1-16,3 1-11 16,0-1-6-16,0 1-3 15,0-3-1-15,-3-3 0 0,3 1 0 16,-3-6-27-16,0 0-11 16,0 5-41-1</inkml:trace>
  <inkml:trace contextRef="#ctx0" brushRef="#br0" timeOffset="366510.8941">6601 14433 100 0,'-3'-3'38'0,"3"3"-20"0,6 0-28 0,-6 0 3 0,3 3-6 16,0 0 0-16,3-1-22 15,3 1-7-15</inkml:trace>
  <inkml:trace contextRef="#ctx0" brushRef="#br0" timeOffset="366765.5919">6699 14576 136 0,'-3'8'52'0,"3"-3"-28"0,0-2-22 16,0-3 12-16,0 0-1 15,0 0 3-15,0 0-5 16,3-3-1-16,0-2-6 15,0-8-3-15,3-6 0 0,0 1-6 16,3-1-1-16,0 3 3 0,0 3 1 16,0 5-3-1,0 3 1-15,0 5 2 0,-1 2 1 16,1 9 1 0,-3 7 0-16,-3-2 4 0,0 0 2 15,0-3-2-15,-3 1-3 16,0-6-16-16,0 0-5 15,0-3-50 1</inkml:trace>
  <inkml:trace contextRef="#ctx0" brushRef="#br0" timeOffset="366984.2498">6857 14322 160 0,'0'-8'63'0,"3"8"-34"0,-3 3-34 0,3 2 10 0,0 3-3 16,0 2 3-16,-3 6 2 16,3 3 1-16,-3-1-4 15,3 9-1-15,3 2 1 0,0-3-2 16,-3-2-2-16,0-3-15 16,0-5-5-16,-3-3-54 15</inkml:trace>
  <inkml:trace contextRef="#ctx0" brushRef="#br0" timeOffset="367158.5226">6788 14452 224 0,'-3'-3'85'0,"9"3"-46"0,0-3-41 0,0 3 17 16,3-2-11-16,3-1 0 15,6 0-20-15,6 1-7 16,-3-1-74-16,-1 0-31 16</inkml:trace>
  <inkml:trace contextRef="#ctx0" brushRef="#br0" timeOffset="367514.8276">7050 14388 188 0,'-3'-3'71'0,"3"1"-38"0,0-4-30 16,0 4 15-16,3-3-11 15,0-3-2-15,0 0-3 16,0 0-2-16,0 0 1 15,0 0-4-15,0 3 0 0,0 2 2 16,0 0 0-16,3 9-4 16,0-1 3-1,0 3 1-15,3 5 1 16,0 3 2-16,-3 0-1 0,0 2-1 16,0 6-2-16,0-3 1 15,-3 6 1-15,0-6 0 16,0-3-60-1,0-2-53-15,-6 0 34 16</inkml:trace>
  <inkml:trace contextRef="#ctx0" brushRef="#br0" timeOffset="367683.7445">7032 14571 124 0,'0'-3'46'0,"3"11"-24"0,6-8-6 0,-3 3 18 0,6-3-7 15,6 0-1-15,3 0-15 16,3-3-7-16,0-8-40 16,-1 3-18-16,-2 0-22 15</inkml:trace>
  <inkml:trace contextRef="#ctx0" brushRef="#br0" timeOffset="368301.0891">7473 14446 148 0,'0'0'57'0,"0"0"-30"0,0 0-21 16,0 0 17-16,0 6-8 15,0-1 0-15,3 5 2 0,-3 1 1 16,3 8-9-16,-3-4-5 0,3 1-3 15,-3-2-1-15,3-1 0 16,-3-3-36-16,3-2-13 16,-3 0-35-1</inkml:trace>
  <inkml:trace contextRef="#ctx0" brushRef="#br0" timeOffset="368456.9807">7470 14417 152 0,'0'-10'57'0,"6"7"-30"0,0 0-34 0,-6 3 10 0,0 0-8 15,6 0 1-15,0 0-53 16,0 0-22-16,0 3 33 16</inkml:trace>
  <inkml:trace contextRef="#ctx0" brushRef="#br0" timeOffset="368558.2516">7580 14515 132 0,'-15'40'49'0,"15"-35"-26"0,0 3-20 16,0-8 10-16,0 0-2 15,0 0 3-15</inkml:trace>
  <inkml:trace contextRef="#ctx0" brushRef="#br0" timeOffset="368731.2476">7571 14568 276 0,'6'-8'16'0,"0"-3"-5"0,0-4-7 15,3-1-4-15,0 0-2 0,3 0-1 16,0 3-1-16,0 2 3 15,0 6-2-15,-3 5 1 16,-1 2 2-16,1 12 2 16,0 4 1-16,-3-2 3 15,0 0-3-15,-3-3-2 16,0-2-3-16,0-1 1 16,0-2-28-16,0-2-13 15,0-1-33 1</inkml:trace>
  <inkml:trace contextRef="#ctx0" brushRef="#br0" timeOffset="368973.5006">7768 14285 164 0,'0'-3'63'0,"3"3"-34"0,0 3-36 16,0 5 10-16,3 0 10 15,3 5 6-15,-7 5 2 16,-2 6 2-16,3 3-13 16,0 12-3-16,0-2-3 0,0-5-5 15,0-5 1-15,3-3-7 16,0-6-3-16,0-5-74 16,-3-2-42-1,0-6 55-15</inkml:trace>
  <inkml:trace contextRef="#ctx0" brushRef="#br0" timeOffset="369168.045">7681 14415 220 0,'-3'-3'82'0,"6"3"-44"0,3-3-33 0,0 3 19 15,6-2-2-15,3-1 2 16,3 0-11-16,9 3-5 0,0 0-5 15,-1 0-20-15,-2 0-9 0,0 0-48 16,-6 0-62 0,0 0 30-16</inkml:trace>
  <inkml:trace contextRef="#ctx0" brushRef="#br0" timeOffset="369495.7942">7970 14377 164 0,'-3'-5'63'0,"3"3"-34"0,3-4-16 16,0 6 17-16,6-2 7 15,3-1 7-15,0 0-20 16,0 1-8-16,0-1-10 0,0 6-7 0,-4 2-2 16,-2 6 2-16,-3 2 0 15,-3 5 1-15,-6 6 0 16,-5 5 0-16,-4 0 0 15,-3-5 0-15,3 0 2 16,3-6-3-16,0-2 0 16,6-2 1-16,3-4 0 15,3 3 0-15,6-5 2 16,6-5-1-16,6 0 2 16,0-1-2-16,6-2-1 15,-1 3-30-15,1 0-13 16,-6-3-66-1</inkml:trace>
  <inkml:trace contextRef="#ctx0" brushRef="#br0" timeOffset="369964.3302">8434 14457 168 0,'0'0'66'0,"15"0"-36"0,-21 5-22 15,12-2 18-15</inkml:trace>
  <inkml:trace contextRef="#ctx0" brushRef="#br0" timeOffset="370063.5942">8449 14486 324 0,'6'18'17'0,"-3"1"-9"16,0 0-6-16,-6-4-1 0,6-1-1 16,-6-4 0-16,0-2-31 15,0 0-14-15</inkml:trace>
  <inkml:trace contextRef="#ctx0" brushRef="#br0" timeOffset="370185.9437">8423 14404 156 0,'-3'-11'60'0,"3"11"-32"0,9-2-44 0,-1 2 5 16,1 0-24-16,-3 0-5 16</inkml:trace>
  <inkml:trace contextRef="#ctx0" brushRef="#br0" timeOffset="370484.97">8536 14512 132 0,'-3'48'49'0,"3"-40"-26"0,-3 3-16 0,3-6 15 0,0 0-9 15,0-5 0-15,0 0 4 16,0 0 3-16,0 0-4 16,3-13-8-16,3-6-5 15,0 1 0-15,3-1-2 16,2 3-1-16,4 3 1 15,-3 5-1-15,-3 3-3 16,0 5 0-16,0 8 4 16,0 8 1-16,0 0 0 15,-3-3-2-15,0 0 3 16,-3-2 0-16,0-3-12 16,0-3-4-16,-3-5-45 15,0 0-50-15,3-11 26 16</inkml:trace>
  <inkml:trace contextRef="#ctx0" brushRef="#br0" timeOffset="370669.2473">8682 14303 184 0,'2'-21'71'0,"-2"21"-38"0,12 0-34 0,-9 6 12 16,3 1-1-16,0 4 1 15,-3 2-1-15,0 8-1 16,0 3-5-16,0 3-3 0,-3 2 0 15,0 5-1-15,0-7 2 16,0-4-19-16,0-1-6 16</inkml:trace>
  <inkml:trace contextRef="#ctx0" brushRef="#br0" timeOffset="370865.0171">8637 14428 248 0,'-3'-8'93'0,"9"8"-50"0,3-3-48 15,-3 3 17-15,3-2-7 16,9-1 0-16,-1 0-3 16,4 1-2-16,-3 2-61 15,0 0-26-15,0-3-8 16,-3 0 2-16</inkml:trace>
  <inkml:trace contextRef="#ctx0" brushRef="#br0" timeOffset="371851.909">8887 14351 136 0,'-3'0'52'0,"3"-3"-28"0,0 3-13 0,0 0 15 0,0 0 1 15,0 0 1-15,3-2-7 16,-3-1-2-16,0 0-11 16,3 1 1-16,6-1 2 0,-3 0-6 15,3 1-1-15,3-1-2 16,-1 1 1-16,1-1-4 16,-3 3 0-16,0 0 1 15,0 3 0-15,0-1-3 16,0 3 0-16,-3 1 4 15,-3 2 1-15,-3 0 0 16,-3 0 1-16,0 0-2 16,0-1-1-16,0 1 1 15,0 0-1-15,0-2-3 0,0-1 2 16,3 0 1-16,3 3 0 16,3-3-3-16,3 3 2 15,3 0 1-15,3 0 0 16,0 0 2-16,0 5 1 15,-4 1 10-15,-2 4 3 16,-3-2 1-16,-3-3 2 16,-6 1-4-16,-6-4-1 15,-2 1-8-15,-4-3-2 16,-6-3-9-16,0 0-2 16,0 0-31-16,3 1-15 0,0-4-68 15</inkml:trace>
  <inkml:trace contextRef="#ctx0" brushRef="#br0" timeOffset="376023.5314">5628 14957 156 0,'-3'0'57'0,"3"0"-30"0,0 0-21 15,0 0 17-15,0 10 1 16,-3 6 3-16,3 3-3 16,-3 5-3-16,0 2-11 15,0 6 2-15,0-6 2 0,0 1-5 16,0-1-1-16,0-2-6 16,0 0-2-16,3-6 2 15,0-2 3-15,0-2-2 16,0-4 0-16,0 1 1 15,0-3 0-15,0-3-2 0,0-2-2 16,0-3 3-16,0-3 0 16,0-2 1-16,0-3 2 15,0-3-3-15,0-2-2 16,0-3 0-16,3 0 1 16,0-5-3-16,0 0-2 15,0-3-1-15,0 0 3 16,0 0 0-16,-3 3 1 15,3 0 0-15,0 0 0 16,0 5-3-16,0 3 2 16,0 2-1-16,0 3 0 15,2 3 0-15,1 8-2 0,0 2 3 16,0 5 0-16,0 6 1 16,0 3 2-16,0 2-3 15,0 0 0-15,0-2 3 16,0-3 1-16,0-3-1 15,-3-3-2-15,6-2 5 16,0-2-3 0,-3-9 1-16,0-2-1 15,0-3 1-15,0-3-7 16,0-2-1-16,-3 0-3 16,0-3 0-16,0-8 0 15,0-5 2-15,-1 5 4 16,-2 8 1-16,0 11 1 15,3 16-7 1,0 2 4-16,0 3 3 16,0 2 3-16,0 9 1 15,0-1 0-15,3-2 0 16,0-3-2-16,0-2-2 16,0-4 1-16,0-1-1 15,0-1 0-15,0-3 2 16,-3-2-30-16,3-2-13 15,-3-6-56 1,6 0-37-16</inkml:trace>
  <inkml:trace contextRef="#ctx0" brushRef="#br0" timeOffset="376192.9041">5928 15145 192 0,'0'16'71'0,"3"-14"-38"0,-3 17-34 15,0-11 15-15,3 0-6 16,-3 2 1-16,3 1-3 16,0-1-1-16,0 1-3 15,-3 0-10-15,0-3-3 0,3-3-80 16</inkml:trace>
  <inkml:trace contextRef="#ctx0" brushRef="#br0" timeOffset="376369.3734">5940 15047 204 0,'-3'-5'77'0,"3"5"-42"0,0 0-43 0,0 0 12 16,0 0-6-16,3 2 0 15,3 4-40-15,0-1-61 16,9 5 12-1</inkml:trace>
  <inkml:trace contextRef="#ctx0" brushRef="#br0" timeOffset="376790.5626">6101 15105 140 0,'-3'0'52'0,"6"0"-28"0,-6 0-8 16,3 0 18-16,-3 3 4 16,-3-1 2-16,0 4-11 15,0-4-5-15,0 6-14 16,0-2-6-16,0 1-3 0,0 1-4 15,3 0 2-15,3 0-1 16,3 0-2-16,3 3 3 0,3-1 2 16,0 1-2-16,3 2 0 15,-3 0 1-15,0 1 0 16,-3-1 2-16,-3 0 1 16,-3-2 3-16,0-1 3 15,-6-2-4 1,0-2-1-16,-3-1 0 0,0-3 2 15,0-2-19-15,0-2-8 16,0-1-31-16,3 1-15 16,3-4-28-1</inkml:trace>
  <inkml:trace contextRef="#ctx0" brushRef="#br0" timeOffset="377090.7716">6270 15137 204 0,'-5'-3'77'0,"2"-2"-42"0,3 8-32 16,0-1 17-16,-3-2 5 15,0 3 5-15,-3 5-8 16,0-3-2-16,0 0-19 16,3 6-1-16,3-3-3 15,3 0 1-15,3 0 0 16,3 0 0-16,0 2 2 0,-1 1 2 15,1 2 3-15,-3 0 2 16,-6 1 5 0,-3 1 3-16,-3-1-6 15,-2-1-1-15,-1-3-13 16,-3 1-6-16,0 2-72 0,-3 0-33 16,-6 6 11-1</inkml:trace>
  <inkml:trace contextRef="#ctx0" brushRef="#br0" timeOffset="378358.5716">4869 15444 116 0,'0'-6'44'0,"-3"-9"-24"0,0 7-6 0,-3 5 17 16,0 8-8-16,-9 3-4 15,0 0-8-15,0 5-5 16,0 6-3-16,0 5 0 0,0 2 2 16,6 3-2-16,3 0 0 15,6 0-1-15,6-2-2 16,6 2 1-16,9-8-1 16,3-5-31-16,3-5-14 15,3-3-30-15</inkml:trace>
  <inkml:trace contextRef="#ctx0" brushRef="#br0" timeOffset="378735.3949">4982 15584 76 0,'-6'13'30'0,"3"-13"-16"0,-3 3 3 0,3-1 14 16,0 1-3-16,0 5-2 15,-3 0-6-15,3 0-2 16,0 0-4-16,0 2-1 16,3 1-7-16,3 0-4 0,6-1 1 15,0 1 0-15,3-3 3 16,3-3-25-16,-1-2-10 16,4-6-45-1,0 0-24-15,0 1 47 16</inkml:trace>
  <inkml:trace contextRef="#ctx0" brushRef="#br0" timeOffset="378999.6506">5044 15621 124 0,'-6'13'49'0,"3"-10"-26"0,3 0-7 16,0-1 18-16,3 6-5 15,0 0 0-15,0 0-10 16,3 0-1-16,3 0-11 15,6 0 2-15,0-3 2 0,0-5-9 16,0-3 0-16,-4 1-2 0,1-3 2 16,-3-1 1-1,-3 1 1-15,-6-3-2 16,-3 0-2-16,0 0-4 0,-3 0 0 16,-6 3-14-16,1-3-5 15,2 8-15-15,3-3-6 16,0 1-36-1</inkml:trace>
  <inkml:trace contextRef="#ctx0" brushRef="#br0" timeOffset="379597.8393">5199 15624 108 0,'0'10'44'0,"0"-7"-24"0,3 2-10 16,0-5 12-16,0 8 3 16,-3-3 2-16,0 1-6 15,0-1 0-15,0 0-12 16,0-2-5-16,0-3-1 0,0 0-2 15,0 0 2-15,0 0-2 16,0 0 2-16,0-3-4 16,-3 1-2-16,3-4-1 15,0 4 3-15,0-4-2 0,3 1-1 16,3-3 0-16,0 6 0 16,0-1 0-16,0 3 3 15,6 3-2-15,-3-1 1 16,-1 3 6-16,-2 1 2 15,3-1 2-15,-6 0 2 16,0 1-3-16,0-4 1 16,-3-2-5-16,0 0 0 15,0 0-1-15,0 0 1 16,6-2-9-16,0-1-3 16,0-2 0-16,0-6 0 15,0 3 8-15,0 0 5 16,0 3-7-16,0 5 1 0,3 0 4 15,0 8 6 1,0-3 0-16,0 3 1 0,-3 0-1 16,0 0 0-16,-1 0-4 15,1 0-1-15,0 0-12 16,-3-3-4-16,0-2-38 16,3-3-14-16,0 0-13 15</inkml:trace>
  <inkml:trace contextRef="#ctx0" brushRef="#br0" timeOffset="380031.9926">5458 15626 136 0,'-3'14'52'0,"6"-7"-28"0,-3 7-28 0,0-6 8 16,0 5 7-16,0 0 7 15,0 3 2-15,0 0 3 16,-3-3-13-16,0 0-3 0,3-2-3 15,0-1-5-15,0-2 1 16,0-2-11-16,-3-1-3 16,0-2 7-16,0-3 3 15,0-3-1-15,0-2 1 16,0-3 0-16,-3-3 2 16,3 1 5-16,0-1 6 15,0-2 1-15,0 2 4 0,3-2-3 16,0 0-1-16,3-3-2 15,3 5 2-15,3-2-3 16,0-5-2-16,3 2 0 16,0 5-1-16,3 3-2 15,0 8-2-15,-1 0 1 16,1 5-1-16,-3 1 8 16,-3 2 5-16,-3 2-2 15,-6-2 1-15,-3 8-5 16,-6-5-2-16,0-1-16 15,0-2-5-15,3 0-25 16,0-3-11-16,1-2-42 16</inkml:trace>
  <inkml:trace contextRef="#ctx0" brushRef="#br0" timeOffset="380400.4581">5604 15584 172 0,'0'3'66'0,"0"10"-36"0,3 5-31 0,-3-10 15 16,3 3 1-16,0-1 3 15,0 4-3-15,3-4-1 16,0 1-8-16,2-1-2 0,1-2 0 16,0-5-7-16,-3-3 0 15,3-3-12-15,-3-2-3 16,0-3 2-16,0 0 5 15,-3-5 4-15,0 2 4 0,0 3 2 16,0 1 5 0,-3 1 2-16,0 6-2 15,3 6-1-15,3 1 5 16,-6 4 5-16,9 0-9 16,-3-1-2-16,0 1-2 15,3-1 0-15,0-2-9 16,-3-2-4-16,0-6-31 15,-1-3-55 1,1 0 10-16</inkml:trace>
  <inkml:trace contextRef="#ctx0" brushRef="#br0" timeOffset="380589.7864">5788 15465 156 0,'0'5'57'0,"3"6"-30"0,0 10-16 0,0-8 15 16,0 3-3-16,0 5 0 16,0 0-10-16,0-2-5 15,3-1-5-15,0 1 0 0,0-6 0 16,0 3-26-16,0-5-11 16,3-3-56-1</inkml:trace>
  <inkml:trace contextRef="#ctx0" brushRef="#br0" timeOffset="380883.0248">5955 15558 176 0,'-3'-3'68'0,"6"0"-36"0,-6 6-31 16,3-3 16-16,-3 3 0 15,-3 2 2-15,0 3-6 16,0 0 0-16,3 2-8 15,0 1-3-15,3-3-1 0,3 0-1 16,0 0 2-16,3-3 1 16,0 6 3-16,-3-4 1 15,0 1 1-15,-3 0-2 16,-3 0-1-16,-3-2-6 0,-3-1 1 16,0-2-13-1,0-3-7-15,0 0-20 0,0 0-10 16,3 0-39-1</inkml:trace>
  <inkml:trace contextRef="#ctx0" brushRef="#br0" timeOffset="381176.532">6050 15616 192 0,'-9'0'74'0,"9"10"-40"0,0 4-38 0,0-7 13 15,0 1-5-15,0 3 0 16,3 0 11-16,3-1 7 0,3 1-11 16,0-1 3-16,3-4 0 0,0-4-7 15,0-2-2-15,0-5-5 16,-3-3-1-16,0 0-1 16,-3-2 0-16,-3 2 8 15,-3 0 4-15,-3-3-5 16,-3-5-3-16,-3 11-1 15,-3-3-1-15,0 3-18 16,0 2-8-16,0 0-30 16,3 3-15-16</inkml:trace>
  <inkml:trace contextRef="#ctx0" brushRef="#br0" timeOffset="381451.2999">6169 15587 160 0,'15'13'63'0,"-9"-8"-34"0,-3 8-30 0,3-5 12 16,0 0 4-16,0 0 2 15,-3 0 7-15,3-3 5 16,-6 1-16-16,0-1-3 0,0-2 1 16,-6-1-3-1,3-2 3-15,0-2 3 16,0-4-6-16,6 1-2 15,0-6-3-15,6-2 0 0,-3 0-7 16,0 2 1 0,3 1-23-16,0 5-8 15,0-1-29-15,2 4-11 16,-2-1-9-16</inkml:trace>
  <inkml:trace contextRef="#ctx0" brushRef="#br0" timeOffset="381627.4865">6351 15581 196 0,'0'16'74'0,"0"-13"-40"0,3-1-24 0,0 6 20 0,3 0-12 16,0 0-2-16,3 0-7 15,-3 0-1-15,3 0-5 16,-4-3 0-16,1 1 3 0,3-4-12 16,0 1-5-16,6-6-48 15,0-2-6 1,-3-3-44-16,0-8 19 15</inkml:trace>
  <inkml:trace contextRef="#ctx0" brushRef="#br0" timeOffset="381782.8095">6518 15544 200 0,'-9'0'77'0,"9"11"-42"0,-9-1-32 0,6 1 15 16,-6 8 0-16,-3 2 3 16,-3 5-9-16,0 3-2 15,0 0-6-15,0 3-3 0,3-3 0 16,1 0-15-16,2-7-5 15,3-1-39-15,0-8-17 16</inkml:trace>
  <inkml:trace contextRef="#ctx0" brushRef="#br0" timeOffset="382006.8562">6571 15383 192 0,'9'-19'71'0,"0"19"-38"0,3 6-28 16,-6 4 17-16,6 6 5 15,3 8 6-15,-3 2 5 16,-1 14 1-16,-2-3-21 16,-3 0-6-16,-3 3-1 0,-15 0-5 15,-5-1 2-15,-13 6-51 16,-12-2-23-16,-3-9-64 15</inkml:trace>
  <inkml:trace contextRef="#ctx0" brushRef="#br0" timeOffset="384258.3929">6654 14854 124 0,'0'-3'49'0,"0"0"-26"0,0 3-3 0,0 0 19 0,0 0 1 16,0 0 0-16,0 8-15 15,0 0-7-15,3 11-11 16,0 10 6-16,0 0 4 0,-3 0-7 16,6 0-3-16,0-2-4 15,0-3 0-15,-3-3-2 16,0-5 2-16,0-6-15 16,0 1-7-16,3-6-19 15,-3-2-8-15,0-6-20 16,0-2-44-1,3-3 24-15</inkml:trace>
  <inkml:trace contextRef="#ctx0" brushRef="#br0" timeOffset="384453.0486">6741 14878 172 0,'0'-8'66'0,"3"5"-36"0,0 0-20 0,-3 3 20 16,0 0-5-16,6 3 0 15,0 2-2-15,0 6 0 16,0 7-13-16,0 9-1 0,-4 2 1 15,1 0-8-15,0-3-3 16,0-2 0-16,0 3 2 16,0-3-13-16,0-6-7 15,-3-2-30-15,0-16-79 32</inkml:trace>
  <inkml:trace contextRef="#ctx0" brushRef="#br0" timeOffset="384648.8153">6705 15023 244 0,'-6'-3'90'0,"6"6"-48"0,3-3-47 16,-3 0 17-16,6 0 2 16,3-3 3-16,3 3-8 15,3 0-5-15,0 0-3 16,3 0-15-16,-1 0-3 0,4 0-37 15,3 0-18-15,0-2-22 16</inkml:trace>
  <inkml:trace contextRef="#ctx0" brushRef="#br0" timeOffset="384806.2023">6988 14999 224 0,'0'-2'85'0,"3"17"-46"0,0-1-46 0,-3-4 16 15,0 1-10-15,0 2 0 16,3 0-1-16,0 1 0 16,-3-4-58-16,6-2-26 15,-6-3 7-15,0-5 9 16</inkml:trace>
  <inkml:trace contextRef="#ctx0" brushRef="#br0" timeOffset="384963.6656">6970 14912 160 0,'0'-8'63'0,"6"3"-34"0,3-6-54 15,-3 6 1-15,3 0-4 16,6-3 4-16,-6-3-24 16,2 0-8-16</inkml:trace>
  <inkml:trace contextRef="#ctx0" brushRef="#br0" timeOffset="385108.8114">7143 14782 192 0,'0'3'74'0,"0"2"-40"0,0 8-33 16,0-2 16-16,0 5-7 16,0 10 2-16,0 9-5 15,0-3-2-15,3-3-2 0,0-3-3 0,0-2 3 16,0-6-13-16,0 1-67 31,-1-6-47-31,1-2 39 16</inkml:trace>
  <inkml:trace contextRef="#ctx0" brushRef="#br0" timeOffset="385277.926">7024 15002 244 0,'-9'-3'93'0,"12"3"-50"0,3-16-52 0,0 14 14 15,-1 7 1-15,4-8 6 16,12-2-4-16,3-6-2 0,6 1-67 15,3-1-31 1,-4-2-3-16,16 0 2 0</inkml:trace>
  <inkml:trace contextRef="#ctx0" brushRef="#br0" timeOffset="385905.5204">7601 14819 204 0,'0'0'77'0,"3"6"-42"0,-3 7-26 16,3-3 22-16,0 6-8 0,0 19 1 15,0 2-11-15,-3 0-3 16,3-3-6-16,0 3-5 0,0 3 0 15,0-11-10-15,0-5-5 16,0-6-32-16,0-4-11 16</inkml:trace>
  <inkml:trace contextRef="#ctx0" brushRef="#br0" timeOffset="386150.8684">7714 14835 212 0,'3'-8'82'0,"-3"8"-44"0,3 3-38 16,0 2 18-16,0 3 3 15,0 3 5-15,0 5-6 16,0 15-1-16,0 1-11 16,-3-3-3-16,3 0 1 0,0-2-12 15,-3-3-3-15,3-3-27 16,-3-5-9-16,0-6-59 15,0-2-31 1,-3-5 63-16</inkml:trace>
  <inkml:trace contextRef="#ctx0" brushRef="#br0" timeOffset="386328.3929">7601 15018 260 0,'0'-3'96'0,"6"3"-52"0,0-3-43 0,0 3 19 16,6 0-13-16,3-7-2 16,3 9-25-16,-1 1-12 15,7-3-49-15,9 0-21 16,-6-3 20-16,0-7 13 16</inkml:trace>
  <inkml:trace contextRef="#ctx0" brushRef="#br0" timeOffset="386460.7406">7893 15039 256 0,'-3'13'96'0,"6"3"-52"0,0 0-54 0,0-8 14 0,-3 0-5 15,3 0 0-15,0-3-21 16,0 0-10-16,-3 1-68 16,6-9-30-16</inkml:trace>
  <inkml:trace contextRef="#ctx0" brushRef="#br0" timeOffset="386761.1841">7878 14893 228 0,'-9'-5'85'0,"9"2"-46"0,3-2-59 16,3 3 7-16,0-1-3 0,3-5 2 15,0 0-12-15,3 0-5 16,-1-3-15-1,7 4-6-15,-3-1 36 0,0 2 20 16,-3 1 49-16,-3 2 41 16,-3 9-29-1,0 7-24-15,-3 3-14 16,0 8-18-16,0 7-3 0,0 1-2 16,3-5 0-16,-6-1 0 15,6-2-9-15,-6-3-4 16,0-2-53-16,3-4-21 15</inkml:trace>
  <inkml:trace contextRef="#ctx0" brushRef="#br0" timeOffset="386945.2287">7902 14960 300 0,'-12'0'112'0,"18"0"-60"0,-3 0-61 15,9-6 35 1,2 9-5-16,13-11-10 16,0 3-3-16,0-1-6 15,3 1-43-15,-1 0-18 0,-2-6-74 16</inkml:trace>
  <inkml:trace contextRef="#ctx0" brushRef="#br0" timeOffset="387550.0264">8467 14856 212 0,'-3'0'79'0,"-12"3"-42"0,24 2-41 0,-6 1 13 15,0 2 6-15,-3 10 5 16,3 9-2-16,-3-1 2 16,0 0-11-16,-6 1-1 0,3-1-1 15,0-2-3-15,0 0-3 16,0 0-18-16,0-6-9 15,3-4-28-15,9-9-55 32,3-8-2-32,3-5 40 15</inkml:trace>
  <inkml:trace contextRef="#ctx0" brushRef="#br0" timeOffset="387755.9734">8562 14867 216 0,'-3'-16'82'0,"3"13"-44"0,0-2-31 15,0 5 18-15,0 0-2 16,0 0 3-16,3 5-3 16,0 6 0-16,3 5-12 15,3 13-2-15,-6 0-2 0,3 3-3 16,-3-3-3-16,0-3-5 16,3-2 0-16,0-3-22 15,0-5-57 1,-3-3 0-16,-3-5-22 15</inkml:trace>
  <inkml:trace contextRef="#ctx0" brushRef="#br0" timeOffset="387932.0944">8434 15044 264 0,'0'3'99'0,"0"-6"-54"0,18 3-46 0,-12 3 18 15,9 0-8-15,0-1 0 16,3-2-19-16,3 0-7 16,3 0 8-16,2 0-42 0,1-2-16 0,6-1-29 15</inkml:trace>
  <inkml:trace contextRef="#ctx0" brushRef="#br0" timeOffset="388053.426">8762 15073 236 0,'-6'16'90'0,"9"-5"-48"0,-3 5-51 16,3-11 14-16,0 3-25 16,-3-3-7-16,3 0-68 15,0-2-27-15</inkml:trace>
  <inkml:trace contextRef="#ctx0" brushRef="#br0" timeOffset="388380.2681">8690 14941 280 0,'-20'-24'107'0,"20"22"-58"0,3-1-66 0,6 3 12 16,-1-3-10-16,7-2-1 16,3-3-13-16,0 0-7 15,0-2-31-15,3-1-15 16,-3 3 15-16,-4 0 7 15,1 3 206 17,-3 10-61-32,-3 6-15 15,0 10-39-15,0 11-22 16,-3-1-5-16,0 1-1 0,0 0-2 16,0-3 2-16,3 3 0 0,0-1-17 15,-3-7-7-15,0-5-72 16,0-9-42-1,0-10 56-15</inkml:trace>
  <inkml:trace contextRef="#ctx0" brushRef="#br0" timeOffset="388563.3097">8807 15012 288 0,'-9'-5'110'0,"12"8"-60"0,6-3-61 0,-1 2 18 15,4 1 6-15,9 0 6 16,3-1-7-16,3-2-2 16,0 0-6-16,2-2-40 0,1-9-18 15,-6 1-75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9T00:01:04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10200 14343 140 0,'-3'-3'52'0,"3"3"-28"0,0 0-8 0,0 0 18 16,0 0-9-16,0 0-3 16,0 0-6-16,0 0-2 15,6 3-8-15,-1-3 0 0,1 0 4 16,0 0-6-16,3 0 0 16,3 0-4-16,0 0-3 15,3 0 2-15,0-3 0 16,-3 1-2-16,0 2 0 15,-3 0-20-15,0 0-8 16,-3 0-30 0</inkml:trace>
  <inkml:trace contextRef="#ctx0" brushRef="#br0" timeOffset="232.7494">10229 14428 108 0,'-6'-3'41'0,"6"3"-22"0,0 0-3 15,0 0 16-15,0 0-2 16,0 0 2-16,6 0-9 16,0 0-2-16,3-3-12 0,3 1-5 15,3-1-1-15,0 1-2 0,0-1-1 16,0 3-6-16,-3 0-1 15,-1 0-28-15,1-3-12 16</inkml:trace>
  <inkml:trace contextRef="#ctx0" brushRef="#br0" timeOffset="652.3969">10482 14232 120 0,'-3'0'46'0,"3"3"-24"0,0 15-15 15,0-7 13-15,0-1 3 16,-3 1 3-16,0-1-7 16,0 1-1-16,0 0-11 15,0-1-4-15,0 1 0 0,1-1-4 16,-1-2 0-16,3-2 3 16,0-1 1-16,3 0-4 15,-1-2 1-15,4-3 2 0,3 0 3 16,0 0-4-16,3-3-3 15,6 1-4-15,-3-1 1 16,0 0-10-16,0 1-3 16,-3 2-18-16,0-3-4 15,-4 0-25 1</inkml:trace>
  <inkml:trace contextRef="#ctx0" brushRef="#br0" timeOffset="912.5592">10619 14237 104 0,'-3'-5'41'0,"3"2"-22"0,0 3-16 16,0 0 10-16,3 6 0 16,-3-1 22-1,0 11-1-15,0 2-9 16,0 3-2-16,-3 6-14 15,0 2 3-15,0 0 2 0,0 0-3 16,3 3-1-16,0-6-9 16,0-4-2-16,3-4-3 15,0-2 3-15,0-5-20 16,0-6-8-16,0 0-40 16</inkml:trace>
  <inkml:trace contextRef="#ctx0" brushRef="#br0" timeOffset="8016.2782">10807 14388 132 0,'0'-3'49'0,"0"3"-26"0,0 3-16 0,0-3 15 16,3 5-2-16,-3 3 3 16,3 3-4-16,-3 2 0 15,0 0-10-15,0 6-3 0,3 2 0 16,-3-2-3-16,3-1-2 15,0-5 0-15,-3-2-1 16,0-3-31-16,0-3-14 16,0 0-39-1</inkml:trace>
  <inkml:trace contextRef="#ctx0" brushRef="#br0" timeOffset="8187.3189">10816 14338 156 0,'-3'-8'57'0,"6"8"-30"0,0 0-32 0,-3 0 10 0,3 0-5 16,0 0 0-16,3 0-14 16,0 2-5-16,-1 1-43 15,1 0-18-15</inkml:trace>
  <inkml:trace contextRef="#ctx0" brushRef="#br0" timeOffset="8536.6144">10887 14428 160 0,'-3'10'63'0,"3"1"-34"0,3-1-27 0,-3-4 14 16,3 4-1-16,-3 1 3 15,0-3-10-15,0-3-2 16,0 0-4-16,3-7 1 0,-3-1 2 15,3-2-7-15,-3-3 0 16,0 0-7-16,3-5 1 16,0 0-1-16,0-1 3 15,3 4 4-15,-3 2 1 16,3 3 1-16,0 2 0 16,0 3 4-16,3 5 2 15,-3 3 0-15,0 3 1 0,0-1-2 16,-3 17 0-1,0-3-1-15,2-6 0 16,1-2 0-16,0-5-24 16,-3-4-12-16,0-1-109 31,0-22 63-31</inkml:trace>
  <inkml:trace contextRef="#ctx0" brushRef="#br0" timeOffset="8750.7021">11066 14282 156 0,'-3'0'57'0,"9"8"-30"0,-3 3-18 0,0-3 14 16,0 5-2-16,0 5-1 16,0 4-6-16,0 1-1 15,-3 1-8-15,0 8-1 0,0-3 2 16,0-2-5-16,-3-6-1 15,0-3-29-15,0-5-13 16,3-2-47 0</inkml:trace>
  <inkml:trace contextRef="#ctx0" brushRef="#br0" timeOffset="8975.7112">10968 14401 188 0,'-6'-5'71'0,"6"5"-38"0,0 0-25 16,0 0 16-16,0 0 5 15,3 0 7-15,5-3-17 16,4 1-6-16,6-4-8 16,-3 1-4-16,3 2 0 0,0 1-21 15,0-1-9-15,0 3-32 16,-4 0-13-16,-2 3-12 15</inkml:trace>
  <inkml:trace contextRef="#ctx0" brushRef="#br0" timeOffset="9388.0827">11238 14377 108 0,'0'0'44'0,"0"0"-24"0,0 0-10 0,0 0 14 15,0 0 2-15,0 0 4 16,0 0-3-16,0 0-2 16,0 0-13-16,0 0 1 0,-6 3 12 15,-3 2-2 1,-2 1-3-16,-1-1-3 15,0 3-5-15,0 0 0 0,3 0-5 16,3-3-2-16,3 0-5 16,0 3-2-16,6 0 1 15,6-2 2-15,6-1 0 16,0 3-1-16,-3 5 1 16,0-2 1-16,-4 4-1 15,1-1-1-15,-3-4 3 16,-6 4 0-16,-6-4-1 15,-6-2 1-15,-2 0-22 16,-1 0-7-16,0 0-58 16,0 0-66-16,0-3 38 15</inkml:trace>
  <inkml:trace contextRef="#ctx0" brushRef="#br0" timeOffset="11674.7439">9199 15042 124 0,'0'0'46'0,"-3"0"-24"0,6 0-8 0,-3 0 17 15,0 0-2-15,0 0 1 16,0 0-6-16,3 2-3 15,-3-2-11-15,3 3-4 0,0 2 0 0,6 3 1 16,0-5 3-16,3 2 1 16,3 0 3-16,3 1 4 15,6-1 1-15,2-2-6 16,-2 2-3-16,0-3-3 16,-3 4-2-16,0-4-6 15,-3 4 1-15,-3-4 0 16,-1 1 2-16,-2 0 1 15,-3-3 1-15,0 2-2 16,-3-2 1-16,-3-2-7 16,-3 2 1-16,0 0-19 15,0-3-6-15,-3 3-20 16,0 0-10-16,0 0-46 16</inkml:trace>
  <inkml:trace contextRef="#ctx0" brushRef="#br0" timeOffset="12066.786">9217 15200 140 0,'-6'-2'55'0,"6"2"-30"0,0 0-16 0,0 0 14 0,0 0-2 16,0 0 15 0,9 2-7-16,3 1-15 15,3 0 1-15,0-1 1 0,3 1 3 16,9 2 1-16,-4 0-7 15,1-2 0-15,0 0-10 16,-3 2-2-16,-3 0 1 16,-3 1 1-16,-1-1-1 15,-2-2-2-15,-3-1-21 16,0 1-11-16,-3 0-33 16,0-3-11-16,3 0-17 15</inkml:trace>
  <inkml:trace contextRef="#ctx0" brushRef="#br0" timeOffset="13512.1709">9878 14915 128 0,'0'0'49'0,"0"21"-26"0,0-29-14 0,0 16 14 15,0-3 6-15,0 11 7 16,3-3-6-16,-3 3-1 16,0 3-16-16,0-1 8 0,0 1 2 15,0 2-5-15,0 3 0 16,0-6-9-16,0 6-1 16,0-6-4-16,0-2-3 15,0-2 0-15,0-4-6 16,0 1-1-16,0-3-26 15,0-3-9-15,0 0-25 16,0-5-9-16,0 0-13 16</inkml:trace>
  <inkml:trace contextRef="#ctx0" brushRef="#br0" timeOffset="13839.7712">10078 15026 132 0,'0'-3'49'0,"-9"11"-26"0,12-5-18 0,-3 2 11 15,-6 3 13-15,0 5 6 16,-3 0 4-16,0 8 3 15,-3 3-23-15,-6 3-2 0,0-1 0 16,0 1-9-16,3-1-4 16,4-2-3-16,-1-3-1 0,3-2 0 15,0-3 2-15,3-6-12 16,0-2-3-16,3 0-25 16,0-3-8-16,0-5-16 15,3 0-46 1,6 0 17-16</inkml:trace>
  <inkml:trace contextRef="#ctx0" brushRef="#br0" timeOffset="14182.4422">10042 15221 152 0,'-3'8'57'0,"3"3"-30"0,-6 8-16 0,6-9 15 16,-3 3-1-16,0 1 0 15,0-1-12-15,0 0-3 16,0-2-6-16,0-1-3 0,3-2 0 16,0 3 1-1,3-1-1-15,3-10 2 16,0 0-2-16,6 0 2 15,9 0 0-15,-4 0 1 16,1-2-5-16,0-1 1 16,0 3-16-16,0 0-6 15,-3-3-14-15,0 1-2 16,-6-1-20-16,3 0-30 16,-1-2 26-1</inkml:trace>
  <inkml:trace contextRef="#ctx0" brushRef="#br0" timeOffset="14403.7861">10208 15227 152 0,'-8'-3'57'0,"8"6"-30"0,0 5-18 16,0-3 14-16,-3 6 6 15,0 4 7-15,0 9-2 16,0 11 2-16,0-4-20 15,0 6-5-15,0-5 0 0,0-3-5 0,3-2-1 16,0-6-11-16,0 5-4 16,3-12-57-16,6-6-25 15,-3-3-8 1</inkml:trace>
  <inkml:trace contextRef="#ctx0" brushRef="#br0" timeOffset="15648.5844">10494 15211 124 0,'0'-3'49'0,"3"6"-26"0,-3-3-16 0,0 0 15 15,3 5 2-15,6 0 5 16,-3 3-4-16,0 3-1 16,0 5-13-16,-3 0-4 0,0 0-1 15,0-3-3-15,0 0 0 16,0-2 1-16,3-3 2 15,-6-6-1-15,0 6 2 16,0-8 0-16,-3 0 3 16,3-2-5-16,0-4-3 15,0-2-1-15,0-2-1 16,0-1-3-16,0-2 2 16,6 0 1-16,0-1 0 0,0 4-3 15,3-1 2-15,0 3 1 16,-1 3 0-16,-2 2-3 15,3 1 2-15,0 4-1 16,0 4 0-16,-3 2 4 16,-3 2 3-16,0 3-2 15,-3-2 0-15,0 0 1 16,0-1 0-16,0-2-2 16,-3-3 1-16,3 1 0 15,0-6 1-15,0 0 0 16,0-6 0-16,0-1-2 15,3-4-2-15,3-2-2 16,0-1 1-16,0 4 1 16,0-1 2-16,3 1-1 0,0 4-1 15,0 1 1-15,6 5 3 16,2 5 0 0,-2 3 3-16,-3 3 0 15,-3 2-3-15,0 0-1 16,-3-2-1-16,0 0 1 15,0-1-7-15,0-2 1 16,-3-3-30-16,3 1-11 16,-3-4-21-16,-3-2-8 15,6-2-13 1</inkml:trace>
  <inkml:trace contextRef="#ctx0" brushRef="#br0" timeOffset="15816.7578">10878 15203 192 0,'0'-3'74'0,"3"6"-40"0,3 5-35 16,-3-3 12-16,0 6-1 15,-3 2 4-15,0 3-6 16,0 0 0-16,0-3-4 16,3 0-5-16,-3-2 0 0,3-3-41 15,-3-3-19-15</inkml:trace>
  <inkml:trace contextRef="#ctx0" brushRef="#br0" timeOffset="15997.2427">10881 15084 212 0,'-12'-3'79'0,"12"-2"-42"0,0 8-45 0,0-3 12 16,0 0-6-16,0 0-2 15,6 2-8-15,0 1-3 16,3 0-69-16,0-1-29 16</inkml:trace>
  <inkml:trace contextRef="#ctx0" brushRef="#br0" timeOffset="16433.4415">11090 15139 140 0,'-3'-2'52'0,"6"4"-28"16,-6 1-11-16,3-3 17 0,-3 3 2 15,0-1 4-15,-3 1-7 16,-3 2-1-16,-3 1-15 16,0 2-1-16,3 0-1 0,3-1-6 15,0-1-1-15,12 2-9 16,0 0 3-16,3 0 0 16,3 2-1-16,0 3 2 15,-3 1 3-15,0-1 1 16,-3 0 3-16,-3 0 3 15,-3 1 0-15,-3-1 2 16,-3-3-4-16,0-2-2 16,-3 0-5-16,-3-5 0 15,0-1-20-15,-3-4-9 16,3-1-25-16,0 1-11 16</inkml:trace>
  <inkml:trace contextRef="#ctx0" brushRef="#br0" timeOffset="16551.7532">11262 15129 220 0,'-6'-3'85'0,"6"3"-46"0,-6 3-35 15,0 0 21-15</inkml:trace>
  <inkml:trace contextRef="#ctx0" brushRef="#br0" timeOffset="16759.3417">11223 15147 415 0,'-11'8'28'0,"2"3"-14"16,0 2-10-16,9 0-5 0,3 1-1 16,6-1 0-16,0 0 2 15,-1 3 2-15,-2-3-1 0,-3 0 2 16,0 1 4-16,-3-1 4 16,-9-3-6-16,-2 1-1 15,-4-3 0-15,0-3 0 16,-3-5-13-16,3 0-7 15,0 0-22-15,3 0-11 16,3-2-47 0,9-4-43-16,0 1 52 15</inkml:trace>
  <inkml:trace contextRef="#ctx0" brushRef="#br0" timeOffset="17254.8479">11447 15174 136 0,'-3'0'52'0,"6"3"-28"0,0 7-2 15,6-5 20-15,-9 3 2 0,6 3 1 16,0 5-14-16,0 2-7 16,-1 1-13-16,-2-1-5 0,0-2 0 15,0-3-1-15,0-2 0 16,0 0-3-16,-3-9-2 15,0 6 3-15,0-8 2 16,0-2 0-16,-9-6 0 16,3-3-1-16,1-2 0 15,2-3-2-15,6 0 1 16,2-2-4-16,1 4 0 16,0 1 3-16,3 2 1 15,0-2-4-15,3 8-1 0,0-3-10 16,0 5-3-1,0 3-14-15,3-2-7 0,3-1-20 16,5 0-7-16,-2 3-29 16</inkml:trace>
  <inkml:trace contextRef="#ctx0" brushRef="#br0" timeOffset="17616.8121">11709 15179 208 0,'-9'0'79'0,"6"0"-42"0,-3 16-28 16,0-11 22-16,0 1-10 15,-6 2 0-15,0 2-6 16,0 3-1-16,3 3-8 16,0 3 0-16,3-1 4 0,3-2-8 15,3-3-3-15,9 3 0 16,-3-8 2-16,6-5 2 0,0-6 1 16,0-5-7-16,0 0 0 15,-3-5-4-15,-3 0 0 16,0 0 4-16,-3-1 3 15,0 4 1-15,-3 2-1 16,3 0 5-16,-3 3 1 16,0 5-2-16,3 5-1 15,0 3 1-15,0 2 2 16,6 4-3-16,-4-1-2 16,1-2 0-16,0-4-1 15,0 1-5-15,0-2-1 16,3-6-28-16,0-3-10 15,0-2-29-15,-3-3-9 0,3-5-2 16</inkml:trace>
  <inkml:trace contextRef="#ctx0" brushRef="#br0" timeOffset="17833.6011">11840 14830 220 0,'0'-5'82'0,"0"7"-44"0,3 6-47 15,-3 0 14-15,3 8 12 16,0 18 11-16,-3 3 1 16,0 3 3-16,0 10-18 15,-3-2-1-15,0-3 0 0,0 0-7 16,0-5-3-16,0-6-13 0,0-7-4 16,3-6-42-16,-3-5-15 15,3-8-41 1</inkml:trace>
  <inkml:trace contextRef="#ctx0" brushRef="#br0" timeOffset="18037.0987">11706 15108 272 0,'-3'0'104'0,"12"0"-56"0,6 0-54 0,-4 0 19 16,4 0-10-16,9 0 0 0,3 0-6 16,9 0 0-16,-4 0 1 15,1 0-54-15,-3 0-22 0,-3 0-25 16</inkml:trace>
  <inkml:trace contextRef="#ctx0" brushRef="#br0" timeOffset="18365.1701">12021 15163 232 0,'-12'19'88'0,"9"-6"-48"0,6-2-45 16,0-6 17-16,0 0 2 16,3 0 5-16,3-2 2 15,0 0 2-15,6-3-13 16,-3 0-1-16,3-3 1 0,0-5-6 16,-3 0-2-16,-1-8-1 15,-2 3-1-15,-3 0-3 0,-3 2 0 16,-6 1-7-16,-9 2-2 15,-2 3 5-15,-4 2 1 16,-3 0 4-16,0 6 3 16,0 0 6-16,3 7 6 15,-3 3-1-15,7 1 1 16,2 4-1-16,9 3 2 16,3 6 2-16,6-1-1 15,3-2-7-15,5-3-5 16,7 0-5-16,9-13 1 0,-3-2-23 15,3-6-12-15,-1-6-107 16</inkml:trace>
  <inkml:trace contextRef="#ctx0" brushRef="#br0" timeOffset="24917.9553">14578 13944 188 0,'0'-3'71'0,"3"6"-38"0,0-1-36 16,0 3 11-16,0 3 5 15,0 6 3-15,0 7 4 16,0 11 0-16,0 5-11 0,0 0 1 15,-3 5 3-15,0-5-5 0,0-5 0 16,0 0-2-16,0-3-1 16,0-3-1-16,0-5 2 15,0-2-3-15,0-3-2 16,0-3 2-16,0-3 0 16,3-2 5-16,0-2 5 15,0-4-3-15,6-2 2 16,3 0-7-16,3-2-1 15,2-1-2-15,1 3 1 16,0 0-7-16,0 0 1 16,0-3-17-16,3 1-6 15,-3-1-29-15,2-2-12 16,-2 0-40 0</inkml:trace>
  <inkml:trace contextRef="#ctx0" brushRef="#br0" timeOffset="25258.2108">14941 14203 180 0,'-15'-5'68'0,"9"10"-36"0,0-3-40 16,3 4 12-16,0 2 9 16,1 8 8-16,-1-1 1 15,0 1-1-15,3 3-11 0,3-1-4 16,5 1 0-16,4-3-1 15,6-6 0-15,0-2-1 0,3-5 2 16,-3-6-3 0,0-2 0-16,-1-3-3 0,-5 0-1 15,-3-2 1-15,-6-1 2 16,-3-2-1-16,-3 0-1 16,-6-1 1-16,-3 4-1 15,-2-1 0-15,-1 3 0 16,0 0-9-16,0 3-4 15,3 2-18-15,3 1-5 16,6-1-32 0,3 0-42-16,6 1 32 15</inkml:trace>
  <inkml:trace contextRef="#ctx0" brushRef="#br0" timeOffset="25547.0138">15066 14245 160 0,'0'24'63'0,"0"-5"-34"0,12-1-19 16,-6-7 20-16,3-1-7 16,0 3 1-16,0 1 2 15,3-1 3-15,3-3-15 16,0-4-4-16,-1-6-2 0,1-3 0 16,-3-5 2-16,0-2-5 15,-3-1-1-15,-3 0-2 16,-6-2 1-16,-3-3-2 15,-3 0 2-15,-3 1-4 0,-3 1 0 16,0 4-19-16,-3 2-9 16,7 5-12-16,-4-2-4 15,3 2-124 1,12 3 82 0</inkml:trace>
  <inkml:trace contextRef="#ctx0" brushRef="#br0" timeOffset="25963.8789">15245 14253 172 0,'3'24'66'0,"3"-8"-36"0,9 16-22 0,-15-14 16 15,3 6-6-15,-6 8 0 16,3 5-2-16,0-3 0 16,3-2-8-16,0-3-5 0,-3-8 0 15,-3-2 2-15,3-9 2 0,0-2 5 16,-3-8 3-16,3-5-6 15,-3-8-1-15,0-9-9 16,0-1-1-16,3-6 0 16,0-3 1-16,0 0 1 15,0 3 0-15,6 2 2 16,6-2 3-16,-3 6 2 16,2 1 3-16,1 7-3 15,3 4-2-15,0 3-5 0,3 8 0 16,0 3 2-1,-3 2 3-15,-6 0 2 0,-3 3 1 16,-6 3-2-16,-6 2 1 16,-3 0-4-16,-3 0-2 15,0-2-3-15,-3 0 1 16,-3-3-19-16,0-3-7 16,3 0-13-16,3-2-5 15,1-6-17-15,5-2-6 16,3-3-17-1</inkml:trace>
  <inkml:trace contextRef="#ctx0" brushRef="#br0" timeOffset="26352.7342">15507 14010 212 0,'3'2'82'0,"0"4"-44"0,-3-1-22 16,0-5 24-16,0 0-10 15,0 0-2-15,3 0-8 16,0 0-2-16,3-3-10 16,0-2-5-16,3-3-2 0,-1-3 1 15,1-2 1-15,0 0-4 16,-3 0-1-16,-3 2-2 15,3 3 0-15,-3 3-2 16,-3 5 1-16,3 8 1 0,3 8-1 16,-3 8 4-16,0 7 2 15,0 6 2-15,-3 3 1 16,0-3 2-16,0 0 1 16,3-8-1-16,0-2-1 15,-3-3-17-15,3-6-6 16,3-2-53-16,-3-3-21 15,3-2-17 1</inkml:trace>
  <inkml:trace contextRef="#ctx0" brushRef="#br0" timeOffset="26550.6078">15501 14325 228 0,'-9'-3'85'0,"9"6"-46"0,3-3-41 0,-3 0 14 15,0 0 11-15,6 2 8 0,0 1-3 16,6-1 0-16,3-2-15 16,2 3-3-16,4-3-3 0,0 0-8 15,0 0-4-15,-3-3-35 16,0 1-16-16,5-6-68 16</inkml:trace>
  <inkml:trace contextRef="#ctx0" brushRef="#br0" timeOffset="26652.5585">15828 14150 300 0,'-12'0'112'0,"12"0"-60"0,0 0-61 0,0 0 18 16</inkml:trace>
  <inkml:trace contextRef="#ctx0" brushRef="#br0" timeOffset="26718.0773">15816 14158 406 0,'3'8'-67'16,"0"2"-45"-16,0 4-17 15</inkml:trace>
  <inkml:trace contextRef="#ctx0" brushRef="#br0" timeOffset="26832.5277">15834 14317 260 0,'-9'2'99'0,"9"1"-54"0,0 0-53 0,0-3 16 0,0 0-13 16,0 0-1-1,3 0-55-15,3 0-23 0,3 0-7 16,-3-16 0-16</inkml:trace>
  <inkml:trace contextRef="#ctx0" brushRef="#br0" timeOffset="28320.5718">14566 14602 72 0,'-3'0'27'0,"6"3"-14"0,-3-3-11 0,0 0 9 15,0 0-7-15,0 0 0 16,0 0 0-16,0 0 0 16,0 0 4-16,0 0 3 15,0 0-4-15,0 0 1 16,0 0 1-16,0 0 2 16,0 0 1-16,0 0 0 15,0 0 0-15,0 0 2 16,0 0-7-16,0 0 0 0,0 0 3 0,0 0-4 15,0 0 2-15,0 0-3 16,0 0 2-16,0 0 5 16,0 0 4-16,0 0-2 15,0 0 0-15,3 3-6 16,-3-3-3-16,0 0-2 16,0 0-3-16,0 0-2 15,0 0-1-15,0 0 4 16,0 0 1-16,0 0-3 15,0 0-1-15,0 0 3 16,0 0 1-16,0 0 4 0,0 0 1 16,0 0-3-1,0 0-3-15,0 0 0 0,0 0-1 16,0 0 0-16,0 0 2 16,3 2-6-16,-3-2 1 15,0 0 3-15,6 3 4 16,0 0-1-16,0-3-2 15,0 0 2-15,0 0 0 16,3 0 1-16,3 0 0 16,0-3-2-16,3 3 1 15,-1-3-2-15,4 3 2 16,0-2-2-16,-3-1 2 16,3 0-2-16,0-2-1 15,3 5-2-15,-1 0 1 0,1-3 3 16,0 3 1-1,3-2-4-15,3-1 1 16,-1 0 0-16,1 3 2 0,0-2-1 16,-3 2-1-16,0 0 5 15,-1-3 1-15,1 1-5 16,0 2 0-16,0 0 1 16,0-3 1-16,0 0-4 15,2 1 1-15,1-1 0 16,0-5 0-16,0 3 2 15,-1-1 3-15,1 1 2 16,0 3 3-16,0-1-3 16,0 0-2-16,-1 1-2 15,-2 2 0-15,-3 0-4 16,3 2 0-16,-3-2 1 16,0 3 2-16,-4 2-3 0,1-7 0 15,3 4 3-15,-3 1 3 16,0-1 0-16,0-4 0 15,6-1 1-15,-4 1 3 16,1-1-2-16,-3 0-2 16,0 1-5-16,0 2-2 15,-3 0 1-15,0 0 2 16,-4 5-2-16,-2-8 0 16,0 1-23-16,-3-1-10 15,0 0-101 1</inkml:trace>
  <inkml:trace contextRef="#ctx0" brushRef="#br0" timeOffset="31731.9283">16072 14105 104 0,'0'-3'41'0,"0"6"-22"0,6 2-11 0,-6-5 26 16,3 8-4-1,0 5-1-15,0 6-1 16,-3-1-16-16,3 6 0 0,-3-3 1 0,0-2-5 16,0-1-2-16,0-2-1 15,0-2-1-15,0-4-2 16,0-2 1-16,0-3 4 15,-3-2 6-15,0-3-5 16,0-3 0-16,0-2-2 16,3-3 1-16,0-5-4 15,0-3-2-15,0 0 0 16,3-2-1-16,3-1 0 16,0 1 0-16,3 2 2 15,-3 0 3-15,3 5 0 16,0-2 0-16,3 8-3 15,3 2-2-15,0 6 5 0,-4 5 1 16,1 8 2-16,0-3 0 16,-3 3 0-16,-3 5 0 15,0 3-4-15,-3-1-3 16,0-4 0-16,0-3-1 16,0-3-7-16,-3-2-3 15,3-3-19-15,0-3-8 16,0-2-28-16,-3-3-11 15</inkml:trace>
  <inkml:trace contextRef="#ctx0" brushRef="#br0" timeOffset="32103.8876">16299 14147 184 0,'-3'6'71'0,"6"2"-38"0,0 2-25 15,-1-5 16-15,4 3-8 16,0 0 1-16,3 0-8 16,0 0-1-16,0 0-4 15,0-3-3-15,3-2 2 0,-3-3-2 16,0-3 2-16,-3-2-7 16,0 0 1-16,-3-3-10 15,0 0-2-15,-3 0-3 16,-6 0 1-16,-3 3 7 15,0 2 5-15,-3 3 8 16,-3 5 6-16,0 1-1 16,3 4 3-16,0 1-2 15,4 5 2-15,-1 5 3 0,3-3 1 16,3-2-6-16,3-2-1 16,6-1-4-16,3-3-3 15,2-2-7-15,4-2-1 16,3-4-37-16,3-2-13 15,6-5-37 1</inkml:trace>
  <inkml:trace contextRef="#ctx0" brushRef="#br0" timeOffset="32764.2967">16495 14155 184 0,'-3'13'71'0,"6"-2"-38"0,0 8-21 15,0-9 19-15,3 6-10 16,0 0-1-16,0 0-12 16,3-3-5-16,0 0-2 15,0-2 1-15,-3-3 3 0,-1-3 0 16,1 0 0-16,-3-2-1 15,-3-3 0-15,3 0-2 16,0-5 1-16,0-6-2 16,-3-2 2-16,0-3-2 15,0 0 2-15,0-2-4 0,0-4-2 16,0 1 2-16,0 5 0 16,3 3-2-16,-3 3 2 15,0 2-8-15,3 0-4 16,0 2-2-16,3 6 1 15,-3 3 3-15,6 8 5 16,-3-3 3-16,6 2 2 16,0 1 1-16,3-1 0 15,-3-2-3-15,0 0 2 16,0-5 3-16,-4-1 3 16,1-2-2-16,0-2 0 0,0-3 1 15,0-1 0 1,-3-2-2-16,-3 3-2 0,-3-3 1 15,0 3-1-15,-3 0-7 16,-3 2 0-16,-3 0 3 16,-3 6 2-16,-3 5-1 15,1 5 2-15,-1 0 5 16,6 6 2-16,0 2 2 16,3-3 2-16,3-2-1 15,9 0 0-15,6-3-8 16,0-2 0-16,3-6-12 15,-1-2-5-15,1-3-21 16,0-5-9-16,0-9-33 16,-3 1-23-1,0 0 47-15</inkml:trace>
  <inkml:trace contextRef="#ctx0" brushRef="#br0" timeOffset="33036.8476">16790 14158 176 0,'-3'-5'66'0,"3"7"-36"0,0 4-29 0,3-1 14 16,0 3 3-16,0 0 3 15,0 2 1-15,0 1-2 16,0 5-10-16,0-3-2 0,0-2 2 16,-1-4-4-16,1 1-1 15,0-2 0-15,-3-6-1 16,0 0 0-16,0-6 2 16,0-2-1-1,0-2 2-15,0-1 2 16,0-2-4-16,3 0-3 15,3 0-4-15,0-1-1 16,0 1-1-16,3 3 3 16,3-1-20-16,6 0-8 0,-3 6-40 15,3 0-16-15,0 2-5 16</inkml:trace>
  <inkml:trace contextRef="#ctx0" brushRef="#br0" timeOffset="33425.9309">17120 14108 148 0,'0'8'55'0,"3"-3"-30"0,12 8-1 0,-9-2 24 16,0-1-13-16,-3 3-3 15,0 1-12-15,0-4-5 16,-3 1-8-16,0-1-3 0,0-2 0 16,0-2 0-16,0-4 2 15,0-2 6-15,0 0 4 16,-6 0-6-16,0-5-1 16,0 0-3-16,3-6-1 0,0-2-3 15,3 0-2-15,6 2-2 16,0 1 1-16,0-6-1 15,0 0-2-15,3 5 0 16,0 3 0-16,3 0-11 16,-1 3-5-16,1 2-16 15,3 6-5-15,-3 0-13 16,0-1-4-16,0 1-24 16</inkml:trace>
  <inkml:trace contextRef="#ctx0" brushRef="#br0" timeOffset="33887.959">17287 14121 84 0,'0'0'33'0,"3"2"-18"0,0-2-2 0,-3 0 14 16,3 3 13-16,0 0 10 15,0-1-11-15,0 1-5 16,0 5-12-16,0-3-3 15,0-2-11-15,0 0 1 0,-1-1 2 16,10 1 7 0,6-3-5-1,0 0-7-15,-3-3-2 16,0 1-2-16,-3-4-2 16,-3 1-2-16,0-3 1 15,-3 0 3-15,-3-2 1 16,-3-1-4-16,0-2-1 15,-3 2 1-15,-9 1 0 0,0 2-2 16,-6 0 0-16,3 5 2 16,0 8 0-16,0 9-2 15,0 1 2-15,1 1 1 16,2 3 2-16,3 2 10 16,3 0 7-16,3-2-6 15,3 2-2-15,3-3-6 16,3 1-4-16,9-6 0 15,5-5-1-15,4-3-22 16,-3-2-8-16,0-8-42 0,0-1-17 16,-3-2-13-1</inkml:trace>
  <inkml:trace contextRef="#ctx0" brushRef="#br0" timeOffset="34815.6905">17528 14166 136 0,'-6'0'52'0,"9"0"-28"0,-3 0-17 0,0 0 13 16,0 2 3-16,0-2 6 15,3 3-1-15,9-3 1 16,-3 3-16-16,6-1-1 0,-1-2-1 16,1 0-6-16,-3 0-1 15,0 0-7-15,0 0 0 16,0 0-41-16,-3 0-16 16,3-2-33-1</inkml:trace>
  <inkml:trace contextRef="#ctx0" brushRef="#br0" timeOffset="35214.3962">17700 14084 156 0,'-2'-21'60'0,"2"21"-32"0,0 0-24 15,0 0 15-15,0 0 2 16,0 0 22-1,2 15-6-15,1 4-19 16,0 2-1-16,3-2-3 0,0 2-7 16,0-5-2-16,0 0-3 15,0-3-2-15,0 3 3 16,-3-3 0-16,0-2-4 16,0-4 1-16,-3-1 0 0,0-1 0 15,0-5 2-15,0-3 1 16,3 1 1-16,0-1 0 15,0 0-2-15,0-4-2 16,6-1 3-16,0-3 0 16,0-2-1-16,-3 0-2 15,6-1 1-15,-3-2 1 16,0 6-12-16,-4-1-3 16,1-5-18-16,0 8-6 15,0 3-26-15,-3-5-13 16,3 2-8-1</inkml:trace>
  <inkml:trace contextRef="#ctx0" brushRef="#br0" timeOffset="35383.9543">17900 14116 196 0,'0'7'74'0,"0"7"-40"0,3 4-35 16,0-7 12-16,-3-3-1 15,0 2 4-15,0 1-6 16,0-1-2-16,0-2-3 15,3 0-11-15,-3-2-3 0,3-4-73 16,-3-2-45 0,3-2 57-16</inkml:trace>
  <inkml:trace contextRef="#ctx0" brushRef="#br0" timeOffset="35556.4121">17897 13973 200 0,'-6'-14'74'0,"9"12"-40"0,-3-4-33 0,0 6 16 16,3 0-11-16,0-2-3 15,-3 2-5-15,6 2-1 16,0 4 2-16,0-1-33 0,0 3-14 16,3 0-34-1</inkml:trace>
  <inkml:trace contextRef="#ctx0" brushRef="#br0" timeOffset="35685.7565">18064 14057 176 0,'0'-2'68'16,"0"4"-36"-16,0-4-37 0,0 2 80 15,-6 2-25-15</inkml:trace>
  <inkml:trace contextRef="#ctx0" brushRef="#br0" timeOffset="35916.444">18040 14068 434 0,'-12'10'16'16,"3"-2"-11"-16,-3 0-4 0,6 0-1 16,3 0 0-16,0 0-3 15,9 0 0-15,6 3 2 16,0 2 0-16,0-2 1 16,-3-4 0-16,0 4 0 0,-3-3 2 15,-3 0 3-15,0 0 4 16,-3-3 2-16,-6 3 1 15,0-3-4-15,-6 1 0 16,0-1-16-16,0-2-7 16,-3-3-19-16,3 0-6 15,0 0-14-15,3-3-7 16</inkml:trace>
  <inkml:trace contextRef="#ctx0" brushRef="#br0" timeOffset="36129.0116">18162 14057 212 0,'-3'0'82'0,"3"3"-44"0,3 18-47 16,0-13 14 0,0 5 8-16,-3 3 6 0,0 0-1 15,0 3 2-15,0-4-11 16,0 1-3-16,0-2-2 0,0 1-18 15,0-1-34 1,0-4-14-16</inkml:trace>
  <inkml:trace contextRef="#ctx0" brushRef="#br0" timeOffset="36455.8768">18141 13907 240 0,'-6'-11'90'0,"9"8"-48"0,3 1-53 0,-3 2 11 15,3-3-10-15,0 0 1 16,0 1-15-16,3-6-4 16,0 0-37-16,0-5-15 15,6-1 20-15,-4 4 9 16,1 2 176 15,3 13-52-31,-3 6-11 0,0 5-25 16,-3 7-15-16,-3 7-10 15,0 4-3 1,0 6-5-16,0-3-3 0,0-3 2 0,-3-2-9 16,0-3-3-16,-3-5-57 15,0-3-61 1,0-5 28-16</inkml:trace>
  <inkml:trace contextRef="#ctx0" brushRef="#br0" timeOffset="36652.403">18165 13973 264 0,'0'-6'101'0,"12"6"-54"0,6-2-53 0,-4 2 19 16,10 0-8-16,3-3 2 16,0 0-13-16,0 1-3 15,-1-4-108-15,7 1-47 16</inkml:trace>
  <inkml:trace contextRef="#ctx0" brushRef="#br0" timeOffset="37478.984">18742 13795 188 0,'-18'3'71'0,"18"16"-38"0,0 12-34 0,0-15 15 0,0 11 1 16,0 10 3-16,0 5 8 15,0-2 4-15,3-3-16 16,-3-6-1-16,3-1 0 0,6-4-5 15,-3-2-2-15,-3-8-6 16,0-6 0-16,0 1 4 16,0-6 2-16,-3-5-5 15,3-5-2-15,0-3-7 16,0-3 0-16,3-4-1 16,0 1 1-16,3-7 2 15,6 3 2-15,0 7-3 16,0 3 2-16,-1 8 9 15,7 8 7-15,-3 3 6 0,-3 2 4 16,0 0 0-16,-6 6 2 16,-12-4-9-16,0-1-3 15,-3-1-6-15,0-3-4 16,-6-2-5-16,0 0 0 16,-3-2-16-16,0-6-4 15,1-3-15-15,-1-2-3 16,-3-6-12-16,0-2-7 15,15-14-32 1</inkml:trace>
  <inkml:trace contextRef="#ctx0" brushRef="#br0" timeOffset="37699.4929">18897 13790 220 0,'6'-5'82'0,"12"5"-44"0,-24 8-44 16,12 2 14-16,0 6 10 15,-3 5 11-15,0 8-2 16,-3 3 1-16,3 13-15 16,0-2-6-16,0-4 0 0,-3-2-4 15,9-5 0-15,0-6-10 16,0-4-5-16,-1-9-45 16,1-3-18-16,3-7-34 15</inkml:trace>
  <inkml:trace contextRef="#ctx0" brushRef="#br0" timeOffset="37989.7895">19082 14015 212 0,'-15'3'82'0,"12"2"-44"0,0 16-47 0,3-2 12 16,0-4 11-16,0 4 8 15,0 2 6-15,3-2 6 16,3 2-19-16,3-5-2 0,0-3-1 15,2-2-5-15,7-4-2 16,3-7 0-16,0-2-1 16,0-6-5-16,-6-5-1 15,-3-1-2-15,-6-4 3 16,-6-6 2-16,-6 3 4 16,-9 0-4-16,-3 2-3 15,0 3-2-15,0 6 3 16,3 2-18-16,0 3-7 0,6 2-22 15,4 3-7-15,5 0-50 16</inkml:trace>
  <inkml:trace contextRef="#ctx0" brushRef="#br0" timeOffset="38230.7352">19293 14012 228 0,'-12'3'88'0,"6"2"-48"0,-9 14-40 16,9-6 18-16,-3 3 5 16,-3 0 6-16,3 2-15 0,9 3-8 15,0 1-4-15,6-4 0 0,6 1 1 16,3-6-4-16,0-3-1 16,0-2-4-16,6-8-1 15,-3-2-25-15,6-6-11 16,-7-3-29-1,1-5-52-15,-3-10 30 16</inkml:trace>
  <inkml:trace contextRef="#ctx0" brushRef="#br0" timeOffset="38448.5869">19338 13803 176 0,'3'6'68'16,"0"12"-36"-16,0 11-18 0,5-16 22 0,1 6 2 15,3 5 4-15,-3 8-10 16,0 7-2-16,-3-2-17 16,0-5-6-16,0-3 0 0,0-2-9 15,0-6 0-15,-3 0-29 16,3-8-9-16,-3-2-55 16,3-6-54-1,0-2 47-15</inkml:trace>
  <inkml:trace contextRef="#ctx0" brushRef="#br0" timeOffset="38685.738">19519 13951 156 0,'-12'-5'60'0,"3"5"-32"0,-3 3-22 0,6 2 17 15,-2 0 12-15,-7 3 8 16,0 0-5-16,-6 3-3 15,6-1-19-15,3 4-8 0,3 4-3 16,3-5-3-16,18 3-2 16,3 0 1-1,6-5-12-15,0-3-3 16,3-3-39-16,-1-10-18 16,7-1-32-1</inkml:trace>
  <inkml:trace contextRef="#ctx0" brushRef="#br0" timeOffset="42359.0156">19719 13944 204 0,'0'-3'77'0,"-3"3"-42"0,0 0-26 0,0 0 22 0,0 3-13 16,-3-1-2-16,-6 3-9 16,0 1-3-16,0-1-2 15,3 3-4-15,0 0-1 0,9 0 2 16,6 0 0-16,3 5 1 15,6 0 0-15,3 6-3 16,0-1 2-16,0 1 1 16,-7-1 0-16,1 1-3 15,-9-3 2-15,-3 2 3 16,-6-2 3-16,-3-3 2 16,-5-7 3-16,-4-4-10 15,-6-2-4-15,3 0-23 0,0 0-9 16,3 0-48-1,3 3-41 1,4-3 46-16</inkml:trace>
  <inkml:trace contextRef="#ctx0" brushRef="#br0" timeOffset="42645.7748">19888 14213 264 0,'-9'3'101'0,"-6"0"-54"0,7-1-53 16,8 1 17-16</inkml:trace>
  <inkml:trace contextRef="#ctx0" brushRef="#br0" timeOffset="42687.9356">19844 14229 293 0</inkml:trace>
  <inkml:trace contextRef="#ctx0" brushRef="#br0" timeOffset="45766.4161">17296 14520 220 0,'0'0'85'0,"3"24"-46"0,3 0-30 0,-3-11 22 16,0 8-2-16,0 3 5 15,0 5-5-15,-1 0-3 16,1-2-14-16,0-1-5 0,0-2-3 16,0-3-2-16,-3-5-2 15,0-3 1-15,0-2-1 0,0-3 4 16,0-3 5-16,0-5-10 15,0-5-3 1,9-3-3-16,-3-3-1 0,6-4-2 16,3 1 1-16,3-2 5 15,0 3 2-15,0 8 2 16,2 0 2-16,1 5 1 16,-3 5 3-16,3 5-1 15,-3 4 2-15,0-1-2 16,-9 0 0-16,3 0-8 15,-1-2-2-15,-2-3-25 16,0 0-8-16,0-6-20 16,3-2-6-16,0-5-43 15</inkml:trace>
  <inkml:trace contextRef="#ctx0" brushRef="#br0" timeOffset="46128.057">17727 14721 228 0,'-3'-5'88'0,"0"-11"-48"0,-3 24-27 0,3-5 24 15,-3-1-6-15,-2 4 2 16,-4 7-10-16,0 0-4 16,0 0-11-16,0 3-1 0,3 3 0 15,3-1 1-15,3-2 0 16,3 0-9-16,3-3-1 16,3-2 0-16,3-6 1 15,3-5-6-15,0-2 0 0,0-6-6 16,0-3-2-16,-4-2 6 15,1 0 5 1,-3 2 3-16,-3 0 3 0,0-4-1 16,-3 7-1-16,0 2 1 15,0 4 1-15,0 2-3 16,0 0 0-16,3 8 5 16,3 2 2-16,0 1-5 15,3-1-2-15,0 1 0 16,3 0 2-16,6-4-20 15,0-4-9-15,-3-3-44 16,-1-3-18-16,1-4-15 16</inkml:trace>
  <inkml:trace contextRef="#ctx0" brushRef="#br0" timeOffset="46342.9713">17876 14555 244 0,'-9'-8'90'0,"9"8"-48"0,3 2-51 0,-3 4 12 16,3 4 20-16,0 4 11 16,3 9-1-16,-3 9-2 15,3 0-17-15,0 0-7 0,3-1 0 16,0-2-11-16,0-2-2 16,0-6-26-16,0-5-11 15,0-8-44-15,8-5-64 16,-2-3 39-16</inkml:trace>
  <inkml:trace contextRef="#ctx0" brushRef="#br0" timeOffset="46583.0035">18198 14515 212 0,'-9'-53'79'0,"3"45"-42"0,-3-2-21 15,3 7 24-15,-3 0 14 16,-3 1 9-16,-3 2-33 15,3 2-17-15,-6 14-9 16,3 11-7-16,4 2 0 0,2 5 2 16,3 6 0-16,6 5 1 15,3-5 0-15,3-3-5 16,0-6-1-16,-1-4-19 16,-2-3-7-16,0-9-25 0,0-1-11 15,-3-6-46 1</inkml:trace>
  <inkml:trace contextRef="#ctx0" brushRef="#br0" timeOffset="46713.377">17951 14692 264 0,'5'-2'99'0,"4"-1"-54"0,24 0-55 0,-12 1 14 16,3-1-14-16,3 0-2 15,2 1-79-15,7-3-36 16,6-1 48-16,-4-2 26 15</inkml:trace>
  <inkml:trace contextRef="#ctx0" brushRef="#br0" timeOffset="51786.7812">16179 14597 140 0,'0'-13'52'0,"12"13"-28"0,-18-13-13 0,3 7 18 16,0-2 0-16,-2 0 3 16,-1 3-2-16,0 0 1 15,-3 2-17-15,-3 11-6 0,0 5-3 16,0 3 1-16,3 8 1 16,3 10-3-16,3 1-1 15,0 2 1-15,3 0 2 0,6 0-1 16,-3-3 0-16,3-2-1 15,0-3 0-15,0-8-5 16,-3 3 1 0,-3-5-29-16,0-6-10 0,0-10-32 15,-6-9-10-15,0-2-3 16</inkml:trace>
  <inkml:trace contextRef="#ctx0" brushRef="#br0" timeOffset="51970.9756">15935 14803 200 0,'-9'-5'74'0,"9"5"-40"0,0 0-27 16,0 0 20-16,6 0-7 16,3-2 0-16,6-1-2 15,9-2-2-15,0 2-8 16,3 0-5-16,-1 1 0 0,7 2-4 0,0 0 0 16,-6 0-23-16,-3 0-10 15,-4 0-55 1,1 2-44-16,-3 1 47 15</inkml:trace>
  <inkml:trace contextRef="#ctx0" brushRef="#br0" timeOffset="52150.6043">16284 14764 204 0,'-6'2'77'0,"9"4"-42"0,-3 7-37 0,3-5 14 16,0 2 3-16,0 4 4 15,0-1-9-15,0 0-3 0,0 0-5 16,0 1-4-16,-1-4-1 0,1-2-53 16,3-8-71-1</inkml:trace>
  <inkml:trace contextRef="#ctx0" brushRef="#br0" timeOffset="52264.9">16275 14727 176 0,'-6'-6'68'0,"9"-12"-36"0,0 26-84 16,-3-8-8-16,3 2-3 15,3 1 4-15</inkml:trace>
  <inkml:trace contextRef="#ctx0" brushRef="#br0" timeOffset="52568.7288">16361 14817 200 0,'-3'16'74'0,"6"-6"-40"0,-3 3-35 0,3-7 12 16,-3 2-1-16,0 0 4 16,3-3 1-16,-3-5 3 15,0 0-10-15,0 0 2 0,3 0 1 16,0-5-6-16,-3-3-1 16,0-3 0-16,0 0 0 15,3-2-2-15,0 0 1 16,3 2-2-16,0 1-1 15,0-1 3-15,0 3 2 16,12 0-4-16,2 3-3 16,-5 0 1-1,0 2 0-15,0-2 3 16,-3 0-23-16,0 2-11 0,0 0-27 16,-3 1-13-16,0-1-15 15</inkml:trace>
  <inkml:trace contextRef="#ctx0" brushRef="#br0" timeOffset="52888.1369">16602 14729 196 0,'0'-2'74'0,"0"4"-40"0,0 1-40 16,0-3 67-16,-3 5-23 15,-3 1-15-15,3-1-11 16,0 0-9-16,0 0-3 0,0 3 1 15,6 0-4 1,3 0 2-16,3 3 1 0,3-1 0 16,3 1 0-16,0 0 2 15,-3-1-3-15,-3 1 0 16,0-1 7-16,-3 1 4 16,-3-3 1-16,-6 0 3 15,-9-3-7-15,0-2-2 16,0-3-14-16,-3-3-7 15,0 0-22-15,3-2-9 0,3-3-19 16,3-2-9-16,6-4-8 31</inkml:trace>
  <inkml:trace contextRef="#ctx0" brushRef="#br0" timeOffset="53095.4158">16760 14573 208 0,'-3'-5'77'0,"6"10"-42"0,0 3-37 16,0 3 14-16,0 5 9 16,0 0 9-16,0 10-5 15,0 0 0-15,0 1-14 16,-3 2-4-16,0 0-3 0,0 0-2 16,0-2 1-16,0-6-20 0,0-5-8 15,0-3-47-15,3-5-21 16,-3-8 0-1</inkml:trace>
  <inkml:trace contextRef="#ctx0" brushRef="#br0" timeOffset="53276.9212">16703 14758 272 0,'-6'-2'101'0,"6"2"-54"0,3-13-50 0,0 15 16 16,6-2 2-16,6-2 2 15,6-4-6-15,6 4-2 0,9-1-5 16,-4 3-7-16,4-5-1 16,-3-1-75-16,-1-2-32 15,-5-2 1 1</inkml:trace>
  <inkml:trace contextRef="#ctx0" brushRef="#br0" timeOffset="54103.1832">18531 14666 156 0,'-12'5'57'0,"-6"22"-30"0,6 4-18 0,3-20 14 16,0 2 0-16,0 3 3 16,4 3-5-16,2-1-3 15,9-2-10-15,5-3 4 0,4-2 3 16,3-3-5-16,0-6-3 15,3-4-4-15,0-6-3 16,-3-3 1-16,-4 1 1 16,-2-4-3-16,-6 4 0 15,-6-6-6-15,-3 3 0 0,-3 2 9 16,-3-2 6-16,1 8-6 16,-4 2 0-16,3 0-15 15,3 9-38 1,6-1-5-16,3-2-41 15</inkml:trace>
  <inkml:trace contextRef="#ctx0" brushRef="#br0" timeOffset="54337.1141">18829 14449 212 0,'-15'-16'79'0,"12"11"-42"0,-9 2-23 0,3 3 20 15,0 3-11-15,0 2-3 16,0 6-9-16,-3 15-5 16,3 3-3-1,3 3-3-15,6 8 1 0,6-1 1 0,0-2 1 16,0-2-4-16,0-4 1 16,0-4 0-16,0-3 0 15,-3-8-40-15,0-3-18 16,0-5-52-1</inkml:trace>
  <inkml:trace contextRef="#ctx0" brushRef="#br0" timeOffset="54506.4864">18602 14674 260 0,'-6'-3'96'0,"12"6"-52"0,6-3-54 15,-3-3 14-15,6 1 1 16,12-1 6-16,3 0-5 15,-1 1-1-15,1-1-3 16,0 3-35-16,-3 0-12 0,3 0-62 16</inkml:trace>
  <inkml:trace contextRef="#ctx0" brushRef="#br0" timeOffset="55484.1327">19213 14446 184 0,'-3'0'68'0,"3"3"-36"0,3 7-26 0,0-2 17 16,0 14 1-16,-3 4 3 15,0 3-6-15,0 3 0 16,0 5-12-16,0-5-5 0,0-3-3 16,3-5 1-16,-1-3 1 15,1-3-12-15,0-4-7 16,0-4-35-16,0-2-15 15,6-3-30 1</inkml:trace>
  <inkml:trace contextRef="#ctx0" brushRef="#br0" timeOffset="55795.9685">19299 14661 160 0,'-9'8'60'0,"9"-3"-32"16,-3 21-13-16,3-18 38 16,3 8-10-16,3 0-15 15,0-3-9-15,3 0-12 16,0-2-3-16,12-6 4 16,-4-2 3-16,-2-3-4 15,-3-3 1-15,0-7-3 16,-3-1 0-16,-3-7-1 15,-3 2 0-15,-6 0-5 16,-3 0 1-16,-6 3-2 16,3 0 0-16,0 2-16 0,0 3-5 15,0 3-31 1,3-1-13-16,4 1-33 16</inkml:trace>
  <inkml:trace contextRef="#ctx0" brushRef="#br0" timeOffset="56095.4589">19469 14661 196 0,'0'18'74'0,"3"1"-40"0,0 7-31 0,0-18 17 0,2 0 3 16,4 0 6-1,0 0-7-15,3-3-1 0,3 0-12 16,0-5 1-16,3-2 1 0,3-6 0 15,0-3 1 1,-7 1 0-16,-5-1 0 0,-6-2-4 16,-6 0 0-16,-3-1-5 15,-6 4 0-15,-2-1-1 16,-7 3-2-16,3 3-8 16,0 0-3-16,3 2-29 15,3 3-14-15,3 0-36 16,6 0-53-1,6 0 41-15</inkml:trace>
  <inkml:trace contextRef="#ctx0" brushRef="#br0" timeOffset="56485.2195">19674 14690 196 0,'0'26'74'0,"6"-7"-40"0,0 7-38 0,0-10 15 16,-3 5 14-16,0 3 8 15,3 5-1-15,0 5 1 16,0-4-19-16,0-7-8 0,0-1-4 16,2-7-2-16,-2-1 2 15,-3-4 5-15,-3-18 8 16,3-8-6 0,-3-2-4-16,-3-9-4 15,0-2-3-15,0-2-1 16,0-9-3-16,3 3-1 0,3 5 1 15,0 3 2-15,3 3-1 16,3 7 4-16,0 6-2 16,6 5 1-16,0 5 6 15,3 9 5-15,-6 7 6 16,0 5 3-16,-12-2-1 16,0 0 2-16,-9-3-8 15,0 0-2-15,-3-2-10 16,-3-3-4-16,0-5-30 15,-3-3-15-15,3-8-91 16</inkml:trace>
  <inkml:trace contextRef="#ctx0" brushRef="#br0" timeOffset="57130.537">20421 14372 188 0,'-6'-10'71'0,"3"7"-38"0,-3-2-28 0,3 2 19 16,-3 0 7-16,-3 3 5 15,0 0-7-15,-8 0-5 16,-1 6-14-16,0 4-9 0,3 6-3 16,3 8-2-16,3 13 0 15,3 3 3-15,6-1 2 16,6-2 0-16,-3 8 2 0,0-10-2 15,6-6-1-15,-6-5-4 16,3-6-2 0,0-2-26-16,-9-5-9 0,0-11-43 15</inkml:trace>
  <inkml:trace contextRef="#ctx0" brushRef="#br0" timeOffset="57328.1886">20186 14579 264 0,'-12'-3'101'0,"15"6"-54"0,-3-3-55 16,6 0 24-1,3 0-7-15,3 0-5 0,0 0-2 16,6 0-1 0,5 0-12-16,1 0-3 0,0 0-35 0,-3 0-13 15,0 0-36 1</inkml:trace>
  <inkml:trace contextRef="#ctx0" brushRef="#br0" timeOffset="57428.5516">20442 14618 204 0,'0'19'77'0,"-3"-11"-42"0,3 5-32 0,0 0 17 15,0-2-12-15,0 5-2 16,0-3-4-16,3-3 1 16,0 1-2-16,0-3-25 0,0-3-11 0</inkml:trace>
  <inkml:trace contextRef="#ctx0" brushRef="#br0" timeOffset="57580.9339">20424 14489 252 0,'-15'-22'96'0,"15"20"-52"0,0-1-71 16,0 3 7-16,6-3-39 15,0 1-15-15,3-1-3 16,3-2-1-16</inkml:trace>
  <inkml:trace contextRef="#ctx0" brushRef="#br0" timeOffset="57761.4143">20576 14452 228 0,'-6'21'85'0,"12"5"-46"0,-6 22-43 0,3-27 13 16,-3 3-7-16,0 8-2 15,3-3 3-15,0-6 0 16,-3-1-1-16,3-4-2 0,0-2 1 15,0-5-17-15,0-3-6 16,3-6-66 0,3-4-37-16,-3-12 56 15</inkml:trace>
  <inkml:trace contextRef="#ctx0" brushRef="#br0" timeOffset="57963.2963">20632 14399 216 0,'3'0'82'0,"3"8"-44"0,-3 7-36 0,0-4 19 0,3 15 4 16,0 4 7-16,0 4-8 15,0-2-2-15,0 5-13 16,0 2-3-16,0-7 0 0,0-5-8 16,6-4-3-16,0-4-44 15,-3-6-19-15,9-5-50 16</inkml:trace>
  <inkml:trace contextRef="#ctx0" brushRef="#br0" timeOffset="58232.3183">20894 14579 276 0,'-6'-6'104'0,"3"6"-56"0,-3 3-43 0,3 0 22 16,-2-1-9-16,-1 3 2 15,0 1-9-15,0 4-4 16,3-2-4-16,3 0-7 0,6 3 0 16,3-1 2-16,0 6 1 15,-1 5 3-15,1-5 1 16,-3-2-1-16,-3-1-2 16,-6-3 3-16,-3 1 2 15,-3-3-4-15,-2-3-1 16,2 0-46-16,3-10-119 31</inkml:trace>
  <inkml:trace contextRef="#ctx0" brushRef="#br0" timeOffset="60448.3998">21311 14568 136 0,'-3'-3'52'0,"3"9"-28"0,-3-4-8 0,3 1 16 0,0-3-11 16,0 0-2-16,0 5-2 16,3 0 1-16,3 1-10 15,6-1 4-15,0 0 4 0,3 1-8 16,0-6-2-16,0 0-2 15,-1-3 0-15,1-5 0 16,0 3 0-16,-6-3 0 16,-3-3 0-16,-3-5-5 15,-6 1-1-15,-3 1-10 16,-3 4-3-16,-3 2 1 16,-6 10 3-16,1 9 7 15,-4 0 2-15,3 2 2 16,3 0 0-16,3 0 4 15,3 0 2-15,3 6 11 16,6-6 4-16,6 3-9 16,6 3-4-16,6-6-3 0,3-3-1 15,3-4-9-15,2-4-4 16,1-2-28-16,-3-2-14 16,-3-6-44-1,-6 0-26-15,-3 0 57 16</inkml:trace>
  <inkml:trace contextRef="#ctx0" brushRef="#br0" timeOffset="60795.2149">21499 14534 180 0,'-3'-14'68'0,"6"17"-36"0,0 10-33 0,-3-5 15 0,3 3 5 16,2 5 6-16,-2-1-2 16,3 7 0-16,-3-4-12 15,0 1-2-15,0-3-2 0,0-3-1 16,0-3 1-16,-3-2-2 15,0-8 0-15,3-2 1 16,0-4 1-16,3-2-6 16,-3-2 0-16,3-6-1 15,3 0 0-15,3 0-3 16,0-5 2-16,3 13 3 16,3 3 1-16,-3 5-6 15,-1 5-2-15,-2 0 2 16,0 9 3-16,-3-4 1 0,0 3 2 15,-3-2-2 1,0-3-1-16,-3 0-6 0,0-3-1 16,0-2-32-16,-3-3-12 15,3-3-45 1,3-2-29-16,0-3 55 16</inkml:trace>
  <inkml:trace contextRef="#ctx0" brushRef="#br0" timeOffset="61010.5493">21743 14338 260 0,'-6'-3'99'0,"6"6"-54"0,0 7-53 0,0-2 16 0,0 8 7 16,0 5 7 0,0 8-6-16,3 8-4 0,0 1-7 15,0-4-4-15,0-5 2 0,3-3-2 16,0-2-1-16,-3-3-24 15,-1-2-11 1,1-11-161 0,0-5 71-16</inkml:trace>
  <inkml:trace contextRef="#ctx0" brushRef="#br0" timeOffset="61217.4715">21641 14478 244 0,'-14'-3'93'0,"17"6"-50"0,11-6-37 0,-8 3 22 16,3-2-2-16,0-1 2 15,3 0-15-15,3 3-6 16,3 0-4-16,0 0-7 0,3 0 0 16,-4 0-38-16,1 0-16 15,-3 0-57 1,0 0-29-16,3-2 70 15</inkml:trace>
  <inkml:trace contextRef="#ctx0" brushRef="#br0" timeOffset="61378.1131">21883 14499 244 0,'-3'21'93'0,"6"6"-50"0,0-6-50 0,-3-10 14 0,0-1-3 15,0 6 2 1,0-3 0-16,0-2-1 0,3-3-3 15,2 0-2-15,1-3-63 16,-3 0-28-16,-3-5-3 16</inkml:trace>
  <inkml:trace contextRef="#ctx0" brushRef="#br0" timeOffset="61497.4349">21894 14454 200 0,'-11'-8'74'0,"14"8"-40"0,8 0-84 0,-5 0-48 16,6 0 8 0</inkml:trace>
  <inkml:trace contextRef="#ctx0" brushRef="#br0" timeOffset="61978.9592">22011 14576 180 0,'8'18'68'0,"-10"-4"-36"0,2-1-11 0,0-8 25 16,0 3-15-16,0-3-3 15,0 1-5-15,0-6-3 16,0 0-10-16,0 0 5 0,0 0 4 16,2-3-8-16,1-5-1 15,0-2-6-15,3-4-1 0,0-7-1 16,0-3-2 0,3 6-4-16,-3 2-2 0,0 3-11 15,6 5-23 1,3 10-1-16,0 1 5 15,-3 10 5 1,0 1 18-16,0-4 7 0,-1 1 7 16,1-3 2-16,0-3-1 15,0 0-2-15,0-5 1 16,0-2-1-16,0-1 0 16,-3-8 0-16,0 1 0 15,-6-9-3 1,-3 3 0-16,-6 3-1 15,-3 3 3-15,0 4 2 0,-3 4 4 16,0 17 7-16,-3-1 2 16,-6 2-1-16,6 5 2 15,4 3 3-15,8-1 3 16,6-7-2-16,3 5-2 16,5-2-9-16,7-6-5 15,6-2-13-15,3-9-6 16,6-2-76-1,5-2-69-15,-2-9 50 16</inkml:trace>
  <inkml:trace contextRef="#ctx0" brushRef="#br0" timeOffset="64460.0872">22874 14343 88 0,'3'-3'35'0,"0"1"-18"0,-3-1-2 16,6 3 15-16,-3-3 4 15,-3 3 1-15,0-2-1 16,0-1-1-16,0 3-18 16,-3-2 4-16,-3 2 2 0,-9 2 2 15,0 1 3-15,-6-1-3 16,0 4 0-16,-3-1-10 16,1 0-3-16,-1 1-2 15,0 2 0-15,6-3-4 0,0 0-3 16,9 0-3-16,0 1-1 15,3-1-1-15,6 0 3 16,6 1 0-16,6-1 1 16,9 3-3-16,6 0 0 15,9 0 2-15,-4 0 2 16,1 8-2-16,-3-1-2 16,0 7 2-16,-9-4 0 15,-1 3 7-15,-11-5 4 16,3 0 6-16,-12-3 2 15,-3 3 4-15,-9-3 3 16,-3-5-11-16,-5 0-5 16,-4-2-4-16,-3-4-1 0,0-2-5 15,3 0-1-15,1-2-17 16,2 2-7-16,3-3-18 16,6 3-5-16,3-3-29 15,6 1-11-15,3-1-20 16</inkml:trace>
  <inkml:trace contextRef="#ctx0" brushRef="#br0" timeOffset="64758.1206">22737 14293 212 0,'-3'-19'82'0,"3"17"-44"0,0 2-29 0,0 0 19 16,0 0-14-16,0 0 17 16,6 10 4-1,3 6-19-15,0 11 4 0,0 7-2 16,-3 14-8-16,0-1-3 16,-1 1 0-16,1-3 0 15,0 0-3-15,-3-6-3 16,3-7 2-16,-3-5 0 15,0-6-15-15,0-5-6 0,0-6-53 16,0 1-23 0,6-3-27-16</inkml:trace>
  <inkml:trace contextRef="#ctx0" brushRef="#br0" timeOffset="65867.5261">23290 14557 124 0,'9'-2'46'0,"-6"2"-24"0,-15 0-17 0,12 0 11 16,0 0-7-16,0 0-5 15,0 0-3 1,0-6 0-16,0 1-4 0,0 3 2 16,3-4 5-1,0 4 9-15,0-1 4 16,-3 0 5-16,0 1 1 15,0 2-4-15,-3 0-1 16,0 8-10-16,3-3-3 16,-3 8-1-16,3 0 4 15,0 3 3-15,0 0-4 16,3 3 1-16,3-4-5 16,0-1-2-16,0-1 4 15,0-5 1-15,0-3-5 16,-3 0 0-16,6-2-1 15,-3-3 2-15,0-3-1 16,0 1 2-16,-3-6 0 16,3 0-4-1,-3 0 1-15,-3 0 0 16,3 5 0-16,0 1 0 16,-3-1 0-16,0 3-5 15,0 0 1-15,6 5 4 16,0 1 4-16,-3 2-1 0,9 0 0 15,-3 0-1-15,-1-1-2 16,1-1 9-16,3-6 6 16,0 0-3-16,3-3-2 15,-3-2 1-15,-3 0 0 16,0-1-3-16,-3-2 0 16,0 0-3-16,-3-2 2 15,-6-1-4-15,0 1 0 16,-6-1-14-16,0 0-6 15,3 3-26-15,0 3-13 16,0 0-67 0</inkml:trace>
  <inkml:trace contextRef="#ctx0" brushRef="#br0" timeOffset="66047.6008">23576 14589 204 0,'3'16'77'0,"-3"-3"-42"0,6 3-41 16,-3-11 12-16,-3 3-9 16,0 0 2-16,0-2 1 15,6-1 0-15,-3 0-66 16,-3-5-28-16,3 5 27 16,-3-5 15-16</inkml:trace>
  <inkml:trace contextRef="#ctx0" brushRef="#br0" timeOffset="66196.9359">23538 14420 232 0,'-9'-8'88'0,"9"5"-48"0,6 1-82 0,-3 2-1 16,2-3-23-16,4 0-7 15,-3-2 18-15,9 0 7 16</inkml:trace>
  <inkml:trace contextRef="#ctx0" brushRef="#br0" timeOffset="66377.417">23677 14332 220 0,'0'3'85'0,"3"8"-46"0,-3 10-37 16,6-8 17-16,-3 6-8 16,-3 15-1-16,6-2-4 15,-3 2-1-15,0-2-3 16,-3-6-2-16,0 1 1 0,0-3-19 15,0-8-5-15,0 5-121 32</inkml:trace>
  <inkml:trace contextRef="#ctx0" brushRef="#br0" timeOffset="66590.9844">23567 14499 220 0,'-9'-18'85'0,"9"34"-46"0,0-9-39 16,0-7 18-16,9 3 10 0,0-6 9 15,3 1-13-15,6-1-5 16,3 1-12-16,3-1-5 0,2 0-1 16,-2 1-26-16,3-4-10 15,-6 1-22-15,-3-3-7 16,-3 0-34-1</inkml:trace>
  <inkml:trace contextRef="#ctx0" brushRef="#br0" timeOffset="66918.7484">23829 14346 176 0,'-3'-6'66'0,"6"6"-36"0,-3 3-35 16,3 5 27 0,3 5-3-16,-3 8 11 15,3 9 3-15,-3 7-17 16,0 0 2-16,3-3 2 0,-3-2-7 15,-3-6 0-15,6-2-7 16,-3-5-2-16,0-6-2 16,-3-3 1-16,3-2 0 15,-3-2 3-15,0-6-1 16,6-6 0-16,0-2-10 16,-3-5-4-16,9-8-4 15,6 0 0-15,-7 0 7 16,7 2 3-16,-6 14 3 15,6 2 2-15,0 11 10 0,-3 3 7 16,3 2 1-16,-6 3 3 16,-4 2-11-16,1-2-2 15,-6-3-11-15,6 3-59 16,-3-2-25 0</inkml:trace>
  <inkml:trace contextRef="#ctx0" brushRef="#br0" timeOffset="69065.122">24448 14459 156 0,'-9'-5'57'0,"9"3"-30"0,0-4-16 16,-8 6 15-16,5-2-1 15,-15-1 2-15,6 3-6 16,-6 0-1-16,6 5-11 16,-3 3-1-16,0 8 2 0,0 5-6 15,0 3-2-15,7 0-1 16,5 0-1-16,3-1 2 0,8-1 1 16,1-6 3-16,6-6 1 15,6-2-6-15,-3-5-2 16,3-6-7-16,-3-2-2 15,-6-6 5-15,5-2 4 16,-5-16 2-16,-3 0-1 16,-6-6-2-16,3 1 1 15,-6 0 5-15,0-1 5 16,-6-2-1-16,6 5 1 16,-6 6 6-16,3 5 2 0,0 8-8 15,0 2-3-15,-3 19 0 16,6 5-5-1,0 6-3 1,0 4 3-16,6 7 3 16,0 12-1-16,0-5-2 0,3-5 0 15,3-3-1-15,0-5-20 16,3-6-7-16,0-5-32 16,-3-2-13-16,3-3-33 15</inkml:trace>
  <inkml:trace contextRef="#ctx0" brushRef="#br0" timeOffset="69425.677">24627 14441 244 0,'-15'-11'90'0,"12"11"-48"0,-6 6-36 0,6-1 22 16,-3 3-11-16,-3 8-2 16,-3 5-2-16,3 0 1 15,6 0-7-15,1 3-2 0,2-5 1 16,5-1-3-16,1-2 0 15,3-5-1-15,3-3 1 16,0-6-9-16,6-2-3 16,-3-5-4-16,-6 0-2 15,3-17-1 1,-3 1 9-16,-3 3 6 16,-3 2 1-16,3 3 0 15,-6 2 3-15,3 6 2 0,-3 5-2 16,0 13-2-1,0 0 2-15,3 6 2 0,2-3-2 16,-2 2-2-16,9 1 0 16,-3-6-1-16,0 0-16 15,0-5-6-15,0-5-36 16,0-3-14-16,-3-6-27 16</inkml:trace>
  <inkml:trace contextRef="#ctx0" brushRef="#br0" timeOffset="69625.9957">24704 14285 276 0,'-12'-8'104'0,"21"8"-56"0,-6 3-56 16,3 7 5-16,3 6 2 16,-6 8 7-1,9 5 6-15,-6 11-6 0,-3 2-3 0,6-2 0 16,-6-3-4-16,6-6 0 15,-9-4-39-15,0-6-18 16,0 0-52 0</inkml:trace>
  <inkml:trace contextRef="#ctx0" brushRef="#br0" timeOffset="69835.2411">24618 14444 312 0,'-6'-6'118'0,"12"6"-64"0,9 0-61 16,-6 0 21-16,3 0-9 15,3-2 2-15,0-1-6 16,5 0-1-16,7 1 0 16,6-1-42-16,-3 0-17 0,-1 3-38 15,1 0-46 1,-9 0 48-16</inkml:trace>
  <inkml:trace contextRef="#ctx0" brushRef="#br0" timeOffset="70162.7987">24966 14420 212 0,'-3'0'82'0,"-3"0"-44"0,6 2-25 0,-3 1 22 15,0 2-12-15,-3 3-3 16,-2 3-7-16,2 13-1 16,-3 0-7-1,3-1-1-15,-3-1 0 0,9-4-5 0,0 1-1 16,0-4 1-16,6 1 0 15,-3-8 1-15,6-2 0 16,3-6-7-16,-4-3-3 16,1-2-3-16,0-3-2 15,-6-3 8-15,6-13 3 16,-9 3 6-16,6 3 3 16,-6 2 9-16,0 5 5 15,0 3-3-15,0 13-1 16,3 11-7-1,6 3 0-15,0 2 1 0,6 0 0 16,0 0 2-16,6-2-4 16,-1-1-2-16,4-4-38 15,-3-6-17-15,0-6-85 16</inkml:trace>
  <inkml:trace contextRef="#ctx0" brushRef="#br0" timeOffset="72089.4102">17129 15084 148 0,'0'-8'57'0,"15"5"-30"0,-9-5-21 0,-3 6 17 15,-6-6 1-15,-3 3 5 16,-6-1 0-16,3 4 2 15,-3-1-17-15,0 3-4 0,0 5 1 16,-3 6-5-16,4 7 2 16,2 6-3-16,0 8 2 15,3 2-2-15,3 3 0 16,3-2-1-16,3 2 2 0,3 0-3 16,0-5-2-16,0-6-16 15,0-5-5-15,-3-2-19 16,-1-6-5-16,-2-8-19 15</inkml:trace>
  <inkml:trace contextRef="#ctx0" brushRef="#br0" timeOffset="72297.5021">16962 15245 244 0,'0'-2'90'0,"3"2"-48"0,3 0-34 0,0 0 21 15,3 0 0 1,3 0 2-16,3-3-14 0,9 3-8 16,3 0-5-16,-4 0-17 0,1 0-4 15,0 0-26-15,-3 0-11 16,-3 0-64 0</inkml:trace>
  <inkml:trace contextRef="#ctx0" brushRef="#br0" timeOffset="72847.614">17218 15266 208 0,'-3'3'77'0,"3"8"-42"0,6 5-32 0,0-6 17 0,-3 1 3 16,3-1 3-1,0 6-5-15,-3 0-2 0,0 3-11 16,0-4-5-16,0-4 0 0,-3 0 0 15,0-17 5 1,0-2 3-16,0 0-4 16,3-2-2-16,0-3-5 15,0-1 0-15,3 1-2 16,0 0 0-16,0 2-11 16,3 3-5-16,0 1-17 15,6 1-5-15,5 4-14 16,-2-1-4-16,-3 3 7 15,0 0 1-15,-3 0 24 16,-3 0 39-16,-3 0 18 16,-3 3 13-16,-3-3 3 15,0 5-12-15,3 0-4 16,-3 3-18-16,0 3 1 0,0 5 2 16,0-3-2-16,0 0 2 15,9 3 0 1,3-3-7-16,-3-10-1 15,-1-3-2-15,1-6-1 16,0 1-3-16,-3-3 1 16,0 0-2-16,-3-2 2 15,-3-1-2-15,-3 1 2 16,-3 2-4-16,-3 0-2 0,0 2-7 16,0 1-2-1,1 2-15-15,-7 1-45 16,15-1-59-1</inkml:trace>
  <inkml:trace contextRef="#ctx0" brushRef="#br0" timeOffset="73313.6959">17528 15253 196 0,'-3'0'74'0,"3"3"-40"0,3 0-42 16,0 2 12-16,0 3 13 0,0 0 11 15,0 2 3-15,0 4 2 16,-3-1-18 0,3-3 2-16,-3-2 1 0,3 8-10 0,-3-5-2 15,0-3-4-15,0-3 1 16,0-5-4-16,0-3 0 16,6-2-8-16,0-3-2 15,0-3-3-15,2-2 1 16,1 5 7-16,0-2 3 15,-3 2 3-15,0 3 0 16,0 5 2-16,0 5 3 16,0 3 7-16,0 0 2 15,-3 0 1-15,0 0 1 16,-3 5-6-16,0-3-2 16,3-2-6-16,0-10-9 15,3-1-2-15,3-2-5 16,0-3-1-16,3 0 5 15,0-3 4-15,-1 9 4 16,1 2 1-16,0 2 7 16,6 6 4-16,-3 0-3 15,-3 5 1-15,3 3-7 16,0-3-1-16,-3-5-38 16,8-18-106-1</inkml:trace>
  <inkml:trace contextRef="#ctx0" brushRef="#br0" timeOffset="73809.9965">18215 15015 208 0,'-6'0'79'0,"6"8"-42"0,0 11-34 16,0-6 17-16,3 5 5 15,-3 11 7-15,0 1-2 16,0 1 0-16,0 1-17 16,3-3-8-16,0-2-1 0,0-4-10 0,0-4-3 15,6-3-13-15,0-3-6 16,-3-2-12-16,9-9-88 31</inkml:trace>
  <inkml:trace contextRef="#ctx0" brushRef="#br0" timeOffset="74145.4001">18355 15259 160 0,'-9'2'63'15,"9"6"-34"-15,0 8-23 0,0-8 15 0,3 3 9 16,0-1 8-16,3 1-14 15,0-1-3-15,3 3-13 16,3-7-3-16,0-4 1 0,6-4-5 16,3-4-1-16,-3-1-2 15,-4-4-2-15,-8 0 7 16,-3 1 3-16,-9-3-1 16,-3-1 0-16,1 4 3 15,-4 2 5-15,-3 0-3 16,0 0 0-16,3 3-13 15,0 2-5-15,3 3-27 16,3 0-10-16,0 3-26 16,6-3-7-16,0 0-5 15</inkml:trace>
  <inkml:trace contextRef="#ctx0" brushRef="#br0" timeOffset="75041.785">18483 15237 200 0,'-3'3'77'0,"6"5"-42"0,15 3-34 0,-12-4 16 16,0 1 4-16,0 3 7 15,0 0-4-15,3-1 0 16,-3-2-13-16,3-3-2 0,-3 1-2 16,3-4-3-16,-3-2-3 0,0-2 2 15,0-4 0 1,0-2-4-16,-4-2 1 0,1-1-2 15,-3 1 0-15,0 2 2 16,0 0 0-16,0 3-3 16,3 2 2-16,-3 3 3 15,6 5 1-15,0 3 1 16,3 3 2-16,0-1-3 16,0 1-2-16,0-3 2 15,0 0 0-15,6 0-4 16,-3-3-1-16,0-2-15 15,3-3-6-15,-4 0-2 16,-2-3 3-16,0 0 1 16,-3 1 3-16,0-4 8 15,-3 1 5-15,0 2 2 16,3 1-1-16,-3-1 5 0,3 1 3 16,0 2 14-16,3 0 8 15,0 0-4-15,6 0-3 16,-6-3-7-16,0 0 0 15,3-2-5-15,-4 0 1 16,-2-1-3-16,-3-2 0 16,0 0-3-16,-3 1 1 15,-3 1-4-15,-3-2 0 16,-2 3-1-16,-4 0-2 16,3 2 5-16,-9 8-3 15,0 1-3-15,6 2 7 16,3 5 3-16,12 0 4 15,0 3 2-15,-3 0-8 16,6-3-1-16,3 0-7 16,0-2-1-16,6-6-8 15,-3-5-4-15,0 0-12 16,-1-3-4-16,1-2 5 16,-3-3 4-16,0 3 13 15,-3-3 6-15,-3 0 7 16,0 0 4-16,0 3 4 15,0 0 5-15,0 2-4 16,-3 3 2-16,3 5 8 16,0 3 7-16,0 0-5 15,6 0-1-15,-9 0-8 0,6-3 0 16,-6 1-4 0,6-4 2-16,-9 1 3 0,6-3 3 15,-6-3-3-15,6-5 0 16,-6 3-4-16,9-8 1 15,0 0-8-15,6-1-4 16,0 1-3-16,0 0 0 16,2-6-13-16,1 6-6 15,3-5-26-15,0 4-11 16,0 1-72 0</inkml:trace>
  <inkml:trace contextRef="#ctx0" brushRef="#br0" timeOffset="75810.0986">19350 14965 176 0,'-3'0'66'0,"0"16"-36"0,6-8-24 15,0 0 17-15,-3 5 8 16,2 3 8-16,7 5-1 16,-3 8-1-16,0 3-20 15,0-3 1-15,-3-3 0 0,0-2-8 16,0-5-3-16,0-4-4 15,-3-1 0-15,0-4-2 16,0-2-1-16,0-2 3 16,6-4 0-16,-6-4-4 15,6-4-1-15,0-2-2 16,0-5 0-16,3-5 0 16,0 2 0-16,3 2 3 0,0 1 0 15,3 5 1-15,2 6 0 16,-2 7 4-16,0 6 5 15,-3 2-1-15,0 0 3 16,-3 0-6-16,-3 0-3 16,0-2-12-16,0 0-6 15,0-3-21-15,0-3-9 16,9-3-17-16,2-2-8 16,1-2-31-1</inkml:trace>
  <inkml:trace contextRef="#ctx0" brushRef="#br0" timeOffset="76166.521">19784 15147 200 0,'0'-10'77'0,"-3"10"-42"0,3-3-19 16,-3 3 22-16,0-2 2 15,-3 2 3-15,-3 2-8 16,-3 1-4-16,0 2-17 16,1 8-7-16,-1 1-2 0,3 1-1 15,3 1 0-15,3 3-2 16,3-3-2-16,3-3-2 15,3-2 1-15,3-4-4 16,0-4 1-16,2-6-11 16,1-2-3-16,-3-3 0 15,0 0 3-15,-3-10 9 16,0 2 5-16,-3 0 4 16,0 3-1-1,-3 5 1-15,0 3 0 16,3 2 3-16,0 8 1 0,0 6 3 15,3-1-5-15,3 4-1 16,3-1-4-16,3 0-1 16,-3 0-15-16,0-2-4 15,-1-3-23-15,1-3-8 16,0-5-30 0</inkml:trace>
  <inkml:trace contextRef="#ctx0" brushRef="#br0" timeOffset="76396.0367">19921 14930 240 0,'-6'-23'90'0,"9"25"-48"0,0 1-49 16,0 0 14-16,3 10 19 16,0 5 15-16,0 6-8 15,0 3-1-15,3-1-19 16,0 6-8-16,-3 2-1 0,0-7-12 15,0-4-2-15,-1-1-19 16,1-6-9-16,3-3-24 16,0-5-9-16,9-8-33 15</inkml:trace>
  <inkml:trace contextRef="#ctx0" brushRef="#br0" timeOffset="76647.8155">20231 14965 192 0,'0'-53'71'0,"-3"42"-38"0,0-7-23 0,0 13 20 16,0-3 15-16,-3-3 11 16,-3 3 2-16,-3 3 1 15,0 2-32-15,-3 3-15 0,0 8-7 16,3 5-9-16,-6 11 1 16,12 11 1-16,1 2 1 15,8 0-2-15,-1 2 2 16,4 1-4-16,0-6-1 15,3-5-19-15,0-2-7 16,-3-6-14-16,-3-5-4 0,0-5-26 16,0-6-11-16,0-10-7 15</inkml:trace>
  <inkml:trace contextRef="#ctx0" brushRef="#br0" timeOffset="76801.3343">19969 15073 288 0,'-3'0'107'0,"9"-2"-58"0,6 4-57 16,-4-2 18-16,13 0-9 16,9-2-1-16,3 2-4 15,3-3-2-15,-4 0 3 16,4 3-63-16,6-2-25 0,-4-1-9 16</inkml:trace>
  <inkml:trace contextRef="#ctx0" brushRef="#br0" timeOffset="77218.1382">20451 15073 252 0,'-15'3'93'16,"9"2"-50"-16,-3 6-39 0,6-6 21 0,0 3-3 15,0 8 2-15,0 2-2 16,0 1-2-16,3 0-10 16,6-1-9-16,0-2-1 0,3-3-9 15,3-2-4-15,3-3 2 16,3-6 4-16,-3-2-1 15,5-5 3-15,-5-6-4 16,0 1-1-16,-9-6 2 16,-6 0 5-16,-6-2 0 15,-3 2 1-15,-3 0 4 16,0 3 1-16,1 2-8 16,-1 3-2-16,3 0-27 0,3 3-10 15,3 2-49 1,6-2-33-16,3 0 53 15</inkml:trace>
  <inkml:trace contextRef="#ctx0" brushRef="#br0" timeOffset="77445.6741">20707 14838 288 0,'-12'-8'110'0,"6"8"-60"0,0 5-52 0,3 0 22 15,0 3 1-15,-3 6 7 0,3 15-4 16,-3 5 0 0,3 3-13-16,0 3-9 0,6 0-2 0,0 2-13 15,0-8-7-15,0-5-5 16,0-5-2-16,0-5-25 16,-3-3-11-16,0-6-58 15</inkml:trace>
  <inkml:trace contextRef="#ctx0" brushRef="#br0" timeOffset="77595.0045">20487 15089 316 0,'8'-2'121'0,"13"2"-66"0,18-6-71 16,-21 4 15-16,6-1-17 0,2 0-1 15,13-2-76-15,-3 2-32 16,0-2 34-1,-7-3 18-15</inkml:trace>
  <inkml:trace contextRef="#ctx0" brushRef="#br0" timeOffset="78213.6012">21222 15076 220 0,'-3'0'85'0,"3"8"-46"0,0-3-46 16,0 6 40-16,0 7-6 16,0 6 1-16,0-3-2 0,0 0-15 15,0-2-4-15,0-3-1 16,0-3-14-16,0-2-7 0,0-1-28 16,0-4-12-16,0-4-53 15,3-4-25 1,-12-6 65-16</inkml:trace>
  <inkml:trace contextRef="#ctx0" brushRef="#br0" timeOffset="78290.804">21225 15071 260 0,'-6'-8'96'0,"6"0"-52"0,0 8-73 16,0 0 4-16</inkml:trace>
  <inkml:trace contextRef="#ctx0" brushRef="#br0" timeOffset="78344.9481">21219 15055 244 0,'0'0'-102'0,"12"0"18"15</inkml:trace>
  <inkml:trace contextRef="#ctx0" brushRef="#br0" timeOffset="78613.3253">21290 15108 200 0,'3'16'74'0,"-3"-14"-40"0,0 25-22 0,0-14 21 16,0 0-8-16,0-2 0 16,0-3-12-16,3-3-5 15,-3 0-5-15,0-5 4 0,0 0 5 16,9-13-6-1,0 0-3-15,3 0-2 16,0-1-1-16,3 1 0 16,0 0-3-16,2 5 2 15,-2 3 1-15,-3 5 2 16,6 5-3-16,-6 8-2 0,0-2 4 16,-3 5 1-16,-9 0-9 15,0-3-5-15,0-3-52 16,6-4-29-1,0-4-38 1,3-12 45-16</inkml:trace>
  <inkml:trace contextRef="#ctx0" brushRef="#br0" timeOffset="78828.4144">21564 14851 268 0,'-3'-3'101'0,"3"3"-54"0,0 6-61 0,3-1 14 15,0 6 7-15,0 10 9 16,-3 11 10-16,0 5 5 16,0 0-17-16,0 2-4 0,3 1-2 15,-3-6-13-15,3-5-6 16,0-5-28-16,0-5-13 16,-3-3-146-1,3-14 80 1</inkml:trace>
  <inkml:trace contextRef="#ctx0" brushRef="#br0" timeOffset="79024.3143">21433 15055 304 0,'-18'-5'115'15,"30"7"-62"-15,-3-2-57 0,-3 0 21 0,6-2 4 16,6 2 7-16,3-6-12 15,2 1-4-15,1 0-8 16,3 2-23-16,3-10-9 0,-3 2-39 16,-7 3-17-16</inkml:trace>
  <inkml:trace contextRef="#ctx0" brushRef="#br0" timeOffset="79365.9681">21171 14893 304 0,'-6'-2'115'0,"9"2"-62"0,0 0-90 0,-3 0-34 15,21 0-4-15,3-3-27 16,0 0-4-16</inkml:trace>
  <inkml:trace contextRef="#ctx0" brushRef="#br0" timeOffset="82900.1059">21627 15219 184 0,'-3'-3'68'0,"3"3"-36"0,0-10-20 15,0 10 21-15,0 0-10 16,0 0 12 0,12-3-5-16,2 6-15 15,1-9-2-15,3 4-2 0,0-4-6 16,-3 9-3-16,0 0-4 15,0-1 1-15,-3 1-21 16,-1 0-8-16,-2-6-40 16,3 0-15-16,-6-10-7 15</inkml:trace>
  <inkml:trace contextRef="#ctx0" brushRef="#br0" timeOffset="83389.524">22005 15020 204 0,'-9'0'77'0,"3"-2"-42"0,0 2-28 0,3 2 18 16,-3 4-2-16,-6 2 3 16,0 2-8-16,0 6-3 0,0-3-8 15,3 8-7-15,6-2-3 0,9-3 2 16,3 0 2-16,0-6-2 16,6-2 0-16,-3-2-1 15,0-9 0-15,0-2-3 16,0-3 1-16,-3 0-3 15,-1-3 0-15,-2-2 4 16,0 0 3-16,-3-1 5 16,-3 4 4-16,0-1 2 15,0 3 1-15,0 3 5 16,0 0 3-16,0 13-10 16,0 0-6-16,3 2 0 15,0 1-1-15,3 2-4 16,0 3 1-16,3-3-11 0,6-2-3 15,-3-3-22 1,0-8-59-16,6-6-1 16,-3 1 3-1</inkml:trace>
  <inkml:trace contextRef="#ctx0" brushRef="#br0" timeOffset="83704.474">22168 15042 220 0,'-6'-3'82'0,"-9"3"-44"0,21 5-49 0,-3-2 13 16,0 2 2-16,3 6 7 0,0-1 17 16,0 1 7-16,0-1-18 15,0 1-1-15,0 2 1 16,-3 1-5-16,0-7-2 16,0 1-3-16,0-2-2 0,-3-12 8 15,0 1-5 1,0-3-2-16,0-2-1 15,0-4-1-15,3 1-2 16,3 0-2-16,0 0 1 16,3-8-1-16,0 13-3 15,3 2 2-15,0 4-10 16,-4 2-5-16,7 2-28 16,0 1-9-16,0 0-25 15,3-3-57 1</inkml:trace>
  <inkml:trace contextRef="#ctx0" brushRef="#br0" timeOffset="84032.9748">22424 14809 256 0,'0'0'96'0,"6"8"-52"0,0 10-34 0,-6-5 25 16,3 11-8-16,0 8-1 16,-3 0-6-16,0 2-2 0,0-2-10 15,3 0-5-15,-3-3 0 0,3-5-4 16,0-6-2-16,-3-2-1 16,3-3 0-16,3-2 3 15,3-9 0-15,-3 6 1 16,9-8 0-16,-3 6-3 15,3-1 2-15,2 3-10 16,-5-5-5-16,-3-3-17 16,0 0-4-16,-3 0-24 15,-3-6-11-15,0-2-28 16</inkml:trace>
  <inkml:trace contextRef="#ctx0" brushRef="#br0" timeOffset="84228.1915">22430 14843 272 0,'0'-10'101'0,"9"7"-54"0,3-5-50 0,-3 5 16 16,3 1-7-16,0-4-1 15,0 1-17-15,6 2-6 16,5 1-53-16,-2 2-21 15,-3 0-2-15,0 0 4 16</inkml:trace>
  <inkml:trace contextRef="#ctx0" brushRef="#br0" timeOffset="84706.9399">22633 14822 228 0,'-6'0'88'0,"6"0"-48"0,0 3-25 16,0-3 26-16,0 0-11 16,0 0 0-16,0 0-8 15,9-3-2-15,-3 0-11 16,3 1-5-16,2-1-1 0,1 0-4 0,0 1-2 15,-3-1-1-15,0 3 0 16,-3 0 3-16,0 3 2 16,0 2-5-16,-3 6 1 15,-3 2 1-15,0 5 1 16,0 17 1-16,3-3 0 16,3-1 0-16,-3 1 0 15,0-3 0-15,0-2 0 16,3 2-3-16,-6-8 2 15,6-3 3-15,-3-4 1 16,-3-4 1-16,0-2 2 16,-3-8-3-16,-3 0 0 15,0-3-3-15,-3 1-1 0,-3 2-8 16,3-3-2-16,0 1-14 16,3 2-6-1,0 0-33-15,3 0-11 16,3 0-29-16</inkml:trace>
  <inkml:trace contextRef="#ctx0" brushRef="#br0" timeOffset="85371.9297">22969 15153 244 0,'0'0'90'0,"0"10"-48"0,0-15-18 0,0 10 27 16,0-5-11-16,0 6-3 15</inkml:trace>
  <inkml:trace contextRef="#ctx0" brushRef="#br0" timeOffset="85522.0453">22969 15169 557 0,'0'-3'10'0,"0"6"-8"0,0-6-11 16,0 0-3-16,0 1 5 15,3 2 3-15,-3-3 1 16,3 0 1-16,-3 1 4 15,0 2 1-15,0 0 1 16,0 0 0-16,-3-3-44 16,0 0-18-16,3-2-81 15</inkml:trace>
  <inkml:trace contextRef="#ctx0" brushRef="#br0" timeOffset="92816.3866">16078 15714 112 0,'3'-3'44'0,"-3"3"-24"0,0 3-8 0,0-3 16 15,0 0-1-15,0 0 4 16,-3 2-4-16,0 1-2 15,-3 2-13-15,-6-2-1 0,1 5 2 16,-1-3-3-16,3 6 0 16,0-3-6-16,3 0-3 15,6-1-3-15,6 4 1 16,3 0 1-16,6 2 2 16,2-3-1-16,4 9-1 15,-3-6 3-15,-3 3 0 16,0-3 1-16,-6 1 2 15,-6-1 1-15,-3 0 3 16,-9-2-5-16,-3-1-1 0,0-2-2 16,-3-3 1-16,-3-2-4 15,0-3 0-15,4-3-12 16,5-2-7-16,6 2-33 16,9-2-14-16,3 0-27 15</inkml:trace>
  <inkml:trace contextRef="#ctx0" brushRef="#br0" timeOffset="93240.4847">16239 15806 172 0,'-6'3'66'0,"6"0"-36"0,3 20-22 0,0-15 16 15,0 5-3-15,3-2-1 16,3-3-2-16,3 0-1 16,3-3-9-16,0-10-7 0,-1 0-2 15,1-6 1-15,0 0 0 16,-3 1 0-16,-3-1 0 16,-6 1 0-16,-3 2 2 15,-3-3-3-15,-6 3 0 16,-3 0-1-16,-3 3 0 15,0 2 4-15,1 3 1 16,-4 6-1-16,3 2 1 0,-3 5 0 16,3 8 1-16,6 0 0 15,0-2 0-15,6-1 0 16,6 1 0-16,6-3-2 16,0-3 1-16,6-3-4 15,3 1 0-15,3-3-28 16,-1-5-10-16,1-1-60 15,-3-2-33 1,3-2 62-16</inkml:trace>
  <inkml:trace contextRef="#ctx0" brushRef="#br0" timeOffset="93467.2171">16531 15796 144 0,'-9'-8'55'0,"6"8"-30"0,-3 0-18 0,3 2 13 15,-6 1 10-15,0 2 6 16,0 1-6-16,0 7-1 16,3 5-16-16,0-2-6 0,6 3-2 15,6-3-3-15,3-1 1 16,3-1-2-16,0-6-1 16,6 2-21-16,-3-7-11 15,3 2-35 1,-1-10-54-16,4 5 27 0</inkml:trace>
  <inkml:trace contextRef="#ctx0" brushRef="#br0" timeOffset="93729.8586">16641 15851 160 0,'-18'0'60'0,"12"16"-32"0,-3-3-20 16,6-5 16-16,0 0 1 16,0 3 4-16,3-1-9 15,0 4-2-15,6-1-10 16,0-3-1-16,6-2 3 0,3-2-2 15,3-4 1-15,0-2-5 16,-1-5-1-16,-2-3 1 16,-3-3 0-16,-3 1-2 15,-3-6 1-15,-6-3-2 16,-3 4-1-16,-3-1 1 0,-6 5 1 16,0 1-3-16,-5-1 0 15,2 8-17-15,3-2-8 16,0 0-28-16,3 2-11 15,6 0-28 1</inkml:trace>
  <inkml:trace contextRef="#ctx0" brushRef="#br0" timeOffset="94063.1984">16739 15782 216 0,'6'8'82'0,"0"3"-44"0,3 0-36 0,-6 7 17 15,3-2-6-15,-3 0 0 0,0-3-3 16,-3 0-1 0,0-2-5-16,0-3-1 0,0-6 1 15,0 6 0-15,0-8 2 0,0-2-3 16,3-9-2-16,0-5 0 16,3 0-1-16,3-5 0 15,3 8 2-15,-1 0-1 16,1 5 2-16,0 3-2 15,3 10 2-15,-3 3 0 16,0 10 1-16,0-2-2 16,0 3 1-16,-3-3-4 15,0-1 0-15,0-1-23 16,-1-4-12-16,1-7-23 16,0 2-11-16,0-5-20 15</inkml:trace>
  <inkml:trace contextRef="#ctx0" brushRef="#br0" timeOffset="94590.3251">17120 15761 152 0,'0'-2'57'0,"9"-4"-30"0,-15 6-27 0,6 0 10 0,0 0-9 15,-3 0 0-15,0 0-1 16,3 0 0-16,0 0 6 16,-6 0-3-16,-3 0 25 15,0 6-4 1,-3-4-1-16,0 4-4 16,-2 1-2-16,-1 4-7 15,3 5-4-15,3 8-1 16,0 0-1-16,6-1 0 15,6-1 0-15,3-7-2 16,6-1 1-16,6-1-4 16,0-8 0-16,2-5 1 15,-2-5 2-15,-3-8-8 16,-3-9-3-16,-3 1 5 16,-3-3 1-16,-3 1 0 15,-3-4 2-15,-6 1-1 0,0-1 0 16,-9 1 4-1,3 5 1-15,0 2 10 0,3 3 3 16,0 6-5-16,3 7-4 16,6 11-4-1,0 8-3-15,9 8 3 16,3 2 0-16,3 11 3 16,3-5-3-16,3-3 0 15,3-8-45-15,-1 0-19 16,1-7-52-1</inkml:trace>
  <inkml:trace contextRef="#ctx0" brushRef="#br0" timeOffset="95443.1904">17436 15573 176 0,'-3'-5'66'0,"6"8"-36"0,0 2-29 16,0 3 16-16,0 3 4 16,2 2 7-16,1 8-4 15,0 5-2-15,0 6-12 0,-3 0 2 0,0 2 4 16,0 1-6-16,0-11-3 15,-3-1-4-15,0-7 0 16,0 0 0-16,0-5 1 16,0-3 0-16,0-6 0 15,3-7-5-15,-3-6 1 16,3-2 0-16,0 0 0 16,3-3-3-16,0 3 2 15,3 2-1-15,0 1-2 16,3 4 3-16,0 6 0 15,3 6 3-15,-3 2 1 16,-1 13-1-16,-2-3 1 16,-3 1-2-16,0-1 2 0,0-4-11 15,0-1-4 1,0-3-32-16,0-4-13 0,0-6-51 16,3 5-20-1,0-5 64-15</inkml:trace>
  <inkml:trace contextRef="#ctx0" brushRef="#br0" timeOffset="95818.1597">17742 15767 200 0,'-6'-8'74'0,"3"2"-40"0,-6 6-22 16,6 0 19-16,-3 6-10 16,-3-1 1-16,-2 3-13 15,-1 2-3-15,3 14-4 0,0 0 1 16,3-3 0-16,3 3 1 15,3-5 2-15,3-4-3 0,3-4-2 16,3 0 0-16,0-9 1 16,3-2-12-16,-4-5-6 15,1-8 0-15,0-6 1 16,-3 1 9-16,-3-1 5 16,0 3 4-16,-3-2 3 15,0 5 6-15,0 5 4 16,0 0-6-16,0 2-1 15,3 4-7-15,0 7-2 16,3 3 4-16,0 3 2 0,0 12-5 16,0-2 0-16,0-2-1 15,0-3 0-15,3 0-22 16,-3-3-10-16,0-5-39 16,0 0-15-16,0-3 1 15</inkml:trace>
  <inkml:trace contextRef="#ctx0" brushRef="#br0" timeOffset="96027.7159">17796 15661 204 0,'-12'-6'77'0,"15"9"-42"0,0-3-41 15,6 5 34 1,-3 3-3-16,3 6-3 0,3 7-1 15,-4 5-12-15,1 9-5 0,-3-4-3 16,3-4-4 0,-3-1 0-16,0-2-38 0,0-8-15 15,3-3-47 1</inkml:trace>
  <inkml:trace contextRef="#ctx0" brushRef="#br0" timeOffset="96296.4301">18111 15629 200 0,'-9'-27'77'0,"6"25"-42"0,-3-19-23 0,3 15 19 16,-3 1 15-16,-5 0 8 0,2 2-22 16,-6 3-8-16,3 5-15 15,0 6-8-15,0 5-2 0,0 8-1 16,6 7 0-16,3 4 2 15,3 2 0-15,0 3-3 16,6-3 2-16,0-8-15 16,3-3-4-16,-3 1-23 15,-3-9-8-15,0-5-37 16,-3 1-45 0,-6-6 40-16</inkml:trace>
  <inkml:trace contextRef="#ctx0" brushRef="#br0" timeOffset="96462.8724">17876 15796 276 0,'-6'-3'104'0,"12"3"-56"0,0 0-58 0,0 0 14 15,3 0 1-15,6-3 6 16,9-2-3-16,2 0-2 16,1-1-3-16,3 1-18 0,0 0-7 15,-3 0-91 1,-1 5-48-16,-8 0 75 15</inkml:trace>
  <inkml:trace contextRef="#ctx0" brushRef="#br0" timeOffset="96897.0278">18337 15772 132 0,'-2'0'49'0,"2"0"-26"0,-3 2-3 15,0 1 19-15,0 2-8 16,0 6-3-16,-6 5-10 15,0 8-1-15,0-1-10 0,0-1 2 0,3-1 2 16,6 0-2-16,9-5 2 16,0 2-4-16,3-4-2 15,3-4 0-15,-1-7 1 16,1-3-5-16,0-8-1 16,-3 0 0-16,0-3 2 15,-6-2 1-15,-3-5 1 16,-3-4-5-16,-3 1 1 15,-6 3-2-15,0 2 0 16,0 3-9-16,0 2-5 16,0 1-28-16,6 4-9 15</inkml:trace>
  <inkml:trace contextRef="#ctx0" brushRef="#br0" timeOffset="97126.3823">18546 15560 204 0,'-6'-5'77'0,"3"5"-42"0,-6 3-17 15,0 2 25-15,3 5-15 16,-3 4-6-16,-3 1-9 16,3 9-3-16,6 5-6 15,-3 6 2-15,6 2 0 0,3 3-2 16,6-3-1-16,0-6-8 15,0-4-2-15,-3-6-29 16,0-3-14-16,0-2-67 16</inkml:trace>
  <inkml:trace contextRef="#ctx0" brushRef="#br0" timeOffset="97276.3449">18352 15812 292 0,'-3'-3'110'0,"9"3"-60"0,9 0-65 0,-6 0 16 16,12-3-10-16,6-2 3 16,3 0-27-16,2-1-13 15,4 1-60-15,6 0-27 16</inkml:trace>
  <inkml:trace contextRef="#ctx0" brushRef="#br0" timeOffset="97821.8836">18948 15592 192 0,'0'-13'74'0,"0"23"-40"0,0-2-40 16,6 0 58-1,0 3-18-15,-3 2-7 16,-6 16-4-16,3 0-14 16,-3 6-8-16,0 2-1 0,3-3 2 15,6-5 1-15,0-5-17 16,-1-6-5-16,1-2-31 16,3-8-10-16,0 0-40 15</inkml:trace>
  <inkml:trace contextRef="#ctx0" brushRef="#br0" timeOffset="98144.9399">19058 15740 200 0,'-6'8'74'0,"6"3"-40"0,-3 7-35 0,3-7 15 15,0 5 3-15,3 5 7 16,3 3-2-16,3-6-1 15,3-2-11-15,3-3-4 0,2-5 0 16,4-3 1-16,0-7 1 16,0-9-4-16,-3-5-3 15,-3 0 2-15,-6-2 0 16,-3-3 1-16,-6 8 0 16,-6-6-2-16,-6 3-2 0,-3 3 1 15,0 2-1 1,0 6-5-16,0-3-1 15,0 8-24-15,3 0-8 0,3 0-18 16,6 0-7-16,3 0-24 16,3 0-12-1,3 0 51-15</inkml:trace>
  <inkml:trace contextRef="#ctx0" brushRef="#br0" timeOffset="98376.836">19216 15825 176 0,'3'26'68'0,"2"-2"-36"0,4-5-29 15,-3-12 15-15,3 1 0 16,3 3 1-16,3-8 3 0,0-3 3 16,0 0-13-1,3-6 2-15,-3-4 0 0,-3-9-3 16,-7 3-1-16,-5 3-2 16,-5-3 0-16,-4-2 0 0,-3 5 0 15,-3-1-2 1,0 1-1-16,3 2-19 0,0 4-5 15,0 1-26-15,3-2-9 16,6 8-58 0</inkml:trace>
  <inkml:trace contextRef="#ctx0" brushRef="#br0" timeOffset="98714.5503">19415 15859 208 0,'-3'58'79'0,"6"-39"-42"0,0 10-43 15,0-16 14-15,-3 3-3 16,0 5 2-16,0-5 10 16,0-3 4-16,0-2-11 15,0-3-1-15,0-3-2 0,0-18 1 16,-6-3-4 0,3-5-1-16,-3-11-1 15,3-10-2-15,0 2-6 16,9 0-4-16,0 1 10 15,0 12 6-15,3 3 2 16,6 3 1-16,3 8-3 16,0 10 1-16,-1 6 5 15,1 5 2-15,-6 5 6 16,-6 0 2-16,-6 6-9 0,-6-3-3 16,-3 0-15-16,-3-3-4 15,0 0-42-15,0-8-17 16,-14 3-60-1</inkml:trace>
  <inkml:trace contextRef="#ctx0" brushRef="#br0" timeOffset="100804.2582">19802 15677 160 0,'3'2'63'0,"0"1"-34"0,-3 7-23 0,9-2 17 15,0 3-3-15,-3 0 3 0,0 2 0 16,3-3 1-16,0-2-13 16,-4 6-4-16,1-7-3 0,0 1 0 15,-3-2 0-15,0-1-2 16,0 0-2-16,-3-5 1 16,0 0 1-16,0 0-1 15,0 3 2-15,0 0-7 16,-6 5 5-1,6-8 1-15,-3 5 4 16,3-5 3-16,0 0-2 16,0 0 1-16,0 0 1 15,0 0-4 1,0 0-3-16,-3 0 1 16,0 8-2-1,6-11 2-15,-6 3-2 16,0 0-1-16,0 0-2 0,1 0 1 15,-1 3 1-15,3-3 2 16,-3 0-1-16,3 0-1 16,0-3 3-16,-3 0 0 15,3 1-1-15,0-3-2 16,-9 2 1-16,9-5 1 16,0-3-3-16,3-2-2 15,0 0 4-15,6-3 1 16,-4 0 0-16,1 3-2 15,3 2 1-15,0 1-1 16,0 2-3-16,3 3 2 16,0 2 1-16,3 3 0 0,0 3-20 15,0 2-7 1,0 0-50-16,-4-2-20 0</inkml:trace>
  <inkml:trace contextRef="#ctx0" brushRef="#br0" timeOffset="101388.3912">20022 15732 148 0,'-3'0'57'0,"3"3"-30"0,3-1-32 0,-3-2 10 16,3 3 3-16,3 5 5 15,0-5 7-15,6-1 2 0,6 4-11 16,0-4-2-16,-3-2-2 0,-1-2-1 16,1-4-1-16,-3 4-3 15,-3-4-2-15,-3 1 1 16,-3 0 1-16,-3-3-1 15,-3 0-1-15,-3 3 1 16,-6-1-1-16,-6 4 2 16,4 2 1-16,-4 2 1 15,3 4 2-15,0 2-1 16,3-3 2-16,3 8-4 16,3-2-2-16,3 2 4 15,3 0 1-15,6 3-2 16,9-3-1-16,3-2-1 0,3-3 1 15,0-3-22 1,-1-2-9-16,-2-6-57 16,0-2-42-16,-6-3 48 15</inkml:trace>
  <inkml:trace contextRef="#ctx0" brushRef="#br0" timeOffset="101793.3613">20213 15740 184 0,'-3'0'71'0,"3"8"-38"0,0 3-41 0,0-3 12 16,3 10 0-16,-3 9 5 0,3 4 17 16,-3-2 8-16,6 0-17 15,0-2-9-15,0-1-4 16,-3 1-1-16,0-9 1 0,-1-4-2 16,1-9 1-16,-3-5-4 15,0-3 0-15,0-5-4 16,0 0 1-16,-3-5 2 15,1-8 1-15,-4-11-2 16,3 0 2 0,0 1 3-16,3-1 1 0,3 6 1 15,3 2 2-15,8 3-3 16,4 5-2-16,0 2-3 16,0 4 1-16,-3 10 7 15,-3 0 4-15,0 8-1 16,-6 2 0-16,-3-2-1 15,-3 6 2-15,-9 1-5 0,0-7-1 16,-6 6-11 0,0-6-5-16,0-8-21 15,3 0-8-15,3 0-21 0,0-6-9 16,3-4-10 0</inkml:trace>
  <inkml:trace contextRef="#ctx0" brushRef="#br0" timeOffset="102005.9217">20430 15489 224 0,'-6'5'85'0,"9"6"-46"0,-3 10-41 16,3-11 17-16,-3 14 6 16,3 3 7-16,0 2-8 15,0-3-4-15,0 6-9 16,3-3-5-16,0-5-1 0,3 2-21 15,0-5-9-15,0-5-56 16,3-13-60 0,-4-3 43-16</inkml:trace>
  <inkml:trace contextRef="#ctx0" brushRef="#br0" timeOffset="102363.5671">20597 15679 212 0,'-12'-8'79'0,"6"8"-42"0,3 6-41 0,-3-1 13 16,-3 3 6-16,0 2 5 16,0 4 3-1,0-1 3-15,3 5-14 0,3-2-5 0,3 3-2 16,6-3-3-16,3-3-2 16,0-3 1-16,3-10 1 15,-3-2-12-15,3-3-3 16,-3-3-12-16,0 0-2 15,-3-3 15-15,0-2 6 16,-3 0 11-16,-3 2 5 16,0 3 8-16,0 0 3 15,0 3-8-15,0 5-5 0,0 5-5 16,0 3 0-16,3 3-2 16,2-1-1-16,1 1 1 15,3-1-1-15,0 4-14 16,0-4-5-16,3-4-54 31,-3-6-67-31,9-6 32 0</inkml:trace>
  <inkml:trace contextRef="#ctx0" brushRef="#br0" timeOffset="102577.3081">20728 15666 228 0,'-27'8'85'0,"24"0"-46"0,-3 8-37 0,6-6 19 16,0 4 11-16,0-1 9 16,0 0-17-16,3 0-8 15,9 0-10-15,0 3-9 16,6-2-3-16,-1-12-22 0,1-2-8 16,0 0-42-16,0-2-15 15,-3-4 0 1</inkml:trace>
  <inkml:trace contextRef="#ctx0" brushRef="#br0" timeOffset="102906.3461">20859 15711 216 0,'0'3'82'0,"6"2"-44"0,3 3-44 0,-4-3 12 0,1 0 5 15,3-2 5-15,0 5 3 16,0-5 1-16,3-3-11 15,3 0-8-15,-3-3-1 0,0-5-5 16,-3 3-1-16,-3-3 3 16,-9-3 1-16,-3 1-5 15,0-1-3-15,-3 3 6 16,-3 0 1-16,-3 3 9 16,0 2 4-16,0 6-3 15,0 2-2-15,4 6-2 16,2-1 0-16,0 4-2 15,6-1 2-15,3 0 0 16,6 0 1-16,3 3-5 16,2-5 1-16,4-3-24 15,6-3-12-15,-3-5-72 16</inkml:trace>
  <inkml:trace contextRef="#ctx0" brushRef="#br0" timeOffset="103779.5295">21144 15629 192 0,'3'-3'71'0,"-6"3"-38"0,3 0-14 15,-3 0 21-15,0 3 0 16,-3 5 3-16,-2-3-11 16,-1 0-2-16,0 1-17 15,0-1-6-15,3 0-2 0,3 1-6 16,0 2-1-16,6-3 1 0,3 3 2 16,3 0-2-16,0 0 0 15,3 2-1-15,-4 1 0 16,-2-1 2-16,0 1 2 15,-6 0 3-15,-3-1 2 16,-6 1-6-16,-2-3 0 16,-1-3-25-16,0 0-12 15</inkml:trace>
  <inkml:trace contextRef="#ctx0" brushRef="#br0" timeOffset="110205.3751">21534 15708 132 0,'0'-2'52'0,"-3"2"-28"0,6 2-22 0,-3-2 14 15,3 3 5-15,0 0 5 16,3 2-3-16,0 0 0 16,3-2-12-16,0 2-4 0,3-2-3 0,0-3 0 15,3 0 0-15,0-3 0 16,2-2 0-16,-2 0 0 15,0-3 2-15,-3 0-3 16,-3 2 0-16,0 1 1 16,-3 0 0-16,-6 0-2 15,0-1-2-15,-9 1 1 16,-3 0 1-16,-3 2-1 16,0 0-1-16,0-2 1 15,1 5-1-15,-1 0 4 16,3 3 2-16,3-1-2 15,0 4-3-15,3 2 2 16,3 2 2-16,0 3-2 16,3 3 0-16,6 0-1 15,3 0-2-15,3-3 1 16,9-2 1-16,-1-3-14 0,1-3-5 16,-3-2-37-16,0-3-18 15,-3 0-20 1</inkml:trace>
  <inkml:trace contextRef="#ctx0" brushRef="#br0" timeOffset="110560.3731">21778 15677 172 0,'-6'0'66'0,"6"2"-36"0,0 11-37 0,0-2 10 15,0 2 10-15,0 6 6 0,0-3 6 16,0 5 4-16,0-3-15 15,3 4-6-15,0-9-1 0,-3-5-4 16,0-3 0-16,3-10 3 16,0-3-3-1,0-5-2-15,3 2-3 16,-3-5-1-16,9-5-1 16,-3 2 3-16,3 1 0 15,0 7 3-15,3 1-1 16,0 4-1-16,3 9 1 15,-4 5-1-15,1 5 2 16,-3 3 1-16,3-3 1 16,-6 11 0-16,0-8-2 15,0 0-2-15,-3 0-2 16,0-3 1-16,-3 0-41 0,0-5-17 16,-3-8-38-1</inkml:trace>
  <inkml:trace contextRef="#ctx0" brushRef="#br0" timeOffset="110787.1451">22017 15468 256 0,'-9'-11'96'0,"9"19"-52"0,0 2-54 0,0 1 14 0,0 5-5 16,3 10 2-16,-3 4 9 15,3 1 3-15,0 4-6 16,2 2-6-16,1-3-2 0,0-2-1 16,0 8 0-16,0-11-53 15,-3-6-25-15,-3-7-20 16</inkml:trace>
  <inkml:trace contextRef="#ctx0" brushRef="#br0" timeOffset="110995.6973">21909 15650 276 0,'-3'-8'104'0,"6"8"-56"0,15 0-54 16,-12-2 17-16,6 2-7 0,0 0 0 15,0 0-5-15,3 2 1 16,0-2 0-16,0 5-18 0,-1 1-5 15,-2-4-79 1,6 4-49-16</inkml:trace>
  <inkml:trace contextRef="#ctx0" brushRef="#br0" timeOffset="111160.1353">22177 15663 240 0,'0'8'90'0,"3"3"-48"0,0 5-49 0,0-6 16 16,0 1-6-16,0 2 1 0,-3-5-5 16,3 5-1-16,0-2 1 15,0-3-33-15,-3-3-14 0,0-5-47 16</inkml:trace>
  <inkml:trace contextRef="#ctx0" brushRef="#br0" timeOffset="111686.5359">22210 15634 160 0,'0'13'60'0,"6"-13"-32"0,3 8-28 16,-3 0 10-16,0 3-11 0,0 2-1 16,0 0 22-16,0 3 11 15,0-5-15-15,-3 2 3 0,0 0-1 16,0-5-10-1,-3-2-2-15,0-4-2 0,0-2 2 16,0-2 3-16,0-6 2 16,0-3-5-16,0-2-4 15,2 0-1-15,4 2-1 16,0 0 0-16,3 3 0 16,0 3-3-16,0 3 0 15,3 2-3-15,9 2 1 16,-6 3 1-16,0 1 2 15,0-4 1-15,-1 1 1 16,1-3-7-16,0-3-3 0,-3-2 1 16,-3 0 0-16,-3 0 3 15,-3-6 2-15,-3 0-3 16,-3 1 2-16,-3-1 3 16,-3 9 1-16,0-1 5 15,-3 6 2-15,0-1 4 16,-2 11 1-16,2 1-1 15,0 2-1-15,12-1 1 16,9 1 1-16,0 0 1 16,2-3 0-16,4-5-9 15,0 3-1-15,3-6-9 16,-3-2 0-16,0-3-28 16,-3-5-9-16,-3-3-60 15</inkml:trace>
  <inkml:trace contextRef="#ctx0" brushRef="#br0" timeOffset="111840.3115">22186 15544 300 0,'-15'0'112'0,"15"0"-60"0,3 0-78 0,3 0 8 15,3 0-10-15,6 0 2 16,3 0-81-16,3-2-35 0</inkml:trace>
  <inkml:trace contextRef="#ctx0" brushRef="#br0" timeOffset="113205.1901">22969 15481 72 0,'0'-6'30'0,"3"6"-16"0,0-2 5 0,-3-1 18 16,0 3 4-1,0-2 3-15,0 2-9 0,0-3-2 16,-3 0-7-16,0 3-4 16,-6 0-12-16,0 3-4 0,-3 0 0 15,0 2 8-15,-3 0 3 16,4 3-4-16,-4 0-3 15,3 0-8-15,6 0-3 0,6 5 0 16,6-5 0 0,0 3-2-16,12-9 2 0,2 9-1 15,13-6-2 1,-3 0 3-16,6 6 2 16,-10 5-2-16,-2-3-2 0,-9 0 2 15,0-2 2-15,-9 0 9 16,-6-1 5-16,-6 1 2 15,-9-1-1-15,-6 1-2 16,-3-3-1-16,1 0-5 16,-1-3-3-16,0-2-5 15,3-3 0-15,3 0-20 16,3 0-7-16,4-3-19 16,2 0-7-16,3 1-48 15,0-1-40 1</inkml:trace>
  <inkml:trace contextRef="#ctx0" brushRef="#br0" timeOffset="113509.9686">22895 15348 188 0,'-6'-2'71'0,"9"2"-38"0,-3 2-30 0,0-2 15 16,0 6 2-16,3-1 2 0,3 11 8 15,0 5 6-15,2 6-19 16,1 7-3-16,3 6 0 16,-3 2-8-16,-3-2-1 0,12-3-3 15,-6-3-2-15,0-2 1 16,-3-6-1-16,-3-7-16 15,0-1-4-15,-3-4-45 16,0-4-18-16</inkml:trace>
  <inkml:trace contextRef="#ctx0" brushRef="#br0" timeOffset="114391.1859">23517 15560 172 0,'-24'-2'66'0,"18"2"-36"0,-15 2-11 0,12 1 23 15,3-1-6-15,-9 1 2 16,6 0-24-16,-3 7-8 15,1 6-5-15,-1 0-4 0,3 0 2 16,3 5 1-16,3-2 0 16,3-1-3-16,3-2 2 15,6-3 3-15,0-5 1 16,3-5 1-16,5-3 0 16,-5-3-2-16,9-5-2 0,-6-2 1 15,-3-9-1-15,0-5 0 16,-3 1 2-16,-9-1-3 15,-3 0-2-15,0 0 4 16,-9 0 1-16,3-5 2 16,3 8 0-16,-9 2 2 15,9 6 3-15,0 8-4 16,3 2-3-16,-3 6-4 16,6 8 1-16,0 4 1 15,0 1 0-15,12 11-3 16,-3-1 2-16,6 1 1 15,0-4 0-15,0-1-20 16,6-4-7-16,-6-2-50 16,5-3-64-1,-5-2 32-15</inkml:trace>
  <inkml:trace contextRef="#ctx0" brushRef="#br0" timeOffset="114762.6762">23674 15608 224 0,'-8'-6'85'0,"2"-9"-46"0,0 7-37 0,3 13 19 16,-3 0-7-16,0 6 2 15,-3-1-3-15,0 4 2 16,3-1-8-16,0 3-4 0,3 0 0 16,3-3-2-16,0 0-1 0,3-2-2 15,6-6-1-15,0-2 4 16,0-3 1-16,0-3-5 15,0-2 0-15,-3-3 1 16,0 0 1-16,-1 0 1 16,-2-5 2-16,0-1-1 15,0-1 2 1,-3 9 0 0,0 12-6-1,6 1 0-15,-3 1-1 16,9 3 2-16,-3 0 1 15,6-1 1-15,0-2-27 16,-3-3-9-16,3-2-39 16,-3-3-53-1,-3-3 35-15</inkml:trace>
  <inkml:trace contextRef="#ctx0" brushRef="#br0" timeOffset="114979.687">23799 15415 220 0,'-8'-22'82'0,"13"22"-44"0,-5 3-47 0,0-3 14 16,3 11-1-16,0 2 5 0,-3 8 1 15,9 3 2 1,-3 8-6-16,-3 2-6 0,3 0-1 16,0-2 1-16,0-3 2 0,-3-5-14 15,3-3-5-15,-3-5-57 16,-3-3-53-1,0-5 42-15</inkml:trace>
  <inkml:trace contextRef="#ctx0" brushRef="#br0" timeOffset="115204.9784">23651 15528 224 0,'-12'-2'85'0,"12"2"-46"0,0 0-37 16,6 0 19-16,0 2 7 0,3-2 6 16,8 0-6-16,7-2-4 15,6-1-14 1,0 0-6-16,0-2-3 0,2 3-34 16,4-1-13-16,-6 3-70 15,-6 0-40-15,2 0 67 16</inkml:trace>
  <inkml:trace contextRef="#ctx0" brushRef="#br0" timeOffset="115589.9471">24055 15526 184 0,'-3'-3'71'0,"3"3"-38"0,-5-3-41 0,2 6 12 0,-6 0 13 16,6-1 9-16,-6 1 0 15,-3 10 2-15,0 1-16 16,-3 4-5-16,3-2 0 0,3 0-9 16,6 0 0-16,-3-3 0 15,12-3 1-15,-3-2 1 16,6 0 0-16,0-5 0 16,0-3 2-16,0-3-6 15,-3 1-1-15,3-9-1 16,3-5 2-16,-3 0 4 15,-3 3 4-15,0 3-1 16,-3-1 0-16,-1 3 5 16,-2 3 3-16,0-1-2 15,3 14 2-15,6 0-2 16,0 6-2-16,3-1 0 16,3 0-4-16,0-5-2 15,6 5-22-15,0-2-11 16,-3-3-88-1</inkml:trace>
  <inkml:trace contextRef="#ctx0" brushRef="#br0" timeOffset="118622.6463">24398 15510 140 0,'0'0'55'0,"3"0"-30"0,-3-3-29 16,9 6 71-16,-3 2-18 16,-3 6-14-16,3-6-8 15,-3 14-18-15,0-4-3 0,-3 9-2 16,5-5 0-1,-2-3 0-15,-3-3 0 16,6-3-5-16,0-2-1 16,0-2-8-16,-3-6-2 15,6 0-2-15,-3-8-1 16,-3-3 1-16,0-2 3 16,-3 2 7-16,6 9 2 0,-6-6 2 15,0 8 0-15,0 0 0 16,3 10 8-1,-3 1 5-15,9 0-2 16,-3-1 1-16,0 1-3 16,3-3 2-16,0-3-2 15,0 0 2-15,0-5 0 16,0 0 3-16,-4-2-5 16,4-1-3-16,0-2-1 15,-6-6-1-15,3 0-13 16,-3-7-35-1,-3 2-8-15,0 3-42 16,0 0-37-16,-3 2 48 16</inkml:trace>
  <inkml:trace contextRef="#ctx0" brushRef="#br0" timeOffset="118774.083">24692 15571 236 0,'6'8'90'0,"-3"-6"-48"0,0 19-42 0,-3-10 18 16,0 0-12-16,6-1-3 0,-6-2-29 16,0 3-10-16,3-3-66 15,-3-3-26 1</inkml:trace>
  <inkml:trace contextRef="#ctx0" brushRef="#br0" timeOffset="118936.5186">24633 15462 192 0,'-3'-8'74'0,"6"8"-40"0,3-8-40 16,3 8 12-16,-3-8-22 16,9 1-4-16,-3-7-58 15,-1-2-24-15</inkml:trace>
  <inkml:trace contextRef="#ctx0" brushRef="#br0" timeOffset="119110.9821">24779 15306 168 0,'0'3'66'0,"0"2"-36"0,0 8-13 0,0-5 22 15,3 13-11-15,0 6-4 16,-3-1-7-16,0 6-3 16,6-3-8-16,-3 3-6 0,-3 2-3 15,0-5-18-15,0-2-7 16,0-6-67-1,0-5-38-15,0-3 57 16</inkml:trace>
  <inkml:trace contextRef="#ctx0" brushRef="#br0" timeOffset="119306.6005">24713 15542 256 0,'0'-3'96'0,"6"0"-52"0,3-2-32 15,-3 5 26-15,3 0-18 16,3-5-6-16,6 2-15 16,3 0-7-16,-1-4 4 15,1 1-27-15,-3 1-12 0,-6 0-30 16,6-3-12-16,-6 0-1 16</inkml:trace>
  <inkml:trace contextRef="#ctx0" brushRef="#br0" timeOffset="119611.7343">24957 15306 216 0,'0'0'82'0,"0"5"-44"0,0 6-18 0,6-3 24 15,-3 16-13-15,-3 2-6 16,0 6-3-16,0-3 0 16,0 5-12-16,0 4-6 0,6-7-2 15,-3-7-5-15,-3-5 2 16,6-6-4-16,-3-3-1 15,0-2-4-15,3-8 1 16,-3-2 0-16,6-9 1 16,-6-2 0-16,6 0 0 15,0-1 5-15,9 1 1 16,-3 0 2-16,2 5 0 0,4 5 8 16,0 6 5-16,-3 5 5 15,0 3 1-15,-3 10-8 16,-6 0-4-16,0-3-31 15,-1 1-13-15,-5-6-99 16</inkml:trace>
  <inkml:trace contextRef="#ctx0" brushRef="#br0" timeOffset="121685.9357">16959 16335 132 0,'0'-8'49'0,"3"16"-26"0,-3-10-14 0,0 2 16 16,0 0-3-16,0 5-1 16,3 3-7-16,0 0-1 15,0 10-8-15,0-4-1 0,3 4 2 0,0 3-5 16,3-7-1-1,0 4 0-15,3-7 2 0,0-6-1 16,0-5-1-16,3-3 3 16,-4-2 0-16,1-8-8 15,-3 5-2-15,0-11 2 16,-3 6 0-16,0-8 3 16,-3 2 1-16,0 1 3 15,0 5 3 1,-3 7 2-16,6-2-3 15,0 19-1-15,0 0 3 16,0 4 3-16,0 1-4 16,0 0-1-16,0 0-2 15,0 3-2-15,3-1-8 16,0-5-3-16,0-5-38 16,-1-8-16-16,4-2-12 15</inkml:trace>
  <inkml:trace contextRef="#ctx0" brushRef="#br0" timeOffset="122168.219">17293 16314 132 0,'-3'24'52'16,"3"-11"-28"-16,3 6-13 0,0-9 18 0,3 6-4 15,-3 8 0-15,0 5-2 16,0-2-3-16,3-1-10 16,-4 1-6-16,1-6-3 0,0 0-1 15,6-5 0-15,-3-3 0 16,-6-8 4 0,-3-2 2-16,0-6-7 15,0-2-1-15,0-6 0 16,0-4 3-16,-3-9-2 15,4 3 0-15,-1-3 3 16,3 0 1-16,3 0-1 16,2-8-2-16,7 6 9 15,6-1 4-15,0 9-2 16,0 5-1-16,0 13-2 0,-3 5 0 16,0 3 2-16,-6 5 4 15,-4 3-2-15,-5 0 1 16,-3 2-5-16,1 1-3 15,-1-6-11-15,-3 0-4 16,0-7-22-16,3-4-6 16,0-2-14-16,0-2-3 15,3-4-8 1,0-4-35-16,3-3 22 16</inkml:trace>
  <inkml:trace contextRef="#ctx0" brushRef="#br0" timeOffset="122541.2121">17513 16386 176 0,'12'18'66'0,"-9"3"-36"0,3 19-18 16,0-24 19-16,-3 0-3 16,0 8 3-16,-3-1-15 15,0 1-4-15,0-5-8 16,0-3-5-16,0-3-2 0,0-3 6 16,0-10 7-1,-3-5-1-15,3-3-6 16,-3-5-2-16,0-6-10 15,0-4-4-15,3-6 11 16,0-3 5-16,3 0-3 16,6-8-1-16,0 9 6 15,3 1 4-15,2 7-2 16,-2 9-2-16,3 9 4 16,-3 10 2-16,0 6 5 15,-3 0 2-15,-3 2-5 0,-3 0-3 16,-6-2-5-16,0 2-4 15,0 0-9-15,-9-2-27 16,-3-3-3 0,0 0-23-16,3-8-7 15,3 0-102 1,15-8 93 0</inkml:trace>
  <inkml:trace contextRef="#ctx0" brushRef="#br0" timeOffset="122855.0454">17709 16367 220 0,'6'5'85'0,"3"1"-46"0,0-4-43 16,-3 1 15-16,0 0 3 15,3-3 3-15,-3 0-4 16,6-3 0-16,-3 0-8 16,0-2-3-16,-3 0 1 0,0-1-2 15,-9-7-3 1,-3 3-1-16,-3 2-5 15,-3 2 0-15,-3 12 2 16,0-1 1-16,0 3 3 16,3 0 1-16,0 5 3 15,4-2 3-15,5-3-2 16,3 5 0-16,3 0-1 0,5 0 1 16,4-2 0-1,0-8 1-15,6 5-29 0,3-3-10 16,0-5-32-1,-3-3-52-15,0-2 27 16</inkml:trace>
  <inkml:trace contextRef="#ctx0" brushRef="#br0" timeOffset="123095.0026">17885 16362 172 0,'-3'-3'66'0,"6"6"-36"0,-3 2-35 0,3 3 12 15,-3 3 11-15,0 2 9 0,0 0-1 16,3-2 2-16,-3 5-16 15,0-6 0-15,0 1-1 16,0-6-2-16,0 0 2 0,0-2 3 16,-3-3 3-16,0-5-9 15,3-3-2-15,6-5-2 16,0-3 0-16,3-3-5 16,0 6 1-16,3-11 0 15,3 3 2-15,5 2-6 16,4 11-1-16,-3 3-60 15,3 10-26-15</inkml:trace>
  <inkml:trace contextRef="#ctx0" brushRef="#br0" timeOffset="124371.4037">18379 16118 96 0,'0'-2'35'0,"0"2"-18"0,0 0-7 0,3 2 12 15,0 4 10-15,0 2 7 16,0 5-8-16,0 5-3 15,3 4-12-15,-3 9-5 16,0 4-6-16,0-6-4 0,0-3 2 0,0-5-2 16,-3-2-1-16,0-6 3 15,0-2 0-15,0-3-1 16,0 0 1-16,0-8 7 16,0-6-4-1,0 1 0-15,3-8-3 16,0-8 0-16,3 5-4 15,6-3-2-15,-3 1-1 16,5 2 3-16,1 0 2 16,0 8 2-16,0 3-1 15,0 5-2-15,-3 5 9 16,0 8 6-16,0 6-5 16,-3 2-3-16,0-2-2 15,0-1-1-15,-4-2-2 16,1-3-2-16,0-2-21 15,-3-3-11-15,3-3-26 0,0-2-9 16,3-6-21 0</inkml:trace>
  <inkml:trace contextRef="#ctx0" brushRef="#br0" timeOffset="124793.7601">18745 16248 84 0,'-21'-5'33'0,"21"5"-18"0,-17 0 9 0,14 0 16 0,-3 0-3 15,0 5 1-15,0 0-13 16,-3 6-3-16,0 7-13 16,0 1-1-16,0 2 2 0,0-2-2 15,3 2 3-15,3-5-6 16,3-3-1-16,3 0-2 15,3-5-2-15,3-3 1 16,0-2 1-16,6-6-3 16,-3-2-2-16,3-3-1 15,-6 0 3-15,2-2 0 16,-8-6 1-16,0 0 0 16,-3 8 2-16,0-3-1 15,0 3-1-15,0 3-2 16,3 3 1-16,6 9 5 15,0 7-2-15,0 4 1 16,0-2-1 0,3 0 1-16,0-3-4 0,0-5 0 15,0 5-39-15,-3-2-18 16,3-8-34 0</inkml:trace>
  <inkml:trace contextRef="#ctx0" brushRef="#br0" timeOffset="125040.4114">18882 16118 180 0,'-9'-15'68'0,"9"15"-36"0,0-3-24 16,0 3 16-16,0 0-3 16,3 5 2-16,0 3 2 15,0 8 2-15,3 8-14 16,0 8-3-16,3 7-3 0,0 1-3 15,0-6-3-15,-3 1 0 16,3-9 1-16,0-5-14 16,0-5-5-16,-3-3-42 15,3-5-78 1</inkml:trace>
  <inkml:trace contextRef="#ctx0" brushRef="#br0" timeOffset="125293.6495">19153 16110 204 0,'-21'-13'77'0,"15"-5"-42"0,-6 5-34 0,6 5 16 16,-3-3 15-16,1 11 12 16,-4 5-14-16,0-2-5 15,3 8-15-15,0 2-9 0,3 5-1 16,3 9-2-16,3 2 0 15,3 11 2-15,3-3 2 16,0 0-1-16,3-6-1 16,0-4-13-16,0-3-6 15,-3-6-21-15,-3-5-10 16,-3-2-59 0</inkml:trace>
  <inkml:trace contextRef="#ctx0" brushRef="#br0" timeOffset="125453.064">18945 16277 248 0,'0'-16'93'0,"21"11"-50"0,-4 0-50 15,-5 5 14-15,6-3-5 16,3-2 3-16,3-1-9 16,9 4-2-16,-1 2-52 15,-2 0-24-15,0 2-7 16,-6-2 1-16</inkml:trace>
  <inkml:trace contextRef="#ctx0" brushRef="#br0" timeOffset="125872.0075">19442 16288 164 0,'-3'0'63'0,"3"-16"-34"16,-3 8-32-16,3 8 31 16,-3 8 13-1,-6 8-7-15,0 5-18 16,-3-3-7-16,9 4-5 0,0-4-2 15,9-2-2-15,0-3 3 16,3-2 0-16,0-6 1 16,3 3 0-16,3-8 0 15,0-3 2-15,-4-2-8 16,1-3 0-16,-3 0-2 16,-3-2 2-16,-6-6 5 15,-3 0 3-15,-3-3-9 16,-3-2-5-16,0 8-16 15,4 5-5-15,-1-3-51 16,3 4-45-16,6-1 44 16</inkml:trace>
  <inkml:trace contextRef="#ctx0" brushRef="#br0" timeOffset="126102.6211">19677 16105 204 0,'-3'-8'77'0,"0"6"-42"0,0-1-41 16,-9 6 75-16,0-1-18 16,0 4-12-16,0 4-11 15,3 6-18-15,1 8-2 0,2 0-1 0,3 13-3 16,3 0-3 0,3-6-5-16,5-4 0 0,1-9-16 15,3 6-4-15,-3-8-34 16,0-5-13-16,0-3-42 15</inkml:trace>
  <inkml:trace contextRef="#ctx0" brushRef="#br0" timeOffset="126251.0149">19469 16243 320 0,'3'-6'121'0,"11"4"-66"0,13-9-69 16,-12 3 17-16,15 6-9 15,6-4 2-15,-4 1-45 16,1 2-16-16,0 1-52 0,3-3-21 16</inkml:trace>
  <inkml:trace contextRef="#ctx0" brushRef="#br0" timeOffset="127698.9651">20201 16193 112 0,'-3'0'44'0,"3"0"-24"0,0 0-13 0,0 0 13 0,0 0 3 16,0 0 6-16,0 5 4 15,0 0 4-15,3 8-20 16,0 1 4-16,0 12 0 0,0-2-11 16,0-3-6-16,0 0-2 15,0-2-2-15,-3-6-3 16,3 0 2-16,0-5-43 16,0-5-20-16,-3-3-32 15</inkml:trace>
  <inkml:trace contextRef="#ctx0" brushRef="#br0" timeOffset="127870.6696">20216 16110 224 0,'-6'-5'85'0,"9"5"-46"0,-3 0-54 0,0 0 8 16,3 8-4-16,0-3 2 15,0 3-17-15,3-2-6 16,0 4-45-16,2-2-18 16</inkml:trace>
  <inkml:trace contextRef="#ctx0" brushRef="#br0" timeOffset="128141.376">20338 16314 208 0,'-6'27'79'0,"6"-22"-42"0,-12 0-41 0,15-2 15 16,-3-3 1-16,0 0 2 0,-3 0 1 15,3 0 1-15,6-13-8 16,0 5-7-16,0-11-2 0,3 3-6 16,0-2 0-16,0-1-2 15,5 1 1-15,-2 5 5 16,0 7 1-16,0-2 4 16,0 14 1-16,0 2 1 15,-3 5 0-15,0 13 0 16,0-2 2-16,-3-3 3 15,0-2 5-15,-3-3-17 16,0-3-5-16,0-5-25 16,3-3-11-16,-4-5-54 15</inkml:trace>
  <inkml:trace contextRef="#ctx0" brushRef="#br0" timeOffset="128372.228">20567 16007 228 0,'0'-2'88'0,"3"10"-48"0,0 13-42 0,-3-8 14 16,6 3 7-16,-3 8 5 16,0 5-8-16,-3 0-2 15,3 13-8-15,0-7-4 0,0-1 1 16,3-5-15-16,-3-5-7 0,0-6-41 15,0-4-18-15,0-4-20 16</inkml:trace>
  <inkml:trace contextRef="#ctx0" brushRef="#br0" timeOffset="128570.0375">20463 16179 280 0,'0'-2'107'0,"3"2"-58"0,9-6-40 16,-3 4 27-16,2-1-16 15,10-5-1-15,3 8-11 0,0-3-3 16,0 1-3 0,0 2-37-16,-4 0-16 0,-2 2-87 15</inkml:trace>
  <inkml:trace contextRef="#ctx0" brushRef="#br0" timeOffset="128896.7934">20656 16391 264 0,'-6'-5'101'0,"6"5"-54"0,6 0-50 15,0 0 19-15,3 0-3 16,3-3 2-16,9 0-8 15,0-2-2-15,2 2-3 16,1 1-13-16,0 2-4 0,-3 0-40 16,-3 0-14-16,0 2-37 15</inkml:trace>
  <inkml:trace contextRef="#ctx0" brushRef="#br0" timeOffset="129389.0985">21049 16203 220 0,'-12'0'82'0,"9"5"-44"0,-18 1-29 0,12-4 19 0,-2 4-16 16,-1 2-7 0,0 5 3-16,0 11 2 15,3-3-5-15,3-3-3 0,3 1-1 0,3-3-4 16,3-3 2-16,3 0 3 16,6-5 3-16,6-3-2 15,-3-5-2-15,-1-2-9 16,-2-4-3-16,0-7-1 15,-3 0 0-15,0-6 7 16,-6 4 4-16,0-1 13 16,-3 2 4-16,0 4-3 15,0 2 0-15,0 0-4 16,0 8 2-16,0 0-6 16,3 5-3-16,0 11-1 15,0 0-1-15,3 3-3 0,0-4 2 16,3 4-6-16,0-6-3 15,0-5-25-15,0 0-12 16,0-5-40 0,-1-3-39-16,1 0 42 15</inkml:trace>
  <inkml:trace contextRef="#ctx0" brushRef="#br0" timeOffset="129671.6043">21162 16235 200 0,'-3'-8'77'0,"3"5"-42"0,3 6-37 0,-3-3 14 15,3 3 3-15,0 7 4 0,6 3 4 16,0 6 1-16,-3-3-13 16,0 2 0-16,3-2 2 0,0-3-9 15,-3-2-5 1,-6-6 7-16,0-2 1 16,0-3 3-16,0-8 4 15,0-11-4 1,0 4 2-16,0-1-9 15,6-3-2-15,0 3-1 16,3-2 2-16,3 5-6 16,2-1 1-16,1 9-30 15,3-3-13-15,0 8-71 16,0 0-43 0,6 0 75-16</inkml:trace>
  <inkml:trace contextRef="#ctx0" brushRef="#br0" timeOffset="130002.1473">21484 16031 240 0,'-3'3'90'0,"-6"10"-48"0,18 8-38 0,-6-10 19 15,-6 5-2-15,0 5 2 0,0 3-8 16,0 5-4-16,0 5-6 16,0 3-4-16,-3-5 0 15,0-6-1-15,6-4 0 16,0-4 0-16,3-2 2 0,6-3-3 16,3 0 0-16,3-7-1 15,2 4 0-15,1-7-3 16,0 2 1-16,-3-2-16 15,0-1-6-15,-3-2-23 16,-3-2-8-16,6-1-43 16</inkml:trace>
  <inkml:trace contextRef="#ctx0" brushRef="#br0" timeOffset="130233.1285">21439 16039 288 0,'-21'-21'110'0,"18"21"-60"0,3 3-52 0,0-3 20 16,3 0-2-16,6 0 4 16,6 5-6-16,3-10-1 15,3 5-7-15,0-3-11 0,2 0-1 16,1 3-55-16,-6-2-22 15</inkml:trace>
  <inkml:trace contextRef="#ctx0" brushRef="#br0" timeOffset="130676.737">21698 16060 260 0,'3'0'99'0,"6"0"-54"0,3-5-59 16,-6-3 14-16,3 3-4 15,0-3 2-15,3 5 6 16,-4-2 2-16,1 0-2 15,0 5-5-15,-3 0 0 0,-3 7-1 16,0 9 0-16,-3 0 4 0,0 5 1 16,-3 3-1-16,3 8-2 15,0-3 1-15,3 8 1 16,-3 3 1-16,6-6 1 16,0-5-2-16,0-2 1 15,0-6 0-15,-3-5 1 16,0-3-5-16,-3-2-1 15,-3-6 3-15,-3-5 3 16,-3 5-3-16,-3-5-1 16,6 0 0-16,-3 0 2 0,0 0-14 15,3 0-7 1,4 0-39-16,2 0-17 0,5 0-16 16</inkml:trace>
  <inkml:trace contextRef="#ctx0" brushRef="#br0" timeOffset="130984.2585">22034 16439 320 0,'-6'5'121'0,"3"-10"-66"0,3 10-62 15,0-5 21-15,0 0-2 0,0 0 4 16,0 0-4-16,3-5 1 16,0 5-8-16,0-3-7 0,0-2-2 15,0-1-33-15,-3 6-13 16,0 0-46-16,0 0-18 15,0 0 13 1</inkml:trace>
  <inkml:trace contextRef="#ctx0" brushRef="#br0" timeOffset="137209.7271">14480 16862 176 0,'-3'-5'66'0,"3"10"-36"0,3 5-31 0,0-2 15 16,0 14 3-16,0-4 7 15,0 9-4-15,0 7-2 16,0 3-10-16,0-3-3 0,0 6 1 16,0-8-1-16,0 0 0 15,0-6 1-15,0-5 1 16,0-5-8-16,0-3-1 15,2-5 9-15,1 0 7 16,3-3-5-16,0-5-2 16,3 0-4-16,0 0 0 15,3 0-2-15,3 0-1 0,3 0-6 16,-3 0-4-16,-1 0-27 16,1 0-14-16,-3 0-33 15,0 0-38 1,0 0 42-16</inkml:trace>
  <inkml:trace contextRef="#ctx0" brushRef="#br0" timeOffset="137586.6611">14792 17084 148 0,'-3'0'57'0,"3"5"-30"0,-6 1-10 0,6-4 20 16,-3 9-8-16,1 0-2 16,-1 4-7-16,0 7-2 15,3 4-10-15,3 1 1 16,2-1 2-16,7-2-4 0,3-8 1 16,0-3-5-16,3-8-2 15,3-5 2-15,0 0 0 16,-3-5 1-16,-4-3 0 15,-2 0-2-15,-6-5 1 16,-3-6-2-16,-6 1-1 16,-3 5 1-16,-3-3-1 15,0 2-7-15,-2 4-3 16,-1 2-8-16,3 3-3 16,-6-1-11-16,9 1-3 15,3-3-104 1,9 3 36-16</inkml:trace>
  <inkml:trace contextRef="#ctx0" brushRef="#br0" timeOffset="137855.3707">14926 17108 168 0,'-9'21'63'0,"9"-8"-34"0,0 27-25 16,3-21 13-16,3-4 3 15,3 4 2-15,3-6-7 16,6 0-4-16,0 1-6 15,3-9 1-15,0 0 3 0,-1-10-1 16,-2 2 1-16,-3-7-5 0,-3-9-1 16,-6 3 1-16,-6-2 2 15,-6-3-1-15,-3-3 0 16,0 5-8-16,-3 6 0 16,-3 0-6-16,1 0-1 15,2 7-20-15,3-2-5 16,3 8-48-1,3-2-35-15,3 2 47 16</inkml:trace>
  <inkml:trace contextRef="#ctx0" brushRef="#br0" timeOffset="138232.4077">15102 17137 160 0,'12'27'63'0,"-6"4"-34"0,-6 9-27 0,3-16 12 0,-3-3-7 15,3 5 1-15,0 1 6 16,0-1 5-16,0-7-9 15,0-6-3-15,-3 0-3 0,0-2 2 16,0-8 3-16,0-3 5 16,0-3 1-16,-3-8-6 15,0-7-3-15,0-9-6 16,0-7-2-16,3-6-2 16,0 1 0-16,3-1 3 15,3 3 2-15,0 5 6 16,3 6 6-16,2 10-7 15,4 3-3-15,0 7 2 16,-3 6 1-16,0 6 4 16,-3 4 1-16,0 3-3 0,-6 1-3 15,-3-1 0-15,-3 3-1 16,-3 0-5-16,-3 2-1 16,0-5-15-16,0-2-6 15,0-3-13-15,3-3-4 16,3-2-37-1,0-9-43-15,6-1 32 16</inkml:trace>
  <inkml:trace contextRef="#ctx0" brushRef="#br0" timeOffset="138651.8163">15328 16902 184 0,'-12'-6'68'0,"3"9"-36"0,3 0-13 15,6-3 21-15,3-3-9 16,3-8-3-16,3 6-12 16,3-3-5-16,3 0-6 15,6 3-4-15,0 10 0 0,0 3-4 16,-4 13 2-16,-5-2 1 15,-6 7 0-15,-6 6 0 16,-6 5 0-16,-3-8 0 16,0 3 0-16,-2 0-3 0,-1-3 2 15,3-5 1-15,3-6 2 16,0-2 10-16,3-5 4 16,3-3 1-16,9-8 0 15,6-6-9-15,2-2-3 16,4 6-3-16,-3-4-2 15,3 1-6-15,0 0-1 16,0-3-35-16,-3 3-12 16,-4-3-60-1,1 2-36-15,0 1 70 16</inkml:trace>
  <inkml:trace contextRef="#ctx0" brushRef="#br0" timeOffset="138786.773">15668 16999 280 0,'-6'-2'107'0,"9"4"-58"0,-3-2-68 16,0 8 11-16,0-2-40 15,0 2-11-15,3-3-41 16,-1 6-14-16</inkml:trace>
  <inkml:trace contextRef="#ctx0" brushRef="#br0" timeOffset="138903.0833">15700 17195 296 0,'-6'0'110'0,"9"0"-60"0,0 0-67 0,-3 0 14 16,0 0-42-16,3 0-92 15,9-8-4 1</inkml:trace>
  <inkml:trace contextRef="#ctx0" brushRef="#br0" timeOffset="139748.5601">14486 17338 92 0,'-6'-5'35'0,"6"10"-18"0,0-5 6 0,0 0 18 15,0 0-2-15,0 0 0 16,0 0-16-16,3 0-6 16,3 0-10-16,3 0-3 0,3 0 2 15,3 0 1-15,-1 0 1 16,4 0-2-16,3 5-1 15,6-2-3-15,0-3 1 0,2 11-2 16,1-3 2-16,3-8-2 16,0 5 2-16,-1-2-2 15,4-3 2-15,0 0 0 16,3 0 3-16,-4-3 1 16,-2 3 1-16,0 0-2 15,-1 0 1-15,-2 0-2 16,0 0 2-16,0 0-6 15,-3 0-1-15,2-5 2 16,1-1 1-16,0 6-4 16,-3-2-1-16,2-4 3 15,1 1 1-15,0 5 2 0,0-3 0 16,-3-2 0-16,-1 5 2 16,-2 0-1-16,0 0 2 15,0 5-2-15,-3-5 2 16,-4 0-6-16,1-5-1 15,-6 5-20-15,0-5-9 16,-3 5-98 0</inkml:trace>
  <inkml:trace contextRef="#ctx0" brushRef="#br0" timeOffset="158693.5185">16153 16912 136 0,'3'-2'52'0,"-3"-1"-28"0,0-2-8 0,0 2 16 15,0-8 2-15,-3 9 5 16,-3-4-7-16,-3 1-2 16,-3 5-16-16,0 0-2 0,-3 0 1 15,3 11-9-15,-3 5-5 16,3-3-2-16,3 11 2 15,4 2-2-15,2 8 1 16,3 4 2-16,3 4 0 16,0-2 0-16,2-3 0 0,-2-6 2 15,0-2 1-15,0-5-26 16,0-3-9-16,0-7-35 16,-3-4-12-16,0-2-5 15</inkml:trace>
  <inkml:trace contextRef="#ctx0" brushRef="#br0" timeOffset="158895.4056">15944 17082 224 0,'-6'-11'85'0,"9"11"-46"0,0 0-43 16,-3 0 15-16,6 0 1 0,3 0 4 15,3 0-4-15,6 0-2 16,3 0-5-16,3 5-4 0,-1 1 0 15,1-4-21-15,3-2-9 16,-3 5-76 0,3-2-35-16,-4 0 69 15</inkml:trace>
  <inkml:trace contextRef="#ctx0" brushRef="#br0" timeOffset="159058.5571">16251 17092 232 0,'-6'0'88'0,"9"5"-48"0,0 9-47 0,-3-4 14 0,0 6-5 16,3 3 1-16,-3 2-4 15,3-3 1-15,0 1 0 16,0-3-18-16,0-6-5 0,0 3-73 16</inkml:trace>
  <inkml:trace contextRef="#ctx0" brushRef="#br0" timeOffset="159172.8578">16263 17076 76 0,'-3'-5'30'0,"6"5"-16"0,0 0-50 16,0 0-7-16</inkml:trace>
  <inkml:trace contextRef="#ctx0" brushRef="#br0" timeOffset="159418.6374">16358 17156 180 0,'6'34'68'0,"0"-10"-36"0,-3-3-29 0,0-16 15 15,0 3-3-15,-3 3 1 16,0-3 0-16,0-3 3 16,0-5-11-16,0 0 4 0,3 0 2 15,0-5-1-15,0-9 0 16,0-4-5-16,3-3-3 15,0 0-5-15,0-3 0 16,3 5-5-16,0 6 1 0,11 8-62 31,-2 2-10-31,-3-2-49 16,0 5 31-16</inkml:trace>
  <inkml:trace contextRef="#ctx0" brushRef="#br0" timeOffset="159652.8703">16596 17095 212 0,'-6'-3'82'0,"0"6"-44"0,0-1-40 16,3-2 17-16,0 8-11 16,-3-2-2-16,3-1 1 15,0 0 2-15,3-2-2 16,0 7-4-16,6-2-2 0,3 6 2 16,0-1 2-16,0 5 2 15,0-2 1-15,-3 0-2 16,-6-3-2-16,0 1 3 15,-3-7 0-15,-6 1 1 16,0-8 2-16,0 0-21 0,-3-8-9 16,3 3-32-16,1-11-13 15,5 0-9 1</inkml:trace>
  <inkml:trace contextRef="#ctx0" brushRef="#br0" timeOffset="159837.2206">16694 16973 228 0,'-3'19'85'0,"3"-1"-46"0,0 11-50 0,0-10 13 0,0 5-2 16,0 5 4-16,3 2-1 16,0-4-2-16,0-1 0 15,0-5-34-15,0-2-15 0,3-6-40 16</inkml:trace>
  <inkml:trace contextRef="#ctx0" brushRef="#br0" timeOffset="160001.7969">16590 17103 276 0,'6'-14'104'0,"9"7"-56"0,18-9-56 0,-18 13 16 16,3-2-8-1,5-1 0-15,4 1-33 0,0-3-15 16,6 8-60-16,-1 0-26 16</inkml:trace>
  <inkml:trace contextRef="#ctx0" brushRef="#br0" timeOffset="160779.1037">17072 16984 132 0,'0'2'52'0,"3"11"-28"0,12 11-8 0,-9-8 16 15,3 8-2-15,0 16 0 16,0-6-13-16,0 6-3 0,-3-8-8 16,0-1-4-16,0 1 1 0,-3-11-2 15,0 0 2-15,0-5 0 16,-3-16 7-1,0 0 2-15,-3-5-4 16,3-6-3-16,0-2-2 16,0-8-3-16,3-6 1 15,6 4-1-15,3 2 4 16,2 2 5-16,4 6-5 16,6 5 0-16,-3 3-2 15,-3 5-2-15,-3 15 1 16,0 1 1-16,-6-2-1 15,-4 4 2-15,1-5-2 0,-3 0-1 16,-3-5-19 0,0 6-8-16,-3-9-37 0,3 6-14 15,0-9-10 1</inkml:trace>
  <inkml:trace contextRef="#ctx0" brushRef="#br0" timeOffset="161154.6116">17450 17235 160 0,'3'-13'60'0,"0"0"-32"0,-6-1-13 0,3 9 20 16,-3-3 1-16,0 5 2 0,-2 3-14 15,-7 3-6 1,-3 10-11-16,0 1-3 0,0-1 0 16,3 5-2-16,3-5-2 0,3 6 1 15,3-3-1-15,0-3 0 16,3-2 0-16,6-3-3 15,6 0 2-15,0-6-1 16,-3-4 0-16,0-6 0 16,-3 2 0-16,0-4 0 15,0-1 0-15,0-2 4 16,-6 5 1-16,3 3 1 16,0-1 2-16,0 4-1 15,0 4 0-15,3 9-3 16,-1-3 1-16,1 5-4 15,-3 0-2-15,3 1-1 16,0-4 3-16,3-2-31 0,-3-3-13 16,3-5-19-16,-3-5-6 15,0 0-11 1</inkml:trace>
  <inkml:trace contextRef="#ctx0" brushRef="#br0" timeOffset="161353.5121">17519 17026 232 0,'-3'-27'88'0,"6"22"-48"0,0-3-31 0,-3 8 19 16,3 0-12-16,-3 0-4 15,6 8-3-15,3 5 1 0,0 6-5 16,-3 7-1-16,0 6 0 0,0 8-2 16,0-8-2-16,2 2-8 15,-2-8-5-15,3-7-40 16,0-1-15-16,0-10-38 15</inkml:trace>
  <inkml:trace contextRef="#ctx0" brushRef="#br0" timeOffset="161605.0197">17849 17010 160 0,'0'-29'63'0,"-3"16"-34"0,-12-14-14 16,12 19 18-16,-5 0 15 15,-4-2 7-15,0 7-16 0,-3 1-8 16,0 4-18 0,0 11-9-16,3 3-2 0,3 8-2 15,3 8 0-15,3 5 0 0,3 8 0 16,0-3 0-16,3-2 0 16,0-6-9-16,0-7-2 15,0-1-23-15,0-7-10 16,-3-6-35-1,0-2-56-15,-6-4 32 16</inkml:trace>
  <inkml:trace contextRef="#ctx0" brushRef="#br0" timeOffset="161729.3027">17638 17222 260 0,'-12'-29'99'0,"12"29"-54"0,0 0-44 0,3-6 19 0,6 1-11 16,6 0-3-16,9-3-3 15,5 3-3-15,4 5 1 16,0-3-28-16,-3-2-9 0,-4-1-79 15</inkml:trace>
  <inkml:trace contextRef="#ctx0" brushRef="#br0" timeOffset="163091.2135">18171 17084 132 0,'-6'0'49'0,"3"5"-26"0,-3 1-16 0,3-4 15 0,0 4-4 16,0 2 1-16,-3 0-6 15,3 7 0-15,0 7-8 16,3 1 1-16,0-1 1 0,6-4-1 16,3-2-1-16,3-5 1 15,3-4 1-15,3 1 3 16,5-8 1-16,-2 0-8 15,-3-13-3-15,-6 0-1 16,0-3 0-16,-6 0 3 16,-9 0 1-16,-6-2 1 15,-3 5 0-15,-3 5 4 16,0-3 3-16,0 6-4 0,1-3 1 16,2 8-21-1,3-3-5-15,3 1-30 16,6-1-11-16,3-2-31 15</inkml:trace>
  <inkml:trace contextRef="#ctx0" brushRef="#br0" timeOffset="163322.8676">18364 16870 240 0,'-12'-13'90'0,"9"10"-48"0,-3 6-36 0,3-3 20 0,0 10-16 15,1-2-6-15,2 19 0 16,0-1-1-16,2 1-1 16,4 4 1-16,0 4 0 0,3-6-4 15,0 3-1-15,-3-3-26 16,0-3-9-16,-3 1-49 16,-3-9-47-1,-3-5 48-15</inkml:trace>
  <inkml:trace contextRef="#ctx0" brushRef="#br0" timeOffset="163472.2271">18192 17108 280 0,'-9'-5'104'0,"12"-1"-56"0,6 4-60 16,-3-1 15-16,8 0-3 0,10-2 4 16,3 0 1-16,0-3 2 15,3 3-4-15,2 5-35 0,10-3-13 16,-3-2-68-1</inkml:trace>
  <inkml:trace contextRef="#ctx0" brushRef="#br0" timeOffset="163697.0336">18686 16880 184 0,'-3'3'68'0,"3"2"-36"0,0 30-13 0,0-19 21 0,0 0-5 16,0 2 0-16,0 3-18 15,3-2-5-15,0 5-8 16,6-3-12-16,0-3-4 0,2 1-32 16,1-6-13-16,0-5-48 15</inkml:trace>
  <inkml:trace contextRef="#ctx0" brushRef="#br0" timeOffset="164006.4308">18843 17084 224 0,'-5'8'85'0,"5"3"-46"0,3 5-46 0,-1-11 16 15,1 8-2-15,3 0 4 16,3 6 5-16,0-6 4 15,6 0-10-15,0-13-6 0,3 0-2 16,0-5 0-16,-3-6 1 16,-3 1 1-16,-4-3 0 15,-5 2 0-15,-8-2 2 16,-7 0-1-16,-3-1 0 16,0 4-3-16,0-1-2 15,0-2 1-15,-3 8-1 16,3-3-16-16,3 2-6 15,6 4-25-15,3-4-7 16,6 1-5 0,3 3-43-16,3-4 14 15</inkml:trace>
  <inkml:trace contextRef="#ctx0" brushRef="#br0" timeOffset="164252.1131">18977 17050 208 0,'-3'16'79'0,"6"-3"-42"0,0 0-37 16,0-8 18-16,3 6 1 15,3-3 3-15,3 0 2 16,0-3 0-16,3 0-13 16,0-2 0-16,0-3 0 0,-3-3 0 15,0-2 1-15,-4-3 0 16,-2-2 0-16,-6 2-4 0,-6-3-3 16,-2 1-5-16,-1-1-2 15,-3-2-4-15,0 7 1 16,0-2-26-16,3 3-9 15,3 3-40-15,0-4-16 16,6 1-2 0</inkml:trace>
  <inkml:trace contextRef="#ctx0" brushRef="#br0" timeOffset="164594.6189">19114 17066 188 0,'6'31'71'0,"-3"-17"-38"0,0 25-32 0,-3-20 16 15,3 5-5-15,-3-3 1 0,0-3-1 16,0-2 2-16,0 3-7 16,0-9 0-16,0 1 0 0,0-6 3 15,0-5 4-15,-3-2 1 16,0-9 0-16,0-2-3 16,0-14 0-16,0-4-9 15,3-1-2-15,3-3-1 16,3 4 0-16,6-1 11 15,6 5 5-15,0 6-8 16,0 3-4-16,3 12 3 16,-4 6 5-16,1 3 3 15,-3 5 0-15,-3 0 1 16,-6 5 0-16,-6 0-6 16,-3 1-2-16,-3-4-15 15,-3-2-8-15,-6 3-50 0,0-9-22 16,-8-2-54-1</inkml:trace>
  <inkml:trace contextRef="#ctx0" brushRef="#br0" timeOffset="167340.3493">19671 16994 36 0,'6'-10'13'0,"-6"-1"-6"0,6 3 16 0,-3 3 15 16,0 5 3-16,0-5 0 15,0 5-5-15,-3 0 0 16</inkml:trace>
  <inkml:trace contextRef="#ctx0" brushRef="#br0" timeOffset="167639.5939">19695 16968 298 0,'0'18'18'0,"3"3"-3"15,0 6-9-15,3-3-2 16,3 2 0-16,3-2 0 0,-1-3-2 16,1-5-2-16,0-5 3 15,3-17 2 1,0 1 0-16,-3-6-5 15,3-4-2 1,-3-7 1-16,-9 7 0 0,0-1 1 16,-3 0 0-16,-6 3 2 15,3 2 3-15,-3-2 7 16,3 7 2-16,0 4-10 16,9 2-1-16,0 8-3 15,3 2 2-15,0 6-1 16,0-3-1-16,-1 6 1 15,4-1-1-15,0-4-3 16,0-6 0-16,0 2-38 16,0-7-17-16,0 2-40 15</inkml:trace>
  <inkml:trace contextRef="#ctx0" brushRef="#br0" timeOffset="167982.6888">20019 16973 156 0,'0'-5'57'0,"0"-3"-30"0,0 0-7 0,0 5 21 16,0 3-5-16,-3 0 2 0,0 0-13 16,-3 6-3-16,-3-1-13 15,3 0-8-15,0-2-1 0,1 7-2 16,2-2 0-16,6 0 2 15,2 3 0-15,4-3 0 16,0 5 0-16,-3 0 0 16,0 0 0-16,-6 6 0 15,-3-6 2-15,-3 0-1 16,-3 1 2-16,0-1 0 16,-2-5 1-16,-1-3-2 15,0-5-2-15,3 0-13 16,0 0-4-16,3-5-33 15,6-3-15-15,6 3-35 16</inkml:trace>
  <inkml:trace contextRef="#ctx0" brushRef="#br0" timeOffset="168377.2856">20147 16997 180 0,'-6'-3'68'0,"6"6"-36"0,0-1-35 0,3-2 13 16,0 8 8-16,3-2 8 16,0-1 0-16,3 0-1 15,0 3-13-15,0-2-8 0,3-4 0 16,0 3-1-16,0-5 3 16,-3-5-8-16,5 3-3 0,-8-4 7 15,3-2 3-15,-9-2-2 16,0 4 0-16,-3-2-6 15,-3 1 0-15,0-1-1 16,-2 2-1-16,-4 1 4 16,0 5 0-16,0 0-2 15,-3 5 2-15,0 1 1 16,0 2 2-16,3-1 5 16,6 7 6-16,6-1-9 15,3 5-5-15,3-4 3 16,3 4 0-16,3-5 0 15,3-5-2-15,3 0-35 16,3-5-14-16,5-6-59 16</inkml:trace>
  <inkml:trace contextRef="#ctx0" brushRef="#br0" timeOffset="168632.0638">20388 16941 184 0,'-12'0'71'0,"9"0"-38"0,-5 19-32 0,5-14 16 16,0-2 2-16,0 2 5 15,3 3-3-15,0-3-3 16,3 3-10-16,3-3-3 0,5 9 1 16,-2-4-3-16,-3 1 0 0,0-1 5 15,-6-2 5-15,-3 3-3 16,-3-3 0-16,0-3-4 15,-3-2-1-15,-5 0-34 16,-4-3-15-16,3-3-75 16</inkml:trace>
  <inkml:trace contextRef="#ctx0" brushRef="#br0" timeOffset="169382.2325">20796 16915 144 0,'-3'0'55'0,"3"0"-30"0,0 13-18 15,0-8 28 1,0 9-7-16,0-1-3 16,0 8 0-16,0 3-15 15,3-3-3-15,3 5-1 0,0-7-3 0,3-6-2 16,3 0 0 0,0 1 1-16,0-9 3 15,3-5 2-15,-4-5-6 0,1-3 0 16,-3-6-6-16,0 1 1 15,-3-5 2-15,0 7 1 16,-3-2 3-16,-3 2 1 16,0 1 5-16,0 2 5 15,0 2-3-15,3 4 0 16,-3 2-4-16,6 2 1 16,0 6-4-16,0 3 0 15,0-3-1-15,3 5-2 0,0-2 1 16,0-3 1-16,3 5-21 15,-3-5-9-15,-1-3-41 16,1 0-16-16,-3 1-5 16</inkml:trace>
  <inkml:trace contextRef="#ctx0" brushRef="#br0" timeOffset="169845.6653">21067 16949 212 0,'0'0'82'0,"0"3"-44"0,6 13-42 16,-3-11 13-16,0 14 6 15,0 2 5-15,0 5 1 0,-3 1 2 16,3 12-13 0,0-2-3-16,0-2-3 0,0-6-2 0,0-5 1 15,0-6-2-15,-3-5-1 16,0-2 3-16,0-6 2 15,0-5-4-15,-3-5-1 16,0-6-5-16,0-10 1 16,0 3 0-16,0-9 2 15,0 1 1-15,3 2 3 16,0-2 1-16,3-1 3 16,3 1-1-16,3 4 2 15,0 1 2-15,3-3 5 16,-1 6-6-16,4 2-2 15,6 6-3-15,-6 7 0 16,-3 6-2-16,-3 7 2 0,-6-2 2 16,-3 11 2-1,-6-1-1-15,-3-2-1 0,0 5-8 16,0-10 0-16,-3 2-15 16,-3-2-5-16,6-9-15 15,0-2-4-15,1 0-28 16,2-5-10-16,6-3-11 15</inkml:trace>
  <inkml:trace contextRef="#ctx0" brushRef="#br0" timeOffset="170265.7837">21252 16986 184 0,'3'11'71'0,"2"-1"-38"0,1 9-32 0,-3-6 16 16,0 6 6-16,-3 2 8 15,0 5-5-15,0 3-3 16,0-2-13-16,3-6-4 0,0 3 0 16,0-8-3-16,-3-3-2 15,0-8 0-15,0 3 1 16,0-8-1-16,-3-8-1 16,0-10-4-16,0 2 0 15,0-8 2-15,0 3 1 16,3-6 3-16,0 1 1 15,0 2-4-15,6-2 1 0,3-6 0 16,0 5 2-16,3 9-1 16,3-3-1-16,0 13 3 15,0-3 0-15,0 11 1 16,-3 8 0-16,-3-2 4 16,-4 7 3-16,-2 0-6 15,-6 0-1-15,-2 3 2 16,-1-3 1-16,0 1-14 15,-3-4-6-15,3-5-26 16,0 1-10-16,0-6-30 16,3-6-50-1,3 4 30-15</inkml:trace>
  <inkml:trace contextRef="#ctx0" brushRef="#br0" timeOffset="170611.7015">21424 16965 208 0,'3'8'77'0,"9"-8"-42"0,-3 8-34 0,-3-3 14 16,3 1-4-16,0-1 1 16,0-3 9-16,3 6 4 15,0-2-13-15,-1-6 2 0,1 0 0 16,0 0-7-16,0-3-2 16,-3-2-3-16,-3-1-2 15,0-7 1-15,-6 0 1 16,0 5-1-16,-6-2-1 15,0 2-4-15,-3 0 0 16,0 2 0-16,-3 6-1 16,-3 6 4-16,1 2 0 0,2 0 1 15,3 5 2-15,6 0 1 16,0 3 1-16,6 0-2 16,3 2 1-16,0-2 0 15,6 0 1-15,-4-3-27 16,4-5-9-16,0-3-30 15,3-5-12-15,0 0-20 16</inkml:trace>
  <inkml:trace contextRef="#ctx0" brushRef="#br0" timeOffset="170895.4758">21630 16992 200 0,'0'5'74'0,"14"5"-40"0,-8 6-40 0,-3-8 12 15,0 0-4-15,0 0 3 16,-3-3 7-16,-3 1 4 16,3 2-8-16,-6-3-2 0,3-5-2 15,0 0 9-15,0 0 3 16,0-5 8-16,1-3 2 16,-1-3-5-16,3 1 0 15,0-1-10-15,8-2-2 16,4-1-7-16,3-1-4 15,0 4 1-15,0-2 2 0,0 8-22 16,0-3-8 0,0 0-46-16,3 5-16 0,-7-5-13 15</inkml:trace>
  <inkml:trace contextRef="#ctx0" brushRef="#br0" timeOffset="171528.1385">21999 16698 184 0,'-3'0'68'0,"6"3"-36"0,3 15-29 0,-3 1 17 0,3 2 3 16,-1 10 3-16,-2 4-7 16,0-3-1-16,0-1-11 15,0 4-2-15,0-11 1 0,-3-3-3 16,3-3 0-16,-3-5 1 15,0-2 0-15,0-3 0 16,0-3 0-16,0-5 2 16,0-2 1-16,0-6-1 15,3 2-1-15,0-4-6 16,3-1-1-16,3-2-2 16,3 8 3-16,6 2 0 15,-3-2 3-15,0 13-3 16,-3-3 0-16,-3 3 1 15,-1 3 2-15,-2-4-1 0,0 7 2 16,0-6-26-16,-3-3-10 16,3 3-43-1,0-3-60-15,6-5 30 16</inkml:trace>
  <inkml:trace contextRef="#ctx0" brushRef="#br0" timeOffset="171886.0501">22344 16915 272 0,'-21'-5'101'0,"12"2"-54"0,-3 3-53 16,6 8 17-16,-3 0-3 15,-6 2 5-15,7-2 2 16,-4 6 0-16,3-1-7 16,3 0-3-16,3 0-1 0,3-2-2 15,6-3-2-15,0 2-2 16,3-7-1-16,0-3-3 15,-1 0 1-15,1-5 1 16,0-3 2-16,-3 5 1 16,-3-2 3-16,0-1-1 15,0 1 2-15,-3 3-4 16,0-4 0-16,0 6 1 16,0 0 0-16,3 8-3 15,3-3 2-15,0 6 1 16,-3-3 2-16,9 0-14 0,-3 0-7 15,6-3-45 1,0-5-26 0,-3 0-43-16,0 0 42 15</inkml:trace>
  <inkml:trace contextRef="#ctx0" brushRef="#br0" timeOffset="172082.5543">22406 16830 244 0,'-6'-16'90'0,"12"14"-48"0,-3-1-49 0,-3 3 14 16,3 5 4-16,3-2 7 16,0 10 4-16,3 0 4 0,-3 11-14 15,0-3-7-15,0 6-1 16,0-1-3-16,0 1-1 16,0-9-26-16,-3 3-10 0,0-5-33 15,3-5-13-15,0-6-12 16</inkml:trace>
  <inkml:trace contextRef="#ctx0" brushRef="#br0" timeOffset="172323.1999">22692 16777 224 0,'-3'-37'85'0,"0"13"-46"0,-6 1-39 15,9 15 18-15,-6 0 19 16,-3 2 13-16,0 1-17 0,-5 5-9 15,2 5-14 1,0 3-9-16,-3 14-2 0,3 7 1 16,0 5 0-16,9 6-3 0,3-1 2 15,3-2 1-15,6 3 2 16,-3-5-17-16,0-6-4 16,0-3-31-16,-3-5-12 15,0-5-56 1</inkml:trace>
  <inkml:trace contextRef="#ctx0" brushRef="#br0" timeOffset="172487.6326">22463 16981 304 0,'-3'-8'112'0,"6"8"-60"0,6 0-63 16,-6-5 18-16,12 5-7 15,3-8 2-15,5 0-3 16,4 3 0-16,0-1 1 15,3 6-66-15,0 6-28 0,-7-4-15 16</inkml:trace>
  <inkml:trace contextRef="#ctx0" brushRef="#br0" timeOffset="172832.4283">22960 16952 156 0,'-3'-3'60'0,"-3"3"-32"0,6 3-26 0,-3 0 14 16,0 2 25-16,-3 3 15 15,-3-3-15-15,3 6-6 16,0-1-21-16,0 3-9 0,3 3-3 16,3 0-5-16,6-3 0 15,3 1 2-15,-3-4 2 16,9-4-2-16,9-6-2 15,-3-3-5-15,-3-5-2 16,0 3-2-16,-7-3 2 16,-2 2 8-16,-3-2 3 15,-9 1-2-15,-3-4 1 16,-5 6-9-16,-1-6-4 16,0 0-18-16,0 4-7 0,3-7-53 15,3 4-28 1,6 2 58-16</inkml:trace>
  <inkml:trace contextRef="#ctx0" brushRef="#br0" timeOffset="173074.0742">23198 16751 272 0,'0'-45'101'0,"0"42"-54"0,-3-7-37 15,0 7 25-15,-6 0-1 16,6 1 1-16,-3 2-12 15,-3 5-4-15,-2 8-11 16,5 11-7-16,0 5-4 0,-3 5-1 16,9 4 3-16,0-4-2 0,9 6 1 15,0-9-9 1,0-4-5-16,-1-1-25 0,1 1-9 16,-3-9-29-16,-6-2-10 15,6-5-13 1</inkml:trace>
  <inkml:trace contextRef="#ctx0" brushRef="#br0" timeOffset="173227.4793">23002 16999 344 0,'-27'-7'129'0,"30"7"-70"0,0-6-64 0,9 6 20 0,3 0-7 16,3 0 2-16,8-8-7 15,4 3-4-15,6-8 0 16,0 2-82-16,5 1-33 0,-5-4-15 15</inkml:trace>
  <inkml:trace contextRef="#ctx0" brushRef="#br0" timeOffset="174184.0233">23546 16928 152 0,'0'13'57'0,"0"-5"-30"0,0-2-32 15,0 7 54 1,0 3-18-16,3-1-12 16,0-1-7-16,0 4-8 15,0-2-5-15,-3 0-2 0,6-3-1 0,-6-5 3 16,0 3-44-16,0-9-19 16,0-2-17-1</inkml:trace>
  <inkml:trace contextRef="#ctx0" brushRef="#br0" timeOffset="174378.5385">23538 16862 272 0,'-9'-8'104'0,"9"5"-56"0,0 3-96 0,0 0 1 16,0 0-21-16,0 0-1 0,0 6 20 15,9-6 12-15,-4 5 13 16,-5-5 5-16,9 0-2 16,-3 8-1-16</inkml:trace>
  <inkml:trace contextRef="#ctx0" brushRef="#br0" timeOffset="174664.2992">23618 16939 188 0,'0'34'71'0,"0"-23"-38"0,0 2-28 15,0-5 19-15,3 0-13 16,-3 5-3-16,0-2-3 15,0-4 1-15,0-1-3 16,0-4 3-16,0-2 3 0,0 0-1 16,3 0 3-16,0-5-11 15,0-5-4-15,-3-1-12 16,9-10-2-16,-3 0 4 16,3 2 4-16,-3 3 8 0,5 6 3 15,-2-1 3-15,0 11 2 16,0 11 3-16,0 2 5 15,-6 0-2-15,6 3 1 16,-3 2-7-16,-3 1-2 16,0 0-2-16,-3-4-2 15,9-1-37-15,3-9-17 16,-6 3-44 0</inkml:trace>
  <inkml:trace contextRef="#ctx0" brushRef="#br0" timeOffset="174877.8671">23796 16727 272 0,'-8'13'101'0,"11"6"-54"0,5 12-55 16,-5-12 16-16,-3 2-8 15,6 11 0-15,-3 8 0 16,6-9 0-16,-3 1 0 15,0 0-3-15,3-3 2 0,-3-5-41 16,0-8-19-16</inkml:trace>
  <inkml:trace contextRef="#ctx0" brushRef="#br0" timeOffset="175094.5009">23657 16862 336 0,'-12'0'126'0,"12"-5"-68"0,6 5-72 0,0 0 19 15,3-3-1-15,5 0 7 16,7-5-1-16,3 3 2 16,0-3-7-16,3 3-3 0,-1-3 1 15,4 8-42-15,-3 0-16 16,-3 5-87-1</inkml:trace>
  <inkml:trace contextRef="#ctx0" brushRef="#br0" timeOffset="175344.3529">23862 17082 308 0,'0'-6'115'0,"9"1"-62"0,3 0-86 0,-6 2 6 16,9-2-12-1,3 5-2-15,-1-6-39 0,-2 1-18 16,6 2 30-16,-3 3 13 15</inkml:trace>
  <inkml:trace contextRef="#ctx0" brushRef="#br0" timeOffset="175747.6128">24085 16941 256 0,'-6'-26'96'0,"6"26"-52"0,-3 0-56 0,0 0 13 0,0 8 11 15,-6-3 9-15,0 8 1 16,-2-2-1-16,2 2-11 16,0 0-6-16,0 3-3 0,9 3-1 15,0-1 0-15,0-2 0 16,9 0 2-16,0-8-3 16,0 3 0-16,0-9 1 15,-4 3 0-15,10-10 0 16,-6 3 0-16,-3-9-3 15,3 3 0-15,-6-3 4 16,-3-2 1-16,0 5 0 16,-3 0-2-16,0-2 1 15,-3 7-1-15,6-2 2 16,0-1 3-16,0 6-4 16,6 8-1-16,0-2 0 15,3 7 0-15,0-2-5 0,0-1 1 16,3 1-40-16,3-3-16 15,-3 2-125 1,2-7 79 0</inkml:trace>
  <inkml:trace contextRef="#ctx0" brushRef="#br0" timeOffset="176062.4492">24201 16968 236 0,'-15'-13'90'0,"24"13"-48"0,-3 5-49 0,0 3 9 15,0-3 1-15,-3 6 6 16,6-3 5-16,-6-1-7 16,6 4 11-16,-9-3 5 15,6-3-9-15,-3-2-5 0,-3 5 0 16,0-8 2-16,-3 0 5 16,-3 0 4-16,6-3-1 15,-3-2-2-15,-3-3-5 16,6-3 0-16,0-4-7 15,0-4-3-15,6 6-1 16,-3 0 1-16,9-1-3 16,-3 1-2-16,9 5-5 15,-6 3-2-15,5 0-39 16,-5 5-18-16,0 0-27 16,-3 5-12-16,-3-5 11 15</inkml:trace>
  <inkml:trace contextRef="#ctx0" brushRef="#br0" timeOffset="176367.3013">24395 16693 244 0,'3'0'93'0,"9"0"-50"0,-3 23-48 0,-3-7 15 16,0 3 14-16,-6 2 11 15,0 3-3-15,0 8-1 16,0-3-17-16,0 2-9 0,0-4-1 16,0-1-3-16,5-7-1 0,-2-6 1 15,3 0-1-15,0 0 0 16,3-2 0-16,0-3 0 16,9 0 0-16,-3 0-11 15,0-3-3-15,-3 0-20 16,-3 1-5-16,-6-4-37 15,6 4-17-15,-9 2-3 16</inkml:trace>
  <inkml:trace contextRef="#ctx0" brushRef="#br0" timeOffset="176594.0732">24395 16661 252 0,'-6'-5'93'0,"6"5"-50"0,18-3-37 0,-15 3 22 15,6-5-4-15,0 2 3 16,2-2-15-16,7-1-7 16,0 4-3-16,-3-1-20 0,6 0-5 15,-3 3-60-15,-6 3-25 16,-3 0 7-1</inkml:trace>
  <inkml:trace contextRef="#ctx0" brushRef="#br0" timeOffset="176962.1293">24600 16685 296 0,'-3'-6'112'0,"6"6"-60"0,3 0-74 16,0 0 13-16,3 0 3 15,3 0 7-15,-3 0 7 16,3-2 6-16,-3-1-8 16,0 0-3-16,3 1 0 0,-7 2-2 15,-2 2-1-15,3 4-2 16,-6 7 1-16,3 11-1 16,-3 5 0-16,3 3 2 15,-3 5 2-15,6 5-3 16,-3 0-2-16,-3-2 2 0,6-3 0 15,-3-5 3-15,-3-6 1 16,0-5-1-16,0-2 1 16,-3-6 4-16,-3-2 4 15,-3-3-4-15,-3-3 1 16,1-5-5-16,-1 0-2 16,-3 0-14-16,9-3-4 15,-3 1-29-15,3 2-10 16</inkml:trace>
  <inkml:trace contextRef="#ctx0" brushRef="#br0" timeOffset="177195.9859">24925 17026 252 0,'-3'5'96'0,"3"3"-52"0,-6 5-54 16,3 1 16-16,-9-1 3 15,-6 3 3-15,-3-3-5 16,0 3-2-16,0 5-102 16,4-2-44-16,-1-4 52 15,6-1 28-15</inkml:trace>
  <inkml:trace contextRef="#ctx0" brushRef="#br0" timeOffset="179003.815">16980 17579 136 0,'0'0'52'0,"-3"0"-28"0,6-5-11 16,-3 5 17-16,0 0-2 16,0 0 3-16,0 0-2 15,0 0 2-15,0 0-17 16,0 8-4-16,0 2-2 0,0 6 0 15,0 3 0-15,3-1-4 16,3-5-1-16,0 6-1 16,3-6-2-16,-3-5 1 15,3-8 1 1,0 0 1-16,0 0-1 0,-3-5-2 16,0-6 1-16,0 1 1 15,0 2-1-15,-3 2-1 16,-1-2 1-16,1 3-1 15,-3 5-3-15,12 13-2 16,3 1 2 0,0-1 2-16,0 0 3 15,-3 0 1-15,3-7 1 16,-3 1 4-16,3-7 3 0,-3 0-2 16,-1 0 0-16,1-7-3 15,0-1-1-15,-6-6-8 16,-3 4 0-16,-3-9-26 15,0 6-8-15,0 0-25 16,-3 0-9-16,0-1-26 16</inkml:trace>
  <inkml:trace contextRef="#ctx0" brushRef="#br0" timeOffset="179395.8021">17197 17455 172 0,'-3'-11'66'0,"3"11"-36"0,3-3-35 15,0 3 10-15,3-5 10 16,0 5 7-16,0 0 1 0,3 0 0 16,0 8-12-16,0 11 2 0,0 2 3 15,-3 2-4-15,0 12-2 16,0-3-3-16,0-1-2 16,-3-4-3-16,0-6 1 15,0-2-2-15,-3-6-1 16,0 0 3-16,0-5 2 15,0-8-2-15,3 0-2 16,3-8-7-16,0-5-1 16,6 0 1-16,-1-1 3 15,1 1 2-15,3 0 1 16,0 8 2-16,0-1 3 16,0 6 4-16,0 6 5 15,0 4-6-15,-3 3 0 16,-4 3-4-16,1 0-1 0,0-5-10 15,-3-1-5-15,0-2-23 16,0-2-10-16,-3 1-9 16,0-7-5-16,0 0-27 15</inkml:trace>
  <inkml:trace contextRef="#ctx0" brushRef="#br0" timeOffset="179502.1647">17501 17677 212 0,'0'-11'82'0,"3"11"-44"0,0 0-38 16,0 6 18-16,0-1-14 15,3 3-2-15,-3 2-2 16,3 4 2-16,-3-1-1 0,0 0-9 16,0 0-5-16,0-5-44 15</inkml:trace>
  <inkml:trace contextRef="#ctx0" brushRef="#br0" timeOffset="179618.4743">17546 17547 236 0,'-3'-8'90'0,"6"8"-48"0,-3-5-53 0,0 5 13 15</inkml:trace>
  <inkml:trace contextRef="#ctx0" brushRef="#br0" timeOffset="179696.6972">17555 17534 350 0,'9'5'-13'0,"5"-2"-28"16,1-3-13-16,0 5-27 15,0-5-10-15</inkml:trace>
  <inkml:trace contextRef="#ctx0" brushRef="#br0" timeOffset="179784.9137">17692 17568 180 0,'-12'6'68'0,"6"-1"-36"0,-6 0-22 15,9 6 20-15</inkml:trace>
  <inkml:trace contextRef="#ctx0" brushRef="#br0" timeOffset="179864.9018">17647 17621 356 0,'-3'16'19'0,"3"0"-9"15,0-3-8-15,3 3 1 0,6-3-4 16,3-5 0-16,0-2-15 15,3-4-4-15,-1-2-30 16,-2 0-10-16</inkml:trace>
  <inkml:trace contextRef="#ctx0" brushRef="#br0" timeOffset="180207.7825">17754 17444 204 0,'3'11'77'0,"0"2"-42"0,3 8-32 0,-3-8 17 16,0 8-1-16,-3 3 3 16,0 3 3-16,0-1 2 15,6-7-14-15,-6-6-8 0,0 0-1 16,0 0 1-16,9-21 4 15,6-2-4-15,0 2-7 16,-4 3-2-16,4-3 2 16,-3 2 1-16,0 6 1 15,3 6 0-15,-3-1 0 16,0 8 0-16,0-5-14 16,-3 5-5-16,0-5-45 15,-3-2-21-15</inkml:trace>
  <inkml:trace contextRef="#ctx0" brushRef="#br0" timeOffset="181204.3339">18174 17552 208 0,'0'0'79'0,"3"3"-42"0,0 10-34 0,-3-7 17 15,3 2-10-15,0 5-3 16,0 5-4-16,0 1 0 16,0-6-2-16,0 0-16 0,0-5-5 15,-3-2-78 1</inkml:trace>
  <inkml:trace contextRef="#ctx0" brushRef="#br0" timeOffset="181361.0411">18156 17457 256 0,'-9'-8'96'0,"12"8"-52"0,3-5-69 15,-3 5 9-15,3 0-7 16,0 5 1-16,3-5-7 15,0 6-2-15,6-4-45 16,5 4-20-16</inkml:trace>
  <inkml:trace contextRef="#ctx0" brushRef="#br0" timeOffset="181612.8461">18332 17510 228 0,'-15'0'88'0,"12"3"-48"0,-18-1-47 0,18 4 16 15,0-4-4-15,0 1 2 16,3 0 1-16,6 7 2 16,3-2-5-16,0 0 1 0,0 5 1 15,0-2-6-15,-3 7 0 16,-3-2 3 0,-3 3 2-16,-3-6 2 15,-3 0-4-15,-6-5-3 16,3-2-31-16,0-6-13 15,3-6-66 1</inkml:trace>
  <inkml:trace contextRef="#ctx0" brushRef="#br0" timeOffset="182261.4937">18701 17515 124 0,'-18'-8'46'0,"15"3"-24"0,-3 5-8 0,3 0 17 16,-3 0 0-16,-3 8 2 15,0 3-14-15,0 2-4 0,0 0-9 16,0 14-2-16,3-1 2 0,3 1 1 16,3-4 1-16,6-7-4 15,3-3-3-15,3-7 2 16,3 2 0-16,0-8-8 15,6-8-4-15,-3 0-2 16,-4-5-1-16,-2-1 7 16,-3 1 2-16,-3 0 5 15,-3 0 3-15,-6 2 7 16,0 3 2-16,0 3-1 16,0 2 0-16,9 6-7 15,0 2-2-15,0 3-2 0,3 11-2 16,0-6 3-16,0 0 0 15,0 0-26-15,0-5-9 16,-3-2-37 0,0-1-51-1,0-5 26-15</inkml:trace>
  <inkml:trace contextRef="#ctx0" brushRef="#br0" timeOffset="182478.2624">18846 17338 220 0,'0'5'82'0,"3"3"-44"0,3 24-36 15,-3-13 19-15,0 4 2 16,0 1 3-16,0 8-13 16,0-3-6-16,3 3-4 15,0 0-7-15,0-6-2 0,6-2-35 16,0-8-13-16</inkml:trace>
  <inkml:trace contextRef="#ctx0" brushRef="#br0" timeOffset="183043.1208">19025 17547 240 0,'0'8'90'0,"6"5"-48"0,0 6-49 0,-3-6 14 15,0 6-7-15,0-1 2 16,-3-5 16-16,0-5 9 16,3 6-14-16,-3-7-7 0,0-1-2 15,0-6-5-15,0 0 0 16,0-3 3-16,0-7 1 16,0-4 1-16,3-4 0 15,0 2-2-15,0-3-2 16,3 1 1-16,3-1-1 15,0 6-7-15,0 5 0 16,2 3-19-16,4 2-6 16,6 3 6-16,-3 3 2 15,-3 2 4-15,0 0 0 0,-3-2 8 16,-3 2 5-16,0-5 5 16,-1 6 1-16,1-6 3 15,-3 0 1-15,0-6 1 16,0 6 0-16,0-5-2 15,-3 2-2-15,0-2 3 16,0 0 0-16,-3-3 1 16,0 3 0-16,-3 2 4 15,0-2 3-15,-3-1 0 16,0 4 3-16,-6 2 4 16,-5 0 1-16,2 2-2 15,0 4 2-15,3 2-10 16,3 5-3-16,0 0-2 0,3-2 0 15,9 5-5-15,3 2-1 16,6-5-10-16,3 6-3 16,0-11-25-16,0 2-9 15,-1-7-50 1,4 2-23-16,-3-10 61 16</inkml:trace>
  <inkml:trace contextRef="#ctx0" brushRef="#br0" timeOffset="183167.449">19388 17534 160 0,'-3'-8'60'0,"6"5"-32"0,-3-5-33 0,0 8 10 0</inkml:trace>
  <inkml:trace contextRef="#ctx0" brushRef="#br0" timeOffset="183417.7287">19379 17515 327 0,'-9'0'51'0,"0"11"-22"15,-2-3-18-15,2 5-7 0,0 0-5 16,3 1 0-16,0 7 3 15,6-3 1-15,0 1-1 16,6-6 1-16,0-5-7 16,6-3-1-16,-1-5-7 15,4-5 0-15,0-3-3 16,-3-5 2-16,-3 2 5 16,-3-2 4-16,0 0 3 15,-3 2 1-15,0 1 2 16,-3 2 3-16,0 2 4 15,0 6-4-15,0 8-3 16,3 8-6-16,0-3 0 16,3 3-16-16,0 3-6 15,3-11-27 1,3 2-55-16,3-15 16 16</inkml:trace>
  <inkml:trace contextRef="#ctx0" brushRef="#br0" timeOffset="183810.2618">19620 17547 192 0,'0'-18'74'0,"-15"12"-40"0,4-2-24 0,8 6 20 16,-6-1 2-16,0 3 3 0,0 3-17 15,-3-1-6-15,3 12-7 16,0-1-2-16,3 0 1 0,3 6-2 16,3 2 1-16,3-3-4 15,3-4 0-15,3-1-1 16,0-3 0-16,0-15 0 15,6-3-2-15,0-2 0 16,-1-4 3-16,-5-4-2 16,-3-3 1-16,-3-6 4 15,-3 6 3-15,-6-16-2 16,-3 5 0-16,1 0 8 16,-1 3 4-16,0 6 4 15,3 7 1-15,0-3-9 16,3 14-4-16,3 5-9 0,0 5-1 15,3 16 1 1,3 8 1-16,9 1-2 0,-3 1 2 16,2 1-15-1,1-6-6-15,-3 1-31 16,0-6-11-16,0-2-35 16,3-9-31-16,-3-7 53 15</inkml:trace>
  <inkml:trace contextRef="#ctx0" brushRef="#br0" timeOffset="184107.9493">19745 17497 288 0,'-3'-3'107'0,"6"6"-58"0,3 2-44 0,-3 3 22 0,3 3-6 16,0-3-1-16,0 5-10 16,3 0-4-16,-3-2-4 15,6-3-13-15,0 0-4 0,-3-3-20 16,6-5-25-1,0-3 12-15,-4-2 7 16,1-6 6-16,-3 3 3 16,0-5 0-16,0 0 26 15,-3 2 15-15,-3 1 41 16,-3 4 20-16,0 6-12 16,-3 8-6-16,-6 6-24 15,-3 17-7-15,-6 9 2 16,-2 0 3-16,-1 5-14 15,0 0-7-15,3-6-28 16,3-2-10-16,3-7-82 16</inkml:trace>
  <inkml:trace contextRef="#ctx0" brushRef="#br0" timeOffset="185284.2727">20219 17468 180 0,'-6'0'68'0,"6"2"-36"0,0 4-37 16,0 4 10-16,0-2 3 15,0 0 7-15,0 5 2 16,3-2 1-16,-3-3-9 15,3 5-1-15,0-5-1 0,0 3-10 16,0-3-3-16,0-3-26 0,-3-5-9 16,0 0-43-1,3-5-21 1,-3-1 51-16</inkml:trace>
  <inkml:trace contextRef="#ctx0" brushRef="#br0" timeOffset="185459.7615">20228 17338 260 0,'-9'-5'96'0,"9"5"-52"0,-3 0-62 0,3 0 9 16,0 0-15-16,0 5-2 16,3 0 7-16,-3-2 6 0,3 8-45 15,0-9-18-15,3 4 11 16,0-6 11-1</inkml:trace>
  <inkml:trace contextRef="#ctx0" brushRef="#br0" timeOffset="185744.5559">20305 17529 220 0,'0'18'82'0,"0"-10"-44"0,0 5-40 16,3-7 17-16,-3-1-7 15,0-2 1-15,0-3 8 16,0 0 6-1,9-8-10-15,-3 2-4 0,0-7-17 16,3 0-5-16,0 0 4 16,0-1 4-16,0 6 2 15,2 1-1-15,-2 4 3 16,0 6 0-16,3 4 7 0,0 7 4 16,-3-1-8-16,0 5-2 15,0 9 1-15,-3-6 1 16,0-2-25-16,0-6-9 15,0 0-68 1,9-13-36-16,2-8 66 16</inkml:trace>
  <inkml:trace contextRef="#ctx0" brushRef="#br0" timeOffset="185985.1939">20734 17285 220 0,'-18'6'85'0,"36"1"-46"0,-6 15-43 16,-10 1 13-16,1 7-3 16,0 1 1-16,0 1 1 15,-3 0 0-15,9 2-4 16,-3 6-7-16,3-8-1 0,-3-6-49 15,0-5-19-15,3-10-17 16</inkml:trace>
  <inkml:trace contextRef="#ctx0" brushRef="#br0" timeOffset="186180.7171">20674 17489 288 0,'-6'0'110'0,"6"0"-60"0,6-3-63 0,0 3 15 16,3 0-3-16,6-2 2 16,3 2 1-16,0 0 1 15,-1 0-2-15,1 0-1 0,0 0 1 16,0-3-43-16,0-2-19 16,0-1-49-1</inkml:trace>
  <inkml:trace contextRef="#ctx0" brushRef="#br0" timeOffset="186526.6343">20888 17314 244 0,'-9'6'93'0,"6"-1"-50"0,3 3-52 16,3 2 12-16,0 12-2 16,0-1 3-16,0 3 14 15,-3 2 8-15,0 1-13 16,0-1 4-16,3-5 1 0,-3-2-10 15,0-6-2-15,0 0-6 16,0-2-1-16,0-9 1 16,0-2 0-16,3 0-5 15,3-8 1-15,0 0 0 16,3-5-1-16,0 0 1 0,0 2 3 16,6-2-2-16,-3 11 1 15,6-1 2-15,-3 8 0 16,-1 3 0-16,-2 3 0 15,0 2-9-15,-6 0-2 16,0-5-21-16,0 3-6 16,0-9-54-1,0 4-40-15,0-6 49 16</inkml:trace>
  <inkml:trace contextRef="#ctx0" brushRef="#br0" timeOffset="186827.4356">21103 17534 244 0,'0'5'90'0,"6"-2"-48"0,6 7-49 16,-6-7 14-16,2 2-5 16,7 1 3-16,3-6 7 15,-6 0 4-15,3-6-8 16,0 6 4-16,-3-5 2 0,-3-3-10 16,0 3-4-16,-3-3-3 15,-6 0-1-15,-15-3-2 16,-3 9 6-1,0-1 1-15,-3 6 7 16,0 5 5-16,3 0-5 16,7 5 0-16,2 0 2 15,3 6 4-15,6 2-4 16,6-3 0-16,6 1-9 16,11-6 0-16,7 0-25 15,0-7-12-15,3-12-100 16</inkml:trace>
  <inkml:trace contextRef="#ctx0" brushRef="#br0" timeOffset="187695.5562">21808 17314 184 0,'-3'-8'71'0,"0"8"-38"0,-3 0-17 15,6 0 24-15,-6 0-6 16,-3 6 1-16,0-4-9 15,-2 4-4-15,-7-1-12 16,-6 3 2-16,3-3 2 0,3 3-3 16,6 5 1-16,0-2-12 15,6-3-2-15,12-3 1 16,6 3 0-16,6 3-2 16,6-3 0-16,3 0-1 15,0 2 3-15,-4 3 0 16,-5 3 1-16,-3 3 8 15,-6-6 7-15,-3 5 2 0,-6-2 1 16,-6-5-7-16,-6 2-4 16,-3-8-4-16,-3-2-3 15,-5 2-13-15,-1-5-6 16,0-5-17-16,3 5-5 16,3-3-31-16,3-2-14 15,3-3-23 1</inkml:trace>
  <inkml:trace contextRef="#ctx0" brushRef="#br0" timeOffset="187986.9502">21686 17240 208 0,'-12'-10'77'0,"24"-6"-42"0,-18 8-23 16,6 11 21-16,6 4-2 16,-3-1 4-16,0 7-4 15,3 0 1-15,0 11-18 16,-3 10-1-16,0 11-2 0,0 6-4 16,3-4-2-16,0 6-2 0,0-3-3 15,0-7-4-15,0-11-2 16,3-1-41-16,0-10-19 15,2-10-68 1</inkml:trace>
  <inkml:trace contextRef="#ctx0" brushRef="#br0" timeOffset="188644.2726">22249 17216 176 0,'-6'19'68'0,"3"-19"-36"15,-6 0-29-15,6 0 17 0,-3 5 5 16,-3 3 7-16,-9 5 5 16,-6 6 4-16,0 7-22 15,1 6 3-15,2 13 1 0,9 0-12 16,6 8-4-16,6-5-6 15,18 2-2-15,6-8-15 16,5-10-4-16,7 0-21 16,9-8-7-16,2-11-71 15</inkml:trace>
  <inkml:trace contextRef="#ctx0" brushRef="#br0" timeOffset="190192.8131">22270 17470 144 0,'-6'0'55'0,"6"0"-30"16,0 0-16-16,0 0 14 0,0 0 0 16,3 6 1-16,2 4-7 15,1 1-2-15,0 2-9 16,0 0-2-16,0-2 2 0,0 2-5 16,-3-5-1-16,0 3 9 15,-3-3 3-15,0-3 1 16,0-2 2-16,-3-1-8 15,0-2-4-15,0 0-2 16,0-2 1-16,3-6-6 0,0 2-1 16,0-7 2-16,0 5 3 15,0-5 1 1,3 5-1-16,0-3-2 0,0 6 1 16,3-3-1-16,0 8 0 15,0 0 2-15,6 0 2 16,-3 8-1-16,3-3-1 15,-9 6 5-15,0-3 1 16,0 0 0-16,0-3-1 16,-3 0-3-16,0-5 1 15,0 0-2-15,6-5-1 16,6-3-2-16,0-2 1 16,-1 4 1-1,-2-2-3-15,3 3 0 16,0 2 2-16,0 3 4 15,-3 6 3-15,3 2-2 16,-3 0-1-16,0 5 1 16,-6-8 0-16,3 3-2 15,-3 3 1-15,0-9-33 16,0 4-14-16,-3-6-47 16,6 0-41-1,-3-6 45-15</inkml:trace>
  <inkml:trace contextRef="#ctx0" brushRef="#br0" timeOffset="190358.2838">22609 17497 256 0,'0'5'96'0,"3"6"-52"0,0 2-54 0,0-10 16 16,0 7-11-16,-3-2-1 15,0-3-2-15,0-2 0 16,0 2-53-16,0-5-21 15,0 0-1-15,6 0 2 16</inkml:trace>
  <inkml:trace contextRef="#ctx0" brushRef="#br0" timeOffset="190515.6993">22600 17378 244 0,'-18'-19'90'0,"21"25"-48"0,-3-12-49 0,0 6 14 0,0 0-10 16,0 0-2 0,0 11-2-16</inkml:trace>
  <inkml:trace contextRef="#ctx0" brushRef="#br0" timeOffset="190535.7524">22594 17391 215 0,'9'13'-118'0</inkml:trace>
  <inkml:trace contextRef="#ctx0" brushRef="#br0" timeOffset="190955.6887">22695 17428 220 0,'0'-3'82'0,"3"-10"-44"0,-3 19-33 0,0-6 17 16,0 5 5-16,-3-3 8 16,0 1-5-16,-3 0-3 15,-3 2-15-15,9 0-8 0,-3-2 0 16,0 2-5-16,3 3 0 0,3-2-1 16,0-1-2-1,9 3 3-15,-3 0 0 0,3 2 1 16,-3-2 0-1,0 5 0-15,0-2 0 0,-6-3 2 16,-3 5 3-16,0-5-2 16,-3-3-2-16,-6 3-5 15,3-8-2-15,0 6-19 16,0-6-9-16,0-6-15 16,3 6-5-16,3-8-17 15,0 3-41 1,6-3 25-16</inkml:trace>
  <inkml:trace contextRef="#ctx0" brushRef="#br0" timeOffset="191227.4424">22850 17444 236 0,'-3'-3'90'0,"3"3"-48"0,-3-5-34 0,0 5 24 16,-3 0-11-16,-3 5-2 15,3-2-3-15,0-3 3 16,0 5-11-16,3-5-4 0,6 8-1 15,0-2-4-15,0 1 0 16,6 7 1-16,-3-4 0 16,0-2 0-16,0 5 0 15,-9 1 2-15,0-4 1 16,-3-2-1-16,0-3 1 16,-3-2-9-16,0 2-3 0,0-5-26 15,3-5-10-15,3 5-17 16,0-8-4-1,9 3-28-15</inkml:trace>
  <inkml:trace contextRef="#ctx0" brushRef="#br0" timeOffset="191644.6668">23026 17455 192 0,'0'2'74'0,"3"11"-40"0,14 1-40 0,-11-9 14 15,0 8-3-15,0 0 4 16,-3-2 9-16,0-3 3 15,0 5-10-15,0-5-2 0,0-3-2 16,-3 1-1-16,0-6-1 16,0 0-3-16,0 0-2 15,0-6 5-15,-3 1 4 16,0-3-5-16,3 0-2 16,0-2-1-16,0-4-1 15,0 1 0-15,3 0 0 16,3 5 0-16,0-3 2 0,3 4-1 15,-3-7 2-15,9 1-9 16,-3 8-1-16,0-1-29 16,0 9-14-16,-4 0-51 15</inkml:trace>
  <inkml:trace contextRef="#ctx0" brushRef="#br0" timeOffset="192009.4975">23222 17436 240 0,'-9'0'90'0,"6"-5"-48"0,-3 5-47 16,3 5 17-16,0-5 0 0,-3 5 2 15,-3-2 1-15,6 8 4 16,-3 2-11-16,0 3-4 0,3 0-1 16,3-1-4-16,6-1-2 15,0-1-1-15,0-8 3 16,6 3-7-16,-3-8 1 15,0 0-4-15,-3 0 0 16,0-8 1-16,0 3 4 16,-3-3 5-16,6 0 3 15,-3-3 0-15,0 6 1 16,-6-3-2-16,9 8 2 16,-3 5 0-16,0 1 3 15,3 2-3-15,2 0 0 16,-2 5-3-16,0-8-1 15,0 3 1-15,-6-3 0 0,6 1-38 16,0-6-16-16,-3-6-50 31</inkml:trace>
  <inkml:trace contextRef="#ctx0" brushRef="#br0" timeOffset="192218.2621">23413 17235 260 0,'-6'-3'99'0,"6"6"-54"0,0 10-53 16,6-2 16-16,-6 5-2 15,0 2 6-15,0 17 5 16,-6-4 4-16,6 6-11 0,0-2-6 0,0-3-2 16,0-6-22-16,6 0-9 15,-4-7-45-15,-2-6-19 16,3-5-3-1</inkml:trace>
  <inkml:trace contextRef="#ctx0" brushRef="#br0" timeOffset="192412.9352">23320 17399 324 0,'-15'-3'123'0,"21"3"-66"0,-3 0-73 0,-3 0 18 0,6-5-2 15,0 5 7-15,9-5 3 16,-3-3 4-16,3 3-7 16,0 2-20-16,9-2-6 15,-7-1-51-15,7 4-21 0,0-4-26 16</inkml:trace>
  <inkml:trace contextRef="#ctx0" brushRef="#br0" timeOffset="192772.1577">23552 17444 280 0,'-6'0'104'0,"9"5"-56"0,0 3-67 16,0-2 13-16,0-1 5 15,3-3 10-15,0 9 0 16,3-3 3-16,0 0-7 0,3-3 1 16,-3 0 4-16,9-2-8 0,-6-3-3 15,3-3-3-15,0-2 3 16,-4 3-2-16,4-4 1 15,-9 1 0-15,-6-3-2 16,0-3 0-16,-6 4 3 16,-3 1 0-16,-3-7 1 15,-5 10 6-15,-1-2 6 16,-3 5 0-16,3 5 3 16,-3-2-8-16,6 8-4 15,0-3 4-15,4 5 5 16,2 5-2-16,9-2 0 15,0-3-6-15,9-2-1 16,8 2-14-16,1-5-8 0,6-3-54 16,15-5-23-16,-4 0-23 15</inkml:trace>
  <inkml:trace contextRef="#ctx0" brushRef="#br0" timeOffset="193326.0019">24020 17502 228 0,'-9'0'88'0,"9"0"-48"0,0 8-49 0,0-3 14 0,0 3-5 16,0 3 2-16,0 2 16 16,0 6 9-16,3-3-14 15,3 2-5-15,3 6-1 0,3-8-6 16,2-3-1-16,1 0-2 16,0-7 0-16,0-6 0 15,-3-6 0-15,0-2 4 16,-3-5 3-16,-6 0 0 15,-3 0 0-15,0-6 3 16,-6 6 3-16,-9-6 5 16,3 6 2-16,-6 0-7 15,6 5-2-15,0-3-16 16,3 3-8-16,1 3-28 16,5-3-12-16,3 6-18 15,6-4-4-15,2 1-10 16</inkml:trace>
  <inkml:trace contextRef="#ctx0" brushRef="#br0" timeOffset="193552.5114">24258 17301 256 0,'-3'-16'96'0,"0"6"-52"0,0 2-40 0,0 2 21 16,0 4 4-16,-6-4 6 15,0 6-9-15,-9 0-6 16,9 6-11-16,-3 2-2 0,3 2 3 15,4 6-11-15,-1 11-1 0,6 4-4 16,0 4 1-16,9-3-2 16,2 5 2-1,-2-6-15-15,0-2-6 0,0 8-23 16,0-10-8-16,-3-6-63 16</inkml:trace>
  <inkml:trace contextRef="#ctx0" brushRef="#br0" timeOffset="193734.7201">24041 17510 328 0,'-18'-10'123'0,"18"4"-66"0,6 1-75 0,0 2 16 16,6 1-10 0,5-1 2-16,4-2 6 0,9-1 2 15,3 6 2-15,-4-2-3 16,1 2 0-16,0 0-60 0,9 0-27 15,-7 0-17 1</inkml:trace>
  <inkml:trace contextRef="#ctx0" brushRef="#br0" timeOffset="194409.8859">24612 17330 236 0,'-15'-2'90'0,"15"4"-48"0,-6-2-51 0,6 3 12 15,-3-3-4-15,-3 5 0 16,3 8 12-16,-6 9 5 16,0-4-8-16,4 3 9 0,-1 3 3 15,3 8-13-15,6-3-3 16,3 3-3-16,-1-1 1 15,4 1 1-15,9-5 1 16,3-14-5-16,3 0-1 0,-3-5-2 16,9-11 0-16,-10-7 3 15,10-6 2-15,-3-3 2 16,-6-4 3-16,-9-4 6 16,-3 6 4-16,-9-6 14 15,-9-4 8-15,0 4 6 16,-3 3 3-16,-6 3-23 15,-6 3-9-15,-3 5-30 16,4-1-10-16,-4 12-10 16,6-4-4-16,6 6-29 15,3 0-14-15,9 8-53 16</inkml:trace>
  <inkml:trace contextRef="#ctx0" brushRef="#br0" timeOffset="195190.779">24951 17209 240 0,'-9'-22'90'0,"4"22"-48"0,5 0-47 0,0 0 17 0,0 0-5 16,8 3 3-16,1 8 8 15,3 2 3-15,3 3-10 16,0 2 0-16,6 1 2 0,-3 7-5 15,-6 9-2-15,0 2-3 16,-6 0 0-16,-6-3 2 16,-6 0 4-16,-6 11 0 15,-9-8 2-15,3-2-8 16,-3-9-2-16,0-7-43 16,0 2-19-16</inkml:trace>
  <inkml:trace contextRef="#ctx0" brushRef="#br0" timeOffset="196179.7325">25228 17621 356 0,'0'-10'134'0,"3"18"-72"0,3-14-55 0,-6 6 31 16,0 0-20-16,0 0-2 16,0 0-10-16,0 0-2 15,0 8-2-15,0-5-24 0,-6-6-9 16,6 1-100 0,0 2-83-16,-3 13 71 0</inkml:trace>
  <inkml:trace contextRef="#ctx0" brushRef="#br0" timeOffset="200430.9906">16093 17978 132 0,'-3'-5'49'0,"3"5"-26"0,-3 0-14 0,3 0 16 15,-3 0 1-15,-3 5 2 16,0 6-11-16,-6-3-5 16,1 0-7-16,2-3-2 0,3 3 1 15,3 3-5-15,6-3 1 16,6 0 0-16,2 5 2 16,7 5-3-16,0-4 0 15,-3-1 1-15,-3 5 2 16,-3-4-1-16,-3-1 2 15,-3 0 4-15,-6 0 6 16,-6 0-7-16,-3-2-1 16,-3-3-3-16,-6-8 1 15,-3 0-9-15,4-5-1 0,5 2-31 16,3-8-13-16,9 6-38 16</inkml:trace>
  <inkml:trace contextRef="#ctx0" brushRef="#br0" timeOffset="200833.0627">16212 18037 176 0,'0'8'68'0,"12"10"-36"0,-6 9-33 0,0-14 12 15,0-8 6-15,3 3 4 16,3-3-11-16,0 3-3 16,3-8-5-16,-1 0-2 0,1 0 1 15,-3-8-1-15,0 0 2 16,-3-2-1-16,-3-3 2 16,-6 7-2-16,-6-2 2 15,-3 0-2-15,-3 3-1 16,-3 0 5-16,1 2 1 15,-4 11 2-15,-3 0 0 16,3 5-4-16,3 6-1 16,3-6 1-16,6 6 2 0,6 2-3 15,6-8-2 1,3 0-3-16,6-2 1 16,6-3-12-16,3-3-5 0,2 0-45 15,4-5-63 1,6 0 24-16</inkml:trace>
  <inkml:trace contextRef="#ctx0" brushRef="#br0" timeOffset="201042.615">16516 18058 192 0,'-21'-13'74'0,"18"18"-40"0,-15-10-42 15,12 10 10-15,-3 3 3 16,0 5 6-16,0 0 8 15,0 3 5-15,4 0-12 0,5-3-7 0,5 6-1 16,13-6-1-16,0 0 1 16,3 0-24-16,0-2-9 15,0-8-32 1,-3-3-51-16,8 0 22 16</inkml:trace>
  <inkml:trace contextRef="#ctx0" brushRef="#br0" timeOffset="201298.2965">16611 18129 184 0,'-12'-8'71'0,"6"16"-38"0,-3-2-41 0,6 1 10 0,0-1 1 15,3 7 3-15,3-5 8 16,0 3 5 0,9-4-5-16,6-1-1 0,0-1-5 15,0-5-3-15,0 0-2 16,-3-5 0-16,-4-6-2 15,-2 3-1-15,-3 3 3 16,-3-3 0-16,-3-5-1 16,-3-6 1-16,-6 6-2 15,-3 5-1-15,-2 0-13 16,2-2-4-16,0 4-20 16,3 6-6-16,3-2-40 15</inkml:trace>
  <inkml:trace contextRef="#ctx0" brushRef="#br0" timeOffset="201599.0603">16742 18063 148 0,'12'19'57'0,"-6"-17"-30"0,0 22-21 0,-3-19 17 16,-3 3-1-16,0 0 2 16,0-2 0-16,-3-6 0 15,3 5-13-15,0-10-7 0,0-1 0 16,0-7-3-16,3 0-1 15,3-6 1-15,3 6-1 16,0-3 0-16,3 3 2 16,-1 2 1-16,-2 3 3 15,0 8-3-15,0 8 0 0,0 6-1 16,-3 4-2 0,0 3 3-16,-3 3 2 15,0-5-9-15,6-4-4 0,0-1-45 16,3-4-20-16,3-7-20 15</inkml:trace>
  <inkml:trace contextRef="#ctx0" brushRef="#br0" timeOffset="201991.5832">17072 17992 212 0,'-8'-14'82'0,"5"14"-44"0,-6-5-49 16,3 5 13-16,-3 0 0 15,0 11 6-15,-3-3 5 0,0 5 2 16,0 5-8-16,3 4 2 0,6 4 2 16,3-2-6-16,6-6-3 15,3-2-1-15,0-3 1 16,3-7-1-16,0-6 2 16,0 0-9-16,3-13-1 15,-4-6-1-15,1 3 2 16,-6-8 4-16,-6 3 1 15,0-5 1-15,-3-3 0 16,-3 2 0-16,0 1 2 16,1-1 5-16,-1 9 6 15,0 2-1-15,6 11 1 16,3 12-10 0,3 9 3-16,5 11 3 15,7-1-3-15,0 9-1 16,0 2-2-16,3-3 0 15,0-7-46-15,3-1-21 0,-4-7-49 16</inkml:trace>
  <inkml:trace contextRef="#ctx0" brushRef="#br0" timeOffset="202784.4859">17474 17828 152 0,'-3'8'57'0,"6"-16"-30"0,-3 21-25 15,3-5 12-15,0 5 2 0,0 6 4 16,-3 4 1-16,3 4 2 16,-3-1-13-16,0 1-3 0,0-1-3 15,0 1-2-15,0-1 1 16,0-13 0-16,0 1 3 15,0-1-3-15,0-8 0 16,0 3 3-16,0-16 3 16,0 0-4-16,3-8-1 15,3 3-2-15,0-3-2 16,3-2 1-16,0-1 1 16,3 6 3-16,3 5 2 15,-3 3-3-15,0 5-3 0,-1 5 0 16,1 3 1-16,-3 2 1 15,0 6 1-15,0 3-2 16,-3-1-2-16,0-2-2 16,0-2 1-16,3-4-39 15,0-2-18-15,0-3-47 16</inkml:trace>
  <inkml:trace contextRef="#ctx0" brushRef="#br0" timeOffset="203146.3529">17799 17984 192 0,'-18'-19'71'0,"12"19"-38"0,-3-5-30 0,3 5 15 15,-3 5 0-15,-3 3 3 16,0 3-5-16,0-3 1 16,3 5-10-16,1 5-4 0,5 4-2 15,3-4-1-15,3 3 2 16,5-7-1-16,1-4-1 15,3-2 1-15,0-8 1 16,3-3-6-16,-3-7 1 16,0-3 1-16,-3 5 1 15,-3-3 1-15,0-2 0 16,-3 5 0-16,-6 0 0 16,3 3 2-1,3 5-1-15,3 5-1 16,0 3-2-16,3 10 1 15,-1-2 5-15,4 0 2 16,0-3-7-16,0-5-4 0,0 0-39 16,0-2-16-16,0-1-38 15</inkml:trace>
  <inkml:trace contextRef="#ctx0" brushRef="#br0" timeOffset="203361.7086">17930 17862 212 0,'-6'-26'82'0,"3"18"-44"0,3 2-42 16,0 6 20-16,3 6-3 15,0 7 11-15,3 0 7 16,0 6-16-16,0 2-6 0,0 11-4 16,-1-6-3-16,1 6 1 15,0-1-4-15,0-4 0 16,6-6-37-16,-3 0-16 15</inkml:trace>
  <inkml:trace contextRef="#ctx0" brushRef="#br0" timeOffset="203627.4238">18221 17836 184 0,'-12'-40'71'0,"4"37"-38"16,-7-2-21-16,9 0 21 0,-6 5-6 16,0 0-1-16,-3 0-8 15,3 13-1-15,0 5-10 16,3 1-2-16,3 7-1 0,3 6-2 16,3-3-2-16,3 3 1 15,3 0 1-15,3-1-1 16,0-1-1-16,3-4-15 15,-3-7-7-15,0-1-47 16,-3-5-19-16,-3-5-4 16</inkml:trace>
  <inkml:trace contextRef="#ctx0" brushRef="#br0" timeOffset="203776.1539">18004 18023 276 0,'-15'-8'104'0,"30"3"-56"0,6-3-52 0,-12 3 21 15,6 0-4-15,6-9 2 16,5 7-6-16,1-4-3 16,0 8-3-16,0-2-40 0,5 5-15 15,-5 0-71 1</inkml:trace>
  <inkml:trace contextRef="#ctx0" brushRef="#br0" timeOffset="205010.1018">18460 18010 56 0,'-21'0'22'0,"18"-5"-12"0,3 5-1 15,0 0 11-15,0 0 13 16,0 0 9-16,-3 0-2 16,0 0-2-16,0 5-17 15,-3 0-7-15,0 3-9 0,0 6-2 0,3 4 3 16,0-2 1-16,3 3 1 15,6-1-2-15,6-5 1 16,6 1-2-16,0-1 0 16,-1-8-1-16,1-2 2 15,0-3-3-15,-3-3-2 16,-6-2 4-16,-3-8 1 16,-3-1 0-16,-3-4-1 15,-3 5-1-15,-3-1 2 16,-6 6-5-16,0-2-1 15,-3 7-5 1,3-2-28-16,3 0-13 16,9 2-53-16</inkml:trace>
  <inkml:trace contextRef="#ctx0" brushRef="#br0" timeOffset="205242.9689">18668 17783 192 0,'-9'-14'74'0,"0"14"-40"0,-3-5-29 16,6 2 17-16,-3 6-3 16,0 2 3-16,0 3-8 15,0 8-1-15,3 5-7 16,4 1-2-16,-1 9 2 0,3 1-10 16,5 0-2-16,1 2 3 15,3 1 1-15,0-6-9 0,0-3-5 16,-3-5-52-1,0-2-60-15,0-6 30 16</inkml:trace>
  <inkml:trace contextRef="#ctx0" brushRef="#br0" timeOffset="205401.6093">18507 17992 272 0,'-3'-8'104'0,"9"2"-56"0,6 1-58 0,-3 3 14 0,6-4-8 15,6 1 0 1,2 2 0-16,4 3 0 0,6 0 3 16,0 3-53-16,-3 2-23 0,-4 1-19 15</inkml:trace>
  <inkml:trace contextRef="#ctx0" brushRef="#br0" timeOffset="205701.9093">18980 17783 204 0,'-3'8'77'0,"6"15"-42"0,-3 9-37 0,0-19 14 16,0 3 3-16,0 11 4 15,0-3-7-15,0 2-4 16,3 0-5-16,3 6-5 0,0 0-1 16,0-11-20-16,0 0-10 15,0-5-65 1</inkml:trace>
  <inkml:trace contextRef="#ctx0" brushRef="#br0" timeOffset="206029.8683">19102 17965 188 0,'-8'8'71'0,"5"8"-38"0,0 0-34 16,3-6 15-16,0 6 5 15,3 3 6-15,3 2-7 16,2-2 0-16,4-6-11 16,9 0-2-16,0-2 1 0,0-9-3 15,0-2-2-15,-3-8 2 16,-4-5 0-16,-2 0 3 16,-3 0 1-16,-6-1 1 15,-6 1 0-15,-3 0-4 16,-6 0-3-16,-5 2 0 0,-1 3-1 15,0 0-5-15,3 3 1 16,0 0-18-16,3 5-8 16,3 0-28-16,6 0-14 15,3 0-16 1</inkml:trace>
  <inkml:trace contextRef="#ctx0" brushRef="#br0" timeOffset="206341.9018">19290 18000 196 0,'6'10'74'0,"0"-2"-40"0,3 11-40 0,-3-11 14 0,0 10 2 15,0-5 5-15,6 1-1 16,-3-1 0-16,5-8-8 16,-2 3 5-16,0-3 2 0,0-10-6 15,0-8-2-15,-3 5 6 16,0-5 2-16,-3-1 0 15,-6 1 0-15,0 0-5 16,-3 0-3-16,-6 2 0 16,-6 3 1-16,0 0-5 15,3 3-1-15,-3 0-5 16,3 5-1-16,4-3-17 16,2 3-8-16,6-3-12 15,3 1-6-15,5-4-24 16,1 1-37-16,6-3 32 15</inkml:trace>
  <inkml:trace contextRef="#ctx0" brushRef="#br0" timeOffset="206703.7946">19472 17973 212 0,'8'19'79'0,"1"-1"-42"0,0 3-39 0,-3-2 17 16,0 7-11-16,3 1-2 16,0-1 1-16,-3 1 0 15,0 4-1-15,0-12 1 0,-3 2 2 16,0-2-2-16,-3-6 0 15,-3 0 1-15,0-5 0 16,0-8 4-16,-3-8 3 16,0-5-6-16,-3 0-3 0,0-6-1 15,3-7-1-15,0-6 6 16,3 3 6-16,3 2 0 16,6-2 1-16,3 8-7 15,3 0-4-15,3 2 3 16,0 6 1-16,3 8 0 15,3 5-1-15,-4 5 3 16,-2 8 3-16,-3-5-2 16,-3 11 0-16,-3-1-1 15,-9-2 0-15,-3 0-4 16,-3-3-3-16,-3-5-29 16,-3 0-14-16,-2-2-64 15,-1 1-60 1,3-7 54-16</inkml:trace>
  <inkml:trace contextRef="#ctx0" brushRef="#br0" timeOffset="207949.1746">20016 17965 120 0,'0'0'46'0,"0"0"-24"0,3 6-13 15,0-4 14-15,0 9 6 16,3-3 5-16,0 2-7 15,0 3-4-15,0 3-13 16,3 8-6-16,0-8-1 0,-3 3 0 16,0-6 1-16,-3-3-2 15,-6-2-2-15,0 0 7 16,0-2 5-16,0-1 3 16,0-10 0-16,0-3-7 15,0-11-3-15,0 1-1 16,3-1 0-16,3 3 0 15,6-2 0-15,-3 4 0 16,6 1 0-16,0 3-7 16,0 2 0-16,-1 8-1 15,4 0 2-15,0 0-26 0,-3 5-8 16,0 0-17-16,-3-2-5 16,0 2-18-1,-3 0-15-15,0-2 38 16</inkml:trace>
  <inkml:trace contextRef="#ctx0" brushRef="#br0" timeOffset="208265.0157">20222 18031 212 0,'0'0'79'0,"0"0"-42"0,6 6-37 0,-3-1 16 15,3-2-3-15,-1 2 5 0,7-5-1 16,0 0-1-16,3 0-8 16,0-5-5-16,-3 2-2 0,0-2 3 15,-3-3 2-15,0-3-2 16,-3 3-1-16,-3 3-1 15,-3-3-2-15,0 0 1 16,-6 3 1-16,-9-1-1 16,0 6-1-16,0 8-2 15,-3-2 1-15,0 7 1 16,3 0 2-16,4 0-1 16,2 6 2-16,3 7 4 15,3-7 4-15,6-1-6 16,3-2-1-16,3-3-2 15,8-2-2-15,4-8-17 16,0 2-6-16,3-5-33 16,-3-5-14-16,0 2-34 15</inkml:trace>
  <inkml:trace contextRef="#ctx0" brushRef="#br0" timeOffset="208655.8929">20415 18023 220 0,'-9'0'82'0,"9"8"-44"0,0 3-44 0,3-3 14 16,0 13 2-16,0 6 5 16,3-4 4-16,0 12 1 15,0-4-11-15,0-4-3 0,0-1-2 0,0-7-2 16,0-1-2-16,0-10 1 16,-3 3 1-16,0-8-1 15,-3-3 2-15,0-14-2 16,-3 1 2-16,0-8-4 15,0-3 0-15,3-10 1 16,0 2 0-16,6 0 0 16,0 3 0-16,3 5 2 15,0 6 1-15,2 5-6 16,1 10 0-16,-3-2 5 16,3 13 4-16,-6 2-1 15,-3 3 2-15,-3 3-2 16,-3-2 2-16,-3 1-4 15,0-7-2-15,-3 0-16 16,0-2-7-16,0 1-16 16,1-7-6-16,2-2-16 15,0-9-5-15,3-10-14 16</inkml:trace>
  <inkml:trace contextRef="#ctx0" brushRef="#br0" timeOffset="208858.9067">20609 17820 252 0,'-3'0'93'0,"6"8"-50"0,-3 13-48 0,0-11 15 15,0 6-2-15,0 3 3 16,0 7 0-16,3 1 1 16,0-1-6-16,0 1-4 0,2-4-1 0,4 4-21 15,-3-6-9-15,3-8-36 16,0 1-16-16,0-4-8 15</inkml:trace>
  <inkml:trace contextRef="#ctx0" brushRef="#br0" timeOffset="209203.266">20793 18000 232 0,'-12'-8'88'0,"-3"13"-48"0,6-2-47 16,0 2 27-1,-2 5-3-15,2-2 5 16,0 11 3-16,3-3-13 16,0 8-5-16,3-8-2 0,3-1-6 0,9-1 1 15,0-6-7 1,0-3-3-16,6-5-5 0,-4-5-4 16,1-3 0-1,-3-3 1-15,-3-2 10 16,-3 0 9-16,-3-1 4 15,0 9 10-15,0-3 2 16,0 8-8-16,0 5-3 16,0-2-11-16,3 10-2 15,0 3 4-15,3-3 3 16,0 1-21-16,6-6-11 16,0-1-36-1,3-1-52-15,0 2 28 0</inkml:trace>
  <inkml:trace contextRef="#ctx0" brushRef="#br0" timeOffset="209390.8433">20909 17978 264 0,'-15'-5'99'0,"9"10"-54"0,0 3-50 16,6-2 15-16,0 2 0 15,0 2 6-15,0-2-2 16,3 11 0-16,3-1-8 15,3-2-4-15,3 3 1 0,0-1-20 16,3-5-6-16,6-5-39 16,0-2-17-16,-3-1-23 15</inkml:trace>
  <inkml:trace contextRef="#ctx0" brushRef="#br0" timeOffset="209751.2863">21043 18029 264 0,'-3'-6'101'0,"9"6"-54"0,-3 6-55 16,6-4 9-16,3 4-2 15,0-6 5-15,0 5 2 16,3-5-2-16,0 0-3 0,2-5 0 0,1 5-1 16,0-6 2-1,-9-2-6-15,-3 3-1 16,-9 2-1-16,0-2 4 0,-3 0 1 15,-3 0 1 1,-3 2 2-16,-3-2 1 0,0 5 5 16,1 5 3-16,-1 3-4 15,3-3-2-15,3 8-2 16,0 1-3-16,6 4 5 16,0-2 1-16,6 3-5 15,3-1 0-15,3 1-8 16,3-4 0-16,3-1-28 15,0-4-12-15,5-2-55 16,10-2-33 0,-3-6 62-16</inkml:trace>
  <inkml:trace contextRef="#ctx0" brushRef="#br0" timeOffset="209994.3151">21329 17960 296 0,'-21'-13'112'0,"18"13"-60"0,-6 0-65 0,6 5 17 16,0 0-8-16,0-2 2 16,0 2 3-16,0 3 2 15,3 5-1-15,6-2-4 0,3 2 1 16,0 6 1-16,0 2 0 16,0 0-3-16,-6 3 2 15,-3-6 5-15,-6-2 5 16,-3 3-7-16,-9-1-3 0,-9-2-66 15,-2-5-30-15,-1 2-11 32</inkml:trace>
  <inkml:trace contextRef="#ctx0" brushRef="#br0" timeOffset="211627.2301">21585 18058 192 0,'-6'13'74'0,"9"-13"-40"0,0 5-42 0,0 3 10 15,3 3 5-15,0-3 5 16,3-3 3-16,6-5 4 16,2 5-11-16,1-10 0 0,0 0-1 15,0 0-1-15,-3-9 1 16,0 6-6-16,0 3-1 16,-3-3 0-16,-3 3 0 15,-4-3 0-15,-5 3 0 16,-2 2 0-16,-4-2 0 15,-3 5 2-15,-6 0 3 16,-6 0 4-16,0 8 2 16,3 10 1-16,0-5 0 0,3 6-6 15,4-1-4 1,5-2-4-16,3 3 1 0,3 2-1 16,6-8 0-16,8-2 2 15,4-3 0-15,0 2-11 16,3-7-3-16,0 2-17 15,0-5-8-15,-3-5-12 16,-1 5-4-16,-2-8-23 16</inkml:trace>
  <inkml:trace contextRef="#ctx0" brushRef="#br0" timeOffset="211927.0798">21838 18129 192 0,'-6'-8'71'0,"3"-10"-38"0,3 5-23 0,0 13 20 15,0 0-18-15,0 0-2 16,3 13-2-1,0-3-4-15,-3 4 4 16,0-1 2-16,0-5-5 0,0 5-3 16,0-5 5-16,0-3 3 15,0 1-5-15,6-12-3 16,0 1 1 0,6-3 0-16,6-11 1 15,-1 4-5-15,1-4-1 16,-3 9 1-16,3 2 2 15,-3 8-2-15,0 8-2 16,-3 2 4-16,-3 3 1 16,0 1-3-16,-3-1-1 15,0 0-19-15,-4 0-7 0,1-5-29 16,0 3-12-16,0-11-16 16</inkml:trace>
  <inkml:trace contextRef="#ctx0" brushRef="#br0" timeOffset="212125.6357">22052 17804 280 0,'-9'-8'104'0,"12"13"-56"0,-3 16-58 16,3-7 16-16,0 4-8 15,0 3-2-15,0 11 5 0,-3 5 1 16,3 3 0-16,0-6-2 15,3 6 1-15,0-8-30 0,6-6-13 16,-9 0-66 0</inkml:trace>
  <inkml:trace contextRef="#ctx0" brushRef="#br0" timeOffset="212335.8469">21978 18018 324 0,'-15'-8'123'0,"18"8"-66"0,0 0-71 0,0 0 19 0,3 0-12 15,0 0 2-15,6 0 1 16,0 0 2-16,2 0 1 16,7-5-10-16,6 5-3 0,-3-3-46 15,0 3-20-15,-3-2-28 16</inkml:trace>
  <inkml:trace contextRef="#ctx0" brushRef="#br0" timeOffset="212481.9503">22225 17992 228 0,'-3'10'85'0,"6"-7"-46"0,0 10-48 16,0-8 12-16,3 9-2 16,0 7 1-16,0-8 0 15,0 6-2-15,-3-6 1 16,0 0-8-16,0-2-3 0,0-3-67 15,0-3-49-15,-3-3 50 16</inkml:trace>
  <inkml:trace contextRef="#ctx0" brushRef="#br0" timeOffset="212978.272">22290 18015 264 0,'3'0'99'0,"6"3"-54"0,0 8-55 0,-3-3 14 15,0 10-3-15,3-2 1 16,-9-3 4-16,0 3 3 0,6-8-4 16,-6 0-3-16,0 3 1 0,0-9-2 15,0 4 2-15,-3-6-2 16,3-6 2 0,0-2-4-16,6-10-2 0,0 5-7 15,0-6-2-15,3 6 0 16,0 5 2-16,0-5-7 15,0 7-4-15,0 6 6 16,-1 0 6-16,4 6 6 16,0 2 4-16,0 2 2 15,3 3 1-15,-3-10-2 16,3 8-2-16,-3-11 1 16,0-6 1-16,-3 1-1 15,-3-3 2-15,-3 3-4 16,-3-3 0-16,0 0-1 15,-6-3 0-15,-3 9 2 16,-3-4 2-16,-3 6 14 0,0 6 9 16,3-4-10-1,3 12-3-15,3-4-8 0,3 6-1 16,3-3 5-16,6 6 3 16,3-6-6-16,3 0-3 15,3 0-4-15,6-7 1 16,3 2-21-16,-4-8-10 15,-2 0-31-15,-6-3-12 16</inkml:trace>
  <inkml:trace contextRef="#ctx0" brushRef="#br0" timeOffset="213130.6818">22210 17902 312 0,'-21'-8'115'0,"24"8"-62"0,0 0-93 16,3 0 4-16,3 0-39 16,0 0-13-16</inkml:trace>
  <inkml:trace contextRef="#ctx0" brushRef="#br0" timeOffset="214614.8728">22981 17801 184 0,'-3'-5'68'0,"0"5"-36"0,0 5-22 16,0-2 17-16,-3-1 0 0,-6 1 3 15,3 8 1-15,-9-3 1 16,-5 5-17-16,-1-5-5 0,3 5-2 16,3-8-7-16,6 3-2 15,6 3-5-15,15-6 1 16,6-2 1-16,6 7 2 15,6-2-4-15,8 0 2 16,-2 5 0-16,-3 6-1 16,-6-6 1-16,-6 6 3 15,-7 2 4-15,-5 3 6 16,-12-8 6-16,-11 2 3 16,-7-5-7-16,0 1-2 0,-9-4-7 15,-3-7-4 1,1-11-17-16,2-3-5 0,3-2-19 15,6 0-8 1,7 0-60-16</inkml:trace>
  <inkml:trace contextRef="#ctx0" brushRef="#br0" timeOffset="214844.0428">22856 17730 320 0,'-9'-8'121'0,"12"16"-66"0,-3-8-69 0,0 8 19 16,6 2-1-16,3 6 5 15,0 13 9-15,-3 6 3 16,6 4-10-16,-3 6-9 0,-1 3-4 16,1-6-13-16,3 1-2 15,-3-12-34-15,0 1-14 16,9-11-63-1</inkml:trace>
  <inkml:trace contextRef="#ctx0" brushRef="#br0" timeOffset="215531.8496">23392 17965 124 0,'-21'0'46'0,"12"6"-24"0,-3 1-17 0,9 4 13 15,-3 0 3-15,0 4 2 16,-3 7-4-16,9-1 1 16,0 3-11-16,6-6-10 0,3-2-2 0,3-3 1 15,0-2 3 1,0-9 2-16,-3-2 1 0,6 0-2 15,-9-13-2-15,2-3 1 16,-2-2-1-16,-3-6 0 16,-3 3 2-16,-3 0 3 15,0-6 4-15,-2-2 7 16,-1 3 2-16,0-1 10 16,0 6 5-16,-3 3-11 15,9 4-5-15,-3 9-13 16,3 5-2-16,3 11-2 15,-3 2 0-15,9 5 2 16,0 4 1-16,0 4-4 16,-1 11 1-16,7-8-33 15,6-2-15-15,-3-4-53 16</inkml:trace>
  <inkml:trace contextRef="#ctx0" brushRef="#br0" timeOffset="215893.0971">23609 17984 304 0,'-21'-6'115'0,"12"12"-62"0,3 2-75 0,3-3 13 16,0 3 1-16,0-3 4 15,-3 14 7-15,3 2 6 0,0-3-5 16,3-2-2-16,3-2 1 15,0-4-2-15,9-2-1 0,-3-3-8 16,0-5-3-16,0 0-1 16,0-5 2-16,-6-11 8 15,6 0 3-15,-3 3 1 16,-3 0-2-16,0 5 3 16,-3 0 2-16,0 3 0 15,6-1 0-15,-3 6-3 16,6 6-2-16,0 2-2 15,0 10 1-15,5-5-8 16,7 1-4-16,0-1-24 16,-3-3-11-16,-6-7-52 15</inkml:trace>
  <inkml:trace contextRef="#ctx0" brushRef="#br0" timeOffset="216089.6176">23820 17867 312 0,'-18'-21'115'0,"18"3"-62"0,0 23-62 0,6-10 18 16,-6 5-12-16,0 8 0 15,0 2 4-15,3 6 1 16,-3 3 0-16,-3 7 1 0,3 0 0 16,0 6-10-16,3 3-3 15,-3-6-28-15,0-3-13 16,6-5-66-1</inkml:trace>
  <inkml:trace contextRef="#ctx0" brushRef="#br0" timeOffset="216311.2085">23645 17926 368 0,'-6'-6'137'0,"15"4"-74"0,3-4-78 16,-3 6 21-16,2 0-10 16,10 0 2-16,-3 0-1 15,3 0 1-15,-3 0 2 16,3 0-25-16,-1 6-10 0,1-4-40 16,6 4-17-16,3-1-20 15</inkml:trace>
  <inkml:trace contextRef="#ctx0" brushRef="#br0" timeOffset="216641.313">24020 17939 240 0,'-6'0'90'0,"3"0"-48"0,-6 5-34 0,6-2 21 15,-6 2 0-15,-9 3 2 16,0 5-10-16,-3 0-3 16,10 6-10-16,-7 7-5 0,6-2-2 15,9-3-4-15,-3-2 2 16,6-6-1-16,9 0-2 15,-3-5 0-15,9-2 3 0,-1-6-7 16,1-8-2-16,-3-11-5 16,-3 1-4-16,3-1 11 15,-6 6 6-15,-3-8 6 16,3 7 3-16,-3 1 8 16,-3 3 4-16,3 2-3 15,-3 5-1-15,0 3-12 16,6 8-3-16,3 0-4 15,0 10 3-15,3 4-18 16,3 1-4-16,-1-7-82 16,1-2-66-1,3-4 56-15</inkml:trace>
  <inkml:trace contextRef="#ctx0" brushRef="#br0" timeOffset="217845.8105">24276 17965 116 0,'0'-8'44'0,"-3"3"-24"0,3 5-21 0,0 0 7 16,0 0 13-16,0 0 8 16,0 0 1-16,0 0 1 15,0 8-12-15,0-3-3 16,0 8-8-16,0 1-4 0,0-1-1 16,0 0-1-16,0 6 0 15,0 2 0-15,3-8 0 16,0 0 0-16,6-7 0 15,-3 2 0-15,0-11 0 16,2-8 2-16,-2 3 1 16,-3 0-1-16,-3-2 1 0,6 2 2 15,-6 0 2-15,3-3-1 16,-3 9 1-16,0-4-2 16,0 6 0-16,0 0-3 15,3 8 1-15,6 3-2 16,3-3-1-16,6 10-2 15,-6-4 1-15,6-6 1 16,-6 2 2-16,3-7 1 16,-4-3 1-16,1-3 0 15,-3-7 2-15,-6 2-3 16,6-3 0-16,-9 3-1 16,0 3 1-16,0-3-31 15,0-5-11-15,0 5-31 16,0-3-46-1,6 3 29-15</inkml:trace>
  <inkml:trace contextRef="#ctx0" brushRef="#br0" timeOffset="217982.1719">24496 17957 200 0,'3'3'74'0,"-3"-3"-40"0,0 5-27 0,3 1 20 16,0-4-14-16,3 9-4 16,0-3-9-16,-3 5 0 15,6 0 0-15,-6 6-7 0,6-1-3 16,-3-2-49-1,3-3-61-15,-4 1 25 16</inkml:trace>
  <inkml:trace contextRef="#ctx0" brushRef="#br0" timeOffset="218128.4471">24550 17854 328 0,'-18'-18'123'0,"24"2"-66"0,3 5-113 15,-3 8 0-15,2 1-44 16,1-6-14-16,0 8 35 16</inkml:trace>
  <inkml:trace contextRef="#ctx0" brushRef="#br0" timeOffset="218265.8801">24633 17788 192 0,'0'5'74'0,"0"3"-40"0,0 13-31 0,0-7 17 16,0-1-12-16,0 5-2 15,0 9-4-15,0 5-2 16,0-6 1-16,0 11-30 0,-6-3-10 16,0-2-47-1</inkml:trace>
  <inkml:trace contextRef="#ctx0" brushRef="#br0" timeOffset="218492.0162">24502 18005 288 0,'-12'-13'110'0,"21"10"-60"0,0-2-61 0,-6-1 16 0,12 6-9 16,-3-5 3-16,3-3 0 16,-1 3 1-16,1 5 0 15,9-3-3-15,-3-2 2 0,0 5-23 16,-6-5-12-16,6 5-67 15,-4-3-37 1,-5-2 63-16</inkml:trace>
  <inkml:trace contextRef="#ctx0" brushRef="#br0" timeOffset="218791.786">24752 17846 236 0,'-3'-5'90'0,"6"5"-48"0,0 8-51 16,-3-3 14-16,6 3 4 0,-3 5 5 15,-3 6 3-15,0-1 1 16,0 3-9-16,0 3-3 0,0-3 0 16,0 3-5-16,0-8-1 15,0-3 0 1,0 1 0-16,0-9 0 16,0 3-9-16,0-11-2 15,6-2-3-15,-3 0-1 16,9-3 8-16,-6 2 3 15,6-2 6-15,-1 8 1 16,4 0 1-16,-3 0 2 16,0 14-3-16,0-6-2 15,-3 10-20-15,0-5-8 0,3-5-79 32</inkml:trace>
  <inkml:trace contextRef="#ctx0" brushRef="#br0" timeOffset="221480.765">17037 18378 120 0,'-6'-8'46'0,"3"3"-24"0,6 5 1 0,-3 0 18 16,0 0-6-16,0 0-1 16,3 10-8-16,0 4-4 15,0 7-12-15,-3 16-2 0,0 2 2 16,3 1-6-16,0-5-2 16,0 2-1-16,0-3-1 15,0-2-7-15,0-6 0 16,0-7-54-16,2 2-22 15,-2-8-7-15</inkml:trace>
  <inkml:trace contextRef="#ctx0" brushRef="#br0" timeOffset="221821.5078">17239 18553 160 0,'-9'-19'60'0,"6"19"-32"0,-6 24-31 16,6-16 11-16,-3 5 7 16,0 0 7-16,0 6 6 15,1 2 3-15,2 5-16 16,3-2-7-16,5-3-3 0,4-2-3 0,3-6-2 16,6 0 1-16,-3-7 1 15,0-6 3-15,0-6 2 16,-3-7-3-16,-3-5-1 15,-3 4 3-15,-3-4 1 16,-6 2-10-16,-6 3-3 16,-3 0 5-16,0-1 5 15,0 4-11-15,0 2-2 16,3 3-27-16,0 5-9 16,0 0-15-1,6 5-42-15,6-5 18 16</inkml:trace>
  <inkml:trace contextRef="#ctx0" brushRef="#br0" timeOffset="222707.6867">17349 18566 176 0,'-12'0'66'0,"24"0"-36"0,-3 8-31 16,-6 2 12-16,6 4 4 16,0-1 2-16,0 8-2 15,0-3 1-15,0-4-9 16,0-1 0-16,0 0 0 0,3-2-3 15,-3-9-1-15,2-4 3 16,-2-4-3 0,0-4 0-16,-3 2-1 15,0-5 1-15,-3 5-2 16,-3-3-1-16,3 3-2 16,-3 0 1-16,3 3 5 15,-3 5 2-15,3 5-2 0,3 3-3 16,3 0 0-1,0 5-1-15,3-7-3 0,3-1 2 16,0-2 1-16,-4 2 2 16,1-5-1-16,0-5-1 15,-3 2-8-15,0 3-3 16,-3-5-5-16,0-1-3 16,-3-2 6-16,0 1 3 15,0-4 3-15,-3 8 5 16,0-2 3-16,0 0 4 15,3 5-4-15,-3 0-1 0,6 0 4 16,3 0 2-16,0 5 0 16,0-5-1-16,3 0-1 15,-3 0 2-15,-1-5 1 16,1 5 3-16,-3-3 4 16,0-2 1-16,-3-3-13 15,-3-8-3-15,-3 8 2 16,-3-5 3-16,-3 0-6 15,0-1 0-15,-2 9 2 16,-1 5 2-16,3 0-3 16,0 13 1-16,0 1 0 15,3-1 0-15,3 5 2 16,0-4 1-16,3 4-1 16,6 3 1-16,3-2-9 15,0-6-3-15,3 0 2 16,3-2 4-16,-1-11-9 0,1 0-2 15,-3-6-17-15,0 6-6 16,-3-5 13-16,-3-3 9 16,0-5 9-16,0 2 6 15,-3 3 14-15,0 3 6 16,0 3-2-16,3-4 2 16,0 6-9-16,0 8-2 15,6 3 1-15,-3-3 4 16,0 5-2-16,-4 0 3 15,1-8-2-15,-3 3 0 16,-3-8 1-16,0 0 4 16,3 0 1-16,-3-8-8 15,3-5-2-15,0-5-5 16,3 4-3-16,6-7-3 16,0 3 1-16,3-6-10 15,3 8-5-15,6-2-76 16</inkml:trace>
  <inkml:trace contextRef="#ctx0" brushRef="#br0" timeOffset="222950.6076">18189 18531 124 0,'-6'-37'46'0,"9"32"-24"0,0-3-79 0,3 3-14 16</inkml:trace>
  <inkml:trace contextRef="#ctx0" brushRef="#br0" timeOffset="223291.3501">18209 18317 176 0,'0'0'66'0,"6"13"-36"0,3 9-11 0,-3-4 21 0,3 8-11 15,-3 14-2-15,0 0-10 16,0 5 0-16,-3-8-10 15,3-3-2-15,-3-2 1 0,0-6-1 16,0-7 2 0,-3-6-2-16,6-13 8 15,0-5-9 1,0-8-2-16,0-1-1 16,3 1-1-16,3-5-3 15,0 5 2-15,-1-1-1 0,1 6-2 16,-3 11 3-1,3 8 2-15,-3-3 0 0,0 5 2 16,-3 5-2-16,0-5-1 16,-3 1-10-16,0 4-6 15,0-5-30-15,0-5-10 16</inkml:trace>
  <inkml:trace contextRef="#ctx0" brushRef="#br0" timeOffset="223671.7474">18534 18553 224 0,'-6'-22'85'0,"3"4"-46"0,-3 13-39 15,3 5 16-15,-3 5 4 16,-9 3 7-16,3 2-12 16,-3 6-3-16,4 3-8 15,2-1-3-15,3 9 2 0,0-6-2 16,3-3-1-16,3-4 1 15,9-6 1-15,0-3-1 16,2-5-1-16,1 0-8 16,0-8-5-16,-3 3 0 15,0-9 2-15,-3 9 7 16,0-8 2-16,-3 5 2 16,0 3 0-16,0 2 4 15,-3-2 5-15,3 13-3 16,0-3-5-1,3 8-1-15,0 0 0 16,3 1 0-16,0-1 0 0,0 0 0 16,0-2-29-16,2-9-13 15,-2-2-49 1,3-8-37-16,-3 3 52 16</inkml:trace>
  <inkml:trace contextRef="#ctx0" brushRef="#br0" timeOffset="223865.0602">18641 18394 212 0,'0'-24'79'0,"3"24"-42"0,0 0-43 0,-3 0 14 0,3 5 13 15,0 3 8-15,0 5-3 16,0 6-1-16,-3 7-14 16,0 9-4-16,3-3-3 0,0-1-2 15,3 1-2-15,0-11-28 16,3 3-11-16,0-8-34 15,12-5-58 1</inkml:trace>
  <inkml:trace contextRef="#ctx0" brushRef="#br0" timeOffset="224124.434">18992 18254 260 0,'-15'-22'96'0,"-2"28"-52"0,-13 2-40 0,21 0 21 16,-3 10-5-16,-3-5 3 15,3 6-7-15,3 13 1 16,0 2-10-16,6 6-4 0,0 13-2 16,6-8-1-16,0 0 0 15,3-6-7-15,0-2 0 16,0-8-24-16,0-5-7 15,0-5-42-15,-6-6-16 16</inkml:trace>
  <inkml:trace contextRef="#ctx0" brushRef="#br0" timeOffset="224272.9455">18772 18592 244 0,'-15'-31'90'0,"15"31"-48"0,3-14-42 15,0 14 18-15,3-2-3 16,3-4 3-16,6 1-1 15,6-3-1-15,6 3-8 16,2-3-5-16,1 0-2 0,0 3-37 16,3-1-15-16,-1-2-69 15</inkml:trace>
  <inkml:trace contextRef="#ctx0" brushRef="#br0" timeOffset="224493.6388">19329 18526 4 0,'3'0'0'0</inkml:trace>
  <inkml:trace contextRef="#ctx0" brushRef="#br0" timeOffset="224764.1933">19311 18531 148 0,'-9'3'57'0,"6"10"-30"0,-3-2-7 0,6-3 21 0,-3 0 0 15,-3 2 0-15,0 4-16 16,0-1-5-16,3 8-12 15,3-3-3-15,3 4-1 0,3 1-5 16,3-4 1-16,3-3 2 16,6-6 1-16,3-2-1 15,-4-8-2-15,1 0 1 16,-3-13 1-16,-3 0 1 16,-6 0 1-16,0 5-2 15,-6-8 1-15,-6 3-2 16,-6-1-1-16,0-1-4 0,3 4 0 15,0-2-16 1,0 5-6-16,4 3-47 0,2 2-17 16,11-2 0-1</inkml:trace>
  <inkml:trace contextRef="#ctx0" brushRef="#br0" timeOffset="224975.8302">19489 18378 228 0,'-9'-21'85'0,"7"16"-46"0,-10-9-24 0,9 14 26 16,-3-2-9-16,0-4 1 16,0 6-18-16,-6 0-9 0,3 8-4 15,0 3-5-15,9 5 0 0,0 8-1 16,3 10 0-16,0 6 0 16,0-3 0-16,3-3-17 15,0-2-9-15,0-6-28 16,-3 6-14-16,0-11-27 15</inkml:trace>
  <inkml:trace contextRef="#ctx0" brushRef="#br0" timeOffset="225140.2658">19272 18553 296 0,'0'-27'110'0,"9"27"-60"0,6-13-47 16,-6 8 23-16,12 2-4 0,3-2 2 15,5-6-13-15,4 8-7 16,0-2-2-16,-3 0-33 0,-4-3-12 16,1 8-99-1</inkml:trace>
  <inkml:trace contextRef="#ctx0" brushRef="#br0" timeOffset="227156.6555">19888 18571 200 0,'-3'-5'77'0,"3"10"-42"0,0-10-32 0,0 5 15 15,0 8-7-15,0 2-1 16,0 4-4-16,3-1-1 15,0 5-3-15,0-4-2 0,0 1 1 16,0-4-1-16,0 2 0 16,3-5-42-16,-3 3-19 15,3-9-29 1</inkml:trace>
  <inkml:trace contextRef="#ctx0" brushRef="#br0" timeOffset="227331.1121">19918 18447 228 0,'-6'-13'85'0,"9"13"-46"0,-3 0-79 15,0 0 1-15,0 0 5 16,3 2 9-16,0 3 6 16,3 3 3-16,0-2-33 15,3 2-13-15,0 2 27 16,0 3 14-16</inkml:trace>
  <inkml:trace contextRef="#ctx0" brushRef="#br0" timeOffset="227602.6262">20028 18616 192 0,'0'13'74'0,"-3"-5"-40"0,3 0-33 15,0-8 14-15,0 5-2 0,-3 1 3 16,0-6-3-16,0 0 2 16,3 0-8-16,0-6-2 0,3 1 1 15,0-8-1 1,3 0-3-16,0-3-1 15,3-8-5-15,3 11 0 16,0 0 2-16,3 5 1 16,0 8-2-16,-3 8 2 15,-1 0 1-15,1 5 0 16,-3 5 0-16,0 1 0 16,0-1 0-16,0-2 0 15,-3-3-14-15,0 1-5 16,0-1-48-1,-3-8-56-15,3 0 31 16</inkml:trace>
  <inkml:trace contextRef="#ctx0" brushRef="#br0" timeOffset="227829.2259">20260 18338 268 0,'3'-2'101'0,"-3"4"-54"0,3 12-57 16,-3-4 16-16,6 6 0 16,0 8 4-16,-3 2-1 15,0 14 2-15,3 0-6 16,3-1-5-16,-3-2-3 0,3-2-16 0,-3-4-5 16,0-4-54-1,0-3-64 1,3-8 35-16</inkml:trace>
  <inkml:trace contextRef="#ctx0" brushRef="#br0" timeOffset="228024.8283">20192 18481 324 0,'-15'-13'123'0,"21"8"-66"0,-6 5-69 0,3 0 18 16,3 0-10-16,3-3 3 0,3-2 0 15,6 5 1-15,2-6 0 16,1 6-18-16,3 0-8 0,0 6-96 16,0-1-51-1,-3-2 81-15</inkml:trace>
  <inkml:trace contextRef="#ctx0" brushRef="#br0" timeOffset="228368.9529">20376 18682 244 0,'-9'0'90'0,"9"0"-48"0,6 0-31 0,-6 0 21 16,6 0-8-16,6-5-2 15,3 5-10-15,3-8-5 0,3 8-4 16,0 0-11-16,3 0-3 15,-1 0-56-15,1 0-23 0,-3 8-20 16</inkml:trace>
  <inkml:trace contextRef="#ctx0" brushRef="#br0" timeOffset="228788.6348">20766 18574 116 0,'-12'-8'44'0,"9"3"-24"0,0-9-2 15,-2 14 20-15,-1-2 7 16,0-4 8-16,-3 6-16 0,0 8-7 16,0-2-17-16,-3 7-11 15,3 5-2-15,0-4 0 0,3 4 0 16,3-2 0-16,6-3 0 15,3 0 0-15,3-2 0 16,0 2-5-16,3-13-1 16,0 0 0-16,3-5 4 15,-3-3 1 1,-7-3 1-16,1-2 0 16,-6 0 4-16,0 5 2 15,0 0 2-15,0 3 0 16,0 0-2-16,0 5 1 15,0 5-6-15,6 0-3 16,-6 3 1-16,6 5 0 0,0-5-8 16,3 11-4-1,0-6-26-15,0 0-13 0</inkml:trace>
  <inkml:trace contextRef="#ctx0" brushRef="#br0" timeOffset="229088.0287">20853 18592 168 0,'0'-8'63'0,"0"8"-34"0,3 8-32 15,0-2 11-15,0 2 7 16,0 2 5-16,0-2 1 0,0 5-1 16,0-5-10-16,-1 5-4 0,1-7 0 15,0 2-3-15,-3-3-2 16,0 0 11-1,0-5 6-15,-3 0 4 0,0 0 2 16,1-10-7-16,-1 2 0 16,3-6-10-16,3-4-2 15,2-3-3-15,4-3 1 16,3 3-2-16,3 2-1 16,3 6-8-16,-3 5-5 15,3 0-40-15,0 3-15 16,-3 0-47-1</inkml:trace>
  <inkml:trace contextRef="#ctx0" brushRef="#br0" timeOffset="229419.0189">21112 18357 240 0,'0'-5'90'0,"3"10"-48"0,-3 3-51 16,3-3 14-16,-3 8 4 16,-3 6 5-16,0 7 5 15,0 6 3-15,0-3-12 16,0 8-3-16,3-2-3 0,0-9 0 16,0 3 0-16,3-8-5 15,0 0-1-15,3-7 1 0,0-1 2 16,2-3 2-16,1-2 1 15,6-2-2-15,6 2 1 16,-6-8-2-16,0 5-1 16,-3-5-8-16,-3 0-3 15,0 8-36-15,-3-8-14 16,0 0-51 0</inkml:trace>
  <inkml:trace contextRef="#ctx0" brushRef="#br0" timeOffset="229628.6439">21073 18378 268 0,'-6'-8'101'0,"9"3"-54"0,3 5-46 15,0 0 19-15,3-3-11 16,3 3-3-16,0-5-8 15,0 5-3-15,5 0 2 16,7 8-50-16,-6-3-21 0,0 3-33 16</inkml:trace>
  <inkml:trace contextRef="#ctx0" brushRef="#br0" timeOffset="230036.0976">21296 18402 284 0,'-9'-6'107'0,"12"6"-58"0,0-7-62 0,0 7 17 16,3 0-2-16,0-6 6 15,3 1 0-15,0 5 1 16,0-8-5-16,0 8-5 0,0-5-2 16,-3 5 2-16,0 0 0 15,0 5-2-15,-3 8 0 16,0 0 4-16,-3 6 1 15,0 2-3-15,0 11 1 0,3 0-2 16,0 2 0 0,2 3 2-16,-2-2 0 0,3-4-3 15,0-4 2 1,-3-6 1-16,0-3 0 0,0-4 0 16,-3-1 2-16,-3-3 1 15,-3-2 3-15,-3-2-1 16,-2-4 2-16,-1-2-4 15,0 6 0-15,0-6-3 16,3 0-1-16,3 0-23 16,3 0-12-16,3 0-30 15,3 5-13-15,6-2-16 16</inkml:trace>
  <inkml:trace contextRef="#ctx0" brushRef="#br0" timeOffset="230210.7216">21579 18767 348 0,'3'-5'129'0,"-6"5"-70"0,6 0-67 0,-3 0 23 16,0 0-12-16,0 0-2 15</inkml:trace>
  <inkml:trace contextRef="#ctx0" brushRef="#br0" timeOffset="230227.5909">21585 18770 292 0,'0'-8'-160'15</inkml:trace>
  <inkml:trace contextRef="#ctx0" brushRef="#br0" timeOffset="240886.6667">207 16166 132 0,'-9'-8'52'0,"12"8"-28"0,-3 0-24 0,0 0 10 15,0 0-6-15,0 0-1 16,0 0-1-16,0 0-2 0,0 0 1 16,6 5-1-16,3-2 2 15,-6 0 3-15,15-3 2 16,3 0 5-1,3-3 1-15,2 0-5 16,4-2-3-16,-6 5 0 16,9 0 1-16,2 0-3 15,-2 0-2-15,-3 0 0 16,0 5-1-16,-6-2 2 16,2 0 1-16,4-1-4 15,0-2 1-15,0 0 0 16,2-2 2-16,7-1-3 15,-9 0 0-15,0-2 3 16,2 5 3-16,7-3 0 16,-3 1 2-16,-1 2-2 15,1 0 0-15,0 0-6 16,-6 0 1-16,2 0 0 16,7 0 2-16,-6-3-1 0,6-2-1 15,-1 5 3-15,-2-3 0 16,12 1-6-16,-1 2 0 15,1 0 3-15,-3 0 2 16,5 0 0-16,1-3-2 16,-7-2 1-16,4 5 1 15,-3 0-3-15,11 0 0 16,-2 0 1-16,-4 0 2 16,-2 0-1-16,9 0-1 0,-1 0 1 15,4 0 1-15,-10 0-1 16,16 0-1-16,-1 0-2 15,-2 0 1-15,2-3 1 16,-2 0 0-16,-1 1 0 16,10-4 0-16,-4 6 0 15,-2 0 2-15,2 0-3 16,1 0 0-16,-1-2 1 16,-3 2 0-16,13 0 0 15,-4 0 0-15,-5 0 0 16,5 0 0-16,-5 0-3 15,-1-3 2-15,9 0 1 16,-5 3 2-16,-4 0-3 16,7 0 0-16,-10-5 5 15,1 5 2-15,-1 0-2 16,4 0-3-16,-4 0 0 0,-2 0 1 16,8 0-1-16,-2-2 2 15,-1-6-4-15,3 2-2 16,1 1 2-16,-1 2 2 15,1-7 0-15,2 7-1 16,-5 1-2-16,-1-6 1 16,7 5 1-16,-7 0 0 15,0-2 0-15,4 2 2 16,-4 1-1-16,13-6-1 16,-1 8 1-16,3 0-1 0,-5 0 0 15,-1 0 0 1,-2-3 0-16,-1 11 0 0,-5-3 0 15,8-2 0-15,-6 5 0 16,-2-5 2-16,5-1-1 16,-5-2-1-16,-4 0 1 15,7 3-1-15,2 0-3 16,-6-1 2-16,1-2 1 16,-1 0 2-16,1-2-1 15,-4 2-1-15,10 2-2 16,-4 1 1-16,-2-3 1 15,2 8 0-15,1-3 0 16,-4-2 0-16,9-1 0 16,-5-4 0-16,-1-1 0 15,7 8 0-15,-7-2 0 0,1 0 2 16,-1-3-1-16,6 2 2 16,-5 1-4-1,2-3 0-15,-2 0-1 0,-4 0 0 16,-2 3 2-16,5-3 2 15,-3 2-1-15,-2-2-1 16,8 0 1-16,-5 0-1 16,-4 0 0-16,4 0 0 15,5 0-3-15,-8 5 2 16,-4-5 3-16,10 0 3 16,-7 0-2-16,1 0-2 15,-1 3-5-15,1 0 0 0,-1-1 4 16,-5-2 4-1,8 0-3-15,-2 0-3 0,-1 0 3 16,0 0 1-16,4 0-3 16,-4 0-1-16,-5 0 1 15,5 0 2-15,-5 0 0 16,-3 0 2-16,-4 0-2 16,4 0-1-16,2 0 1 15,-2 6-1-15,-7-6-3 16,7 0 2-16,-6 0 1 15,-4-6 2-15,-2 6-3 16,-1 0-2-16,-5 0 4 16,12 0 1-16,-7 0-3 15,-2 0-1-15,-3 6 3 16,-1-6 1-16,4 0 0 16,3-6-2-16,-1 6 1 0,-2-2-1 15,-3 2-3-15,-1 0 2 16,10-3 1-16,-3 3 2 15,-7 0-1-15,-2 0 2 16,0 0-4-16,6 0 0 16,2 0 1-16,-5-3 0 15,0 3 2-15,-1-5 1 16,-2 5-4-16,6 0 1 16,2 0 0-16,-5 0 2 15,0 0-1-15,-4 0-1 16,-2 0 1-16,15 0-1 0,-10 0 0 15,1 0 0-15,-3 0 0 16,-3 0 0 0,2 0 0-16,4-2 2 0,3 2-1 15,-7 0 2-15,1 0-4 16,-3 0-2-16,-3 0 2 16,-4 0 0-16,7 0 1 15,3 2 0-15,-6-2 0 16,-4 0 0-16,1 0 0 15,0 0 0-15,-3 0 0 16,0 0 0-16,0 0 0 16,-4 0 0-16,4 0 2 15,-3 0 1-15,3 0-4 16,-6 0-1-16,0 0 1 16,-7 0 0-16,1 0 1 0,-3 0 2 15,0 0-1-15,-3 0-1 16,0 0 1-16,0 0 1 15,0-5-1-15,0 5-1 16,3 0-2-16,3 0 1 16,0 0 1-16,0 0 2 15,0-5-1-15,8-1-1 16,-2 1 1-16,6 0-1 16,0 2 0-1,-3 0 0-15,0 1 0 16,-1-1 0-16,1 3 0 15,0 0 0-15,-3 8 0 0,0-3 0 16,6-2 0-16,5-6 0 16,-5 3 2-16,0-2-3 15,-3-1 0-15,0 3 1 16,-1 0 0-16,-2 0 0 16,3 0 0-16,-3 0 0 15,6 5 2-15,3-7-3 16,-4 7 0-16,-2-8 1 15,0 9 2-15,-3-4-3 16,-3 1 0-16,0 0 3 16,0-3 3-16,-4 0-4 15,1 0-3-15,0 0 1 16,0 2 0-16,0-2 1 16,-3 0 0-16,0 3 0 15,0-3 2-15,0 3 1 0,3-3 1 16,-3 0-2-16,0 0-2 15,0 0 1-15,5 0-1 16,-5 0 2 0,0 0-1-16,3 0 2 15,-3 0-4-15,0 0 0 16,-3 0 1-16,3 0 2 16,0 0 1-16,0 0 1 15,0 0-2-15,0 2-2 16,0-2 1-16,0 0 1 0,-4 0-1 15,4 0 2 1,-3 0-2-16,3 0 2 0,6 0-4 16,-3 0-2-1,0 0-1-15,9 0 3 16,-3 0 0-16,0 0 1 16,-4 0 0-16,1 0 0 15,0 0 0-15,0 0-7 16,-3 0-3-16,0 0 12 15,0 5 8-15,0-5-5 16,-3 0-2-16,0 0-2 16,2 0-1-16,-2 0 2 15,3 3 3-15,3-3-2 16,0 0-2-16,3 0 0 16,-3 0-1-16,-3 0 0 15,0 0 2-15,-3 0-3 0,-1 0 0 16,1 3 1-1,-3-1 2-15,0-2 1 0,0 0 3 16,0 6-5-16,0-1-1 16,0-2 0-16,0 7 0 15,-3 1-3-15,3-1 2 16,0 4 1-16,-3 2 0 16,3-1 0-16,-3 7 0 15,0 9-3-15,-3-4 2 16,3-1 3-16,-3 9 1 0,0-4-1 15,0 1-2 1,-3 8 1-16,0-1-1 0,0-7-3 16,-3 5 0-16,0-5 4 15,3 5 1-15,-3 3-5 16,3-3 0-16,0 0 1 16,0-3 3-16,0 1-2 15,0 2-2-15,0-6 4 16,0 4 1-16,0-3 6 15,0-6 3-15,0 6-6 16,0-3-3-16,-3 0-1 16,3 3-1-16,0 2 0 15,-3-2 2-15,3-3-1 16,0-3-1-16,-5-2 1 16,2-3-1-16,0 6-3 15,0 2 2-15,3 0 1 0,0-2 0 16,3-1 2-16,-3-2 1 15,3 2-4-15,-3-5-1 16,3 6 1-16,-3-3 2 16,-3-3 2-16,6 11 3 15,0-6-1-15,-6 11 0 16,0-8-6-16,0 0-1 16,3-7 1-16,0-1 0 15,0 10 1-15,3 1 2 16,0-5 1-16,0-1 3 15,6-5-3-15,-6 6-2 16,6-3 0-16,-6 2 1 16,6-5-1-16,-3 21-1 0,0-7-2 15,0-3 1-15,0-6 5 16,-3 6 2-16,3-6-2 16,0 9-1-16,6-4-3 15,0 9-1-15,0-8-4 16,-3 2 1-16,-1-2 6 15,1-6 6-15,-3 1-4 16,3 10-2-16,0-3 1 16,-3 3 0-16,3-2 3 15,-6-3 1-15,3-11-3 16,3 29 2 0,0-10 3-16,0-1-18 15,0-20-6-15,0-3-2 16,0 2 2-16,0-4-9 0,-3-1-2 15,0-3-17-15,-3-2-5 16,-6 6-37 0,0-9-39-16,-3-10 39 15</inkml:trace>
  <inkml:trace contextRef="#ctx0" brushRef="#br0" timeOffset="269562.5249">3097 17330 76 0,'0'-2'30'0,"3"2"-16"0,-3 0-1 0,0 0 11 15,0 0-1-15,3 2-2 16</inkml:trace>
  <inkml:trace contextRef="#ctx0" brushRef="#br0" timeOffset="269712.988">3109 17359 263 0,'0'19'42'16,"0"7"-21"-16,0 1-8 0,0-1-3 16,0 3-6-16,3-2-2 15,0 7-1-15,0-7 1 16,3-1-1-16,-6 1 2 16,3-9-11-16,-3 3-4 15,3-5-45 1,0-5-59-16,0-6 20 15</inkml:trace>
  <inkml:trace contextRef="#ctx0" brushRef="#br0" timeOffset="276227.5798">523 17391 104 0,'0'0'41'0,"0"0"-22"0,3 0-5 0,-3 0 17 16,0 0 0-16,0 0 2 15,0 8-5-15,0-3-3 16,0 3-13-16,6-2-1 0,-6 7 2 16,0 0-3-16,0 0 2 15,0 0-7-15,0 3-1 16,0-2-4-16,0-4-1 16,0-5 1-16,0 6-16 15,9-8-6 1,-6 2-29-16,6 0-12 15,-9-2-20 1</inkml:trace>
  <inkml:trace contextRef="#ctx0" brushRef="#br0" timeOffset="276818.5699">526 17209 148 0,'-3'-14'55'0,"3"14"-30"0,0 0-29 0,0 0 71 16,0 6-18-16,0 2-18 16,-6-8-13-16,3 0-18 15,6 7 0-15,3-1-14 16,-6 2-4-16,9-3-74 16,0 0-42-1,-3 3 57-15</inkml:trace>
  <inkml:trace contextRef="#ctx0" brushRef="#br0" timeOffset="277368.0237">654 17391 160 0,'-6'32'60'0,"3"-27"-32"0,3 3-26 0,0 0 12 16,0-3-3-16,3 3 3 0,3-2-1 15,-6-1 0-15,3-3-7 16,-3-2 0-16,0 0 1 0,0 0-1 16,0 0-1-16,0 0-1 15,0 0 0-15,0 0-2 16,0 0 1-16,0 0-2 15,0 0-1-15,0 0 1 16,0 0-1-16,0 0 2 16,6-2 1-16,-6-3-4 15,6-1 1-15,0-2 0 16,2 0 2-16,-5-2-1 16,3-3-1-16,6-1 1 15,0 1-1-15,0-5 0 16,3 4 0-16,-9 1 2 15,3 5 3-15,0 3-4 16,0 5-1-16,-6 5 0 16,6 3 0-16,-3 11 2 15,0-6 1-15,0 0-1 0,2 6-2 16,-5-4 1-16,6 1 1 16,-9-2 1-16,3-1 1 15,3-5-2-15,-6 2-2 16,3-7-19-16,0 5-10 15,0-3-21-15,-3-5-8 16,0 0-22 0</inkml:trace>
  <inkml:trace contextRef="#ctx0" brushRef="#br0" timeOffset="277624.209">936 17124 160 0,'0'-16'63'0,"0"11"-34"0,3-1-21 16,-3 6 18-16,0 0-4 15,0 0-1-15,3 8-3 16,0 3 1-16,0 10-10 16,6 11-3-16,-6 5-2 0,3 3-2 15,-3-1 1-15,6-4 0 16,-9 4 1-16,9-7-5 15,-9-5 1-15,6-1-35 16,0-2-15-16,3-8-49 16</inkml:trace>
  <inkml:trace contextRef="#ctx0" brushRef="#br0" timeOffset="277865.0823">856 17314 228 0,'-9'-8'88'0,"9"8"-48"0,9 0-34 0,-6 0 20 0,9 0-1 16,3-5 2-16,6-3-12 16,8 6-4-16,1-4-7 15,0 1-3-15,3 0 2 0,5-3-24 16,-5 2-11-16,-3 6-87 15,0 0-44 1,-9 0 80-16</inkml:trace>
  <inkml:trace contextRef="#ctx0" brushRef="#br0" timeOffset="278149.9622">1118 17547 220 0,'3'-5'82'0,"9"2"-44"0,15-7-42 0,-18 10 15 15,6-6-6-15,2-2 0 16,1 6-6-16,3-4-1 16,3 1-48-16,3 3-19 15,-6 2-14-15,-1 0-4 16</inkml:trace>
  <inkml:trace contextRef="#ctx0" brushRef="#br0" timeOffset="278583.8386">1535 17383 64 0,'0'-24'24'0,"3"22"-12"0,-6-9 23 16,-3 11 21-16,0 0 0 16,0 0 2-16,-3 0-24 15,-6 5-11-15,-6 3-13 16,6 11-7-16,1-6-2 0,-1 8-1 15,6-2 2-15,3 5-1 16,6-3 2-16,3-3-2 16,3-2 2-16,6-3-2 0,2-7-1 15,1-1 3-15,0-5 0 16,0-5-4-16,6-3-1 16,-12-6-2-1,3 1 0-15,-9 0 3 0,3-5 2 16,-6 4 0-16,0 6 2 15,0-2 4-15,0 7 6 16,-6 3-7-16,6 3-1 16,0 2-3-16,6 8-2 15,-6 1 1-15,6-1-1 16,0 5 2-16,3-5 1 0,-1 1-17 16,7-6-5-16,3-3-51 15,-3 0-19-15,3-5 2 16</inkml:trace>
  <inkml:trace contextRef="#ctx0" brushRef="#br0" timeOffset="278931.0798">1716 17351 144 0,'-6'-5'55'0,"6"29"-30"0,6 2-27 15,-6-18 11-15,3 6 16 16,0 4 8-16,-3 1-5 15,0-4-4-15,0 4-14 16,3 2-2-16,-3-5-1 0,0-3-3 0,0-5-1 16,0 0 1-16,0-3 0 15,0-5 9-15,0 0 3 16,0-8-5-16,3-5-2 16,0-3-1-16,3-5 0 15,3 8 0-15,3-8 2 16,3-3 1-16,0 3 1 15,9 2-6-15,2 6-2 16,-2 5-4-16,3 3-1 16,-6 0-1-16,0 5 0 15,-3 0-14-15,-4 5-6 16,-2 0-82 0,3 3-62-16,-12-3 59 15</inkml:trace>
  <inkml:trace contextRef="#ctx0" brushRef="#br0" timeOffset="281671.4073">2166 17314 132 0,'0'0'52'0,"0"0"-28"0,0 0-11 0,0 0 19 15,0 0-3-15,0 0 3 16,-3 3-14-16,3 0-5 15,-6-3-8-15,3 0 1 0,3 5 0 16,0-5-7-16,0 0-1 16,0 0-7-16,0 0 1 15,3 0-20-15,3 0-9 0,-3 0-50 16</inkml:trace>
  <inkml:trace contextRef="#ctx0" brushRef="#br0" timeOffset="282068.1034">2184 17500 192 0,'-9'0'74'0,"9"0"-40"0,0 0-44 16,0 0 11-16,0 0-3 15,0 0 1-15,0 0 7 0,0 0 4 16,0-3-5-1,3 3-3-15,0 0-1 0,-3 0-1 0,0 0 0 16,0 0 4-16,0 0 5 16,0 0-1-16,0 5 3 15,-3 0 3-15,0-2 1 16,3 0-6-16,-3-1-1 16,3-2-2-16,0 0 1 15,0 0 2-15,0-2 2 16,0-1-5-16,0 3-4 15,0 0-4-15,0 0 1 16,0 0 1-16,0 0 0 16,0 0 0-16,0 0 0 15,0 0-9-15,0 0-2 0,3 0-27 16,3-3-11-16,0-2-14 16,0 5-43-1,-3-2 20-15</inkml:trace>
  <inkml:trace contextRef="#ctx0" brushRef="#br0" timeOffset="285265.1335">3124 17325 112 0,'-6'0'44'0,"6"-5"-24"0,6 5-10 0,-6 0 12 16,0 0-1-16,0 0 2 15,0 0-13-15,0 0-3 16,0 5-5-16,6-2-2 0,0-3 1 16,0 2-1-16,3 1 2 15,0-3-1-15,6 0-1 16,-6 5 3-16,15-5 0 0,-1 0-1 16,4 0-2-16,0 0 1 15,0 0 1 1,6 0 1-16,-1-5 3 0,1 5-8 15,0-3 0-15,0 3 2 16,2 0 2-16,-2 0 0 16,3 0-2-16,2 0 1 15,-2 0-1-15,0 0-3 16,0 0 2-16,-1 0 3 16,7-2 1-16,-6-1-1 15,2 3-2-15,1 0 1 16,-3-5 1-16,-1 5-1 15,4 0-1-15,0 0 3 16,0 0 0-16,-1 0-1 16,-2 0 1-16,0 0-2 15,-1 0-1-15,4-3 3 16,-3 3 0-16,0-3-1 16,2 1-2-16,-2 2 1 0,3 0-1 15,-1 2 2-15,1-2 1 16,0 0-6-16,-4 3 0 15,4-3 1-15,3 0 1 16,-3 0-2-16,-4 0 2 16,4 0 3-16,0 0 1 15,-1 0-1-15,10 0 1 16,-3 0-4-16,2 0-2 16,-2 0 4-16,0 0 1 0,-1 0 0 15,-2 0-2-15,0 0 1 16,-1 0-1-16,1 0-3 15,3 0 2 1,2 3 3-16,1-3 1 0,-4 0-1 16,4 0-2-16,0 0-2 15,-4 0 1-15,1 0 1 16,0 0 0-16,-1 0-3 16,-2 0 2-16,6 5 1 15,-4-2 2-15,4-1-1 16,-1-2-1-16,4 0 1 15,-3 0 1-15,2 3-3 16,4-3 0-16,2 0 1 16,-5 5 0-16,3 0 0 0,-4-2 0 15,1-3 0 1,2 0 0-16,-2 0 0 16,3 0 0-16,-1 0 0 15,4 0 2-15,-1 0-1 0,1 0-1 16,17-3-2-16,-2-2 1 15,-4 5 3-15,-2-5 1 16,5 10-4-16,-5-5 1 16,-1 0-2-16,6-5 0 15,-2 2 2-15,-4 1 0 16,1-1 2-16,2 3 3 16,1 0-4-16,11-5-1 15,-11 5 0-15,-4-3 0 0,1-2-3 16,5 5 0-16,-6 0 2 15,1-6 2-15,5 6 0 16,-5-2 2-16,-1-1-4 16,-2 0 0-16,8-2-1 15,-2 5 0-15,-1-5 4 16,1 2 1-16,-1-2-1 16,1 2 1-16,-7 1-2 15,7-6 2-15,-1 8 0 16,4-6 3-16,-4 6-5 15,0-8-1-15,1 8 0 16,2-5 0-16,1 3 0 16,-4-4 0-16,4 6 0 15,-4-8 0-15,4-2 0 0,-1 4 0 16,0-1 4-16,4 4 5 16,2-2-10-16,-5-9-1 15,-4 4 1-15,-2-3 2 16,2 10-2-16,-5-2 0 15,-4 5 3-15,4-6 1 16,2 4-1-16,-2-4 1 16,-1 1-2-16,1 5-1 15,-4 0 1-15,1 0-1 16,-7 0 0-16,4-3 2 0,-1 1-1 16,-2-1-1-16,0-2 1 15,-7 5-1-15,4 0-3 16,2 0 2-16,-5 0 1 15,-6 0 2-15,-4 0-1 16,-5 0-1 0,0 0-2-16,3-3 1 0,-4 3 1 15,-2 0 2-15,0 0 1 16,3 0 1-16,-4 0-5 16,1 0-1-16,3 0 1 15,0 3 2-15,-4-3-2 16,-2 0 0-16,-3 0-1 15,-3 0 0-15,-3 0 2 16,-1 0 2-16,1 0-1 16,-3 0-1-16,0 0 1 15,6 0-1-15,3 0 2 0,0 0 1 16,-1 0-6-16,1 0 0 16,0 0 3-16,-3 0 2 15,0 0 2-15,-3 0 0 16,-1 0 0-16,1 0 2 15,-3 0-3-15,0 0-2 16,3 0 0-16,3 5-1 16,0-2 0-16,-4-1 0 15,4-2 2-15,-3 3 1 16,0-3-4-16,0 0 1 16,-3 0 4-16,0 0 2 15,-3 0 2-15,8 0 2 16,-5 0-3-16,-6 0-4 15,0 0-2-15,-3 0-3 16,0 0 1-16,-6 0-1 16,0 0 3-1,9 0 1-15,-9 19-5 16,0 4 0-16,0 1 1 16,-9 5 1-16,0 0-2 15,0 16 2-15,0-13 5 16,0 8 2-16,3-14 0 15,0 1-1-15,-3-1-6 16,6-7 1-16,0-1-18 16,3-2-8-16,0-5-92 15</inkml:trace>
  <inkml:trace contextRef="#ctx0" brushRef="#br0" timeOffset="287262.2547">3089 17672 132 0,'-3'0'49'0,"3"0"-26"15,3-19-20-15,-3 19 16 16,3 5-2-16,2-10-2 15,4 5 0-15,3-3-8 16,3 6-2-16,0-3 1 0,3-3-1 16,3 3 0-16,6 3-3 15,2 2-2-15,4 1 3 16,3-4 0-16,2 4-1 0,4-6 1 16,0 0-2-1,2-6-1-15,7 6 1 0,3-2-1 16,-1-4 0-16,-2 1 0 15,5 2 2-15,-2-2 3 16,0-3-2-16,2-2 0 16,-5 4-3-16,5 4-1 15,-2-4 3-15,-1 6 1 16,1-2-4-16,0-4 1 16,-4 1 2-16,1 2 1 15,-1-2-1-15,-2 0-2 16,6 5-2-16,-1 0-1 15,-2 0 4-15,-1 0 1 16,4 0 0-16,-3-3-2 16,2 1 1-16,1-1-1 0,8-2 0 15,-2 5 2-15,-1 0-1 16,-2 0-1-16,-1-6 1 16,1 4-1-16,-1-4 0 15,1 1 0-15,6 5 0 16,-1-3 2-16,-2 3 1 15,2-5 3-15,-2 5-8 16,2-5 0-16,-2 5 0 16,2 0 1-16,-2 0 3 15,-1 0 3-15,1 0-2 16,-1 0-2-16,1 0 2 16,-4 0 0-16,1 0-1 15,5 0 1-15,-5 5-2 0,-3-5 2 16,-4 5 0-16,4-2 3 15,-4-3-5-15,4 0-3 16,0 0 1-16,-4 0 2 16,4 5 0-16,-4-5-1 15,1 6-2-15,2-4 1 16,1-2 1-16,3 0 2 16,-4 0-1-16,-2 0 2 15,8 0-2-15,-5 6-1 16,2-6 1-16,4 5 1 15,-3-5-3-15,-1 0 0 0,1 3 1 16,-1-3 0-16,4 2 0 16,-4 1 0-16,1-3 2 15,2 5 3-15,-2-5-2 16,-3 0-2-16,-1 0 2 16,13-5 2-16,-4 5-2 15,-2 5-2-15,-4-2 0 16,-2-1 1-16,-1-2-1 15,1-2 2-15,-3 2-4 16,-1 0 0-16,1-3 1 16,2 3 0-16,1 3 0 15,-1-1 0-15,-2 1 0 16,6-6 2-16,-4 1-8 16,1 2-3-16,-1 0 11 0,-2-3 5 15,3 6-2-15,-4-3-3 16,-2 0-4-1,-1 0 1-15,7-3-4 0,-3-2-1 16,2 5 0-16,-2-3 4 16,-4 1 7-16,10 2 5 15,-4 0-5-15,1 0-3 16,0 0-1-16,-1-3-1 16,-2-2-3-16,-1 5 2 15,1-6 3-15,3 6 3 16,2-2-2-16,-2 2 0 0,-1 0-1 15,7-6-2 1,-7 1 3-16,1 2 0 0,0-2-1 16,-1 0 1-1,7 5-2-15,-4 0 2 16,-2 0-4-16,8-3 0 0,1-2 1 16,-1 0 0-16,1 2 0 15,2 3 2-15,-2 0-1 16,2-3-1-16,4 1 1 15,-4-4-1-15,1 1 0 16,-4 2 2-16,7-2-1 16,-7 5 2-16,1-2-2 15,5-1 2-15,-2-5 0 16,-1 5 1-16,4 1 0 16,-1-1 2-16,-5 3-1 15,-7 0 2-15,7 0-4 0,-4-5 0 16,-2 5-1-1,-4-6-2-15,-2 6 1 0,-3 0-1 16,-1 0-25-16,-5 0-10 16,-6 0-95-1</inkml:trace>
  <inkml:trace contextRef="#ctx0" brushRef="#br0" timeOffset="292548.4585">3127 17058 92 0,'3'-6'35'0,"0"6"-18"0,0 0-18 0,-3 0 9 0,6 0-5 16,0 0 0-16,3 0 3 15,0 0 1-15,3 0-3 16,0 0-1-16,3 0 5 16,5 0 5-16,1 0-7 15,0 0-3-15,0 0 2 16,0 0 1-16,-3 0-2 16,3-2-1-16,-4-1 3 0,4 0-1 15,3-2 0-15,0 5-3 16,0-2-2-16,-1-1 1 15,1 0 1-15,3-2-1 16,0 5-1-16,0 0 1 16,-1 0-1-16,4-3 0 15,0 3 2-15,0 0-1 16,-1 0 2-16,1 0 2 0,-3-2 2 16,6-1-3-16,0-2-3 15,2 5 0-15,1-3-1 16,0 3 0-16,-1 0 0 15,1 0 0-15,3 0 0 16,0 0 0-16,-1 0 0 16,1 0-3-16,0 0 2 15,-1 0 1-15,-2-3 2 16,3 1-1-16,-1-4 2 16,4 6 0-16,-3 0 1 15,2-2 0-15,4 2 2 16,-3 0-3-16,-1-3 0 15,10 3-1-15,-6 0-2 0,-4-2-2 16,4-4 1-16,0 6 1 16,-4 0 2-16,1 0-3 15,0 0 0-15,2 0 1 16,-2 0 2-16,0 0-3 16,2 0 0-16,1 0 3 15,0 0 1-15,-1 0-4 16,1 0 1-16,0 0 0 15,2 0 2-15,4 0-1 16,-7 0 2-16,4 0-4 16,0 0-2-16,-1 0 2 15,1 0 2-15,0 0 0 16,5 0-1-16,-2 0 1 0,-1 0-1 16,-2 0-3-16,-3 0 2 15,-4-2 3-15,7 2 1 16,0-3-1-16,-1 0-2 15,4-2-2-15,-7 5-1 16,10 0 2-16,-6 0 2 16,-1-5-2-16,-2 5 0 15,3-3 3-15,2-2 1 16,1 5-4-16,-1 5 1 16,-2-2 0-16,0-6 2 0,2 3-3 15,1 0-2-15,-4-5 2 16,4 5 0-16,6 0 1 15,-4-5 0-15,1 5 0 16,-1 0 2-16,7 0-3 16,-4 0 0-16,1-6 1 15,2 6 2-15,-2 0-3 16,0 0 0-16,-1 0 1 16,-2 0 0-16,-1 0 0 15,-2 0 2-15,2-8-1 16,-5 8 2-16,6-5-2 15,-7-3-1-15,1 5 1 16,0 1-1-16,-1 7 0 16,7-5 0-16,-4 0 0 15,1-3 0-15,-3 1 0 0,8-6 0 16,-5 5 0-16,2 1 0 16,1-1 0-16,-4-2 0 15,10 5 0-15,-6-3 0 16,-1 0 0-16,4-5 0 15,-1 8 0-15,4-2 0 16,-1-4 0-16,1 1 0 16,2 5-3-16,-2 0 2 15,2-3 1-15,4 1 2 16,-1-6-3-16,1 8-2 16,5 0 2-16,-8 0 0 15,-1-5 3-15,-5 5 3 0,5 0-4 16,1-3-3-16,-1 0 1 15,-2 3 2-15,2 0 0 16,-2 0-1-16,-3 0 1 16,-1 0 1-16,1 3-3 15,-10-3 0-15,1 0 1 16,0 3 0-16,-1-3-3 16,4 0 2-16,-4 5 1 15,1-5 2-15,0 5-3 16,5-2 0-16,-2-3 1 15,-4 0 2-15,1 0-1 16,0 0-1-16,-4 0 1 16,4 2 1-16,0 1-3 15,-7-3 0-15,-2 0 1 16,6 0 0-16,2 0 0 16,-2-3 0-16,-1 1 0 0,1 2 2 15,-6-3-3-15,8 3 0 16,-2 0 1-16,-6 3 2 15,-3-3-1-15,-1 0 2 16,4 0-2-16,0-3-1 16,-1 3-2-16,-2 0 1 15,0-5-1-15,2 5 0 16,-2 0 2-16,-3 0 0 16,3 0 0-16,-1 5 2 15,-2-5-3-15,-6 0 0 16,0 3 1-16,-4-3 0 0,1 0 0 15,3 0 2 1,-6 0-1-16,3-3-1 16,-6 3 1-16,-1 0-1 0,-2-5 0 15,-3 5 0-15,0 0-3 16,0 0 2-16,0 0 1 16,0 0 0-16,0 0 0 15,-3 0 0-15,0 5 2 16,0-5 1-16,0 0-4 15,-1 0 1-15,1 0 0 16,0 0 2-16,0 3-3 16,0-3-2-16,3 2 2 15,-3 1 2-15,0-3 0 16,3 0-1-16,0 0 1 16,-3 5-1-16,-3-5 0 0,0 0 0 15,-6 0 2 1,0 0-1-16,0 0-1 15,0-5 1 1,-9 5-4-16,0-5 2 16,-3-3 1-16,-3 3 0 15,-3 2 0-15,0-8 0 16,-3 6-3-16,4-3 2 16,-1 6 1-16,3-4 0 15,3 1-3-15,0 2 2 16,3 3 1-16,3-2 2 15,3 2-1-15,3 0-1 16,9 0-2-16,3 2 1 16,6 1-1-16,3 5-2 0,-1-3 3 15,4 0 2-15,9 3-2 16,-6 0 0-16,-3-2 1 16,-4 7 2-16,-2-3-1 15,-3-2 2-15,-6 0-4 16,-3-2 0-16,-3 4 1 15,-6-7 0-15,-3 10-7 16,-6-5-3-16,-3-3 3 16,0 6 2-16,1-3 5 15,-1 0 4-15,3-3-12 16,0 6-7-16,3-3-58 16</inkml:trace>
  <inkml:trace contextRef="#ctx0" brushRef="#br0" timeOffset="294351.1125">3077 16658 112 0,'-3'3'44'0,"3"5"-24"0,0 2-21 0,0 4 9 16,0 7 4-16,0-3 4 15,0 9 1-15,0-9-1 16,0 6-2-16,0-8-1 15,0 5-7-15,0-5-2 0,0-3 0 16,3-5-2-16,0 5-2 16,3 1 5-16,0-4 4 15,2-10-1-15,4 0 1 16,3-2-8-16,0-1 0 0,0-2 1 16,3 5 1-16,-9 0-4 15,6 0 1 1,0 0-24-16,2 0-10 0,-2 0-48 15</inkml:trace>
  <inkml:trace contextRef="#ctx0" brushRef="#br0" timeOffset="294670.8654">3318 16785 132 0,'-9'-2'52'0,"6"7"-28"0,-6 3-28 0,3-3 10 16,0 6 10-16,3-1 7 16,0 3-3-16,6 1 1 15,3-1-12-15,3-3-3 0,3 1-2 16,0-6-2-16,3-5-2 16,-3 0 3-16,-1 0 0 15,1-2-1-15,-3-4 1 16,-3-2-2-16,-6-2-1 15,-3 5 1-15,-3-3 1 16,-3 2-1-16,-3-2-1 16,1 3-13-16,-1 0-6 15,0 2-15-15,6-2-6 16</inkml:trace>
  <inkml:trace contextRef="#ctx0" brushRef="#br0" timeOffset="294920.5346">3416 16804 108 0,'-3'10'41'0,"6"-2"-22"0,3 5-16 15,-3-5 10-15,6-2-4 16,0-1 0-16,3-2 6 16,-3 2 2-16,0 0 0 15,-1-5 2-15,1 0-10 16,0 0-3-16,-3-5-2 0,0 0 0 15,-3 2 0-15,-3-8 0 0,0 6 0 16,-3-3-2 0,0 6 1-16,-3-4-7 15,0 1-1-15,-6 2-40 16,4 1-55-16,5 4 13 16</inkml:trace>
  <inkml:trace contextRef="#ctx0" brushRef="#br0" timeOffset="295354.973">3571 16841 116 0,'3'21'44'0,"0"-8"-24"0,0 8-26 0,0-7 8 0,0 1 7 15,0-1 5-15,0-1 3 16,0-5 1-16,3 5-9 15,-6-5-5-15,0-3-3 16,0 3 5-16,0-8 4 0,0 0-8 16,-6 0 0-16,3-2-2 15,0-6 0-15,-3-8 2 16,3-3 3-16,0-2-2 16,0 0 0-16,3-3-1 15,3 3 1-15,3 0 4 16,3-3 4-16,2 5-2 15,4 9 2-15,0-1-6 16,-3 9-1-16,3 4 2 16,-3 4 1-16,-6 1 3 15,-3 1 1-15,-6-2-3 0,0 4 0 16,-3 1-3-16,-3-6 0 16,0 6-10-16,0-9-2 15,0 4-18-15,3-6-7 16,3-6-43-1,6 6-40-15,3-8 38 16</inkml:trace>
  <inkml:trace contextRef="#ctx0" brushRef="#br0" timeOffset="295744.8801">3877 16666 180 0,'-3'3'68'0,"3"-1"-36"0,3-2-22 16,-3 0 17-16,0 0-9 16,3-2-3-16,0-6-4 15,0 3 0-15,3-6-6 16,0 0 1-16,3-2 4 0,0 5-4 15,-3-2-1-15,0-1-5 0,-3 0 0 16,0 6 4-16,0 0 5 16,-3-3-7-16,0 8-1 15,3 5-3-15,0 3 0 16,0 5 2-16,3 3 0 16,0 0-3-16,0 3 2 15,0 2 1-15,0-3 0 16,0 9-22-16,-1-3-8 15,1-3-64 1,0 0-42-16,-3-5 59 16</inkml:trace>
  <inkml:trace contextRef="#ctx0" brushRef="#br0" timeOffset="295928.1215">3880 16830 260 0,'-6'-5'99'0,"12"8"-54"0,9-3-55 15,-6 0 14-15,3-3-3 16,3 0 3-16,9-2 1 16,8 0 2-16,1-3-4 15,0 5-2-15,3-2 0 0,-1-1-78 16,-2 6-73 0,-6 0 40-16</inkml:trace>
  <inkml:trace contextRef="#ctx0" brushRef="#br0" timeOffset="297109.2607">3264 17875 116 0,'0'0'44'0,"0"0"-24"0,0 0-10 16,0 0 14-16,0 0-7 16,0 0 1-16</inkml:trace>
  <inkml:trace contextRef="#ctx0" brushRef="#br0" timeOffset="297337.9072">3258 17875 265 0,'-9'6'11'0,"-3"1"-1"0,-3-1-6 0,-5 2-1 16,-1 2-1-16,0-2 1 15,3 5-2-15,3-7-1 16,3 2 1-16,3-3 1 15,6 3-3-15,3-3 0 16,9 3 1-16,6 3 2 16,3-3-1-16,6 0-1 15,6 7 1-15,-1-1 1 16,1-1-1-16,0-5-1 16,-3 10-8-16,0-10-5 15,-1 6-51 1,-5-4-40-16,0-2 36 0</inkml:trace>
  <inkml:trace contextRef="#ctx0" brushRef="#br0" timeOffset="299108.5936">3321 17960 76 0,'-6'-3'30'0,"6"3"-16"0,0-5-8 0,0 5 11 16,0 0-9-16,0 0-2 16,0 0 7-16,0 0 6 15,0 0-6-15,0 0 0 16,6 0-1-16,0 0 0 15,3 0-6-15,3 0 0 0,2 0 4 16,1 0-2-16,6 0 3 0,3 0-6 16,0 0-1-16,6 0-4 15,2 0-1 1,1 0 3-16,0 0 3 0,5 0-2 16,4 0 0-16,0 0 1 15,-1-5 0-15,7 5-2 16,0-8 1-16,5 2-4 15,-2 6 0-15,-4-2 1 16,1-3 2-16,-3 5 1 16,-1-6 3-16,1 6-5 15,0-2-3-15,-1-4 3 16,1 6 3-16,3-5-1 16,-1 2-2-16,-2 1 2 0,-3-1 0 15,-1-2-4 1,4 5 1-16,0-3 0 0,2 0 2 15,1 3-1-15,-1-2-1 16,1-3 1-16,0 5-1 16,-4 0 0-16,4-6 0 15,-3 6 0-15,-4 0 0 16,1 0 0-16,0 0 0 16,2 0 0-16,-2 0 0 15,0 0 0-15,2 0 0 16,-2 0 0-16,0 0 0 0,-1 0 0 15,4 0 0 1,-3 0 0-16,-1 0 2 0,-5 0-1 16,6 0-1-16,-1 0-2 15,1 0 1-15,0 0 1 16,-1 0 0-16,1 0 0 16,0 0 0-16,-1 0 0 15,-2 0 0-15,3 0 0 16,2 0 0-16,1 0 0 15,0 0 0-15,-1 6 0 16,1-6 2-16,3 5-3 16,-4-3 0-16,1 1 1 15,0 0 2-15,-1-3-1 16,4 0-1-16,-1 0-2 16,-2 0 1-16,3 0 1 0,-1 0 0 15,-2 0 0-15,0 0 0 16,-1 0-3-16,1 0 2 15,0 0 3-15,2 0 3 16,1 0-4-16,2 0-1 16,-2 0-2-16,0 0 0 15,-4 0 2-15,4 0 2 16,-3 0-1-16,-1 0-1 16,1 0-2-16,17 0 1 15,-5 0 1-15,2 0 0 16,-2 0 0-16,0 0 2 15,-1 0-1-15,1 0 2 0,-1 0-4 16,4 0-2 0,-7 0-1-16,4 0 3 0,-1 0 0 15,-2 0 3 1,0 0-1-16,-1 5 2 0,1-5-2 16,-1 0-1-16,4 0 1 15,2-5-1-15,4 5 0 16,-4 0 0-16,4 0 0 15,-3 0 0-15,-4 0 0 16,7 0 0-16,-1 0 0 16,1 0 0-16,-1 0 0 15,-2 0 2-15,-1 0-6 16,1 0 1-16,8 0 3 16,-2-3 2-16,2 3 0 0,-5 0-2 15,2 0 1-15,1 0-1 16,-7 0 0-16,7 0 2 15,-1 0-3-15,1-3 0 16,-4 3 1-16,4 0 0 16,-1 0 0-16,-2 0 0 15,2 0 0-15,1-2 2 16,-4 2-3-16,1 0-2 16,2-5 2-16,-5 5 2 15,-1 0 0-15,4 0-1 16,2-6-2-16,1 6 1 15,-1 0 1-15,-2 0 2 16,-4 0-3-16,4-2 0 0,-7-4 1 16,10 6 2-1,-1-8-1-15,1 3-1 0,-7 0 1 16,4 5-1-16,-4 0 0 16,-2 0 0-16,5-3 0 15,-2-2 0-15,-1 5 2 16,-2-8 1-16,-1-3-4 15,-2 11-1-15,0-8 1 16,-4 3 0-16,-5 2 1 16,8-2 0-16,-5 0 4 15,0 0 2-15,-4 2 0 16,1-2-1-16,-9 5-3 16,-4-6 1-16,-2 6-2 15,-6 0 2-15,0 6-2 0,-6-6-1 16,0 0-19-1,-7 0-10-15,-2 5-69 16</inkml:trace>
  <inkml:trace contextRef="#ctx0" brushRef="#br0" timeOffset="300887.2436">11503 17881 152 0,'0'0'57'0,"0"0"-30"0,-3 0-14 0,3 0 17 16,0 0-11-16,3 7-1 15,-3 4-6-15,0 2-2 16,0 1-6-16,0 7 2 0,0-3 0 15,0 3 2-15,0-2 0 16,0-1-7-16,0 4-2 16,0-4 2-16,0-5 1 15,3 1-3-15,0-6 1 16,0-3 2-16,3-5 3 16,0 0 2-16,3 0 1 15,0-3-7-15,0 1 0 0,0-1-1 16,0 3 0-1,0 0-16-15,0 0-33 16,0 5-2-16</inkml:trace>
  <inkml:trace contextRef="#ctx0" brushRef="#br0" timeOffset="301170.489">11697 18005 176 0,'-6'-3'66'0,"6"3"-36"0,0 3-35 0,0 2 10 16,-6 0 6-16,6 3 5 15,0 6-4-15,3 4 1 16,0-2-8-16,3 3-3 0,3-6 1 16,3-3-2-16,5-2 2 15,-2-2-2-15,0-6-1 16,-3-11 3-16,-3 3 0 15,-3 0-1-15,-3-2 1 16,-3-4-2-16,-3 6 2 16,-3-2-2-16,-3-3 2 15,0 5-4-15,0 2-2 16,3-2-18-16,0 3-7 16,3 5-23-1</inkml:trace>
  <inkml:trace contextRef="#ctx0" brushRef="#br0" timeOffset="301434.6826">11834 18005 140 0,'-6'10'52'0,"6"-2"-28"0,0 6-28 16,3-1 8-16,0 0 4 15,0 6 7-15,3-6 4 16,6-5 3-16,5 2-12 15,1-10 1-15,-3-5 2 0,0-5-3 16,-3-4 0-16,-3 6-2 0,-3-5 2 16,-6 0-1-16,-6 0 0 15,-3-1-1-15,-6 1 0 16,0 5-9-16,0-2-1 16,3 4-18-16,3-2-6 15,3 8-45 1</inkml:trace>
  <inkml:trace contextRef="#ctx0" brushRef="#br0" timeOffset="301842.1092">11997 18045 156 0,'0'31'57'15,"0"-4"-30"-15,0-1-32 0,0-15 10 0,0 2 8 16,0 0 6-16,0-5-3 15,3 5-1-15,-3-7-9 16,0 2-4-16,0-3 1 0,0-5 4 16,0-5 6-16,0 5-5 15,0-8-2-15,0-5-3 16,0-11-3-16,0-3 1 16,0 6-1-16,3-3 4 15,3 3 5-15,0 3 1 16,3 4 2-16,0 6-4 15,0 3 0-15,0 2 1 16,-3 3 2-16,0 3 1 0,-3 2 2 16,-3 1-3-1,0-4 1-15,-6 9-5 16,3-3-2-16,-3 0-18 0,0-3-6 16,0 3-13-16,0 3-5 15,0-11-29-15,3 0-12 16</inkml:trace>
  <inkml:trace contextRef="#ctx0" brushRef="#br0" timeOffset="302231.0928">12164 17926 208 0,'-9'-6'79'0,"9"6"-42"0,-3 0-21 16,3 0 22-16,3-2-11 15,0-4-3-15,3 6-14 16,0-5-6-16,3 5-3 16,0 0-1-16,0 0 0 0,-3 11-3 15,-6 2 2-15,-3 0-6 16,0 3 0-16,-3-3 5 15,0 14 6-15,0-4 0 16,0 4 3-16,0-6 7 16,3-8 3-16,0 3 3 15,3-8 0-15,3 0-3 16,3-3 2-16,6-5-8 0,3-5-2 16,0-3-7-16,0 8-4 15,-1 0-21-15,-2 8-10 16,-3-3-63-16,0 1-25 15,6-4 8 1</inkml:trace>
  <inkml:trace contextRef="#ctx0" brushRef="#br0" timeOffset="304938.9994">7872 16507 96 0,'0'3'35'0,"0"-3"-18"0,0 11-7 0,0-9 12 16,0 6-1-16,3-3-1 15,0 9-4-15,0-1 0 16,-3 3-11-16,0 0-6 16,0 7 1-16,3-1-1 0,-3 7 3 15,3 0-1-15,-3-3-1 16,3 1-46 0,0-1-45-16,0-5 22 15</inkml:trace>
  <inkml:trace contextRef="#ctx0" brushRef="#br0" timeOffset="305130.5099">7896 17023 120 0,'-3'0'46'0,"9"3"-24"0,3 10-26 16,-6-5 8-16,-3 3-4 15,3 2 0-15,-3 0 4 16,0 0 2-16,0 9-2 15,3 1-3-15,0-1-3 16,-1 4 1-16,1-7-54 16,0 2-23-16</inkml:trace>
  <inkml:trace contextRef="#ctx0" brushRef="#br0" timeOffset="305295.954">7943 17428 168 0,'-3'3'63'0,"6"-3"-34"0,-3 10-34 0,0-7 10 16,0 2-5-16,0 3 0 15,3 3-3-15,-3-3 2 16,3 2-70-16,0 1-29 16</inkml:trace>
  <inkml:trace contextRef="#ctx0" brushRef="#br0" timeOffset="305443.7996">7964 17677 124 0,'-9'8'49'0,"12"5"-26"0,-6 6-27 0,3-12 10 0,0 7-5 16,0-4-12 0,6 6-4-16,-6 3-37 15,6 2-14-15</inkml:trace>
  <inkml:trace contextRef="#ctx0" brushRef="#br0" timeOffset="305643.539">7961 18029 188 0,'-3'13'71'0,"6"3"-38"0,-3-3-41 16,3 0 12-16,0-2-2 15,0 2 1-15,0-5-1 0,3 5-2 16,-3 0 1-16,6 1-10 0,-9-1-2 15,6-2-16-15,0 2-8 16,0-5-12 0,-9 5-26-16,6-2 20 15</inkml:trace>
  <inkml:trace contextRef="#ctx0" brushRef="#br0" timeOffset="308580.8937">4928 16282 136 0,'0'-18'52'15,"0"18"-28"-15,0 0-22 0,0 0 25 16,0 18-3-16,0 1-1 16,0 5 1-16,0 2-14 15,-3 6-1-15,0-3-2 0,0 6-3 16,0-9-1-16,0-2 1 16,0-3 0-16,3-5-2 15,-3-3-2-15,3-2 7 16,0-6 3-16,0-5-3 15,3-3-2-15,0-2-5 16,0-14 0-16,0 1-2 16,0-6-2-16,0 0-2 15,0-2-1-15,-3-6 4 16,0 0 1-16,0 6 4 16,0 7 1-16,0 4 1 0,3 15 0 15,0 7-2 1,3 7-2-16,0 4 3 15,0-2-2-15,0 0 2 16,3-3-2-16,-3 0 2 16,3-5-2-16,-3 6 2 15,0-9-2-15,2-2 2 16,1-3-2-16,0-8 2 16,0 0-2-16,3-3 2 15,-6-2-2-15,3 0 2 0,-3-3-2 16,0 2-1-16,0 12-6 15,0 2 3 1,3 10 3-16,0 4 3 16,0 7 3-16,-3 3-1 15,3 2 2-15,-1-2-6 16,1-3-1-16,0 0 0 16,0-8 2-16,3 1-34 15,-3-1-16-15,0-5-59 16</inkml:trace>
  <inkml:trace contextRef="#ctx0" brushRef="#br0" timeOffset="309094.0139">5238 16370 236 0,'-6'5'88'0,"9"3"-48"0,0 8-51 0,0-6 13 16,-3 12-4-16,0 4 3 15,0-2 0-15,0 0-1 16,3-6 1-16,0 6-1 0,-3-8 0 16,0 0-3-16,3-6 2 15,-3-4-17-15,0-6-8 16,0 0-4-16,-3-3 0 16,0-8 15-16,0 1 6 15,-3-11 3-15,0-6 5 16,0 1 2-16,3 2 2 0,0-2 14 15,6-9 6-15,3 9 2 16,0 2 0-16,12 0-12 16,-4 8-5-16,1 6-5 15,0 7-3-15,0 8 1 16,0 6 1-16,-6-1-1 16,-3 4-1-16,-3 1 1 15,-3 1-1-15,-3-2 2 16,-6-1 1-16,0 0 3 15,-3-2 3-15,6 2 2 16,3-5 3-16,6 5-3 16,3 0-1-1,3 0-2-15,3-2-2 16,3-3 1-16,0 5-2 16,3-2 0-16,-4-3-6 0,1 0 1 15,0-3-46-15,0 0-20 16,-6-2-41-1</inkml:trace>
  <inkml:trace contextRef="#ctx0" brushRef="#br0" timeOffset="309300.9254">5517 16396 236 0,'-11'-10'90'0,"13"10"-48"0,10-3-49 0,-6 3 16 0,3 0-4 16,0 0 2-16,3 0-6 16,0 0 0-16,3 0-1 15,3-3-3-15,-3 3 0 0,0 0-89 16,-4 3-51 0,-5-3 59-16</inkml:trace>
  <inkml:trace contextRef="#ctx0" brushRef="#br0" timeOffset="309451.3258">5532 16507 288 0,'3'0'107'0,"12"0"-58"0,3 3-57 0,-9-3 16 16,6 0-13-16,3-5 1 16,0 2-42-16,-1-2-17 15,7 2-43-15,3-2-18 16</inkml:trace>
  <inkml:trace contextRef="#ctx0" brushRef="#br0" timeOffset="309722.9306">5851 16243 244 0,'3'0'90'0,"0"8"-48"0,0 2-49 0,0 6 14 0,0 3-7 16,0-1 2-16,-3 1-1 15,0-1 2-15,0 1-2 16,0-3-16-16,0-3-7 0,0 0-77 15</inkml:trace>
  <inkml:trace contextRef="#ctx0" brushRef="#br0" timeOffset="309945.5217">6041 16314 216 0,'-6'13'82'0,"0"6"-44"0,-11-1-36 0,8-7 17 16,-3 0-6-16,-3 7 0 15,-3 3-3-15,0 3-1 16,3-5-5-16,0-3-12 0,3-3-4 16,3 0-41-16,7 0-17 15,2-5-22-15</inkml:trace>
  <inkml:trace contextRef="#ctx0" brushRef="#br0" timeOffset="310247.6147">6062 16417 184 0,'-6'3'68'0,"6"-3"-36"0,-3 11-37 16,0-3 10-16,0 0 1 15,-3 2 6-15,0 1 9 16,3 2 5-16,-3 0-14 16,0-2-5-16,3-1-2 0,3-2-3 15,3-2-2-15,0-1 3 16,3-3 0-16,0 4-1 16,6-4-2-16,0-2 1 15,3 0-1-15,0 0-5 0,0-2-1 16,3 2-17-1,-3 0-8-15,-1 0-38 16,-2 2-43 0,-3 1 33-16</inkml:trace>
  <inkml:trace contextRef="#ctx0" brushRef="#br0" timeOffset="310444.9783">6175 16439 216 0,'-18'0'82'0,"18"-3"-44"0,-3 6-44 0,3 2 12 0,0 3 7 16,0 5 6-16,-3 6 6 16,0 2 2-16,3 3-14 15,0-3-6-15,0 8-2 0,3-5-6 16,6-6 1-16,0-5-73 16,0-2-33-16,0-8 5 15</inkml:trace>
  <inkml:trace contextRef="#ctx0" brushRef="#br0" timeOffset="311674.3382">9039 16370 152 0,'-3'5'57'0,"6"0"-30"0,-3 14-23 16,0-6 13-16,0 11-2 16,0 2 1-16,-3 1 3 15,0 2 0-15,0-3-10 16,0 1-3-16,3-3-2 0,0-6-2 16,0-2-2-16,0-5 1 15,0-3 1-15,0-8 1 16,3-3 3-16,0-8-12 15,0-5-3-15,0-7-3 16,-3-4 0-16,0 1 7 16,0-1 2-16,0 3 11 15,0 1 5-15,0 4 2 0,0 6 4 16,0 0-11-16,6 10 0 16,3 8-1-1,0 6-1-15,-1 5-1 16,1 2-3-16,0-4 1 15,0-1-2-15,0 0-1 16,0-5 1-16,0-3-1 16,3 1 2-16,3-12 1 15,-3-2-1-15,0-5-2 16,-3-5 1-16,-1 2 1 16,1 0-3-16,-3 3 0 0,-3-1 5 15,0 20 2 1,3 7 0-16,-3 5-1 15,3 4 1-15,0 1-3 16,0 1-2-16,0 0 0 16,3-3-1-16,0-2-16 15,0-6-6-15,0 0-49 16,0-2-19-16,0-9-2 16</inkml:trace>
  <inkml:trace contextRef="#ctx0" brushRef="#br0" timeOffset="312153.0108">9405 16452 248 0,'-18'5'93'0,"18"3"-50"0,0 11-55 0,0-6 15 16,0 8-7-16,0-3 2 16,0 4 3-16,0-1 4 15,0-5-2-15,0 2-4 0,0-5 0 16,0-5-1-16,0 6-2 15,0-9-19-15,0-5-10 16,0-5 8-16,0 2 4 0,0-8 13 16,0-5 4-16,-6-7 6 15,6-4 3 1,0-5 13-16,3 6 6 16,6 0 1-16,3 2 0 0,3 3-10 15,0 2-4 1,2 8-6-16,1 6-4 0,-3 5 0 15,-6 5-1-15,-3 6 2 16,-6 8 1-16,-3-1 3 16,-3 1 3-16,-3-4-9 15,-3 1-4-15,3-2 4 16,0-4 1-16,-2-5 7 16,5 6 3-16,3-3-6 15,3 0-3-15,0 0 1 16,6 2 0-16,2 1-4 15,1 0 1-15,3-1 2 16,3-2 1-16,0 5-4 0,0-5-1 16,0-2-43-1,6-6-18-15,3 0-45 16</inkml:trace>
  <inkml:trace contextRef="#ctx0" brushRef="#br0" timeOffset="312349.387">9741 16425 312 0,'-3'-2'115'0,"6"4"-62"0,0-4-64 0,-3 2 18 0,6 0-7 16,0-3 0-16,3 6-5 16,0-1 1-16,6-2 2 15,-3 6-1-15,3-1 1 0,-1-2-58 16,-2-3-24-16,0 5-26 15</inkml:trace>
  <inkml:trace contextRef="#ctx0" brushRef="#br0" timeOffset="312521.9395">9768 16550 304 0,'-3'0'115'0,"9"0"-62"0,6-3-64 16,-6 3 16-16,12 0-17 15,0-5-3-15,-1 5-16 0,4-8-6 16,0-3-46-16,-3-2-21 16,0 5 25-16,-3-3 16 15</inkml:trace>
  <inkml:trace contextRef="#ctx0" brushRef="#br0" timeOffset="312711.5386">9997 16256 256 0,'-6'0'96'0,"9"5"-52"0,-3 16-38 0,0-7 20 16,3 2-1-16,0-1 2 0,0-1-12 16,3 4-6-16,0-2-6 15,0-5-5-15,0 2 1 0,0-3-41 16,3 1-17-16</inkml:trace>
  <inkml:trace contextRef="#ctx0" brushRef="#br0" timeOffset="312948.1636">10244 16386 272 0,'9'0'101'0,"-9"0"-54"0,0 5-57 15,0-2 14-15,0 2-5 16,-3 8 0-16,-3 0 12 0,-6 6 7 16,-3-3-9-16,4 0-2 15,-4-1-3-15,3-1-5 0,-6-1-1 16,12-2-37-16,-3-4-16 16,6 4-54-1,3-3-27-15,3-3 65 16</inkml:trace>
  <inkml:trace contextRef="#ctx0" brushRef="#br0" timeOffset="313219.6696">10345 16460 276 0,'-6'2'104'0,"6"4"-56"0,-3 15-63 0,-2-13 16 0,-1 5-5 16,-6 0 4-16,0-2 5 15,3-1 2-15,3 1-3 16,0-3-3-16,0 0 0 0,3-3-1 16,9 0 2-16,0-5-1 15,6 0 2-15,3 0-2 16,3 0-1-16,-1 0-4 16,4-2-2-16,0-1-24 15,-3 3-10-15,-3 0-50 16,-3 0-39-1,-3 0 49-15</inkml:trace>
  <inkml:trace contextRef="#ctx0" brushRef="#br0" timeOffset="313415.6093">10429 16460 248 0,'-9'-3'93'0,"9"8"-50"0,-3 14-46 0,3-9 16 16,0 4 2-16,-3 2 2 15,0-1 0-15,0 12 0 16,3-3-9-16,0-3-3 0,3 5-1 16,0 1-13-16,3-1-4 15,0-2-54-15,-3-3-20 16,0-8-20-16</inkml:trace>
  <inkml:trace contextRef="#ctx0" brushRef="#br0" timeOffset="316267.908">9125 17947 156 0,'0'-8'60'0,"3"13"-32"0,-3-5-20 15,0 3 16-15,0 2 1 16,0 14 4-16,0 2-6 15,-3 18-4-15,-3 1-11 16,0 5-5-16,0 0-2 0,0-8-1 16,3-8 0-16,0-2 0 15,0-4 2-15,3-9-6 16,0-6-1-16,0-8-16 16,3-14-6-16,0-4-8 15,0-9-4-15,-3-2 4 0,0-13 4 16,0 2 19-16,3 6 12 15,-3-3 16-15,0 10 10 16,0 6 2-16,0 3 1 16,0 4-3-16,0 7-1 15,3 1-10-15,3 14-4 16,-3 3 2-16,3 5 4 16,0 2-5-16,3 6 1 15,0-3-15-15,-3-2-3 16,6-6 2-16,-3-5 1 15,0-8 2-15,0-3 2 16,-1-7-1-16,1-9 2 0,0 3-2 16,-3-8 2-16,0 3-4 15,0 3 0-15,-3 4 3 16,-3 14 10 0,3 14 0-16,0 4-1 15,0 17-2-15,0-4-5 16,0 6-1-16,3-2-1 15,0-1-2-15,3-5-4 16,0-8-2-16,0 1-37 16,-3-12-14-16,3-10-55 15</inkml:trace>
  <inkml:trace contextRef="#ctx0" brushRef="#br0" timeOffset="316476.2435">9381 18010 212 0,'-3'8'79'0,"6"5"-42"0,0 32-43 0,-3-26 12 15,3 2-9-15,-3 5 2 16,0-2 1-16,0 3 0 16,0-1 0-16,0-5 0 0,6-2 2 15,0-6-30-15,0-8-13 16,-3-18-98-1,-6 3 72 1</inkml:trace>
  <inkml:trace contextRef="#ctx0" brushRef="#br0" timeOffset="316749.0254">9396 18031 192 0,'12'-39'71'0,"-6"25"-38"0,3-4-30 16,-3 15 17-16,3-2-12 16,-1 5-4-16,1 0 3 15,0 8 5-15,-3 5-6 16,-3 3 1-16,-3 5 0 0,-3 6-3 15,-3-6-3-15,0-3 2 16,0 4 2-16,0-12-2 16,1 3-2-16,-1-5 15 15,3-2 6-15,0 1-8 16,3-1-5-16,3 2-4 16,3-3 1-16,2 8-1 0,1-5 0 15,0 3-6-15,3 2 1 16,-3 0-7-16,3 0 0 15,-3 1-39 1,3-14-17-16,0-6-49 16</inkml:trace>
  <inkml:trace contextRef="#ctx0" brushRef="#br0" timeOffset="316927.3466">9569 18042 284 0,'3'-5'107'0,"-1"5"-58"0,7 0-62 0,0 0 17 0,6 8-6 16,3-8 1-16,0 5 1 15,0-5 0-15,0 8 0 16,-3-3-53-16,-1 3-24 0,-2 3-25 16</inkml:trace>
  <inkml:trace contextRef="#ctx0" brushRef="#br0" timeOffset="317078.7672">9676 18156 288 0,'-12'0'110'0,"12"0"-60"0,0-3-61 15,0 3 18-15,6 0-9 16,3-5 0-16,3 5-11 16,2-6-7-16,1 4 11 15,0-9-36-15,0 3-11 0,6 0-40 16</inkml:trace>
  <inkml:trace contextRef="#ctx0" brushRef="#br0" timeOffset="317331.6397">9854 18050 224 0,'-18'26'85'0,"7"-2"-46"0,2 5-46 0,9-16 16 15,6 1 1-15,-1 4 3 16,4-5-4-16,3 6-1 15,3-6-4-15,6-5 2 0,3-8 3 16,0-8-3-16,-1 0 2 16,-5-5 4-16,-3-3 2 15,-6-10 6-15,-9 5 2 16,-6-1 0-16,-6 4 1 0,-3-1-13 16,1 6-3-16,-1 0-43 15,3 0-17-15,6-1-89 16</inkml:trace>
  <inkml:trace contextRef="#ctx0" brushRef="#br0" timeOffset="319014.6399">4535 17989 132 0,'-6'26'52'0,"3"-10"-28"0,-3 37-26 16,3-29 9-16,0-3-1 0,0 6 1 16,0-1 3-16,0-2 1 15,0-3-5-15,0-2 0 0,0-6 4 16,3-8 11-16,0-5 7 16,3-10-12-1,0-12-9-15,0 4-2 16,0-14-9-16,0-2 1 15,0-1-1-15,-3-2 2 16,3 6 1-16,0 4 3 16,0 9 1-16,0 2 3 15,0 5-3-15,3 11 0 16,0 11 1-16,0 2 0 16,0 0 0-16,3 0 0 15,-3 1-2-15,0-1-2 16,6-5 3-16,0-8 0 15,0 0 1-15,2-3 0 16,1-7 0-16,0-6 0 16,-3-3 0-16,-3 6-2 15,-3 2-2-15,0 3 1 16,0 3-1-16,0 10-3 16,0 9 2-16,0 9 1 15,0 7 2-15,0-4-1 16,0 6-1-16,0-6 1 15,0 1-1-15,-1-9-16 16,1 1-6-16,0-6-170 31,3-5 100-31</inkml:trace>
  <inkml:trace contextRef="#ctx0" brushRef="#br0" timeOffset="319211.7895">4869 17986 232 0,'0'11'88'0,"5"2"-48"0,1 14-49 0,-3-6 14 15,0 3-5-15,-3-3 0 16,0 5 0-16,3-7 2 16,0-6-1-16,0 0-7 0,0 0-1 0,0-7-54 15,-3 2-60 1,0-3 28-16</inkml:trace>
  <inkml:trace contextRef="#ctx0" brushRef="#br0" timeOffset="319541.7294">4872 17965 188 0,'0'-26'71'0,"2"13"-38"0,7-1-32 16,0 9 14-16,3 2-6 15,3-2 2-15,0 0-4 16,3 5 1-16,-3 8-5 15,-3 2 5-15,-6 4 2 0,-6-1-8 16,-3 8-2-16,-6-8 1 16,-3 3 3-16,0-5-1 0,0-1-2 15,0-2 4-15,0-3 1 16,3-5 9-16,3 8 4 16,3-8-11-16,3 6-5 15,6 2-2-15,3-3-1 16,6 3 0-16,3 5 2 15,3 6-1-15,-3-6-1 16,0 5 5-16,-1-4 1 16,-2-1-7-16,-3-5-4 15,-3 2-35-15,3-2-14 16,0 0-56 0</inkml:trace>
  <inkml:trace contextRef="#ctx0" brushRef="#br0" timeOffset="319765.2608">5196 18010 276 0,'-9'0'104'0,"12"0"-56"0,0 0-58 15,-3 0 14-15,6 0-5 16,0 5 0-16,3-2 3 15,6-3 1-15,0 0-1 16,-1 0-4-16,1 0 1 0,0 0-74 16,0 0-76-1,-3 0 38-15</inkml:trace>
  <inkml:trace contextRef="#ctx0" brushRef="#br0" timeOffset="319922.5547">5220 18121 276 0,'0'0'104'0,"3"-5"-56"0,9 5-58 0,-6 0 14 16,6-8-12-16,2 3-2 15,1 5-22-15,0-8-6 16,3-3-65-16,0 11-25 16</inkml:trace>
  <inkml:trace contextRef="#ctx0" brushRef="#br0" timeOffset="320143.8112">5529 17867 248 0,'0'-5'93'0,"0"5"-50"0,3 0-55 16,0 5 13-16,0 1 9 15,3 2 7-15,-3 10-3 16,3 3-3-16,0 3-6 15,0-3-2-15,-3 6 1 0,0-1-5 16,0-2-1-16,-3-8-32 16,3 2-15-16,0 4-61 15</inkml:trace>
  <inkml:trace contextRef="#ctx0" brushRef="#br0" timeOffset="320661.0742">5830 17907 224 0,'-3'-3'85'0,"3"6"-46"0,-3 2-39 0,0 3 16 16,-3 3 2-16,0 5 3 15,-3 2 1-15,-3 3 1 16,-3 3-13-16,1 3-6 0,-1 4 0 15,3-4-8-15,0-6 1 16,3 3-23-16,0-8-8 16,3 2-27-16,0-5-9 15,3-2-23 1</inkml:trace>
  <inkml:trace contextRef="#ctx0" brushRef="#br0" timeOffset="320949.0835">5812 18037 256 0,'-6'-6'96'0,"6"12"-52"0,0-1-51 16,0-2 16-16,-3 7-6 16,0 6 3-16,-3-3 6 15,0 3 4-15,3-3-8 16,0 3-4-16,0-3-3 0,0-2-1 15,0-3 0-15,3 0-3 16,0-3 2-16,3-5 3 16,3 0 1-16,3 0-1 15,3-5-2-15,3 5-2 0,0-3 1 16,3-2-19-16,0 5-7 16,0 0-19-16,-4-5-7 15,4 5-44 1</inkml:trace>
  <inkml:trace contextRef="#ctx0" brushRef="#br0" timeOffset="321145.6049">6029 17992 248 0,'-6'-6'93'0,"6"9"-50"0,-6 5-44 0,4-3 18 15,-4 3 1-15,0 13 3 0,0 6-8 16,0 5-3-16,0-1-6 15,3 9-3-15,0-8 0 0,0 0-10 16,0-6-4-16,0 0-77 16,6-4-70-1,-3 1 47-15</inkml:trace>
  <inkml:trace contextRef="#ctx0" brushRef="#br0" timeOffset="329870.695">18900 1598 120 0,'0'0'46'0,"-3"-13"-24"16,0 5-4-16,3 16 18 0,-3-3-14 16,-3 8-4-16,0 3-9 15,-3 8-1-15,3 8-5 16,0 8-2-16,0 4 2 0,3 4 2 16,6-3 2-16,6-5-3 15,6-6-3-15,6-7 4 16,0-14 1-16,3-3-2 15,3-15-1-15,-4-3 1 16,1-13 2-16,-3 3-3 16,-6-14-2-16,-6 5 2 15,-6-7 2-15,-6 5 7 0,-6 2 2 16,-6 6 6-16,-3-3 4 16,-6 9-8-1,3-4-2-15,1 11-8 0,2-3-2 16,6 9-20-16,3 2-9 15,6 0-53-15,12 0-25 16,3 0 7 0</inkml:trace>
  <inkml:trace contextRef="#ctx0" brushRef="#br0" timeOffset="330214.7476">19150 1611 184 0,'-21'6'71'0,"18"23"-38"0,6 2-39 16,0-17 14-16,3 4 4 15,3 14 4-15,9-3-5 16,0 0-4-16,0 0-4 16,0-2 0-16,-1-3 0 0,-2-6 1 15,0-2 0-15,-3-5 4 16,-3-4 5-16,-3-7 6 15,0-7 3-15,0-7-7 16,-3-4-2-16,0-9-7 0,-3-7-2 16,0 2 0-16,0 3 0 15,0-8-5-15,3 5 1 16,0 6-9-16,3 7-4 16,0 1-24-16,6 10-55 31,-1 10-37-31,-2 4 25 15</inkml:trace>
  <inkml:trace contextRef="#ctx0" brushRef="#br0" timeOffset="330498.5011">19448 1733 144 0,'9'24'55'0,"-3"-14"-30"0,6 9-10 0,-7-19 18 16,4 8-5-16,3-3 0 0,0-10-9 16,3 0-1-16,0-3-11 15,-3-3-4-15,3-2-2 0,-3-3-1 16,0 3 0-16,-9 0 0 15,-6-6 2-15,-3-7-1 16,-6 7 2-16,-3 11-4 16,-3 13-2-16,0 3 2 15,0 6 0-15,3 4-2 16,1 9 0-16,5 4 2 16,3 4 0-16,3-4 1 15,3-4 0-15,9-1 0 16,5-7 2-16,4-6-6 15,3-5 1-15,12-3-37 16,0-10-15-16,-4-3-34 16</inkml:trace>
  <inkml:trace contextRef="#ctx0" brushRef="#br0" timeOffset="330800.0466">19716 1754 192 0,'0'27'71'0,"0"4"-38"0,3-1-25 0,0-17 16 16,0 3-8-16,0-1-1 16,2 4-9-16,-2-8-4 15,0-1-1-15,0-5 10 0,-3-5 5 16,3 0 5-16,-3-5 2 0,-3-5-6 16,0-9 0-16,3-5-6 15,-3-2 1-15,3-3-3 16,3 0 2-1,3-1-2-15,3 4 2 16,3 8-11-16,6-1-4 0,3 11-14 16,3-5-6-16,3 8-27 15,2 5-12-15,1 0-44 16,6-6-31 0,2 1 60-16</inkml:trace>
  <inkml:trace contextRef="#ctx0" brushRef="#br0" timeOffset="331159.9979">20132 1643 184 0,'-38'5'71'0,"14"6"-38"0,0 5-32 0,15-8 16 15,-3 5 2-15,0 0 3 16,0 11-9-16,0 10-3 16,4-7-6-16,5 5-3 0,3-6 2 15,6-5-2-15,2-2-1 16,4-6 3-16,9-8 0 15,3-5 1-15,0-10 0 16,0 2-9-16,-4-16-2 16,1 0 2-16,-9 6 0 15,-3-9 5-15,0 9 2 16,-3-4 2-16,-3 7 2 16,0 7 1-16,0 8 1 15,-3 8-4-15,3 10-1 16,0 6-1-16,0-3 1 15,0 3-4-15,0 0 0 0,3 0 1 16,0-11 2-16,3 0-19 16,-3-5-6-16,3-5-30 15,-3-9-11-15,8-7-22 16</inkml:trace>
  <inkml:trace contextRef="#ctx0" brushRef="#br0" timeOffset="331399.6406">20373 1394 212 0,'-6'27'79'0,"6"-11"-42"0,6 21-32 0,-3-6 19 16,0 12-11-16,0 7 0 15,0 8-5-15,0-5 0 16,0 5-5-16,3-10-4 0,0-6-2 15,0-7 2-15,0-14 2 16,3-3-20-16,0-10-9 16,0-8-33-16,0-10-11 15,0-9-6 1</inkml:trace>
  <inkml:trace contextRef="#ctx0" brushRef="#br0" timeOffset="331596.2197">20570 1421 196 0,'0'-19'74'0,"-3"19"-40"16,9 0-40-16,-3 6 14 0,0-4 2 16,3 11 5-16,0 11 8 15,0 11 3-15,0 15-13 16,-3 3 1-16,0 5 2 0,0 0-6 16,3-5-1-16,-1-8-10 15,4-5-1-15,-3-14-51 16,0-7-19-16,-3-6-35 15</inkml:trace>
  <inkml:trace contextRef="#ctx0" brushRef="#br0" timeOffset="332556.8367">21281 1461 204 0,'-9'0'77'0,"9"5"-42"0,0 11-34 15,0-3 14-15,0 13 16 0,-3 14 10 16,0 5-2-16,-3 11 0 15,-2-3-22-15,-1 2-6 0,3-7-3 16,0-6-4-16,3 3-3 16,0-8 0-16,0-13 1 15,0-8-3-15,3-3 0 16,0-8-1-16,-3-7-2 16,3-6-2-16,0-11-1 15,0-10-1-15,0-8 2 16,3-3-1-16,-3-13 0 0,6-10 1 15,0 10 2 1,0 5 4-16,0 11 2 16,0 3 8-16,0 7 6 0,-1 9-6 15,1 10-3-15,3 16-4 16,0 8 0-16,3 21-2 16,-3-5 2-16,0 2 4 15,0 3 6-15,-3-3-5 16,0-2 0-16,3-5-2 15,0-9 1-15,0-5-4 16,0-13-2-16,3-5-9 16,2-8-3-16,7-11-5 15,-3-5-3-15,0-3 2 16,-3-2 0-16,0-3 7 16,-3 10 6-16,-3 6 5 15,-1 3 4-15,-2 10 0 0,3 8 2 16,-3 21 2-16,3 11 2 15,-3 2-5-15,0 11-2 16,0-5 0-16,0 5 0 16,0-11-5-16,0-2-1 15,3-6-17-15,0-7-5 16,9-11-70 0,3-8-23-1</inkml:trace>
  <inkml:trace contextRef="#ctx0" brushRef="#br0" timeOffset="333039.5102">21775 1553 236 0,'-6'13'90'0,"9"38"-48"16,0-4-42-16,-3-23 16 0,-3 18 6 16,0 9 6-16,-2-6-1 15,2 8 1-15,0-6-16 16,3-4-5-16,0-12-2 0,3-4-14 15,0-6-4-15,-1-8-14 16,-2-13-5-16,3-13 1 16,-3 0 4-16,0-14 6 15,0 1 3-15,-3-17 6 16,1 1 3-16,2 0 5 16,0 2 4-16,0-8 18 0,5-2 11 15,4 8 7-15,6 5 5 16,9 2-11-16,6 4-6 15,3 7-13-15,-1 11-5 16,-5 10-2-16,0 6 0 16,-9 12-5-16,-9 12-1 15,-9 7-4-15,-6-2 1 16,-9-5 1-16,-6 4 2 16,0-10 3-16,3 1 4 15,3-4 13-15,4 1 8 16,5-11 2-16,3 5 1 15,3 0-12-15,14 0-3 16,7 3-4-16,3 5-1 16,6-2-5-16,-3 2-1 0,5-2-12 15,-2-6-7-15,-3 0-55 16,0-8-24-16</inkml:trace>
  <inkml:trace contextRef="#ctx0" brushRef="#br0" timeOffset="334292.804">19287 2498 240 0,'-9'0'90'0,"9"2"-48"0,0 1-25 0,0-3 25 0,0 0-18 16,6 3-3-16,3-3-7 15,3 5 1-15,12-5-8 16,-1 0-2-16,1 0-1 0,0 0-2 15,0 0-2-15,0 0-2 16,-3 0-1-16,-4 0-27 16,-2 0-12-16,-9 0-164 31,-3 8 72-31</inkml:trace>
  <inkml:trace contextRef="#ctx0" brushRef="#br0" timeOffset="334479.2991">19314 2635 256 0,'-18'0'96'0,"21"6"-52"0,-3-4-38 0,0-2 22 15,6 0-6-15,3 5 1 16,6-5-6-16,3 0-2 16,2 0-9-16,4 0-6 0,0-5-1 15,3 3-17-15,-3 2-8 16,-4-3-52-16,-2 0-23 15,-6-5-4 1</inkml:trace>
  <inkml:trace contextRef="#ctx0" brushRef="#br0" timeOffset="339747.971">19879 2260 160 0,'-6'-3'60'0,"6"3"-32"0,-12 0-15 0,10-5 19 15,2 5-12-15,2-6-1 16,1 4-9-16,3-6-4 15,0 2-3-15,3-4-3 0,3 7 1 16,3-7-1-16,0 10 2 16,0 0-1-16,-3 10-1 15,-3 3 1-15,-3 1-1 0,-6 2 2 16,-3-1 1-16,-3 1 3 16,0 0 1-16,0-3-6 15,0-2-2-15,0 0 0 16,3-6 2-16,6 3 0 15,3-8-1-15,6 2-2 16,6 1-1-16,-1 5 2 16,7-5 0-16,-6 7 1 15,3-2 2-15,-9 3 14 16,-3 2 7-16,-9 0 2 16,-6 0 0-16,-3 3-14 15,-3-2-4-15,0-4-3 16,0 9 0-16,-3-6-9 15,3-5-4-15,1 0-35 16,2 2-16-16,3-7-57 16</inkml:trace>
  <inkml:trace contextRef="#ctx0" brushRef="#br0" timeOffset="340023.1326">19778 2662 280 0,'-21'0'104'0,"15"2"-56"0,6 1-49 0,0-3 20 0,6 0-4 16,6 5 0-16,6-10-1 15,3 2-1-15,9 1-7 16,8 2-4-16,4 0 1 0,9 0-2 15,-4 0 2-15,-5 0-29 16,-3 0-9-16,-7 0-29 16,-11 2-13-16,-3 1-31 15</inkml:trace>
  <inkml:trace contextRef="#ctx0" brushRef="#br0" timeOffset="342766.3357">20534 2148 160 0,'-12'0'60'0,"12"0"-32"16,-6 0-22-16,3 6 17 0,-6 2-10 15,-5 5-2-15,-7 16 5 16,-3 5 1-16,0 11-8 16,3 27 1-16,0-1 1 0,1 6 5 15,11 8 2-15,6 10-3 16,9-13 1-16,6-11-9 15,11-10-2-15,4-5-10 16,3-14-2-16,0-8-25 16,-1-15-9-16,1-8-67 15</inkml:trace>
  <inkml:trace contextRef="#ctx0" brushRef="#br0" timeOffset="343085.4408">20674 2265 228 0,'-3'10'88'0,"9"-2"-48"0,-3 11-27 0,-3-3 24 0,3 8-6 16,-3 5 2-16,0 13-17 15,0-8-4-15,3 3-8 16,0-5-3-16,0-5 0 0,-3-4-21 16,3-4-7-16,-3-3-68 15,0-3-67 1,-3-5 47-16</inkml:trace>
  <inkml:trace contextRef="#ctx0" brushRef="#br0" timeOffset="343292.9546">20570 2672 288 0,'0'-8'110'0,"9"6"-60"0,9 2-50 0,-9 0 21 16,6 0-12-16,2-6-3 16,13 6-6-16,-3-2-2 15,0 2 1-15,-3 0-40 0,-1 0-17 16,-5 0-63 0</inkml:trace>
  <inkml:trace contextRef="#ctx0" brushRef="#br0" timeOffset="346338.9816">19805 2781 168 0,'-3'-3'66'0,"3"6"-36"0,3-1-20 15,-3 1 20-15,0 5-1 16,0 3 3-16,0 4-6 16,-3 1-2-16,0 8-13 15,0 0-2-15,0 0-2 0,0-3-3 16,0-5-3-16,0-3 2 15,3-2 0-15,3-3-4 16,0-3 1-16,3-2-2 16,6-1 0-16,3 3 2 0,0-2 0 15,-3-3 0-15,-1 5 0 16,1-2-14-16,0 2-3 16,0 1-20-16,0-1-9 15,-3-2-22 1,0-3-44-16,0 0 24 15</inkml:trace>
  <inkml:trace contextRef="#ctx0" brushRef="#br0" timeOffset="346567.7955">19960 2818 172 0,'-6'-5'66'0,"6"10"-36"16,0-3-20-16,0 4 20 0,0 4-5 15,0 6 0-15,0 16 0 16,0 2-1-16,0 1-13 16,0-3-7-16,0 2-2 0,0 0-2 15,0-5 2-15,3-5-8 16,0-5-1-16,0-3-45 16,0-11-18-16,3-13-28 15</inkml:trace>
  <inkml:trace contextRef="#ctx0" brushRef="#br0" timeOffset="347126.5382">20585 2805 192 0,'-6'13'74'0,"3"0"-40"0,-15 3-24 0,15-5 20 16,0-4-16-16,0 4-2 16,-3-3-10-16,0 0-4 15,6-3 3 1,3 0 1-16,9-5-3 16,0 0 1-16,3 0 2 15,0 0-8-15,0-5-1 16,-1 3-14-16,-2-1-4 15,0 0-36 1,0-2-46-16,0 0 26 16</inkml:trace>
  <inkml:trace contextRef="#ctx0" brushRef="#br0" timeOffset="347333.684">20701 2818 168 0,'-3'0'63'0,"3"5"-34"0,0 6-12 0,0-1 20 0,0 4-17 16,0 1-3-16,0 14-9 15,0-2 0-15,0-6-5 16,3 0-2-16,0-2 2 0,0-3-7 16,-3-3 1-16,3 0-39 15,-3-2-16-15,0-6-31 16</inkml:trace>
  <inkml:trace contextRef="#ctx0" brushRef="#br0" timeOffset="347764.0982">20897 2199 228 0,'0'-3'85'16,"3"3"-46"-16,0 8-37 0,3 5 17 0,0 6 7 15,3 15 6-15,0 16-5 16,0 17-2-16,3 4-14 16,-6 0 7-16,-3 4 4 0,-3-4-9 15,-3 6-4-15,-6-11-2 16,-6-8 0-16,-3-5-3 15,0-13-3-15,-3-1-27 16,4-7-12-16,-4-8-36 16,-6-14-14-16,3-2-30 15</inkml:trace>
  <inkml:trace contextRef="#ctx0" brushRef="#br0" timeOffset="348670.6596">21356 2426 200 0,'-6'8'74'0,"6"5"-40"0,3 43-27 0,-3-35 18 15,0 6-7-15,-3 7 2 16,0 3-9-16,0-5-4 16,0 2-4-16,0-2-3 0,-3-6 3 15,3-7-55-15,0-3-22 16,0-6-23 0</inkml:trace>
  <inkml:trace contextRef="#ctx0" brushRef="#br0" timeOffset="348848.126">21243 2638 260 0,'3'0'96'0,"3"0"-52"0,5 3-32 16,-2-3 26-16,6 0-18 16,6 2-3-16,6-2-13 15,0 0-3-15,5 0-1 16,1 0-49-16,-3 0-19 0,-3-2-54 15</inkml:trace>
  <inkml:trace contextRef="#ctx0" brushRef="#br0" timeOffset="350024.6191">21775 2199 228 0,'-3'-3'85'0,"3"11"-46"0,3-3-32 0,-3 9 18 0,0 7 0 16,0 0 4-16,0 11-6 15,-3 2-2-15,0 3-12 16,3 8-3-16,0-5 0 0,-3-6-1 15,3-5 0-15,0-5-6 16,0-5-1-16,0-4-46 16,0-1-20-16,0-4-58 15</inkml:trace>
  <inkml:trace contextRef="#ctx0" brushRef="#br0" timeOffset="350244.2014">21656 2651 280 0,'-3'-3'107'0,"9"6"-58"0,-3 0-42 0,3-3 26 16,3 0-15-16,3-3-2 15,6 3-9-15,6-3-5 16,3 3-1-16,-1 0-8 0,1 0-3 15,-6 0-54-15,6 0-22 16,-6 0-34-16</inkml:trace>
  <inkml:trace contextRef="#ctx0" brushRef="#br0" timeOffset="350626.7124">21704 2749 264 0,'-12'11'99'0,"9"-6"-54"0,0 5-50 0,0-4 17 15,0 4-3-15,0-4 2 16,0 2-5-16,0 0-4 16,3-1-1-16,3-1-4 0,0-1 2 15,3-2 3-15,0-3 3 16,0 0-2-16,3-3 0 16,3 3-1-16,3-5-2 15,0 2-15-15,0 0-7 16,-4 1-16-16,1 2-6 15,0 0-135 1,0 0 91 0</inkml:trace>
  <inkml:trace contextRef="#ctx0" brushRef="#br0" timeOffset="350857.0476">21841 2733 192 0,'-6'8'71'0,"3"-8"-38"0,0 5-32 0,3-5 16 0,0 8 15 16,0 6 12-16,-3 4-12 15,0 9-6-15,3 4-15 16,0 6-1-16,0-2 1 0,0-9-6 16,0 1-1-16,3-4-2 0,0-1 1 15,0-9-31-15,0 0-11 16,-3-8-59-1,6-2-56-15,-3-3 52 16</inkml:trace>
  <inkml:trace contextRef="#ctx0" brushRef="#br0" timeOffset="351261.124">22222 2278 208 0,'-12'-13'79'0,"9"13"-42"0,-6 18-21 16,3-12 22-16,0-1-14 15,-6 8-3-15,-6 8-6 16,-2 14-2-16,-1 15-7 16,0 11-2-16,3 5 2 0,3 3 3 0,6 0 2 15,6 2-5-15,6-7-2 16,6-9-4-16,6-7-3 15,3-14-23-15,0-7-10 16,0-9-50 0,5-7-63-16,-2-3 36 15</inkml:trace>
  <inkml:trace contextRef="#ctx0" brushRef="#br0" timeOffset="351606.0646">22299 2611 200 0,'-12'3'77'0,"6"0"-42"0,-3 7-30 0,9 1 19 0,-5 5-2 16,-1 10 2-16,0 3 0 16,0 8 2-16,3-5-14 15,3 0 2-15,3 8 0 0,6-9-3 16,3-7 1-16,2 0 2 15,4-24 1-15,3-5-4 16,3-3-1-16,-3-11-2 16,-3-2 2-16,-4-3-1 15,-2 3 0-15,-6-11-3 16,-3 6-1-16,-6-1-1 16,-6-4 0-16,-2 9-16 0,-1-4-6 15,-3 7-33-15,0 6-13 16,3 0-52-1,3 0-50-15</inkml:trace>
  <inkml:trace contextRef="#ctx0" brushRef="#br0" timeOffset="351847.7215">22496 2291 256 0,'0'0'96'0,"9"6"-52"0,-3 7-40 0,-3 0 21 16,3 14-7-16,5 23 1 0,-2 5 5 16,-9 4 2-16,0-1-13 15,-3 5 1-15,-3-5 2 0,1 9-6 16,-7-14-3-16,-3-6-2 16,0-5-1-1,-3-12-29-15,0-4-10 0,0-7-38 16,-3-6-14-16,4-3-36 15</inkml:trace>
  <inkml:trace contextRef="#ctx0" brushRef="#br0" timeOffset="352363.6934">22746 2622 296 0,'-6'3'112'0,"9"-3"-60"16,3-3-47-16,-6 6 22 0,9-3-2 16,-3 2 4-16,3-2-4 15,2 0-1-15,4 0-13 16,6-2-7-16,-3 2-2 0,0-3-2 16,0 3 0-16,-3-5-16 15,-3 2-6-15,2 3-29 16,-5-3-12-16,-3 1-179 31,-6 2 119-31</inkml:trace>
  <inkml:trace contextRef="#ctx0" brushRef="#br0" timeOffset="352603.3922">22749 2762 244 0,'0'0'90'0,"9"-2"-48"0,3 2-29 0,-6 0 22 0,5 0-12 16,7-6 0-16,0 4-12 16,3 2-2-16,-3 0-5 15,0 0-3-15,-3 0 0 0,-3 0-21 16,-4 2-9-16,1 4-102 15</inkml:trace>
  <inkml:trace contextRef="#ctx0" brushRef="#br0" timeOffset="354205.8293">23332 2217 72 0,'-9'0'30'0,"3"0"-16"0,0 0 5 15,6 0 16-15,-6 0-2 16,0 0 3-16,3 0 4 16,0 0 2-16,0 0-3 0,-2 0 1 15,5 0-22 1,0-8 1-16,0 6 1 0,8-1-7 16,4-5-6-16,3 3-5 15,0 5-4-15,6 0 1 16,-6 8 3-16,0 10 1 15,-6-2-4-15,-3 8 1 16,-6 2 4-16,-3-2 2 16,-3 0 0-16,-3 0-1 15,0-3-6-15,3-5-1 16,0-6-6-16,6 1 0 16,6-6-5-16,3 3-2 0,0-2 9 15,12 1 2 1,-4 7 1-16,4 7 2 0,-9 3 10 15,-3-8 5-15,-6 2 9 16,-9 1 3-16,-3-6-9 16,-3 0-5-16,-3-2-5 15,-5-3 0-15,5 0-13 16,-3-3-3-16,-3-3-14 16,3 1-3-16,9-3-28 15,0 0-10-15</inkml:trace>
  <inkml:trace contextRef="#ctx0" brushRef="#br0" timeOffset="354476.5213">23791 2511 252 0,'-15'42'93'0,"-3"-23"-50"0,-15 7-17 0,18-13 29 15,-6 11-9-15,-2-3 0 16,-4 6-26-16,-3-3-9 0,6 2-8 16,-6 1-11-16,4-9-3 0,5 1-23 15,6-3-10-15,0-3-57 16,12-5-73-1</inkml:trace>
  <inkml:trace contextRef="#ctx0" brushRef="#br0" timeOffset="354761.9156">23737 2712 276 0,'0'11'104'0,"3"-1"-56"0,-3 6-27 0,6-3 30 15,-3 6-12-15,-3 5-2 16,0 7-13-16,0 4-2 16,0-4-13-16,0-1-5 0,3-4-3 15,6-5-12-15,-9 0-3 16,6-7-24-16,-3-1-8 15,0-8-18-15,0 3-7 16,3-3-20 0,0 1-42-16,-3-6 36 15</inkml:trace>
  <inkml:trace contextRef="#ctx0" brushRef="#br0" timeOffset="355317.1724">24035 2654 252 0,'-6'0'93'0,"3"8"-50"0,-9 2-26 0,12 4 25 16,-9-1-7-16,3 8 0 15,-9 0-7-15,0 11 0 16,0 8-16-16,3 5 0 0,3-1 1 16,9-4-3-16,9-8 0 15,0-6-9-15,3 1-2 16,15-14 0-16,-3-2 2 16,9-6-2-16,2-10-2 15,-2-3-3-15,-6-6 1 16,-6-1 5-16,-7-9 2 0,-5 5 6 15,-12 3 3-15,-5 3 11 16,-10 5 8-16,-3 3-11 16,-9 5-5-16,6 3-14 15,-3 2-2-15,7 5-38 16,-4 1-15-16,3 0-98 16,6-1-76-1,3-4 87-15</inkml:trace>
  <inkml:trace contextRef="#ctx0" brushRef="#br0" timeOffset="357779.1062">18522 1984 160 0,'-9'0'60'0,"9"6"-32"0,-3-6-33 15,-3 0 65-15,-6-6-13 16,0 4-5-16,3-4-3 15,0-1-23-15,1 1 0 0,2-7 0 16,0 0-4-16,3-8-2 16,0-9 1-16,3-4 0 0,9-6-1 15,6-13-1 1,-1-5-5-16,10-8-1 0,9-3-1 16,12 3-2-16,14 0 1 15,13-5 1-15,5 7-3 16,18 9-2-16,3 18 2 15,4 15 0-15,-10 22-2 16,-6 8 0-16,-11 11 2 16,-13 2 0-16,-8 0 1 15,-13 3 0-15,-11 2 0 16,-9-4 2-16,-6-7 5 16,-6-4 4-16,0-8-4 15,-3-9-2-15,3-7-5 16,3-13 0-16,8-14 0 0,10-10 0 15,12-3-5-15,11 0 1 16,19-3 4-16,20 9 4 16,12 12-8-16,9 12-2 15,9 15 3-15,6 16 1 16,-11 2 2-16,-7 3 2 16,-3 8-1-16,-15-2-1 15,-15 2 1-15,-14-2 1 16,-12-1 1-16,-7-10 3 15,-8 0-1-15,0-3 0 16,-4-10-3-16,7-3 1 0,3-13-2 16,8-3 2-1,13-8-4-15,8 3 0 0,7 6-8 16,11 1-2 0,12 9 8-16,9 16 6 0,-3 15-1 15,10 6 1-15,-10 10 1 16,-9 14 2-16,-6 2-5 15,-11-5-1-15,-16-5 0 16,-14 0 2-16,-13-3 1 16,-11-3 3-16,-6-7-1 15,-6-9 2-15,-3-2-9 16,-3-5-3-16,9-17-30 16,5-2 11-1,10-2 5-15,12-6 7 16,5 3 6-16,13 2 1 0,8 3 3 15,4 3-1-15,14 10-1 16,0 16 5-16,1 3 3 16,-4 5 1-16,3 3 2 15,-5 5-4-15,-16-3-2 16,-14 6 2-16,-7 2 0 16,-20-2-1-16,-12-8-2 15,-15-6 3-15,-3-4 2 16,-3-9-7-16,6 0 0 15,9-8-13-15,3-5-6 16,12-5 3-16,2 5 0 16,13-5 8-16,9 10 4 15,5 0 4-15,10 3 1 0,2 11 9 16,1 12 7-16,5 9-1 16,-11 0 0-16,-1 5-2 15,-17 13 2-15,-12-2-1 16,-12-6 0-16,-9-5-3 15,-6 0-1-15,-12-3-1 16,0-2 0-16,6-11-18 16,0-5-5-16,9 0-24 15,3-1-8-15,8 4 9 16,7 2 5-16,6 21 20 16,9-2 9-16,-1 2 24 15,-2 8 9-15,-6-2 1 16,-9-1 0-16,-3-2-2 0,-18-5 2 15,-18 8-12-15,-9-11-5 16,-21-3-17-16,-23-8-7 16,-18-5-70-16,-1-7-29 15,-11-9-19 1</inkml:trace>
  <inkml:trace contextRef="#ctx0" brushRef="#br0" timeOffset="359387.6901">18451 2140 176 0,'-24'-13'68'0,"21"11"-36"0,-3 4-24 15,3 4 18-15,-3-6-6 16,-3 5 0-16,-3 5-13 16,0 6-5-16,-9 13-1 15,-2 14-4-15,2 10 2 0,3 21 1 16,6 16 2-16,21-3-1 15,6 3-1-15,9 3 3 16,11-11 2-16,10-14 0 0,8-7 0 16,19-8 1-16,2-8 3 15,10-8-4-15,-7-8-1 16,-3-15-2-16,-5-14-2 16,-1 0-4-16,-8-8-2 15,-12 2 5-15,-10-7 2 16,-5 5 5-16,-9 0 1 15,-6 3-3-15,-3 2-1 16,-4 3 1-16,-2 8 2 16,0 16-3-16,0 8 0 15,3 15-3-15,6 17-1 16,12-6 5-16,3 0 2 16,5 3 4-16,7-5 1 0,11-9-3 15,4-4 0-15,8-6-3 16,-5-13 0-16,-4-11-1 15,4-8 0-15,-3-13-5 16,5-8-1-16,-8-2-2 16,-10-9 3-16,-5 6 0 15,-9 3 3-15,-7 4-1 16,-2 4-1-16,0 10-4 16,3 10 7-1,6-2 2-15,2 16-2 16,7-3-2-16,17 0 2 15,1-2 0-15,2-3-1 16,10-6 1-16,-1-4-2 0,1-6 2 16,5-14-11-16,-2 1-4 15,-10-8-1-15,-2-5 2 16,-13-1 7-16,1-5 4 16,-7-2-4-16,-2 8 1 15,-6 2 1-15,0 5 3 16,-1 6 2-16,13 5 1 15,0 8-2-15,2 13 1 16,10 3-2-16,-4 0 2 16,4 3 0-16,8-4 1 15,7-4 0-15,-4-3 0 16,9-3-2-16,1-7 1 0,-10-4-7 16,10-7 1-16,-13-11-1 15,-5 0 2-15,-10-2 1 16,-5 2 3-16,-4 6-1 15,1 2-1-15,-12 3 1 16,0 5 1-16,-4 2 8 16,4 6 5-16,3 6-1 15,5 2 2-15,7 5-3 16,6 8 0-16,-4-3-5 16,10 1-3-16,-4-3-2 15,4-6 0-15,2-4-4 16,4-6-2-16,-7-16-7 15,-2-3-2-15,-3 1 2 16,2-1 4-16,-11 3 1 16,-4 1 3-16,-2 4-1 0,-3 3-1 15,0 5 3-15,-1 6 0 16,13 5 7-16,2 3 4 16,1-9-3-16,9 3 1 15,-1 1-1-15,13-12 3 16,-1-1-12-16,0-7-5 15,-5-4-17-15,-4-9-5 16,-2-12-89 0,-24-4-69-16,-18-18 67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 the write of 0xFACE into F in the $</a:t>
            </a:r>
          </a:p>
          <a:p>
            <a:pPr marL="171450" indent="-171450">
              <a:buFontTx/>
              <a:buChar char="-"/>
            </a:pPr>
            <a:r>
              <a:rPr lang="en-US" dirty="0"/>
              <a:t>Set the dirty bit because using write-back and writing new data to $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6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hit example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F is in $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But, write a new value into the block</a:t>
            </a:r>
          </a:p>
          <a:p>
            <a:pPr marL="171450" indent="-171450">
              <a:buFontTx/>
              <a:buChar char="-"/>
            </a:pPr>
            <a:r>
              <a:rPr lang="en-US" dirty="0"/>
              <a:t>F remains dirty (dirty bit = 1)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miss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Write back F to memory since it was dirty</a:t>
            </a:r>
          </a:p>
          <a:p>
            <a:pPr marL="228600" indent="-228600">
              <a:buAutoNum type="arabicPeriod"/>
            </a:pPr>
            <a:r>
              <a:rPr lang="en-US" dirty="0"/>
              <a:t>Load G to $ (read miss)</a:t>
            </a:r>
          </a:p>
          <a:p>
            <a:pPr marL="685800" lvl="1" indent="-228600">
              <a:buAutoNum type="arabicPeriod"/>
            </a:pPr>
            <a:r>
              <a:rPr lang="en-US" dirty="0"/>
              <a:t>Dirty bit remains unset (0) since data in $ is same as data in memory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Subscript indices given</a:t>
            </a:r>
            <a:r>
              <a:rPr lang="en-US" baseline="0" dirty="0"/>
              <a:t> in (</a:t>
            </a:r>
            <a:r>
              <a:rPr lang="en-US" baseline="0" dirty="0" err="1"/>
              <a:t>row,col</a:t>
            </a:r>
            <a:r>
              <a:rPr lang="en-US" baseline="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9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</a:t>
            </a:r>
            <a:r>
              <a:rPr lang="en-US" baseline="0" dirty="0"/>
              <a:t> the += leads to an additional read of matrix C</a:t>
            </a:r>
          </a:p>
          <a:p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Read A</a:t>
            </a:r>
          </a:p>
          <a:p>
            <a:pPr marL="228600" indent="-228600">
              <a:buAutoNum type="arabicPeriod"/>
            </a:pPr>
            <a:r>
              <a:rPr lang="en-US" baseline="0" dirty="0"/>
              <a:t>Read B</a:t>
            </a:r>
          </a:p>
          <a:p>
            <a:pPr marL="228600" indent="-228600">
              <a:buAutoNum type="arabicPeriod"/>
            </a:pPr>
            <a:r>
              <a:rPr lang="en-US" baseline="0" dirty="0"/>
              <a:t>Read C</a:t>
            </a:r>
          </a:p>
          <a:p>
            <a:pPr marL="228600" indent="-228600">
              <a:buAutoNum type="arabicPeriod"/>
            </a:pPr>
            <a:r>
              <a:rPr lang="en-US" baseline="0" dirty="0"/>
              <a:t>Write C (guaranteed hit due to read of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9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cache block holds 8 matrix elements</a:t>
            </a:r>
          </a:p>
          <a:p>
            <a:endParaRPr lang="en-US" dirty="0"/>
          </a:p>
          <a:p>
            <a:r>
              <a:rPr lang="en-US" dirty="0"/>
              <a:t>A has good spatial locality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Stride 1</a:t>
            </a:r>
          </a:p>
          <a:p>
            <a:r>
              <a:rPr lang="en-US" dirty="0"/>
              <a:t>B has poor spatial locality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Stride n</a:t>
            </a:r>
          </a:p>
          <a:p>
            <a:pPr marL="171450" indent="-171450">
              <a:buFontTx/>
              <a:buChar char="-"/>
            </a:pPr>
            <a:r>
              <a:rPr lang="en-US" dirty="0"/>
              <a:t>By the time element n+1 is accessed, block has been kicked out of $</a:t>
            </a:r>
          </a:p>
          <a:p>
            <a:endParaRPr lang="en-US" dirty="0"/>
          </a:p>
          <a:p>
            <a:r>
              <a:rPr lang="en-US" dirty="0"/>
              <a:t>Iteration: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A = n/8</a:t>
            </a:r>
          </a:p>
          <a:p>
            <a:pPr marL="171450" indent="-171450">
              <a:buFontTx/>
              <a:buChar char="-"/>
            </a:pPr>
            <a:r>
              <a:rPr lang="en-US" dirty="0"/>
              <a:t>B = 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portions show the blocks that are remaining in the $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1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4F305-E6A0-494F-A556-0C7356E06F7B}" type="slidenum">
              <a:rPr lang="he-IL"/>
              <a:pPr/>
              <a:t>24</a:t>
            </a:fld>
            <a:endParaRPr lang="he-IL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9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91386-AD18-A047-92D2-9C49A28809A1}" type="slidenum">
              <a:rPr lang="he-IL"/>
              <a:pPr/>
              <a:t>25</a:t>
            </a:fld>
            <a:endParaRPr lang="he-IL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nested loops seems inefficient, but leads to faster code!</a:t>
            </a:r>
          </a:p>
          <a:p>
            <a:endParaRPr lang="en-US" dirty="0"/>
          </a:p>
          <a:p>
            <a:r>
              <a:rPr lang="en-US" dirty="0"/>
              <a:t>Outer three loops: loop over block matrices</a:t>
            </a:r>
          </a:p>
          <a:p>
            <a:r>
              <a:rPr lang="en-US" dirty="0"/>
              <a:t>Inner three loops: loop within block matrices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2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6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1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20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Generic Code -&gt; good rules of thumb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7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</a:t>
            </a:r>
            <a:r>
              <a:rPr lang="en-US" baseline="0" dirty="0"/>
              <a:t> stride size = less spatial locality = drop in throughput</a:t>
            </a:r>
          </a:p>
          <a:p>
            <a:r>
              <a:rPr lang="en-US" baseline="0" dirty="0"/>
              <a:t>Increase working set size = less temporal locality = fall out of respective caches</a:t>
            </a:r>
          </a:p>
          <a:p>
            <a:r>
              <a:rPr lang="en-US" baseline="0" dirty="0"/>
              <a:t>All caches on-chip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MB = 2^20 Bytes -&gt; m = 20 bits</a:t>
            </a:r>
          </a:p>
          <a:p>
            <a:r>
              <a:rPr lang="en-US" dirty="0"/>
              <a:t>Miss Penalty (MP) = 125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89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C</a:t>
            </a:r>
          </a:p>
          <a:p>
            <a:endParaRPr lang="en-US" dirty="0"/>
          </a:p>
          <a:p>
            <a:r>
              <a:rPr lang="en-US" dirty="0"/>
              <a:t>2 KB = 2^11 B</a:t>
            </a:r>
          </a:p>
          <a:p>
            <a:r>
              <a:rPr lang="en-US" dirty="0"/>
              <a:t>128 B = 2^7 B</a:t>
            </a:r>
          </a:p>
          <a:p>
            <a:endParaRPr lang="en-US" dirty="0"/>
          </a:p>
          <a:p>
            <a:r>
              <a:rPr lang="en-US" dirty="0"/>
              <a:t>C/B = 2^(11-7) = 2^4 = 16 Blocks</a:t>
            </a:r>
          </a:p>
          <a:p>
            <a:endParaRPr lang="en-US" dirty="0"/>
          </a:p>
          <a:p>
            <a:r>
              <a:rPr lang="en-US" dirty="0"/>
              <a:t>E = Blocks/Sets = 16/2 = 8</a:t>
            </a:r>
          </a:p>
          <a:p>
            <a:endParaRPr lang="en-US" dirty="0"/>
          </a:p>
          <a:p>
            <a:r>
              <a:rPr lang="en-US" dirty="0"/>
              <a:t>t = m – s – b = 16 – log2(2) – log2(128) = 16 – 1 – 7 = 8 bits for tag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7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  <a:p>
            <a:endParaRPr lang="en-US" dirty="0"/>
          </a:p>
          <a:p>
            <a:r>
              <a:rPr lang="en-US" dirty="0"/>
              <a:t>A smaller block size pulls fewer bytes into $ on a miss, so this would increase compulsory misses</a:t>
            </a:r>
          </a:p>
          <a:p>
            <a:endParaRPr lang="en-US" dirty="0"/>
          </a:p>
          <a:p>
            <a:r>
              <a:rPr lang="en-US" dirty="0"/>
              <a:t>B: true, since higher associativity gives more options to place bocks before eviction</a:t>
            </a:r>
          </a:p>
          <a:p>
            <a:r>
              <a:rPr lang="en-US" dirty="0"/>
              <a:t>C: true, since frequently used blocks are rarely evicted, so fewer write-backs occur</a:t>
            </a:r>
          </a:p>
          <a:p>
            <a:r>
              <a:rPr lang="en-US" dirty="0"/>
              <a:t>D: true, since the main goal of a write-through cache is to keep its data consistent with the level below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5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AR_SIZE 2048 = 2^11 </a:t>
            </a:r>
            <a:r>
              <a:rPr lang="en-US" dirty="0" err="1"/>
              <a:t>ints</a:t>
            </a:r>
            <a:r>
              <a:rPr lang="en-US" dirty="0"/>
              <a:t> = 2^13 Bytes</a:t>
            </a:r>
          </a:p>
          <a:p>
            <a:endParaRPr lang="en-US" dirty="0"/>
          </a:p>
          <a:p>
            <a:r>
              <a:rPr lang="en-US" dirty="0"/>
              <a:t>C = 2^12 Bytes = half of </a:t>
            </a:r>
            <a:r>
              <a:rPr lang="en-US" dirty="0" err="1"/>
              <a:t>int_ar</a:t>
            </a:r>
            <a:r>
              <a:rPr lang="en-US" dirty="0"/>
              <a:t>[]</a:t>
            </a:r>
          </a:p>
          <a:p>
            <a:endParaRPr lang="en-US" dirty="0"/>
          </a:p>
          <a:p>
            <a:r>
              <a:rPr lang="en-US" dirty="0"/>
              <a:t>m = 20: t = 10, s = 6, b = 4</a:t>
            </a:r>
          </a:p>
          <a:p>
            <a:endParaRPr lang="en-US" dirty="0"/>
          </a:p>
          <a:p>
            <a:r>
              <a:rPr lang="en-US" dirty="0"/>
              <a:t>Overall miss rate = ¾ * (¼) + ¼ * 0 = 3/16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0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AR_SIZE 2048 = 2^11 </a:t>
            </a:r>
            <a:r>
              <a:rPr lang="en-US" dirty="0" err="1"/>
              <a:t>ints</a:t>
            </a:r>
            <a:r>
              <a:rPr lang="en-US" dirty="0"/>
              <a:t> = 2^13 Bytes</a:t>
            </a:r>
          </a:p>
          <a:p>
            <a:endParaRPr lang="en-US" dirty="0"/>
          </a:p>
          <a:p>
            <a:r>
              <a:rPr lang="en-US" dirty="0"/>
              <a:t>C = 2^12 Bytes = half of </a:t>
            </a:r>
            <a:r>
              <a:rPr lang="en-US" dirty="0" err="1"/>
              <a:t>int_ar</a:t>
            </a:r>
            <a:r>
              <a:rPr lang="en-US" dirty="0"/>
              <a:t>[]</a:t>
            </a:r>
          </a:p>
          <a:p>
            <a:endParaRPr lang="en-US" dirty="0"/>
          </a:p>
          <a:p>
            <a:r>
              <a:rPr lang="en-US" dirty="0"/>
              <a:t>m = 20: t = 10, s = 6, b = 4</a:t>
            </a:r>
          </a:p>
          <a:p>
            <a:endParaRPr lang="en-US" dirty="0"/>
          </a:p>
          <a:p>
            <a:r>
              <a:rPr lang="en-US" dirty="0"/>
              <a:t>Overall miss rate = ¾ * (¼) + ¼ * 0 = 3/16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“Layers” of a cache:</a:t>
            </a:r>
          </a:p>
          <a:p>
            <a:pPr marL="228600" indent="-228600">
              <a:buAutoNum type="arabicParenR"/>
            </a:pPr>
            <a:r>
              <a:rPr lang="en-US" baseline="0"/>
              <a:t>Block (data)</a:t>
            </a:r>
          </a:p>
          <a:p>
            <a:pPr marL="228600" indent="-228600">
              <a:buAutoNum type="arabicParenR"/>
            </a:pPr>
            <a:r>
              <a:rPr lang="en-US" baseline="0"/>
              <a:t>Line (data + management bits)</a:t>
            </a:r>
          </a:p>
          <a:p>
            <a:pPr marL="228600" indent="-228600">
              <a:buAutoNum type="arabicParenR"/>
            </a:pPr>
            <a:r>
              <a:rPr lang="en-US" baseline="0"/>
              <a:t>Set (many lines based on associativity)</a:t>
            </a:r>
          </a:p>
          <a:p>
            <a:pPr marL="228600" indent="-228600">
              <a:buAutoNum type="arabicParenR"/>
            </a:pPr>
            <a:r>
              <a:rPr lang="en-US" baseline="0"/>
              <a:t>Cache (many sets based on cache size &amp; associativity)</a:t>
            </a:r>
            <a:endParaRPr lang="en-US"/>
          </a:p>
          <a:p>
            <a:endParaRPr lang="en-US"/>
          </a:p>
          <a:p>
            <a:r>
              <a:rPr lang="en-US"/>
              <a:t>Valid bit lets us know if this line </a:t>
            </a:r>
            <a:r>
              <a:rPr lang="en-US" dirty="0"/>
              <a:t>has </a:t>
            </a:r>
            <a:r>
              <a:rPr lang="en-US"/>
              <a:t>been initialized (“is valid”).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</a:t>
            </a:r>
            <a:r>
              <a:rPr lang="en-US" baseline="0" dirty="0"/>
              <a:t> Demo:  type, level, size, </a:t>
            </a:r>
            <a:r>
              <a:rPr lang="en-US" baseline="0" dirty="0" err="1"/>
              <a:t>ways_of_associativity</a:t>
            </a:r>
            <a:endParaRPr lang="en-US" baseline="0" dirty="0"/>
          </a:p>
          <a:p>
            <a:r>
              <a:rPr lang="en-US" baseline="0" dirty="0"/>
              <a:t>Windows Demo:  Purpose, </a:t>
            </a:r>
            <a:r>
              <a:rPr lang="en-US" baseline="0" dirty="0" err="1"/>
              <a:t>MaxCacheSize</a:t>
            </a:r>
            <a:r>
              <a:rPr lang="en-US" baseline="0" dirty="0"/>
              <a:t>, </a:t>
            </a:r>
            <a:r>
              <a:rPr lang="en-US" baseline="0" dirty="0" err="1"/>
              <a:t>BlockSize</a:t>
            </a:r>
            <a:r>
              <a:rPr lang="en-US" baseline="0" dirty="0"/>
              <a:t>, Associativity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ACB-247F-49B5-B960-EEFFB132BD27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622500" y="529993"/>
            <a:ext cx="6041774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9" y="3324215"/>
            <a:ext cx="6807740" cy="3149573"/>
          </a:xfrm>
          <a:noFill/>
          <a:ln/>
        </p:spPr>
        <p:txBody>
          <a:bodyPr wrap="none" lIns="91877" tIns="45938" rIns="91877" bIns="45938" anchor="ctr"/>
          <a:lstStyle/>
          <a:p>
            <a:r>
              <a:rPr lang="en-US" dirty="0"/>
              <a:t>Why?</a:t>
            </a:r>
            <a:r>
              <a:rPr lang="en-US" baseline="0" dirty="0"/>
              <a:t> </a:t>
            </a:r>
            <a:r>
              <a:rPr lang="en-US" b="1" dirty="0"/>
              <a:t>Reuse is common</a:t>
            </a:r>
          </a:p>
          <a:p>
            <a:pPr marL="171450" indent="-171450">
              <a:buFontTx/>
              <a:buChar char="-"/>
            </a:pPr>
            <a:r>
              <a:rPr lang="en-US" dirty="0"/>
              <a:t>Typically</a:t>
            </a:r>
            <a:r>
              <a:rPr lang="en-US" baseline="0" dirty="0"/>
              <a:t> you </a:t>
            </a:r>
            <a:r>
              <a:rPr lang="en-US" dirty="0"/>
              <a:t>would read,</a:t>
            </a:r>
            <a:r>
              <a:rPr lang="en-US" baseline="0" dirty="0"/>
              <a:t> then write (</a:t>
            </a:r>
            <a:r>
              <a:rPr lang="en-US" baseline="0" dirty="0" err="1"/>
              <a:t>incr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Or after you initialize a value (say, to 0), likely read and write it again soon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We will study: Write-Back + Write-Allocate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Take 469/470 to learn more about caches and cache optimizations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not showing valid bit, but assume it is set (1) for all of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miss</a:t>
            </a:r>
          </a:p>
          <a:p>
            <a:pPr marL="228600" indent="-228600">
              <a:buAutoNum type="arabicPeriod"/>
            </a:pPr>
            <a:r>
              <a:rPr lang="en-US" dirty="0"/>
              <a:t>Check cache for F -&gt; miss</a:t>
            </a:r>
          </a:p>
          <a:p>
            <a:pPr marL="685800" lvl="1" indent="-228600">
              <a:buAutoNum type="arabicPeriod"/>
            </a:pPr>
            <a:r>
              <a:rPr lang="en-US" dirty="0"/>
              <a:t>Block G is not dirty, so data in cache is same as data in memory</a:t>
            </a:r>
          </a:p>
          <a:p>
            <a:pPr marL="228600" indent="-228600">
              <a:buAutoNum type="arabicPeriod"/>
            </a:pPr>
            <a:r>
              <a:rPr lang="en-US" dirty="0"/>
              <a:t>Fetch block into $, then write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0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3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3735" y="-2231"/>
            <a:ext cx="976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L18:  Caches III</a:t>
            </a:r>
          </a:p>
        </p:txBody>
      </p:sp>
    </p:spTree>
    <p:extLst>
      <p:ext uri="{BB962C8B-B14F-4D97-AF65-F5344CB8AC3E}">
        <p14:creationId xmlns:p14="http://schemas.microsoft.com/office/powerpoint/2010/main" val="123367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what-if.xkcd.com/11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7.xml"/><Relationship Id="rId3" Type="http://schemas.openxmlformats.org/officeDocument/2006/relationships/tags" Target="../tags/tag220.xml"/><Relationship Id="rId21" Type="http://schemas.openxmlformats.org/officeDocument/2006/relationships/tags" Target="../tags/tag24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6.xml"/><Relationship Id="rId2" Type="http://schemas.openxmlformats.org/officeDocument/2006/relationships/tags" Target="../tags/tag219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27.xml"/><Relationship Id="rId19" Type="http://schemas.openxmlformats.org/officeDocument/2006/relationships/tags" Target="../tags/tag238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10" Type="http://schemas.openxmlformats.org/officeDocument/2006/relationships/tags" Target="../tags/tag251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64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264.xml"/><Relationship Id="rId29" Type="http://schemas.openxmlformats.org/officeDocument/2006/relationships/tags" Target="../tags/tag5540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slideLayout" Target="../slideLayouts/slideLayout2.xml"/><Relationship Id="rId32" Type="http://schemas.openxmlformats.org/officeDocument/2006/relationships/image" Target="../media/image110.png"/><Relationship Id="rId5" Type="http://schemas.openxmlformats.org/officeDocument/2006/relationships/tags" Target="../tags/tag267.xml"/><Relationship Id="rId10" Type="http://schemas.openxmlformats.org/officeDocument/2006/relationships/tags" Target="../tags/tag272.xml"/><Relationship Id="rId31" Type="http://schemas.openxmlformats.org/officeDocument/2006/relationships/tags" Target="../tags/tag5560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image" Target="../media/image5.png"/><Relationship Id="rId30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3" Type="http://schemas.openxmlformats.org/officeDocument/2006/relationships/tags" Target="../tags/tag275.xml"/><Relationship Id="rId21" Type="http://schemas.openxmlformats.org/officeDocument/2006/relationships/tags" Target="../tags/tag293.xml"/><Relationship Id="rId34" Type="http://schemas.openxmlformats.org/officeDocument/2006/relationships/image" Target="../media/image120.png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image" Target="../media/image6.png"/><Relationship Id="rId33" Type="http://schemas.openxmlformats.org/officeDocument/2006/relationships/tags" Target="../tags/tag5620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5540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740.xml"/><Relationship Id="rId32" Type="http://schemas.openxmlformats.org/officeDocument/2006/relationships/image" Target="../media/image110.png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notesSlide" Target="../notesSlides/notesSlide17.xml"/><Relationship Id="rId36" Type="http://schemas.openxmlformats.org/officeDocument/2006/relationships/image" Target="../media/image130.png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5560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slideLayout" Target="../slideLayouts/slideLayout2.xml"/><Relationship Id="rId30" Type="http://schemas.openxmlformats.org/officeDocument/2006/relationships/image" Target="../media/image100.png"/><Relationship Id="rId35" Type="http://schemas.openxmlformats.org/officeDocument/2006/relationships/tags" Target="../tags/tag56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2" Type="http://schemas.openxmlformats.org/officeDocument/2006/relationships/tags" Target="../tags/tag295.xml"/><Relationship Id="rId29" Type="http://schemas.openxmlformats.org/officeDocument/2006/relationships/tags" Target="../tags/tag5540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32" Type="http://schemas.openxmlformats.org/officeDocument/2006/relationships/image" Target="../media/image110.png"/><Relationship Id="rId5" Type="http://schemas.openxmlformats.org/officeDocument/2006/relationships/tags" Target="../tags/tag298.xml"/><Relationship Id="rId15" Type="http://schemas.openxmlformats.org/officeDocument/2006/relationships/image" Target="../media/image7.png"/><Relationship Id="rId10" Type="http://schemas.openxmlformats.org/officeDocument/2006/relationships/tags" Target="../tags/tag303.xml"/><Relationship Id="rId31" Type="http://schemas.openxmlformats.org/officeDocument/2006/relationships/tags" Target="../tags/tag5560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2950.xml"/><Relationship Id="rId30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51" Type="http://schemas.openxmlformats.org/officeDocument/2006/relationships/image" Target="../media/image230.png"/><Relationship Id="rId3" Type="http://schemas.openxmlformats.org/officeDocument/2006/relationships/tags" Target="../tags/tag308.xml"/><Relationship Id="rId21" Type="http://schemas.openxmlformats.org/officeDocument/2006/relationships/tags" Target="../tags/tag326.xml"/><Relationship Id="rId50" Type="http://schemas.openxmlformats.org/officeDocument/2006/relationships/tags" Target="../tags/tag5840.xml"/><Relationship Id="rId55" Type="http://schemas.openxmlformats.org/officeDocument/2006/relationships/image" Target="../media/image250.png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59" Type="http://schemas.openxmlformats.org/officeDocument/2006/relationships/image" Target="../media/image260.png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29" Type="http://schemas.openxmlformats.org/officeDocument/2006/relationships/tags" Target="../tags/tag3080.xml"/><Relationship Id="rId54" Type="http://schemas.openxmlformats.org/officeDocument/2006/relationships/tags" Target="../tags/tag5860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53" Type="http://schemas.openxmlformats.org/officeDocument/2006/relationships/image" Target="../media/image240.png"/><Relationship Id="rId58" Type="http://schemas.openxmlformats.org/officeDocument/2006/relationships/tags" Target="../tags/tag5890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notesSlide" Target="../notesSlides/notesSlide20.xml"/><Relationship Id="rId57" Type="http://schemas.openxmlformats.org/officeDocument/2006/relationships/image" Target="../media/image100.png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52" Type="http://schemas.openxmlformats.org/officeDocument/2006/relationships/tags" Target="../tags/tag5850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.png"/><Relationship Id="rId56" Type="http://schemas.openxmlformats.org/officeDocument/2006/relationships/tags" Target="../tags/tag588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tags" Target="../tags/tag370.xml"/><Relationship Id="rId21" Type="http://schemas.openxmlformats.org/officeDocument/2006/relationships/tags" Target="../tags/tag352.xml"/><Relationship Id="rId34" Type="http://schemas.openxmlformats.org/officeDocument/2006/relationships/tags" Target="../tags/tag365.xml"/><Relationship Id="rId42" Type="http://schemas.openxmlformats.org/officeDocument/2006/relationships/tags" Target="../tags/tag373.xml"/><Relationship Id="rId47" Type="http://schemas.openxmlformats.org/officeDocument/2006/relationships/notesSlide" Target="../notesSlides/notesSlide21.xml"/><Relationship Id="rId50" Type="http://schemas.openxmlformats.org/officeDocument/2006/relationships/tags" Target="../tags/tag5840.xml"/><Relationship Id="rId55" Type="http://schemas.openxmlformats.org/officeDocument/2006/relationships/image" Target="../media/image250.png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tags" Target="../tags/tag360.xml"/><Relationship Id="rId41" Type="http://schemas.openxmlformats.org/officeDocument/2006/relationships/tags" Target="../tags/tag372.xml"/><Relationship Id="rId54" Type="http://schemas.openxmlformats.org/officeDocument/2006/relationships/tags" Target="../tags/tag5860.xml"/><Relationship Id="rId62" Type="http://schemas.openxmlformats.org/officeDocument/2006/relationships/tags" Target="../tags/tag5830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tags" Target="../tags/tag363.xml"/><Relationship Id="rId37" Type="http://schemas.openxmlformats.org/officeDocument/2006/relationships/tags" Target="../tags/tag368.xml"/><Relationship Id="rId40" Type="http://schemas.openxmlformats.org/officeDocument/2006/relationships/tags" Target="../tags/tag371.xml"/><Relationship Id="rId45" Type="http://schemas.openxmlformats.org/officeDocument/2006/relationships/tags" Target="../tags/tag376.xml"/><Relationship Id="rId53" Type="http://schemas.openxmlformats.org/officeDocument/2006/relationships/image" Target="../media/image240.png"/><Relationship Id="rId58" Type="http://schemas.openxmlformats.org/officeDocument/2006/relationships/tags" Target="../tags/tag5890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tags" Target="../tags/tag367.xml"/><Relationship Id="rId49" Type="http://schemas.openxmlformats.org/officeDocument/2006/relationships/image" Target="../media/image12.png"/><Relationship Id="rId57" Type="http://schemas.openxmlformats.org/officeDocument/2006/relationships/image" Target="../media/image100.png"/><Relationship Id="rId61" Type="http://schemas.openxmlformats.org/officeDocument/2006/relationships/image" Target="../media/image270.png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tags" Target="../tags/tag362.xml"/><Relationship Id="rId44" Type="http://schemas.openxmlformats.org/officeDocument/2006/relationships/tags" Target="../tags/tag375.xml"/><Relationship Id="rId52" Type="http://schemas.openxmlformats.org/officeDocument/2006/relationships/tags" Target="../tags/tag5850.xml"/><Relationship Id="rId60" Type="http://schemas.openxmlformats.org/officeDocument/2006/relationships/tags" Target="../tags/tag5820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43" Type="http://schemas.openxmlformats.org/officeDocument/2006/relationships/tags" Target="../tags/tag374.xml"/><Relationship Id="rId48" Type="http://schemas.openxmlformats.org/officeDocument/2006/relationships/tags" Target="../tags/tag3340.xml"/><Relationship Id="rId56" Type="http://schemas.openxmlformats.org/officeDocument/2006/relationships/tags" Target="../tags/tag5880.xml"/><Relationship Id="rId8" Type="http://schemas.openxmlformats.org/officeDocument/2006/relationships/tags" Target="../tags/tag339.xml"/><Relationship Id="rId51" Type="http://schemas.openxmlformats.org/officeDocument/2006/relationships/image" Target="../media/image230.png"/><Relationship Id="rId3" Type="http://schemas.openxmlformats.org/officeDocument/2006/relationships/tags" Target="../tags/tag334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51" Type="http://schemas.openxmlformats.org/officeDocument/2006/relationships/image" Target="../media/image230.png"/><Relationship Id="rId3" Type="http://schemas.openxmlformats.org/officeDocument/2006/relationships/tags" Target="../tags/tag379.xml"/><Relationship Id="rId21" Type="http://schemas.openxmlformats.org/officeDocument/2006/relationships/tags" Target="../tags/tag397.xml"/><Relationship Id="rId50" Type="http://schemas.openxmlformats.org/officeDocument/2006/relationships/tags" Target="../tags/tag5840.xml"/><Relationship Id="rId55" Type="http://schemas.openxmlformats.org/officeDocument/2006/relationships/image" Target="../media/image250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59" Type="http://schemas.openxmlformats.org/officeDocument/2006/relationships/image" Target="../media/image260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tags" Target="../tags/tag3790.xml"/><Relationship Id="rId54" Type="http://schemas.openxmlformats.org/officeDocument/2006/relationships/tags" Target="../tags/tag5860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53" Type="http://schemas.openxmlformats.org/officeDocument/2006/relationships/image" Target="../media/image240.png"/><Relationship Id="rId58" Type="http://schemas.openxmlformats.org/officeDocument/2006/relationships/tags" Target="../tags/tag5890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notesSlide" Target="../notesSlides/notesSlide22.xml"/><Relationship Id="rId57" Type="http://schemas.openxmlformats.org/officeDocument/2006/relationships/image" Target="../media/image100.pn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52" Type="http://schemas.openxmlformats.org/officeDocument/2006/relationships/tags" Target="../tags/tag5850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.png"/><Relationship Id="rId56" Type="http://schemas.openxmlformats.org/officeDocument/2006/relationships/tags" Target="../tags/tag58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0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chart" Target="../charts/chart1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notesSlide" Target="../notesSlides/notesSlide24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tgpmXX3xOrk" TargetMode="External"/><Relationship Id="rId1" Type="http://schemas.openxmlformats.org/officeDocument/2006/relationships/video" Target="https://www.youtube.com/embed/f3-z6t_xIyw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0.emf"/><Relationship Id="rId4" Type="http://schemas.openxmlformats.org/officeDocument/2006/relationships/customXml" Target="../ink/ink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-cpu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233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41" Type="http://schemas.openxmlformats.org/officeDocument/2006/relationships/tags" Target="../tags/tag46.xml"/><Relationship Id="rId54" Type="http://schemas.openxmlformats.org/officeDocument/2006/relationships/image" Target="../media/image312.png"/><Relationship Id="rId62" Type="http://schemas.openxmlformats.org/officeDocument/2006/relationships/image" Target="../media/image3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1791.xml"/><Relationship Id="rId58" Type="http://schemas.openxmlformats.org/officeDocument/2006/relationships/image" Target="../media/image36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234.xml"/><Relationship Id="rId61" Type="http://schemas.openxmlformats.org/officeDocument/2006/relationships/tags" Target="../tags/tag207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notesSlide" Target="../notesSlides/notesSlide3.xml"/><Relationship Id="rId60" Type="http://schemas.openxmlformats.org/officeDocument/2006/relationships/image" Target="../media/image320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image" Target="../media/image35.png"/><Relationship Id="rId8" Type="http://schemas.openxmlformats.org/officeDocument/2006/relationships/tags" Target="../tags/tag13.xml"/><Relationship Id="rId51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20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63" Type="http://schemas.openxmlformats.org/officeDocument/2006/relationships/tags" Target="../tags/tag2410.xml"/><Relationship Id="rId68" Type="http://schemas.openxmlformats.org/officeDocument/2006/relationships/image" Target="../media/image60.png"/><Relationship Id="rId7" Type="http://schemas.openxmlformats.org/officeDocument/2006/relationships/tags" Target="../tags/tag62.xml"/><Relationship Id="rId71" Type="http://schemas.openxmlformats.org/officeDocument/2006/relationships/tags" Target="../tags/tag26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108.xml"/><Relationship Id="rId58" Type="http://schemas.openxmlformats.org/officeDocument/2006/relationships/tags" Target="../tags/tag113.xml"/><Relationship Id="rId66" Type="http://schemas.openxmlformats.org/officeDocument/2006/relationships/image" Target="../media/image37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112.xml"/><Relationship Id="rId61" Type="http://schemas.openxmlformats.org/officeDocument/2006/relationships/tags" Target="../tags/tag2310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60" Type="http://schemas.openxmlformats.org/officeDocument/2006/relationships/notesSlide" Target="../notesSlides/notesSlide4.xml"/><Relationship Id="rId65" Type="http://schemas.openxmlformats.org/officeDocument/2006/relationships/tags" Target="../tags/tag2530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tags" Target="../tags/tag111.xml"/><Relationship Id="rId64" Type="http://schemas.openxmlformats.org/officeDocument/2006/relationships/image" Target="../media/image40.png"/><Relationship Id="rId69" Type="http://schemas.openxmlformats.org/officeDocument/2006/relationships/tags" Target="../tags/tag3910.xml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image" Target="../media/image38.png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slideLayout" Target="../slideLayouts/slideLayout4.xml"/><Relationship Id="rId67" Type="http://schemas.openxmlformats.org/officeDocument/2006/relationships/tags" Target="../tags/tag3810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62" Type="http://schemas.openxmlformats.org/officeDocument/2006/relationships/image" Target="../media/image310.png"/><Relationship Id="rId70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6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367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tags" Target="../tags/tag122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III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0890" y="578807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https://what-if.xkcd.com/111/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0" y="1462040"/>
            <a:ext cx="4572000" cy="4326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43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4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5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86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</a:t>
            </a: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>
            <p:custDataLst>
              <p:tags r:id="rId20"/>
            </p:custDataLst>
          </p:nvPr>
        </p:nvSpPr>
        <p:spPr>
          <a:xfrm>
            <a:off x="6059600" y="3578781"/>
            <a:ext cx="255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Step 1: Bring </a:t>
            </a:r>
            <a:r>
              <a:rPr lang="en-US" sz="1800" b="1" dirty="0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into cache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121474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6500778" y="3578781"/>
            <a:ext cx="2288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Step 2: Write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to cache only 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and set</a:t>
            </a:r>
            <a:b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dirty bit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263454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6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1"/>
            </p:custDataLst>
          </p:nvPr>
        </p:nvSpPr>
        <p:spPr>
          <a:xfrm>
            <a:off x="6728116" y="3578781"/>
            <a:ext cx="1888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Write hit!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Write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  <a:r>
              <a:rPr lang="en-US" sz="1800" dirty="0">
                <a:latin typeface="Calibri" pitchFamily="34" charset="0"/>
              </a:rPr>
              <a:t> to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cache only</a:t>
            </a:r>
          </a:p>
        </p:txBody>
      </p:sp>
      <p:sp>
        <p:nvSpPr>
          <p:cNvPr id="29" name="TextBox 28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315654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>
            <p:custDataLst>
              <p:tags r:id="rId21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8110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6271877" y="3578781"/>
            <a:ext cx="280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1. Write </a:t>
            </a:r>
            <a:r>
              <a:rPr lang="en-US" sz="1800" b="1" dirty="0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back to memory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since it is dirty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2. Bring </a:t>
            </a:r>
            <a:r>
              <a:rPr lang="en-US" sz="1800" b="1" dirty="0">
                <a:latin typeface="Calibri" pitchFamily="34" charset="0"/>
              </a:rPr>
              <a:t>G</a:t>
            </a:r>
            <a:r>
              <a:rPr lang="en-US" sz="1800" dirty="0">
                <a:latin typeface="Calibri" pitchFamily="34" charset="0"/>
              </a:rPr>
              <a:t> into the cache so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we can copy it into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7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29" name="TextBox 28"/>
          <p:cNvSpPr txBox="1"/>
          <p:nvPr>
            <p:custDataLst>
              <p:tags r:id="rId18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2115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>
            <a:normAutofit/>
          </a:bodyPr>
          <a:lstStyle/>
          <a:p>
            <a:r>
              <a:rPr lang="en-US" dirty="0"/>
              <a:t>Optimizations for the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Write code that has locality!</a:t>
            </a:r>
          </a:p>
          <a:p>
            <a:pPr lvl="1"/>
            <a:r>
              <a:rPr lang="en-US" u="sng" dirty="0"/>
              <a:t>Spatial</a:t>
            </a:r>
            <a:r>
              <a:rPr lang="en-US" dirty="0"/>
              <a:t>:  access data contiguously</a:t>
            </a:r>
          </a:p>
          <a:p>
            <a:pPr lvl="1"/>
            <a:r>
              <a:rPr lang="en-US" u="sng" dirty="0"/>
              <a:t>Temporal</a:t>
            </a:r>
            <a:r>
              <a:rPr lang="en-US" dirty="0"/>
              <a:t>:  make sure access to the same data is not too far apart in time</a:t>
            </a:r>
          </a:p>
          <a:p>
            <a:pPr lvl="2"/>
            <a:endParaRPr lang="en-US" dirty="0"/>
          </a:p>
          <a:p>
            <a:r>
              <a:rPr lang="en-US" dirty="0"/>
              <a:t>How can you achieve locality?</a:t>
            </a:r>
          </a:p>
          <a:p>
            <a:pPr lvl="1"/>
            <a:r>
              <a:rPr lang="en-US" dirty="0"/>
              <a:t>Adjust memory accesses in </a:t>
            </a:r>
            <a:r>
              <a:rPr lang="en-US" i="1" dirty="0"/>
              <a:t>code</a:t>
            </a:r>
            <a:r>
              <a:rPr lang="en-US" dirty="0"/>
              <a:t> (software) to improve miss rate (MR)</a:t>
            </a:r>
          </a:p>
          <a:p>
            <a:pPr lvl="2"/>
            <a:r>
              <a:rPr lang="en-US" dirty="0"/>
              <a:t>Requires knowledge of </a:t>
            </a:r>
            <a:r>
              <a:rPr lang="en-US" i="1" dirty="0"/>
              <a:t>both</a:t>
            </a:r>
            <a:r>
              <a:rPr lang="en-US" dirty="0"/>
              <a:t> how caches work as well as your system’s parameters</a:t>
            </a:r>
          </a:p>
          <a:p>
            <a:pPr lvl="1"/>
            <a:r>
              <a:rPr lang="en-US" dirty="0"/>
              <a:t>Proper choice of algorithm</a:t>
            </a:r>
          </a:p>
          <a:p>
            <a:pPr lvl="1"/>
            <a:r>
              <a:rPr lang="en-US" dirty="0"/>
              <a:t>Loop transformations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</a:t>
            </a:r>
            <a:r>
              <a:rPr lang="en-US" dirty="0"/>
              <a:t>:  Matrix Multiplication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33856" y="1645920"/>
            <a:ext cx="1901952" cy="64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080302" y="2241230"/>
            <a:ext cx="1928636" cy="1934594"/>
            <a:chOff x="1680" y="816"/>
            <a:chExt cx="2129" cy="1743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73" name="Rectangle 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33" name="Rectangle 5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5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5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5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5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25" name="Rectangle 6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6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6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6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6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6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7" name="Rectangle 7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7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7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7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7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78"/>
          <p:cNvGrpSpPr>
            <a:grpSpLocks/>
          </p:cNvGrpSpPr>
          <p:nvPr/>
        </p:nvGrpSpPr>
        <p:grpSpPr bwMode="auto">
          <a:xfrm>
            <a:off x="3613150" y="2241230"/>
            <a:ext cx="1931767" cy="1934594"/>
            <a:chOff x="1680" y="816"/>
            <a:chExt cx="2129" cy="1743"/>
          </a:xfrm>
        </p:grpSpPr>
        <p:grpSp>
          <p:nvGrpSpPr>
            <p:cNvPr id="82" name="Group 79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88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138" name="Rectangle 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97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130" name="Rectangle 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106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115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14" name="Rectangle 1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124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06" name="Rectangle 1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1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133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98" name="Rectangle 1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142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90" name="Rectangle 1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4" name="Group 151"/>
          <p:cNvGrpSpPr>
            <a:grpSpLocks/>
          </p:cNvGrpSpPr>
          <p:nvPr/>
        </p:nvGrpSpPr>
        <p:grpSpPr bwMode="auto">
          <a:xfrm>
            <a:off x="1133475" y="2231136"/>
            <a:ext cx="1928636" cy="1934594"/>
            <a:chOff x="1680" y="816"/>
            <a:chExt cx="2129" cy="1743"/>
          </a:xfrm>
        </p:grpSpPr>
        <p:grpSp>
          <p:nvGrpSpPr>
            <p:cNvPr id="155" name="Group 152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219" name="Rectangle 15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5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5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5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5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5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5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6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6" name="Group 161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211" name="Rectangle 16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6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6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6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6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6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6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6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7" name="Group 170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203" name="Rectangle 17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7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7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7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7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7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17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7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8" name="Group 179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95" name="Rectangle 1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188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87" name="Rectangle 1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" name="Group 197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79" name="Rectangle 1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2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2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2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2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2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2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1" name="Group 206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171" name="Rectangle 2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2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2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2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2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2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2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2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215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63" name="Rectangle 2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2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2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2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2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2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2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1374555" y="2241230"/>
            <a:ext cx="5187906" cy="1934594"/>
            <a:chOff x="1374555" y="2241230"/>
            <a:chExt cx="5187906" cy="1934594"/>
          </a:xfrm>
        </p:grpSpPr>
        <p:sp>
          <p:nvSpPr>
            <p:cNvPr id="228" name="Rectangle 224"/>
            <p:cNvSpPr>
              <a:spLocks noChangeArrowheads="1"/>
            </p:cNvSpPr>
            <p:nvPr/>
          </p:nvSpPr>
          <p:spPr bwMode="auto">
            <a:xfrm>
              <a:off x="3613150" y="2483474"/>
              <a:ext cx="1931767" cy="24224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25"/>
            <p:cNvSpPr>
              <a:spLocks noChangeArrowheads="1"/>
            </p:cNvSpPr>
            <p:nvPr/>
          </p:nvSpPr>
          <p:spPr bwMode="auto">
            <a:xfrm>
              <a:off x="6321381" y="2241230"/>
              <a:ext cx="241080" cy="193459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26"/>
            <p:cNvSpPr>
              <a:spLocks noChangeArrowheads="1"/>
            </p:cNvSpPr>
            <p:nvPr/>
          </p:nvSpPr>
          <p:spPr bwMode="auto">
            <a:xfrm>
              <a:off x="1374555" y="2483474"/>
              <a:ext cx="241080" cy="228787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1" name="Text Box 227"/>
          <p:cNvSpPr txBox="1">
            <a:spLocks noChangeArrowheads="1"/>
          </p:cNvSpPr>
          <p:nvPr/>
        </p:nvSpPr>
        <p:spPr bwMode="auto">
          <a:xfrm>
            <a:off x="3156038" y="2860300"/>
            <a:ext cx="391363" cy="5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+mj-lt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32" name="Text Box 228"/>
          <p:cNvSpPr txBox="1">
            <a:spLocks noChangeArrowheads="1"/>
          </p:cNvSpPr>
          <p:nvPr/>
        </p:nvSpPr>
        <p:spPr bwMode="auto">
          <a:xfrm>
            <a:off x="5606314" y="2860300"/>
            <a:ext cx="425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+mj-lt"/>
                <a:ea typeface="Arial" charset="0"/>
                <a:cs typeface="Arial" charset="0"/>
              </a:rPr>
              <a:t>×</a:t>
            </a:r>
          </a:p>
        </p:txBody>
      </p:sp>
      <p:sp>
        <p:nvSpPr>
          <p:cNvPr id="233" name="Rectangle 229"/>
          <p:cNvSpPr>
            <a:spLocks noChangeArrowheads="1"/>
          </p:cNvSpPr>
          <p:nvPr/>
        </p:nvSpPr>
        <p:spPr bwMode="auto">
          <a:xfrm>
            <a:off x="361188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4" name="Rectangle 230"/>
          <p:cNvSpPr>
            <a:spLocks noChangeArrowheads="1"/>
          </p:cNvSpPr>
          <p:nvPr/>
        </p:nvSpPr>
        <p:spPr bwMode="auto">
          <a:xfrm>
            <a:off x="608076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pic>
        <p:nvPicPr>
          <p:cNvPr id="235" name="Picture 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04" y="4297680"/>
            <a:ext cx="2520950" cy="1006475"/>
          </a:xfrm>
          <a:prstGeom prst="rect">
            <a:avLst/>
          </a:prstGeom>
          <a:noFill/>
        </p:spPr>
      </p:pic>
      <p:grpSp>
        <p:nvGrpSpPr>
          <p:cNvPr id="252" name="Group 248"/>
          <p:cNvGrpSpPr>
            <a:grpSpLocks/>
          </p:cNvGrpSpPr>
          <p:nvPr/>
        </p:nvGrpSpPr>
        <p:grpSpPr bwMode="auto">
          <a:xfrm>
            <a:off x="3730626" y="2359025"/>
            <a:ext cx="2706688" cy="1663700"/>
            <a:chOff x="2230" y="1829"/>
            <a:chExt cx="1705" cy="1048"/>
          </a:xfrm>
        </p:grpSpPr>
        <p:sp>
          <p:nvSpPr>
            <p:cNvPr id="253" name="Line 249"/>
            <p:cNvSpPr>
              <a:spLocks noChangeShapeType="1"/>
            </p:cNvSpPr>
            <p:nvPr/>
          </p:nvSpPr>
          <p:spPr bwMode="auto">
            <a:xfrm>
              <a:off x="2230" y="1979"/>
              <a:ext cx="1048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0"/>
            <p:cNvSpPr>
              <a:spLocks noChangeShapeType="1"/>
            </p:cNvSpPr>
            <p:nvPr/>
          </p:nvSpPr>
          <p:spPr bwMode="auto">
            <a:xfrm>
              <a:off x="3935" y="1829"/>
              <a:ext cx="0" cy="10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25425" y="2157984"/>
            <a:ext cx="6559550" cy="3116997"/>
            <a:chOff x="225425" y="2157984"/>
            <a:chExt cx="6559550" cy="3116997"/>
          </a:xfrm>
        </p:grpSpPr>
        <p:sp>
          <p:nvSpPr>
            <p:cNvPr id="256" name="Line 235"/>
            <p:cNvSpPr>
              <a:spLocks noChangeShapeType="1"/>
            </p:cNvSpPr>
            <p:nvPr/>
          </p:nvSpPr>
          <p:spPr bwMode="auto">
            <a:xfrm flipH="1" flipV="1">
              <a:off x="4572000" y="2596896"/>
              <a:ext cx="0" cy="20875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40"/>
            <p:cNvSpPr>
              <a:spLocks noChangeShapeType="1"/>
            </p:cNvSpPr>
            <p:nvPr/>
          </p:nvSpPr>
          <p:spPr bwMode="auto">
            <a:xfrm>
              <a:off x="827088" y="2596896"/>
              <a:ext cx="720725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Text Box 245"/>
            <p:cNvSpPr txBox="1">
              <a:spLocks noChangeArrowheads="1"/>
            </p:cNvSpPr>
            <p:nvPr/>
          </p:nvSpPr>
          <p:spPr bwMode="auto">
            <a:xfrm>
              <a:off x="4148138" y="4443984"/>
              <a:ext cx="7793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4800" baseline="-250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4800" baseline="-250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59" name="Text Box 247"/>
            <p:cNvSpPr txBox="1">
              <a:spLocks noChangeArrowheads="1"/>
            </p:cNvSpPr>
            <p:nvPr/>
          </p:nvSpPr>
          <p:spPr bwMode="auto">
            <a:xfrm>
              <a:off x="5980113" y="4443984"/>
              <a:ext cx="804862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4800" baseline="-250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*j</a:t>
              </a:r>
            </a:p>
          </p:txBody>
        </p:sp>
        <p:sp>
          <p:nvSpPr>
            <p:cNvPr id="260" name="Text Box 248"/>
            <p:cNvSpPr txBox="1">
              <a:spLocks noChangeArrowheads="1"/>
            </p:cNvSpPr>
            <p:nvPr/>
          </p:nvSpPr>
          <p:spPr bwMode="auto">
            <a:xfrm>
              <a:off x="225425" y="2157984"/>
              <a:ext cx="63731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800" baseline="-250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ij</a:t>
              </a:r>
              <a:endParaRPr lang="en-US" sz="4800" baseline="-25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1" name="Line 232"/>
            <p:cNvSpPr>
              <a:spLocks noChangeShapeType="1"/>
            </p:cNvSpPr>
            <p:nvPr/>
          </p:nvSpPr>
          <p:spPr bwMode="auto">
            <a:xfrm flipH="1" flipV="1">
              <a:off x="6443663" y="3813048"/>
              <a:ext cx="0" cy="93503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00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 rot="5400000">
            <a:off x="4754880" y="1828800"/>
            <a:ext cx="3200400" cy="4467318"/>
            <a:chOff x="2971800" y="2194559"/>
            <a:chExt cx="3200400" cy="4467318"/>
          </a:xfrm>
        </p:grpSpPr>
        <p:grpSp>
          <p:nvGrpSpPr>
            <p:cNvPr id="43" name="Group 650"/>
            <p:cNvGrpSpPr>
              <a:grpSpLocks/>
            </p:cNvGrpSpPr>
            <p:nvPr/>
          </p:nvGrpSpPr>
          <p:grpSpPr bwMode="auto">
            <a:xfrm>
              <a:off x="3138443" y="5392826"/>
              <a:ext cx="893036" cy="1269051"/>
              <a:chOff x="1718" y="1257"/>
              <a:chExt cx="384" cy="912"/>
            </a:xfrm>
          </p:grpSpPr>
          <p:sp>
            <p:nvSpPr>
              <p:cNvPr id="75" name="Line 651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Line 652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653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654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655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677"/>
            <p:cNvGrpSpPr>
              <a:grpSpLocks/>
            </p:cNvGrpSpPr>
            <p:nvPr/>
          </p:nvGrpSpPr>
          <p:grpSpPr bwMode="auto">
            <a:xfrm>
              <a:off x="4253669" y="5239001"/>
              <a:ext cx="1117363" cy="1403648"/>
              <a:chOff x="1718" y="1257"/>
              <a:chExt cx="480" cy="1008"/>
            </a:xfrm>
          </p:grpSpPr>
          <p:sp>
            <p:nvSpPr>
              <p:cNvPr id="51" name="Line 678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79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680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681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682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683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599"/>
            <p:cNvSpPr>
              <a:spLocks noChangeArrowheads="1"/>
            </p:cNvSpPr>
            <p:nvPr/>
          </p:nvSpPr>
          <p:spPr bwMode="auto">
            <a:xfrm>
              <a:off x="2971800" y="2829086"/>
              <a:ext cx="3200400" cy="32004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Line 600"/>
            <p:cNvSpPr>
              <a:spLocks noChangeShapeType="1"/>
            </p:cNvSpPr>
            <p:nvPr/>
          </p:nvSpPr>
          <p:spPr bwMode="auto">
            <a:xfrm>
              <a:off x="3155535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Line 601"/>
            <p:cNvSpPr>
              <a:spLocks noChangeShapeType="1"/>
            </p:cNvSpPr>
            <p:nvPr/>
          </p:nvSpPr>
          <p:spPr bwMode="auto">
            <a:xfrm>
              <a:off x="3377725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602"/>
            <p:cNvSpPr>
              <a:spLocks noChangeShapeType="1"/>
            </p:cNvSpPr>
            <p:nvPr/>
          </p:nvSpPr>
          <p:spPr bwMode="auto">
            <a:xfrm>
              <a:off x="3602052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Line 603"/>
            <p:cNvSpPr>
              <a:spLocks noChangeShapeType="1"/>
            </p:cNvSpPr>
            <p:nvPr/>
          </p:nvSpPr>
          <p:spPr bwMode="auto">
            <a:xfrm>
              <a:off x="3824243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Line 604"/>
            <p:cNvSpPr>
              <a:spLocks noChangeShapeType="1"/>
            </p:cNvSpPr>
            <p:nvPr/>
          </p:nvSpPr>
          <p:spPr bwMode="auto">
            <a:xfrm>
              <a:off x="4048570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Line 605"/>
            <p:cNvSpPr>
              <a:spLocks noChangeShapeType="1"/>
            </p:cNvSpPr>
            <p:nvPr/>
          </p:nvSpPr>
          <p:spPr bwMode="auto">
            <a:xfrm>
              <a:off x="4270761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606"/>
            <p:cNvSpPr>
              <a:spLocks noChangeShapeType="1"/>
            </p:cNvSpPr>
            <p:nvPr/>
          </p:nvSpPr>
          <p:spPr bwMode="auto">
            <a:xfrm>
              <a:off x="4495088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Line 607"/>
            <p:cNvSpPr>
              <a:spLocks noChangeShapeType="1"/>
            </p:cNvSpPr>
            <p:nvPr/>
          </p:nvSpPr>
          <p:spPr bwMode="auto">
            <a:xfrm>
              <a:off x="4717279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Line 608"/>
            <p:cNvSpPr>
              <a:spLocks noChangeShapeType="1"/>
            </p:cNvSpPr>
            <p:nvPr/>
          </p:nvSpPr>
          <p:spPr bwMode="auto">
            <a:xfrm>
              <a:off x="3097850" y="3743486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Line 609"/>
            <p:cNvSpPr>
              <a:spLocks noChangeShapeType="1"/>
            </p:cNvSpPr>
            <p:nvPr/>
          </p:nvSpPr>
          <p:spPr bwMode="auto">
            <a:xfrm>
              <a:off x="3326450" y="3878083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Line 610"/>
            <p:cNvSpPr>
              <a:spLocks noChangeShapeType="1"/>
            </p:cNvSpPr>
            <p:nvPr/>
          </p:nvSpPr>
          <p:spPr bwMode="auto">
            <a:xfrm>
              <a:off x="3555050" y="4010543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Line 611"/>
            <p:cNvSpPr>
              <a:spLocks noChangeShapeType="1"/>
            </p:cNvSpPr>
            <p:nvPr/>
          </p:nvSpPr>
          <p:spPr bwMode="auto">
            <a:xfrm>
              <a:off x="3783650" y="41451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Line 612"/>
            <p:cNvSpPr>
              <a:spLocks noChangeShapeType="1"/>
            </p:cNvSpPr>
            <p:nvPr/>
          </p:nvSpPr>
          <p:spPr bwMode="auto">
            <a:xfrm>
              <a:off x="4012250" y="4279735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Line 613"/>
            <p:cNvSpPr>
              <a:spLocks noChangeShapeType="1"/>
            </p:cNvSpPr>
            <p:nvPr/>
          </p:nvSpPr>
          <p:spPr bwMode="auto">
            <a:xfrm>
              <a:off x="4242987" y="4412195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Line 614"/>
            <p:cNvSpPr>
              <a:spLocks noChangeShapeType="1"/>
            </p:cNvSpPr>
            <p:nvPr/>
          </p:nvSpPr>
          <p:spPr bwMode="auto">
            <a:xfrm>
              <a:off x="4469450" y="4546792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" name="Line 615"/>
            <p:cNvSpPr>
              <a:spLocks noChangeShapeType="1"/>
            </p:cNvSpPr>
            <p:nvPr/>
          </p:nvSpPr>
          <p:spPr bwMode="auto">
            <a:xfrm>
              <a:off x="4698050" y="4681388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Line 616"/>
            <p:cNvSpPr>
              <a:spLocks noChangeShapeType="1"/>
            </p:cNvSpPr>
            <p:nvPr/>
          </p:nvSpPr>
          <p:spPr bwMode="auto">
            <a:xfrm>
              <a:off x="4495088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Line 617"/>
            <p:cNvSpPr>
              <a:spLocks noChangeShapeType="1"/>
            </p:cNvSpPr>
            <p:nvPr/>
          </p:nvSpPr>
          <p:spPr bwMode="auto">
            <a:xfrm>
              <a:off x="4717279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Line 618"/>
            <p:cNvSpPr>
              <a:spLocks noChangeShapeType="1"/>
            </p:cNvSpPr>
            <p:nvPr/>
          </p:nvSpPr>
          <p:spPr bwMode="auto">
            <a:xfrm>
              <a:off x="4941606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619"/>
            <p:cNvSpPr>
              <a:spLocks noChangeShapeType="1"/>
            </p:cNvSpPr>
            <p:nvPr/>
          </p:nvSpPr>
          <p:spPr bwMode="auto">
            <a:xfrm>
              <a:off x="5163796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Line 620"/>
            <p:cNvSpPr>
              <a:spLocks noChangeShapeType="1"/>
            </p:cNvSpPr>
            <p:nvPr/>
          </p:nvSpPr>
          <p:spPr bwMode="auto">
            <a:xfrm>
              <a:off x="5385987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Line 621"/>
            <p:cNvSpPr>
              <a:spLocks noChangeShapeType="1"/>
            </p:cNvSpPr>
            <p:nvPr/>
          </p:nvSpPr>
          <p:spPr bwMode="auto">
            <a:xfrm>
              <a:off x="5610314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Line 622"/>
            <p:cNvSpPr>
              <a:spLocks noChangeShapeType="1"/>
            </p:cNvSpPr>
            <p:nvPr/>
          </p:nvSpPr>
          <p:spPr bwMode="auto">
            <a:xfrm>
              <a:off x="5832505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Line 623"/>
            <p:cNvSpPr>
              <a:spLocks noChangeShapeType="1"/>
            </p:cNvSpPr>
            <p:nvPr/>
          </p:nvSpPr>
          <p:spPr bwMode="auto">
            <a:xfrm>
              <a:off x="6056832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" name="Line 624"/>
            <p:cNvSpPr>
              <a:spLocks noChangeShapeType="1"/>
            </p:cNvSpPr>
            <p:nvPr/>
          </p:nvSpPr>
          <p:spPr bwMode="auto">
            <a:xfrm>
              <a:off x="4941606" y="3967814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625"/>
            <p:cNvSpPr>
              <a:spLocks noChangeShapeType="1"/>
            </p:cNvSpPr>
            <p:nvPr/>
          </p:nvSpPr>
          <p:spPr bwMode="auto">
            <a:xfrm>
              <a:off x="5163796" y="4100274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Line 626"/>
            <p:cNvSpPr>
              <a:spLocks noChangeShapeType="1"/>
            </p:cNvSpPr>
            <p:nvPr/>
          </p:nvSpPr>
          <p:spPr bwMode="auto">
            <a:xfrm>
              <a:off x="5388123" y="423487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627"/>
            <p:cNvSpPr>
              <a:spLocks noChangeShapeType="1"/>
            </p:cNvSpPr>
            <p:nvPr/>
          </p:nvSpPr>
          <p:spPr bwMode="auto">
            <a:xfrm>
              <a:off x="5610314" y="436946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628"/>
            <p:cNvSpPr>
              <a:spLocks noChangeShapeType="1"/>
            </p:cNvSpPr>
            <p:nvPr/>
          </p:nvSpPr>
          <p:spPr bwMode="auto">
            <a:xfrm>
              <a:off x="5832505" y="450192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Line 629"/>
            <p:cNvSpPr>
              <a:spLocks noChangeShapeType="1"/>
            </p:cNvSpPr>
            <p:nvPr/>
          </p:nvSpPr>
          <p:spPr bwMode="auto">
            <a:xfrm>
              <a:off x="6056832" y="4636522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1" name="Group 632"/>
            <p:cNvGrpSpPr>
              <a:grpSpLocks/>
            </p:cNvGrpSpPr>
            <p:nvPr/>
          </p:nvGrpSpPr>
          <p:grpSpPr bwMode="auto">
            <a:xfrm>
              <a:off x="4948015" y="4813848"/>
              <a:ext cx="1117363" cy="1403648"/>
              <a:chOff x="1718" y="1257"/>
              <a:chExt cx="480" cy="1008"/>
            </a:xfrm>
          </p:grpSpPr>
          <p:sp>
            <p:nvSpPr>
              <p:cNvPr id="91" name="Line 633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Line 634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Line 635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Line 636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Line 637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Line 638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641"/>
            <p:cNvGrpSpPr>
              <a:grpSpLocks/>
            </p:cNvGrpSpPr>
            <p:nvPr/>
          </p:nvGrpSpPr>
          <p:grpSpPr bwMode="auto">
            <a:xfrm>
              <a:off x="4732234" y="2194560"/>
              <a:ext cx="1339553" cy="1538244"/>
              <a:chOff x="1718" y="1257"/>
              <a:chExt cx="576" cy="1104"/>
            </a:xfrm>
          </p:grpSpPr>
          <p:sp>
            <p:nvSpPr>
              <p:cNvPr id="83" name="Line 642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Line 643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Line 644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Line 645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Line 646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47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648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659"/>
            <p:cNvGrpSpPr>
              <a:grpSpLocks/>
            </p:cNvGrpSpPr>
            <p:nvPr/>
          </p:nvGrpSpPr>
          <p:grpSpPr bwMode="auto">
            <a:xfrm>
              <a:off x="3377725" y="2205242"/>
              <a:ext cx="1563880" cy="1672840"/>
              <a:chOff x="1718" y="1257"/>
              <a:chExt cx="672" cy="1200"/>
            </a:xfrm>
          </p:grpSpPr>
          <p:sp>
            <p:nvSpPr>
              <p:cNvPr id="67" name="Line 660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661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662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663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664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665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666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667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668"/>
            <p:cNvGrpSpPr>
              <a:grpSpLocks/>
            </p:cNvGrpSpPr>
            <p:nvPr/>
          </p:nvGrpSpPr>
          <p:grpSpPr bwMode="auto">
            <a:xfrm>
              <a:off x="3136307" y="4580975"/>
              <a:ext cx="1561744" cy="1672840"/>
              <a:chOff x="1718" y="1257"/>
              <a:chExt cx="672" cy="1200"/>
            </a:xfrm>
          </p:grpSpPr>
          <p:sp>
            <p:nvSpPr>
              <p:cNvPr id="59" name="Line 669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670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671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672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673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674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675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676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7" name="Rectangle 686"/>
            <p:cNvSpPr>
              <a:spLocks noChangeArrowheads="1"/>
            </p:cNvSpPr>
            <p:nvPr/>
          </p:nvSpPr>
          <p:spPr bwMode="auto">
            <a:xfrm>
              <a:off x="2971800" y="2194559"/>
              <a:ext cx="3200400" cy="621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687"/>
            <p:cNvSpPr>
              <a:spLocks noChangeArrowheads="1"/>
            </p:cNvSpPr>
            <p:nvPr/>
          </p:nvSpPr>
          <p:spPr bwMode="auto">
            <a:xfrm>
              <a:off x="2971800" y="6044184"/>
              <a:ext cx="3200400" cy="615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How do cache blocks fit into this scheme?</a:t>
            </a:r>
          </a:p>
          <a:p>
            <a:pPr lvl="1"/>
            <a:r>
              <a:rPr lang="en-US" dirty="0"/>
              <a:t>Row major matrix in memory: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18</a:t>
            </a:fld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2835599" y="2845420"/>
            <a:ext cx="1918211" cy="1308799"/>
            <a:chOff x="1101017" y="4321456"/>
            <a:chExt cx="1918211" cy="1308799"/>
          </a:xfrm>
        </p:grpSpPr>
        <p:sp>
          <p:nvSpPr>
            <p:cNvPr id="99" name="Rectangle 337"/>
            <p:cNvSpPr>
              <a:spLocks noChangeArrowheads="1"/>
            </p:cNvSpPr>
            <p:nvPr/>
          </p:nvSpPr>
          <p:spPr bwMode="auto">
            <a:xfrm>
              <a:off x="1101017" y="4527696"/>
              <a:ext cx="1097280" cy="690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sz="24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Cache blocks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2064725" y="4843633"/>
              <a:ext cx="954503" cy="135112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091409" y="4978745"/>
              <a:ext cx="902970" cy="651510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091409" y="4321456"/>
              <a:ext cx="896699" cy="384344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ine 688"/>
          <p:cNvSpPr>
            <a:spLocks noChangeShapeType="1"/>
          </p:cNvSpPr>
          <p:nvPr/>
        </p:nvSpPr>
        <p:spPr bwMode="auto">
          <a:xfrm rot="5400000" flipV="1">
            <a:off x="5037960" y="4050150"/>
            <a:ext cx="3200400" cy="0"/>
          </a:xfrm>
          <a:prstGeom prst="line">
            <a:avLst/>
          </a:prstGeom>
          <a:noFill/>
          <a:ln w="1143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Text Box 338"/>
          <p:cNvSpPr txBox="1">
            <a:spLocks noChangeArrowheads="1"/>
          </p:cNvSpPr>
          <p:nvPr/>
        </p:nvSpPr>
        <p:spPr bwMode="auto">
          <a:xfrm>
            <a:off x="1090198" y="5793838"/>
            <a:ext cx="4937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kumimoji="1"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matrix (blue) is spread among cache blocks shown in red 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601828" y="5745893"/>
            <a:ext cx="895481" cy="253979"/>
          </a:xfrm>
          <a:prstGeom prst="straightConnector1">
            <a:avLst/>
          </a:prstGeom>
          <a:ln w="25400">
            <a:solidFill>
              <a:srgbClr val="4B2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8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Matrix Multiply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304698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along rows of A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along columns of 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(j = 0; j &lt; n;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EACH k loop reads row of A, col of 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# Also read &amp; write c(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 n times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(k = 0; k &lt; n; k++)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c[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 += a[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 * b[k*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61288" y="5021580"/>
            <a:ext cx="6821424" cy="1295400"/>
            <a:chOff x="1353312" y="5021580"/>
            <a:chExt cx="6821424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3200400" y="5021580"/>
              <a:ext cx="1298448" cy="1295400"/>
              <a:chOff x="3454400" y="5021580"/>
              <a:chExt cx="1298448" cy="1295400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34544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792538" y="5554980"/>
                <a:ext cx="136525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35226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47488" y="5021580"/>
              <a:ext cx="1298448" cy="1295400"/>
              <a:chOff x="5080000" y="5021580"/>
              <a:chExt cx="1298448" cy="1295400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50800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080000" y="5554980"/>
                <a:ext cx="1298448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1482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,:)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876288" y="5021580"/>
              <a:ext cx="1298448" cy="1295400"/>
              <a:chOff x="6629399" y="5021580"/>
              <a:chExt cx="1298448" cy="1295400"/>
            </a:xfrm>
          </p:grpSpPr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6629399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6858000" y="5021580"/>
                <a:ext cx="134938" cy="1295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6963728" y="547878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B(:,j)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53312" y="5021580"/>
              <a:ext cx="1298448" cy="1295400"/>
              <a:chOff x="1371600" y="5021580"/>
              <a:chExt cx="1298448" cy="1295400"/>
            </a:xfrm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3716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828800" y="5554980"/>
                <a:ext cx="134938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557338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2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regrade requests due today</a:t>
            </a:r>
          </a:p>
          <a:p>
            <a:r>
              <a:rPr lang="en-US" dirty="0"/>
              <a:t>Lab 3 due today!</a:t>
            </a:r>
          </a:p>
          <a:p>
            <a:r>
              <a:rPr lang="en-US" dirty="0"/>
              <a:t>HW 4 out, due Friday, February 23</a:t>
            </a:r>
          </a:p>
          <a:p>
            <a:r>
              <a:rPr lang="en-US" dirty="0"/>
              <a:t>No lecture on Monday – President’s Day!</a:t>
            </a:r>
          </a:p>
          <a:p>
            <a:pPr lvl="1"/>
            <a:r>
              <a:rPr lang="en-US" dirty="0"/>
              <a:t>OH also cancelled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14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6501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Afterwards </a:t>
                </a:r>
                <a:r>
                  <a:rPr lang="en-US" dirty="0">
                    <a:solidFill>
                      <a:srgbClr val="C00000"/>
                    </a:solidFill>
                  </a:rPr>
                  <a:t>in cache:</a:t>
                </a:r>
                <a:br>
                  <a:rPr lang="en-US" dirty="0"/>
                </a:br>
                <a:r>
                  <a:rPr lang="en-US" dirty="0"/>
                  <a:t>(schematic)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4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25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29867" y="5257800"/>
            <a:ext cx="4528333" cy="1450777"/>
            <a:chOff x="3929867" y="5257800"/>
            <a:chExt cx="4528333" cy="1450777"/>
          </a:xfrm>
        </p:grpSpPr>
        <p:sp>
          <p:nvSpPr>
            <p:cNvPr id="16" name="Rectangle 15"/>
            <p:cNvSpPr/>
            <p:nvPr>
              <p:custDataLst>
                <p:tags r:id="rId11"/>
              </p:custDataLst>
            </p:nvPr>
          </p:nvSpPr>
          <p:spPr bwMode="auto">
            <a:xfrm>
              <a:off x="5715000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2"/>
              </p:custDataLst>
            </p:nvPr>
          </p:nvSpPr>
          <p:spPr bwMode="auto">
            <a:xfrm>
              <a:off x="7315200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8" name="Straight Connector 17"/>
            <p:cNvCxnSpPr/>
            <p:nvPr>
              <p:custDataLst>
                <p:tags r:id="rId13"/>
              </p:custDataLst>
            </p:nvPr>
          </p:nvCxnSpPr>
          <p:spPr bwMode="auto">
            <a:xfrm>
              <a:off x="5715000" y="5257801"/>
              <a:ext cx="1143000" cy="1588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>
              <p:custDataLst>
                <p:tags r:id="rId14"/>
              </p:custDataLst>
            </p:nvPr>
          </p:nvCxnSpPr>
          <p:spPr bwMode="auto">
            <a:xfrm rot="5400000">
              <a:off x="6745829" y="5828506"/>
              <a:ext cx="1143000" cy="1588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6839712" y="5532120"/>
                  <a:ext cx="570989" cy="584775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6839712" y="5532120"/>
                  <a:ext cx="570989" cy="58477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>
              <p:custDataLst>
                <p:tags r:id="rId16"/>
              </p:custDataLst>
            </p:nvPr>
          </p:nvSpPr>
          <p:spPr bwMode="auto">
            <a:xfrm>
              <a:off x="3929867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5166360" y="5532120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>
                <a:xfrm>
                  <a:off x="5166360" y="5532120"/>
                  <a:ext cx="583814" cy="584775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>
              <p:custDataLst>
                <p:tags r:id="rId18"/>
              </p:custDataLst>
            </p:nvPr>
          </p:nvSpPr>
          <p:spPr bwMode="auto">
            <a:xfrm>
              <a:off x="3929867" y="5257801"/>
              <a:ext cx="76200" cy="76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19"/>
              </p:custDataLst>
            </p:nvPr>
          </p:nvCxnSpPr>
          <p:spPr bwMode="auto">
            <a:xfrm>
              <a:off x="6477000" y="5257800"/>
              <a:ext cx="381000" cy="52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>
              <p:custDataLst>
                <p:tags r:id="rId20"/>
              </p:custDataLst>
            </p:nvPr>
          </p:nvSpPr>
          <p:spPr bwMode="auto">
            <a:xfrm>
              <a:off x="7298266" y="6155842"/>
              <a:ext cx="245534" cy="253425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21"/>
              </p:custDataLst>
            </p:nvPr>
          </p:nvSpPr>
          <p:spPr>
            <a:xfrm>
              <a:off x="7095064" y="6400800"/>
              <a:ext cx="1311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8 doubles wide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4285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Total misses: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4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15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8" name="TextBox 27"/>
          <p:cNvSpPr txBox="1"/>
          <p:nvPr>
            <p:custDataLst>
              <p:tags r:id="rId11"/>
            </p:custDataLst>
          </p:nvPr>
        </p:nvSpPr>
        <p:spPr>
          <a:xfrm>
            <a:off x="4231905" y="6189964"/>
            <a:ext cx="186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once per element</a:t>
            </a:r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 bwMode="auto">
          <a:xfrm flipH="1" flipV="1">
            <a:off x="3893259" y="5812972"/>
            <a:ext cx="348150" cy="52382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0070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to the Rescue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get the same result of a matrix multiplication by splitting the matrices into smaller submatrices </a:t>
            </a:r>
            <a:br>
              <a:rPr lang="en-US" dirty="0"/>
            </a:br>
            <a:r>
              <a:rPr lang="en-US" dirty="0"/>
              <a:t>(matrix “blocks”)</a:t>
            </a:r>
          </a:p>
          <a:p>
            <a:pPr>
              <a:spcBef>
                <a:spcPts val="2400"/>
              </a:spcBef>
            </a:pPr>
            <a:r>
              <a:rPr lang="en-US" dirty="0"/>
              <a:t>For example, multiply two 4×4 matrices: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23</a:t>
            </a:fld>
            <a:endParaRPr lang="en-US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41832" y="3657600"/>
            <a:ext cx="7264645" cy="1927860"/>
            <a:chOff x="941832" y="4023360"/>
            <a:chExt cx="7264645" cy="1927860"/>
          </a:xfrm>
        </p:grpSpPr>
        <p:pic>
          <p:nvPicPr>
            <p:cNvPr id="17510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5104" y="5303520"/>
              <a:ext cx="5181600" cy="647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941832" y="4023360"/>
              <a:ext cx="7264645" cy="1104900"/>
              <a:chOff x="668215" y="3997569"/>
              <a:chExt cx="7264645" cy="1104900"/>
            </a:xfrm>
          </p:grpSpPr>
          <p:pic>
            <p:nvPicPr>
              <p:cNvPr id="17510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8215" y="3997569"/>
                <a:ext cx="4524375" cy="1104900"/>
              </a:xfrm>
              <a:prstGeom prst="rect">
                <a:avLst/>
              </a:prstGeom>
              <a:noFill/>
            </p:spPr>
          </p:pic>
          <p:pic>
            <p:nvPicPr>
              <p:cNvPr id="17511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75385" y="4360985"/>
                <a:ext cx="2657475" cy="3429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Rounded Rectangle 12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40633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Linear Algebra to the Rescue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25" name="Text Box 5"/>
              <p:cNvSpPr txBox="1">
                <a:spLocks noChangeArrowheads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/>
              </a:bodyPr>
              <a:lstStyle/>
              <a:p>
                <a:pPr algn="l" eaLnBrk="0" hangingPunct="0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Matrices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split into 4 blocks of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l" eaLnBrk="0" hangingPunct="0">
                  <a:spcBef>
                    <a:spcPts val="1800"/>
                  </a:spcBef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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2k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*B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k2</a:t>
                </a:r>
                <a:endParaRPr lang="en-US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eaLnBrk="0" hangingPunct="0">
                  <a:lnSpc>
                    <a:spcPct val="30000"/>
                  </a:lnSpc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eaLnBrk="0" hangingPunct="0">
                  <a:lnSpc>
                    <a:spcPct val="1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457200" indent="-457200" algn="l" eaLnBrk="0" hangingPunct="0">
                  <a:spcBef>
                    <a:spcPts val="1200"/>
                  </a:spcBef>
                  <a:buClr>
                    <a:srgbClr val="4B2A85"/>
                  </a:buClr>
                  <a:buSzPct val="60000"/>
                  <a:buFont typeface="Wingdings" panose="05000000000000000000" pitchFamily="2" charset="2"/>
                  <a:buChar char="v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Multiplication operates on small “block” matrices</a:t>
                </a: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size so that they fit in the cache!</a:t>
                </a: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technique called “</a:t>
                </a:r>
                <a:r>
                  <a:rPr lang="en-US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cache blocking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4032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blipFill rotWithShape="0">
                <a:blip r:embed="rId3"/>
                <a:stretch>
                  <a:fillRect l="-1531" t="-2000" r="-1020" b="-2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484632" y="1600200"/>
            <a:ext cx="2438400" cy="2133600"/>
            <a:chOff x="533400" y="1676400"/>
            <a:chExt cx="2438400" cy="2133600"/>
          </a:xfrm>
        </p:grpSpPr>
        <p:sp>
          <p:nvSpPr>
            <p:cNvPr id="440323" name="Rectangle 3"/>
            <p:cNvSpPr>
              <a:spLocks noChangeArrowheads="1"/>
            </p:cNvSpPr>
            <p:nvPr/>
          </p:nvSpPr>
          <p:spPr bwMode="auto">
            <a:xfrm>
              <a:off x="5334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24" name="Rectangle 4"/>
            <p:cNvSpPr>
              <a:spLocks noChangeArrowheads="1"/>
            </p:cNvSpPr>
            <p:nvPr/>
          </p:nvSpPr>
          <p:spPr bwMode="auto">
            <a:xfrm>
              <a:off x="533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6" name="Rectangle 6"/>
            <p:cNvSpPr>
              <a:spLocks noChangeArrowheads="1"/>
            </p:cNvSpPr>
            <p:nvPr/>
          </p:nvSpPr>
          <p:spPr bwMode="auto">
            <a:xfrm>
              <a:off x="1143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7" name="Rectangle 7"/>
            <p:cNvSpPr>
              <a:spLocks noChangeArrowheads="1"/>
            </p:cNvSpPr>
            <p:nvPr/>
          </p:nvSpPr>
          <p:spPr bwMode="auto">
            <a:xfrm>
              <a:off x="1752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8" name="Rectangle 8"/>
            <p:cNvSpPr>
              <a:spLocks noChangeArrowheads="1"/>
            </p:cNvSpPr>
            <p:nvPr/>
          </p:nvSpPr>
          <p:spPr bwMode="auto">
            <a:xfrm>
              <a:off x="2362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14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5334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0" name="Rectangle 10"/>
            <p:cNvSpPr>
              <a:spLocks noChangeArrowheads="1"/>
            </p:cNvSpPr>
            <p:nvPr/>
          </p:nvSpPr>
          <p:spPr bwMode="auto">
            <a:xfrm>
              <a:off x="1143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22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31" name="Rectangle 11"/>
            <p:cNvSpPr>
              <a:spLocks noChangeArrowheads="1"/>
            </p:cNvSpPr>
            <p:nvPr/>
          </p:nvSpPr>
          <p:spPr bwMode="auto">
            <a:xfrm>
              <a:off x="1752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2" name="Rectangle 12"/>
            <p:cNvSpPr>
              <a:spLocks noChangeArrowheads="1"/>
            </p:cNvSpPr>
            <p:nvPr/>
          </p:nvSpPr>
          <p:spPr bwMode="auto">
            <a:xfrm>
              <a:off x="23622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3" name="Rectangle 13"/>
            <p:cNvSpPr>
              <a:spLocks noChangeArrowheads="1"/>
            </p:cNvSpPr>
            <p:nvPr/>
          </p:nvSpPr>
          <p:spPr bwMode="auto">
            <a:xfrm>
              <a:off x="533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4" name="Rectangle 14"/>
            <p:cNvSpPr>
              <a:spLocks noChangeArrowheads="1"/>
            </p:cNvSpPr>
            <p:nvPr/>
          </p:nvSpPr>
          <p:spPr bwMode="auto">
            <a:xfrm>
              <a:off x="1143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5" name="Rectangle 15"/>
            <p:cNvSpPr>
              <a:spLocks noChangeArrowheads="1"/>
            </p:cNvSpPr>
            <p:nvPr/>
          </p:nvSpPr>
          <p:spPr bwMode="auto">
            <a:xfrm>
              <a:off x="1752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6" name="Rectangle 16"/>
            <p:cNvSpPr>
              <a:spLocks noChangeArrowheads="1"/>
            </p:cNvSpPr>
            <p:nvPr/>
          </p:nvSpPr>
          <p:spPr bwMode="auto">
            <a:xfrm>
              <a:off x="23622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7" name="Rectangle 17"/>
            <p:cNvSpPr>
              <a:spLocks noChangeArrowheads="1"/>
            </p:cNvSpPr>
            <p:nvPr/>
          </p:nvSpPr>
          <p:spPr bwMode="auto">
            <a:xfrm>
              <a:off x="533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8" name="Rectangle 18"/>
            <p:cNvSpPr>
              <a:spLocks noChangeArrowheads="1"/>
            </p:cNvSpPr>
            <p:nvPr/>
          </p:nvSpPr>
          <p:spPr bwMode="auto">
            <a:xfrm>
              <a:off x="1143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9" name="Rectangle 19"/>
            <p:cNvSpPr>
              <a:spLocks noChangeArrowheads="1"/>
            </p:cNvSpPr>
            <p:nvPr/>
          </p:nvSpPr>
          <p:spPr bwMode="auto">
            <a:xfrm>
              <a:off x="1752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0" name="Rectangle 20"/>
            <p:cNvSpPr>
              <a:spLocks noChangeArrowheads="1"/>
            </p:cNvSpPr>
            <p:nvPr/>
          </p:nvSpPr>
          <p:spPr bwMode="auto">
            <a:xfrm>
              <a:off x="2362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46704" y="1600200"/>
            <a:ext cx="2441448" cy="2133600"/>
            <a:chOff x="3502152" y="1676400"/>
            <a:chExt cx="2441448" cy="2133600"/>
          </a:xfrm>
        </p:grpSpPr>
        <p:sp>
          <p:nvSpPr>
            <p:cNvPr id="440342" name="Rectangle 22"/>
            <p:cNvSpPr>
              <a:spLocks noChangeArrowheads="1"/>
            </p:cNvSpPr>
            <p:nvPr/>
          </p:nvSpPr>
          <p:spPr bwMode="auto">
            <a:xfrm>
              <a:off x="3505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3" name="Rectangle 23"/>
            <p:cNvSpPr>
              <a:spLocks noChangeArrowheads="1"/>
            </p:cNvSpPr>
            <p:nvPr/>
          </p:nvSpPr>
          <p:spPr bwMode="auto">
            <a:xfrm>
              <a:off x="4114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4" name="Rectangle 24"/>
            <p:cNvSpPr>
              <a:spLocks noChangeArrowheads="1"/>
            </p:cNvSpPr>
            <p:nvPr/>
          </p:nvSpPr>
          <p:spPr bwMode="auto">
            <a:xfrm>
              <a:off x="4724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5" name="Rectangle 25"/>
            <p:cNvSpPr>
              <a:spLocks noChangeArrowheads="1"/>
            </p:cNvSpPr>
            <p:nvPr/>
          </p:nvSpPr>
          <p:spPr bwMode="auto">
            <a:xfrm>
              <a:off x="5334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6" name="Rectangle 26"/>
            <p:cNvSpPr>
              <a:spLocks noChangeArrowheads="1"/>
            </p:cNvSpPr>
            <p:nvPr/>
          </p:nvSpPr>
          <p:spPr bwMode="auto">
            <a:xfrm>
              <a:off x="35052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A</a:t>
              </a:r>
              <a:r>
                <a:rPr lang="en-US" sz="2000" baseline="-25000" dirty="0">
                  <a:latin typeface="Arial" charset="0"/>
                </a:rPr>
                <a:t>21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47" name="Rectangle 27"/>
            <p:cNvSpPr>
              <a:spLocks noChangeArrowheads="1"/>
            </p:cNvSpPr>
            <p:nvPr/>
          </p:nvSpPr>
          <p:spPr bwMode="auto">
            <a:xfrm>
              <a:off x="41148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8" name="Rectangle 28"/>
            <p:cNvSpPr>
              <a:spLocks noChangeArrowheads="1"/>
            </p:cNvSpPr>
            <p:nvPr/>
          </p:nvSpPr>
          <p:spPr bwMode="auto">
            <a:xfrm>
              <a:off x="4724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9" name="Rectangle 29"/>
            <p:cNvSpPr>
              <a:spLocks noChangeArrowheads="1"/>
            </p:cNvSpPr>
            <p:nvPr/>
          </p:nvSpPr>
          <p:spPr bwMode="auto">
            <a:xfrm>
              <a:off x="5334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0" name="Rectangle 30"/>
            <p:cNvSpPr>
              <a:spLocks noChangeArrowheads="1"/>
            </p:cNvSpPr>
            <p:nvPr/>
          </p:nvSpPr>
          <p:spPr bwMode="auto">
            <a:xfrm>
              <a:off x="3502152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1" name="Rectangle 31"/>
            <p:cNvSpPr>
              <a:spLocks noChangeArrowheads="1"/>
            </p:cNvSpPr>
            <p:nvPr/>
          </p:nvSpPr>
          <p:spPr bwMode="auto">
            <a:xfrm>
              <a:off x="4114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2" name="Rectangle 32"/>
            <p:cNvSpPr>
              <a:spLocks noChangeArrowheads="1"/>
            </p:cNvSpPr>
            <p:nvPr/>
          </p:nvSpPr>
          <p:spPr bwMode="auto">
            <a:xfrm>
              <a:off x="4724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3" name="Rectangle 33"/>
            <p:cNvSpPr>
              <a:spLocks noChangeArrowheads="1"/>
            </p:cNvSpPr>
            <p:nvPr/>
          </p:nvSpPr>
          <p:spPr bwMode="auto">
            <a:xfrm>
              <a:off x="5334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4" name="Rectangle 34"/>
            <p:cNvSpPr>
              <a:spLocks noChangeArrowheads="1"/>
            </p:cNvSpPr>
            <p:nvPr/>
          </p:nvSpPr>
          <p:spPr bwMode="auto">
            <a:xfrm>
              <a:off x="3505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5" name="Rectangle 35"/>
            <p:cNvSpPr>
              <a:spLocks noChangeArrowheads="1"/>
            </p:cNvSpPr>
            <p:nvPr/>
          </p:nvSpPr>
          <p:spPr bwMode="auto">
            <a:xfrm>
              <a:off x="4114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6" name="Rectangle 36"/>
            <p:cNvSpPr>
              <a:spLocks noChangeArrowheads="1"/>
            </p:cNvSpPr>
            <p:nvPr/>
          </p:nvSpPr>
          <p:spPr bwMode="auto">
            <a:xfrm>
              <a:off x="4724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7" name="Rectangle 37"/>
            <p:cNvSpPr>
              <a:spLocks noChangeArrowheads="1"/>
            </p:cNvSpPr>
            <p:nvPr/>
          </p:nvSpPr>
          <p:spPr bwMode="auto">
            <a:xfrm>
              <a:off x="5334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1" name="Rectangle 21"/>
            <p:cNvSpPr>
              <a:spLocks noChangeArrowheads="1"/>
            </p:cNvSpPr>
            <p:nvPr/>
          </p:nvSpPr>
          <p:spPr bwMode="auto">
            <a:xfrm>
              <a:off x="35052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17920" y="1600200"/>
            <a:ext cx="2438400" cy="2133600"/>
            <a:chOff x="6400800" y="1676400"/>
            <a:chExt cx="2438400" cy="2133600"/>
          </a:xfrm>
        </p:grpSpPr>
        <p:sp>
          <p:nvSpPr>
            <p:cNvPr id="440359" name="Rectangle 39"/>
            <p:cNvSpPr>
              <a:spLocks noChangeArrowheads="1"/>
            </p:cNvSpPr>
            <p:nvPr/>
          </p:nvSpPr>
          <p:spPr bwMode="auto">
            <a:xfrm>
              <a:off x="6400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0" name="Rectangle 40"/>
            <p:cNvSpPr>
              <a:spLocks noChangeArrowheads="1"/>
            </p:cNvSpPr>
            <p:nvPr/>
          </p:nvSpPr>
          <p:spPr bwMode="auto">
            <a:xfrm>
              <a:off x="7010400" y="16764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B</a:t>
              </a:r>
              <a:r>
                <a:rPr lang="en-US" sz="2000" baseline="-25000" dirty="0">
                  <a:latin typeface="Arial" charset="0"/>
                </a:rPr>
                <a:t>12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61" name="Rectangle 41"/>
            <p:cNvSpPr>
              <a:spLocks noChangeArrowheads="1"/>
            </p:cNvSpPr>
            <p:nvPr/>
          </p:nvSpPr>
          <p:spPr bwMode="auto">
            <a:xfrm>
              <a:off x="7620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2" name="Rectangle 42"/>
            <p:cNvSpPr>
              <a:spLocks noChangeArrowheads="1"/>
            </p:cNvSpPr>
            <p:nvPr/>
          </p:nvSpPr>
          <p:spPr bwMode="auto">
            <a:xfrm>
              <a:off x="8229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3" name="Rectangle 43"/>
            <p:cNvSpPr>
              <a:spLocks noChangeArrowheads="1"/>
            </p:cNvSpPr>
            <p:nvPr/>
          </p:nvSpPr>
          <p:spPr bwMode="auto">
            <a:xfrm>
              <a:off x="64008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4" name="Rectangle 44"/>
            <p:cNvSpPr>
              <a:spLocks noChangeArrowheads="1"/>
            </p:cNvSpPr>
            <p:nvPr/>
          </p:nvSpPr>
          <p:spPr bwMode="auto">
            <a:xfrm>
              <a:off x="7010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5" name="Rectangle 45"/>
            <p:cNvSpPr>
              <a:spLocks noChangeArrowheads="1"/>
            </p:cNvSpPr>
            <p:nvPr/>
          </p:nvSpPr>
          <p:spPr bwMode="auto">
            <a:xfrm>
              <a:off x="76200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6" name="Rectangle 46"/>
            <p:cNvSpPr>
              <a:spLocks noChangeArrowheads="1"/>
            </p:cNvSpPr>
            <p:nvPr/>
          </p:nvSpPr>
          <p:spPr bwMode="auto">
            <a:xfrm>
              <a:off x="8229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7" name="Rectangle 47"/>
            <p:cNvSpPr>
              <a:spLocks noChangeArrowheads="1"/>
            </p:cNvSpPr>
            <p:nvPr/>
          </p:nvSpPr>
          <p:spPr bwMode="auto">
            <a:xfrm>
              <a:off x="6400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8" name="Rectangle 48"/>
            <p:cNvSpPr>
              <a:spLocks noChangeArrowheads="1"/>
            </p:cNvSpPr>
            <p:nvPr/>
          </p:nvSpPr>
          <p:spPr bwMode="auto">
            <a:xfrm>
              <a:off x="7010400" y="27432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9" name="Rectangle 49"/>
            <p:cNvSpPr>
              <a:spLocks noChangeArrowheads="1"/>
            </p:cNvSpPr>
            <p:nvPr/>
          </p:nvSpPr>
          <p:spPr bwMode="auto">
            <a:xfrm>
              <a:off x="7620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0" name="Rectangle 50"/>
            <p:cNvSpPr>
              <a:spLocks noChangeArrowheads="1"/>
            </p:cNvSpPr>
            <p:nvPr/>
          </p:nvSpPr>
          <p:spPr bwMode="auto">
            <a:xfrm>
              <a:off x="8229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1" name="Rectangle 51"/>
            <p:cNvSpPr>
              <a:spLocks noChangeArrowheads="1"/>
            </p:cNvSpPr>
            <p:nvPr/>
          </p:nvSpPr>
          <p:spPr bwMode="auto">
            <a:xfrm>
              <a:off x="6400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2" name="Rectangle 52"/>
            <p:cNvSpPr>
              <a:spLocks noChangeArrowheads="1"/>
            </p:cNvSpPr>
            <p:nvPr/>
          </p:nvSpPr>
          <p:spPr bwMode="auto">
            <a:xfrm>
              <a:off x="7010400" y="32766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3" name="Rectangle 53"/>
            <p:cNvSpPr>
              <a:spLocks noChangeArrowheads="1"/>
            </p:cNvSpPr>
            <p:nvPr/>
          </p:nvSpPr>
          <p:spPr bwMode="auto">
            <a:xfrm>
              <a:off x="7620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4" name="Rectangle 54"/>
            <p:cNvSpPr>
              <a:spLocks noChangeArrowheads="1"/>
            </p:cNvSpPr>
            <p:nvPr/>
          </p:nvSpPr>
          <p:spPr bwMode="auto">
            <a:xfrm>
              <a:off x="8229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8" name="Rectangle 38"/>
            <p:cNvSpPr>
              <a:spLocks noChangeArrowheads="1"/>
            </p:cNvSpPr>
            <p:nvPr/>
          </p:nvSpPr>
          <p:spPr bwMode="auto">
            <a:xfrm>
              <a:off x="64008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9715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Blocked version of the naïve algorithm:</a:t>
                </a:r>
                <a:br>
                  <a:rPr lang="en-US" dirty="0"/>
                </a:br>
                <a:br>
                  <a:rPr lang="en-US" sz="2800" b="1" dirty="0">
                    <a:latin typeface="Courier New" charset="0"/>
                  </a:rPr>
                </a:b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dirty="0">
                  <a:solidFill>
                    <a:srgbClr val="CC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Courier New" pitchFamily="49" charset="0"/>
                      </a:rPr>
                      <m:t>𝑟</m:t>
                    </m:r>
                  </m:oMath>
                </a14:m>
                <a:r>
                  <a:rPr lang="en-US" dirty="0"/>
                  <a:t> = block matrix size 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evenly)</a:t>
                </a:r>
              </a:p>
            </p:txBody>
          </p:sp>
        </mc:Choice>
        <mc:Fallback xmlns="">
          <p:sp>
            <p:nvSpPr>
              <p:cNvPr id="441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36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25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2011680"/>
            <a:ext cx="8229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000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by </a:t>
            </a:r>
            <a:r>
              <a:rPr lang="en-US" sz="2000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rxr</a:t>
            </a:r>
            <a:r>
              <a:rPr lang="en-US" sz="2000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BLOCKS now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(j = 0; j &lt; n; j += r)</a:t>
            </a:r>
            <a:endParaRPr lang="en-US" sz="2000" kern="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(k = 0; k &lt; n; k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# block matrix multiplication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   for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i+r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     for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 = j; 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j+r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</a:rPr>
              <a:t>          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</a:rPr>
              <a:t> (kb = k; kb &lt; </a:t>
            </a:r>
            <a:r>
              <a:rPr lang="en-US" sz="2000" dirty="0" err="1">
                <a:latin typeface="Courier New" pitchFamily="49" charset="0"/>
              </a:rPr>
              <a:t>k+r</a:t>
            </a:r>
            <a:r>
              <a:rPr lang="en-US" sz="2000" dirty="0">
                <a:latin typeface="Courier New" pitchFamily="49" charset="0"/>
              </a:rPr>
              <a:t>; kb++)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</a:rPr>
              <a:t>            c[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*</a:t>
            </a:r>
            <a:r>
              <a:rPr lang="en-US" sz="2000" dirty="0" err="1">
                <a:latin typeface="Courier New" pitchFamily="49" charset="0"/>
              </a:rPr>
              <a:t>n+jb</a:t>
            </a:r>
            <a:r>
              <a:rPr lang="en-US" sz="2000" dirty="0">
                <a:latin typeface="Courier New" pitchFamily="49" charset="0"/>
              </a:rPr>
              <a:t>] += a[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*</a:t>
            </a:r>
            <a:r>
              <a:rPr lang="en-US" sz="2000" dirty="0" err="1">
                <a:latin typeface="Courier New" pitchFamily="49" charset="0"/>
              </a:rPr>
              <a:t>n+kb</a:t>
            </a:r>
            <a:r>
              <a:rPr lang="en-US" sz="2000" dirty="0">
                <a:latin typeface="Courier New" pitchFamily="49" charset="0"/>
              </a:rPr>
              <a:t>]*b[kb*</a:t>
            </a:r>
            <a:r>
              <a:rPr lang="en-US" sz="2000" dirty="0" err="1">
                <a:latin typeface="Courier New" pitchFamily="49" charset="0"/>
              </a:rPr>
              <a:t>n+jb</a:t>
            </a:r>
            <a:r>
              <a:rPr lang="en-US" sz="2000" dirty="0">
                <a:latin typeface="Courier New" pitchFamily="49" charset="0"/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12426698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30"/>
                <a:stretch>
                  <a:fillRect l="-728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26</a:t>
            </a:fld>
            <a:endParaRPr lang="en-US"/>
          </a:p>
        </p:txBody>
      </p: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5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6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0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3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5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6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7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Afterwards in cache</a:t>
                </a:r>
                <a:br>
                  <a:rPr lang="en-US" dirty="0"/>
                </a:br>
                <a:r>
                  <a:rPr lang="en-US" dirty="0"/>
                  <a:t>(schematic)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8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49"/>
                <a:stretch>
                  <a:fillRect l="-728" t="-1225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5562600"/>
            <a:ext cx="1143000" cy="1143000"/>
            <a:chOff x="4114800" y="5562600"/>
            <a:chExt cx="1143000" cy="1143000"/>
          </a:xfrm>
        </p:grpSpPr>
        <p:sp>
          <p:nvSpPr>
            <p:cNvPr id="32" name="Rectangle 31"/>
            <p:cNvSpPr/>
            <p:nvPr>
              <p:custDataLst>
                <p:tags r:id="rId44"/>
              </p:custDataLst>
            </p:nvPr>
          </p:nvSpPr>
          <p:spPr bwMode="auto">
            <a:xfrm>
              <a:off x="4114800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45"/>
              </p:custDataLst>
            </p:nvPr>
          </p:nvSpPr>
          <p:spPr bwMode="auto">
            <a:xfrm>
              <a:off x="4114800" y="55626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933" y="5552267"/>
            <a:ext cx="1143000" cy="1153333"/>
            <a:chOff x="5899933" y="5552267"/>
            <a:chExt cx="1143000" cy="1153333"/>
          </a:xfrm>
        </p:grpSpPr>
        <p:sp>
          <p:nvSpPr>
            <p:cNvPr id="25" name="Rectangle 24"/>
            <p:cNvSpPr/>
            <p:nvPr>
              <p:custDataLst>
                <p:tags r:id="rId37"/>
              </p:custDataLst>
            </p:nvPr>
          </p:nvSpPr>
          <p:spPr bwMode="auto">
            <a:xfrm>
              <a:off x="58999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38"/>
              </p:custDataLst>
            </p:nvPr>
          </p:nvSpPr>
          <p:spPr bwMode="auto">
            <a:xfrm>
              <a:off x="5899933" y="55607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9" name="Straight Connector 3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6463510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6700577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9994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62280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Rectangle 52"/>
            <p:cNvSpPr/>
            <p:nvPr>
              <p:custDataLst>
                <p:tags r:id="rId43"/>
              </p:custDataLst>
            </p:nvPr>
          </p:nvSpPr>
          <p:spPr bwMode="auto">
            <a:xfrm>
              <a:off x="6813861" y="5562441"/>
              <a:ext cx="228600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78351" y="5562600"/>
            <a:ext cx="1164782" cy="1165004"/>
            <a:chOff x="7478351" y="5562600"/>
            <a:chExt cx="1164782" cy="1165004"/>
          </a:xfrm>
        </p:grpSpPr>
        <p:sp>
          <p:nvSpPr>
            <p:cNvPr id="28" name="Rectangle 27"/>
            <p:cNvSpPr/>
            <p:nvPr>
              <p:custDataLst>
                <p:tags r:id="rId29"/>
              </p:custDataLst>
            </p:nvPr>
          </p:nvSpPr>
          <p:spPr bwMode="auto">
            <a:xfrm>
              <a:off x="75001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30"/>
              </p:custDataLst>
            </p:nvPr>
          </p:nvSpPr>
          <p:spPr bwMode="auto">
            <a:xfrm rot="5400000">
              <a:off x="7029618" y="6019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30"/>
            <p:cNvGrpSpPr/>
            <p:nvPr>
              <p:custDataLst>
                <p:tags r:id="rId31"/>
              </p:custDataLst>
            </p:nvPr>
          </p:nvGrpSpPr>
          <p:grpSpPr>
            <a:xfrm rot="5400000">
              <a:off x="7241284" y="6028267"/>
              <a:ext cx="702734" cy="228600"/>
              <a:chOff x="2650069" y="6316133"/>
              <a:chExt cx="702734" cy="228600"/>
            </a:xfrm>
          </p:grpSpPr>
          <p:cxnSp>
            <p:nvCxnSpPr>
              <p:cNvPr id="44" name="Straight Connector 43"/>
              <p:cNvCxnSpPr/>
              <p:nvPr>
                <p:custDataLst>
                  <p:tags r:id="rId33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>
                <p:custDataLst>
                  <p:tags r:id="rId34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>
                <p:custDataLst>
                  <p:tags r:id="rId35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>
                <p:custDataLst>
                  <p:tags r:id="rId36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" name="Rectangle 53"/>
            <p:cNvSpPr/>
            <p:nvPr>
              <p:custDataLst>
                <p:tags r:id="rId32"/>
              </p:custDataLst>
            </p:nvPr>
          </p:nvSpPr>
          <p:spPr bwMode="auto">
            <a:xfrm rot="5400000">
              <a:off x="7485964" y="6499857"/>
              <a:ext cx="228600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7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8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21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2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5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6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4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5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6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9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20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88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Total misses: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/4×(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)2=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/(4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30"/>
                <a:stretch>
                  <a:fillRect l="-728" t="-1225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28</a:t>
            </a:fld>
            <a:endParaRPr lang="en-US"/>
          </a:p>
        </p:txBody>
      </p: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5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6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0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3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5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6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93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Cache-Friendly Code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Programmer can optimize for cache performance</a:t>
            </a:r>
          </a:p>
          <a:p>
            <a:pPr lvl="1"/>
            <a:r>
              <a:rPr lang="en-US" dirty="0"/>
              <a:t>How data structures are organized</a:t>
            </a:r>
          </a:p>
          <a:p>
            <a:pPr lvl="1"/>
            <a:r>
              <a:rPr lang="en-US" dirty="0"/>
              <a:t>How data are accessed</a:t>
            </a:r>
          </a:p>
          <a:p>
            <a:pPr lvl="2"/>
            <a:r>
              <a:rPr lang="en-US" dirty="0"/>
              <a:t>Nested loop structure</a:t>
            </a:r>
          </a:p>
          <a:p>
            <a:pPr lvl="2"/>
            <a:r>
              <a:rPr lang="en-US" dirty="0"/>
              <a:t>Blocking is a general technique</a:t>
            </a:r>
          </a:p>
          <a:p>
            <a:r>
              <a:rPr lang="en-US" dirty="0"/>
              <a:t>All systems favor “cache-friendly code”</a:t>
            </a:r>
          </a:p>
          <a:p>
            <a:pPr lvl="1"/>
            <a:r>
              <a:rPr lang="en-US" dirty="0"/>
              <a:t>Getting absolute optimum performance is very platform specific</a:t>
            </a:r>
          </a:p>
          <a:p>
            <a:pPr lvl="2"/>
            <a:r>
              <a:rPr lang="en-US" dirty="0"/>
              <a:t>Cache size, cache block size, associativity, etc.</a:t>
            </a:r>
          </a:p>
          <a:p>
            <a:pPr lvl="1"/>
            <a:r>
              <a:rPr lang="en-US" dirty="0"/>
              <a:t>Can get most of the advantage with generic code</a:t>
            </a:r>
          </a:p>
          <a:p>
            <a:pPr lvl="2"/>
            <a:r>
              <a:rPr lang="en-US" dirty="0"/>
              <a:t>Keep working set reasonably small (temporal locality)</a:t>
            </a:r>
          </a:p>
          <a:p>
            <a:pPr lvl="2"/>
            <a:r>
              <a:rPr lang="en-US" dirty="0"/>
              <a:t>Use small strides (spatial locality)</a:t>
            </a:r>
          </a:p>
          <a:p>
            <a:pPr lvl="2"/>
            <a:r>
              <a:rPr lang="en-US" dirty="0"/>
              <a:t>Focus on inner loop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dirty="0"/>
              <a:t>Cache organization</a:t>
            </a:r>
          </a:p>
          <a:p>
            <a:pPr lvl="1"/>
            <a:r>
              <a:rPr lang="en-US" dirty="0"/>
              <a:t>Direct-mapped</a:t>
            </a:r>
            <a:r>
              <a:rPr lang="en-US" dirty="0">
                <a:sym typeface="Wingdings"/>
              </a:rPr>
              <a:t> (</a:t>
            </a:r>
            <a:r>
              <a:rPr lang="en-US" i="1" dirty="0">
                <a:sym typeface="Wingdings"/>
              </a:rPr>
              <a:t>sets</a:t>
            </a:r>
            <a:r>
              <a:rPr lang="en-US" dirty="0">
                <a:sym typeface="Wingdings"/>
              </a:rPr>
              <a:t>;</a:t>
            </a:r>
            <a:r>
              <a:rPr lang="en-US" dirty="0"/>
              <a:t> index + tag)</a:t>
            </a:r>
          </a:p>
          <a:p>
            <a:pPr lvl="1"/>
            <a:r>
              <a:rPr lang="en-US" dirty="0"/>
              <a:t>Associativity (</a:t>
            </a:r>
            <a:r>
              <a:rPr lang="en-US" i="1" dirty="0"/>
              <a:t>ways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Replacement policy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Handling writes</a:t>
            </a:r>
          </a:p>
          <a:p>
            <a:r>
              <a:rPr lang="en-US" b="1" dirty="0">
                <a:solidFill>
                  <a:srgbClr val="4B2A85"/>
                </a:solidFill>
              </a:rPr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407320" y="3384360"/>
              <a:ext cx="16560" cy="46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000" y="3380760"/>
                <a:ext cx="234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08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9" y="435678"/>
            <a:ext cx="4824581" cy="762000"/>
          </a:xfrm>
        </p:spPr>
        <p:txBody>
          <a:bodyPr>
            <a:normAutofit/>
          </a:bodyPr>
          <a:lstStyle/>
          <a:p>
            <a:r>
              <a:rPr lang="en-US" dirty="0"/>
              <a:t>The Memory Mountain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custDataLst>
              <p:tags r:id="rId3"/>
            </p:custDataLst>
            <p:extLst/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>
            <p:custDataLst>
              <p:tags r:id="rId5"/>
            </p:custDataLst>
          </p:nvPr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>
              <p:custDataLst>
                <p:tags r:id="rId19"/>
              </p:custDataLst>
            </p:nvPr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>
            <p:custDataLst>
              <p:tags r:id="rId6"/>
            </p:custDataLst>
          </p:nvPr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>
              <p:custDataLst>
                <p:tags r:id="rId10"/>
              </p:custDataLst>
            </p:nvPr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11"/>
              </p:custDataLst>
            </p:nvPr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>
              <p:custDataLst>
                <p:tags r:id="rId13"/>
              </p:custDataLst>
            </p:nvPr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>
              <p:custDataLst>
                <p:tags r:id="rId14"/>
              </p:custDataLst>
            </p:nvPr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>
              <p:custDataLst>
                <p:tags r:id="rId15"/>
              </p:custDataLst>
            </p:nvPr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>
            <p:custDataLst>
              <p:tags r:id="rId7"/>
            </p:custDataLst>
          </p:nvPr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>
              <p:custDataLst>
                <p:tags r:id="rId8"/>
              </p:custDataLst>
            </p:nvPr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26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Multiply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</p:spPr>
            <p:txBody>
              <a:bodyPr/>
              <a:lstStyle/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100,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= 32 KB,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30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  <a:blipFill>
                <a:blip r:embed="rId4"/>
                <a:stretch>
                  <a:fillRect l="-291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31</a:t>
            </a:fld>
            <a:endParaRPr lang="en-US"/>
          </a:p>
        </p:txBody>
      </p:sp>
      <p:pic>
        <p:nvPicPr>
          <p:cNvPr id="4" name="f3-z6t_xIy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377440"/>
            <a:ext cx="4572000" cy="2571750"/>
          </a:xfrm>
          <a:prstGeom prst="rect">
            <a:avLst/>
          </a:prstGeom>
        </p:spPr>
      </p:pic>
      <p:pic>
        <p:nvPicPr>
          <p:cNvPr id="5" name="tgpmXX3xOrk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72000" y="3108960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8760" y="1828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Naïve: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5603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Blocked: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8760" y="493776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 1,020,000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56692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 90,000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</a:p>
        </p:txBody>
      </p:sp>
    </p:spTree>
    <p:extLst>
      <p:ext uri="{BB962C8B-B14F-4D97-AF65-F5344CB8AC3E}">
        <p14:creationId xmlns:p14="http://schemas.microsoft.com/office/powerpoint/2010/main" val="14253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Cache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Cache questions come in a few flavors: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TIO Address Breakdown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For fixed cache parameters, analyze the performance of the given code/sequence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For given code/sequence, how does changing your cache parameters affect performance?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Average Memory Access Time (AMAT)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83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MB address space, 125 cycles to go to memory.  </a:t>
            </a:r>
            <a:br>
              <a:rPr lang="en-US" dirty="0"/>
            </a:br>
            <a:r>
              <a:rPr lang="en-US" dirty="0"/>
              <a:t>Fill in the following table: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Cache Parameters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468880" y="2743200"/>
          <a:ext cx="40640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Size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KB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Size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4-way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 Time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cycles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 Rate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Policy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Write-through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Policy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LRU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Offset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AMAT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498848" y="4663440"/>
          <a:ext cx="202996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98848" y="5486400"/>
            <a:ext cx="20299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AMAT =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+ 0.2 * 125 = 28</a:t>
            </a:r>
          </a:p>
        </p:txBody>
      </p:sp>
    </p:spTree>
    <p:extLst>
      <p:ext uri="{BB962C8B-B14F-4D97-AF65-F5344CB8AC3E}">
        <p14:creationId xmlns:p14="http://schemas.microsoft.com/office/powerpoint/2010/main" val="1791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cache of size 2 KB with block size of 128 B.  If our cache has 2 sets, what is its associativity?</a:t>
            </a:r>
          </a:p>
          <a:p>
            <a:pPr lvl="1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8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16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If addresses are 16 bits wide, how wide is the Tag field?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cache statements is FALSE?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We can reduce compulsory misses by decreasing our block size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 reduce conflict misses by increasing associativity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A write-back cache will save time for code with good temporal locality on writes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 write-through cache will always match data with the memory hierarchy level below it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3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/>
                  <a:t>Assuming 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invalid), calculate the </a:t>
                </a:r>
                <a:r>
                  <a:rPr lang="en-US" b="1" dirty="0"/>
                  <a:t>miss rate</a:t>
                </a:r>
                <a:r>
                  <a:rPr lang="en-US" dirty="0"/>
                  <a:t> for the following loop: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20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4 KB,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16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4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AR_SIZE 2048</a:t>
                </a: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[AR_SIZE], sum=0;     // &amp;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=0x80000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&lt;AR_SIZE;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	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j=AR_SIZE-1; j&gt;=0; j--)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     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50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/>
                  <a:t>Assuming 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invalid), calculate the </a:t>
                </a:r>
                <a:r>
                  <a:rPr lang="en-US" b="1" dirty="0"/>
                  <a:t>miss rate</a:t>
                </a:r>
                <a:r>
                  <a:rPr lang="en-US" dirty="0"/>
                  <a:t> for the following loop: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20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4 KB,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16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4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AR_SIZE 2048</a:t>
                </a: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[AR_SIZE], sum=0;     // &amp;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=0x80000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&lt;AR_SIZE;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	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j=AR_SIZE-1; j&gt;=0; j--)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     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6000" y="2578320"/>
              <a:ext cx="8992800" cy="312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40" y="2571840"/>
                <a:ext cx="9010080" cy="31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1280" y="330480"/>
              <a:ext cx="9014400" cy="646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40" y="320400"/>
                <a:ext cx="9030960" cy="64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035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BA28-F4E7-4340-87FA-348F0ABB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E3A4B-9426-464B-8F0C-4AF8A184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CS:APP 3</a:t>
            </a:r>
            <a:r>
              <a:rPr lang="en-US" baseline="30000" dirty="0"/>
              <a:t>rd</a:t>
            </a:r>
            <a:endParaRPr lang="en-US" dirty="0"/>
          </a:p>
          <a:p>
            <a:pPr lvl="1"/>
            <a:r>
              <a:rPr lang="en-US" dirty="0"/>
              <a:t>Practice Problems 6.12-15</a:t>
            </a:r>
          </a:p>
          <a:p>
            <a:r>
              <a:rPr lang="en-US" dirty="0"/>
              <a:t>AU16 Final Question F5</a:t>
            </a:r>
          </a:p>
        </p:txBody>
      </p:sp>
    </p:spTree>
    <p:extLst>
      <p:ext uri="{BB962C8B-B14F-4D97-AF65-F5344CB8AC3E}">
        <p14:creationId xmlns:p14="http://schemas.microsoft.com/office/powerpoint/2010/main" val="2612827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About Your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Linux: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lscpu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ls /sys/devices/system/</a:t>
            </a:r>
            <a:r>
              <a:rPr lang="en-US" dirty="0" err="1"/>
              <a:t>cpu</a:t>
            </a:r>
            <a:r>
              <a:rPr lang="en-US" dirty="0"/>
              <a:t>/cpu0/cache/index0/</a:t>
            </a:r>
          </a:p>
          <a:p>
            <a:pPr lvl="2"/>
            <a:r>
              <a:rPr lang="en-US" u="sng" dirty="0"/>
              <a:t>Ex</a:t>
            </a:r>
            <a:r>
              <a:rPr lang="en-US" dirty="0"/>
              <a:t>:  cat /sys/devices/system/</a:t>
            </a:r>
            <a:r>
              <a:rPr lang="en-US" dirty="0" err="1"/>
              <a:t>cpu</a:t>
            </a:r>
            <a:r>
              <a:rPr lang="en-US" dirty="0"/>
              <a:t>/cpu0/cache/index*/size</a:t>
            </a:r>
          </a:p>
          <a:p>
            <a:r>
              <a:rPr lang="en-US" b="1" dirty="0"/>
              <a:t>Windows: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get &lt;query&gt;  </a:t>
            </a:r>
            <a:r>
              <a:rPr lang="en-US" dirty="0"/>
              <a:t>(all values in KB)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u="sng" dirty="0"/>
              <a:t>Ex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MaxCacheSize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Modern processor specs:  </a:t>
            </a:r>
            <a:r>
              <a:rPr lang="en-US" dirty="0">
                <a:hlinkClick r:id="rId3"/>
              </a:rPr>
              <a:t>http://www.7-cpu.com/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General Cache Organization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3"/>
                </p:custDataLst>
              </p:nvPr>
            </p:nvSpPr>
            <p:spPr>
              <a:blipFill>
                <a:blip r:embed="rId5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4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4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4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4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>
              <p:custDataLst>
                <p:tags r:id="rId5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blipFill rotWithShape="0">
                <a:blip r:embed="rId56"/>
                <a:stretch>
                  <a:fillRect t="-9231" r="-235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blipFill rotWithShape="0">
                <a:blip r:embed="rId58"/>
                <a:stretch>
                  <a:fillRect t="-5128" r="-4688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>
            <p:custDataLst>
              <p:tags r:id="rId9"/>
            </p:custDataLst>
          </p:nvPr>
        </p:nvCxnSpPr>
        <p:spPr bwMode="auto">
          <a:xfrm flipV="1">
            <a:off x="6553200" y="1883179"/>
            <a:ext cx="606544" cy="1942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>
            <p:custDataLst>
              <p:tags r:id="rId10"/>
            </p:custDataLst>
          </p:nvPr>
        </p:nvSpPr>
        <p:spPr>
          <a:xfrm>
            <a:off x="7139052" y="167765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 bwMode="auto">
          <a:xfrm>
            <a:off x="6400800" y="2475446"/>
            <a:ext cx="758944" cy="2179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>
            <p:custDataLst>
              <p:tags r:id="rId12"/>
            </p:custDataLst>
          </p:nvPr>
        </p:nvSpPr>
        <p:spPr>
          <a:xfrm>
            <a:off x="7157875" y="2497326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“line” </a:t>
            </a:r>
            <a:r>
              <a:rPr lang="en-US" dirty="0">
                <a:latin typeface="Calibri" pitchFamily="34" charset="0"/>
              </a:rPr>
              <a:t>(block plus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management bits)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13"/>
            </p:custDataLst>
          </p:nvPr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4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4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4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>
              <p:custDataLst>
                <p:tags r:id="rId4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>
            <p:custDataLst>
              <p:tags r:id="rId14"/>
            </p:custDataLst>
          </p:nvPr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3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3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3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3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>
              <p:custDataLst>
                <p:tags r:id="rId4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>
            <p:custDataLst>
              <p:tags r:id="rId15"/>
            </p:custDataLst>
          </p:nvPr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3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3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3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>
              <p:custDataLst>
                <p:tags r:id="rId3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>
            <p:custDataLst>
              <p:tags r:id="rId16"/>
            </p:custDataLst>
          </p:nvPr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8"/>
            </p:custDataLst>
          </p:nvPr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9"/>
            </p:custDataLst>
          </p:nvPr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20"/>
            </p:custDataLst>
          </p:nvPr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21"/>
            </p:custDataLst>
          </p:nvPr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B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22"/>
            </p:custDataLst>
          </p:nvPr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24"/>
            </p:custDataLst>
          </p:nvPr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25"/>
            </p:custDataLst>
          </p:nvPr>
        </p:nvSpPr>
        <p:spPr bwMode="auto">
          <a:xfrm>
            <a:off x="2273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012058" y="6374902"/>
                <a:ext cx="199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012058" y="6374902"/>
                <a:ext cx="1991764" cy="369332"/>
              </a:xfrm>
              <a:prstGeom prst="rect">
                <a:avLst/>
              </a:prstGeom>
              <a:blipFill>
                <a:blip r:embed="rId60"/>
                <a:stretch>
                  <a:fillRect t="-10000" r="-21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377038" y="5112603"/>
                <a:ext cx="26919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  <a:latin typeface="Calibri" pitchFamily="34" charset="0"/>
                  </a:rPr>
                  <a:t>Cache size: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>
                    <a:latin typeface="Calibri" pitchFamily="34" charset="0"/>
                  </a:rPr>
                  <a:t>  data bytes</a:t>
                </a:r>
              </a:p>
              <a:p>
                <a:r>
                  <a:rPr lang="en-US" i="1" dirty="0">
                    <a:latin typeface="Calibri" pitchFamily="34" charset="0"/>
                  </a:rPr>
                  <a:t>(doesn’t include V or Tag)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6377038" y="5112603"/>
                <a:ext cx="2691955" cy="923330"/>
              </a:xfrm>
              <a:prstGeom prst="rect">
                <a:avLst/>
              </a:prstGeom>
              <a:blipFill>
                <a:blip r:embed="rId62"/>
                <a:stretch>
                  <a:fillRect l="-1810" t="-3974" r="-158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73" idx="2"/>
          </p:cNvCxnSpPr>
          <p:nvPr>
            <p:custDataLst>
              <p:tags r:id="rId30"/>
            </p:custDataLst>
          </p:nvPr>
        </p:nvCxnSpPr>
        <p:spPr bwMode="auto">
          <a:xfrm flipV="1">
            <a:off x="2149311" y="5994578"/>
            <a:ext cx="260460" cy="2553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40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We just introduced a lot of new variable names!</a:t>
            </a:r>
          </a:p>
          <a:p>
            <a:pPr lvl="1"/>
            <a:r>
              <a:rPr lang="en-US" dirty="0"/>
              <a:t>Please be mindful of block size notation when you look at past exam questions or are watching videos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𝑀</m:t>
                                  </m:r>
                                </m:e>
                              </m:func>
                            </m:oMath>
                          </a14:m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4B2A8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𝒃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𝒃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𝒎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410569"/>
                  </p:ext>
                </p:extLst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108197" r="-141667" b="-821311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3333" t="-12044" r="-1190" b="-25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208197" r="-141667" b="-7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308197" r="-141667" b="-6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408197" r="-141667" b="-5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516667" r="-141667" b="-43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606557" r="-141667" b="-3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706557" r="-141667" b="-2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806557" r="-141667" b="-1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906557" r="-141667" b="-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13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3483864" y="4023360"/>
            <a:ext cx="365760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B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 rotWithShape="0">
                <a:blip r:embed="rId6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 rotWithShape="0"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>
                <a:blip r:embed="rId66"/>
                <a:stretch>
                  <a:fillRect t="-14894" r="-870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is valid and has 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matching tag: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68"/>
                <a:stretch>
                  <a:fillRect t="-5128" r="-416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13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199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3474720" y="6374902"/>
                <a:ext cx="1991764" cy="369332"/>
              </a:xfrm>
              <a:prstGeom prst="rect">
                <a:avLst/>
              </a:prstGeom>
              <a:blipFill>
                <a:blip r:embed="rId72"/>
                <a:stretch>
                  <a:fillRect t="-10000" r="-18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33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Types of Cache Misses: 3 C’s!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Compulsory</a:t>
                </a:r>
                <a:r>
                  <a:rPr lang="en-US" sz="2400" dirty="0"/>
                  <a:t> (cold) miss</a:t>
                </a:r>
              </a:p>
              <a:p>
                <a:pPr lvl="1"/>
                <a:r>
                  <a:rPr lang="en-US" sz="2000" dirty="0"/>
                  <a:t>Occurs on first access to a block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Conflict</a:t>
                </a:r>
                <a:r>
                  <a:rPr lang="en-US" sz="2400" dirty="0"/>
                  <a:t> miss</a:t>
                </a:r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/>
                  <a:t>Conflict misses occur when the cache is large enough, but multiple data objects all map to the same slot</a:t>
                </a:r>
              </a:p>
              <a:p>
                <a:pPr lvl="2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1800" i="1" dirty="0"/>
                  <a:t>e.g.</a:t>
                </a:r>
                <a:r>
                  <a:rPr lang="en-GB" sz="1800" dirty="0"/>
                  <a:t> referencing blocks 0, 8, 0, 8, ... could miss every time</a:t>
                </a:r>
                <a:endParaRPr lang="en-US" sz="1800" dirty="0"/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Direct-mapped caches have more conflict misses than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-way set-associative (</a:t>
                </a:r>
                <a:r>
                  <a:rPr lang="en-GB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/>
                  <a:t> &gt; 1)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Capacity</a:t>
                </a:r>
                <a:r>
                  <a:rPr lang="en-US" sz="2400" dirty="0"/>
                  <a:t> miss</a:t>
                </a:r>
              </a:p>
              <a:p>
                <a:pPr lvl="1"/>
                <a:r>
                  <a:rPr lang="en-GB" sz="2000" dirty="0"/>
                  <a:t>Occurs when the set of active cache blocks (the </a:t>
                </a:r>
                <a:r>
                  <a:rPr lang="en-GB" sz="2000" i="1" dirty="0">
                    <a:solidFill>
                      <a:srgbClr val="C00000"/>
                    </a:solidFill>
                  </a:rPr>
                  <a:t>working set</a:t>
                </a:r>
                <a:r>
                  <a:rPr lang="en-GB" sz="2000" dirty="0"/>
                  <a:t>) </a:t>
                </a:r>
                <a:br>
                  <a:rPr lang="en-GB" sz="2000" dirty="0"/>
                </a:br>
                <a:r>
                  <a:rPr lang="en-GB" sz="2000" dirty="0"/>
                  <a:t>is larger than the cache (just won’t fit, even if cache was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)</a:t>
                </a:r>
              </a:p>
              <a:p>
                <a:pPr lvl="1"/>
                <a:r>
                  <a:rPr lang="en-GB" sz="2000" b="1" dirty="0"/>
                  <a:t>Note:</a:t>
                </a:r>
                <a:r>
                  <a:rPr lang="en-GB" sz="2000" dirty="0"/>
                  <a:t> 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 only has Compulsory and Capacity misses</a:t>
                </a:r>
              </a:p>
              <a:p>
                <a:pPr lv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Multiple copies of data exist:</a:t>
            </a:r>
          </a:p>
          <a:p>
            <a:pPr lvl="1"/>
            <a:r>
              <a:rPr lang="en-GB" sz="2000" dirty="0"/>
              <a:t>L1, L2, possibly L3, main memory</a:t>
            </a:r>
          </a:p>
          <a:p>
            <a:r>
              <a:rPr lang="en-GB" sz="2400" dirty="0"/>
              <a:t>What to do on a write-hit?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Write-through:</a:t>
            </a:r>
            <a:r>
              <a:rPr lang="en-GB" sz="2000" dirty="0"/>
              <a:t>  write immediately to next level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Write-back:</a:t>
            </a:r>
            <a:r>
              <a:rPr lang="en-GB" sz="2000" dirty="0"/>
              <a:t>  defer write to next level until line is evicted (replaced)</a:t>
            </a:r>
          </a:p>
          <a:p>
            <a:pPr lvl="2"/>
            <a:r>
              <a:rPr lang="en-GB" sz="1800" dirty="0"/>
              <a:t>Must track which cache lines have been modified (“</a:t>
            </a:r>
            <a:r>
              <a:rPr lang="en-GB" sz="1800" i="1" dirty="0">
                <a:solidFill>
                  <a:srgbClr val="FF0000"/>
                </a:solidFill>
              </a:rPr>
              <a:t>dirty bit</a:t>
            </a:r>
            <a:r>
              <a:rPr lang="en-GB" sz="1800" dirty="0"/>
              <a:t>”)</a:t>
            </a:r>
          </a:p>
          <a:p>
            <a:r>
              <a:rPr lang="en-GB" sz="2400" dirty="0"/>
              <a:t>What to do on a write-miss?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(“fetch on write”) load into cache, update line in cache</a:t>
            </a:r>
          </a:p>
          <a:p>
            <a:pPr lvl="2"/>
            <a:r>
              <a:rPr lang="en-GB" sz="1800" dirty="0"/>
              <a:t>Good if more writes or reads to the location follow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No-write-allocate: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(“write around”) just write immediately to memory</a:t>
            </a:r>
          </a:p>
          <a:p>
            <a:r>
              <a:rPr lang="en-GB" sz="2400" dirty="0"/>
              <a:t>Typical caches:</a:t>
            </a:r>
          </a:p>
          <a:p>
            <a:pPr lvl="1"/>
            <a:r>
              <a:rPr lang="en-GB" sz="2000" dirty="0"/>
              <a:t>Write-back + Write-allocate, usually</a:t>
            </a:r>
          </a:p>
          <a:p>
            <a:pPr lvl="1"/>
            <a:r>
              <a:rPr lang="en-GB" sz="2000" dirty="0"/>
              <a:t>Write-through + No-write-allocate, occasionally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6" idx="2"/>
          </p:cNvCxnSpPr>
          <p:nvPr>
            <p:custDataLst>
              <p:tags r:id="rId15"/>
            </p:custDataLst>
          </p:nvPr>
        </p:nvCxnSpPr>
        <p:spPr bwMode="auto">
          <a:xfrm flipH="1">
            <a:off x="1405719" y="2732616"/>
            <a:ext cx="900397" cy="65202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0" name="TextBox 9"/>
          <p:cNvSpPr txBox="1"/>
          <p:nvPr>
            <p:custDataLst>
              <p:tags r:id="rId16"/>
            </p:custDataLst>
          </p:nvPr>
        </p:nvSpPr>
        <p:spPr>
          <a:xfrm>
            <a:off x="1078682" y="3426767"/>
            <a:ext cx="780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 (there is only one set in this tiny cache, so the tag is the entire block address!)</a:t>
            </a:r>
          </a:p>
        </p:txBody>
      </p:sp>
      <p:sp>
        <p:nvSpPr>
          <p:cNvPr id="11" name="TextBox 10"/>
          <p:cNvSpPr txBox="1"/>
          <p:nvPr>
            <p:custDataLst>
              <p:tags r:id="rId17"/>
            </p:custDataLst>
          </p:nvPr>
        </p:nvSpPr>
        <p:spPr>
          <a:xfrm>
            <a:off x="5725325" y="4247864"/>
            <a:ext cx="35285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 this example we are sort of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ignoring block offsets. Here a block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holds 2 bytes (16 bits, 4 hex digits).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Normally a block would be much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bigger and thus there would be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multiple items per block.  While only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one item in that block would be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written at a time, the entire line would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be brought into cache.</a:t>
            </a:r>
          </a:p>
        </p:txBody>
      </p:sp>
      <p:sp>
        <p:nvSpPr>
          <p:cNvPr id="12" name="TextBox 11"/>
          <p:cNvSpPr txBox="1"/>
          <p:nvPr>
            <p:custDataLst>
              <p:tags r:id="rId18"/>
            </p:custDataLst>
          </p:nvPr>
        </p:nvSpPr>
        <p:spPr>
          <a:xfrm>
            <a:off x="3075632" y="1574990"/>
            <a:ext cx="39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Contents of memory stored at address G</a:t>
            </a:r>
          </a:p>
        </p:txBody>
      </p:sp>
      <p:cxnSp>
        <p:nvCxnSpPr>
          <p:cNvPr id="16" name="Straight Arrow Connector 15"/>
          <p:cNvCxnSpPr>
            <a:endCxn id="26" idx="0"/>
          </p:cNvCxnSpPr>
          <p:nvPr>
            <p:custDataLst>
              <p:tags r:id="rId19"/>
            </p:custDataLst>
          </p:nvPr>
        </p:nvCxnSpPr>
        <p:spPr bwMode="auto">
          <a:xfrm>
            <a:off x="3825884" y="1893212"/>
            <a:ext cx="0" cy="53460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01685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3112</Words>
  <Application>Microsoft Office PowerPoint</Application>
  <PresentationFormat>On-screen Show (4:3)</PresentationFormat>
  <Paragraphs>717</Paragraphs>
  <Slides>39</Slides>
  <Notes>30</Notes>
  <HiddenSlides>2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Symbol</vt:lpstr>
      <vt:lpstr>Times New Roman</vt:lpstr>
      <vt:lpstr>Wingdings</vt:lpstr>
      <vt:lpstr>UWTheme-351-Au17</vt:lpstr>
      <vt:lpstr>Caches III CSE 351 Winter 2018</vt:lpstr>
      <vt:lpstr>Administrative</vt:lpstr>
      <vt:lpstr>Making memory accesses fast!</vt:lpstr>
      <vt:lpstr>General Cache Organization (S, E, B)</vt:lpstr>
      <vt:lpstr>Notation Review</vt:lpstr>
      <vt:lpstr>Cache Read</vt:lpstr>
      <vt:lpstr>Types of Cache Misses: 3 C’s!</vt:lpstr>
      <vt:lpstr>What about writes?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Optimizations for the Memory Hierarchy</vt:lpstr>
      <vt:lpstr>Example:  Matrix Multiplication</vt:lpstr>
      <vt:lpstr>Matrices in Memory</vt:lpstr>
      <vt:lpstr>Naïve Matrix Multiply</vt:lpstr>
      <vt:lpstr>Cache Miss Analysis (Naïve)</vt:lpstr>
      <vt:lpstr>Cache Miss Analysis (Naïve)</vt:lpstr>
      <vt:lpstr>Cache Miss Analysis (Naïve)</vt:lpstr>
      <vt:lpstr>Linear Algebra to the Rescue (1)</vt:lpstr>
      <vt:lpstr>Linear Algebra to the Rescue (2)</vt:lpstr>
      <vt:lpstr>Blocked Matrix Multiply</vt:lpstr>
      <vt:lpstr>Cache Miss Analysis (Blocked)</vt:lpstr>
      <vt:lpstr>Cache Miss Analysis (Blocked)</vt:lpstr>
      <vt:lpstr>Cache Miss Analysis (Blocked)</vt:lpstr>
      <vt:lpstr>Cache-Friendly Code</vt:lpstr>
      <vt:lpstr>The Memory Mountain</vt:lpstr>
      <vt:lpstr>Matrix Multiply Visualization</vt:lpstr>
      <vt:lpstr>Anatomy of a Cache Question</vt:lpstr>
      <vt:lpstr>Example Cache Parameters Problem</vt:lpstr>
      <vt:lpstr>Peer Instruction Question</vt:lpstr>
      <vt:lpstr>Peer Instruction Question</vt:lpstr>
      <vt:lpstr>Example Code Analysis Problem</vt:lpstr>
      <vt:lpstr>Example Code Analysis Problem</vt:lpstr>
      <vt:lpstr>Suggested Problems</vt:lpstr>
      <vt:lpstr>Learning About Your Machine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2018-02-13T19:02:55Z</dcterms:created>
  <dcterms:modified xsi:type="dcterms:W3CDTF">2018-02-16T05:46:05Z</dcterms:modified>
</cp:coreProperties>
</file>