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ink/ink1.xml" ContentType="application/inkml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notesSlides/notesSlide3.xml" ContentType="application/vnd.openxmlformats-officedocument.presentationml.notesSlide+xml"/>
  <Override PartName="/ppt/ink/ink2.xml" ContentType="application/inkml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notesSlides/notesSlide4.xml" ContentType="application/vnd.openxmlformats-officedocument.presentationml.notesSlide+xml"/>
  <Override PartName="/ppt/ink/ink3.xml" ContentType="application/inkml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notesSlides/notesSlide5.xml" ContentType="application/vnd.openxmlformats-officedocument.presentationml.notesSlide+xml"/>
  <Override PartName="/ppt/ink/ink4.xml" ContentType="application/inkml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notesSlides/notesSlide6.xml" ContentType="application/vnd.openxmlformats-officedocument.presentationml.notesSlide+xml"/>
  <Override PartName="/ppt/ink/ink5.xml" ContentType="application/inkml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notesSlides/notesSlide7.xml" ContentType="application/vnd.openxmlformats-officedocument.presentationml.notesSlide+xml"/>
  <Override PartName="/ppt/ink/ink6.xml" ContentType="application/inkml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notesSlides/notesSlide8.xml" ContentType="application/vnd.openxmlformats-officedocument.presentationml.notesSlide+xml"/>
  <Override PartName="/ppt/ink/ink7.xml" ContentType="application/inkml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notesSlides/notesSlide9.xml" ContentType="application/vnd.openxmlformats-officedocument.presentationml.notesSlide+xml"/>
  <Override PartName="/ppt/ink/ink8.xml" ContentType="application/inkml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notesSlides/notesSlide10.xml" ContentType="application/vnd.openxmlformats-officedocument.presentationml.notesSlide+xml"/>
  <Override PartName="/ppt/ink/ink9.xml" ContentType="application/inkml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notesSlides/notesSlide11.xml" ContentType="application/vnd.openxmlformats-officedocument.presentationml.notesSlide+xml"/>
  <Override PartName="/ppt/ink/ink10.xml" ContentType="application/inkml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notesSlides/notesSlide12.xml" ContentType="application/vnd.openxmlformats-officedocument.presentationml.notesSlide+xml"/>
  <Override PartName="/ppt/ink/ink11.xml" ContentType="application/inkml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notesSlides/notesSlide13.xml" ContentType="application/vnd.openxmlformats-officedocument.presentationml.notesSlide+xml"/>
  <Override PartName="/ppt/ink/ink12.xml" ContentType="application/inkml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ink/ink13.xml" ContentType="application/inkml+xml"/>
  <Override PartName="/ppt/notesSlides/notesSlide14.xml" ContentType="application/vnd.openxmlformats-officedocument.presentationml.notesSlide+xml"/>
  <Override PartName="/ppt/ink/ink14.xml" ContentType="application/inkml+xml"/>
  <Override PartName="/ppt/ink/ink15.xml" ContentType="application/inkml+xml"/>
  <Override PartName="/ppt/notesSlides/notesSlide15.xml" ContentType="application/vnd.openxmlformats-officedocument.presentationml.notesSlide+xml"/>
  <Override PartName="/ppt/ink/ink16.xml" ContentType="application/inkml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notesSlides/notesSlide16.xml" ContentType="application/vnd.openxmlformats-officedocument.presentationml.notesSlide+xml"/>
  <Override PartName="/ppt/ink/ink17.xml" ContentType="application/inkml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notesSlides/notesSlide17.xml" ContentType="application/vnd.openxmlformats-officedocument.presentationml.notesSlide+xml"/>
  <Override PartName="/ppt/ink/ink18.xml" ContentType="application/inkml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ink/ink19.xml" ContentType="application/inkml+xml"/>
  <Override PartName="/ppt/notesSlides/notesSlide18.xml" ContentType="application/vnd.openxmlformats-officedocument.presentationml.notesSlide+xml"/>
  <Override PartName="/ppt/ink/ink20.xml" ContentType="application/inkml+xml"/>
  <Override PartName="/ppt/notesSlides/notesSlide19.xml" ContentType="application/vnd.openxmlformats-officedocument.presentationml.notesSlide+xml"/>
  <Override PartName="/ppt/ink/ink21.xml" ContentType="application/inkml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notesSlides/notesSlide20.xml" ContentType="application/vnd.openxmlformats-officedocument.presentationml.notesSlide+xml"/>
  <Override PartName="/ppt/ink/ink22.xml" ContentType="application/inkml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notesSlides/notesSlide21.xml" ContentType="application/vnd.openxmlformats-officedocument.presentationml.notesSlide+xml"/>
  <Override PartName="/ppt/ink/ink23.xml" ContentType="application/inkml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notesSlides/notesSlide22.xml" ContentType="application/vnd.openxmlformats-officedocument.presentationml.notesSlide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notesSlides/notesSlide23.xml" ContentType="application/vnd.openxmlformats-officedocument.presentationml.notesSlide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notesSlides/notesSlide24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ink/ink24.xml" ContentType="application/inkml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ink/ink25.xml" ContentType="application/inkml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ink/ink26.xml" ContentType="application/inkml+xml"/>
  <Override PartName="/ppt/ink/ink27.xml" ContentType="application/inkml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1791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060.xml" ContentType="application/vnd.openxmlformats-officedocument.presentationml.tags+xml"/>
  <Override PartName="/ppt/tags/tag2070.xml" ContentType="application/vnd.openxmlformats-officedocument.presentationml.tags+xml"/>
  <Override PartName="/ppt/tags/tag2310.xml" ContentType="application/vnd.openxmlformats-officedocument.presentationml.tags+xml"/>
  <Override PartName="/ppt/tags/tag2410.xml" ContentType="application/vnd.openxmlformats-officedocument.presentationml.tags+xml"/>
  <Override PartName="/ppt/tags/tag2530.xml" ContentType="application/vnd.openxmlformats-officedocument.presentationml.tags+xml"/>
  <Override PartName="/ppt/tags/tag3810.xml" ContentType="application/vnd.openxmlformats-officedocument.presentationml.tags+xml"/>
  <Override PartName="/ppt/tags/tag3910.xml" ContentType="application/vnd.openxmlformats-officedocument.presentationml.tags+xml"/>
  <Override PartName="/ppt/tags/tag2680.xml" ContentType="application/vnd.openxmlformats-officedocument.presentationml.tags+xml"/>
  <Override PartName="/ppt/tags/tag3670.xml" ContentType="application/vnd.openxmlformats-officedocument.presentationml.tags+xml"/>
  <Override PartName="/ppt/tags/tag2640.xml" ContentType="application/vnd.openxmlformats-officedocument.presentationml.tags+xml"/>
  <Override PartName="/ppt/tags/tag5540.xml" ContentType="application/vnd.openxmlformats-officedocument.presentationml.tags+xml"/>
  <Override PartName="/ppt/tags/tag5560.xml" ContentType="application/vnd.openxmlformats-officedocument.presentationml.tags+xml"/>
  <Override PartName="/ppt/tags/tag2740.xml" ContentType="application/vnd.openxmlformats-officedocument.presentationml.tags+xml"/>
  <Override PartName="/ppt/tags/tag5620.xml" ContentType="application/vnd.openxmlformats-officedocument.presentationml.tags+xml"/>
  <Override PartName="/ppt/tags/tag5640.xml" ContentType="application/vnd.openxmlformats-officedocument.presentationml.tags+xml"/>
  <Override PartName="/ppt/tags/tag2950.xml" ContentType="application/vnd.openxmlformats-officedocument.presentationml.tags+xml"/>
  <Override PartName="/ppt/tags/tag3080.xml" ContentType="application/vnd.openxmlformats-officedocument.presentationml.tags+xml"/>
  <Override PartName="/ppt/tags/tag5840.xml" ContentType="application/vnd.openxmlformats-officedocument.presentationml.tags+xml"/>
  <Override PartName="/ppt/tags/tag5850.xml" ContentType="application/vnd.openxmlformats-officedocument.presentationml.tags+xml"/>
  <Override PartName="/ppt/tags/tag5860.xml" ContentType="application/vnd.openxmlformats-officedocument.presentationml.tags+xml"/>
  <Override PartName="/ppt/tags/tag5880.xml" ContentType="application/vnd.openxmlformats-officedocument.presentationml.tags+xml"/>
  <Override PartName="/ppt/tags/tag5890.xml" ContentType="application/vnd.openxmlformats-officedocument.presentationml.tags+xml"/>
  <Override PartName="/ppt/tags/tag3340.xml" ContentType="application/vnd.openxmlformats-officedocument.presentationml.tags+xml"/>
  <Override PartName="/ppt/tags/tag5820.xml" ContentType="application/vnd.openxmlformats-officedocument.presentationml.tags+xml"/>
  <Override PartName="/ppt/tags/tag5830.xml" ContentType="application/vnd.openxmlformats-officedocument.presentationml.tags+xml"/>
  <Override PartName="/ppt/tags/tag3790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9" r:id="rId1"/>
  </p:sldMasterIdLst>
  <p:notesMasterIdLst>
    <p:notesMasterId r:id="rId41"/>
  </p:notesMasterIdLst>
  <p:handoutMasterIdLst>
    <p:handoutMasterId r:id="rId42"/>
  </p:handoutMasterIdLst>
  <p:sldIdLst>
    <p:sldId id="326" r:id="rId2"/>
    <p:sldId id="279" r:id="rId3"/>
    <p:sldId id="361" r:id="rId4"/>
    <p:sldId id="384" r:id="rId5"/>
    <p:sldId id="382" r:id="rId6"/>
    <p:sldId id="383" r:id="rId7"/>
    <p:sldId id="335" r:id="rId8"/>
    <p:sldId id="337" r:id="rId9"/>
    <p:sldId id="338" r:id="rId10"/>
    <p:sldId id="339" r:id="rId11"/>
    <p:sldId id="340" r:id="rId12"/>
    <p:sldId id="341" r:id="rId13"/>
    <p:sldId id="342" r:id="rId14"/>
    <p:sldId id="343" r:id="rId15"/>
    <p:sldId id="344" r:id="rId16"/>
    <p:sldId id="365" r:id="rId17"/>
    <p:sldId id="366" r:id="rId18"/>
    <p:sldId id="367" r:id="rId19"/>
    <p:sldId id="368" r:id="rId20"/>
    <p:sldId id="369" r:id="rId21"/>
    <p:sldId id="370" r:id="rId22"/>
    <p:sldId id="371" r:id="rId23"/>
    <p:sldId id="372" r:id="rId24"/>
    <p:sldId id="373" r:id="rId25"/>
    <p:sldId id="374" r:id="rId26"/>
    <p:sldId id="375" r:id="rId27"/>
    <p:sldId id="376" r:id="rId28"/>
    <p:sldId id="377" r:id="rId29"/>
    <p:sldId id="379" r:id="rId30"/>
    <p:sldId id="380" r:id="rId31"/>
    <p:sldId id="378" r:id="rId32"/>
    <p:sldId id="385" r:id="rId33"/>
    <p:sldId id="386" r:id="rId34"/>
    <p:sldId id="387" r:id="rId35"/>
    <p:sldId id="388" r:id="rId36"/>
    <p:sldId id="389" r:id="rId37"/>
    <p:sldId id="390" r:id="rId38"/>
    <p:sldId id="391" r:id="rId39"/>
    <p:sldId id="381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Lec 18" id="{509693CF-0D60-4D57-9C27-A03903E79DBB}">
          <p14:sldIdLst>
            <p14:sldId id="326"/>
            <p14:sldId id="279"/>
            <p14:sldId id="361"/>
          </p14:sldIdLst>
        </p14:section>
        <p14:section name="Cache Recap" id="{98F17D07-8C97-4C3F-9E11-FEF9774D80CD}">
          <p14:sldIdLst>
            <p14:sldId id="384"/>
            <p14:sldId id="382"/>
            <p14:sldId id="383"/>
          </p14:sldIdLst>
        </p14:section>
        <p14:section name="Cache Misses" id="{63003CB1-E15C-439B-83FD-3D6B62D09F36}">
          <p14:sldIdLst>
            <p14:sldId id="335"/>
          </p14:sldIdLst>
        </p14:section>
        <p14:section name="Cache Writes" id="{053DBC1E-A504-4A88-96BB-00743CCE8FF3}">
          <p14:sldIdLst>
            <p14:sldId id="337"/>
            <p14:sldId id="338"/>
            <p14:sldId id="339"/>
            <p14:sldId id="340"/>
            <p14:sldId id="341"/>
            <p14:sldId id="342"/>
            <p14:sldId id="343"/>
            <p14:sldId id="344"/>
          </p14:sldIdLst>
        </p14:section>
        <p14:section name="Optimizing for Caches" id="{44C574C9-C652-4843-9530-5B5F5742D5E2}">
          <p14:sldIdLst>
            <p14:sldId id="365"/>
            <p14:sldId id="366"/>
            <p14:sldId id="367"/>
            <p14:sldId id="368"/>
            <p14:sldId id="369"/>
            <p14:sldId id="370"/>
            <p14:sldId id="371"/>
            <p14:sldId id="372"/>
            <p14:sldId id="373"/>
            <p14:sldId id="374"/>
            <p14:sldId id="375"/>
            <p14:sldId id="376"/>
            <p14:sldId id="377"/>
            <p14:sldId id="379"/>
            <p14:sldId id="380"/>
            <p14:sldId id="378"/>
          </p14:sldIdLst>
        </p14:section>
        <p14:section name="Example Cache Questions" id="{365C9BDF-D565-4B64-A9AC-EE2434928867}">
          <p14:sldIdLst>
            <p14:sldId id="385"/>
            <p14:sldId id="386"/>
            <p14:sldId id="387"/>
            <p14:sldId id="388"/>
            <p14:sldId id="389"/>
            <p14:sldId id="390"/>
            <p14:sldId id="391"/>
            <p14:sldId id="381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2A85"/>
    <a:srgbClr val="F6F5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85" autoAdjust="0"/>
    <p:restoredTop sz="81723" autoAdjust="0"/>
  </p:normalViewPr>
  <p:slideViewPr>
    <p:cSldViewPr snapToGrid="0">
      <p:cViewPr varScale="1">
        <p:scale>
          <a:sx n="71" d="100"/>
          <a:sy n="71" d="100"/>
        </p:scale>
        <p:origin x="10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2" d="100"/>
          <a:sy n="72" d="100"/>
        </p:scale>
        <p:origin x="2794" y="75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droh:Google%20Drive:ics3:mountains:corei7mountain4x4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45"/>
      <c:rAngAx val="0"/>
    </c:view3D>
    <c:floor>
      <c:thickness val="0"/>
      <c:spPr>
        <a:solidFill>
          <a:schemeClr val="bg1">
            <a:lumMod val="8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8498920968212"/>
          <c:y val="2.8386075383512899E-2"/>
          <c:w val="0.69976389617964396"/>
          <c:h val="0.921287118521949"/>
        </c:manualLayout>
      </c:layout>
      <c:surface3DChart>
        <c:wireframe val="0"/>
        <c:ser>
          <c:idx val="0"/>
          <c:order val="0"/>
          <c:tx>
            <c:strRef>
              <c:f>data!$A$2</c:f>
              <c:strCache>
                <c:ptCount val="1"/>
                <c:pt idx="0">
                  <c:v>128m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data!$B$2:$M$2</c:f>
              <c:numCache>
                <c:formatCode>General</c:formatCode>
                <c:ptCount val="12"/>
                <c:pt idx="0">
                  <c:v>8350</c:v>
                </c:pt>
                <c:pt idx="1">
                  <c:v>4750</c:v>
                </c:pt>
                <c:pt idx="2">
                  <c:v>3096</c:v>
                </c:pt>
                <c:pt idx="3">
                  <c:v>2286</c:v>
                </c:pt>
                <c:pt idx="4">
                  <c:v>1817</c:v>
                </c:pt>
                <c:pt idx="5">
                  <c:v>1512</c:v>
                </c:pt>
                <c:pt idx="6">
                  <c:v>1293</c:v>
                </c:pt>
                <c:pt idx="7">
                  <c:v>1131</c:v>
                </c:pt>
                <c:pt idx="8">
                  <c:v>1055</c:v>
                </c:pt>
                <c:pt idx="9">
                  <c:v>995</c:v>
                </c:pt>
                <c:pt idx="10">
                  <c:v>945</c:v>
                </c:pt>
                <c:pt idx="11">
                  <c:v>900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70-4121-8B46-A5CBF0309ED8}"/>
            </c:ext>
          </c:extLst>
        </c:ser>
        <c:ser>
          <c:idx val="1"/>
          <c:order val="1"/>
          <c:tx>
            <c:strRef>
              <c:f>data!$A$3</c:f>
              <c:strCache>
                <c:ptCount val="1"/>
                <c:pt idx="0">
                  <c:v>64m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data!$B$3:$M$3</c:f>
              <c:numCache>
                <c:formatCode>General</c:formatCode>
                <c:ptCount val="12"/>
                <c:pt idx="0">
                  <c:v>8352</c:v>
                </c:pt>
                <c:pt idx="1">
                  <c:v>4750</c:v>
                </c:pt>
                <c:pt idx="2">
                  <c:v>3092</c:v>
                </c:pt>
                <c:pt idx="3">
                  <c:v>2287</c:v>
                </c:pt>
                <c:pt idx="4">
                  <c:v>1816</c:v>
                </c:pt>
                <c:pt idx="5">
                  <c:v>1510</c:v>
                </c:pt>
                <c:pt idx="6">
                  <c:v>1291</c:v>
                </c:pt>
                <c:pt idx="7">
                  <c:v>1129</c:v>
                </c:pt>
                <c:pt idx="8">
                  <c:v>1051</c:v>
                </c:pt>
                <c:pt idx="9">
                  <c:v>989</c:v>
                </c:pt>
                <c:pt idx="10">
                  <c:v>938</c:v>
                </c:pt>
                <c:pt idx="11">
                  <c:v>894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E70-4121-8B46-A5CBF0309ED8}"/>
            </c:ext>
          </c:extLst>
        </c:ser>
        <c:ser>
          <c:idx val="2"/>
          <c:order val="2"/>
          <c:tx>
            <c:strRef>
              <c:f>data!$A$4</c:f>
              <c:strCache>
                <c:ptCount val="1"/>
                <c:pt idx="0">
                  <c:v>32m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data!$B$4:$M$4</c:f>
              <c:numCache>
                <c:formatCode>General</c:formatCode>
                <c:ptCount val="12"/>
                <c:pt idx="0">
                  <c:v>8406</c:v>
                </c:pt>
                <c:pt idx="1">
                  <c:v>4787</c:v>
                </c:pt>
                <c:pt idx="2">
                  <c:v>3098</c:v>
                </c:pt>
                <c:pt idx="3">
                  <c:v>2289</c:v>
                </c:pt>
                <c:pt idx="4">
                  <c:v>1823</c:v>
                </c:pt>
                <c:pt idx="5">
                  <c:v>1512</c:v>
                </c:pt>
                <c:pt idx="6">
                  <c:v>1295</c:v>
                </c:pt>
                <c:pt idx="7">
                  <c:v>1133</c:v>
                </c:pt>
                <c:pt idx="8">
                  <c:v>1052</c:v>
                </c:pt>
                <c:pt idx="9">
                  <c:v>989</c:v>
                </c:pt>
                <c:pt idx="10">
                  <c:v>938</c:v>
                </c:pt>
                <c:pt idx="11">
                  <c:v>892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E70-4121-8B46-A5CBF0309ED8}"/>
            </c:ext>
          </c:extLst>
        </c:ser>
        <c:ser>
          <c:idx val="3"/>
          <c:order val="3"/>
          <c:tx>
            <c:strRef>
              <c:f>data!$A$5</c:f>
              <c:strCache>
                <c:ptCount val="1"/>
                <c:pt idx="0">
                  <c:v>16m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data!$B$5:$M$5</c:f>
              <c:numCache>
                <c:formatCode>General</c:formatCode>
                <c:ptCount val="12"/>
                <c:pt idx="0">
                  <c:v>8556</c:v>
                </c:pt>
                <c:pt idx="1">
                  <c:v>4990</c:v>
                </c:pt>
                <c:pt idx="2">
                  <c:v>3204</c:v>
                </c:pt>
                <c:pt idx="3">
                  <c:v>2376</c:v>
                </c:pt>
                <c:pt idx="4">
                  <c:v>1891</c:v>
                </c:pt>
                <c:pt idx="5">
                  <c:v>1579</c:v>
                </c:pt>
                <c:pt idx="6">
                  <c:v>1356</c:v>
                </c:pt>
                <c:pt idx="7">
                  <c:v>1198</c:v>
                </c:pt>
                <c:pt idx="8">
                  <c:v>1127</c:v>
                </c:pt>
                <c:pt idx="9">
                  <c:v>1070</c:v>
                </c:pt>
                <c:pt idx="10">
                  <c:v>1028</c:v>
                </c:pt>
                <c:pt idx="11">
                  <c:v>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E70-4121-8B46-A5CBF0309ED8}"/>
            </c:ext>
          </c:extLst>
        </c:ser>
        <c:ser>
          <c:idx val="4"/>
          <c:order val="4"/>
          <c:tx>
            <c:strRef>
              <c:f>data!$A$6</c:f>
              <c:strCache>
                <c:ptCount val="1"/>
                <c:pt idx="0">
                  <c:v>8m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data!$B$6:$M$6</c:f>
              <c:numCache>
                <c:formatCode>General</c:formatCode>
                <c:ptCount val="12"/>
                <c:pt idx="0">
                  <c:v>8998</c:v>
                </c:pt>
                <c:pt idx="1">
                  <c:v>5447</c:v>
                </c:pt>
                <c:pt idx="2">
                  <c:v>3570</c:v>
                </c:pt>
                <c:pt idx="3">
                  <c:v>2643</c:v>
                </c:pt>
                <c:pt idx="4">
                  <c:v>2104</c:v>
                </c:pt>
                <c:pt idx="5">
                  <c:v>1743</c:v>
                </c:pt>
                <c:pt idx="6">
                  <c:v>1477</c:v>
                </c:pt>
                <c:pt idx="7">
                  <c:v>1300</c:v>
                </c:pt>
                <c:pt idx="8">
                  <c:v>1217</c:v>
                </c:pt>
                <c:pt idx="9">
                  <c:v>1158</c:v>
                </c:pt>
                <c:pt idx="10">
                  <c:v>1128</c:v>
                </c:pt>
                <c:pt idx="11">
                  <c:v>1096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E70-4121-8B46-A5CBF0309ED8}"/>
            </c:ext>
          </c:extLst>
        </c:ser>
        <c:ser>
          <c:idx val="5"/>
          <c:order val="5"/>
          <c:tx>
            <c:strRef>
              <c:f>data!$A$7</c:f>
              <c:strCache>
                <c:ptCount val="1"/>
                <c:pt idx="0">
                  <c:v>4m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data!$B$7:$M$7</c:f>
              <c:numCache>
                <c:formatCode>General</c:formatCode>
                <c:ptCount val="12"/>
                <c:pt idx="0">
                  <c:v>11494</c:v>
                </c:pt>
                <c:pt idx="1">
                  <c:v>7921</c:v>
                </c:pt>
                <c:pt idx="2">
                  <c:v>5664</c:v>
                </c:pt>
                <c:pt idx="3">
                  <c:v>4319</c:v>
                </c:pt>
                <c:pt idx="4">
                  <c:v>3524</c:v>
                </c:pt>
                <c:pt idx="5">
                  <c:v>2991</c:v>
                </c:pt>
                <c:pt idx="6">
                  <c:v>2592</c:v>
                </c:pt>
                <c:pt idx="7">
                  <c:v>2298</c:v>
                </c:pt>
                <c:pt idx="8">
                  <c:v>2208</c:v>
                </c:pt>
                <c:pt idx="9">
                  <c:v>2148</c:v>
                </c:pt>
                <c:pt idx="10">
                  <c:v>2117</c:v>
                </c:pt>
                <c:pt idx="11">
                  <c:v>2077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E70-4121-8B46-A5CBF0309ED8}"/>
            </c:ext>
          </c:extLst>
        </c:ser>
        <c:ser>
          <c:idx val="6"/>
          <c:order val="6"/>
          <c:tx>
            <c:strRef>
              <c:f>data!$A$8</c:f>
              <c:strCache>
                <c:ptCount val="1"/>
                <c:pt idx="0">
                  <c:v>2m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data!$B$8:$M$8</c:f>
              <c:numCache>
                <c:formatCode>General</c:formatCode>
                <c:ptCount val="12"/>
                <c:pt idx="0">
                  <c:v>12297</c:v>
                </c:pt>
                <c:pt idx="1">
                  <c:v>8417</c:v>
                </c:pt>
                <c:pt idx="2">
                  <c:v>5940</c:v>
                </c:pt>
                <c:pt idx="3">
                  <c:v>4573</c:v>
                </c:pt>
                <c:pt idx="4">
                  <c:v>3734</c:v>
                </c:pt>
                <c:pt idx="5">
                  <c:v>3174</c:v>
                </c:pt>
                <c:pt idx="6">
                  <c:v>2763</c:v>
                </c:pt>
                <c:pt idx="7">
                  <c:v>2446</c:v>
                </c:pt>
                <c:pt idx="8">
                  <c:v>2349</c:v>
                </c:pt>
                <c:pt idx="9">
                  <c:v>2272</c:v>
                </c:pt>
                <c:pt idx="10">
                  <c:v>2213</c:v>
                </c:pt>
                <c:pt idx="11">
                  <c:v>2160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E70-4121-8B46-A5CBF0309ED8}"/>
            </c:ext>
          </c:extLst>
        </c:ser>
        <c:ser>
          <c:idx val="7"/>
          <c:order val="7"/>
          <c:tx>
            <c:strRef>
              <c:f>data!$A$9</c:f>
              <c:strCache>
                <c:ptCount val="1"/>
                <c:pt idx="0">
                  <c:v>1024k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data!$B$9:$M$9</c:f>
              <c:numCache>
                <c:formatCode>General</c:formatCode>
                <c:ptCount val="12"/>
                <c:pt idx="0">
                  <c:v>12422</c:v>
                </c:pt>
                <c:pt idx="1">
                  <c:v>8398</c:v>
                </c:pt>
                <c:pt idx="2">
                  <c:v>5971</c:v>
                </c:pt>
                <c:pt idx="3">
                  <c:v>4569</c:v>
                </c:pt>
                <c:pt idx="4">
                  <c:v>3740</c:v>
                </c:pt>
                <c:pt idx="5">
                  <c:v>3172</c:v>
                </c:pt>
                <c:pt idx="6">
                  <c:v>2756</c:v>
                </c:pt>
                <c:pt idx="7">
                  <c:v>2446</c:v>
                </c:pt>
                <c:pt idx="8">
                  <c:v>2351</c:v>
                </c:pt>
                <c:pt idx="9">
                  <c:v>2271</c:v>
                </c:pt>
                <c:pt idx="10">
                  <c:v>2209</c:v>
                </c:pt>
                <c:pt idx="11">
                  <c:v>2162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E70-4121-8B46-A5CBF0309ED8}"/>
            </c:ext>
          </c:extLst>
        </c:ser>
        <c:ser>
          <c:idx val="8"/>
          <c:order val="8"/>
          <c:tx>
            <c:strRef>
              <c:f>data!$A$10</c:f>
              <c:strCache>
                <c:ptCount val="1"/>
                <c:pt idx="0">
                  <c:v>512k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data!$B$10:$M$10</c:f>
              <c:numCache>
                <c:formatCode>General</c:formatCode>
                <c:ptCount val="12"/>
                <c:pt idx="0">
                  <c:v>12432</c:v>
                </c:pt>
                <c:pt idx="1">
                  <c:v>8472</c:v>
                </c:pt>
                <c:pt idx="2">
                  <c:v>5950</c:v>
                </c:pt>
                <c:pt idx="3">
                  <c:v>4573</c:v>
                </c:pt>
                <c:pt idx="4">
                  <c:v>3726</c:v>
                </c:pt>
                <c:pt idx="5">
                  <c:v>3165</c:v>
                </c:pt>
                <c:pt idx="6">
                  <c:v>2758</c:v>
                </c:pt>
                <c:pt idx="7">
                  <c:v>2447</c:v>
                </c:pt>
                <c:pt idx="8">
                  <c:v>2341</c:v>
                </c:pt>
                <c:pt idx="9">
                  <c:v>2267</c:v>
                </c:pt>
                <c:pt idx="10">
                  <c:v>2210</c:v>
                </c:pt>
                <c:pt idx="11">
                  <c:v>2162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E70-4121-8B46-A5CBF0309ED8}"/>
            </c:ext>
          </c:extLst>
        </c:ser>
        <c:ser>
          <c:idx val="9"/>
          <c:order val="9"/>
          <c:tx>
            <c:strRef>
              <c:f>data!$A$11</c:f>
              <c:strCache>
                <c:ptCount val="1"/>
                <c:pt idx="0">
                  <c:v>256k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data!$B$11:$M$11</c:f>
              <c:numCache>
                <c:formatCode>General</c:formatCode>
                <c:ptCount val="12"/>
                <c:pt idx="0">
                  <c:v>12564</c:v>
                </c:pt>
                <c:pt idx="1">
                  <c:v>10037</c:v>
                </c:pt>
                <c:pt idx="2">
                  <c:v>8679</c:v>
                </c:pt>
                <c:pt idx="3">
                  <c:v>7175</c:v>
                </c:pt>
                <c:pt idx="4">
                  <c:v>5915</c:v>
                </c:pt>
                <c:pt idx="5">
                  <c:v>5022</c:v>
                </c:pt>
                <c:pt idx="6">
                  <c:v>4345</c:v>
                </c:pt>
                <c:pt idx="7">
                  <c:v>3856</c:v>
                </c:pt>
                <c:pt idx="8">
                  <c:v>3895</c:v>
                </c:pt>
                <c:pt idx="9">
                  <c:v>3981</c:v>
                </c:pt>
                <c:pt idx="10">
                  <c:v>4001</c:v>
                </c:pt>
                <c:pt idx="11">
                  <c:v>4404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DE70-4121-8B46-A5CBF0309ED8}"/>
            </c:ext>
          </c:extLst>
        </c:ser>
        <c:ser>
          <c:idx val="10"/>
          <c:order val="10"/>
          <c:tx>
            <c:strRef>
              <c:f>data!$A$12</c:f>
              <c:strCache>
                <c:ptCount val="1"/>
                <c:pt idx="0">
                  <c:v>128k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data!$B$12:$M$12</c:f>
              <c:numCache>
                <c:formatCode>General</c:formatCode>
                <c:ptCount val="12"/>
                <c:pt idx="0">
                  <c:v>12711</c:v>
                </c:pt>
                <c:pt idx="1">
                  <c:v>10750</c:v>
                </c:pt>
                <c:pt idx="2">
                  <c:v>10271</c:v>
                </c:pt>
                <c:pt idx="3">
                  <c:v>8649</c:v>
                </c:pt>
                <c:pt idx="4">
                  <c:v>7525</c:v>
                </c:pt>
                <c:pt idx="5">
                  <c:v>6374</c:v>
                </c:pt>
                <c:pt idx="6">
                  <c:v>5482</c:v>
                </c:pt>
                <c:pt idx="7">
                  <c:v>4854</c:v>
                </c:pt>
                <c:pt idx="8">
                  <c:v>4901</c:v>
                </c:pt>
                <c:pt idx="9">
                  <c:v>4933</c:v>
                </c:pt>
                <c:pt idx="10">
                  <c:v>4917</c:v>
                </c:pt>
                <c:pt idx="11">
                  <c:v>4924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E70-4121-8B46-A5CBF0309ED8}"/>
            </c:ext>
          </c:extLst>
        </c:ser>
        <c:ser>
          <c:idx val="11"/>
          <c:order val="11"/>
          <c:tx>
            <c:strRef>
              <c:f>data!$A$13</c:f>
              <c:strCache>
                <c:ptCount val="1"/>
                <c:pt idx="0">
                  <c:v>64k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data!$B$13:$M$13</c:f>
              <c:numCache>
                <c:formatCode>General</c:formatCode>
                <c:ptCount val="12"/>
                <c:pt idx="0">
                  <c:v>12687</c:v>
                </c:pt>
                <c:pt idx="1">
                  <c:v>10689</c:v>
                </c:pt>
                <c:pt idx="2">
                  <c:v>10208</c:v>
                </c:pt>
                <c:pt idx="3">
                  <c:v>8768</c:v>
                </c:pt>
                <c:pt idx="4">
                  <c:v>7570</c:v>
                </c:pt>
                <c:pt idx="5">
                  <c:v>6352</c:v>
                </c:pt>
                <c:pt idx="6">
                  <c:v>5460</c:v>
                </c:pt>
                <c:pt idx="7">
                  <c:v>4830</c:v>
                </c:pt>
                <c:pt idx="8">
                  <c:v>4885</c:v>
                </c:pt>
                <c:pt idx="9">
                  <c:v>4885</c:v>
                </c:pt>
                <c:pt idx="10">
                  <c:v>4823</c:v>
                </c:pt>
                <c:pt idx="11">
                  <c:v>4868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DE70-4121-8B46-A5CBF0309ED8}"/>
            </c:ext>
          </c:extLst>
        </c:ser>
        <c:ser>
          <c:idx val="12"/>
          <c:order val="12"/>
          <c:tx>
            <c:strRef>
              <c:f>data!$A$14</c:f>
              <c:strCache>
                <c:ptCount val="1"/>
                <c:pt idx="0">
                  <c:v>32k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data!$B$14:$M$14</c:f>
              <c:numCache>
                <c:formatCode>General</c:formatCode>
                <c:ptCount val="12"/>
                <c:pt idx="0">
                  <c:v>14101</c:v>
                </c:pt>
                <c:pt idx="1">
                  <c:v>13686</c:v>
                </c:pt>
                <c:pt idx="2">
                  <c:v>13524</c:v>
                </c:pt>
                <c:pt idx="3">
                  <c:v>13092</c:v>
                </c:pt>
                <c:pt idx="4">
                  <c:v>13144</c:v>
                </c:pt>
                <c:pt idx="5">
                  <c:v>12771</c:v>
                </c:pt>
                <c:pt idx="6">
                  <c:v>12783</c:v>
                </c:pt>
                <c:pt idx="7">
                  <c:v>12466</c:v>
                </c:pt>
                <c:pt idx="8">
                  <c:v>12230</c:v>
                </c:pt>
                <c:pt idx="9">
                  <c:v>12716</c:v>
                </c:pt>
                <c:pt idx="10">
                  <c:v>12238</c:v>
                </c:pt>
                <c:pt idx="11">
                  <c:v>12409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DE70-4121-8B46-A5CBF0309ED8}"/>
            </c:ext>
          </c:extLst>
        </c:ser>
        <c:ser>
          <c:idx val="13"/>
          <c:order val="13"/>
          <c:tx>
            <c:strRef>
              <c:f>data!$A$15</c:f>
              <c:strCache>
                <c:ptCount val="1"/>
                <c:pt idx="0">
                  <c:v>16k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data!$B$15:$M$15</c:f>
              <c:numCache>
                <c:formatCode>General</c:formatCode>
                <c:ptCount val="12"/>
                <c:pt idx="0">
                  <c:v>13958</c:v>
                </c:pt>
                <c:pt idx="1">
                  <c:v>13986</c:v>
                </c:pt>
                <c:pt idx="2">
                  <c:v>13366</c:v>
                </c:pt>
                <c:pt idx="3">
                  <c:v>13033</c:v>
                </c:pt>
                <c:pt idx="4">
                  <c:v>12835</c:v>
                </c:pt>
                <c:pt idx="5">
                  <c:v>12409</c:v>
                </c:pt>
                <c:pt idx="6">
                  <c:v>11784</c:v>
                </c:pt>
                <c:pt idx="7">
                  <c:v>10833</c:v>
                </c:pt>
                <c:pt idx="8">
                  <c:v>10414</c:v>
                </c:pt>
                <c:pt idx="9">
                  <c:v>11543</c:v>
                </c:pt>
                <c:pt idx="10">
                  <c:v>10857</c:v>
                </c:pt>
                <c:pt idx="11">
                  <c:v>10129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DE70-4121-8B46-A5CBF0309ED8}"/>
            </c:ext>
          </c:extLst>
        </c:ser>
        <c:bandFmts/>
        <c:axId val="-1351879424"/>
        <c:axId val="-1351877792"/>
        <c:axId val="-1352011296"/>
      </c:surface3DChart>
      <c:catAx>
        <c:axId val="-135187942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>
                    <a:latin typeface="Arial"/>
                  </a:defRPr>
                </a:pPr>
                <a:r>
                  <a:rPr lang="en-US" sz="1200" dirty="0">
                    <a:latin typeface="Calibri" panose="020F0502020204030204" pitchFamily="34" charset="0"/>
                  </a:rPr>
                  <a:t>Stride (x8 bytes)</a:t>
                </a:r>
              </a:p>
            </c:rich>
          </c:tx>
          <c:layout>
            <c:manualLayout>
              <c:xMode val="edge"/>
              <c:yMode val="edge"/>
              <c:x val="0.13657770709015099"/>
              <c:y val="0.84909405264439197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txPr>
          <a:bodyPr rot="0" vert="horz" anchor="b" anchorCtr="1"/>
          <a:lstStyle/>
          <a:p>
            <a:pPr>
              <a:defRPr sz="1200">
                <a:latin typeface="Arial"/>
              </a:defRPr>
            </a:pPr>
            <a:endParaRPr lang="en-US"/>
          </a:p>
        </c:txPr>
        <c:crossAx val="-1351877792"/>
        <c:crosses val="autoZero"/>
        <c:auto val="1"/>
        <c:lblAlgn val="ctr"/>
        <c:lblOffset val="100"/>
        <c:noMultiLvlLbl val="0"/>
      </c:catAx>
      <c:valAx>
        <c:axId val="-1351877792"/>
        <c:scaling>
          <c:orientation val="minMax"/>
          <c:max val="1700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>
                    <a:latin typeface="Arial"/>
                  </a:defRPr>
                </a:pPr>
                <a:r>
                  <a:rPr lang="en-US" sz="1200" dirty="0">
                    <a:latin typeface="Calibri" panose="020F0502020204030204" pitchFamily="34" charset="0"/>
                  </a:rPr>
                  <a:t>Read throughput (MB/s)</a:t>
                </a:r>
              </a:p>
              <a:p>
                <a:pPr>
                  <a:defRPr sz="1200">
                    <a:latin typeface="Arial"/>
                  </a:defRPr>
                </a:pPr>
                <a:endParaRPr lang="en-US" sz="1200" dirty="0">
                  <a:latin typeface="Calibri" panose="020F0502020204030204" pitchFamily="34" charset="0"/>
                </a:endParaRPr>
              </a:p>
            </c:rich>
          </c:tx>
          <c:layout>
            <c:manualLayout>
              <c:xMode val="edge"/>
              <c:yMode val="edge"/>
              <c:x val="2.9427050902444098E-2"/>
              <c:y val="0.2617015621110019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/>
              </a:defRPr>
            </a:pPr>
            <a:endParaRPr lang="en-US"/>
          </a:p>
        </c:txPr>
        <c:crossAx val="-1351879424"/>
        <c:crosses val="autoZero"/>
        <c:crossBetween val="midCat"/>
        <c:majorUnit val="2000"/>
        <c:minorUnit val="500"/>
      </c:valAx>
      <c:serAx>
        <c:axId val="-1352011296"/>
        <c:scaling>
          <c:orientation val="minMax"/>
        </c:scaling>
        <c:delete val="0"/>
        <c:axPos val="b"/>
        <c:title>
          <c:tx>
            <c:rich>
              <a:bodyPr rot="0" vert="horz"/>
              <a:lstStyle/>
              <a:p>
                <a:pPr>
                  <a:defRPr sz="1200">
                    <a:latin typeface="Arial"/>
                  </a:defRPr>
                </a:pPr>
                <a:r>
                  <a:rPr lang="en-US" sz="1200" dirty="0">
                    <a:latin typeface="Calibri" panose="020F0502020204030204" pitchFamily="34" charset="0"/>
                  </a:rPr>
                  <a:t>Size (bytes)</a:t>
                </a:r>
              </a:p>
            </c:rich>
          </c:tx>
          <c:layout>
            <c:manualLayout>
              <c:xMode val="edge"/>
              <c:yMode val="edge"/>
              <c:x val="0.64497276173811602"/>
              <c:y val="0.855644760091263"/>
            </c:manualLayout>
          </c:layout>
          <c:overlay val="0"/>
        </c:title>
        <c:majorTickMark val="out"/>
        <c:minorTickMark val="none"/>
        <c:tickLblPos val="nextTo"/>
        <c:txPr>
          <a:bodyPr rot="0" vert="horz" lIns="2">
            <a:spAutoFit/>
          </a:bodyPr>
          <a:lstStyle/>
          <a:p>
            <a:pPr>
              <a:defRPr sz="1200">
                <a:latin typeface="Arial"/>
              </a:defRPr>
            </a:pPr>
            <a:endParaRPr lang="en-US"/>
          </a:p>
        </c:txPr>
        <c:crossAx val="-1351877792"/>
        <c:crosses val="autoZero"/>
        <c:tickLblSkip val="2"/>
        <c:tickMarkSkip val="1"/>
      </c:serAx>
    </c:plotArea>
    <c:plotVisOnly val="1"/>
    <c:dispBlanksAs val="zero"/>
    <c:showDLblsOverMax val="0"/>
  </c:chart>
  <c:spPr>
    <a:ln w="9525">
      <a:noFill/>
    </a:ln>
  </c:sp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2105EB-91D5-4326-8DCC-BFADB840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807527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2-17T22:38:52.39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6693 9401 88 0,'-6'18'35'0,"6"-13"-18"0,0 9-20 0,3-6 6 0,0 5-3 15,0 3 0-15,0 0 0 16,0-1 2-16,0-1-32 16,3-4-12-16,3-10 12 15,3-8 7-15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20.86804" units="1/cm"/>
          <inkml:channelProperty channel="Y" name="resolution" value="473.3727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2-16T19:46:03.73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8424 4733 232 0,'-23'0'128'0,"19"24"-112"0,-1-24 0 0,10 16-16 16,-1 0 4-16,10 8-4 15,-5-4 0-15,4 7-4 16,-4-3 4-16,9-4 0 15,-5-4 0-15,5-4 0 16,0 4 4-16,0-16 4 16,0 0 4-16,0 0-12 15,-5 0 4-15,1-12-16 16,-1 8 0-16,1 4 8 16,-1 0 4-16,5 16-4 15,-5-8 0-15,5 8 24 0,-4-4 4 16,4 0-12-1,0 0 0-15,4-8 0 0,-4 0 0 16,0-20 0-16,-5 4 0 16,-4-8-8-16,0 4 0 15,-9-12-16-15,0 8 0 16,-4 0-76-16,-1 0 0 16,-4 12-44-16,0 1 4 15,14 7 108-15,-5 0 0 16</inkml:trace>
  <inkml:trace contextRef="#ctx0" brushRef="#br0" timeOffset="468.7808">9010 4904 220 0,'0'-4'120'0,"13"4"-60"0,-13 0 4 0,0 4-52 16,0 0 0-16,5 4-12 15,-1 0 0-15,5 12 0 16,-4-4 4-16,-1-4 0 15,1 0 0-15,-5-8-4 16,0 0 4-16,0-16-4 16,0 4 0-16,0-12-4 15,0 0 0-15,4 0 4 16,1 0 0-16,8 4-20 16,1 0 0-16,8 5-12 15,-4 3 0-15,4 4 4 0,1 0 4 16,4 4-8-16,-5 0 4 15,-4 0 0-15,0 0 0 16,0 0 8-16,-5 0 0 16,0 0 8-16,-4 0 0 15,-4 0 12-15,-1 0 0 16,1-8 28-16,-1 4 4 16,5 0 8-16,-4 0 4 15,4 0-20-15,-5 4 0 16,5 4-16-16,-4 0 0 15,4 8-8-15,-5 0 0 16,0 11 4-16,1-3 4 16,-1 12-12-16,1-4 4 0,-1-4-28 15,1-4 0-15,-5-8-76 16,0-4 0-16,9-16 52 16,0 0 0-16</inkml:trace>
  <inkml:trace contextRef="#ctx0" brushRef="#br0" timeOffset="687.5499">9574 4411 184 0,'4'-8'104'0,"10"20"-68"16,-14-12 4-16,4 12-36 16,-4 0 4-16,5 12-8 15,-1-1 0-15,5 21-4 16,-4-8 4-16,8 20 0 15,-4-9 4-15,0 21-48 16,-4-16 4-16,-1-4-60 0,1-9 0 16,-5 1 56-16,0-4 4 15</inkml:trace>
  <inkml:trace contextRef="#ctx0" brushRef="#br0" timeOffset="843.805">9426 4849 236 0,'-9'-20'132'0,"23"8"-80"0,-14 8 4 15,18-4-40-15,-5 0 4 16,14-4-20-16,-5 4 0 0,19-4-76 16,-10 4 4-16,9 4-16 15,-8 0 4-15,3 4-8 16,-8 0 0-16</inkml:trace>
  <inkml:trace contextRef="#ctx0" brushRef="#br0" timeOffset="1093.8244">9972 4793 192 0,'5'8'104'0,"31"-12"-68"15,-32 4 4-15,5-8-32 16,0 4 4-16,4-12-12 16,1 4 0-16,-1-4 4 15,1 0 0-15,-10-8 12 16,1 8 0-16,-10 0-4 16,1 1 0-16,-14 7 0 15,0 0 4-15,-9 16 8 16,5 0 0-16,-1 19-12 15,5-3 4-15,18 16-4 0,0-8 4 16,18 0-40-16,-4-4 0 16,17-12-104-16,-4-5 0 15,9-11 0-15,-5 0 4 16,-9-8 112-16,-4 1 0 16</inkml:trace>
  <inkml:trace contextRef="#ctx0" brushRef="#br0" timeOffset="1250.0866">10375 4721 312 0,'18'0'168'0,"13"-8"-136"0,-26 0 0 0,13 4-32 16,0 0 4-16,13 0-60 16,-9 0 0-16,5 0-96 15,-4 0 0-15,12 8 88 16,-3-4 4-16</inkml:trace>
  <inkml:trace contextRef="#ctx0" brushRef="#br0" timeOffset="1796.9965">11167 4729 292 0,'18'8'160'0,"5"4"-84"16,-23-12 4-16,4 8-76 15,-4 0 4-15,0 8-60 16,0-4 0-16,0 4-24 15,0-4 0-15,5 0-8 0,-5-4 0 16,0-4-12-16,0 0 0 16</inkml:trace>
  <inkml:trace contextRef="#ctx0" brushRef="#br0" timeOffset="2078.2713">11337 4482 24 0,'32'-55'16'0,"-14"11"-32"0,-18 36 0 16,4-4 36-16,1 0 0 15,4 0 72-15,-5 4 0 0,1 4-48 16,-1 0 4-16,5 8-24 16,-5 0 0-16,5 12 0 15,-4-4 0-15,4 24 4 16,0-4 0-16,9 31-8 15,-5-15 0-15,18 16-16 16,-8-12 0-16,-5 15-24 16,0-15 4-16,-5-4-112 15,-4-9 0-15,-5-11 12 16,1-4 4-16</inkml:trace>
  <inkml:trace contextRef="#ctx0" brushRef="#br0" timeOffset="2265.7799">11320 4797 228 0,'-18'-12'128'0,"36"4"-52"16,-18 4 4-16,17 0-16 0,1 0 0 15,27-4-44 1,-9 0 4-16,18 4-28 0,-5 0 0 16,5 0-96-16,-10 0 0 15,1 4-76-15,-9 0 0 16,-14 4 116-16,1 0 4 15</inkml:trace>
  <inkml:trace contextRef="#ctx0" brushRef="#br0" timeOffset="5547.2587">10693 4303 212 0,'0'4'116'0,"27"4"-88"0,-27-8 0 16,13 12 0-16,1-4 0 15,-1 20-20-15,0-4 0 16,1 16-4-16,-5-8 4 16,0 23-12-16,0-15 4 15,-5 4 0-15,1-8 0 16,4-5 8-16,-5-3 0 16,5-20-12-16,-4-4 0 15,4-20 4-15,-1 4 0 16,6-7-4-16,-5 3 4 0,4 0 0 15,1 4 0-15,-1 0 12 16,1 4 0 0,-1 4 0-16,0 0 0 0,5 12-4 15,-4-4 4-15,4 16-8 16,-5-4 4 0,-4 19-8-1,0-3 0-15,-5 0-32 16,1-8 0-16,-1-8-48 15,1 0 4-15,-1-16-80 16,1 0 4-16,-5-8 148 16,0 0 0-16</inkml:trace>
  <inkml:trace contextRef="#ctx0" brushRef="#br0" timeOffset="5734.7712">11221 4518 272 0,'0'12'148'0,"5"-16"-108"0,-5 4 0 15,0-12-40-15,0 4 4 16,4-4-48-16,1 4 0 16,3-4-160-16,1 4 4 15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420.86804" units="1/cm"/>
          <inkml:channelProperty channel="Y" name="resolution" value="473.37277" units="1/cm"/>
          <inkml:channelProperty channel="T" name="resolution" value="1" units="1/dev"/>
        </inkml:channelProperties>
      </inkml:inkSource>
      <inkml:timestamp xml:id="ts0" timeString="2018-02-16T19:46:55.408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2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20.86804" units="1/cm"/>
          <inkml:channelProperty channel="Y" name="resolution" value="473.3727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18-02-16T19:46:56.158"/>
    </inkml:context>
  </inkml:definitions>
  <inkml:trace contextRef="#ctx0" brushRef="#br0">19492 9799 0,'0'0'0,"0"0"15</inkml:trace>
  <inkml:trace contextRef="#ctx0" brushRef="#br0" timeOffset="78.1311">19309 9600 0,'0'0'0,"0"0"0,0 0 16</inkml:trace>
  <inkml:trace contextRef="#ctx1" brushRef="#br0">11006 3376 172 0,'-9'-20'96'0,"-9"4"-76"16,14 12 4-16,-10-4-12 15,6-4 0-15,-15-4-4 16,5 5 4-16,-22-5 4 15,9 4 4-15,-28-4-4 16,15 4 4-16,-23 8-20 16,13 0 4-16,-36 12 4 0,14-4 4 15,-40 16-8-15,22-4 4 16,-22 35-4-16,26-11 4 16,-13 24-4-16,22-12 0 15,-4 23-8-15,18-19 0 16,14 23 8-16,8-15 4 15,22 28-8-15,6-21 4 16,34 13 0-16,-3-12 0 16,35 7 0-16,-9-15 0 15,72 7-4-15,-22-19 0 16,53-4 12-16,-27-8 4 0,72-12-8 16,-40-9 0-16,62-23 4 15,-44 4 4-15,35-31-12 16,-39 3 0-1,3-36 0-15,-35 12 4 0,9-27-4 16,-32 19 0-16,-4-16 0 16,-18 17 4-16,-9-25-8 15,-18 21 4-15,-26-21 0 16,-5 12 4-16,-32-3-12 16,-17 3 0-16,-19 4-32 15,-17 13 0-15,-18 7 8 16,14 8 4-16,-46 12-32 15,23 4 0-15,-18 20-76 16,14 4 4-16,-5 8 64 16,18-4 4-16</inkml:trace>
  <inkml:trace contextRef="#ctx1" brushRef="#br0" timeOffset="421.9044">10751 4530 304 0,'0'-20'168'0,"0"24"-132"0,0-4 0 0,9 4-24 16,-4 0 4-16,-5 20 0 15,0-4 4-15,0 32-4 16,0-9 4-16,4 49-8 16,0-20 4-16,-8 27-16 15,0-11 4-15,-10 19 0 16,1-15 0-16,4-1-4 15,4-19 0-15,10 11-28 16,-1-19 0-16,-4-4-52 16,0-12 0-16,0-9-12 15,0-7 0-15,0 0-40 0,0-4 0 16,-13-12 124-16,-1-4 0 16</inkml:trace>
  <inkml:trace contextRef="#ctx1" brushRef="#br0" timeOffset="750.0529">10505 5903 272 0,'-13'-8'152'0,"8"0"-104"0,5 8 4 16,5-4-28-16,-5 0 4 16,13 8-24-16,-4 0 4 0,9 16-4 15,-5-4 4-15,1 20 0 16,-5-8 4-16,-5 19 0 15,1-7 0-15,-1 20 0 16,1-16 4-16,-1 0-8 16,0-5 0-16,10-11 0 15,-5-4 0-15,22-20-8 16,-4 0 4-16,9-28-4 16,-5 4 4-16,5-20-4 15,-5 5 0-15,10-13-4 16,-10 8 4-16,5-8-76 15,-5 12 0-15,-4 9-120 16,-5 3 4-16,-8 16 140 16,-5 0 0-16</inkml:trace>
  <inkml:trace contextRef="#ctx1" brushRef="#br0" timeOffset="2390.7918">12738 4932 220 0,'-13'20'120'0,"31"8"-64"15,-18-24 0-15,27 4-32 16,-5 0 4-16,45 36 4 16,-9-9 4-16,45 29-12 15,-22-8 0-15,31 35-12 16,-18-15 4-16,18 39-12 16,-27-23 4-16,13 19-16 15,-22-27 4-15,-9 7-76 16,-13-11 0-16,-14-16-32 0,-4-13 4 15,-9 1-4-15,-5-12 0 16,1-12 92-16,-10-4 4 16</inkml:trace>
  <inkml:trace contextRef="#ctx1" brushRef="#br0" timeOffset="2640.8098">13826 6349 252 0,'-13'-4'136'0,"13"0"-72"0,0 4 0 0,0 0-16 16,0 0 0-1,8 4-32-15,1 0 4 0,23 12-12 16,-5-4 0-16,8 4-4 16,1 0 4-16,0-5 0 15,-9 1 0-15,4-4-4 16,-4 0 4-16,-5-12 20 16,1 0 4-16,-1-23-32 15,-4 3 4-15,9-40 0 16,-5 16 0-16,-8-31-56 15,-1 15 0-15,-8-16-116 16,-1 17 4-16,-4 11 40 16,0 8 0-16,-13-8 84 15,4 13 0-15</inkml:trace>
  <inkml:trace contextRef="#ctx1" brushRef="#br0" timeOffset="3844.0213">14260 5644 228 0,'9'12'128'0,"0"-28"-72"0,-9 16 0 16,13-27-36-16,-8 7 0 16,4-16-12-16,0 4 4 15,0-28-12-15,0 13 4 16,-9-29-4-16,0 16 4 16,-18-11 4-16,4 7 4 15,-17 8-16-15,9 13 4 16,-5 19 12-16,4 4 0 15,10 32-8-15,4-4 0 0,18 39-4 16,-4-7 4 0,26 32-4-16,-4-16 0 0,26 7-68 15,-12-11 4-15,17 0-8 16,-9-16 0-16,-4-13 4 16,-9-3 0-16,-9-12 4 15,-5 0 4-15,-18-16 88 16,1 0 0-16,-1-8 32 15,1 4 4-15,-1-3-16 16,1-1 0-16,-1 0-20 16,1 0 4-16,8 4 4 15,5 4 0-15,0-4-24 16,-5 0 4-16,1-12-4 16,-1 4 4-16,1-4-8 15,-5 4 0-15,0 5-4 0,-5-1 0 16,-4-4 4-16,0 4 4 15,-9 8 0-15,0 0 4 16,-4 8-20-16,-1 0 4 16,-4 28 0-16,0-8 4 15,1 19-8-15,-1-3 4 16,18 4-16-16,0-8 4 16,31-8-76-16,-9 0 0 15,19-20-4-15,-10 0 4 16,9-16 0-16,-8 4 0 15,-1-12 120-15,-4 4 0 0,0-12 56 16,-5 4 4-16,-9-12-48 16,-4 4 4-16,-4-3-8 15,-1 7 0-15,-4 4-28 16,0 4 0-16,-9 16 0 16,5 0 0-16,-10 16-8 15,6 0 0-15,-1 16-8 16,4-8 0-16,5 0 8 15,0-4 0-15,14-9-12 16,-6-3 4-16,10-15 8 16,-4-1 0-16,-1-8 0 15,1 4 0-15,-5 0 0 16,-5 0 4-16,1 4-12 16,-1 4 4-16,1 8-24 15,-1 0 0-15,9 8-96 16,-4-4 4-16,18 0 8 0,-4-4 0 15</inkml:trace>
  <inkml:trace contextRef="#ctx1" brushRef="#br0" timeOffset="4328.4308">15151 5020 268 0,'-5'-36'148'0,"23"32"-132"0,-18 4 4 15,9 8-12-15,-4-4 0 16,13 12-4-16,-5 0 0 15,9 8-4-15,-4-5 0 0,0 1 8 16,0-4 0 0,-4-4-8-16,-1-4 0 15,-4-16 4-15,4 4 0 0,-8-20-4 16,-1 4 0-16,-4-11-4 16,0 7 0-16,5-4 0 15,-5 4 0-15,9 0 4 16,0 4 4-16,4 8-8 15,0 0 4-15,19 4 0 16,-5 0 4-16,0 0-4 16,-5 4 4-16,0-7-4 15,-4 3 4-15,5-12 8 16,-6 4 4-16,-3-4-12 16,-1 0 0-16,-8 0-4 15,-1 4 4-15,-4 12-4 16,0 0 4-16,-9 16 0 0,0-4 4 15,5 20 8-15,-1-4 0 16,10 12-4-16,-5-5 0 16,18-3 8-16,-5-4 0 15,19-12-16-15,-1-4 4 16,-4-8-116-16,-5 0 0 16,5-4-64-16,-5 0 4 15,-17-12 120-15,-1 0 0 16</inkml:trace>
  <inkml:trace contextRef="#ctx1" brushRef="#br0" timeOffset="4906.591">15639 5581 272 0,'-9'-8'148'0,"-23"20"-136"0,23-12 4 15,-4 8-12-15,0 0 4 16,-10 12-4-16,1-1 4 15,4 9-8-15,4-4 4 16,14 4-8-16,0-4 4 16,18 4 0-16,-4-4 0 0,13-8-4 15,-5 0 4-15,14-9 8 16,-5 1 4-16,1 0 24 16,-6 0 0-16,-12 16-16 15,-1-8 4-15,-17 12-20 16,4-4 0-16,-18 4-8 15,4-4 4-15,-17-4-76 16,9-5 4-16,-1-7-40 16,5 0 4-16,9-12-4 15,5 4 4-15,4-16 100 16,0 1 4-16</inkml:trace>
  <inkml:trace contextRef="#ctx1" brushRef="#br0" timeOffset="5187.8619">15701 5879 252 0,'41'-24'140'0,"-10"-3"-84"15,-27 19 4-15,5-8-40 0,0 0 4 16,0-4-12-16,-4 0 4 16,4-8-8-16,0 4 0 15,-5-4-8-15,1 4 4 16,-5 1 4-16,0 7 4 16,-9 12-12-16,0 0 4 15,-5 20-8-15,5-4 4 16,9 19-8-16,0-7 4 15,9 4 4-15,-4-8 4 16,13 4 0-16,0-4 0 16,8-24-8-16,-3 0 0 0,4-12-100 15,-5 4 0-15,0-16-8 16,1 4 4-16,-10-16 16 16,1 5 4-16</inkml:trace>
  <inkml:trace contextRef="#ctx1" brushRef="#br0" timeOffset="5375.3756">15943 5155 296 0,'-4'20'164'0,"4"12"-140"0,0-28 4 0,4 12-16 15,0-4 0-15,10 15-12 16,-5-3 4-16,13 24 0 16,-4-8 0-16,13 20-4 15,-8-17 4-15,8 13-52 16,-4-8 4-16,9-8-48 15,-5-5 0-15,-8-19-36 0,-6-4 0 16,-12-16 120-16,-1 0 4 16</inkml:trace>
  <inkml:trace contextRef="#ctx1" brushRef="#br0" timeOffset="5500.3843">15943 5625 244 0,'-36'-8'136'0,"41"0"-60"0,-5 8 4 31,49-32 52-31,-9 4 4 15,45-20-132-15,-22 8 4 16,17-11-156-16,-12 3 4 16,-6 0-68-16,-8 8 4 15</inkml:trace>
  <inkml:trace contextRef="#ctx0" brushRef="#br0" timeOffset="41222.1605">25302 10380 0,'-117'-44'0,"32"25"15,23-9 1,-5 8 0,13 0-1,-13-16 1,-36 12-1,-18-8 1</inkml:trace>
  <inkml:trace contextRef="#ctx1" brushRef="#br0" timeOffset="40847.1363">18199 3515 244 0,'0'-16'132'0,"0"16"-76"0,0 0 4 16,4 4-44-16,1 0 4 15,8 12-16-15,1-4 4 16,4 20-8-16,-5-8 4 0,0 0-4 15,1-4 4-15,-5 0-4 16,0 0 4-16,-5-9 0 16,1 1 0-16,-5-20-8 15,0 1 4-15,-5-25 8 16,5 8 0-16,0-20-16 16,0 0 0-16,14 0-24 15,-5 9 0-15,8-1-100 16,1 4 4-16,9 4 12 15,-4 4 4-15</inkml:trace>
  <inkml:trace contextRef="#ctx1" brushRef="#br0" timeOffset="41425.3016">18803 3476 244 0,'-18'8'132'0,"18"-32"-100"0,0 20 4 16,9-12-36-16,-9 4 4 15,5-8 0-15,-1 4 4 16,1-8 8-16,-1 4 4 16,-4-12 4-16,0 9 0 15,-13 7 0-15,-1 4 4 16,-8 12-8-16,4 0 0 16,-9 12-20-16,5-4 0 15,-1 23 0-15,5 1 0 16,9 4-24-16,0-8 0 15,27-4-76-15,0-4 4 16,23-8 8-16,-10 0 0 0,18-12-4 16,-9 0 0-16,1-12 76 15,-6 0 4-15,-3-4 360 32,39-92-348-32,-120 192 64 15,67-104 4-15,-9 4-40 16,0 4 0-16,-9 12-24 15,0 0 4-15,-13 16-12 16,-1-4 0-16,5 4-4 16,0 0 4-16,18 0 4 15,0 0 0-15,5-8-16 16,-1 0 4-16,5-8 8 16,0 0 4-16,0-16 0 15,-5 4 4-15,1-4-4 0,-6 0 0 16,-3 4 4-16,-1 0 0 15,1 8 0-15,-1 4 0 32,5 20-108-32,0-4 0 15,18-4-16-15,-9 0 4 16,22-12 84-16,-8 0 0 16</inkml:trace>
  <inkml:trace contextRef="#ctx1" brushRef="#br0" timeOffset="41722.1986">19501 3300 184 0,'-31'-23'104'0,"22"-9"-56"0,4 24 0 0,-3 0-24 16,-1 0 0-16,-5 4-20 16,5 0 4-16,-9 12-8 15,5 0 0-15,-1 8 0 16,1 0 0-16,4 19 0 16,5-3 4-16,8 0-8 15,1-4 4-15,21-4 16 16,-3-4 4-16,4-8 0 15,-5-4 4-15,-4-12 8 16,0 0 0-16,-23-20-12 16,-4 4 4-16,-13-20-8 15,4 4 4-15,-13-31-24 16,4 15 4-16,0-20-12 16,5 9 0-16,8 7-88 15,5 12 4-15,14 12-40 0,-1 4 4 16,37 20 48-16,-10 5 4 15</inkml:trace>
  <inkml:trace contextRef="#ctx1" brushRef="#br0" timeOffset="41909.7175">19721 3289 376 0,'9'11'208'0,"13"-11"-172"0,-22 0 0 16,18-11-36-16,-5 3 4 0,14-12-8 15,0 4 4-15,4-4-76 16,-4 4 4-16,0 0-40 16,-5 4 0-16,1 4-16 15,-5 4 0-15,0 0 120 16,-1 0 0-16</inkml:trace>
  <inkml:trace contextRef="#ctx1" brushRef="#br0" timeOffset="42566.0055">20186 3098 308 0,'-9'3'168'0,"9"17"-108"0,0-20 4 0,5 16-52 15,-1-4 4-15,14 12-16 16,-5-4 0-16,5 4 0 16,-4-4 0-16,-1 0-4 15,-4-4 0-15,-4-4-8 16,-1-4 4-16,-4-8 8 0,0 0 0 15,5-12-8-15,-1 0 4 16,0-12 4-16,1 4 0 16,4 0 0-16,0 4 0 15,4 8 4-15,-4 0 0 16,0 8-8-16,0 0 4 16,5 8 4-16,-1 0 0 15,0 4-4-15,1 0 0 16,4 0-4-16,-5 0 4 15,5-4 0-15,-5 0 4 16,5-4 0-16,-4-4 0 16,8-12-4-16,-8 0 0 0,4-16 0 15,-1 4 4-15,6-8-12 16,-5 8 4-16,4 0 0 16,-4 1 4-16,-5 7-4 15,1 4 4-15,-5 12-12 16,0 0 4-16,0 12-36 15,0-4 4-15,4 8-24 16,1-1 4-16,-1-3-16 16,0-4 4-16,5-8-4 15,-4 0 0-15,-1-8 72 16,1 0 4-16,-1-11 92 16,-4 7 0-16,0 0-20 15,4 0 0-15,-4 0-24 16,-4 4 0-16,4 4-20 0,-5 4 0 15,5 16-4-15,0-4 4 16,9 16-24-16,-5-1 0 16,14 5-40-16,-4-4 0 15,-5 0-60-15,-1-4 4 16,-3-12-40-16,-1 0 4 16,-8-24 92-16,-1 4 0 15</inkml:trace>
  <inkml:trace contextRef="#ctx1" brushRef="#br0" timeOffset="42675.3959">20772 2656 256 0,'-4'-48'140'0,"13"48"-108"0,-9 0 0 0,9 8-84 15,0-8 0-15,18 4-104 16,-5 8 4-16,36 4 132 16,-13 0 0-16</inkml:trace>
  <inkml:trace contextRef="#ctx1" brushRef="#br0" timeOffset="42972.2839">21354 2831 332 0,'-18'-4'180'0,"-22"8"-120"16,31-4 0-16,-9 0-56 15,0 0 0-15,-4 8-12 16,-5-4 4-16,5 16 0 16,4-8 0-16,9 4 0 15,4-5 0-15,10 9 0 16,-1-4 4-16,14 8 4 0,-4-4 0 15,17 4-4 1,-9-4 4-16,10 4 0 0,-10-4 0 16,-4 8-4-1,-5-9 4-15,-17 5-8 16,-1-4 4-16,-21 0-60 0,3-4 4 16,-13-4-20-16,1-4 0 15,21-8-24-15,1 0 4 16,31-12 16-16,-5 4 0 15</inkml:trace>
  <inkml:trace contextRef="#ctx1" brushRef="#br0" timeOffset="43222.3058">21676 2815 288 0,'23'-44'156'0,"-19"20"-92"0,-4 20 0 0,-9-4-32 15,0 0 4-15,-8 4-8 16,3 0 0-16,-4 8-28 15,0 0 4-15,5 4-8 16,4 0 4-16,4 8-4 16,1 0 0-16,13 8 4 15,0-4 0-15,9 4 4 16,-5 0 0-16,10 4 12 16,-6-5 0-16,6 9 28 15,-5-4 4-15,-18 8-32 16,0-8 0-16,-23 4-56 15,5-1 0-15,-22-11-260 0,4-4 4 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20.86804" units="1/cm"/>
          <inkml:channelProperty channel="Y" name="resolution" value="473.3727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2-16T19:47:54.193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39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420.86804" units="1/cm"/>
          <inkml:channelProperty channel="Y" name="resolution" value="473.37277" units="1/cm"/>
          <inkml:channelProperty channel="T" name="resolution" value="1" units="1/dev"/>
        </inkml:channelProperties>
      </inkml:inkSource>
      <inkml:timestamp xml:id="ts1" timeString="2018-02-16T19:48:55.732"/>
    </inkml:context>
  </inkml:definitions>
  <inkml:trace contextRef="#ctx0" brushRef="#br0">14569 8084 208 0,'-13'-4'112'0,"-5"8"-80"15,18-4 0-15,-5 0 0 16,1 0 0-16,8 16-8 15,1-4 4-15,17 8-4 16,-4 0 0-16,18 23 0 16,-5-11 0-16,0 32-12 15,-4-12 4-15,5 43-4 16,-6-19 4-16,6 35-12 0,-5-19 4 16,8 35-4-16,-8-19 0 15,9 35 0-15,-9-28 4 16,-9 44-4-16,4-35 0 15,-13 47 0-15,-4-40 0 16,-10 48 4-16,1-39 0 16,-23 35 16-16,9-40 4 15,-13 12-24-15,4-31 0 16,-31-1-4-16,8-23 4 16,-26-1-8-16,18-23 0 15,-36 3 4-15,22-11 0 16,-31 8-52-16,23-16 0 0,-14-1-12 15,22-11 4-15,10-20-20 16,8 0 4-16,18-20-16 16,9 0 4-16,27-12 8 15,0-4 0-15,18 4 60 16,-4 0 0-16</inkml:trace>
  <inkml:trace contextRef="#ctx0" brushRef="#br0" timeOffset="281.2722">14090 11256 192 0,'-13'4'104'0,"4"0"-44"16,9-4 0-16,-5 4-32 15,1-4 4-15,-1 12-20 16,1-4 4-16,-1 11 4 16,1-3 0-16,-5 16 12 0,4-8 4 15,1 24-16-15,-1-12 0 16,1 3-8-16,-1-7 0 15,10 0-16-15,-5-4 4 16,9-4 4-16,0-4 0 16,9-4 8-16,0-8 0 15,13-8-8-15,-4 0 4 16,13-4-12-16,-4 0 4 16,18-28-236-16,-5 8 4 15,27-36 128-15,-13 13 0 16</inkml:trace>
  <inkml:trace contextRef="#ctx0" brushRef="#br0" timeOffset="2500.1751">15406 9047 272 0,'-9'4'148'0,"9"-16"-120"0,0 12 0 0,0 4-12 15,0 0 0-15,4 24-4 16,1-4 4-16,8 24-12 15,1-13 4-15,-1 13-12 0,-4-8 4 16,9 0-92-16,-5 0 0 16,-4-17-68-16,0-3 0 15,0-16 144-15,0 0 4 16</inkml:trace>
  <inkml:trace contextRef="#ctx0" brushRef="#br0" timeOffset="2828.3217">15303 8860 248 0,'-54'-8'136'0,"18"12"-80"0,28-4 4 0,-6 16-52 16,1 0 0-16,-1 8-8 15,5-4 0 1,5 35-8-16,-1-7 4 0,10 32 4 16,-1-17 0-16,19 13-4 15,-5-12 4-15,31-1 4 16,-9-11 4-16,32-20 8 15,-14-4 0-15,5-28 12 16,-10 0 0-16,-4-28-12 16,-8 4 0-16,-10-32 0 15,0 5 0-15,-35-29-4 16,4 16 4-16,-45-3-16 16,14 7 0-16,-18 20-12 15,8 8 0-15,1 16-136 16,4 4 0-16,32 8 4 15,-1 1 0-15,41 6 108 0,-5-3 0 16</inkml:trace>
  <inkml:trace contextRef="#ctx0" brushRef="#br0" timeOffset="5267.7128">16355 8689 272 0,'-5'-12'148'0,"-17"36"-108"0,17-20 4 16,14 16-24-16,0-4 0 15,5 31-16-15,4-7 4 16,4 20 4-16,-4-16 0 16,4 15-32-16,-4-11 4 0,-9-4-64 15,0-4 0-15,-4-16-44 16,-1-5 0-16,-8-19 56 16,4 0 4-16</inkml:trace>
  <inkml:trace contextRef="#ctx0" brushRef="#br0" timeOffset="5439.6036">16149 8757 248 0,'-22'-16'136'16,"35"0"-72"-16,-13 12 4 0,22-12-36 15,-4 4 0-15,36-16-24 16,-9 0 4 0,44-24-100-1,-22 13 4-15,-13 11-108 16,-14 4 0-16,-31 32 176 15,-9 4 0-15</inkml:trace>
  <inkml:trace contextRef="#ctx0" brushRef="#br0" timeOffset="5595.8619">16297 8896 292 0,'62'8'160'0,"-4"-44"-120"0,-53 28 0 15,22-12-32-15,-5 4 4 16,14-12-64-16,-9 4 4 15,4-3-160-15,-4 3 0 16,-18 12 196-16,-5 4 0 16</inkml:trace>
  <inkml:trace contextRef="#ctx0" brushRef="#br0" timeOffset="6158.3999">17089 8772 244 0,'-63'-31'136'0,"63"27"-76"15,0 4 4-15,0 4-60 16,0-4 4-16,0 16-8 0,0-5 4 16,18 9-4-16,4 0 0 15,10 8 0-15,-5-4 4 16,8 8-4-16,-3-8 0 15,-5-24 4-15,-5 0 0 16,-4-8-4-16,-5 0 0 16,1-12 0-16,-1-4 4 15,-4 4-12-15,0 0 4 16,0 12 0-16,-4 0 4 16,8 12-4-16,-4 0 4 15,13 4 0-15,-4 0 0 0,18-4 4 16,-14 0 0-16,5-8 28 15,-4 0 0-15,-6-8-20 16,1 4 0-16,-18-8-4 16,0 0 0-16,-13-3-24 15,4-1 4-15,-4 0-92 16,-1 4 0-16,14 0-12 16,0 0 4-16,23 0 36 15,-6 0 0-15</inkml:trace>
  <inkml:trace contextRef="#ctx0" brushRef="#br0" timeOffset="6424.0433">17765 8538 272 0,'-9'-4'152'0,"-18"0"-108"16,27 4 0-16,-14 4-36 0,1-4 4 15,-5 12-16 1,5-4 4-16,-5 11-4 0,4 1 4 16,5 4-16-16,5-4 0 15,8 0 12-15,1-8 0 16,8-8 4-16,1 0 4 15,-1-12-4-15,-4 0 0 16,0-4 16-16,-4-4 0 16,-1 8-4-16,0 0 4 15,-4 8-20-15,0 0 4 0,5 12-16 16,-1-4 0-16,10 4-120 16,-1-4 4-16,32-8 16 15,-14 0 0-15</inkml:trace>
  <inkml:trace contextRef="#ctx0" brushRef="#br0" timeOffset="6674.0628">17984 8430 304 0,'-22'-8'164'0,"-14"24"-140"0,27-16 4 0,-9 8-20 16,4 0 0-16,10 4-8 15,0-4 0-15,17 0 4 16,-4 0 0-16,18 4-4 15,-5-4 0-15,9 4 0 16,-4-4 4-16,0 4 8 16,-4-4 4-16,-6 11-12 15,-3-3 0-15,-19 8-4 0,1-4 0 16,-18 8-96-16,4-8 0 16,0-12-76-16,4-4 4 15,14-12 144-15,0 0 4 16</inkml:trace>
  <inkml:trace contextRef="#ctx0" brushRef="#br0" timeOffset="7174.1028">18485 8235 248 0,'-4'-36'136'0,"8"-7"-132"0,-4 35 4 0,0 4-64 16,0 4 4-16,-4 8 28 15,4-4 4-15,-5 12 20 16,1-1 4-16,-1 1 48 16,1-4 4-16,-1 0-8 15,5 0 0-15,0-8-12 16,0 0 0-16,0-4 0 16,0 0 0-16,-4-12-20 15,4 0 0-15,-9-4-12 16,0 4 4-16,-4 0-4 15,-1-3 0-15,-4 19-12 16,5 0 4-16,-1 15 0 16,1-3 0-16,4 20 4 15,5-8 0-15,8 12 0 0,1-8 4 16,12-1-4-16,-3-3 0 16,13-4 0-1,-5-8 4-15,5-12-4 0,-9 0 4 16,-9-20 0-16,0 4 4 15,-18-20 4-15,0 9 0 16,-14-25-8-16,1 8 0 16,-14-12 0-16,5 8 0 15,-5-3-8-15,9 11 4 16,0 16-52-16,5 4 0 0,13 16-76 16,0 0 4-16,27 8-16 15,-5 0 4-15,14 4 112 16,-4-4 0-16</inkml:trace>
  <inkml:trace contextRef="#ctx0" brushRef="#br0" timeOffset="7314.7305">18548 8108 296 0,'18'-4'164'15,"9"36"-128"-15,-23-28 0 0,14 12-12 16,-5 0 0-16,10 15-24 16,-5-7 4-16,4 4-40 15,-4-4 0-15,-5 0-64 16,-4-4 4-16,0-12-60 15,-4 0 4-15</inkml:trace>
  <inkml:trace contextRef="#ctx0" brushRef="#br0" timeOffset="7595.9995">18785 8203 280 0,'-13'-27'156'0,"40"19"-80"0,-27 4 0 15,0 4-52-15,0 0 4 16,13 8-28-16,-4 3 0 15,4 5 0-15,-4-4 0 16,0 4 4-16,0-4 4 16,0 0-4-16,-4 0 4 15,-5-12-8-15,0 0 0 16,-9-16-4-16,4 4 4 16,1-16-4-16,-1 4 4 15,5-15-8-15,0 11 4 0,5-4-60 16,-1 4 0-16,10 8-32 15,-5 0 4-15,4 4-52 16,-4 4 4-16,4 5 120 16,-4-1 4-16</inkml:trace>
  <inkml:trace contextRef="#ctx0" brushRef="#br0" timeOffset="8111.6605">18987 7809 216 0,'-5'-35'120'15,"5"15"-64"-15,0 16 4 0,0 0-40 16,0 0 0-16,0 4 0 15,0 0 0-15,13 16-12 16,-4 0 4-16,14 19 0 16,-1-3 0-16,10 12-48 15,-6-8 0-15,6 20-48 16,-10-17 4-16,-8-3 20 0,-1-4 4 16,-13-20 48-16,0 0 0 15,-9-20 60-15,5 0 4 16,-5-8-16-16,4 4 0 15,5-4-8-15,0 0 4 16,5-4-24-16,-1 4 4 16,5-3-8-16,-5 3 4 15,5-4 0-15,0 8 4 16,-4 4-8-16,-1 0 0 16,5 8 4-16,0 0 0 15,14 8-12-15,-5 0 0 0,22 16 12 16,-4-8 4-1,17 23-12-15,-8-3 4 0,0 16 0 16,-14-8 0-16,-17 11-4 16,-1-11 4-16,-26 4-4 15,-1-8 0-15,-17-12-4 16,4-5 4-16,0-15-4 16,5 0 0-16,8-31-4 15,1 3 0-15,17-28 8 16,-4 8 4-16,23-8-8 15,-1 5 0-15,14-5-72 16,0 8 4-16,8 4-104 16,-8 4 4-16,-4 12 80 15,-6 5 0-15</inkml:trace>
  <inkml:trace contextRef="#ctx0" brushRef="#br0" timeOffset="9314.8701">16091 9740 236 0,'-5'-48'128'0,"5"40"-80"0,0 8 0 16,5 16-28-16,-1-4 0 16,5 19-12-16,0-3 0 15,9 20-8-15,-5-12 0 16,23 0 4-16,-9-8 4 0,4-5-8 15,-4-3 4-15,5-8 0 16,-10-4 0-16,-4-16-4 16,0 0 4-16,0-12-8 15,-5 5 4-15,1-13-4 16,-6 4 4-16,1 4-12 16,0 4 4-16,5 16 4 15,-1 0 0-15,10 16 0 16,-5-4 4-16,13 4 4 15,-9 0 0-15,14-8 0 16,-9 0 0-16,4-12 8 16,-4 0 0-16,-13-12 8 15,-6 4 0-15,-16-20-16 16,3 4 0-16,-22-12-32 16,5 8 4-16,-10-3-72 0,6 7 4 15,12-4-64-15,1 8 0 16,22-4 140-16,0 4 0 15</inkml:trace>
  <inkml:trace contextRef="#ctx0" brushRef="#br0" timeOffset="9471.1335">16807 9445 220 0,'4'12'124'0,"5"12"-72"0,-9-24 0 16,5 16-40-16,-1-4 4 16,10 24-12-16,-1-1 4 15,5 13-12-15,-5-8 0 16,5 0-68-16,0-5 4 15,-4-7-20-15,-1-4 0 0,-13-12 8 16,0-4 4 0</inkml:trace>
  <inkml:trace contextRef="#ctx0" brushRef="#br0" timeOffset="9893.0367">16749 9533 236 0,'-32'-64'128'0,"23"12"-72"0,9 44 4 0,9-8-28 15,-4 0 0-15,13 0-8 16,-5 1 0-16,18-5-16 15,-4 8 0-15,14 4-8 16,-6 0 0-16,10 12 4 16,-5 0 4-16,-8 16-8 15,-5 0 4-15,-9 11 4 16,-1-3 0-16,-30 12-4 16,4-8 0-16,-9 12-4 15,5-9 0-15,-5 1-4 16,4-12 4-16,5-16-8 0,0 0 4 15,9-8 4 1,0 0 4-16,9-4-8 0,-4 0 0 16,17 4 0-16,1 0 0 15,-1 4 0-15,0 0 0 16,5 4 8-16,-4-4 0 16,4 12-8-16,-5-4 4 15,0 4 8-15,-4 0 0 16,-13 4-8-16,-1-4 4 15,-17 11 0-15,4-3 0 16,-27 8-4-16,9-8 0 16,-4-4 8-16,4-4 0 0,-4-8-84 15,8-4 0-15,10-8-96 16,-1 4 0-16,19-4 92 16,-1 4 0-16</inkml:trace>
  <inkml:trace contextRef="#ctx0" brushRef="#br0" timeOffset="11627.5314">17595 9202 184 0,'-36'-119'104'0,"40"95"-64"0,-4 20 0 0,5 4-16 15,-1 0 4-15,10 8-16 16,-5 0 0-16,13 24-8 15,-4 0 4-15,9 15 0 16,-5-7 4-16,9 12-60 0,-4-8 4 16,5 7-72-16,-10-11 0 15,-13-12 44-15,0-4 4 16</inkml:trace>
  <inkml:trace contextRef="#ctx0" brushRef="#br0" timeOffset="11986.9347">17644 9361 236 0,'4'-11'128'0,"19"-9"-68"0,-23 16 0 16,13-4-44-16,-4 0 4 0,31-8-16 15,-4 4 0-15,18-12-4 16,-9 4 4 0,4 0 4-16,-9 4 0 0,-13 8 8 15,-5 4 0-15,-13 8-16 16,0 0 4-16,-9 12-4 15,0 0 0-15,-4 8-4 16,-1-4 4-16,19 0-12 16,-5-4 0-16,9-8 24 15,-5 0 0-15,9-12-12 16,1 0 4-16,-5-12 8 16,-5 4 4-16,-13-16-4 15,0 4 0-15,-22-4-12 16,4 4 0-16,-22 4-12 15,8 1 0-15,1 3-100 16,4 4 0-16,27-4-48 0,0 8 4 16,18-4 124-16,-5 4 4 15</inkml:trace>
  <inkml:trace contextRef="#ctx0" brushRef="#br0" timeOffset="12158.8191">18463 8792 316 0,'22'-20'176'0,"-4"24"-148"0,-18-4 0 16,9 12 4-16,0-4 0 16,13 24-20-16,-4-8 0 15,9 24-12-15,-4-12 0 0,3 7-68 16,-3-7 0-16,-1-8-68 16,-4-4 0-16,-4-8 24 15,-6-4 4-15</inkml:trace>
  <inkml:trace contextRef="#ctx0" brushRef="#br0" timeOffset="12346.3309">18351 8804 340 0,'9'-16'184'0,"22"-8"-124"16,-26 21 4-16,17-17-48 16,-4 4 4-16,36-20-20 15,-10 8 4-15,15-8-24 16,-10 8 0-16,-4 4-76 15,-10 5 0-15,-12 7-20 16,-1 0 0-16,-13 20 8 16,-4-4 0-16</inkml:trace>
  <inkml:trace contextRef="#ctx0" brushRef="#br0" timeOffset="12502.5924">18517 8944 304 0,'9'23'164'0,"17"-46"-92"0,-21 19 4 16,22-8-52-16,-5 4 0 15,9-8-20-15,-4 0 0 16,14-12-116-16,-10 8 4 16,0 4-80-16,1 4 4 15,-15-4 144-15,-3 4 4 16</inkml:trace>
  <inkml:trace contextRef="#ctx0" brushRef="#br0" timeOffset="12674.4814">19103 8776 280 0,'-18'-12'156'0,"45"1"-120"0,-27 7 4 0,9 8-32 15,-5-4 4-15,19 11-12 16,-10 1 4-16,5 12-32 16,0-4 0-16,-5 12-100 15,1-4 0-15,-5-4 20 16,0-4 0-16</inkml:trace>
  <inkml:trace contextRef="#ctx0" brushRef="#br0" timeOffset="12830.7391">19143 8677 312 0,'5'-16'168'0,"8"-12"-168"0,-13 24 4 16,14-4-104-16,-6 4 0 15,10 0-40-15,0 4 4 16</inkml:trace>
  <inkml:trace contextRef="#ctx0" brushRef="#br0" timeOffset="13096.3826">19434 8713 288 0,'31'20'156'0,"-4"0"-112"0,-27-20 4 0,9 8-28 15,-4-1 0-15,4 1-20 16,-5 0 4-16,5-4 4 15,-4 0 0-15,-1-4-16 16,1 0 0-16,-5-8 8 16,0 0 0-16,0-7-12 15,0 3 0-15,8-8 8 16,1 4 0-16,14-8 0 16,-5 4 4-16,4 4 8 15,-4 0 0-15,4 16 4 16,-4 0 0-16,0 20-12 15,0-8 0-15,-4 8-124 16,-1 0 4-16,9-4-44 16,-4-4 0-16</inkml:trace>
  <inkml:trace contextRef="#ctx0" brushRef="#br0" timeOffset="13346.4019">20083 8378 160 0,'-9'-4'88'0,"5"8"-208"0,4-4 0 0</inkml:trace>
  <inkml:trace contextRef="#ctx0" brushRef="#br0" timeOffset="14112.081">20079 8430 288 0,'13'48'156'0,"5"-20"-144"0,-18-24 0 16,4 8-8-16,1-4 4 16,-1 0-4-16,1 0 0 15,-1-4-8-15,1-4 4 16,-5-4 0-16,0 0 4 16,-9-12-8-16,4 4 4 0,-4-12 0 15,5 4 0-15,-1-4 12 16,1 4 0-16,4 0-4 15,0 8 0-15,4 12-4 16,1 0 4-16,4 8-4 16,-5 4 4-16,5 0-8 15,0 0 0-15,5 0 4 16,-1 0 0-16,5-4 8 16,-9-4 0-16,4-4-8 15,1 0 0-15,-1-12-4 16,1 4 0-16,-1-12-4 15,-4 0 0-15,0-12 4 16,0 9 4-16,4-21-8 16,1 8 0-16,-1 8-8 15,1 4 4-15,-1 20 8 0,-4 0 0 16,5 12-4-16,-1 0 4 16,-4 8 8-16,0-4 4 15,4 8-12-15,1-4 0 16,4-8 0-16,-1 0 0 15,6-8 0-15,-5 0 4 16,4-12-8-16,-4 0 4 16,-5-8 4-16,1 4 0 15,-10-12-4-15,1 4 4 16,-5-7-8-16,0 7 0 16,0 4 0-16,0 4 4 0,0 16 4 15,0 0 4-15,0 20-8 16,0-4 4-16,4 19 0 15,1-11 4-15,8 4-56 16,-4-4 0-16,14-4-72 16,-6-4 0-16,6-12-12 15,-5 0 4-15</inkml:trace>
  <inkml:trace contextRef="#ctx0" brushRef="#br0" timeOffset="14580.8631">20705 8004 252 0,'9'-4'140'0,"-4"16"-96"16,-5-12 4-16,4 12-32 16,-4 0 0-16,9 12-16 15,0-4 4-15,4 4-4 0,-4-4 4 16,5-4 4-16,-1 0 4 16,1-4-12-16,-5-4 4 15,0-8-4-15,0 0 4 16,-5-12-4-16,1 4 4 15,-1-12-8-15,0 4 4 16,1-8-4-16,-1 4 0 16,10-4 0-16,-5 4 0 15,4 4 0-15,-4 4 4 16,0 16 12-16,0-4 0 16,0 16-4-16,0-4 0 15,4 12-4-15,-4-4 4 0,18-8-4 16,-4-4 4-1,-1-12-4-15,0 0 4 0,-4-12-8 16,-4 4 4-16,-1-12-8 16,-4 4 4-16,4-12-4 15,-4 9 4-15,5-5-8 16,-5 8 0-16,9 8 8 16,-5 0 4-1,10 28-68 1,-1-4 4-16,5 8-128 15,-5 4 4-15,1-20 140 16,-6 0 4-16</inkml:trace>
  <inkml:trace contextRef="#ctx0" brushRef="#br0" timeOffset="14690.2476">21636 7957 324 0,'-13'8'176'0,"22"-4"-260"0,-9-4 0 15,9-8-76-15,0 0 0 16</inkml:trace>
  <inkml:trace contextRef="#ctx0" brushRef="#br0" timeOffset="57523.4571">7529 13492 116 0,'-5'4'68'0,"5"20"-40"16,0-24 0-16,0 4 0 15,0-4 0-15,0 4-20 0,0-4 4 16,-9 8 0-16,5-4 0 16,-10 0 0-16,1 0 4 15,-10 0 12-15,6-4 0 16,-6-8-16-16,1 0 0 16,-14-12-8-16,9 0 4 15,-9-20 0-15,9 9 0 16,1-17 0-16,3 8 0 15,-4-20-8-15,5 9 0 16,-9-17 0-16,4 12 0 16,-9-47-4-16,9 19 4 0,-4-11 16 15,-1 11 0-15,6-31-16 16,8 19 4-16,-18-35-4 16,5 19 4-16,4-47-8 15,4 28 0-15,1-56 4 16,4 44 4-16,27-60-4 15,-5 44 4-15,19-40 0 16,-10 43 0-16,23-43-4 16,-9 40 0-16,13-24 0 15,-8 36 0-15,26-36-4 16,-18 36 4-16,27-40 4 16,-13 43 4-16,31 5-8 15,-18 32 0-15,14-21 0 16,-19 33 0-16,10-13 0 15,-18 25 4-15,8-1-8 0,-8 20 4 16,0-11-12-16,-14 11 0 16,5 0-20-16,-9 17 0 15,-5-13-20-15,-4 12 0 16,-5 4-36-16,-4 9 0 16,-5 11 4-16,-4 4 0 15</inkml:trace>
  <inkml:trace contextRef="#ctx0" brushRef="#br0" timeOffset="57789.0987">7963 8136 172 0,'-50'4'96'0,"33"0"-44"0,17-4 4 15,-14 16-4-15,5 0 4 16,-9 15-32-16,5-7 0 0,4-24-4 16,0 0 4-16,9-8-12 15,0 4 4-15,13-8-20 16,1 0 4-16,13 4 0 15,-5 4 0-15,18-11 0 16,-8 7 4-16,12 0 0 16,1 4 0-16,4 8 12 15,-8 0 0-15,-14 27-8 16,-5-7 0-16,-18 32 0 16,1-8 4-16,-14 19-12 15,4-7 4-15,-3-4-116 16,-1-8 4-16,9-17-80 15,0-3 4-15</inkml:trace>
  <inkml:trace contextRef="#ctx0" brushRef="#br0" timeOffset="58742.2902">12497 6353 176 0,'-23'12'96'0,"14"-20"-56"16,9 8 4-16,-4-12-12 15,4 4 4-15,9-28-12 16,-5 12 0-16,28-39-4 16,-6 11 4-16,33-40-4 0,-15 21 0 15,55-37-20-15,-23 17 0 16,49-21 0-16,-26 21 4 16,17-21-8-16,-22 21 4 15,27-5-28-15,-27 21 4 16,9-5-24-16,-14 20 4 15,1-3-8-15,-18 11 4 16,-1-4 4-16,-8 16 0 16,-9 5-20-16,-10 7 4 15,-8 8 12-15,-9 4 4 16</inkml:trace>
  <inkml:trace contextRef="#ctx0" brushRef="#br0" timeOffset="59023.5598">14041 4606 240 0,'-36'4'132'0,"-9"-4"-72"15,36 0 0-15,-9 0-28 16,5 0 4-16,4 0-12 16,0 0 4-16,27-4-8 15,-5 0 0-15,19 4-16 16,-10 0 0-16,18 0-4 15,-4 0 0-15,9 8 8 16,-9 0 0-16,-5 12-4 16,-4-4 4-16,-14 15-8 0,1 1 0 15,-10 4-68-15,1-8 0 16,-1 0-108 0,-4-4 0-16,0-12 80 0,0-4 0 15</inkml:trace>
  <inkml:trace contextRef="#ctx0" brushRef="#br0" timeOffset="59867.3706">14444 3993 176 0,'-14'-28'100'0,"5"-8"-32"16,5 28 0-16,-5 0-20 16,0 0 4-16,0 4-40 0,0 0 0 15,0 8-4-15,0 0 0 16,5 8-12-16,-1 0 0 31,14 0-72-31,0-4 0 16,9 0-48-16,-5-4 4 15,14 8 48-15,-4-4 4 16</inkml:trace>
  <inkml:trace contextRef="#ctx0" brushRef="#br0" timeOffset="60039.2557">14744 4240 304 0,'-23'4'168'0,"14"-12"-148"0,9 8 0 0,-9 0-24 16,0 0 4-16,-4 8 0 15,4 0 0-15,0 0-12 16,0 0 4-16,13-1-28 16,1 1 0-16,8-4-64 15,1 0 4-15,8-16-8 16,-4 4 0-16</inkml:trace>
  <inkml:trace contextRef="#ctx0" brushRef="#br0" timeOffset="60258.0216">14766 3746 276 0,'-49'0'152'0,"-1"16"-116"15,41-16 0-15,-8 12-36 0,-1 0 4 16,-5 20-4-16,5-4 4 15,-8 15-8-15,3-7 4 16,1 20 0-16,4-4 0 16,4-1-8-16,1-11 4 15,9-4-100-15,-1-8 4 16,10-20-40-16,-1 0 0 16</inkml:trace>
  <inkml:trace contextRef="#ctx0" brushRef="#br0" timeOffset="60539.2906">14855 3993 324 0,'41'4'180'16,"-19"12"-116"-16,-22-16 0 0,5 8-56 15,-1-4 4-15,9 4-8 16,-4 0 0-16,0 0 0 16,0 0 0-16,-4 0-4 15,-1 0 4-15,-4-5-4 16,0 1 0-16,-4-11 0 15,-1-1 4-15,-4-16-8 16,0 4 4-16,5-24-4 16,-1 12 0-16,5-4-16 15,0 5 4-15,9-5-84 16,0 8 4-16,5 4-16 0,4 0 0 16,4 8 16-16,-4 4 4 15,18 12 88-15,-9 0 0 16</inkml:trace>
  <inkml:trace contextRef="#ctx0" brushRef="#br0" timeOffset="61039.3248">15213 3694 288 0,'5'-27'156'0,"-10"3"-124"0,1 20 0 15,-5-4-32-15,5 4 4 16,-10 4-4-16,5 0 4 16,-13 16-12-16,4-4 4 15,0 12 0-15,0-5 4 0,9 9-4 16,0-4 4-16,9 0-8 15,0 0 4-15,14-8 0 16,-5-4 4-16,8-12 4 16,1 0 4-16,-4-8-4 15,-1 0 0-15,-13-12 4 16,0 0 0-16,-4-4 28 16,4 4 0-16,-5 8-16 15,1 4 4-15,4 8-12 16,0 0 4-16,4 8-20 15,1 0 4-15,8 4-16 16,1-4 0-16,8 0-84 16,-4 0 4-16,9-8-12 15,-5 0 0-15,18-16 4 16,1 4 4-16,3-8 100 16,-8 4 0-16,-9-11 332 15,0-77-332 1,-32 156 72-16,23-92 4 15,-4 0-48-15,-5 8 0 16,-5 13-8-16,1-1 4 16,-5 24-24-16,0 0 0 15,4 15 4-15,1-3 0 16,-1 20-72-16,-4-4 4 16,5-4-20-16,-1-4 0 15,1-4-24-15,-5-4 4 16,0-4 64-16,0-4 4 0</inkml:trace>
  <inkml:trace contextRef="#ctx0" brushRef="#br0" timeOffset="61179.9628">15303 3579 272 0,'-13'-8'152'0,"26"-4"-64"0,-13 8 0 0,13 4-44 16,5 0 0-16,27 8-8 16,-9 0 0-16,27-8-32 15,-14 0 0-15,9 0-180 16,-9 0 4-16,18-8 0 15,-17 0 4-15,-33 8 132 16,-3 0 0-16</inkml:trace>
  <inkml:trace contextRef="#ctx1" brushRef="#br0">21542 9767 0,'-121'12'0,"27"-24"15</inkml:trace>
  <inkml:trace contextRef="#ctx0" brushRef="#br0" timeOffset="62070.6519">12277 5302 240 0,'-18'-8'132'0,"-17"8"-80"0,26 0 0 0,-14 8-40 16,5-4 4-16,-4 12-12 15,0-4 0-15,4 12-4 16,0-4 0-16,9 12 0 16,0-8 0-16,18-5 4 15,-5-3 0-15,19 0-4 16,-5-4 4-16,26 4 4 15,1-4 0-15,-5 0 0 16,-4 0 4-16,-4 4-4 16,-6-4 4-16,-8 8-8 15,-4-4 0-15,-14 4-4 16,0-1 4-16,-27 9-4 16,5-4 4-16,-14-8-48 15,9 0 4-15,0-16-60 16,5 0 4-16,13-20-20 0,-5 4 4 15,37-20 68-15,-10 1 4 16</inkml:trace>
  <inkml:trace contextRef="#ctx0" brushRef="#br0" timeOffset="62242.5356">12403 5087 228 0,'-14'-12'128'0,"19"12"-60"0,-5 0 0 15,9 4-40-15,0 0 0 16,17 8-28-16,-3-4 4 15,13 8 0-15,-9-4 0 0,13 12-52 16,-13 0 4-16,4 4-40 16,-9-4 0-16,-4-5-20 15,-4 1 4-15,-10 0 56 16,1-4 0-16</inkml:trace>
  <inkml:trace contextRef="#ctx0" brushRef="#br0" timeOffset="62976.9619">12492 5358 228 0,'-22'0'124'0,"17"-4"-64"0,5 4 4 0,5-8-40 16,-1 0 0-16,14-16-12 16,-4 4 0-16,17-12-8 15,-4 5 4-15,4-9-4 16,-8 0 4-16,-1 0 4 16,-4 8 4-16,-5 4 0 15,1 4 4-15,-10 17-20 0,1 3 4 16,-5 11-8-16,0 1 4 15,0 8-4 1,0-4 0-16,4 8 0 0,-4-4 4 16,9 4-16-16,0-8 0 15,9-8-8-15,-5-4 4 16,5-12 0-16,0 0 4 16,-4-8 16-16,-1 0 0 15,-9-8 0-15,1 4 0 16,-5-8 0-16,0 4 0 15,0 1 16-15,0 3 4 16,4 4-8-16,-4 0 4 0,9 8-16 16,-4 0 4-16,8 12-4 15,-4 0 4-15,9 12-8 16,-4-4 4-16,8 0-4 16,-9 0 4-16,5-4 4 15,-4-4 0-15,-1-12 4 16,-4 4 0-16,-9-12-12 15,0 4 4-15,-4-8 0 16,-1 4 0-16,-4-8-4 16,5 0 4-16,4 0-4 15,0 4 0-15,4 0 0 16,1 5 4-16,8 3 0 16,-4 0 4-16,22 0-8 15,-4 4 4-15,5-4 8 16,-6 4 0-16,1-4-12 0,-4 0 0 15,-1-4 8-15,-4 4 0 16,-5-8 0-16,-4 4 0 16,-9 0 0-16,0 4 0 31,-27 28 4-31,5 0 4 16,4 16 0-16,5-8 4 15,26 0-4-15,1-4 0 16,17-8-8-16,-4-4 4 15,18-12-16-15,-14 0 0 16,5-12-112-16,-5 4 0 0,-4 0-36 16,-5 0 0-16,-13 8 96 15,0 0 0-15</inkml:trace>
  <inkml:trace contextRef="#ctx0" brushRef="#br0" timeOffset="92140.6003">1612 3078 120 0,'-18'4'68'0,"40"-4"-44"0,-22 0 4 16,22-4-4-16,-4 0 0 0,45-4-8 15,-18 0 0-15,67 0 0 16,-18 0 0-16,71-4 4 16,-35 4 4-16,67 4 4 15,-36 0 4-15,90 4-8 16,-68 0 4-16,108 0-24 16,-71 0 4-16,75 4-8 15,-67-4 4-15,41 0-4 16,-68 0 4-16,27-8-4 15,-49 0 4-15,0 0-4 16,-40 0 4-16,4 0-4 16,-31 0 0-16,-9 8-4 15,-22 0 4-15,17-4-96 16,-22 4 4-16,0 4-76 0,-8 0 4 16</inkml:trace>
  <inkml:trace contextRef="#ctx0" brushRef="#br0" timeOffset="93109.4198">8160 3145 124 0,'-5'-8'72'0,"54"4"-36"16,-44 4 0-16,44-4-4 16,-9 0 4-16,50 0-16 15,-14 0 4-15,63-4-4 16,-27 4 4-16,89-3-12 0,-49-5 0 16,117 4-8-1,-63 0 4-15,125-4 4 0,-85 4 0 16,126 4 16-16,-104 4 4 15,113 0-28-15,-100 0 4 16,86-4 0-16,-93 0 0 16,70-4-4-16,-89 4 0 15,18 0-4-15,-67 0 4 16,40-4-4-16,-62 0 4 16,4-4-4-16,-45 4 0 15,0 0-4-15,-31 0 4 16,-9-4 0-16,-13 4 0 0,-1 4-4 15,-13 0 4-15,18 4 0 16,-13 0 0-16,-10 0-60 16,-12 0 4-16,-1 0-88 15,-9 0 0-15,0 8 56 16,-4-4 4-16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20.86804" units="1/cm"/>
          <inkml:channelProperty channel="Y" name="resolution" value="473.3727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2-16T19:59:53.99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1898 3989 136 0,'-13'-28'76'0,"-10"-4"-44"0,14 24 4 0,-4-8-16 15,4 4 0-15,-9 0-4 16,0 1 4-16,-9 3-8 16,5 0 4-16,-14 12 8 15,9 0 4-15,-18 15-24 16,10-3 4-16,-24 12-4 16,10-4 0-16,-13 16-4 0,3 0 0 15,-3 19 8-15,17-11 0 16,-18 32 0-16,19-9 4 15,-6 21 4-15,15-16 0 16,12 23-20-16,1-23 0 16,22 15 0-16,0-19 4 15,22 7 0-15,-13-7 0 16,40-8 0-16,-8-13 0 16,26 5 0-16,-18-12 4 15,23-4-4-15,-14-8 4 16,18-16-4-16,-5-5 0 15,32-26 4-15,-18-1 4 0,9-20-8 16,-22 4 4-16,0-16 0 16,-14 8 4-16,-4-23-4 15,-10 11 0-15,-8-28 8 16,0 21 4-16,-18-25-8 16,-5 12 4-16,-22-7-4 15,5 11 4-15,-28-3-8 16,1 15 4-16,-18 0 0 15,9 8 4-15,-14-7-8 16,14 15 0-16,-23-4 0 16,18 8 4-16,-17 12-8 15,17 5 4-15,-27 19 0 16,14 0 4-16,-27 31-12 16,13-7 4-16,1 24-20 15,13-12 4-15,-5 20-80 0,18-17 0 16,0 5-60-1,19-8 4-15,12 12 80 0,-8-9 0 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20.86804" units="1/cm"/>
          <inkml:channelProperty channel="Y" name="resolution" value="473.3727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2-16T20:02:19.053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27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420.86804" units="1/cm"/>
          <inkml:channelProperty channel="Y" name="resolution" value="473.37277" units="1/cm"/>
          <inkml:channelProperty channel="T" name="resolution" value="1" units="1/dev"/>
        </inkml:channelProperties>
      </inkml:inkSource>
      <inkml:timestamp xml:id="ts1" timeString="2018-02-16T20:02:44.723"/>
    </inkml:context>
  </inkml:definitions>
  <inkml:trace contextRef="#ctx0" brushRef="#br0">9086 3826 228 0,'5'12'128'0,"4"-8"-96"0,-9-4 4 0,13-4-20 0,-4 0 0 0,18-8-12 15,-5 4 0-15,10-8 0 16,-6 4 0 0,6-20-4-16,-5 8 0 0,-5-8 0 15,0 5 4-15,1-21-4 16,-5 8 0-16,-5-4 16 15,0 8 4-15,-4 9-16 16,-4 3 0-16,-5 8-4 16,0 4 0-16,4 16 0 0,-4 0 0 15,5 12 0-15,-5 0 4 16,4 8 24-16,1-5 4 16,4 13-16-16,0-4 4 15,0 0-16-15,0-4 0 16,0-4-12-16,-5-4 0 15,5-4-84-15,0 0 4 16,4-8-44-16,-4-1 4 16,-4-10 44-16,-1-1 4 15</inkml:trace>
  <inkml:trace contextRef="#ctx0" brushRef="#br0" timeOffset="156.2609">9435 3281 336 0,'-18'-16'184'0,"14"-8"-172"0,4 20 0 0,4-8-44 15,1 0 0-15,13 4-140 16,0 0 4-16,8 8 100 16,-3 0 4-16</inkml:trace>
  <inkml:trace contextRef="#ctx0" brushRef="#br0" timeOffset="484.4095">10107 3507 236 0,'-41'-4'128'0,"46"-4"-64"0,-5 8 0 0,4-7-56 15,1 3 4-15,17-4-24 16,1 4 4-16,12-8-80 15,-8 0 0-15,0 12-68 16,-5 0 4-16</inkml:trace>
  <inkml:trace contextRef="#ctx0" brushRef="#br0" timeOffset="640.6697">10142 3722 228 0,'-4'4'128'0,"13"0"-72"15,-9-4 4-15,9-8-48 16,0 0 4-16,13-4-20 16,-4 4 0-16,9-3-124 15,-5 3 0-15,10 4 12 16,-10 0 4-16</inkml:trace>
  <inkml:trace contextRef="#ctx0" brushRef="#br0" timeOffset="1062.5754">10760 3388 236 0,'9'-8'128'16,"13"16"-80"-16,-22-8 0 0,5 12-40 16,-1-4 4-16,5 8-12 15,0 0 4-15,5 8-4 16,-5-4 4-16,0 7 0 15,0-3 0-15,-5 8 8 16,0-8 4-16,-4-12 0 16,0-4 0-16,0-12 4 15,0 0 4-15,5-20-20 16,-1 4 0-16,10-20-52 16,-5 9 4-16,13-5-80 0,-4 8 4 15,18 4-12-15,-5 4 0 16</inkml:trace>
  <inkml:trace contextRef="#ctx0" brushRef="#br0" timeOffset="1312.5948">11315 3392 272 0,'-22'8'148'0,"4"-12"-64"0,18 4 4 16,-9 0-72-16,0 0 4 16,-5 4-20-16,6 0 4 15,-6 8-4-15,5 0 0 16,0 4 0-16,5 0 4 0,8 0-8 15,-4-4 0-15,14-1 8 16,-1 1 0-16,5-12 0 16,0 0 0-16,-5-8 0 15,1 0 0-15,-14-7-8 16,0-1 0-16,-14 0-88 16,5 4 0-16,0-4-28 15,0 4 4-15,18-4 8 16,-4 0 0-16</inkml:trace>
  <inkml:trace contextRef="#ctx0" brushRef="#br0" timeOffset="1687.6222">11512 3277 300 0,'0'4'164'0,"-9"4"-116"16,9-8 0-16,-4 7-36 0,-1-3 0 16,1 20-12-1,-1-8 0-15,10 8-12 0,-1-4 0 16,14-4-8-16,4 0 0 15,1-8 20-15,-1-4 0 16,1-4 0-16,-6 0 0 16,1-12 0-16,-4 0 4 15,-5 0-8-15,0 0 4 16,0 4-4-16,0 0 0 16,0 8 4-16,-1 0 4 15,6 16-4-15,-1-4 4 16,5 8 0-16,-4-4 0 0,8 0 12 15,-4-4 0-15,4-8 12 16,-4 0 0 0,0-16-12-16,4 0 4 0,-8-8-20 15,-5 4 4-15,-9 0-28 16,0 0 0-16,-9 4-104 16,0 4 4-16,4 8-24 15,1 0 0-15,4-16 120 16,0 4 0-16</inkml:trace>
  <inkml:trace contextRef="#ctx0" brushRef="#br0" timeOffset="1875.1315">12492 3324 284 0,'14'-20'156'0,"12"20"-112"15,-26 0 4-15,9 4-48 0,0 0 0 16,5 20 4-16,-5-8 0 15,-5 12-32-15,1-4 0 16,-5 8-56-16,0-8 0 16,0-8-72-16,0-1 0 15</inkml:trace>
  <inkml:trace contextRef="#ctx0" brushRef="#br0" timeOffset="2281.4149">12510 3129 324 0,'0'-28'180'0,"9"-19"-164"0,-9 39 4 16,9-8-24-16,0 4 0 15,9 0-56-15,0 0 4 16,-5 8-148-16,1 0 4 16</inkml:trace>
  <inkml:trace contextRef="#ctx0" brushRef="#br0" timeOffset="2656.4341">12949 3304 216 0,'0'-15'120'0,"13"-13"-64"0,-13 20 0 0,0-4-44 15,0 0 4-15,0-4-12 16,0 4 0-16,-9 8-4 15,0 0 4-15,-13 12-4 16,-1 0 4-16,1 8-4 16,4 0 0-16,5 16 0 15,4-9 4-15,9 9 4 16,0-8 0-16,18-8-8 16,-5-4 4-16,5-12 12 15,4 0 0-15,-4-12 4 16,-4 0 0-16,-5-16-8 15,0 0 0-15,-9-11-8 0,0 7 4 16,-14-8-8-16,5 4 0 16,-4-4-72-16,-1 5 4 15,1 15-60-15,9 4 4 16,12 12 12-16,1 0 0 16</inkml:trace>
  <inkml:trace contextRef="#ctx0" brushRef="#br0" timeOffset="2828.3249">13414 3098 268 0,'-18'-24'148'0,"18"20"-96"0,0 4 4 0,-9 8-44 15,0-4 0-15,-9 23-12 16,5-7 4-16,-9 24-56 16,4-4 4-16,0 12-24 15,4-9 0-15,6 5-60 16,3-12 4-16,5-12 108 15,0-4 0-15</inkml:trace>
  <inkml:trace contextRef="#ctx0" brushRef="#br0" timeOffset="2968.9578">13146 3253 244 0,'-59'-44'132'0,"51"24"-68"16,3 16 4-16,5 0-36 16,0 4 4-16,22 8-32 15,-4-4 4-15,23 16-32 16,-6-4 4-16,19 16-116 0,-5-4 0 15,10 11 4-15,-10-11 0 16</inkml:trace>
  <inkml:trace contextRef="#ctx0" brushRef="#br0" timeOffset="3547.1263">9565 4415 236 0,'-4'36'132'0,"35"23"-80"0,-27-43 4 16,5 8-28-16,0-4 4 15,5 16-12-15,-1-8 4 16,1 11-16-16,-5 1 0 0,-5 0 0 16,-4-4 4-16,-13 4-40 15,4-9 0-15,-18-7-76 16,4-4 4-16,-12-20-44 16,3 0 0-16,1-24 112 15,4-3 4-15</inkml:trace>
  <inkml:trace contextRef="#ctx0" brushRef="#br0" timeOffset="3672.1318">9386 4411 236 0,'9'-28'128'0,"45"-24"-72"15,-41 40 4-15,1-4-76 16,3-8 4-16,6 5-152 16,4-9 0-16,4 12 104 15,-4 16 4-15</inkml:trace>
  <inkml:trace contextRef="#ctx0" brushRef="#br0" timeOffset="3875.271">10178 4379 276 0,'18'0'152'0,"36"-4"-152"0,-45 0 0 16,4 0-80-16,5 4 0 16,9-4-52-16,0 4 0 0</inkml:trace>
  <inkml:trace contextRef="#ctx0" brushRef="#br0" timeOffset="4015.9052">10308 4530 312 0,'0'0'172'0,"31"-4"-168"0,-26 0 4 0,17 0-20 16,-4 0 0-16,22 0-116 15,-4 0 0-15,36 0 20 16,-18 0 4-16</inkml:trace>
  <inkml:trace contextRef="#ctx0" brushRef="#br0" timeOffset="4547.1967">11436 4140 364 0,'-5'-28'196'0,"-21"16"-176"0,21 8 0 16,-8 4-20-16,-1 0 0 16,-8 12-4-16,4-4 0 0,0 24 0 15,0-4 4-15,14 8-8 16,-1-8 0-16,19 7-88 16,-5-7 0-16,26-4 4 15,-3-4 4-15,17-20-8 16,-9 0 0-16,5-4 392 31,-72-87-296-31,99 150 76 16,-41-83 0-16,-9-3-32 15,-4-1 4-15,-9 12-40 16,-4 0 4-16,-10 20-16 16,1 0 0-16,-1 12 0 15,1-4 0-15,13 16 0 16,-5-9 4-16,14 1-8 15,-4-4 0-15,13-4 4 16,-5-4 0-16,0-8 4 16,-4 0 4-16,-9-8-8 0,0 0 4 15,-13-8-52-15,-1 4 4 16,-8-8-32 0,4 5 4-16,4-1-56 0,1 4 0 15</inkml:trace>
  <inkml:trace contextRef="#ctx0" brushRef="#br0" timeOffset="4734.7052">11960 3913 272 0,'0'-39'148'0,"0"11"-116"0,0 20 4 0,4 4-20 16,-4 0 0-16,5 8 0 16,-1 0 0-16,5 20 4 15,-5-5 0-15,1 25-20 16,-1-8 4-16,1 28-32 15,-1-16 0-15,5 7-92 16,0-11 4-16,14 0-32 16,-5 0 0-16</inkml:trace>
  <inkml:trace contextRef="#ctx0" brushRef="#br0" timeOffset="5031.6055">12609 4033 292 0,'0'4'160'0,"13"28"-120"16,-13-28 4-16,4 19-36 0,1-3 4 15,4 16-4-15,0-4 0 16,0 4-52-16,0-4 4 16,-5-13-44-16,-4 1 4 15,0-12-20-15,0-4 0 16,-9-16 40-16,5 0 4 15,-10-15 284 1,5-69-228 0,9 148 24-16,-4-84 4 15,4 4-24-15,0 4 0 16,18 4-136-16,-5 4 4 0,14 4 112 16,-4 1 0-16</inkml:trace>
  <inkml:trace contextRef="#ctx0" brushRef="#br0" timeOffset="5328.4993">12953 4013 264 0,'5'-8'148'0,"-10"-8"-92"0,5 16 0 0,-4-8-52 16,-1 0 0-1,-13 20-12 1,0-4 4-16,-4 24 0 16,9-8 0-16,4 15 0 15,4-7 4-15,14-4 4 16,0-4 0-16,9-8 4 15,4-4 4-15,-4-24 36 16,0 0 0-16,-4-16-12 0,-5 4 0 16,-9-20-4-16,0 9 0 15,-14-29-32-15,5 12 4 16,-9-3-60-16,5 11 4 16,-1 8-56-16,-3 4 4 15,12 16-28-15,1 0 4 16,17 24 36-16,5 0 4 15</inkml:trace>
  <inkml:trace contextRef="#ctx0" brushRef="#br0" timeOffset="5484.7576">13446 3842 252 0,'35'-8'140'0,"-12"16"-112"0,-23-8 4 15,0 12-28-15,0 0 0 0,-9 19-4 16,4-3 0-16,-17 24 0 15,4-4 0-15,-9 3-56 16,5-7 4-16,-5 0-120 16,5-8 4-16</inkml:trace>
  <inkml:trace contextRef="#ctx0" brushRef="#br0" timeOffset="5672.272">13150 4073 324 0,'0'0'180'0,"31"19"-120"16,-26-19 4-16,17 20-48 16,-4-4 4-16,27 20-20 0,-9-8 4 15,9 0-128-15,-10-4 4 16,6 3-52-16,-10-7 4 16,-13-8 132-16,0-4 0 15</inkml:trace>
  <inkml:trace contextRef="#ctx0" brushRef="#br0" timeOffset="5875.4099">12568 3878 316 0,'-18'-4'176'0,"63"0"-116"0,-40 4 4 0,17-8-136 16,-4 0 4-16,27 0-136 16,-10 4 0-16,24 12 172 15,-10-4 4-15</inkml:trace>
  <inkml:trace contextRef="#ctx0" brushRef="#br0" timeOffset="7032.2103">13540 4033 104 0,'0'-4'56'0,"4"0"-44"0,-4 4 0 16,0-16 16-16,0 8 0 16,0 0 20-16,0 0 4 15,0 4-24-15,0 0 4 16,-4 8-12-16,-1 0 4 16,-4 8-24-16,0 0 4 0,-9 12 0 15,5-8 0-15,-14 23-4 16,5-3 0-16,-5-4 12 15,4-4 0-15,1 12-16 16,4-4 0-16,5-17 8 16,-1-3 0-16,5 0-68 15,0 0 0-15,5-12-36 16,-1 0 0-16,10-20 28 16,-1 4 0-16</inkml:trace>
  <inkml:trace contextRef="#ctx0" brushRef="#br0" timeOffset="7282.2271">13284 4088 232 0,'-9'-12'128'0,"1"9"-76"16,8 3 4-16,0 0-16 0,0 0 0 16,4 3 4-16,0 1 0 15,10 8-16-15,-1-4 0 16,10 12-28-16,-1-4 0 15,9 12 4-15,-8-4 0 16,13 4-32-16,-5-4 4 16,5 7-60-16,-5-7 4 15,5 4-32-15,-5-4 4 16,1 12-20-16,-6-8 0 16</inkml:trace>
  <inkml:trace contextRef="#ctx0" brushRef="#br0" timeOffset="23497.7072">10205 7005 176 0,'-4'-31'96'0,"-14"23"-60"0,18 8 0 16,-9 0-12-16,0 0 0 15,4 12-8-15,1 0 0 16,4 27-4-16,0-11 4 15,4 32-16-15,1-12 4 16,-1 15 0-16,1-7 4 0,-5 12-8 16,0-13 0-16,-5 1-4 15,1-4 4-15,-1-8 0 16,5-9 4-16,5-7 0 16,-1-4 0-16,14-16-4 15,0 0 0-15,13-20 0 16,-4 4 0-16,9-8 0 15,-9 4 4-15,9 4-8 16,-9 0 4-16,4 4-4 16,-4 1 0-16,4 6 4 15,0 1 4-15,5 8-4 16,-4-4 0-16,-1 4 4 16,-9-4 4-16,10 0-4 15,-6 0 0-15,1-4 4 16,-4 0 4-16,-5-16-8 0,-1 4 0 15,1-16 4-15,-4 4 4 16,-1-27-8-16,1 7 0 16,-5-20 8-16,0 16 0 15,-14-11 0-15,5 11 4 16,-27-12-4-16,9 12 4 16,-9 1 0-16,5 7 0 15,-9 4 0-15,4 4 4 16,-18 8 0-16,9 4 0 15,-22 0-4-15,9 8 0 0,-5 1-24 16,9 3 4-16,19-8-192 16,3 0 4-16,32-28 48 15,0 4 4-15</inkml:trace>
  <inkml:trace contextRef="#ctx0" brushRef="#br0" timeOffset="24764.024">17702 6218 160 0,'4'-12'88'0,"1"16"-32"0,-5-4 0 0,-5 4-28 16,1 0 0-16,0 15-16 15,-1-3 4-15,1 16-16 16,-1-4 4-16,-4 28-8 15,5-12 4-15,-1 7 8 16,1-7 4-16,4-4 0 16,0-4 0-16,9-8-4 15,0-5 4-15,9-15-4 16,-1 0 0-16,15-12 0 16,-5 0 4-16,8-4-4 15,-3 0 0-15,12-7 0 16,-8 3 4-16,14 8-12 0,-10 0 4 15,0 4-4-15,-4 0 4 16,0 8 0-16,-9 0 4 16,-1-1-12-16,-3 1 4 15,-1 4-4-15,-4 0 4 16,-4 4 4-16,-1-4 0 16,-4 0-8-16,-5-4 4 15,1 0 0-15,-1 0 0 16,1-8-4-16,-1 0 4 15,1-16 0-15,-5 4 0 16,0-20 0-16,0 4 4 0,-5-7-8 16,1 3 0-16,-10-8 4 15,5 4 4-15,-4-8 12 16,0 9 4-16,-5-5-4 16,4 0 0-16,-8 8 8 15,-1 4 4-15,-21 8-8 16,3 4 0-16,-17 9-16 15,9-1 4-15,-14 8-8 16,14 0 4-16,0 0-24 16,9 0 0-16,8-8-128 15,10 4 4-15,22-4-20 16,0 0 4-16,40-12 108 16,-8 4 4-16</inkml:trace>
  <inkml:trace contextRef="#ctx1" brushRef="#br0">18458 15339 0,'-98'-64'15</inkml:trace>
  <inkml:trace contextRef="#ctx0" brushRef="#br0" timeOffset="26404.7654">10944 7399 192 0,'-41'0'108'0,"46"12"-72"15,-5-12 4-15,9 4-4 16,0-4 4-16,31-4-36 16,18-11 4-16,18-9 20 15,-13 4 0-15,80-8 0 16,-31 4 4-16,80 0-20 15,-44 0 0-15,67 8-8 16,-54 4 4-16,81 12-8 0,-54 0 4 16,36 4-4-16,-50 0 0 15,45 4 4-15,-44-4 4 16,4 0-8-16,-36-4 4 16,0-4-4-16,-31 4 4 15,5-4-4-15,-28 4 0 16,-8 0 4-16,-18 0 4 15,-5 0-4-15,-14 0 4 16,-8-4-36-16,-9 0 4 16,0-4-72-16,-5 0 0 15,-4-7 4-15,-4 3 0 0,-5-4 16 16,0 4 4-16,-9 4 64 16,0 0 0-16,-9 0 64 15,4 4 4-15,-8-4-4 16,4 4 4-16,-5-4-4 15,5 0 0-15,0-4-20 16,5 4 0-16,-1-4 12 16,5 4 4-16,5 0-24 15,-1 4 4-15,14 8-28 16,-4 0 4-16,31 4-4 16,-10 0 4-16,32 4-12 15,-13 0 4-15,9 4 0 16,-9-4 0-16,-10 4 16 15,-8-4 4-15,-22 8-12 16,-6-4 0-16,-30 15-8 16,4-7 4-16,-27 16 0 0,10-12 0 15,-10 8-124-15,9-8 4 16,9-1-64-16,5-3 4 16,31 0 108-16,0-4 4 15</inkml:trace>
  <inkml:trace contextRef="#ctx0" brushRef="#br0" timeOffset="27545.9717">17863 6822 168 0,'-9'-19'96'0,"5"-13"-48"0,-1 24 0 16,-4 8-32-16,0 0 0 15,5 4 0-15,-1 0 4 16,5 20 8-16,0-5 4 0,9 21-8 16,0-8 4-1,14 40-4-15,-5-13 0 0,4 53-16 16,-4-25 4-16,0 53 4 15,-5-33 0 1,10 44-8-16,-6-27 4 0,-3 31 0 16,-5-28 4-16,0 40-12 15,-5-39 4-15,-4 51 4 16,0-40 0-16,-4 40-8 16,-1-35 0-16,5 15-4 15,0-36 0-15,9 4 0 16,-4-31 0-16,8-1-16 15,-4-11 0-15,0-12-40 16,-4-17 0-16,-5 5 12 16,0-12 0-16,-5 0 4 15,1-9 4-15,4 5-44 0,0-4 0 16,-5-8-8-16,5-8 4 16,0 0 40-16,0-5 4 15</inkml:trace>
  <inkml:trace contextRef="#ctx0" brushRef="#br0" timeOffset="27967.8749">17836 10122 104 0,'-22'-4'60'15,"13"0"-36"-15,9 4 0 0,-5 0-4 16,5 0 0-16,0 0 16 16,0 0 4-16,-4 4-8 15,0-4 0-15,4 8-4 16,0-1 4-16,8 17-8 16,1-4 0-16,14 16-4 15,-5-4 0-15,0 8-16 16,-1-8 0-16,1 7 0 15,-4-3 4-15,4-12 12 16,-5-4 0-16,5-12 4 16,-5 0 0-16,5-16 0 15,0 0 4-15,9-28-12 16,-4 4 4-16,3-19-12 0,1 7 0 16,0-20-48-16,-5 12 0 15,-4-3-120-15,-4 7 4 16,-5 4 28-16,0 8 4 15,-9 12 72-15,0 5 4 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20.86804" units="1/cm"/>
          <inkml:channelProperty channel="Y" name="resolution" value="473.3727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2-16T20:03:28.03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19363 7081 104 0,'22'-16'56'0,"-4"0"-16"0,-18 12 4 15,4-4-20-15,1 0 4 16,-5-4-8-16,0 8 0 15,-5-4-8-15,1 1 0 16,-10-1-4-16,1 0 4 16,-14 0-8-16,5 4 0 15,-10 0-4-15,6 0 4 16,-19 0 8-16,4 0 0 16,-21 0-12-16,13 4 0 15,-32-4 4-15,14 4 4 16,-27 0-4-16,13 0 0 0,-17 0-8 15,17 0 4-15,-22 0 0 16,14 0 0-16,-23 4-4 16,22 0 4-16,-21 4 8 15,25 0 4-15,-12 4-4 16,17 0 4-16,-8 3-12 16,22 1 4-16,0 4-4 15,13-4 0-15,0 4 0 16,9-4 4-16,5 4 4 15,13 0 4-15,14 4-8 16,0-4 4-16,30 11 0 16,1-3 0-16,36 4 0 15,-14-8 0-15,45 8-4 16,-18-4 0-16,50 4 8 0,-19-9 0 16,37-3-8-1,-28-4 0-15,45 4-4 0,-31-4 4 16,27 0-4-16,-32-8 4 15,18 0-4-15,-22-4 4 16,5 0-4-16,-23-4 4 16,13 0-4-16,-26 0 0 15,8-12 0-15,-17 4 0 16,4-20 0-16,-18 8 4 16,0-12-4-16,-9 5 0 15,-13-1 0-15,-4 4 4 16,-15 0-4-16,-3 4 0 0,-14-4-4 15,0 0 4-15,-18 0 0 16,5 4 4-16,-28-11-8 16,10 7 4-16,-36-4 0 15,9 4 0-15,-54 0 4 16,27 4 4-16,-50 0-4 16,24 0 4-16,-19 5-8 15,27 3 0-15,-14 4 4 16,28 0 4-16,8 4-88 15,14 0 0-15,5 4-92 16,12 0 4-16,10 16 100 16,9 0 4-16</inkml:trace>
  <inkml:trace contextRef="#ctx0" brushRef="#br0" timeOffset="1171.9581">18785 8478 148 0,'45'-8'84'0,"-23"4"-36"0,-22 0 0 0,5 0-20 16,-5 0 0-16,0-4 8 16,0 4 4-16,-9-8-28 15,0 4 0-15,-9-12-12 16,5 8 4-16,-28-4-4 16,10 1 4-16,-27-5 0 15,13 4 0-15,-31 0-8 16,13 4 4-16,-40-4 8 15,23 4 0-15,-37 0-4 16,23 4 4-16,-40 8-8 16,31 0 4-16,-40 4-4 15,31-4 0-15,-18 4-4 16,23 0 4-16,-1 8 0 16,19-4 0-16,-1 12 0 15,14-4 4-15,9 8-8 16,9-4 4-16,13 3-4 0,9-3 4 15,14 8 4-15,4-8 0 16,27 8-4-16,-4-4 0 16,30 8 0-16,-3-4 4 15,39 3-4-15,-13-3 0 16,50 4-4-16,-28-12 0 16,55-4 8-16,-23 0 4 15,31-4-8-15,-31-4 0 16,40-4 0-16,-36-4 4 15,32-4-4-15,-27 0 4 0,18-8-4 16,-28 4 0-16,10-12 0 16,-27 4 4-16,0-12 8 15,-13 8 0-15,-18-4 4 16,-10 4 0-16,-17-7-16 16,-5 3 0-16,-22 0 0 15,0 4 4-15,-31-4 0 16,4 4 4-16,-49-8-4 15,9 8 0-15,-68 8-4 16,28 1 0-16,-81-1 0 16,36 0 4-16,-63 8-52 15,40 0 0-15,-31 0-88 16,41 0 4-16,-15 28 28 16,33-4 4-16</inkml:trace>
  <inkml:trace contextRef="#ctx0" brushRef="#br0" timeOffset="25198.1144">18539 16393 148 0,'0'-35'80'0,"4"39"-48"16,-4-4 4-16,0 0-20 16,0 0 0-16,0 12 8 15,0-1 0-15,5 29 0 16,-1-4 4-16,10 28-16 0,-5-16 0 15,-5 47-8-15,1-15 4 16,-5 35-12-16,0-19 4 16,0 3 0-16,0-19 0 15,-5-9-76-15,1-15 4 16,-5-12-56-16,4-8 4 16,-4-36 96-16,0 0 4 15</inkml:trace>
  <inkml:trace contextRef="#ctx0" brushRef="#br0" timeOffset="25604.3915">18458 16183 184 0,'-13'-20'104'0,"4"-4"-64"0,5 20 0 0,4-4-8 15,0 0 0-15,0 12-16 16,0 0 0-16,0 8-12 15,0 0 0-15,-5 16-4 16,1-9 0-16,-5 21 0 16,4-8 0-16,-4 8 0 15,0-12 4-15,5 0-8 16,-1-5 0-16,5-11 8 16,0-4 0-16,9-24-8 15,0 5 0-15,9-13 4 0,-4 4 0 16,12-20 4-16,-8 0 0 15,9 8 12 1,-4 4 4-16,3 28 12 0,-3 0 0 16,4 4-20-1,-5 0 0-15,5 20-12 0,-5-4 4 16,10 12-32-16,-6-8 4 16,-3 8-100-16,-5-8 4 15,4 11-12-15,-8-7 4 16,-6 0 108-16,1-4 0 15</inkml:trace>
  <inkml:trace contextRef="#ctx0" brushRef="#br0" timeOffset="26463.8245">18955 17902 216 0,'-22'-40'120'0,"-5"20"-96"16,23 16 4-16,-5-4 4 15,0 0 4-15,-9 12-8 16,4-4 0-16,-4 20-16 0,5-4 0 15,4 24-12-15,0-12 0 16,14 19 0-16,-5-7 0 16,13-4-4-16,0-8 4 15,14-4-40-15,-4-4 4 16,8-20-52-16,-4 0 4 16,9-16 24-16,-5 4 0 15,0-12 52-15,-4 4 0 16,-5 0 72-16,-4 0 0 15,-9-8-16-15,0 4 0 16,-9-7-8-16,0 7 0 16,-4-8-32-16,-1 8 0 0,1 8-8 15,-1 4 4-15,5 12-4 16,0 0 0-16,5 16-4 16,-1 0 4-16,5-8-4 15,5-4 4-15,4-4 0 16,0 0 0-16,4-20-20 15,-4 0 0-15,-5-8 20 16,1 4 0-16,-10 8 0 16,1 5 0-16,-5-5 0 15,0 4 4-15,0 0-8 16,0 4 4-16,0 4-4 16,0 4 4-16,4 8 0 15,1 0 4-15,4 4-8 16,-5-4 4-16,14 4 0 15,-5-4 0-15,14-12-4 16,-4 0 4-16,8-12 0 0,-9 0 0 16,1-12 0-16,-5 0 0 15,-5-12 0-15,-4 4 4 16,-14-15-4-16,1 11 4 16,-18-28-4-16,4 16 0 15,-5-15 0-15,5 11 0 16,1 8 8-16,3 13 4 15,5 27 4-15,0 0 0 16,9 39-16-16,0-7 4 16,18 40 8-16,0-16 4 0,27 0-4 15,-9-9 4-15,17-7-12 16,-12 0 4-16,3-24-24 16,-3-4 0-16,-1-20-112 15,-4 0 4-15,-5-16-8 16,-4 8 4-16</inkml:trace>
  <inkml:trace contextRef="#ctx0" brushRef="#br0" timeOffset="75864.9232">2601 7833 140 0,'-14'0'80'0,"14"-8"-44"16,0 8 4-16,0-4-24 16,5 0 0-16,26 0 8 15,-13 0 0-15,49 4-4 16,-9 0 4-16,50 0-20 15,-23 0 4-15,67 8-4 16,-27 0 0-16,72 0 0 16,-45-4 0-16,68 12-4 15,-46-4 0-15,23 0 0 16,-36-4 4-16,-4-4 0 16,-27 0 0-16,-14 0-8 0,-22 0 4 15,-13-8-20-15,-14 0 0 16,-13 0-40-16,-10 0 0 15,-12-4-84-15,-5 4 0 16</inkml:trace>
  <inkml:trace contextRef="#ctx0" brushRef="#br0" timeOffset="76443.0885">2404 8569 188 0,'4'12'104'0,"32"-16"-68"0,-31 4 0 16,26-4-12-16,-4 0 4 16,53 4 4-16,-26 0 4 15,49 0-8-15,-18 0 4 16,58 0-28-16,-26 0 4 16,48 0 4-16,-39 0 0 15,48 0-8-15,-31 0 0 16,32 4-4-16,-32 0 0 15,14 0 0-15,-36-4 0 0,-5 0 0 16,-22 0 4-16,-13 0-36 16,-14 0 4-16,-18 4-20 15,-4-4 4-15,-14 4-12 16,-4 0 0-16,-14 0-40 16,-4 0 0-16,-13 4 32 15,-1 0 0-15</inkml:trace>
  <inkml:trace contextRef="#ctx0" brushRef="#br0" timeOffset="77036.8786">2386 9206 176 0,'-22'20'100'0,"26"-12"-60"0,-4-8 0 0,9 0-4 16,0 0 0-16,18 4-4 15,0 0 0-15,35-4-4 16,-8 0 0-16,49 4 4 15,-23 0 0-15,59 0-12 16,-31 0 4-16,57 0-12 16,-26 0 4-16,45 0-12 15,-32-4 0-15,40 4-4 16,-35 0 0-16,8-4 4 16,-30 0 4-16,-6-4-12 15,-26 0 4-15,-4 0-4 0,-23 0 4 16,-4 0-4-16,-14 0 4 15,-5 0-32 1,-8 4 0-16,0 0-68 0,-14 0 0 16,-13 4-40-16,0 0 4 15,-13 12 64 1,-1-4 0-16</inkml:trace>
  <inkml:trace contextRef="#ctx0" brushRef="#br0" timeOffset="77505.6741">2516 10046 156 0,'-23'4'84'0,"46"0"-32"15,-23-4 0-15,18 0-16 0,-9 0 0 16,35 0-4-16,-8 0 0 15,45 4 0-15,-14 0 4 16,72 0-20-16,-41-4 4 16,77 4-4-16,-32 0 4 15,58 0-8-15,-40 0 4 16,45 0-8-16,-36-4 0 16,14 0-8-16,-32 0 4 15,-9-4-24-15,-22 0 4 16,-18 0-64-16,-27 0 0 15,-9 4 12-15,-9 0 4 16,-22 0-36-16,-4 0 0 0,-19 12 32 16,-4 0 4-16</inkml:trace>
  <inkml:trace contextRef="#ctx0" brushRef="#br0" timeOffset="77958.8236">2507 10874 168 0,'-32'4'96'0,"37"4"-64"0,-5-8 4 15,13 0-12-15,-8 0 4 16,26 0-8-16,-8 0 4 16,35 0 0-16,-9 0 0 15,45 4 0-15,-18-4 0 16,58 4-12-16,-31 0 4 15,58 4 0-15,-35-4 4 0,44 3-16 16,-32 1 0-16,33 0 4 16,-33 0 4-16,19-8-12 15,-27 0 0 1,35-4-140 0,-35 0 0-16,-9 0 44 15,-27 0 0-15,-9 4 28 16,-13 0 4-16</inkml:trace>
  <inkml:trace contextRef="#ctx0" brushRef="#br0" timeOffset="79771.4463">2368 11666 176 0,'9'-4'100'0,"9"-4"-56"15,-18 8 4-15,18-8-4 16,0 8 0-16,17 0-8 15,-3 0 4-15,39 0-4 16,-12 0 0-16,44 0-12 0,-27 0 0 16,62 8-16-16,-30-8 4 15,66 0-8-15,-39 0 0 16,66 0 0-16,-49 0 4 16,41 0-4-1,-46 0 0-15,-3 0-4 0,-24 0 4 16,-26 0-28-16,-17 0 4 15,-19-8-44-15,-14 4 4 16,-8 0-16-16,-4 0 4 16,-19 4-36-16,0 0 4 15,-4 8 16-15,-9 4 4 16</inkml:trace>
  <inkml:trace contextRef="#ctx0" brushRef="#br0" timeOffset="80302.732">2605 12505 176 0,'-4'4'96'0,"4"-4"-56"0,0 0 4 15,4 0-8-15,1 0 0 16,17 0-4-16,5 0 4 16,22 0 4-16,-4 0 0 15,27 0-4-15,-10 0 0 16,41 0-16-16,-18 0 4 16,58 0-4-16,-31 0 0 0,49-4-16 15,-31 4 4 1,45 0-4-16,-32 0 4 0,27-4-8 15,-36 0 0-15,10-8 4 16,-33 4 0-16,-3-3-72 16,-19 3 0-16,-17-4-52 15,-18 0 4-15,-14 4-28 16,-18 12 0-16,1 4 96 16,-23-4 0-16</inkml:trace>
  <inkml:trace contextRef="#ctx0" brushRef="#br0" timeOffset="80849.6452">2332 13409 192 0,'9'0'104'16,"45"-16"-68"-16,-50 12 4 0,32-4 0 16,-5 4 4-16,46 0 4 15,-19 0 0-15,49 0 0 16,-22 0 4-16,67 0-36 15,-44 4 4-15,71-4-12 16,-40 0 4-16,58 0 0 16,-45 0 0-16,36 4 12 15,-45 0 0-15,14-8-12 16,-28 4 0-16,6-4-8 0,-28 0 0 16,18 0-56-16,-26 0 0 15,-5 0-116-15,-14 4 0 16,-4 4 24-16,-13 4 4 15</inkml:trace>
  <inkml:trace contextRef="#ctx0" brushRef="#br0" timeOffset="82523.2414">399 8156 212 0,'35'59'116'0,"10"-15"-96"0,-40-40 4 0,4 8 4 16,0-4 0-16,4-4-16 16,0 0 4-16,-13-12 4 15,5 4 4-15,-5-24-8 16,0 8 0-16,-5-24 12 15,5 5 0-15,0-21-28 16,0 8 4-16,5-19-8 0,4 11 4 16,13-4-36-1,1 12 4-15,-1 9-36 0,5-1 0 16,0 12 32-16,4 4 4 16,-4 8 16-16,0 4 4 15,4 4 20-15,-9 1 4 16,-4 7 44-16,0 4 0 15,-4 8-36-15,-10-1 4 16,-4 9-20-16,0-4 0 16,-13 12-4-16,-1-4 4 15,1 16-12-15,-9 0 4 16,8 0 8-16,1-5 4 16,13-3-8-16,4-4 0 15,19-16 0-15,-10-4 0 0,18-16 4 16,-13 0 0-16,14-8-4 15,-10 4 4-15,-18-4-12 16,5 5 4-16,-22-1-40 16,-5 4 4-16,0 8-32 15,-4 0 0-15,8 0-16 16,5 0 0-16,23-16 56 16,-5 4 4-16,13-4 324 31,-188-16-296-31,346 68 72 15,-158-36 4-15,-18 16-44 16,5-4 0-16,0 12-32 16,-4 0 4-16,8 0-8 15,-4 0 0-15,14-8 4 0,-10-1 4 16,9-11-12-16,-8 0 4 16,8-7 0-16,-13-1 4 15,5-8 8-15,-1 4 4 16,-13-12-20-16,4 0 4 15,5 4 4-15,0 0 4 16,-4 8-4-16,4 4 0 16,-5 12 0-16,14 0 0 15,4 0 4-15,5-4 0 16,-4 0 0-16,-1 0 4 0,5-8 0 16,-14 0 4-16,1-12 0 15,-1 0 0-15,-13-7-12 16,0 3 0-16,-13 0-48 15,8 4 4-15,-13-12-56 16,5 12 0-16,22-8-8 16,0 5 0-16,22-9 76 15,1 4 4-15</inkml:trace>
  <inkml:trace contextRef="#ctx0" brushRef="#br0" timeOffset="82757.6334">1531 7193 248 0,'-27'23'136'0,"-27"9"-64"16,50-28 4-16,-18 16-44 15,8-4 0-15,1 4-28 16,-5-4 0-16,18 0-12 16,0 0 0-16,18-8 8 0,-5 0 0 15,14 0 0 1,-5-4 0-16,10 8 8 16,-5-1 0-16,-14 9 20 0,0 0 4 15,-13 8-24-15,0 0 4 16,-17 4-12-16,8-4 4 15,-18-4-92-15,4-5 0 16,1-7-96-16,9-4 4 16,4-16 108-16,4 4 4 15</inkml:trace>
  <inkml:trace contextRef="#ctx0" brushRef="#br0" timeOffset="96981.6884">4118 7988 144 0,'0'-4'80'0,"0"-15"-72"15,0 15 0-15,0-12 16 16,0 8 0-16,0 0-8 15,0 0 0-15,0 8 12 16,0 0 0-16,0 0 0 16,0 0 0-16,0 4-12 15,0 0 4-15,0 4-16 0,0 0 4 16,0 4 8-16,0-8 0 16,0 4-4-16,0 0 0 15,0 7 8-15,0-3 0 16,0 8-8-16,0-4 0 15,0 12-8-15,0-4 4 16,-4 16-4-16,-1-8 0 16,1 15 0-16,-1-11 0 15,5 12-4-15,-9-8 4 16,5 19 0-16,-1-3 0 16,5 8-4-16,0-9 4 15,0 1 0-15,0-4 4 0,0 12-8 16,0-13 4-16,0 17-4 15,0-8 0-15,0 3 4 16,0-11 0-16,0 24-4 16,0-21 4-16,0 17-4 15,0-12 0-15,0 11 0 16,0-15 0-16,0 20-4 16,0-17 4-16,0 21 0 15,0-16 0-15,0 7 0 16,0-7 4-16,0 12-4 15,0-17 0-15,0 17 0 16,0-16 0-16,0 3-4 16,0-11 4-16,0 20 4 15,0-17 0-15,0 17-8 0,0-12 4 16,0 7 0-16,0-15 4 16,-4 16-8-16,4-9 4 15,-5 13 0-15,5-12 4 16,0 3-8-16,0-7 4 15,0 12 0-15,0-12 4 16,0 11 0-16,0-7 0 16,0 4-8-16,0-13 0 15,0 13 4-15,0-8 4 16,0 7-4-16,0-11 0 0,0 20 0 16,0-17 0-16,0 5 0 15,0-12 0-15,5 24 0 16,-1-17 0-16,-4 13 0 15,0-12 0-15,0 7 4 16,0-11 0-16,0 12-8 16,0-13 4-16,0 17 0 15,0-16 0-15,0 11 0 16,0-11 0-16,0 12 0 16,0-16 4-16,0 15-8 15,0-11 4-15,-4 16 0 16,-1-17 0-16,1-3 0 15,4-8 4-15,-5-4-8 16,5-4 4-16,0 7 0 16,0-7 0-16,0-8 0 15,0-4 0-15,0 4 0 0,0-4 0 16,0 4-4-16,0-4 4 16,0 0 0-16,0-1 0 15,0-7-8-15,0 0 0 16,0-8-8-16,0-4 0 15,0-8 12-15,0 4 0 16,0-8-4-16,0-4 0 16,0 1 4-16,0-1 4 15,0-8-4-15,0 4 4 16,0-28 0-16,0 8 4 16,0-11-8-16,0 7 4 15,0-16 0-15,0 12 0 0,0-19 0 16,0 7 4-16,0-4-4 15,0 13 0-15,5-13 0 16,-5 8 0-16,0-15-4 16,0 11 4-16,0-4-4 15,0 12 4-15,0 9 0 16,0 7 4-16,0 8-8 16,0 4 4-16,0 8 0 15,0 4 4-15,-5 16-4 16,5 0 0-16,0 16 0 15,-9 0 0-15,5 20-4 16,-1-8 4-16,1 43 0 16,-1-11 0-16,5 27 0 15,0-19 0-15,-4 32 0 16,0-25 4-16,4 29-8 0,-9-25 4 16,4 37 0-16,5-25 0 15,0 24 0-15,0-19 4 16,-4 7-4-16,-1-15 0 15,1-1-4-15,-1-15 4 16,1 0 0-16,4-17 4 16,0-11-4-16,0-8 0 15,0-16 0-15,0-8 4 16,0-16-8-16,0 0 4 16,0-8 4-16,4 0 0 0,1-28-8 15,-1 8 0-15,-4-24 8 16,0 9 0-16,5-41-8 15,-5 20 0-15,0-23 8 16,0 15 0-16,4-23-4 16,1 19 0-16,-5-15 0 15,0 19 0-15,9-24-4 16,-9 13 4-16,0-17 0 16,0 21 0-16,0-21 0 15,4 25 4-15,0-25-8 16,-4 21 4-16,0-9 0 15,0 12 4-15,0-15-4 16,0 15 4-16,0-15-12 16,0 19 4-16,5-11 8 15,-1 11 0-15,1-16-12 16,-1 17 4-16,5-17 8 0,-9 21 0 16,0-25-4-16,0 20 0 15,5-11 0-15,-5 7 4 16,4-11-8-16,-4 15 4 15,0-20 0-15,0 21 4 16,0-13-4-16,0 13 0 16,0-21-4-16,0 20 4 15,0-19 4-15,0 19 0 16,0-19-12-16,0 15 0 16,0-11 12-16,0 15 4 15,0-24-8-15,0 25 0 0,0-25 0 16,0 21 0-16,0-1 0 15,0 8 0-15,0-11-4 16,0 11 4-16,0-15 0 16,0 19 0-16,0-8 0 15,0 13 0-15,0-21 0 16,0 20 0-16,5-15 0 16,-1 7 0-16,5 0-4 15,0 13 4-15,-4-17 0 16,4 8 4-16,-5-7-4 15,1 11 0-15,-5-4 0 16,0 17 4-16,0-5-4 16,0 8 0-16,0-8 0 15,0 5 0-15,0-5 0 16,0 8 4-16,0-8-8 16,0 9 0-16,4-25 8 0,-4 16 0 15,9-15-8-15,-9 11 4 16,0-16 0-16,0 16 0 15,-9 1 0-15,9 11 4 16,-4-8-8-16,-1 12 4 16,1 1 0-16,-1 3 0 15,1 4 0-15,-1 4 0 16,5-8-4-16,0 8 4 16,0-3-4-16,0 3 4 15,0 8 0-15,0 0 0 0,0 20-4 16,0 0 4-16,0 20 0 15,0-4 4-15,0 24 0 16,0-5 4-16,-9 53-4 16,5-20 4-16,-1 51-8 15,1-27 4-15,-1 35-4 16,1-24 4-16,-1 49-4 16,-8-37 0-16,4 40 0 15,4-35 0-15,1 43-4 16,0-32 4-16,4 28 0 15,-9-27 4-15,18 11-4 16,-9-24 4-16,4 25-4 16,-4-33 0-16,0 32 0 15,0-31 4-15,-4 31-8 16,4-32 0-16,0 37 4 16,0-33 4-16,-14 20-8 0,5-27 4 15,5 27 0-15,-1-28 0 16,5 17 0-16,0-29 0 15,-4 25 0-15,4-29 4 16,0 33-8-16,0-29 0 16,0 25 4-16,0-29 4 15,0 21-4-15,4-25 0 16,-4 21 0-16,0-25 4 16,0 25-8-16,0-17 4 15,0 24 0-15,0-19 0 16,5 15 0-16,-1-15 4 0,-4 3-8 15,0-19 4-15,0 27 0 16,0-23 0-16,0 23 0 16,0-23 4-16,5 12-8 15,-1-13 4-15,-8 17 0 16,4-13 0 0,-5 52 0-1,5-23 4-15,0-5-4 16,0-19 4-16,5-17-8 15,-5-15 4-15,4-4 0 16,1-8 4-16,4-13-4 16,-9-3 0-16,4-4 0 15,-4-4 0-15,0-8 0 16,0 0 4-16,0-8-8 16,0 0 4-16,0-16-4 15,0 0 4-15,0-32 4 0,0 8 0 16,4-23-8-16,1 3 4 15,-1-36 4-15,1 17 0 16,-1-37-8-16,5 25 0 16,-9-37 4-16,5 29 0 15,-1-41-4-15,1 29 4 16,-5-24 0-16,0 31 4 16,0-35-8-16,0 31 4 15,4-11 0-15,-4 19 4 16,0-23-8-16,0 19 4 0,0 1 0 15,0 15 4-15,0-15-4 16,0 15 0-16,0-11 0 16,0 19 0-16,5-12 0 15,-5 13 0-15,4-5 0 16,5 12 0-16,-9-11-4 16,0 15 4-16,0-4 0 15,0 13 0-15,0-29 0 16,0 16 4-16,5-19-8 15,-5 11 4-15,4-7 0 16,-4 15 0-16,0-16 0 16,0 17 4-16,-4-1-4 15,4 8 0-15,-5-3 0 16,5 11 0-16,-13-16 0 16,8 12 0-16,1-27 0 15,-1 15 0-15,5-11 0 0,0 7 0 16,0-8-4-16,0 13 4 15,5-9-4-15,-1 8 4 16,-4 1 0-16,0 11 4 16,0-20-4-16,0 17 4 15,0-21-8-15,0 16 4 16,5-23-4-16,-5 15 4 16,4-20 0-16,-4 13 4 15,0 3-4-15,0 13 0 16,0-21 0-16,0 16 0 15,0-15-4-15,0 11 0 0,0-8 4 16,0 13 4-16,0-21-8 16,0 20 4-16,0-11 0 15,0 11 0-15,9-11-4 16,-9 15 4-16,5-16 0 16,-5 13 0-16,4-9 0 15,1 12 4-15,-1-19-8 16,1 19 4-16,-1-20 0 15,5 17 0-15,-9-9 0 16,0 16 4-16,0-7-4 16,0 11 0-16,0-8 0 15,0 13 0-15,0-9-4 16,0 8 4-16,0-8 0 16,0 13 0-16,0-1 0 15,0 8 0-15,0-12 0 16,0 4 4-16,0 1-4 0,0 7 0 15,0 0-4-15,0 8 4 16,0 8 0-16,0 4 0 16,0 0-4-16,0 4 4 15,4 9 0-15,-4-1 0 16,5 11 0-16,-1 1 4 16,-4 4-8-16,0 0 4 15,0 20-4-15,0-4 0 16,-4 32 8-16,-1-9 0 15,1 41-4-15,-5-20 4 0,-4 51-8 16,-1-27 4-16,1 35 0 16,4-28 4-16,0 45-8 15,4-33 4-15,-8 28 0 16,4-31 4-16,0 23-4 16,5-32 0-16,4 25 0 15,-9-29 4-15,0 13-4 16,0-25 0-16,0 5-64 15,9-21 4-15,-9-3-68 16,4-12 0-16,1 7 52 16,-1-15 0-16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20.86804" units="1/cm"/>
          <inkml:channelProperty channel="Y" name="resolution" value="473.3727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2-16T20:05:46.046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21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420.86804" units="1/cm"/>
          <inkml:channelProperty channel="Y" name="resolution" value="473.37277" units="1/cm"/>
          <inkml:channelProperty channel="T" name="resolution" value="1" units="1/dev"/>
        </inkml:channelProperties>
      </inkml:inkSource>
      <inkml:timestamp xml:id="ts1" timeString="2018-02-16T20:06:14.616"/>
    </inkml:context>
  </inkml:definitions>
  <inkml:trace contextRef="#ctx0" brushRef="#br0">13893 13198 252 0,'27'-8'140'15,"-27"16"-100"-15,0-8 4 0,-5 8-32 16,5-4 0-16,-8 20 0 16,3-4 4-16,5 23-4 15,0-11 4-15,9 16-16 16,-5-8 0-16,1 7 8 15,-1-3 4-15,1-4-108 16,-1-4 0-16,1-8-72 16,4-4 4-16,0-28 144 15,-5 0 0-15</inkml:trace>
  <inkml:trace contextRef="#ctx0" brushRef="#br0" timeOffset="359.3975">13929 13078 200 0,'-67'-43'112'0,"13"27"-60"0,45 12 0 16,-18 4-28-16,5 0 0 15,-14 12-4-15,9 4 0 16,-9 11-8-16,5-3 4 16,0 24-12-16,8-8 4 0,14 24-8 15,5-9 4 1,22 13-4-16,-5-12 4 0,45 7 8 15,-13-7 0-15,40-12-8 16,-18-8 4-16,14-20 0 16,-9-5 4-16,-5-30 8 15,-14 3 0-15,-8-24-12 16,-9 8 0-16,-23-28-4 16,1 13 0-16,-32-21-4 15,0 12 4-15,-40 4-12 16,9 13 4-16,-19 15-56 15,10 4 4-15,0 16-60 16,13 4 4-16,27 4-44 16,5 0 0-16</inkml:trace>
  <inkml:trace contextRef="#ctx0" brushRef="#br0" timeOffset="687.5454">14650 13130 188 0,'-50'-48'104'0,"46"44"-52"0,4 4 0 0,0 0-8 16,0 0 0-16,0 16-32 16,0 0 0-16,9 20-12 15,-5-8 4-15,28 28 0 16,-10-9 0-16,5 9-72 16,-5-8 0-16,-4 8-60 15,-4-13 0-15,-10-7 68 16,0-8 0-16</inkml:trace>
  <inkml:trace contextRef="#ctx0" brushRef="#br0" timeOffset="1062.5709">14582 13134 280 0,'9'-56'156'0,"18"21"-108"16,-27 23 4-16,32-4-28 0,-10 0 0 15,23-4-12-15,-10 4 4 16,15 4-20-16,-10 4 4 15,5 8 8-15,-9 0 0 16,-14 16-8-16,0 0 4 16,-22 20-4-16,0-4 4 15,-22 3-4-15,4-3 4 16,-9 8-8-16,5-8 0 16,4 0 0-16,4-4 4 15,10-9 0-15,-1 1 0 16,5-12-4-16,0 0 4 0,14-8 0 15,-5 0 4-15,9 0 8 16,0 0 4-16,4 0-12 16,0 0 4-16,-4 12-4 15,0 0 4-15,0 12-36 16,-4-4 4-16,-1 4-56 16,-4-4 4-16,9-4-56 15,0-4 4-15,4-8 28 16,-4-4 0-16</inkml:trace>
  <inkml:trace contextRef="#ctx0" brushRef="#br0" timeOffset="1609.484">15240 13445 284 0,'18'-4'156'0,"0"-12"-144"15,-18 12 4-15,5-8-16 0,-1 4 4 16,1-8 0-16,-1 0 0 15,1-4-8-15,-1 4 4 16,-4 0 24-16,0 0 0 16,-4 4-12-16,-1 4 4 15,-8 12-16-15,4-4 0 16,0 16 0-16,0 0 4 16,9 8-8-16,0-4 0 15,18-4-40-15,-5-4 4 0,32-12 0 16,-9 0 0-16,4-4 32 15,-4 0 0-15,-5-8 12 16,-4 0 4 0,0-4 0-16,-5 4 0 0,-4-8 28 15,-5 4 4-15,-4 0-8 16,0 0 0-16,-9 5-12 16,0 3 0-16,-18 8-16 15,5 0 0-15,-9 12-4 16,4-5 0-16,13 9 0 15,1-4 0-15,13-4 0 16,0 0 4-16,13-8-4 16,-4 0 0-16,4-8 0 15,1 0 0-15,-5-4 0 16,0 0 4-16,-5 1-8 16,0 3 4-16,-8 4-4 0,-1 0 4 15,1 8 0-15,-1 0 4 16,5 11-72-16,-4 1 4 15,8 0-28-15,1-4 0 16,12-4-40-16,-3 0 0 16</inkml:trace>
  <inkml:trace contextRef="#ctx0" brushRef="#br0" timeOffset="1906.3804">15974 13250 192 0,'0'-20'104'0,"-4"0"-60"0,-1 16 4 15,5-8-28-15,0 0 4 16,-4 4-20-16,-1 0 0 15,1 8 4-15,-1 0 0 0,-3 8-4 16,3-4 4-16,-4 16-16 16,0-4 4-16,9 12 4 15,0-5 4-15,9 9-4 16,0-8 4-16,4-4 0 16,1-4 0-16,8-12 20 15,-4 0 4-15,5-16 12 16,-10 4 4-16,-4-12-20 15,-5 0 0-15,-8-24-12 16,-1 9 0-16,-26-37-12 16,9 16 0-16,-14-47-4 15,9 19 4-15,0 1-72 16,5 11 4-16,13 4-124 16,0 13 0-16,13 3 120 15,-4 0 0-15</inkml:trace>
  <inkml:trace contextRef="#ctx0" brushRef="#br0" timeOffset="2812.6898">18951 13377 220 0,'-41'-4'124'0,"50"-16"-64"0,-9 16 0 0,14-8-36 15,-5 0 4-15,22-4-12 16,-4 0 0-16,13-4 8 16,-8 1 4-16,3 7-24 15,-3 4 4-15,-10 8-4 16,-4 0 4-16,-18 24-8 16,0-1 4-16,-13 13-4 15,-1-4 0-15,-8 8-4 16,8-8 4-16,5 0-4 0,5-5 4 15,8-3 0 1,1-4 0-16,13-12-4 0,0 0 4 16,9 0 0-16,-5-4 0 15,5 0-40-15,-5 0 4 16,18-4-56-16,-4 0 0 16,0-4-36-16,-5 0 0 15,5-4 84-15,-9 0 0 16</inkml:trace>
  <inkml:trace contextRef="#ctx0" brushRef="#br0" timeOffset="3172.0904">19269 13138 196 0,'-41'-44'108'0,"-26"24"-72"0,54 16 0 0,-28 4-16 15,15 0 4-15,-24 8-20 16,10 0 4-16,-14 16 0 15,10-4 4-15,-10 28-4 16,14-12 0-16,4 27-8 16,9-11 0-16,36 24 4 15,-5-13 0-15,41 13 8 16,-9-20 0-16,31-1 12 16,-13-7 4-16,35-20 8 15,-17-4 4-15,22-24-16 16,-23 0 4-16,1-44-16 0,-9 12 4 15,-14-31-12-15,-4 11 4 16,-41-28-8-16,1 17 0 16,-55-5-20-16,15 12 4 15,-28 9-72-15,14 11 4 16,-9 12-32-16,8 4 4 16,23 24-28-16,5-4 4 15</inkml:trace>
  <inkml:trace contextRef="#ctx0" brushRef="#br0" timeOffset="8128.4616">20155 13090 276 0,'0'40'152'0,"4"24"-124"0,-4-56 0 15,18 32-20-15,-9-5 0 16,13 29-4-16,1-12 0 15,4 15-48-15,-5-7 0 16,-4-4-72-16,0-12 0 16,-9-16 24-16,0-9 4 15</inkml:trace>
  <inkml:trace contextRef="#ctx0" brushRef="#br0" timeOffset="8503.4872">20088 13027 260 0,'9'-44'140'15,"22"8"-92"-15,-27 28 4 0,23-8-28 16,0 4 4-16,18-4-12 16,-5 4 4-16,14 4-16 15,-9 0 4-15,4 20-4 16,-9 0 0-16,-18 12 0 16,1-4 4-16,-23 20-4 15,0-8 0-15,-18 8-4 16,4-13 0-16,-8 5-4 15,4-4 4-15,0-4-4 16,5-4 4-16,8-8 0 0,1 0 0 16,13-8-4-1,0 0 4-15,9-4-4 0,0 0 4 16,8 0 8-16,-3 0 4 16,8 12 0-16,-8-4 0 15,-6 16-8-15,-3-1 0 16,-5 13-16-16,0-8 4 15,0 4-80-15,-5-4 0 16,5-4-28-16,-4-4 0 16,4-9 8-16,0-3 4 15,13-12 96-15,-4 0 0 16</inkml:trace>
  <inkml:trace contextRef="#ctx0" brushRef="#br0" timeOffset="8753.5046">20826 13464 232 0,'14'8'128'0,"3"-12"-80"0,-17 4 0 0,5-12-32 16,4 5 0-16,0-13-8 16,-5 4 4-16,1-8 0 15,-1 4 0-15,-4 0 12 16,0 4 4-16,-13 4-12 16,4 0 0-16,-14 16-12 15,6-4 0-15,-1 20-4 16,4-4 4-16,10 12-72 15,-1-4 0-15,23 0-32 16,-4-4 4-16,35-9 20 0,-13-3 4 16,17-8 0-1,-8 0 4-15</inkml:trace>
  <inkml:trace contextRef="#ctx0" brushRef="#br0" timeOffset="9284.7936">21198 13345 200 0,'-9'-28'112'0,"-9"8"-68"0,13 16 0 16,-4 0-24-16,0 0 0 15,-9 8-8-15,5 0 0 16,-9 8-12-16,4 0 0 16,4 4 0-16,1-4 0 15,17 0 4-15,1 0 0 0,4-8-4 16,0 0 0 0,13-12 0-1,-4 0 4-15,0-4-4 16,0 4 4-16,0 4 4 15,-5 0 0-15,1 12-8 16,3 0 0-16,-3 8-52 16,-1 0 0-16,10-4-24 15,-5-4 4-15,13-8 32 16,-9 0 0-16,5-8 32 16,-4 0 4-16,-10-8 40 15,0 4 4-15,-4-4 4 16,-4 0 0-16,-5 0-32 15,0 0 4-15,0 0-16 16,0-3 0-16,4 7 8 16,1 4 0-16,-5 8 0 0,0 0 0 15,-5 16 16-15,1-5 0 16,4 21-20-16,0-8 4 16,13 4-12-16,1-8 4 15,8 0 12-15,-4-4 0 16,4-8 20-16,-4 0 0 15,-4-16 24-15,4 0 0 16,-18-20-20-16,0 4 0 16,-14-24-8-16,10 4 4 15,-14-47-28-15,4 19 0 16,-17-75-96-16,9 32 0 16,-19-49-136-16,6 33 0 0</inkml:trace>
  <inkml:trace contextRef="#ctx0" brushRef="#br0" timeOffset="10956.7832">8988 13321 228 0,'-5'-4'128'0,"23"-8"-92"0,-18 8 0 0,14 0-24 16,-6 0 4-16,33-4-4 16,-5 0 4-16,4 4-4 0,-4-4 4 15,4 20-12-15,-4-8 4 16,-9 20-8-16,-5-4 4 15,-18 20-8-15,1-8 4 16,-23 24 4-16,5-5 0 16,-19 1-8-16,5-8 4 15,1-4-4-15,3-9 0 16,19-15 0-16,-1 0 4 16,14-12-8-16,0 0 0 15,9 0 4-15,-5 0 0 16,5 0 8-16,-4 0 0 0,4 8 0 15,-5-4 0 1,-4 8 32-16,0-4 4 0,-13 16-24 16,-1-4 0-16,-26 11-12 15,4-3 0-15,-18 8-4 16,9 0 4-16,-22-8-48 16,13-4 4-16,-4-13-48 15,9-3 4-15,-5-12-48 16,9 0 0-16,5-4 80 15,9 4 4-15</inkml:trace>
  <inkml:trace contextRef="#ctx0" brushRef="#br0" timeOffset="11316.1891">8804 13321 272 0,'-13'-16'152'0,"-32"20"-120"0,36-4 4 16,-13 8-28-16,4 0 4 15,-14 24-4-15,6-8 4 16,-1 32-8-16,4-9 0 16,10 41-12-16,4-20 4 15,22 23 0-15,1-11 0 16,35-1 4-16,-9-15 4 16,63-4-4-16,-27-17 0 15,32-23 16-15,-23-4 4 16,18-24 16-16,-23 4 0 0,-8-32-16 15,-9 5 0-15,-23-41-16 16,0 16 4-16,-35-23-4 16,-5 11 0-16,-41-27 0 15,10 23 0-15,-54 4-12 16,18 9 0-16,-23 15-92 16,10 8 0-16,8 12-56 15,14 4 0-15,22 12 96 16,9 4 0-16</inkml:trace>
  <inkml:trace contextRef="#ctx0" brushRef="#br0" timeOffset="12347.5047">10098 13341 184 0,'-14'-4'104'0,"14"24"-64"0,0-20 4 15,0 24-16-15,0-4 4 16,9 28-20-16,0-9 4 16,9 25-16-16,0-16 4 15,0 11-20-15,0-11 0 16,-5-4-100-16,1-12 0 15,-10-24 20-15,1 0 4 16</inkml:trace>
  <inkml:trace contextRef="#ctx0" brushRef="#br0" timeOffset="12925.6694">9977 13250 256 0,'0'-24'140'0,"40"4"-68"0,-35 16 0 0,12-8-36 16,1 0 4-16,14-4-40 15,-5 0 4-15,13 0-4 16,-9 4 4-16,1 4 0 16,-6 0 4-16,-8 12-24 15,-4-4 0-15,-23 20 8 16,0-4 0-16,-14 16 4 16,1-4 4-16,-5 8-4 15,5-9 0-15,8 5-8 16,1-8 4-16,13-8 8 15,0-4 0-15,18-8 0 0,-5-4 0 16,10-8 32-16,-5 4 0 16,4 0-16-16,-4 0 0 15,4 8-16-15,-4 0 4 16,-4 12-20-16,-6 0 0 16,1 12-64-16,0-4 4 15,5 0 0-15,-5-5 0 16,4-3 20-16,1 4 4 15,-1-12 32-15,-4-4 0 0,4-4 28 16,-4 0 0-16,0-4 36 16,0 0 0-16,5-8-16 15,-1 8 0-15,10-8-8 16,-6 0 0-16,1-7-8 16,-4 3 4-16,-1-12 12 15,1 4 4-15,-5-4-4 16,-5 8 0-16,-4 0-12 15,0 4 0-15,-9 8 0 16,0 4 0-16,-4 16-28 16,-1-4 4-16,5 12-4 15,0-4 4-15,23 0-80 16,-5-4 4-16,27-12-20 16,-10 0 4-16,24-12 24 15,-10 0 0-15</inkml:trace>
  <inkml:trace contextRef="#ctx0" brushRef="#br0" timeOffset="13206.9383">10890 13218 208 0,'-18'-4'112'0,"0"8"-64"0,18-4 0 16,-13 4-36-16,-5 0 4 15,4 8-16-15,5 0 4 16,0 3-8-16,5 5 0 16,8-8 4-16,1 0 0 15,8-8-4-15,-4 0 4 16,9-8 4-16,-4 0 0 15,-1-8-8-15,0 0 4 16,5-19 4-16,-4 7 4 16,8-8 4-16,-4 4 4 15,-5 8-4-15,-4 4 0 0,-4 16-16 16,-1 0 4-16,1 12-28 16,-1-4 0-16,10 0-56 15,-5 0 4-15,9-8-32 16,-5 0 0-16,18-8 88 15,-4 0 0-15</inkml:trace>
  <inkml:trace contextRef="#ctx0" brushRef="#br0" timeOffset="13503.8353">11221 12987 176 0,'-18'-16'96'0,"9"-4"-56"16,9 20 0-16,-4 0-24 16,-1 0 0-16,1 8 0 15,-1-4 0-15,-4 16-16 16,5-4 0-16,-1 16-4 15,5-4 4-15,9 3-8 0,0-7 4 16,5 0 0-16,-1-4 4 16,10-4 20-16,-6 0 0 15,6-8 12-15,-5-4 4 16,-5-8 0-16,-4 0 4 16,-9-16-4-16,0 4 4 15,-18-24-20-15,5 4 0 16,-19-27-12-16,6 15 0 15,-24-40-12-15,15 17 4 16,-1-5-96-16,9 16 4 16,9 1-88-16,5 7 4 0,17 8 112 15,1 8 4-15</inkml:trace>
  <inkml:trace contextRef="#ctx0" brushRef="#br0" timeOffset="15003.9438">9623 11483 104 0,'-4'-20'60'0,"-1"-32"-4"0,5 40 4 0,-4-4-24 15,-1-4 4-15,-4 0-20 16,-4 0 0-16,-5 4-12 15,-9 9 0-15,-9 14-16 16,-8 13 4-16,-24 20-4 16,1 16 4-16,-4 12 8 15,4 11 4-15,8 21 4 16,15-1 0-16,21 5-4 16,23-1 0-16,41-11-8 15,17-1 4-15,18-15 8 16,18-13 0-16,31-11 8 15,5-20 0-15,4-16-4 16,-4-16 0-16,-14-16 4 16,-13-16 0-16,-13-20-4 0,-23-7 4 15,-22-9 0-15,-23-16 0 16,-22 1-20-16,-36-9 4 16,-35 9-4-16,-32 15 0 15,-9 16-20-15,-13 17 4 16,-14 7-60-16,9 16 4 15,18 12-32-15,14 4 0 16,35 12 4-16,18 0 0 16,41 8 68-16,8-1 0 15</inkml:trace>
  <inkml:trace contextRef="#ctx0" brushRef="#br0" timeOffset="15488.3488">9296 12442 156 0,'-13'-4'88'0,"0"0"-48"0,13 4 4 15,-5 0-28-15,-8 4 0 16,-1 4-4-16,-8 8 0 0,-5 7 4 16,0 9 4-16,0 4-24 15,-4 8 4-15,-5-4-12 16,9 3 0-16,1-3-24 15,3-4 0-15,5-8-48 16,5 0 4-16,-1 0 4 16,5-8 4-16</inkml:trace>
  <inkml:trace contextRef="#ctx0" brushRef="#br0" timeOffset="15785.2477">8862 12752 200 0,'-9'-12'112'0,"0"8"-56"16,9 4 0-16,-4 0-44 16,-1 4 0-16,5 0-12 15,0 8 0-15,0 0 4 0,5 8 0 16,-1 8 4-16,5-4 0 16,0 0-8-16,0-1 0 15,0-3 0-15,0-4 4 16,-4 4-4-1,-1-4 4-15,1-4 16 0,-1 0 4 16,1-8 4-16,4 0 4 16,4-4-32-16,5-8 4 15,4-4-4-15,10-12 4 16,8 0-156-16,0-4 4 16,5-3 16-16,-14 3 4 15</inkml:trace>
  <inkml:trace contextRef="#ctx1" brushRef="#br0">11875 10913 0,'0'0'0,"0"0"0,0 0 0</inkml:trace>
  <inkml:trace contextRef="#ctx0" brushRef="#br0" timeOffset="28898.2803">3545 13317 236 0,'-18'0'128'0,"14"0"-84"0,4 0 0 0,0 4-32 15,0 0 0-15,9 8 0 16,0-4 4-16,13 8-4 16,-4-4 4-16,4 4-12 15,-4 0 0-15,9-4-4 16,-14 0 4-16,10-4-8 15,-10 0 4-15,10-4-40 16,-5-4 0-16,8-8-44 16,-3 0 0-16,8-12-56 15,-4 4 0-15,9 0 136 16,-5 4 4-16</inkml:trace>
  <inkml:trace contextRef="#ctx0" brushRef="#br0" timeOffset="29101.4201">4002 13250 212 0,'-18'0'116'0,"9"0"-64"15,9 0 0-15,0 0-28 16,0 0 4-16,-5 11 0 16,1 1 4-16,4 20 4 0,0-4 4 15,4 20-28-15,1-8 4 16,4 19-16-16,0-3 0 16,0 12-24-16,0-13 4 15,0-7-88-15,0-4 0 16,-1-28-60-16,1-4 4 15,-4-12 140-15,-1 0 0 16</inkml:trace>
  <inkml:trace contextRef="#ctx0" brushRef="#br0" timeOffset="29492.0705">3675 13126 204 0,'-72'12'112'0,"1"8"-60"15,57-20 0-15,-8 8-20 16,0 0 4-16,-5 8-24 16,4 0 4-16,1 20-8 15,0-5 4-15,4 25-16 16,4-8 4-16,10 28 0 16,4-13 0-16,22 33-8 15,-4-21 0-15,40 9 4 16,-9-20 4-16,36-13 4 15,-13-7 0-15,18-20 24 0,-14 0 0 16,27-44-4-16,-23 4 0 16,14-36 0-16,-13 12 4 15,-28-35-20-15,1 11 0 16,-36-23-8-16,-5 15 0 16,-48-31 8-16,3 23 0 15,-39 0-12-15,4 13 0 16,-41 31-48-16,23 8 0 15,-22 28-64-15,22 0 4 16,26 4-32-16,10-4 0 0,49 8 104 16,-9 0 4-16</inkml:trace>
  <inkml:trace contextRef="#ctx0" brushRef="#br0" timeOffset="30179.6204">4628 13464 328 0,'0'8'180'0,"5"24"-164"0,-5-28 4 0,0 12-16 16,0-4 0 0,9 12-4-16,-5-4 0 0,10 16-4 15,-5-8 0-15,8 3 4 16,-3-3 0-16,8-8-12 15,-4 0 0-15,0-16 8 16,-5 0 4-16,1-24 0 16,-5 8 0-16,4-8 0 15,-4 4 4-15,0 4-4 16,-4 0 4-16,4 8-4 16,0 4 0-16,8 8-4 15,-3 0 0-15,8-4 8 16,-4 0 4-16,9-4-12 15,-9 0 4-15,0-8 12 16,-5 0 0-16,-8-4 8 0,-1 5 0 16,-13-9-24-16,0 0 4 15,-9-8-28-15,5 4 0 16,-14 0-84-16,5 4 0 16,13 0-36-16,0 4 0 15</inkml:trace>
  <inkml:trace contextRef="#ctx0" brushRef="#br0" timeOffset="30570.2707">5125 13560 284 0,'18'28'156'0,"18"-4"-128"0,-32-20 4 0,10 4-28 16,-1-4 4-16,1 8 0 15,-6-4 0-15,-3-1 0 16,-1-3 4-16,-13-8 4 15,5 0 0-15,-5-7-8 16,5 3 4-16,-5-12-16 16,0 0 4-16,9-8-4 15,0 4 0-15,13-4-36 16,1 0 4-16,3 4-28 16,-3 5 0-16,8 3 20 15,1 0 0-15,-5 8 44 16,-1 0 0-16,1 8 32 15,-4 0 4-15,-1 8 12 16,-4-4 4-16,5 12-12 0,-5 0 4 16,4 7-20-16,-4-3 0 15,4 8-28-15,1-8 0 16,-1-4-40-16,-4-4 0 16,-4-12-68-16,-1 0 4 15,-4-16-32-15,0 4 4 16</inkml:trace>
  <inkml:trace contextRef="#ctx0" brushRef="#br0" timeOffset="31164.0659">5497 13162 228 0,'-5'-12'128'0,"19"4"-88"0,-14 8 4 0,4-12-44 16,0 4 0-16,1-8-28 15,-1 4 4-15,1 0 24 16,-1 4 0-16,1 0 12 15,-1 4 0-15,1 12 16 16,-1-4 0-16,1 12-16 16,-1 0 0-16,10 24 4 15,-1-8 0-15,9 32-4 16,-4-9 0-16,9 21-12 16,-9-12 0-16,4 7-20 15,-4-15 4-15,-4-8-60 16,-1-9 0-16,-13-15 0 15,0-4 0-15,-9-20 4 16,0 0 0-16,-13-12 124 16,4 4 4-16,-4-12 4 15,4 5 4-15,0-5-12 0,4 4 0 16,10 0-4-16,0 4 4 16,17-4-16-16,-4 4 0 15,22 0-12-15,-8 0 4 16,8 0-28-16,-4 4 0 15,13-4 4-15,-9 4 0 16,1-8-4-16,-5 4 4 16,4-7-12-16,-4-1 4 15,-5-4 4-15,-4 0 4 16,-13 4 4-16,-1 0 4 0,-17 12-16 16,4 0 4-16,-5 24 0 15,1-4 0-15,4 24 8 16,0-4 4-16,18 4-16 15,0-5 4-15,22 1 0 16,0-8 0 0,5-12-8-16,-4-4 0 0,-6-8-88 15,-3 0 0-15,-14-16-60 16,0 4 4-16,-18-4 84 16,4-4 0-16</inkml:trace>
  <inkml:trace contextRef="#ctx0" brushRef="#br0" timeOffset="31289.0721">5161 13066 296 0,'-27'-7'164'0,"81"-17"-148"0,-50 20 4 16,14-12-176-16,0 4 4 16,9-20 60-16,-5 4 0 15</inkml:trace>
  <inkml:trace contextRef="#ctx0" brushRef="#br0" timeOffset="55496.8681">13638 15637 88 0,'-18'8'48'0,"0"-4"-20"0,18-4 4 16,0 0-16-16,0 0 4 15,0 0-12-15,0 0 0 16,-9 4 8-16,9 0 0 0,0 12-8 15,0-4 0-15,-4 16-4 16,4-8 4-16,-5 12-8 16,1-8 0-16,-1 11 8 15,1-7 0-15,8-4 0 16,1-4 4-16,8-4-8 16,1-4 0-16,8-8 0 15,-4 0 0-15,13-4-4 16,-4 0 0-16,13-4 0 15,-4 0 0-15,0 0 0 16,-5 0 4-16,-4 0-4 16,-4 0 0-16,-6 0 0 15,1 0 0-15,0 4-4 16,-4 0 4-16,-5-4 0 16,0 4 4-16,4-4 0 0,-4 4 4 15,0-4-8-15,-5 0 0 16,5-8 0-16,0 4 0 15,0-8 0-15,0-4 0 16,-4-4 0-16,-1 5 4 16,1-1-4-16,-1 4 4 15,-8 0 16-15,-1 4 0 16,-17 0-12-16,4 4 0 16,-22 0-4-16,-5 0 4 15,0 0 0-15,0 0 4 0,1 0-12 16,3 0 4-16,6 0-8 15,3 0 4-15,5 4-80 16,5 0 4-16,4 4-48 16,9 4 0-16,14 8 92 15,4 4 4-15</inkml:trace>
  <inkml:trace contextRef="#ctx0" brushRef="#br0" timeOffset="56184.4128">13732 16190 156 0,'0'-3'84'0,"4"18"-48"0,-4-15 4 16,0 4-32-16,0 0 0 16,5 16-12-16,-1-4 4 15,5 4 0-15,0 4 4 16,0-4-4-16,0-4 4 0,0 0 0 15,-4 0 0-15,-5-8-4 16,0 0 0-16,0-8 0 16,0 0 0-16,4-16 0 15,-4 0 0-15,5-4 0 16,-1 4 0-16,1 0-4 16,-1-4 4-16,0 12 8 15,1 0 4-15,4 12-8 16,0 0 4-16,0 8-4 15,0 4 0-15,0-4-4 16,0 0 0-16,4-4 4 16,1-4 0-16,-1-4 0 15,0 0 0 1,5-24-8 0,-4 4 0-16,-5-12 4 15,0 12 0-15,0-8-4 0,-5 5 0 16,5 7 24-16,0 0 4 15,9 16-12-15,-5 0 4 16,5 12-8-16,0-4 4 16,4 15-8-16,-4-3 0 15,0 4-4-15,-4-4 0 16,-1 0 4-16,-4 0 0 16,0-4-8-16,0-4 0 15,0-4-120-15,0-4 4 16,0 0 8-16,0 0 0 0</inkml:trace>
  <inkml:trace contextRef="#ctx0" brushRef="#br0" timeOffset="56965.716">13723 16382 92 0,'-9'-8'52'0,"-4"4"-28"15,13 4 4-15,-5-8-8 16,1 4 0-16,4 0 16 0,0 4 4 15,4-4-16-15,1 0 0 16,4 8-12-16,0 0 0 16,4 4 4-16,-4 0 0 15,4 15-4-15,-4-3 0 16,5 12 0-16,-5-4 0 16,4 4-8-16,-4 0 4 15,9-4-4-15,-5-5 4 16,10-3-32-16,-5-4 0 15,0 0-92-15,-1-4 4 0,1-4 8 16,5-4 4-16</inkml:trace>
  <inkml:trace contextRef="#ctx0" brushRef="#br0" timeOffset="58512.7002">19161 14034 220 0,'-9'15'120'0,"9"1"-100"0,0-16 0 15,5 16 4-15,-1 0 0 16,5 16-4-16,0-4 0 15,4 24-4-15,-4-13 0 16,5 13-8-16,-5-8 0 16,-5 4-8-16,-4-5 4 0,0-11-4 15,0-4 4 1,5-8-4-16,-1-4 0 0,10-12 0 16,-1 0 0-16,14-8 0 15,-5 0 4-15,14-4-8 16,-9 0 4-16,9 0 0 15,-5 0 4-15,9-4 0 16,-8 0 0-16,-1 4-8 16,-4 4 4-16,0 4 0 15,-5 0 0-15,-4 8 4 16,0-4 0-16,-9 0-8 16,-5 0 0-16,1 4 8 15,-1 0 0-15,1-8-4 16,-5 0 0-16,4-4 4 15,1 0 0-15,-1-16-4 0,1 4 4 16,-5-8-4-16,0 1 0 16,-9-9 0-16,4 4 0 15,-4-8 4-15,0 4 0 16,0-8 12-16,5 9 4 16,-5-5-8-16,4 8 4 15,-12 0-16-15,3 4 0 16,-26 8 0-16,9 4 4 15,-14 4-4-15,0 4 0 16,5 0-44-16,4 0 0 16,14 0-68-16,4 1 4 0,27-5-4 15,-5 4 4-15,36 8 60 16,-8 0 4-16</inkml:trace>
  <inkml:trace contextRef="#ctx0" brushRef="#br0" timeOffset="59122.1203">19944 14177 192 0,'-4'0'104'0,"-5"16"-60"15,4-16 0-15,1 20-20 16,0-8 0-16,-1 15-16 0,1-3 0 16,-1 12-4-16,5-4 4 15,-4 4-4-15,-1-8 4 16,-4-1-8-16,0-7 4 16,-4-12-20-1,4 0 4-15,-5-16 0 0,5 0 4 16,-8-16 8-16,3 1 4 15,5-9-8-15,0 4 4 16,5-8 4-16,-1 8 0 16,5 4 12-16,0 4 4 15,5 16-4-15,-1 1 0 0,10 10-8 16,-1 1 4-16,14 8-8 16,-9-4 4-16,0 0-8 15,0 0 0-15,0-4 8 16,-1 0 0-16,1-8-8 15,-4 0 0-15,4-8 0 16,-5 0 0-16,5-8-4 16,0 4 4-16,4-12 0 15,1 5 4-15,4-5 4 16,-5 0 4-16,5 8 20 16,-5 4 4-16,1 12-8 15,-10 0 0-15,5 16-24 16,-5-4 4-1,10 32-12 1,-5-13 0-16,4 9-84 16,-4-8 4-16,0-4-104 0,-5-4 0 15</inkml:trace>
  <inkml:trace contextRef="#ctx0" brushRef="#br0" timeOffset="61544.1643">9440 15482 148 0,'-14'12'80'0,"-4"-8"-52"15,18-4 0-15,-4 4-24 0,-1 0 0 16,1 0-8-16,-1 0 0 15,5 4 8-15,0 0 4 16,0 20 12-16,0-8 0 16,-4 27-8-16,0-7 0 15,-1 8-8-15,5-8 0 16,0 0-4-16,0-1 0 16,13-15 4-16,-4-4 0 15,9-12-4-15,-4 0 0 0,8-12 0 16,-4 0 0-16,0-4 0 15,0 0 4-15,0 0 0 16,-5 4 4 0,5 4-12-16,-4 0 4 0,3 0 0 15,-3 0 0-15,4 0 0 16,0 0 4-16,0 4-4 16,-5 0 0-16,0 0 0 15,1 0 4-15,-1 0-4 16,-4 0 0-16,0-8-4 15,0 0 0-15,0-4 4 16,-4 0 4-16,-1-8 0 16,0 4 4-16,-4-12-12 15,0 9 4-15,0-9 4 16,0 4 4-16,-4-8 0 0,0 4 0 16,-5-16 4-16,4 8 4 15,-4 1 0-15,0-1 4 16,-9 8-12-16,5 4 0 15,-9 12 0-15,-1 0 0 16,-13-4-8-16,5 0 4 16,-14 0-8-16,9 0 4 15,-4-4-4-15,0 4 0 16,13-7-72-16,5 3 0 16,17 0-72-16,1-4 4 15,17 16 108-15,1 0 4 16</inkml:trace>
  <inkml:trace contextRef="#ctx0" brushRef="#br0" timeOffset="62403.5967">10039 15733 144 0,'-8'28'80'0,"8"11"-44"0,0-35 4 0,0 20-28 16,0-4 0-16,0 12 4 15,0-4 0-15,8 16-16 16,-3-8 4-16,-1-5-4 15,1-7 4-15,-1 0-4 16,-4-8 4-16,-4-16-8 16,-1 0 4-16,-8-20 0 15,0 0 0 1,-10-39-4 0,1 7 0-16,8 4 0 15,1 8 4-15,4 8 12 0,5 9 4 16,17 23 4-16,-4 0 0 15,9 15-20-15,-5 1 0 16,10 0-16-16,-5-4 4 16,4-4 32-16,-4 0 0 15,0-4-20-15,0 0 4 16,-5-8-8-16,-4 0 0 16,9-12 4-16,-9 4 0 15,4-16 0-15,-4 9 4 16,5-5-12-16,-1 4 4 15,1 12 24-15,-1 0 0 0,5 20-8 16,-5 0 4-16,1 20-16 16,-1-5 4-16,1 21-12 15,-1-12 4-15,5 0-92 16,-5-8 4-16,10-8-48 16,-5-5 0-16</inkml:trace>
  <inkml:trace contextRef="#ctx0" brushRef="#br0" timeOffset="63653.6832">4619 15239 136 0,'-4'8'76'0,"-19"28"-48"0,19-32 0 0,-9 28-8 16,-1-8 0-16,5 20-8 15,5-13 0-15,4 13 4 16,0-8 0-16,0 12-12 15,0-4 4-15,0-1-8 16,0-7 4-16,-5 0-32 16,1-4 4-16,-10-12-24 15,5-4 4-15,-9-16-24 16,5 0 0-16,4-12 20 16,0 0 4-16</inkml:trace>
  <inkml:trace contextRef="#ctx0" brushRef="#br0" timeOffset="64106.8392">4463 15470 176 0,'-14'-12'96'0,"-26"24"-64"0,31-12 4 16,0-8-16-16,0 0 4 16,9-4 0-16,0 4 4 15,18 8-28-15,-5 0 4 16,14-24-4-16,-4 5 4 16,17 3 0-16,-4 4 0 15,4 20 0-15,0 0 0 16,1-4 0-16,-15 0 0 15,10 0-4-15,-4 0 0 16,-1 23 0-16,-4-3 4 16,0 4-4-16,-5-4 4 0,0 4-4 15,-4-4 0-15,-9 4 0 16,0-4 0-16,-4-1 0 16,-1-3 4-16,-4-4-4 15,0-4 0-15,-9 0 0 16,5 0 4-16,-10 4-4 15,1-4 0-15,-5 0 0 16,5 0 0-16,-10 4 0 16,5-4 0-16,-9 0 0 15,5-4 0-15,-14-1 8 16,9 1 0-16,-8 0 0 16,3-4 0-16,-17-8-8 15,13 4 0-15,-4-8 0 16,9 4 0-16,4-4-48 15,4 1 0-15,10-5-100 16,-1 4 0-16,37 0 88 0,-1 0 4 16</inkml:trace>
  <inkml:trace contextRef="#ctx0" brushRef="#br0" timeOffset="64513.1214">5134 15769 196 0,'-9'20'108'0,"14"31"-92"15,-5-47 4-15,9 16-20 16,-1-4 4-16,10 12-4 0,0-8 4 16,0 20-20-16,-4-9 4 15,3 9-144-15,-3-4 0 16</inkml:trace>
  <inkml:trace contextRef="#ctx0" brushRef="#br0" timeOffset="64685.0052">5206 16067 192 0,'4'-36'108'0,"41"40"-72"0,-41-4 0 16,10-4-32-16,-1 0 0 0,19-8 0 16,-10 4 0-16,5-7-60 15,-5 3 4-15,5-16-84 16,-5 8 0-16</inkml:trace>
  <inkml:trace contextRef="#ctx0" brushRef="#br0" timeOffset="64919.3959">5434 15594 160 0,'-27'19'88'0,"9"5"-56"16,14-24 4-16,-1 16-16 15,1-4 0-15,8 20-4 16,1-4 0-16,13 16 8 0,-5-9 4 16,9 5-24-16,-4-8 0 15,5 8-20-15,-5-4 0 16,-1-4-100-16,-3-5 0 16,-5-31 24-16,-5 0 4 15</inkml:trace>
  <inkml:trace contextRef="#ctx0" brushRef="#br0" timeOffset="65591.3203">5107 15856 112 0,'-9'-4'64'0,"0"0"-48"0,9 4 4 0,-4 4-12 16,-1-4 4-16,5 8 20 16,0-4 0-16,14 16-8 15,-1-4 0-15,14 12-8 16,-5-4 0-16,1 23-16 16,-5-7 4-16,4 16 0 15,-4-12 4-15,0 0-12 16,-5-9 4-16,1-7-44 15,-1-4 0-15,-4-8-100 16,0-8 0-16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20.86804" units="1/cm"/>
          <inkml:channelProperty channel="Y" name="resolution" value="473.3727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2-16T20:07:21.27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16999 4570 212 0,'-9'-24'120'0,"5"-16"-76"15,-1 32 4-15,-8-8-28 16,4 0 0-16,-9 1-8 16,0 3 0-16,-13 4 0 15,4 0 0-15,-4 4-8 0,4 4 4 16,-13 8-4-16,8 0 0 16,-4 4-4-16,10 0 0 15,12 11-4-15,1-7 4 16,26 8 0-16,-4-4 0 15,27 8 4-15,0-4 0 16,8 12-20-16,-8-8 4 16,0 11 12-16,-5-3 4 15,-8 8-4-15,-5-4 4 16,-18 7-4-16,0-7 4 16,-18 4-4-16,0-12 4 15,-13-8-4-15,4-4 4 0,0-12-8 16,4 0 4-16,1-24 4 15,4 4 0-15,9-16 24 16,5 4 4-16,8-16-16 16,1 12 0-16,13-15-12 15,-5 7 4-15,14-8-8 16,-5 8 0-16,10-24 4 16,-6 13 0-16,-3-5-92 15,-5 12 0-15,-9 8-44 16,0 4 4-16,-5 20 32 15,1 1 4-15,21 22 88 16,-3 1 0-16</inkml:trace>
  <inkml:trace contextRef="#ctx0" brushRef="#br0" timeOffset="843.8069">17510 4447 268 0,'0'8'148'0,"-5"47"-104"16,1-47 4-16,4 20-32 15,0-4 4-15,4 20-16 16,1-4 0-16,3 7-20 16,-3-3 4-16,4 4-44 15,0-8 4-15,-9-9-32 0,0-3 0 16,-5-24 4-16,1 0 0 16,-5-16 56-16,0 0 0 15,0-23 104-15,5 3 0 16,-1-16-24-16,1 8 4 15,8-20 8 1,-4 13 0-16,5-5-16 0,-1 8 0 16,9-4-24-16,-4 13 4 15,14-9-24-15,-1 8 4 16,14 4-4-16,-9 4 0 16,9 8-4-16,-5 5 0 15,-4 11-4-15,0 0 4 0,-23 20-4 16,1-1 0-16,-23 13 0 15,9-8 0-15,-5 8 0 16,1-4 0-16,0 0-4 16,-1-4 4-16,5 0 0 15,0-1 0-15,9 1-4 16,0-4 4-16,9-4 0 16,-4 0 0-16,13 0 0 15,-1-4 0-15,24 4 0 16,-10 0 0-16,-4 8 0 15,-5 0 4-15,-8 8-4 16,-1-5 0-16,-31 9 4 16,5 0 0-16,-19 0 4 15,6-4 0-15,-15-8-12 16,10-4 4-16,0-8-20 0,4 0 0 16,9-16-136-16,4 0 0 15,23-4 36-15,-4 0 4 16</inkml:trace>
  <inkml:trace contextRef="#ctx0" brushRef="#br0" timeOffset="33792.0914">21363 4152 184 0,'-31'-28'104'0,"0"12"-64"0,22 12 0 15,-18 0-12-15,4 0 0 0,-26 8-16 16,9 0 4-16,-14 32 0 16,9-4 4-1,-4 28-12-15,9-9 0 0,13 21 0 16,5-16 4-16,22 27-8 15,0-19 4-15,31 16-4 16,-4-13 0-16,26-3-20 16,-8-16 4-16,18-16-136 15,-9-9 0-15,-1-19 40 16,-26-16 4-16</inkml:trace>
  <inkml:trace contextRef="#ctx0" brushRef="#br0" timeOffset="34229.6225">21909 4335 284 0,'18'-4'156'0,"27"-16"-124"0,-41 16 0 0,28-4-24 16,-5 0 4-16,17-4-8 16,-8 4 0-16,13 1-36 15,-8-1 0-15,-1 8-68 16,-4 0 4-16,-14 8-36 15,-4-4 4-15</inkml:trace>
  <inkml:trace contextRef="#ctx0" brushRef="#br0" timeOffset="34401.505">21990 4514 272 0,'0'4'148'0,"58"-8"-108"0,-54 4 4 16,19-4-28-16,-5 0 4 15,22-12-16-15,-4-4 0 16,18 5-72-16,-5-1 4 16,9 4-140-16,-9 0 0 15</inkml:trace>
  <inkml:trace contextRef="#ctx0" brushRef="#br0" timeOffset="37636.1057">23082 4172 180 0,'13'-56'100'0,"-8"44"-72"16,-5 12 4-16,-5 4-28 0,1 0 4 16,-5 32-12-16,4-8 4 15,-8 28 4-15,0-5 0 16,-5 13-4-16,4-12 0 16,1 8 4-16,-1-9 4 15,5-19-8-15,0-4 4 16,9-24-4-16,0 0 4 15,9-28-8-15,0 4 4 0,0-51 0 16,0 15 4 0,5-36 4-16,-5 17 0 0,4-1 8 15,-4 12 4-15,0 13 0 16,0 3 0-16,4 20-12 16,-4 4 4-16,9 28-12 15,0 0 4-15,13 28 0 16,-4 0 4-16,14 23-20 15,-6-7 4-15,6 12-76 16,-14-12 4-16,-10 3-76 16,-3-11 0-16</inkml:trace>
  <inkml:trace contextRef="#ctx0" brushRef="#br0" timeOffset="37870.4983">23059 4347 244 0,'18'-8'132'0,"14"-16"-88"0,-28 20 4 16,19-12-44-16,-6 4 0 16,24-11-12-16,-10-1 0 15,18-4-48-15,-4 4 0 16,4-8 28-16,-8 4 4 16,-1-4 16-16,-4 9 0 15,-5-1 4-15,-4 4 4 16,-5 0-44-16,-4 8 4 15,0 4-52-15,0 0 0 0</inkml:trace>
  <inkml:trace contextRef="#ctx0" brushRef="#br0" timeOffset="38214.2722">23990 3933 148 0,'0'-20'84'0,"5"8"-44"0,-5 12 4 16,-9 4-24-16,-4 0 0 16,-5 20-24-16,4-4 4 15,-13 28 0-15,5-4 4 16,-5 11-4-16,5-11 0 16,-1 8-76-16,5-8 0 15,1-5-24-15,3-11 4 16</inkml:trace>
  <inkml:trace contextRef="#ctx0" brushRef="#br0" timeOffset="38417.4121">23520 4041 252 0,'9'0'140'16,"27"20"-96"-16,-31-20 4 0,17 8-28 15,0-1 0-15,23 5-16 16,-9 0 0-16,18 8-28 15,-9-4 4-15,8 4-48 16,-8-4 4-16,0 0 4 16,-9 0 4-16,4-4-44 15,-13 0 4-15,4-12 76 16,-4 0 4-16</inkml:trace>
  <inkml:trace contextRef="#ctx0" brushRef="#br0" timeOffset="38839.3172">24398 3762 188 0,'-9'-16'104'0,"4"20"-68"0,5-4 0 0,0 12-16 16,0-4 4-16,9 32 0 16,0-12 0-16,9 35-12 15,-4-11 4-15,-1 24-12 16,0-17 4-16,1 1-52 16,-1-8 4-16,-4 0-56 15,0-13 0-15,-9-23-12 16,0 0 4-16</inkml:trace>
  <inkml:trace contextRef="#ctx0" brushRef="#br0" timeOffset="39183.0924">24313 3790 220 0,'0'-52'120'0,"44"12"-60"0,-39 32 4 16,13-11-36-16,0 3 0 16,18-4-16-1,-10 4 4-15,10 4 0 0,-4 0 4 16,-6 16-12-16,-3 0 4 15,-14 20-8-15,0-4 4 16,-14 16-8-16,1-5 4 16,-10 13 0-16,1-4 0 0,4-4-4 15,0-4 0-15,9-5 0 16,0-3 0-16,9-8 0 16,0 0 4-16,9-8-8 15,0 0 4-15,4 4-4 16,-4-4 0-16,4 8 4 15,1 4 4-15,-5 8 0 16,0-4 0-16,-14 19 4 16,0-7 0-16,-17 8-12 15,0-8 4-15,-28 7 4 16,10-11 0-16,-14-12-172 16,5-4 0-16,9-16 44 15,8 0 0-15</inkml:trace>
  <inkml:trace contextRef="#ctx0" brushRef="#br0" timeOffset="56970.0125">15916 10332 148 0,'-4'0'80'0,"-14"4"-28"0,18-4 4 16,0 0-28-16,0 0 0 16,0 0-8-16,0 0 4 0,4 4-16 15,1 0 4-15,-1 4-4 16,1 0 4-16,-5 8 0 16,0 0 4-16,0 12-8 15,0-8 0-15,4 4-4 16,-4-4 4-16,5 0-4 15,-1-8 0-15,5 3 0 16,0-3 0-16,0-8-4 16,0 0 0-16,4-4-4 15,1 0 0-15,4-8 4 16,4 0 0-16,0 0 0 16,-4 1 0-16,5-1 0 15,-5 0 0-15,8 4 0 16,-3-4 0-16,-14 4 0 0,0 0 0 15,4 4-4-15,1 0 4 16,-1 0 0-16,-4 0 0 16,0-4 4-16,0 4 0 15,4 0-4-15,1 0 0 16,-5-8 0-16,0 0 4 16,0-4-4-16,-5 4 0 15,-4-8 0-15,0 0 4 16,0-8-4-16,0 4 0 15,-13-4 4-15,4 5 0 16,-14-1 16-16,5 4 4 16,-8 4-20-16,3 4 0 0,-8-4 0 15,4 8 4-15,5 0-16 16,-1 0 4-16,14-8-84 16,0 0 0-16,14 0-76 15,-1 0 4-15,5 8 108 16,0 0 0-16</inkml:trace>
  <inkml:trace contextRef="#ctx0" brushRef="#br0" timeOffset="57610.6834">16140 10233 124 0,'-5'4'72'0,"-17"8"-48"16,18-12 4-16,-5 4 4 0,0 0 4 16,-5 4-12-16,1-4 0 15,-5 0-8-15,0 0 4 16,-13 0-8-16,8 0 0 16,-4 0-12-16,5 0 4 15,0 0-48-15,4 0 0 16,9-4-124-16,0 0 4 15</inkml:trace>
  <inkml:trace contextRef="#ctx0" brushRef="#br0" timeOffset="58391.9879">15916 10635 140 0,'-22'4'80'0,"26"-4"-52"0,-4 0 4 0,5-4-20 16,-1 0 4-16,5 0 16 15,0 0 0-15,9 0 8 16,-5 0 4-16,19 4-20 16,-10 0 4-16,41 0-20 15,-14 0 0-15,32-4-4 16,-19 0 0-16,32-4 8 16,-13 4 0-16,31-8 8 15,-23 0 4-15,46-4-4 16,-33 4 4-16,42-4-20 15,-23 5 4-15,31-1 0 16,-27-4 0-16,14 4-8 16,-27 4 0-16,13-4 0 0,-27 0 0 15,1 0 0-15,-23 4 0 16,9-4-12-16,-18 4 0 16,0-4-44-16,-13 0 0 15,9 0 20-15,-5 4 0 16,-13-4-28-16,-10 4 0 15,-8 0-12-15,-4 4 4 16,-23 4-20-16,0 0 4 16,-5 0 88-16,1 0 0 15</inkml:trace>
  <inkml:trace contextRef="#ctx0" brushRef="#br0" timeOffset="59095.1594">16426 10221 108 0,'-44'-4'60'0,"3"0"-24"0,32 4 4 16,-13 0-4-16,4 0 0 15,-4 0-16-15,-1 0 0 16,5 0 8-16,1 0 0 15,8 0-8-15,0 0 0 16,9 0 0-16,0 0 0 16,27 0-12-16,-5 0 4 15,14 4-8-15,-5 0 0 0,32 0-4 16,-19 0 4 0,33 4 0-16,-15-4 0 0,41 4 4 15,-13 0 0-15,26 0 16 16,-22-4 4-1,27 0-20-15,-27 0 4 0,18-4 0 16,-18 0 0-16,27 0-8 16,-27 0 0-16,9 0 0 15,-14 0 0-15,-4 0 12 16,-13 0 0-16,-1 4-4 16,-13-4 0-16,1 4 16 15,-15 0 4-15,-3 8-20 16,-10-4 0-16,-4 8-12 15,-5-5 0-15,-8 13 8 16,-1-4 0-16,-4 16-8 16,-4-8 0-16,-1 4 0 0,1 0 4 15,3-5-68-15,1-3 0 16,0 0-56-16,0-4 4 16,0-4-40-16,0-4 4 31</inkml:trace>
  <inkml:trace contextRef="#ctx0" brushRef="#br0" timeOffset="62114.9898">17151 9322 212 0,'-4'-28'120'0,"-23"8"-88"0,23 16 4 15,-14-12-32-15,4 0 4 16,-17 4-4-16,9 4 4 16,-19 8 4-16,6 0 4 15,-6 12-4-15,5 0 0 16,1 0-8-16,8-4 0 15,9 8 0-15,4 4 4 16,10 0-4-16,0-4 0 0,12 11-4 16,1-7 0-16,18 8 0 15,-4-4 4-15,26 4-4 16,-9-4 4-16,0 4 0 16,-8-8 4-16,-14 11-4 15,-5-3 4-15,-26 4-8 16,4-4 4-16,-18-8-8 15,4 0 4-15,-3-28-8 16,3 4 4-16,5-16 4 16,5 0 0-16,13-16 0 15,0 8 4-15,9-15-12 16,0 11 4-16,4-4 8 16,1 4 0-16,8-8-84 15,-4 8 4-15,9-7-56 16,-5 11 0-1,14 12 80-15,0 0 4 16</inkml:trace>
  <inkml:trace contextRef="#ctx0" brushRef="#br0" timeOffset="62746.0016">17308 9469 208 0,'-31'4'116'0,"26"0"-52"16,5-4 4-16,5 0-24 16,-1 0 0-16,14 0-12 15,-4 0 4-15,26-4-28 16,5 0 4-16,8 0-4 15,-8 0 0-15,18 0-4 16,-14 0 4-16,9-4-8 16,-9 0 4-16,5 0-28 15,-9 0 0-15,-5 0-44 16,-9 0 4-16,1 4 36 0,-5 0 4 16,0 4 4-16,-5 0 4 15,5 0 16-15,-5 0 0 16,1 0 0-16,-6 0 4 15,6 0-8-15,-5 0 4 16,0-4 0-16,-5 0 0 16,0-4 8-16,1 0 4 15,-5 0-12-15,0 0 0 16,0-3-12-16,-5-5 4 0,5-4 8 16,0 0 0-1,0 0 20-15,0 0 4 0,0 0 0 16,-5 4 0-16,1 0-8 15,-1 4 0-15,-4 12-8 16,0 0 0-16,-4 12 20 16,4 0 4-16,0 20 0 15,0-4 0-15,0 24-16 16,0-5 0-16,0 5-16 16,0-8 0-16,4 4-72 15,1-9 0-15,-1-7-116 16,1-8 0-16,-10-28 124 15,-4-4 0-15,-4 8 44 16,4 0 0-16</inkml:trace>
  <inkml:trace contextRef="#ctx0" brushRef="#br0" timeOffset="63311.0126">16565 9521 160 0,'-4'4'92'0,"-1"0"-32"0,5-4 0 15,0 0-28-15,0 0 0 16,0 0-20-16,0 0 0 15,-4-4-4-15,4 4 4 0,-5-4-12 16,1 0 0-16,-10 0 12 16,5 0 0-16,-13 4-4 15,4 0 0-15,-22-4 0 16,4 4 0-16,-13-4-8 16,13 0 4-16,-13 0-4 15,8 0 4-15,-8 4-4 16,9 0 0-16,-14 4 0 15,9-4 0-15,-4 4-4 16,9 0 0-16,0-4-32 16,8 0 0-16,5-4-32 15,5 0 0-15,9-4-28 16,4-4 0-16,9 8 32 16,0 4 0-16</inkml:trace>
  <inkml:trace contextRef="#ctx0" brushRef="#br0" timeOffset="63545.4027">15791 9413 188 0,'-9'-8'104'0,"-5"-8"-80"0,14 16 4 15,-4 0-16-15,0 0 4 16,-1 4 4-16,1 0 4 16,-1 16-4-16,1-4 0 15,-1 12-8-15,1-4 4 0,-1 16-16 16,5-5 4-1,5 5-4-15,-1-8 4 0,5-8-72 16,0-4 4-16,4-20-84 16,1 0 0-16,-10 8 120 15,1 0 0-15</inkml:trace>
  <inkml:trace contextRef="#ctx0" brushRef="#br0" timeOffset="77477.9676">3581 11841 192 0,'-103'16'104'0,"36"-8"-88"16,53-8 0-16,-17 0-8 16,4 0 0-16,-18-8 4 15,10 4 0-15,-19 4 16 16,9 0 4-16,-22 24-24 0,13-1 4 15,-17 61-8-15,13-16 0 16,-14 75 4-16,18-32 4 16,5 72-12-1,9-39 4-15,31 43-8 0,0-44 4 16,54 0 4-16,-10-31 0 16,50-1 0-16,-13-27 0 15,35 7 0-15,-21-19 4 16,52-56 0-16,-30 0 0 15,13-24 4-15,-19 4 0 16,-3-56 8-16,-19 8 0 0,-8-55-16 16,-14 19 4-1,-22-23 0-15,-9 23 4 0,-45-55-44 16,5 32 0-16,-59-21-8 16,18 29 4-16,-22-5-48 15,14 29 4-15,-15 3-72 16,10 17 4-16,18 7 148 15,9 8 0-15</inkml:trace>
  <inkml:trace contextRef="#ctx0" brushRef="#br0" timeOffset="77962.3757">3706 11467 212 0,'-31'-4'120'0,"9"16"-72"0,17-12 0 16,-8 16-28-16,-1-1 0 15,-4 17-20-15,5-4 4 16,-1 20-8-16,1-4 0 15,0-1 0-15,4-7 4 16,9-4 4-16,-9-4 4 16,9-16 0-16,0-4 0 0,9-20-4 15,-9 4 4-15,0-20-4 16,4 4 0-16,14-20 0 16,-5 9 4-16,1-21-4 15,-1 12 0-15,5-4 4 16,-4 9 0-16,8 7 12 15,-4 0 0-15,13 40-16 16,-8-4 0-16,3 28 8 16,-3-4 0-16,8 31-16 15,-8-11 0-15,8 20 4 16,-4-17 0-16,9 1-64 16,-5-8 4-16,-13-8-72 15,0-4 0-15,-9-13 24 16,0-3 4-16</inkml:trace>
  <inkml:trace contextRef="#ctx0" brushRef="#br0" timeOffset="78165.5175">3415 11721 304 0,'-27'32'164'0,"36"-8"-124"0,-9-24 4 15,14 0-8-15,-1 0 0 16,37-12-28-16,-10 4 0 15,31-8-8-15,-8 0 4 16,4-4-72-16,-9 5 0 16,5 3-108-16,-9 0 4 0,4 20 96 15,-13-4 0-15</inkml:trace>
  <inkml:trace contextRef="#ctx0" brushRef="#br0" timeOffset="89779.9214">20208 10432 212 0,'5'4'120'0,"13"12"-108"15,-18-16 0-15,0 8-4 16,0 0 4-16,-5 12-8 16,1 0 4-16,-1 7 16 0,1-7 4 15,-1 4-28-15,1-4 4 16,4 8 0-16,0-4 4 16,-5 4-12-16,5-4 0 15,0-5 4-15,0 1 4 16,9-4 0-16,0-4 0 15,9-4 0-15,0 0 0 16,5-8-4-16,-1 0 0 0,9-4-4 16,-8 0 4-1,4 0 0-15,-5 0 4 16,5-4-4-16,-5 4 0 16,-4 0 0-16,0 0 0 0,0 0 0 15,0 4 0-15,-5 0 0 16,-4 0 0-16,0 0 0 15,0 0 4-15,-5-4-4 16,1 4 4-16,-5-4-4 16,0 0 0-16,0-8 0 15,0 8 4-15,0-3-4 16,0-1 0-16,-9-8 4 16,5 4 4-16,-14-8 0 15,4 4 4-15,-13-12-8 16,9 8 4-16,-4-4-8 15,4 4 0-15,0 0-12 16,5 5 0-16,4-9-92 16,4 8 0-16,19-4-36 0,-1 4 0 15</inkml:trace>
  <inkml:trace contextRef="#ctx0" brushRef="#br0" timeOffset="90826.8681">20182 10870 184 0,'4'4'104'0,"9"0"-84"0,-13-4 4 16,18 0-16-16,0 0 0 15,9-4-8-15,-4 4 4 16,8-4 0-16,-4 0 4 16,4 4 0-16,-4 0 4 15,0-4-8-15,-5 4 0 0,5 0 12 16,-5 0 0-16,1 0-16 16,-5 0 4-16,0 4 0 15,-1 0 0-15,-3 4-8 16,-5 0 4-16,0 8 4 15,0-5 0-15,-5 13 8 16,-4 0 4-16,0 0-16 16,0-4 4-16,-4 8 0 15,-1-4 4-15,1-4-8 16,-1-4 4-16,1 0 0 16,-1-5 4-16,5 1-12 15,0 0 4-15,-4-8 4 16,-1-4 0-16,-4 0-8 15,5 0 4-15,-5 4 0 16,0-4 0-16,0 4-4 0,0 0 0 16,-4 0 4-16,-1 0 0 15,1 0 4-15,4 0 0 16,-13-4-4-16,4 0 0 16,-5 0 8-16,1 0 0 15,-14 0 0-15,5 0 4 16,-5 0-12-16,5 0 4 15,4 0-4-15,4 0 4 16,10 0-4-16,0 0 0 16,4 0 4-16,4 0 0 15,5 0-8-15,0 0 4 16,0 0-4-16,0 0 4 0,0 0 4 16,0 0 0-16,0 0 8 15,0 0 4-15,0 0-16 16,0 0 0-16,0-12 4 15,0 4 4-15,0-16-12 16,0 4 4-16,0-7 0 16,0 3 0-16,-9-4 4 15,5 4 0-15,-1 0-64 16,1 4 0-16,-1-4-36 16,1 8 4-16,8 4-48 15,1 1 4-15</inkml:trace>
  <inkml:trace contextRef="#ctx0" brushRef="#br0" timeOffset="91592.5491">20159 11220 192 0,'0'-4'108'0,"-4"12"-80"0,4-8 4 0,0 12 0 16,0 0 0-16,0 16-16 15,0-8 0-15,0 7-12 16,0-3 0-16,4 8-4 16,1-4 4-16,-1 4 0 15,5-8 0-15,-4-4-4 16,-1-4 4-16,9-1-8 15,1-3 4-15,-1-4-4 16,1 0 4-16,8-4 0 16,-4 0 4-16,9-4-4 15,-5 0 4-15,1 4-4 16,-1 0 4-16,-4 4-4 16,0-4 0-16,0 4 0 0,-5-4 0 15,-4 4 0-15,0-4 0 16,-4 4 0-16,-1-4 0 15,0 0 0-15,1 0 4 16,-1 0-4-16,1-4 4 16,4-4-8-16,0 0 4 15,9-12 0-15,-9 4 4 16,0-8-4-16,0 0 4 16,-5 0-8-16,1 4 4 0,-1-7 0 15,0 3 4-15,-4-4-8 16,0 0 4-16,0 0 0 15,0 4 0-15,-4 0 0 16,0 4 0-16,-10 8 0 16,5 0 0-16,-13 8 0 15,4 0 0-15,0-8 4 16,0 4 4-16,0-3-68 16,5-1 0-16,4-4-40 15,0 4 0-15,0-4 12 16,4 4 0-16</inkml:trace>
  <inkml:trace contextRef="#ctx0" brushRef="#br0" timeOffset="92436.356">20168 11634 216 0,'9'0'120'0,"-4"0"-76"0,-5 0 4 0,4 4-40 16,1 0 4-16,-5 12-8 15,0-4 0-15,0 8-4 16,0-5 4-16,-5 13-4 15,5-4 4-15,-4 4-4 16,4-4 0-16,0 0 4 16,0-4 0-16,9 0-4 15,-5-1 0-15,14-3 4 0,-5-4 0 16,5-4-4-16,0 0 0 16,5-4-4-16,-1 0 4 15,9-4 0-15,-8 0 0 16,8 4 0-16,-9 0 4 15,5 0-4-15,-4 0 4 16,-1 4-4-16,-4-4 4 16,4 0-4-16,-8 0 0 15,-5 0 0-15,0 0 4 16,-5-4-4-16,0 0 0 16,1-4 0-16,-1 0 0 15,-4-4-4-15,0 0 4 0,-4-4 4 16,-1 0 0-16,-3-8 4 15,-1 4 0-15,0-3-4 16,0-1 0-16,4 0-4 16,1 4 0-16,-5 0-4 15,4 0 0-15,1 0 8 16,-1 4 0-16,1 0-4 16,-1 4 0-16,-4-4 4 15,0 4 4-15,1 0 0 16,-1 0 0-16,-5 0 8 15,1 0 0-15,-5 1-12 16,4 3 0-16,-3-4 0 16,3 4 0-16,-8-4-76 15,4 0 4-15,4-4-60 16,5 8 0-16,14 4 32 16,-5 0 4-16</inkml:trace>
  <inkml:trace contextRef="#ctx0" brushRef="#br0" timeOffset="95452.1894">20267 10145 176 0,'-72'-19'100'0,"72"15"-76"0,0 4 4 0,9-4-4 16,-5 0 4-16,23 4 4 16,-4 0 0-16,30 4-16 15,-8 0 0-15,40-4-8 16,-13 0 4-16,67 0-8 16,-32 0 0-16,63-4-4 15,-40 0 4-15,58 0-8 16,-45 0 4-16,36-4 0 15,-40 0 4-15,31 0-8 16,-31 0 4-16,17 4 0 16,-30 0 0-16,-6-4-24 0,-21 4 4 15,-1 0-32-15,-22 0 0 16,-8 0-8-16,-10 0 4 16,-13 0-12-16,-5-4 4 15,-13 4 16-15,0 0 0 16,-14-8 224-1,112 16-176 1,-254-20 48-16,124 4 0 0,1 0-12 16,-1 4 0-16,-8-4 0 15,4 0 4-15,0 5-16 16,4 3 0-16,14 0-20 16,-4 4 4-16,22 0-8 15,-10 0 0-15,19 4 4 16,-9 0 0-16,9 7-4 15,-5-3 0-15,-8 8 8 16,-1-4 0-16,-18 8 4 16,1-4 4-16,-23 8-20 15,5-4 4-15,-10 4-80 16,5-4 4-16,5 4-84 16,-1-5 4-16,10-3 128 15,0 0 0-15</inkml:trace>
  <inkml:trace contextRef="#ctx0" brushRef="#br0" timeOffset="96389.7581">23225 9541 200 0,'5'-4'108'0,"-1"8"-44"0,-4-4 0 0,5 7-32 15,-5-3 0-15,4 16-8 16,0-4 0-16,1 12-8 16,-1-4 4-16,-4 8-20 15,0-8 0-15,0 0 4 16,0-4 4-16,0-9-8 16,0 1 0-16,0-8 0 15,0-4 4-15,0-20-4 16,0 5 0-16,5-17 0 15,-1 8 0-15,5-12-4 16,0 8 4-16,9-4 0 16,-4 4 4-16,4 9 16 15,-1 3 0-15,6 12-12 0,-5 4 4 16,4 12 8-16,-4-4 0 16,4 15-16-16,-4 1 4 15,0 16-8-15,-4-8 0 16,-1 0-128-16,-4-4 4 15,-5 3-56-15,1-7 0 16,8-8 132-16,-4 4 4 16</inkml:trace>
  <inkml:trace contextRef="#ctx0" brushRef="#br0" timeOffset="99922.9185">19067 14961 184 0,'14'20'100'0,"-14"39"-64"0,0-51 0 16,4 4-32 0,0 0 0-16,5 0-4 0,0 0 0 15,-4-4 4-15,-1 0 4 16,1-4-4-16,-5-4 0 15,0-12-4-15,-5-8 4 16,-4-12-4-16,5-7 4 16,4-1 8-16,0-4 4 15,9-4 0-15,4 8 0 16,5 5-4-16,-4 7 4 16,4 8-4-16,-1 8 0 15,1 12-4-15,5 8 0 0,-1 8 4 16,-4 12 4-16,0 11-12 15,0 5 0-15,0 0 4 16,0-4 0-16,0 0-60 16,-5-1 4-1,-4-3-84-15,0-8 4 0,4 0 24 16,5-20 4-16</inkml:trace>
  <inkml:trace contextRef="#ctx0" brushRef="#br0" timeOffset="100329.1943">19761 14567 292 0,'-9'-12'160'0,"31"20"-108"0,-17-8 4 15,8 4-48-15,5 0 0 16,13 0-8-16,5 4 0 16,9 0-8-16,9 4 0 15,4 0 16-15,0 7 4 16,-4 1 0-16,-1 0 4 16,-8 0-8-16,-4-4 0 15,-10 0 0-15,-9 4 0 16,-13 0-4-16,-13 4 0 0,-14 4-4 15,-14 7 4-15,-3 5-8 16,-1-4 0-16,0-4 4 16,0 0 4-16,9-9-60 15,9-3 0-15,5-4-64 16,9-4 4-16,4-4-12 16,0 0 0-16,13 0 108 15,18-16 4-15</inkml:trace>
  <inkml:trace contextRef="#ctx0" brushRef="#br0" timeOffset="101376.1404">21121 14626 216 0,'-4'8'120'0,"22"20"-48"0,-14-20 0 16,1 8-48-16,4 12 4 16,4 12-8-16,1 12 4 15,-5 3-20-15,0 13 4 16,0-4-4-16,-9-1 4 16,0-7-60-16,-9-8 4 15,4-12-44-15,1-1 4 0,-5-11-56 16,0 0 4-1,4-20 124-15,5-20 0 16</inkml:trace>
  <inkml:trace contextRef="#ctx0" brushRef="#br0" timeOffset="101798.0493">21117 14802 236 0,'-22'-52'132'0,"17"0"-48"0,5 40 4 0,5-4-48 15,8-4 0-15,9 0-16 16,10 1 4-16,8-5-20 15,5 4 0-15,-5 0-4 16,5 8 4-16,-5 8-4 16,0 4 0-16,-8 4-4 15,-5 4 4-15,-10 0 0 16,-8 4 4-16,-9 0-12 16,0 4 4-16,-4 4-4 0,-5-5 0 15,5 5 4-15,-1 0 0 16,-4-4 0-16,9 0 0 15,0 0-4-15,0 0 4 16,0 0 0 0,5 0 4-16,8 0-12 0,5 0 4 15,4 4 8-15,14-1 0 16,0 5-8-16,4 12 4 16,0 0 0-16,-8 0 4 15,-19-4 4-15,-13-1 0 16,-13 5 8-16,-19-4 4 0,-8 8-16 15,-5-8 0-15,-13-8-4 16,9-8 4-16,0-9-56 16,9-7 4-16,8 4-136 15,14-8 4-15,18 4 72 16,-4 8 4-16</inkml:trace>
  <inkml:trace contextRef="#ctx0" brushRef="#br0" timeOffset="122842.5294">20285 10862 24 0,'-27'0'16'0,"22"-4"16"16,5 4 0-16,0 0 20 0,0 0 0 15,0 0-16-15,0 0 0 16,0 0-24-16,0 0 4 16,9-4-8-16,-4 0 4 15,13 0-8-15,-1 0 0 16,15 4 4-16,-5 0 4 16,17-4-4-16,-8 0 0 15,31 0-4-15,-9 0 4 16,41 0-12-16,-18 0 4 15,44-4 0-15,-27 0 0 0,28 0 0 16,-23 0 0-16,31 8 0 16,-31 0 0-1,22 0 0-15,-26 0 0 0,8-4 0 16,-22 0 0-16,9 4 0 16,-22 0 0-16,4 4 0 15,-14 0 4-15,1 0-8 16,-5-4 4-16,-9 0 0 15,-8 0 0-15,-5 0 8 16,-5 0 4-16,0 0 0 16,-4 0 0-16,-9 0-8 15,-5 0 0-15,1 0-8 16,-5 0 4-16,4 0 4 16,1 0 0-16,-5 0 0 0,0 0 0 15,-1 0 4-15,-3 0 4 16,-1-4-12-16,-4 0 4 15,5 0-4-15,-1 0 0 16,1-4-4-16,-1 4 4 16,1-8 0-16,-1 4 4 15,-4-4-4-15,0 0 0 16,-4 1 0-16,-1-1 0 16,5-4 0-16,0 0 4 15,0-4-4-15,0 4 0 16,5-8 8-16,-1 4 0 15,-4 4-4-15,0 0 4 0,-4 4-8 16,-1 0 4-16,-4 5-4 16,5 3 0-16,-5 0 8 15,-4 0 0-15,-1-4 0 16,5 0 4-16,-9 4-8 16,0 0 0-16,-9 0-8 15,5 0 4-15,-14 4 0 16,5 0 4-16,-18 8-4 15,8 0 0-15,-17 4 0 16,9-4 0-16,-18 0 0 16,9-5 4-16,-23 5-4 15,14 0 4-15,-22 0 4 16,17 0 0-16,-22-4-16 16,18 0 0-16,-27-4 16 15,22 0 0-15,-13 4-16 0,18-4 4 16,-27 4 4-16,23 0 0 15,-14 4-4-15,18-4 4 16,-9 0 0-16,17 0 4 16,-8-4 4-16,14 0 4 15,4-4-40-15,4 0 4 16,9 4-20-16,5 0 0 16,8 4-36-16,6 0 0 15,12 12-56-15,5-4 0 16</inkml:trace>
  <inkml:trace contextRef="#ctx0" brushRef="#br0" timeOffset="133206.1951">4803 12239 220 0,'-14'-24'120'0,"-4"12"-80"15,14 8 0-15,-9-4-24 16,-1 4 4-16,-8 4-4 16,-1 0 0-16,-21 12-12 0,8 0 4 15,-27 28-8 1,18-9 4-16,-4 37 0 0,9-16 4 15,9 27-8-15,4-11 4 16,22 24-4-16,1-21 4 16,35 13-8-16,-4-13 4 15,27-3 0-15,-10-12 0 16,19 0 0-16,-5-17 4 16,9-7-4-16,-22-8 0 15,9-16 4-15,-9 0 0 16,4-36 0-16,-9 4 4 0,-4-39-8 15,-9 7 4-15,-23-28 12 16,1 17 0-16,-23-9-32 16,4 16 4-16,-21 9 24 15,12 11 4-15,-8 4-64 16,4 8 4-16,0 8-80 16,5 0 4-16,17 4 0 15,1 4 4-15</inkml:trace>
  <inkml:trace contextRef="#ctx0" brushRef="#br0" timeOffset="133643.7277">4700 11522 176 0,'0'8'96'0,"13"12"-52"0,-13-20 4 0,5 16-40 16,-1 0 0-16,5 16-4 15,0-4 0-15,5 20 0 16,-1-13 0-16,0 9 4 15,-4-8 4-15,0-4-120 16,0-4 4-16,5-8 4 16,-1-5 4-16</inkml:trace>
  <inkml:trace contextRef="#ctx0" brushRef="#br0" timeOffset="134096.8843">4700 11491 272 0,'13'-28'148'0,"10"-28"-128"0,-23 48 0 16,9-16-20-16,0 4 4 15,13-4-8-15,-4 4 4 16,4 5 12-16,-4-1 0 16,0 12-4-16,-5 0 0 15,-4 20-8-15,0-4 4 16,-4 7 0-16,-1-3 0 15,-4 8-8-15,0-4 4 0,0 4-4 16,0 0 4-16,0 0 0 16,0-4 0-16,5 0 0 15,-1-1 0-15,5 1 0 16,0-4 0-16,9 0 0 16,0-4 0-16,4 0 0 15,-4 0 0 1,0 0 4-16,-4 0 0 0,-5 4-4 15,0 4 0-15,-9 8 36 16,0-5 0-16,-18 9-12 16,0-8 4-16,-9 4-24 15,4-4 4-15,-8-8-8 16,4 0 0-16,9-8-56 16,5 0 4-16,8-4-132 15,1 0 0-15,22 0 104 0,-5 4 0 16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20.86804" units="1/cm"/>
          <inkml:channelProperty channel="Y" name="resolution" value="473.3727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2-16T20:10:01.43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4959 17102 144 0,'-4'-60'80'0,"26"0"-28"16,-17 45 4-16,-1-5-36 16,1-4 0-16,-1 4 4 15,-4 12 0-15,0 8-8 16,-9 12 0-16,-4 16-4 16,-9 7 0-16,-10 21 0 15,5 16 0-15,0 7 4 16,10 17 0-16,3-1-16 15,10-3 4-15,13-8 0 0,9-9 4 16,8-3-64-16,10-12 4 16,9-13-56-16,4-7 0 15,-4-4 0-15,-5-4 4 16</inkml:trace>
  <inkml:trace contextRef="#ctx0" brushRef="#br0" timeOffset="218.7698">5304 17456 200 0,'-27'-48'108'0,"32"24"-52"0,-5 16 4 0,0 0-44 16,4 1 0-16,10 7 4 16,-5 7 4-16,0 9-24 15,4 4 4-15,-4 4-4 16,4 12 4-16,1-4-80 15,-1 0 0-15,-4-8-36 16,0-5 4-16,0 1 44 16,-4-12 4-16</inkml:trace>
  <inkml:trace contextRef="#ctx0" brushRef="#br0" timeOffset="359.4001">5335 17217 200 0,'23'-63'108'0,"4"23"-68"16,-23 36 0-16,-4-4-24 0,5 4 4 15,-1 4-48-15,1 0 0 16,-1 4-112-16,1 4 0 16,3 8 100-16,1 4 4 15</inkml:trace>
  <inkml:trace contextRef="#ctx0" brushRef="#br0" timeOffset="687.5525">5658 17333 304 0,'-14'12'164'0,"1"0"-152"0,13-8 4 16,0-1-20-16,0 5 4 16,9 0 0-16,-5 4 4 0,1 0-4 15,-1 0 4-15,-4 0-4 16,-4 4 4-16,-1-4 4 16,5-8 0-16,0 0-8 15,0-8 4-15,5-8-4 16,-1-12 0-16,5 4 0 15,9-4 0-15,0 1-8 16,0-1 4-16,0 8 4 16,0 8 0-16,0 8-4 15,-5 8 4-15,5 8 0 16,0 4 4-16,0 3-8 16,4 1 4-16,0 4-76 15,1 8 0-15,-1-4-32 16,1-4 4-1</inkml:trace>
  <inkml:trace contextRef="#ctx0" brushRef="#br0" timeOffset="1218.8402">6423 17233 244 0,'9'0'132'0,"4"24"-112"0,-8-16 4 15,-1 4-8-15,5 8 4 16,0 4-12-16,0 0 4 0,0-1-12 16,0-3 4-16,-4 0 0 15,-1-4 4-15,-4 0-4 16,0-12 0-16,0-4-4 16,0-12 4-16,5-4-8 15,-1-8 0-15,5-4 0 16,0 1 4-16,4 3 0 15,1 0 0-15,-1 4-32 16,1 4 4-16,-1 4-4 16,5 4 4-16,0 4 24 15,4 0 0-15,5 4 0 16,-5 4 0-16,1 4 40 16,-1 0 0-16,1 0-16 15,-1 0 0-15,0-4-12 16,1 0 0-16,4-4-4 15,-5-4 0-15,0-4 0 16,1 0 0-16,-5-4-4 0,-5 0 4 16,-4 0-4-16,0-8 0 15,-5 8-4-15,-4 0 4 16,0 5 4-16,-8 3 4 16,-6 8 0-16,1 7 4 15,-5 9-12-15,-5 8 4 16,10 0-8-16,8 0 4 15,10 0-80-15,8-4 4 16,5-4-24-16,5-5 0 16,8 1 16-16,-4-8 0 15</inkml:trace>
  <inkml:trace contextRef="#ctx0" brushRef="#br0" timeOffset="1562.6071">7336 17289 184 0,'22'-40'104'0,"-8"0"-24"0,-23 28 0 0,0 4-48 16,-4 0 0-16,-5 0-32 15,0 4 0-15,-5 4-4 16,5 8 0-16,1 4 0 16,-1 8 4-16,4 0 0 15,5 0 0-15,9 0 0 16,0 0 0-16,5-4 0 16,-1-4 4-16,5-8-4 15,0-4 0-15,5-4-4 16,-1-8 4-16,0 0 0 15,1 0 0-15,-1 0-4 16,1 0 0-16,-1 0 4 16,1 4 0-16,-5 4-4 0,-1 8 4 15,6 4 0 1,-5 4 4-16,0 4-4 0,0 0 0 16,4-4-32-16,1 0 0 15,4-4-96-15,13 4 0 16,-4-4 44-16,4-4 4 15</inkml:trace>
  <inkml:trace contextRef="#ctx0" brushRef="#br0" timeOffset="2312.6613">7394 17301 156 0,'-9'-16'84'0,"5"-4"-44"0,4 12 4 16,-5 0-32-16,1 0 4 15,-5 0-8-15,0 0 4 0,0 0 0 16,-4 4 4-16,-5 0-4 16,0 4 4-16,-5 4-8 15,1 4 0-15,0 8-12 16,4 0 0-16,4 4 4 15,5 4 0-15,5 0 8 16,8 0 0-16,5-5 0 16,0 1 4-16,5-4-4 15,4-4 4-15,4 0 0 16,0-4 4-16,1-8-4 16,-5-4 4-16,0-4-4 15,-1-4 0-15,6-8 0 16,-10-7 4-16,1-5-8 15,-5-4 4-15,-9-20-4 16,-5-19 0-16,-8-5 8 16,-5 0 4-16,-9-3-20 15,5 3 4-15,-1 9-4 0,5 7 0 16,0 12-16-16,5 8 4 16,0 9-140-16,8 7 4 15,14 12 12-15,4 8 0 16,-26 4 104-16,0-16 0 15</inkml:trace>
  <inkml:trace contextRef="#ctx0" brushRef="#br0" timeOffset="2750.1912">7497 16290 204 0,'-27'-44'112'0,"14"28"-56"16,13 16 4-16,4 0-40 15,10 8 0-15,13 4-4 0,9 4 0 16,4 16 8-16,0 12 4 31,32 91 4-31,-5 0 0 16,-13 1-32-16,-14-5 4 15,-13 8 4-15,-9-7 0 16,-18-13-8-16,-18-12 4 16,-9-15-52-16,-5-20 0 15,1-13-152-15,13-3 4 16</inkml:trace>
  <inkml:trace contextRef="#ctx0" brushRef="#br0" timeOffset="21584.3774">18454 14953 124 0,'-9'-20'72'0,"-9"0"-28"15,14 16 0-15,-5 0-28 16,0 0 4-16,0 0-12 16,0 0 4-16,-9-4 0 15,-4 8 0-15,-5 8-4 0,0 0 0 16,-5 0 0-16,1 4 0 16,0 4 4-16,4 4 4 15,9 0-16-15,9 0 0 16,9-1 0-16,5 1 0 15,4-4 0-15,8 0 4 16,6-4-4-16,4 4 4 16,0-4-4-16,-1 16 0 15,-3-8 0-15,-5 4 4 16,-5 0-4-16,-4 3 4 16,-9-3-4-16,-9 4 4 15,-4 0-4-15,-1 0 4 0,-8-4-4 16,-1-8 4-16,1-8-8 15,4 0 4-15,5-4 0 16,4-4 4-16,9-8 12 16,0 0 0-16,4-12-8 15,1-16 4-15,8 4-16 16,5-4 4-16,0-4 8 16,4 1 4-16,1-1-12 15,-1 0 4-15,-4 8 0 16,0 8 0-16,-9 4-124 15,0 9 0-15,0 7-20 16,0 4 0-16</inkml:trace>
  <inkml:trace contextRef="#ctx0" brushRef="#br0" timeOffset="22381.3105">18015 14276 124 0,'-9'-12'72'0,"5"20"-36"0,4-8 4 0,0 4-36 16,0 8 0-16,0 8 0 15,0 8 4-15,4 8 4 16,1 4 0-16,-1 3-4 16,5-3 4-16,-4 0-12 15,-1-8 4-15,1 0-4 16,-5-5 4-16,0-3 0 15,0 0 0-15,0-12-24 16,0 0 4-16,0-8-44 16,0-4 4-16,0-8-20 15,0 4 0-15,4-4 56 16,1 4 0-16</inkml:trace>
  <inkml:trace contextRef="#ctx0" brushRef="#br0" timeOffset="22850.0945">18033 14376 140 0,'-4'-16'76'0,"8"0"-28"0,-4 16 4 16,0-8-4-16,5 4 4 15,-1 0-32-15,5 0 0 16,9 0-16-16,4-4 0 16,14 0-4-16,0 0 0 15,9 0 0-15,8 4 0 0,15 4 0 16,8 4 0-16,4 0 4 15,1 4 0-15,-5 0-4 16,4 0 4-16,1-4-4 16,-9 0 0-16,-10 0 0 15,-4 0 0-15,-8-4 0 16,-6 0 4-16,-8 0-4 16,0 0 4-16,-9 0-8 15,-9 0 0-15,0 0 0 16,-5 0 4-16,-4 0 0 15,0 0 4-15,0 0-8 16,0 0 0-16,0 0 0 16,-5 4 4-16,1 0 0 15,-5 4 0-15,0 8 4 16,-5 12 4-16,1 0 0 16,-5 11 0-16,5-7-4 0,-5 8 0 15,4-4 0-15,1-4 0 16,-1-5-68-16,5-3 0 15,0 0-88-15,0 0 4 16,0 4 112-16,-31-16 0 16</inkml:trace>
  <inkml:trace contextRef="#ctx0" brushRef="#br0" timeOffset="39540.2627">21193 17058 144 0,'0'-16'80'0,"-13"16"-36"16,8-4 4-16,5 4-20 0,0 0 4 15,0 0-12-15,0 0 0 16,9 0-16-16,5-4 0 16,12 4-4-16,-3 0 4 15,-1-4-4-15,1 4 0 16,-1 4 12 0,-9 4 4-16,-4 4-8 0,-4 4 0 15,-1 0-4-15,1 4 0 16,-1 4-4-16,1 4 4 15,-1 3 4-15,1 9 0 16,-1 0 4-16,1 0 0 0,-1 0 12 16,1 7 0-16,-1 5-20 15,5-4 4-15,-5 0-4 16,1-1 0-16,-1 1 0 16,1-4 0-16,-1-4-4 15,-4-9 4-15,0 1 0 16,-4 0 0-16,-5-8 0 15,-4 0 4-15,-1-4-4 16,-4 0 0-16,0-8-4 16,0-4 4-16,0 0-4 15,5 0 0-15,4-4-92 16,5 3 4-16,-1 1-44 16,10-4 4-16,-1 4 32 15,5 4 4-15</inkml:trace>
  <inkml:trace contextRef="#ctx0" brushRef="#br0" timeOffset="40305.9392">21963 17173 208 0,'-18'-15'112'0,"-27"-5"-92"15,41 16 0-15,-19 4-4 16,1 0 0-16,0 0 4 15,-5 0 4-15,4 4-16 0,1 0 0 16,0 4 0-16,4 0 4 16,0 3 4-16,4 1 4 15,5 4-20-15,9 4 4 16,5-4-4-16,8 0 0 16,14 4 0-16,5 4 4 15,3 0-4-15,6 0 4 16,-6 3-4-16,1 1 0 15,0 0 4-15,-14 8 4 16,-8-4-8-16,-14-8 4 16,-9 4 0-16,-9-9 4 15,-4 1-12-15,-14-4 0 0,5-8 8 16,4 0 0-16,4-4-8 16,1-8 0-16,8-4 4 15,6-4 4-15,3-4-4 16,5-4 4-16,0 1 16 15,5-9 0-15,3-4-20 16,6-4 4-16,4-4 8 16,4 8 4-16,1 1-16 15,-6 3 0-15,-3 4 0 16,-5 4 4-16,-5 4-132 16,-4 4 4-16,5 8-24 15,-1 8 0-15,10 4 112 16,-5 0 4-16</inkml:trace>
  <inkml:trace contextRef="#ctx0" brushRef="#br0" timeOffset="40915.3586">22370 17233 84 0,'18'-12'48'0,"5"4"-28"0,-19 8 4 15,0 0-24-15,1 0 4 16,-1 0-44-16,1 0 4 0,-1 4-12 16,-4 4 0-16</inkml:trace>
  <inkml:trace contextRef="#ctx0" brushRef="#br0" timeOffset="41274.7574">22415 17209 132 0,'13'-8'72'0,"5"20"-40"0,-18-12 4 0,5 4-12 15,-1 4 0-15,1 4-24 16,-1 0 0-16,1 4 8 0,-1 0 4 16,1 0-4-1,-5-4 0-15,0 0 8 0,0 0 0 16,0-4 8-16,-5 0 4 16,1-4-16-16,-1-4 4 15,5 0-12-15,-4-4 0 16,-1-4 0-16,5 0 4 15,-4 0-8-15,4 0 4 16,0 0-4-16,0 0 0 16,0 0-12-16,0 4 4 15,0 4-84-15,0 0 0 16,0 0-48-16,4 8 4 16,1-4 132-16,8 0 4 0</inkml:trace>
  <inkml:trace contextRef="#ctx0" brushRef="#br0" timeOffset="42524.844">22428 17022 188 0,'-13'-32'104'16,"0"-3"-68"-16,8 27 0 0,1 4-12 15,4 4 0-15,0 4 0 16,9 8 0-16,0 15-4 16,-1 1 0-16,1 4-16 15,0 8 4-15,5 4-8 0,-5-1 0 16,0 5 8-16,0-8 0 16,0-8-4-16,0-8 0 15,-5-4-4-15,0-8 0 16,5-12 0-16,0-8 0 15,5-4 0-15,-1-4 0 16,5 0-4-16,5 0 4 16,3 4-4-16,-3 4 0 15,4 4 0-15,-1 8 0 16,6 4 8-16,-5 4 0 16,0 0-8-16,-5 4 4 0,-4-4 4 15,-5 4 4-15,-8-4-8 16,-14-4 4-16,-5-1 0 15,-8-7 0-15,-9-3-8 16,-1-1 4-16,1-4-20 16,4-4 4-16,9 0-84 15,9 0 4-15,14 0-28 16,4 4 4-16,9 4 92 16,4 0 0-16</inkml:trace>
  <inkml:trace contextRef="#ctx0" brushRef="#br0" timeOffset="42727.9825">22854 16915 212 0,'-9'-28'116'0,"18"40"-52"15,-5-4 0-15,5 4-36 0,4 12 4 16,1 3-24 0,4 9 0-16,-5 0-4 0,1 8 0 15,4 0-48-15,-5-1 4 16,-4 1-48-16,-5-12 0 15,10-8-36-15,-1-4 4 16,5-8 104-16,5-12 4 16</inkml:trace>
  <inkml:trace contextRef="#ctx0" brushRef="#br0" timeOffset="42978">23247 17138 292 0,'0'-12'160'0,"-26"0"-136"0,21 12 0 0,-4 0-16 16,0 4 4-16,0 0-12 15,-4 8 0-15,4 4 0 16,0 3 0-16,4 5-4 16,10 4 0-16,4 0 8 15,0-4 0-15,4-8-4 16,1-4 0-16,-1-8 4 16,-4-8 4-16,-4-4-8 15,-5-8 4-15,-5 0-8 16,1-4 4-16,-5 4-76 15,0 0 0-15,0 0-16 16,4 8 0-16,5 8-4 16,5 4 4-16</inkml:trace>
  <inkml:trace contextRef="#ctx0" brushRef="#br0" timeOffset="43759.307">23485 17146 272 0,'4'-20'152'0,"-13"8"-144"0,5 8 4 15,-5 0-12-15,-5 4 0 16,-4 4-4-16,1 4 0 16,3 4 4-16,1 8 4 15,4-1-8-15,9 1 4 16,4 4 4-16,10-4 4 16,-1-8-32-16,5-8 0 15,0-8-4-15,0-8 0 0,0-4 20 16,-5-12 4-1,1-7 4-15,-10-13 4 0,0-16-4 16,-4 0 0-16,0 5 20 16,0 11 4-16,-4 12 4 15,0 12 4-15,4 12-16 16,0 20 0-16,4 16-12 16,5 4 4-16,0 8-4 15,0 0 0-15,0 0 0 16,4-1 4-16,1-3-8 15,-1-4 0-15,1-8 0 16,-1-4 0-16,5-4-12 16,0-8 4-16,0-4 4 15,0-8 0-15,-1-4 4 16,-3 0 0-16,-5 0 4 16,0 8 0-16,-5 4 4 0,1 4 4 15,-5 4-12-15,0 4 0 16,4 4 0-16,5 0 4 15,0 0-64-15,5-4 0 16,-1 0-12-16,5-5 0 16,0-3-24-16,0-4 0 15,0 0 72-15,0-8 4 16,-5-3 252 0,126 142-232-1,-265-298 60-15,135 135 0 0,-4 4-8 16,-5 8 0-16,-5 4-32 15,1 4 0-15,4 12-20 16,-5 4 4-16,5-4-8 16,0 12 4-16,5 0 0 15,4 4 0-15,4 0 0 16,1-4 4-16,4 0-4 16,4 4 4-16,-4-4 20 15,-5 0 0-15,1 0 4 16,-10 0 0-16,-4-1-8 15,-9 1 0-15,-4 0-20 16,-5-4 4-16,0 4-92 16,0-4 0-16,5 0-104 15,4 4 4-15,-9 4 140 16,-5 0 0-16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20.86804" units="1/cm"/>
          <inkml:channelProperty channel="Y" name="resolution" value="473.3727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2-16T20:11:06.27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9708 12414 112 0,'-4'32'64'0,"4"-20"-36"0,0-12 0 16,0 0 12-16,0 0 0 16,4-4-8-16,-4 0 0 15,0 0 8-15,0 0 4 0,-4-4-28 16,-1 0 0-16,1-8-8 15,-1 0 4 1,1-16-4-16,-1 4 0 0,5-27 4 16,0 11 0-16,9-16 16 15,0 12 0-15,5-23-20 16,-1 15 0-16,5-8-8 16,0 5 0-16,18-17-4 15,-9 12 4-15,17-15 8 16,-8 11 4-16,18-8-4 15,-14 17 4-15,5-9-12 16,-9 16 0-16,4 1 0 16,-4 11 0-16,0-8 0 15,-5 4 0-15,9 1 0 16,-8 7 4-16,8 0-4 16,-9 4 0-16,1 8 0 0,-10 4 4 15,0 0-4 1,-4 4 0-16,-4 4 4 15,4 1 4-15,-5-1-8 16,0 4 0-16,1-4-28 0,-5 0 4 16,0 4-24-16,0 0 4 15,0 4-4-15,0 0 4 16,0 0-20-16,-5 0 4 16,5-4 16-16,-5 0 4 15,1-4 32-15,-1 4 4 16,-4-4 12-16,0 4 4 0,-4-8 28 15,-1 0 0-15,-8 8 4 16,4-4 4-16,-9 9-8 16,0-1 4-16,-4 4-16 15,4 0 0-15,0 0 0 16,0 0 0-16,9-4-24 16,5 0 4-16,8 0-4 15,1 0 4-15,8 4-12 16,1 0 4-16,3 4 0 15,-3 0 4-15,4 11-8 16,-5 5 4-16,5 0 4 16,-4-4 0-16,-6 8 0 15,1-4 4-15,-4 12-4 16,-1-8 4-16,-4 8-8 16,0-9 4-16,-4 1-36 0,4 0 4 15,0-16-100-15,0 0 0 16,4-8-12-16,14-8 0 15,14 0 108-15,-6 4 0 16</inkml:trace>
  <inkml:trace contextRef="#ctx0" brushRef="#br0" timeOffset="734.4269">10885 10360 236 0,'-9'-16'132'0,"9"8"-72"0,0 8 4 0,0-4-40 16,0 4 4-16,5 4-8 15,-5 0 4-15,4 12-12 16,1-4 4-16,-5 12-12 15,0-4 0-15,-5 20 0 16,5-4 0-16,-9 11-4 16,5-11 0-16,4 4 8 15,0-8 0-15,4-4-4 16,1-4 0-16,4-8-4 16,0 3 4-16,9-11-4 15,-5 0 4-15,14-8 0 0,-5 0 0 16,10-4-8-16,-10 4 0 15,9-4 4 1,-4 0 0-16,5 8 0 0,-10-4 0 16,9 12 0-16,-8-4 0 15,-1 4 0-15,-4-4 0 16,0 4 0-16,-5-4 4 16,1 0-4-16,-1 0 4 15,1-4-4-15,-5 0 0 16,4-16 0-16,-4 4 4 0,0-16-4 15,0 4 0-15,-5-23-4 16,1 7 4-16,-5-4 0 16,0 4 4-16,0-8-4 15,0 8 0-15,-5-11-4 16,1 11 4-16,-1 0-4 16,1 8 4-16,-1 0-4 15,1 5 0-15,-5 3 4 16,4 4 0-16,-3 4 4 15,-1 4 0-15,-5 8 8 16,5 0 0-16,-9 4-4 16,5 0 4-16,-14 0-4 15,5 0 4-15,-19-4 0 16,15 0 0-16,-15-8-16 16,10 0 4-16,-5-8-16 15,5 0 4-15,4 4-152 0,5 0 4 16,17 8 12-1,10 0 4-15,-1 4 92 0,0 0 4 16</inkml:trace>
  <inkml:trace contextRef="#ctx0" brushRef="#br0" timeOffset="1657.3326">8764 11240 280 0,'0'16'152'0,"27"16"-128"0,-27-28 4 16,18 15-24-16,0-3 4 15,17 16-12-15,-3-4 4 16,8 24 0-16,-9-12 0 15,10 7-4-15,-6-7 0 0,-12-8-96 16,-5-4 0-16,-18-20-36 16,0 0 0-16,-9-16 132 15,0 0 4-15</inkml:trace>
  <inkml:trace contextRef="#ctx0" brushRef="#br0" timeOffset="1891.7233">8759 11212 244 0,'-44'-52'136'0,"44"4"-72"0,0 41 4 0,0-13-44 15,0 0 0-15,13-8-12 16,0 4 0-16,14 0-16 16,-9 4 4-16,14 4 0 15,-6 4 4-15,1 16 0 16,-4 0 0-16,-10 24 0 16,-4-8 4-16,-13 12-12 15,4-8 4-15,-14 0-56 16,5-4 4-16,-4-12-48 0,-1-1 4 15,10-14-20 1,-1-1 0-16,14-12 88 0,-4 0 0 16</inkml:trace>
  <inkml:trace contextRef="#ctx0" brushRef="#br0" timeOffset="2360.5034">9023 10921 224 0,'32'-8'124'0,"-10"-3"-80"0,-22 7 0 15,14-8-36-15,-1 4 4 16,0-20-12-16,1 4 4 15,-5-4-4-15,0 4 4 0,-18 0-4 16,4 4 4 0,-4 5 8-16,0 7 0 0,-4 16-12 15,0-5 4-15,4 25-4 16,0-8 0-16,13 4-4 16,1-4 0-16,26-8 0 15,-9-4 4 1,19-32-72-1,-6 4 4-15,-12-8 68 16,-1 4 4-16,-13-7 12 16,0 7 0-16,0-4 24 15,0 4 4-15,4 4-32 16,-4 4 4-16,9 8-8 16,0 0 0-16,5 12-4 15,-6-4 0-15,6 8-4 16,-5 0 4-16,4 0 0 0,-4 0 0 15,-5-4 0-15,-4 0 4 16,-9-8-4-16,0 4 4 16,-9-20 20-16,1 0 4 15,-6-8-20-15,5 4 0 16,5-19-16-16,-5 11 4 16,9-12-132-16,0 8 0 15,13 8-28-15,-4 5 4 16,-4 3 136-16,-1 4 0 15</inkml:trace>
  <inkml:trace contextRef="#ctx0" brushRef="#br0" timeOffset="4016.8697">9892 10157 208 0,'13'-8'112'0,"72"-15"-92"0,-76 19 4 15,0-8-20-15,-4 4 0 16,-1-12 24-16,1 4 0 16,-1-4-20-16,1-4 4 15,-5 0 0-15,0 4 4 16,-14 8-16-16,5 0 0 15,-13 20 4-15,4-4 0 0,4 16-4 16,1-4 4-16,9 16-8 16,-1-8 4-16,27-4 0 15,-4 0 0-15,9-12 0 16,-4 0 4-16,3-8-4 16,-3 0 4-16,-1-16 0 15,-4 4 0-15,9-28-4 16,-9 4 0-16,-14-24 0 15,1 13 4-15,-14-25 0 16,0 8 0-16,-27-7 4 16,14 15 0-16,-10 8-4 15,6 8 0-15,3 21 0 16,5 3 0-16,23 24-4 16,-1 0 4-16,14 23-4 15,-4 1 4-15,21 20 12 16,-8-8 4-16,9 11-20 15,0-11 4-15,4 0-8 0,-4-12 4 16,0-16-48-16,-5-4 0 16,-4-16 28-16,-5 0 4 15,-8-8 12-15,-1 0 4 16,-4-8 0-16,-4 4 4 16,-1-16 4-16,0 8 4 15,-4 0 4-15,0 5 4 16,0 3-4-16,0 0 0 15,0 0 4-15,0 4 0 16,-4 0-24-16,0 4 4 16,-5 4 8-16,4 0 4 0,1 12 0 15,-1-4 0-15,5 24-4 16,0-4 0-16,9 8-4 16,-4-9 4-16,8-3-8 15,0-4 4-15,10-4-60 16,-5-4 0-16,0-8-52 15,4 0 0-15,-9-12 28 16,1 0 0-16,-10-8 0 16,1 4 0-16,-5-7 360 31,-36 23-280-31,67-24 68 16,-35 4 4-16,4 0-36 15,0 4 4-15,4 8-16 16,1 0 0-16,8 8-24 15,-4 0 4-15,5 4 12 0,-1 0 0 16,5 0-20-16,-5 0 0 16,1-4-28-16,-5 0 0 15,0-8 16-15,0 0 0 16,-5-12 12-16,1 0 4 16,-1-4 0-16,1 0 0 15,4 1-4-15,-1 3 4 16,1 4 4-16,0 4 4 15,9 12 0-15,-4 0 4 16,4 8-12-16,-5-4 4 16,5 4-4-16,-5 0 4 0,5-8-4 15,0 0 4-15,-9-4-8 16,0 0 4-16,4-8 4 16,-4 0 0-16,-4-8-8 15,-1 4 0-15,1-8 4 16,-1 4 0-16,1-8 0 15,-1 9 4-15,1-1-8 16,-1 8 0-16,-4 8 4 16,0 0 4-16,0 12-8 15,0 0 4-15,5 12 0 16,-1-9 0-16,5 1 0 16,0-4 4-16,5-4-4 15,-1 0 4-15,0-8-4 16,-4 0 4-16,-4-8 0 15,-1 4 0-15,1-15-8 0,-1 7 0 16,1-8 0-16,-1 4 4 16,5 4 0-16,-4 0 0 15,-1 16 16-15,1 0 0 16,4 8-20-16,-1 0 4 16,6 8 0-16,-5-4 0 15,4 0 0-15,1 0 4 16,-1-8 8-16,-4 0 4 15,0-8-16-15,0 0 0 16,-5-16 0-16,1 4 0 16,-1-8 0-16,1 4 0 15,-1-8-4-15,5 8 4 0,-4 0-12 16,-1 5 4-16,5 11 24 16,-4 0 0-16,4 20-16 15,0-5 4-15,0 9-24 16,0-4 0-16,4-4-84 15,-4 0 0-15,4-16-20 16,1 0 4-16,-1-16 72 16,-4 4 4-16</inkml:trace>
  <inkml:trace contextRef="#ctx0" brushRef="#br0" timeOffset="4188.7573">11154 8677 212 0,'-18'-16'120'0,"14"28"-72"16,4-12 0-16,4 12-20 15,1-4 4-15,12 16-28 16,6-4 0-16,13 23-4 0,-5-7 4 16,9 8-72-16,-8-4 0 15,12 4-32 1,-8-9 0-16,-9-3 20 0,-5-4 4 16</inkml:trace>
  <inkml:trace contextRef="#ctx0" brushRef="#br0" timeOffset="4313.7666">11261 9103 252 0,'-18'-8'136'0,"63"-24"-52"0,-40 24 0 16,17-16-40-16,-4 4 0 15,18-12-48-15,-9 9 4 0,13-9-156 16,-9 8 4-16,10 4-12 16,-6 0 4-16</inkml:trace>
  <inkml:trace contextRef="#ctx0" brushRef="#br0" timeOffset="4657.5457">11324 9923 328 0,'9'4'180'0,"18"15"-116"0,-23-19 0 15,10 16-64-15,-5 0 4 16,9 4 0-16,-5 0 0 15,9 8-60-15,-4-8 0 16,-4 0-92-16,-5-4 0 16,-14-4 32-16,5 0 0 15</inkml:trace>
  <inkml:trace contextRef="#ctx0" brushRef="#br0" timeOffset="4766.9239">11078 9843 316 0,'-36'8'176'0,"41"-20"-156"0,-5 12 0 0,4-8-116 16,0 0 4-16,14 4-80 16,-4 0 4-16</inkml:trace>
  <inkml:trace contextRef="#ctx0" brushRef="#br0" timeOffset="5095.0718">11467 10014 300 0,'23'0'164'0,"35"0"-144"16,-54 0 4-16,5 0-20 16,0 0 4-16,0 4-8 15,0 0 4-15,-4 0-4 0,-1 4 0 16,1-8 0-16,-1 0 0 16,-8-12-12-16,4 4 4 15,0-12 8-15,0 4 0 16,-9-12-4-16,0 5 4 15,9-13 0-15,0 8 4 16,9 4 12-16,0 4 4 16,4 12-16-16,0 0 4 15,5 16-12-15,0 0 4 0,0 12-56 16,0 0 4-16,4 0-36 16,-4-4 0-16,0 4-40 15,-4-4 0-15</inkml:trace>
  <inkml:trace contextRef="#ctx0" brushRef="#br0" timeOffset="5360.7198">12089 9198 244 0,'-4'-47'136'0,"-5"31"-92"16,9 16 0-16,-9 4-36 15,0 0 0-15,-9 19 0 16,5-3 4-16,-5 28-4 16,0-8 4-16,9 28 24 0,4-17 0 15,19 21 12-15,-5-12 0 16,27-1 16-16,-5-11 0 16,36-20-60-16,-13-4 4 15,22-32-4-15,-13 0 4 16,-1-24-180-16,-13 4 4 15,-17-8-32-15,-5 5 0 16</inkml:trace>
  <inkml:trace contextRef="#ctx0" brushRef="#br0" timeOffset="15677.5777">14426 16087 236 0,'-18'8'132'0,"18"-60"-96"16,0 44 4-16,9-4-16 15,13 0 0-15,9-4-4 16,28 5 0-16,12-5 8 0,14 0 0 16,5 0-16-16,8 0 4 15,14 0-16-15,5 4 4 16,3 0-8-16,6-4 4 15,-5 0-8-15,-5 0 0 16,-4-4-36-16,-9 5 0 16,-9-1-16-16,-14 4 0 15,-13 4-16-15,-17 4 0 16,-32 4-44-16,-9 0 4 16</inkml:trace>
  <inkml:trace contextRef="#ctx0" brushRef="#br0" timeOffset="16146.3643">14390 15932 156 0,'0'-12'88'0,"0"-8"-52"0,0 20 4 16,0-4-16-16,0 0 4 15,0 4 0-15,0 0 0 16,-5 4-12-16,-8 8 0 16,4 12-16-16,-9 4 4 15,-4 7 0-15,-10 5 0 16,-3 8-4-16,-1-8 4 16,5-4-8-16,-1-1 4 15,10-3 8-15,13-4 4 0,18 4 4 16,9-12 0-16,13-4-12 15,14-4 4-15,17 0-12 16,6-4 4-16,8 0-32 16,0 4 0-16,-5 3-148 15,-3 9 4-15,-15 0 124 16,-17-4 0-16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20.86804" units="1/cm"/>
          <inkml:channelProperty channel="Y" name="resolution" value="473.3727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2-16T19:32:05.96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18199 3420 204 0,'4'-28'112'0,"-26"0"-60"0,17 20 0 0,-4-4-40 16,1 4 0-16,-1-12 0 16,0 8 0-16,-9 1 0 15,4-1 0-15,-26 12-8 16,13 0 4-16,-18 12-4 16,5-5 0-16,-9 37-8 15,9-12 4-15,-1 24 0 16,6-8 4-16,17 7 8 15,0-7 4-15,27 4-8 16,0-8 0-16,40-1 0 16,-9-7 4-16,23-4-28 15,-10-8 0-15,10-12-36 16,-14 0 0-16,1-12-64 0,-15 0 4 16,-3-4 8-16,-5 0 4 15</inkml:trace>
  <inkml:trace contextRef="#ctx0" brushRef="#br0" timeOffset="437.528">18673 3400 160 0,'-9'4'88'0,"9"-12"-24"15,0 8 4-15,14-4-24 16,-5 0 0-16,18-4-32 16,-5 0 0-16,14 0-8 0,0 0 4 15,8 4-8-15,-8 0 4 16,0-4-28-16,-5 4 4 15,-4 0-92-15,-5 0 0 16,-8 8-4-16,-5 0 0 16</inkml:trace>
  <inkml:trace contextRef="#ctx0" brushRef="#br0" timeOffset="640.6812">18700 3710 316 0,'27'-16'172'0,"27"1"-132"0,-50 11 4 0,27-4-40 15,-8 4 4-15,22-8-16 16,-5 0 4-16,5 4-92 16,-10 0 4-16,1 0-64 15,-4 4 0-15,-1 0 124 16,-4 4 0-16</inkml:trace>
  <inkml:trace contextRef="#ctx0" brushRef="#br0" timeOffset="1343.847">20137 3249 156 0,'0'-8'84'16,"-9"-4"-20"-16,9 12 0 0,-9-4-20 16,0 0 0-16,-13 0-20 15,4 4 4-15,-9 0-16 16,4 0 0-16,-12 4-4 16,8 0 4-16,-9 4 12 15,5 0 0-15,-5 4-16 0,0-4 4 16,9 8-4-16,5 0 0 15,13 15-12-15,0-11 4 16,27 4 0-16,-5-4 4 16,28 0-8-16,-6 0 4 15,19 8 0-15,-9-4 0 16,8 7 4-16,-8-3 0 16,-13 8 0-16,-10-8 4 15,-22 4-4-15,0-4 4 16,-27-1-4-16,5-3 0 0,-19-4-4 15,10-4 0-15,-9-12-20 16,9 0 4-16,4-4-76 16,4 0 4-16,10-8-56 15,4 4 4-15,9 12 56 16,0-4 4-16</inkml:trace>
  <inkml:trace contextRef="#ctx0" brushRef="#br0" timeOffset="1750.1234">20710 3034 224 0,'13'-12'124'0,"-17"12"-68"0,4 0 4 0,-5 8-40 16,1-4 0 0,4 20-16-16,0-4 0 0,4 19-4 15,-4-11 0-15,9 12-36 16,0-8 0-16,0 8-48 16,0-8 4-16,-5-5-56 15,1 1 0-15</inkml:trace>
  <inkml:trace contextRef="#ctx0" brushRef="#br0" timeOffset="2031.3924">20531 3221 244 0,'-18'4'132'0,"45"0"-64"0,-27-4 0 0,13-4-60 16,0 0 4-16,23-8-20 15,-9 0 0-15,22-4-20 16,-8 4 0-16,8 0 12 15,-9 0 0-15,0 0-8 16,1 4 0-16,-19 0 8 0,-4 0 4 16,-13 0 8-16,-1 1 0 15,-17 11 4-15,4-1 0 16,-18 13-16-16,0-4 4 16,0 12-28-16,5-4 4 15,-1 0-12-15,1-4 0 16,0 0-24-16,-1-4 4 15</inkml:trace>
  <inkml:trace contextRef="#ctx0" brushRef="#br0" timeOffset="2187.6514">20562 3074 228 0,'18'-32'128'0,"4"24"-56"0,-22 4 0 0,9 8-4 16,0 0 0-16,9 8-44 15,-4 0 0-15,12 8-20 16,-3-1 0-16,13 5-104 15,-10-4 0-15,10 0-72 16,-9 0 0-16,27-8 100 16,-14 0 4-16</inkml:trace>
  <inkml:trace contextRef="#ctx0" brushRef="#br0" timeOffset="2390.7931">21359 3137 276 0,'0'4'152'0,"-9"32"-80"0,4-32 0 16,5 20-60 0,0-4 0-16,5 32-12 0,-1-13 4 15,5 21-56-15,0-16 0 16,0 8-24-16,-4-9 4 16,-1-3-48-16,1-8 4 15,-1-20 60-15,0-4 4 16</inkml:trace>
  <inkml:trace contextRef="#ctx0" brushRef="#br0" timeOffset="2562.6788">21301 3209 236 0,'4'-36'128'0,"14"16"-44"0,-18 16 4 0,18-8-36 16,-5 4 4-16,23-4-52 16,-5 0 4-16,23-7-4 15,-9 7 0-15,26 0-76 16,-17 4 0-1,-14 16-180 1,-4-4 0-16,-36 8 248 16,0 4 4-16</inkml:trace>
  <inkml:trace contextRef="#ctx0" brushRef="#br0" timeOffset="2718.9397">21471 3308 316 0,'44'-12'172'0,"6"-11"-168"15,-46 19 4-15,18-8-32 0,-4 4 4 16,5 4-56-16,-1 0 0 16,-8 4-48-16,-6 0 0 15,-8 12 100-15,0-4 4 16</inkml:trace>
  <inkml:trace contextRef="#ctx0" brushRef="#br0" timeOffset="2843.9478">21457 3591 284 0,'5'8'156'0,"21"4"-124"0,-26-12 0 16,18-4-28-16,-4 0 0 16,26-4-20-16,-13 0 4 0,22-4-84 15,-9 4 0-15,14-12-48 16,-9 8 4-16</inkml:trace>
  <inkml:trace contextRef="#ctx0" brushRef="#br0" timeOffset="3062.7136">22334 2966 232 0,'-17'-24'128'0,"12"28"-80"0,5-4 0 0,-4 8-40 16,-1 0 4-16,5 12-12 15,0 0 0-15,0 20 0 16,0-8 4-16,0 15-60 0,0-7 0 15,0 8-52-15,0-8 0 16,9-8 36-16,0-5 4 16</inkml:trace>
  <inkml:trace contextRef="#ctx0" brushRef="#br0" timeOffset="3328.3566">22102 3018 296 0,'22'0'164'0,"18"0"-156"0,-35 0 4 16,13-4-16-16,0 0 0 16,17 0-12-16,-3 0 4 15,13-4 12-15,-10 0 0 0,15 0 8 16,-10 4 0-16,0 0 0 16,-9 0 4-16,-13 4-12 15,0 0 4-15,-27 8-12 16,0 0 0-16,-22 12-32 15,4-4 0-15,-18 8-16 16,10-4 4-16,-10 0-20 16,9 3 0-16,5-7 8 15,4-4 4-15</inkml:trace>
  <inkml:trace contextRef="#ctx0" brushRef="#br0" timeOffset="3484.6181">22209 2950 268 0,'27'-12'148'0,"-23"24"-92"15,-4-12 0-15,14 8-24 16,-5 0 4-16,9 12-36 0,0-4 4 16,13 12-112-16,-4-4 4 15,4 8-40-15,-4-1 0 16,18-7 96-16,-9-4 4 16</inkml:trace>
  <inkml:trace contextRef="#ctx0" brushRef="#br0" timeOffset="4000.2797">23033 2994 220 0,'4'0'120'0,"-4"8"-48"0,0-8 0 16,5 20-16-16,-1-4 0 15,1 28-28-15,-1-5 0 16,0 25-28-16,1-12 0 16,-1 11-16-16,1-7 4 0,-1-4-72 15,1-8 0 1,-5-16-24-16,0-5 4 16,4-23-12-16,-4 0 4 0,9-31 108 15,0 3 0-15</inkml:trace>
  <inkml:trace contextRef="#ctx0" brushRef="#br0" timeOffset="4406.5581">23042 3014 228 0,'-18'-36'124'0,"18"24"-48"16,0 12 0-16,9-12-40 15,-5 4 0-15,18-4-12 16,-4 4 4-16,18 0-12 16,-4 4 0-16,8 8-16 15,-9-4 4-15,5 4 0 16,-5 0 4-16,-13 8-4 15,-4 0 0-15,-19 4-8 16,1-4 0-16,-10 12 4 16,-4-4 4-16,5 0-8 0,-1 0 4 15,6 0-4-15,-1-1 4 16,4-7 0-16,5 0 4 16,5-4-12-16,-1 0 4 15,14 4 0-15,-5-4 4 16,23 8-8-16,-9-4 4 15,13 12 4-15,-8-4 0 16,3 20 0-16,-8-9 4 16,-18 13 0-16,0-8 4 15,-27 0-4-15,5-4 4 0,-23-4-12 16,9-5 4-16,-9-11-44 16,5 0 4-16,4-12-88 15,0 0 4-15,14-4 4 16,4 0 0-16,9 4 76 15,0 0 0-15</inkml:trace>
  <inkml:trace contextRef="#ctx0" brushRef="#br0" timeOffset="48393.9145">17792 15168 148 0,'-23'-12'84'0,"-22"8"-40"0,36 0 0 0,-4 0-40 16,0 4 0-16,-1-4 0 15,1 0 4-15,-1 0 0 16,1-4 0-16,-1 0 0 16,-3 4 0-16,-6 4 4 15,1 4 0-15,-5 4 4 16,0 0 4-16,0 0-16 16,0 4 0-16,5 8-8 15,4 8 4-15,-4-1 0 16,13 9 4-16,0 8 0 15,0 8 0-15,4-1 4 16,5 9 4-16,5 4-12 16,-1 7 0-16,5 9 0 0,0 4 4 15,5 3-4-15,-5-3 0 16,-5-1 0-16,1 5 4 16,-1-9-4-16,0 1 0 15,1-4 0-15,-5-13 4 16,4-3-4-16,1-4 0 15,-5-12 4-15,9-1 0 16,-5-11-4-16,1-8 0 16,4-12 0-16,0-4 0 15,4-4 24-15,1 0 0 0,-1 0-12 16,5 0 0-16,0 0 4 16,4 0 0-16,1 0-12 15,3 0 0-15,1 0-124 16,18 0 4-16,4-4-40 15,-4 20 4-15</inkml:trace>
  <inkml:trace contextRef="#ctx0" brushRef="#br0" timeOffset="51675.9137">18803 16943 148 0,'9'0'80'0,"40"-8"-60"0,-44 4 4 16,8 0-20-16,5 0 4 15,4-4 0-15,5 4 0 16,9 0 0-16,9-4 0 15,4 4 0-15,18 0 0 0,9 0-8 16,14 0 4-16,8 4 0 16,14-4 0-16,5 4 0 15,8 4 0 1,9 0 0-16,0-4 4 0,5 4 0 16,13-4 0-16,5 0 12 15,9 0 0-15,-5 0-20 16,13-4 4-16,5 4-4 15,14 4 0-15,-5-4 0 16,13 4 4-16,1 4 0 16,-6-4 0-16,1 0 4 15,-9 0 0-15,0 0-8 16,-13 0 0-16,-1-4 0 16,-17-8 0-16,-5 4 4 0,-13 0 0 31,22 0-4-31,-27 0 4 15,-26 4-40-15,-10 0 4 16,-22 4-152-16,-22 0 4 16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20.86804" units="1/cm"/>
          <inkml:channelProperty channel="Y" name="resolution" value="473.3727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2-16T20:12:14.286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420.86804" units="1/cm"/>
          <inkml:channelProperty channel="Y" name="resolution" value="473.37277" units="1/cm"/>
          <inkml:channelProperty channel="T" name="resolution" value="1" units="1/dev"/>
        </inkml:channelProperties>
      </inkml:inkSource>
      <inkml:timestamp xml:id="ts1" timeString="2018-02-16T20:12:14.770"/>
    </inkml:context>
  </inkml:definitions>
  <inkml:trace contextRef="#ctx0" brushRef="#br0">3107 6030 228 0,'-9'-27'128'0,"0"-9"-96"0,9 28 4 16,0-4-12-16,0 4 0 15,0 8-4-15,4 0 4 16,5 16-12-16,0 0 4 15,4 32 4-15,-13-9 4 16,9 41-24-16,-4-16 4 16,4 39 0-16,0-15 0 15,-9 19-8-15,0-15 4 16,0 15 4-16,0-19 0 0,4 11 0 16,1-19 0-16,-1-1-4 15,1-15 0-15,4-12 4 16,-5-9 0-16,1-11-4 15,-1 0 4-15,0-12-4 16,1-4 4-16,-1 0 4 16,5 0 4-16,-4-8-8 15,-1 0 0-15,10-4-4 16,-1 0 0-16,10-12 0 16,-1 0 0-16,27 0-4 15,-9 0 4-15,32 0 0 16,-14 4 4-16,23 0-8 15,-19 0 4-15,10 8 0 0,-9 0 4 16,8 0-4-16,-8-4 4 16,13 0-4-16,-13 0 0 15,4 0-4-15,-18 0 4 16,-4 0 4-16,-5 0 4 16,-13 8-12-16,-5 0 4 15,-4 0 0-15,0-4 0 16,0-4 0-16,-4 0 0 15,3-4-4-15,-3 0 4 16,-1 0 0-16,1 0 4 16,-1-12-4-16,1 4 0 15,-1-20-4-15,-4 0 4 0,4-23 0 16,-4 7 4-16,0-40-8 16,0 13 4-16,0-37 0 15,-4 17 4-15,8-25-4 16,1 17 0-16,-1-9-4 15,0 25 4-15,-8 7 0 16,-1 21 0-16,-8 3 0 16,-1 8 0-16,-4 8-4 15,5 8 4-15,0 9 0 16,4 3 4-16,0 4-8 16,0 0 0-16,0 4 4 15,0 0 4-15,0 4-4 16,0 0 4-16,-9 8-4 15,0 0 0-15,-9 0 4 16,4 0 4-16,-22 0 4 0,5 0 0 16,-27-4 4-16,13 4 4 15,-31 4 0-15,9 0 0 16,-45 4-12-16,23 0 0 16,-32-4-8-16,27 0 4 15,0-8-4-15,18 0 4 16,4-12-8-16,5 0 0 15,18 4-88-15,8 0 0 16,19-12-76-16,4 8 4 16,32-3 76-16,3-1 0 15</inkml:trace>
  <inkml:trace contextRef="#ctx1" brushRef="#br0">13155 6265 0</inkml:trace>
  <inkml:trace contextRef="#ctx0" brushRef="#br0" timeOffset="953.1935">4731 6787 252 0,'5'-20'140'0,"-5"-28"-96"0,0 40 0 16,0 8-24-16,0 0 0 16,9 12 8-16,0-4 0 15,4 12-16-15,-4-4 4 16,4 4 0-16,-4 3 0 0,0-3-16 16,-4-4 4-16,-1 0 0 15,1 0 4-15,-5-8-8 16,0 0 0-16,0-16 4 15,0 4 4-15,0-24 0 16,0 4 4-16,0-11-12 16,0 3 0-16,0-16 0 15,0 8 4-15,4-8-8 16,1 9 4-16,8-5-92 16,-4 12 4-16,4 0-48 15,1 8 0-15,8 4 24 16,-4 4 0-16</inkml:trace>
  <inkml:trace contextRef="#ctx0" brushRef="#br0" timeOffset="1656.372">4190 5776 232 0,'-5'20'128'0,"10"-12"-112"0,-5-8 0 16,4 12-4-16,1 0 0 15,4-5-8-15,-1 1 4 16,6 4 4-16,-5-4 4 15,0 12 0-15,4-8 4 16,-8-4-4-16,-1 0 0 16,-4-8 8-16,0 0 0 15,-9-4-12-15,5 0 4 16,-10-16 0-16,5 0 4 16,5-8-12-16,-1 5 4 0,5-13-4 15,0 8 4-15,14-4-12 16,-5 4 0-1,22 0 0-15,-8 1 0 0,17 7-20 16,-9 4 0-16,9 8-52 16,-8 0 0-16,4 4-68 15,-5 0 4-15,5 0 32 16,-9 0 0-16</inkml:trace>
  <inkml:trace contextRef="#ctx0" brushRef="#br0" timeOffset="2437.6733">4767 6814 184 0,'-13'0'104'0,"17"12"-76"0,-4-12 0 15,9 4-16-15,-9 0 0 16,4 4-8-16,1 0 4 15,8 4-4-15,-4 0 4 16,5 4 12-16,-5-4 0 16,0 4-8-16,0 0 0 15,0 0 0-15,-5-4 0 16,1-8-8-16,-5 0 0 16,-5-8 4-16,5 4 0 15,-4-12 0-15,-1 0 4 0,1-16-4 16,-1 8 0-16,1-16 20 15,4 8 0 1,0-15-24-16,0 11 0 0,4-8 0 16,1 4 0-16,4 4-4 15,0 4 0-15,8 5-44 16,-3 3 0-16,4 0-80 16,0 4 0-16,13-4-12 15,-9 4 4-15</inkml:trace>
  <inkml:trace contextRef="#ctx0" brushRef="#br0" timeOffset="7188.0027">22339 12195 200 0,'0'-8'112'0,"13"4"-76"0,-8 8 0 0,-1 4-12 16,5 8 0-16,5 12 4 15,-5-4 0-15,4 11-16 16,0 5 0-16,-4 8-12 16,0-8 4-16,-4 0-36 15,-5-5 0-15,0-3-52 16,-5-8 4-16,-4-8-40 0,5-4 0 16,-1-8 100-16,5-4 4 15</inkml:trace>
  <inkml:trace contextRef="#ctx0" brushRef="#br0" timeOffset="7578.655">22272 12040 216 0,'-9'-28'120'0,"13"20"-80"0,-4 8 4 0,5 0-32 16,4 0 0-16,-5 16-4 15,-4 4 4-15,-4 8-12 16,-10 7 4-16,-8 1-4 15,0-8 4-15,-1 4-4 16,1-4 4-16,4-12-4 16,4-4 4-16,10-4-8 15,4-8 4-15,0-8 4 16,4-4 0-16,5-8-4 16,0-12 4-16,0-4-8 15,5 4 0-15,-1-4 40 16,1 9 0-16,3 3 4 15,6 4 0-15,-5 8-16 16,0 4 0-16,0 8-20 16,4 8 0-16,0 16-4 15,5 0 4-15,0 4-12 0,4-1 4 16,1 5-116-16,-1 0 0 16,0-4-48-16,1 8 4 15,3-8 116-15,-12-16 0 16</inkml:trace>
  <inkml:trace contextRef="#ctx0" brushRef="#br0" timeOffset="7875.5526">22500 12290 212 0,'-4'-4'120'0,"-19"0"-96"16,14 4 4-16,-9 0 0 15,-9 4 0-15,-4 0-32 16,-9 4 4-16,0 4-64 15,8 0 0-15,10 0-84 16,-1-12 0-16</inkml:trace>
  <inkml:trace contextRef="#ctx0" brushRef="#br0" timeOffset="8766.2366">22124 12414 148 0,'5'-8'80'0,"12"-12"-24"0,-8 16 0 15,9-4-40 1,14 0 4-16,8-4-20 0,18-4 4 15,9 4-4-15,5 4 4 16,-10 0-148-16,1 4 4 16,-9 0 92-16,-18-8 4 15</inkml:trace>
  <inkml:trace contextRef="#ctx0" brushRef="#br0" timeOffset="9516.2895">22321 13023 160 0,'-4'-24'88'0,"-10"-16"-36"15,10 28 0-15,-5-4-52 16,-5-4 0-16,1 0 4 16,-10 8 4-16,6 4-4 15,-1 12 0-15,0 8 0 16,0 8 4-16,4 8-8 16,-4 8 4-16,5 8-4 15,4 15 4-15,0 5 0 0,5 4 0 16,4 7-12-16,0 5 4 15,0-8-52-15,0-9 4 16,0-7-32-16,-5-12 0 16,1-12 28-16,-5-12 4 15</inkml:trace>
  <inkml:trace contextRef="#ctx0" brushRef="#br0" timeOffset="10063.2045">21900 13413 228 0,'18'4'124'0,"112"-4"-112"0,-103-4 4 0,13-4-20 16,5 0 4-16,0 0 0 15,4 0 0-15,-9-4 32 16,-4 4 4-16,-9-4-20 16,-9 4 0-16,-9 0-12 15,-5 4 0-15,-13 8-8 16,-9 4 4-16,-4 4 0 15,0 4 0-15,8 0-4 16,5 0 4-16,9 0 0 16,9 0 0-16,9-4 0 15,4-4 0-15,5-5 4 16,-4 1 4-16,-5-4-16 16,-5-7 4-16,-4-5-24 0,-5 0 4 15,1-4 0-15,-5 0 0 16,4 0 12-16,1 4 0 15,-1 0 12-15,5 4 0 16,0 0-4-16,0 4 0 16,5 4 44-16,-1 4 4 15,5 4-28-15,-5 4 4 16,5 0-12-16,-4 4 4 16,-1 0-12-16,5 0 4 15,-5-4 4-15,1 0 4 16,-1-4 8-16,-4-1 0 15,0-7 0-15,0-4 0 0,0-3-16 16,4-9 4-16,1-4-4 16,4-4 0-16,4 0-4 15,1 4 0-15,3 0-112 16,1 4 4-16,5 4-40 16,-1 12 0-16,0 4 104 15,-17 4 4-15</inkml:trace>
  <inkml:trace contextRef="#ctx0" brushRef="#br0" timeOffset="10266.3438">23391 13011 212 0,'-5'-24'120'0,"14"20"-108"15,-4 12 0-15,4 4 0 16,9 12 0-16,-1 8-12 0,1 3 4 15,-4 5-24-15,-1 4 0 16,-4 0-120-16,5-1 0 16,-14 1 112-16,0-16 4 15</inkml:trace>
  <inkml:trace contextRef="#ctx0" brushRef="#br0" timeOffset="10875.7613">23256 13281 276 0,'9'-20'152'0,"27"-3"-152"0,-22 15 4 0,8 0-4 16,5-4 0-16,4 0 0 15,5-4 0-15,0 4 0 16,-5-4 0-16,0 0 0 16,-4 4 4-16,-4 0 12 15,-1 8 0-15,-4 4-8 16,0 8 0-16,-5 8-8 15,1 4 4-15,-1 8 0 16,1 4 4-16,-5 0-8 16,-1 3 0-16,-3-11 4 15,-5 0 0-15,0-8-4 16,4-8 4-16,1-8-4 16,4-8 4-16,0-8-8 15,9 0 0-15,4 0 0 16,5 0 4-16,0 0-4 0,-5 5 4 15,-4 3-4 1,-9 4 0-16,-4 4-8 0,-1 4 0 16,-4 4-48-16,0 3 4 15,0 9-8-15,4-4 4 16,1-4 12-16,-1-4 0 16,1-4 8-16,4-4 0 15,0-8 100-15,0 0 4 16,4-8-16-16,-4 0 4 15,5 0-28-15,3 1 0 0,-8 3-8 16,0 4 0 0,0 4-4-16,0 0 4 0,0 4-12 15,0 4 4-15,-4 4 4 16,-1 4 0-16,1 0-12 16,-1-1 4-16,1 1-4 15,-1-8 0-15,0-4-60 16,1-4 0-16,-1-8 20 15,1 1 0-15,-1-9-4 16,1-4 0-16,4-4-20 16,0 8 0-16</inkml:trace>
  <inkml:trace contextRef="#ctx0" brushRef="#br0" timeOffset="11141.4086">24416 13066 236 0,'0'-7'132'0,"-36"-5"-92"0,22 0 4 15,1 4-28-15,-5 0 0 16,-4 0-16-16,4 4 0 16,4 8 0-16,1 0 0 15,4 4 0-15,9 4 4 16,0 12-8-16,9-9 4 16,4 5 0-16,1 4 0 15,4 0 4-15,9 0 0 16,-10 0 12-16,-3 0 0 15,-10-4-8-15,-8-4 0 16,-5-5-56-16,-9 1 4 0,-4-8-132 16,8 4 0-1,10 0 132-15,4 4 0 0</inkml:trace>
  <inkml:trace contextRef="#ctx0" brushRef="#br0" timeOffset="11797.6999">22133 14109 192 0,'-18'12'104'0,"23"0"-88"0,-1-12 4 0,5 0-16 16,4-4 0-16,10 4-8 15,-1-8 4-15,1-4 4 16,-6 0 0-16,-3-4-4 16,-1-4 0-16,-8-3 4 15,-10-1 0-15,-8 4 20 16,-1 12 0-16,-8 4 12 15,0 8 0-15,-1 12-4 0,5 8 0 16,9 7-24-16,9 9 0 16,5 0-16-16,8-4 4 15,14 4-160-15,9-9 0 16,9-15 60-16,4-8 4 16</inkml:trace>
  <inkml:trace contextRef="#ctx0" brushRef="#br0" timeOffset="11953.9615">22724 14026 260 0,'-45'27'140'0,"-27"29"-136"0,55-44 4 0,3 4-8 16,1 4 0-16,-1 4-88 15,1 0 4-15,-1-4-32 16,1-5 0-16</inkml:trace>
  <inkml:trace contextRef="#ctx0" brushRef="#br0" timeOffset="12141.4733">22370 14061 264 0,'18'-20'148'16,"-9"20"-108"-16,-4 0 0 0,-1 4-12 15,5 4 4-15,4 8-20 16,5 8 0-16,9 4-16 15,4 0 4-15,5 4-116 16,5 0 0-16,-1-9-20 0,0-7 0 16,5-4 104-16,-9-8 0 15</inkml:trace>
  <inkml:trace contextRef="#ctx0" brushRef="#br0" timeOffset="12422.7474">23042 14157 200 0,'17'-36'108'0,"-17"-4"-72"0,-4 32 0 16,-5 0-28-16,0 0 4 15,-4 4 0-15,-5 4 0 16,0 4 0-16,-4 4 0 16,4 4-12-16,-5 0 4 0,10 0-4 15,4 0 0-15,4 0 0 16,5-4 4-16,5 0-4 16,-1-4 4-16,5-4-8 15,0-4 4-15,0-4 4 16,5-4 0-16,-1 4 16 15,0 0 0-15,1 4 8 16,-1 4 0-16,-4 4-20 16,0 8 4-16,0 4-48 15,-4 4 4-15,-1 4-92 16,1 0 4-16,-1-4-12 16,1-8 4-16</inkml:trace>
  <inkml:trace contextRef="#ctx0" brushRef="#br0" timeOffset="13110.294">23176 14018 172 0,'9'-20'96'0,"4"16"-48"0,-13 4 4 15,0 4-52-15,0 4 0 16,5 8 4-16,-5 3 0 16,0 5-8-1,0 0 4-15,4 0 0 0,1-4 4 16,-1-8 0-16,1-4 4 15,-1-8-8-15,1-8 4 16,4 0-4-16,4-8 0 16,0 0-4-16,5 0 4 31,18-4 20-31,-9 4 0 0,-5 4-4 16,-4 9 0-16,-9 3-20 15,5 0 4-15,-5 3 0 16,0 1 4-16,4 4-4 15,0-4 0-15,1 0 0 16,-1-4 0-16,1-4 4 16,-1-4 0-16,0 0-8 15,1 1 4-15,-1-5 0 16,1 4 0-16,-5 8-4 16,0 4 0-16,4 8 16 15,-4 11 4-15,0 9 16 16,-5 8 0-16,1 4-12 15,-1 8 4-15,-4-1-20 16,0-7 0-16,0-8-4 16,-4-8 4-16,-5-8-44 0,9-20 0 15,-4-8 20-15,4-8 4 16,0-12 4-16,4-8 0 16,0-4 12-16,1 1 0 15,4-5-4-15,4 8 4 16,1 4-8-16,-1 4 4 15,10 4 4-15,-6 8 0 16,10 1 0-16,0 7 4 16,-9 4 12-16,-4 4 4 15,-10 4-4-15,-8 0 0 0,-10 3-4 16,-4-3 4-16,-4 4-16 16,-1-8 0-16,1 4-8 15,0-4 0-15,4-4-92 16,9-4 4-16,4 1-8 15,5-5 0-15,14-8 44 16,4-4 4-16</inkml:trace>
  <inkml:trace contextRef="#ctx0" brushRef="#br0" timeOffset="13469.6903">23874 13512 236 0,'5'8'132'0,"8"24"-88"15,-13-20 0-15,4 24-44 16,5 4 4-16,5 7-4 15,-5 9 4-15,0-4-40 16,0-1 0-16,-5-3 20 16,1-8 0-16,-5 0 20 15,0-16 0-15,0-12-8 16,4-4 0-16,1-4 4 0,8-4 0 16,9-4 0-16,-4 0 4 15,9-4-8-15,0 0 0 16,0-4 24-16,0 4 0 15,0-8 12-15,-5 0 4 16,-4 4-12-16,0-4 0 16,-5 4-16-16,-8 4 0 15,-5 0 0-15,-9 8 0 16,0 8 8-16,0 4 4 16,0 4-12-16,0 0 4 0,9 4-12 15,0 0 0-15,9 0-56 16,4-4 0-16,5 0-140 15,5 3 4-15</inkml:trace>
  <inkml:trace contextRef="#ctx0" brushRef="#br0" timeOffset="43698.9832">10612 6245 92 0,'-13'-20'52'0,"-14"-15"-20"0,18 27 0 15,-4-4-16-15,-1-8 4 16,-4-8-4-16,-8 8 4 16,-15-4-16-16,-4 8 0 15,-13 12 0-15,-22 12 0 16,-10 12-4-16,-8 16 0 16,4 12 12-16,0 11 4 15,4 13-12-15,10 20 0 0,13-1-4 16,13 13 0-16,18 3-4 15,23 1 4-15,17 3 0 16,23 0 0-16,18-11 0 16,31-9 4-16,22-7 12 15,10-20 0-15,8-25-8 16,23-11 0-16,-5-24 0 16,-4-16 0-16,-14-15 8 15,-13-17 4-15,-13-20-16 16,-19-12 0-16,-8-15 4 15,-23-25 0-15,-17 1-4 16,-23-4 4-16,-18 11-4 16,-36 21 0-16,-18 7-4 15,-8 20 0-15,4 13-4 16,4 3 4-16,9 4-72 16,14 8 4-16,27 0-56 15,26-3 0-15,19-1 84 0,35 4 4 16</inkml:trace>
  <inkml:trace contextRef="#ctx0" brushRef="#br0" timeOffset="44214.6397">12063 6126 88 0,'-32'-40'48'0,"-35"-23"-36"16,45 59 0-16,-14-4 8 15,-18 8 0-15,-13 12 12 16,-9 3 0-16,-5 9-24 15,-4 16 4-15,0 12-12 16,9 4 0-16,9 19 0 16,13 13 0-16,14 3 0 15,13 9 4-15,14 3 4 16,17-3 4-16,19 15-12 16,12-11 4-16,24-1 4 0,17-19 0 15,13-13-8-15,10-11 4 16,4-20 8-16,9-24 4 15,8-24 0-15,-17-12 0 16,-13-16 0-16,-14-24 0 16,-9-11-12-16,-27-21 4 15,-17-31-8-15,-14-13 4 16,-18-3 0-16,-14 8 4 16,-8 19-12-16,-14 17 4 15,5 19-72-15,0 25 0 16,8 15-72-16,14 20 0 0,-4 12 136 15,18 16 4-15</inkml:trace>
  <inkml:trace contextRef="#ctx0" brushRef="#br0" timeOffset="44730.3039">13848 6090 176 0,'-18'-63'96'0,"-44"23"-84"16,39 32 4-16,-8 4-16 0,-14 4 4 15,-17 4 0-15,-23 12 4 16,-5 8 0-16,1 7 0 16,4 21-8-16,0 8 4 15,13 15-8-15,14 21 4 16,8-1 0-16,15 1 4 16,17 11-8-16,22-3 4 15,19 11 0-15,26-7 4 16,18-5-4-16,14-15 4 15,8-13-4-15,5-11 4 0,9-24 4 16,4-20 0-16,10-28 4 16,-10-16 4-16,-4-24 4 15,-4-16 0-15,-19-15-12 16,-13-37 0-16,-17-7-4 16,-15-12 0-16,-21-1 0 15,-23 13 4-15,-27 16-40 16,-27 7 0-16,-4 33-68 15,0 15 0-15,9 28 4 16,9 4 0-16</inkml:trace>
  <inkml:trace contextRef="#ctx0" brushRef="#br0" timeOffset="45214.7114">15862 6174 132 0,'-4'-52'76'0,"4"-40"-48"0,-9 77 4 0,-9-1-12 15,-13 0 4-15,-18 4-20 16,-14 4 0-16,-13 12-4 16,-5 16 0-16,-13 8 0 15,-9 11 0-15,-9 25-8 16,9 0 4-16,14 23 12 16,8 21 4-16,23-9-16 15,27 9 4-15,26-1 4 16,23 1 0-16,27-1 0 15,22-15 4-15,9-5-8 16,18-15 0-16,0-17 12 16,5-23 0-16,-14-28 16 15,-5-16 0-15,-4-20-8 16,-8-15 4-16,-6-25-12 16,-17-35 0-16,-14-13-8 15,-13-7 0-15,-18 8-4 0,-13 3 0 16,-10 21-124-16,1 15 0 15,4 24 0-15,5 5 0 16</inkml:trace>
  <inkml:trace contextRef="#ctx0" brushRef="#br0" timeOffset="46230.4118">19819 4773 116 0,'5'-32'68'0,"-14"24"-52"0,9 8 4 0,-9 0 8 16,0 4 4-16,-14 8-20 16,-4 12 4-16,-8 20-4 15,-10 11 4-15,-9 17-8 16,0 0 4-16,1-1-8 16,-1 5 0-16,9 0-4 15,9-9 4-15,5-11 0 16,0-4 0-16,4-13-4 15,5-11 4-15,8-12-4 16,5-20 0-16,9-12 0 16,14-19 0-16,4-25 0 15,13-24 0-15,5-11 4 16,8-17 4-16,1 9 24 16,0-1 0-16,0 9-16 15,-5 11 4-15,0 21-4 16,-8 15 4-16,-6 16-12 15,1 16 4-15,0 12-8 0,4 16 4 32,32 68 4-32,13 19 4 15,5 1-8-15,-1 3 0 16,5 9-4-16,0-5 0 16,-4 8-4-16,-14-19 4 15,-4 3 0-15,-5-23 0 16,-4-8-4-16,-14-5 0 15,-9-15 8-15,-8-8 4 16,-14-8-16-16,-9 0 4 0,-23-9 0 16,-22-7 0-16,-35 0 0 15,-23-4 0-15,-27 0 0 16,-35-16 0-16,-1 4 0 16,0-4 0-16,14 4-16 15,13-4 4-15,23 4-104 16,27 4 4-16,30 8-16 15,33 12 4-15,3 16 64 16,28 0 4-16</inkml:trace>
  <inkml:trace contextRef="#ctx0" brushRef="#br0" timeOffset="47058.5926">19345 6142 176 0,'-18'12'100'0,"-27"48"-64"0,32-37 4 0,-5 13-28 15,-5 36 4-15,-4 3 4 16,1 9 4-16,-6 8-20 16,1-5 4-16,8-3-8 15,6-5 4-15,3-11 0 16,1-12 0-16,8-13 4 16,5-11 0-16,5-20-8 15,4-20 0-15,9-16 4 16,4-31 0-16,9-25-8 15,10-15 4-15,-6-13-4 16,10 5 4-16,0-1 0 0,-9 9 0 16,-5 11 20-16,0 20 4 15,-4 9-20-15,0 19 4 16,4 12-4-16,10 16 4 16,-1 12 0-16,5 16 0 15,4 16 20-15,5 12 0 16,13 15-24-16,13 17 0 15,5-5-4-15,0 5 4 16,-4 0-4-16,-5-13 0 16,-9-3 4-16,-9-8 0 0,-13-5-4 15,-5-7 4-15,-8-4-4 16,-10-4 4-16,-8 0-8 16,-5-1 4-16,-9-3 4 15,-5-4 0-15,-13 0 0 16,-13-4 4-16,-18-4-8 15,-19 0 0-15,-17 3 0 16,-22-3 4-16,-23-4-8 16,-4-4 4-16,0 0-28 15,17-8 0-15,19 0-76 16,13-4 4-16,18 0-28 16,31-4 4-16,22 4 60 15,-3 0 0-15</inkml:trace>
  <inkml:trace contextRef="#ctx0" brushRef="#br0" timeOffset="47871.1498">19497 7742 152 0,'-54'44'84'15,"-40"71"-24"-15,76-87 0 0,-4 27-24 16,-5 13 4-16,-9 12-24 16,0 3 0-16,5 1-16 15,4-5 0-15,-4-3 4 16,13-16 0-16,-4-16 0 15,4-13 0-15,4-15-16 16,5-20 0-16,5-12 4 0,13-15 4 16,9-13 0-16,4-20 4 15,9-11 0-15,14-9 0 16,4-4 0-16,5 1 4 16,4 11 16-16,-9 9 0 15,1-1-12-15,-1 16 0 16,-4 4 8-16,-5 17 4 15,-9 15 8-15,1 12 0 16,-1 12-16-16,5 16 0 16,4 11 0-16,9 21 0 15,18 12-4-15,1 11 0 16,12-3-8-16,-4 4 4 0,-9 7-4 16,0-3 4-16,-13-1 0 15,-9-11 4-15,-9-8-8 16,-9-9 4-16,-5-7-4 15,0-12 0-15,-4-8-4 16,-4-8 4-16,-1-5-4 16,-8 1 4-16,-5 0 0 15,-14 0 4-15,-8 0-4 16,-18-4 0-16,-10 4 0 16,-12 4 4-16,-10-12-4 15,-18-4 0-15,1-8 0 16,-5 0 4-16,-9-8-52 15,9 4 0-15,9 0-32 16,4 4 0-16,10 8-52 0,13 4 0 16,13 12 56-16,-9 0 4 15</inkml:trace>
  <inkml:trace contextRef="#ctx0" brushRef="#br0" timeOffset="48793.0873">19555 9226 212 0,'-13'-56'116'0,"21"108"-120"0,-8-44 0 16,-13 12 0-16,-18 16 4 15,-10 12 20-15,1 27 0 16,0 9-4-16,0 11 0 16,-1-3-16-16,-3-5 4 15,3 1 8-15,10-12 0 16,0-13-4-16,4-7 0 0,9-20-8 16,4-20 4-1,5-20-4-15,9-16 0 0,9-20-4 16,14-36 0-16,13-11 4 15,4-17 0-15,23-7 8 16,4-12 4-16,0-1 4 16,0 17 0-16,5 15-4 15,-10 17 0-15,-4 15 4 16,-8 24 0-16,-6 32-4 16,-3 24 0-16,3 20 0 15,1 19 0-15,4 13-8 16,19 20 4-16,8 11-4 15,-5-3 4-15,1-5-8 16,-14-15 4-16,-9-9 0 16,-8-7 4-16,-6-16-12 15,-8-8 4-15,-4-9 0 0,-5-11 4 16,-10-4-4-16,-3-4 4 16,-10-4-4-16,-8 0 4 15,-9 0-4-15,-23 4 0 16,-13 0 0-16,-18 0 4 15,-23 8 0-15,-8 0 0 16,-27-4 8-16,-10-1 0 16,1-3-16-16,0-8 4 15,4 0-4-15,5 0 0 16,13 0-128-16,31 0 0 0,46 4-4 16,26 4 4-16</inkml:trace>
  <inkml:trace contextRef="#ctx0" brushRef="#br0" timeOffset="70159.9397">18261 16039 176 0,'-44'-51'96'0,"12"39"-48"16,28 8 0-16,-1-4-16 15,5 0 4-15,5 4-16 16,-1 0 0-16,10-4-8 16,-1 4 0-16,5 0-4 15,0 0 4-15,0 4-4 16,0 0 4-16,0 0 8 15,0 0 0-15,0 0-12 16,-1 8 4-16,-3 0-12 16,-1 12 4-16,1 4-4 15,-1 7 4-15,1 9-4 0,-1 0 0 16,0 0 0 0,-4 0 0-16,5 3 0 0,-1 5 4 15,5 8-8-15,0-4 4 16,4-1 0-16,1-3 0 15,-5 4 0-15,0-4 0 16,-5-1 4-16,-4 1 0 16,-5-4-4-16,-4 0 4 15,-4-5-4-15,-9-3 4 16,-5-4-4-16,-5 0 0 16,-4-4 0-16,-8 0 4 15,-6-5 0-15,-8-3 0 0,0-4 4 16,-5-4 4-1,0-4-8-15,-8 0 0 0,-1-4 0 16,0-4 4-16,10 4-8 16,8 0 4-16,5-4-8 15,4 4 4-15,9-4 0 16,5 4 0-16,4 0 0 16,4 0 0-16,1 0 0 15,4 0 0-15,0-4 4 16,0 4 0-16,5-4-8 15,-1 0 0-15,5 4 4 16,0 0 0-16,5 0 0 16,4 0 4-16,13-4-8 15,5 0 0-15,4 4 8 0,5 0 0 16,4 0-8-16,-4 0 4 16,0 0 0-16,0-4 0 15,4 4 0-15,5-4 0 16,-10 0 4-16,1 0 0 15,-4 0-8-15,-6 0 4 16,-3 0 0-16,-1 0 0 16,-4 0 0-16,-4 0 0 15,-5 0 0-15,-9 0 0 16,0 0 0-16,-9 0 0 16,-5 0 0-16,-4 0 4 15,-4 4-4-15,-1 0 0 0,1 0 0 16,-5 0 0-16,0 0-28 15,1 0 0-15,-1-4-28 16,4 4 4-16,-4 0 4 16,10-4 4-16,8 0-72 15,4 4 0-15,5 0 20 16,5 3 4-16</inkml:trace>
  <inkml:trace contextRef="#ctx0" brushRef="#br0" timeOffset="70691.2288">18355 16262 152 0,'18'-12'84'0,"-13"-4"-40"0,-5 12 0 16,0-4-20-16,0 4 4 0,0-4 0 15,-5 0 0-15,-4 0-12 16,-4 1 0-16,-5-1-4 16,-9 0 0-16,-13 0 0 15,-9 0 4-15,-9 0-8 16,-10-4 4-16,6 0-8 16,4-8 4-16,8 4 4 15,10 8 4-15,9-4-24 16,13 0 0-16,9-4 16 15,13 8 0-15,19 0-12 16,12 0 4-16,15 12 0 16,8-12 4-16,5 0-4 15,8 0 4-15,-13 1-60 16,-4-1 0-16,-9 0-76 0,-9 4 4 16,-9 4 28-16,-23-4 0 15</inkml:trace>
  <inkml:trace contextRef="#ctx0" brushRef="#br0" timeOffset="71911.525">19591 16473 172 0,'-9'-40'96'0,"-14"20"-48"0,19 12 4 0,-9 4-28 16,-10 0 0-16,1 4 0 15,-10 4 0-15,6 8-24 16,3 8 0-16,5 4 0 16,5 4 0-16,8 4 8 15,14-4 4-15,14 0-4 0,8-5 4 16,14-7-4-16,-5-8 4 16,0-4-4-16,-4-8 0 15,-9-8-4 1,-9-8 4-16,-9-7 0 0,-9-5 4 15,-9-4-36-15,-9 8 4 16,-13 4-40-16,-5 4 4 16,5 8-36-16,4 4 4 15,18 8-24-15,18 4 0 16</inkml:trace>
  <inkml:trace contextRef="#ctx0" brushRef="#br0" timeOffset="72083.4158">19850 16449 192 0,'0'12'108'0,"23"44"-68"0,-19-40 0 0,5 8-16 16,5 11 4-16,-1 21-20 15,5 4 0-15,0 4-4 16,0-9 0-16,-5-3-48 16,-4-8 4-16,-4-8-44 15,-5-1 4-15,0-11-20 16,-9-8 0-16</inkml:trace>
  <inkml:trace contextRef="#ctx0" brushRef="#br0" timeOffset="72349.0574">19806 16533 280 0,'-9'-96'156'0,"27"80"-136"0,-14 12 0 16,14 0-16-16,4 0 0 15,10-4-4-15,3 4 0 16,6 0 0-16,-10 0 0 15,5 8 16-15,-9 4 0 16,-9 0-4-16,-14 4 4 16,-4 4 8-16,-13 0 0 15,-5 0-20-15,-5-4 0 16,-3 0-4-16,-1-8 4 16,0-4-64-16,4 0 0 15,10-12-36-15,4-4 0 16,14 0-48-16</inkml:trace>
  <inkml:trace contextRef="#ctx0" brushRef="#br0" timeOffset="72536.566">20307 15864 220 0,'-5'-8'124'0,"-12"36"-60"0,12-24 4 0,5 28-48 15,0-8 4-15,13 31-24 16,1-3 4-16,8 12-4 15,-4-12 0-15,14 19-36 16,-10-7 0-16,5-4-36 16,-5-9 4-16,-8-7-68 15,-6-8 0-15,-16-8 120 16,3-8 0-16</inkml:trace>
  <inkml:trace contextRef="#ctx0" brushRef="#br0" timeOffset="72786.5847">20155 16433 192 0,'-14'-20'104'0,"28"4"-44"0,-14 12 0 15,27 0-32-15,-10 0 0 16,15 1-20-16,-5-1 0 16,13 4-8-16,-4 0 4 15,4-4-8-15,-4 4 4 16,9-4 4-16,-10 0 4 16,15 0-8-16,-15 0 0 15,6 4-4-15,-10 0 0 0,0 4 8 16,-8 0 0-16,-5 8 4 15,0-1 0-15,-5 9-8 16,-4-4 4-16,4 0-40 16,1-4 0-16,-1-8-96 15,-4 0 0-15,-4-8 44 16,-1 4 0-16</inkml:trace>
  <inkml:trace contextRef="#ctx0" brushRef="#br0" timeOffset="72895.9673">20701 15924 4 0,'0'32'4'0</inkml:trace>
  <inkml:trace contextRef="#ctx0" brushRef="#br0" timeOffset="73427.2562">21059 16222 296 0,'36'4'160'0,"-14"32"-148"0,-22-32 4 16,9 12-20-16,0-8 4 16,0 12 8-16,0 0 0 15,-5 8-12-15,1-4 4 16,-1-1-12-16,1-3 0 15,-1-8 0-15,-4-4 4 0,5-12 0 16,-1 0 4-16,1-8 0 16,-1 0 0-1,5-4 16-15,4 4 0 0,1-3-8 16,-5 3 4-16,9 4-4 16,-5 4 4-16,1 8 0 15,-5-4 0-15,0 8-8 16,-1 0 4-16,1 4-4 15,0-1 4-15,0-3 4 16,0 0 0-16,0-8-8 16,0 0 4-16,0-8-4 15,0 0 0-15,13 1 0 16,-4-1 4-16,9-12-4 16,-4 4 4-16,3-4 4 0,-3 4 4 15,-1 4 4 1,1-4 0-16,-6 24-12 0,-3-4 0 15,-5 8-4 1,0-4 4-16,0 12-8 0,0-4 4 16,0 12-72-16,0-9 0 15,0 1-32-15,0-4 0 16,4-4-12-16,-4 0 4 16</inkml:trace>
  <inkml:trace contextRef="#ctx0" brushRef="#br0" timeOffset="73599.1446">21932 16258 220 0,'13'-44'120'0,"-8"32"-60"0,-5 12 4 0,0 4-52 16,0 0 0-16,0 12-8 15,0-4 4-15,8 12-8 16,-3 0 0-16,4 8-52 16,0-8 0-16,0 4-8 15,-5-5 0-15,-4-7-68 16,0 0 4-16,0-16 116 15,0 0 0-15</inkml:trace>
  <inkml:trace contextRef="#ctx0" brushRef="#br0" timeOffset="73708.5304">21873 16083 236 0,'5'-24'132'0,"-10"36"-124"16,5-12 4-16,5 8-52 15,-1 0 0-15,10 8-112 0,4 0 4 16</inkml:trace>
  <inkml:trace contextRef="#ctx0" brushRef="#br0" timeOffset="73989.7968">22312 16238 268 0,'31'-12'148'0,"10"-12"-136"0,-37 20 0 15,10-7 8-15,-1-1 4 16,-4 8-8-16,0 0 0 15,-5 8-12-15,1-4 0 16,-5 8-4-16,0 0 4 0,-9 11-8 16,0-3 0-16,-4 8 8 15,4-4 0-15,0 16-12 16,0-12 4-16,9 8 12 16,0-5 4-16,9 1-8 15,0-4 4-15,8-4-20 16,-3-4 4-16,4-8-88 15,-5-4 0-15,5-12-68 16,0 4 0-16</inkml:trace>
  <inkml:trace contextRef="#ctx0" brushRef="#br0" timeOffset="74333.5715">22379 16389 224 0,'-36'-11'124'0,"36"11"-48"16,0 0 0-16,9 0-36 0,-4 0 4 15,17 0-36 1,-4 0 0-16,18-4-8 0,-9 0 0 16,17 0 0-16,-3 0 0 15,-1-4-8-15,0 4 0 16,-4-8 4-16,-9 4 4 16,4 0-4-16,-8 0 0 15,-1-4 4-15,-4 4 0 16,-9 0 4-16,0 4 4 15,-14 8 4-15,1 0 0 0,-9 4-8 16,4-4 4-16,4 8-4 16,1 0 4-16,13 4-8 15,0 0 4-15,13 4-16 16,0-5 0-16,5-7-124 16,-4 0 4-16,12 0-20 15,-3 0 0-15,-14 0 136 16,-9 0 0-16</inkml:trace>
  <inkml:trace contextRef="#ctx0" brushRef="#br0" timeOffset="74786.7249">23852 15725 220 0,'-14'-44'124'0,"5"20"-108"0,5 20 4 16,-5-4-20-16,0 0 4 16,-18 0 16-16,5 4 0 15,-23 4-8-15,9 0 4 0,-22 16-8 16,13-4 4-16,0 24 4 16,10-4 0-16,12 40-8 15,5-9 4-15,18 21-8 16,0-17 0-16,14 25 0 15,-1-20 0-15,5 3-32 16,-4-7 0-16,-1-8-44 16,-4-13 0-16,-14-11-44 15,1-8 4-15,-18-20 56 16,4 0 4-16</inkml:trace>
  <inkml:trace contextRef="#ctx0" brushRef="#br0" timeOffset="75052.3671">23301 16338 196 0,'-18'-24'108'0,"9"4"-36"15,9 16 4-15,5 0-32 0,8 0 0 16,5-4-28-16,13 4 0 16,5 0-12-16,5 4 0 15,8-4-4-15,4 0 0 32,1 0 0-32,-5-4 0 15,5 0 0-15,-9-4 0 16,-5 0 8-16,-8 0 0 15,-6-3-8-15,1 7 4 16,-4 0 8-16,-5 4 0 16,-10 0-16-16,-3 4 4 15,-5-4-20-15,0 4 4 0,-9 0-88 16,0 4 4-16,0 0-52 16,0 12 0-16,-4-5 116 15,4 21 4-15</inkml:trace>
  <inkml:trace contextRef="#ctx0" brushRef="#br0" timeOffset="75614.9083">23932 16286 252 0,'23'-44'140'0,"-1"4"-120"16,-13 32 0-16,-5 1-8 16,-4-1 4-16,-4 0-12 15,-9 8 4 1,-19 12-4-1,1 3 0-15,4 5 0 16,0 0 0-16,5 0 4 0,8 4 4 16,14-4 0-1,9 0 0-15,5-4-8 0,4-8 4 16,4-4 12-16,0-4 4 16,1-4-12-16,-5-4 0 15,0-8-12-15,-5-4 4 16,0 0-4-16,-13-4 0 15,-4 0-60-15,-9 8 4 16,-1 4-16-16,1 4 0 16,4 4 16-16,0 4 0 15,4 4 40-15,5-4 0 0,5 0 52 16,-1-4 4-16,1 4 4 16,-1 0 4-16,1 0 0 15,-1-4 4-15,5 8-32 16,0 0 4-16,9 8-16 15,-5 4 0-15,1 0-12 16,-1 4 4-16,1 4 4 16,-5-4 0-16,0 0 12 15,-5-4 4-15,1-4-16 16,-5-4 4-16,0-4-4 16,4-8 4-16,0-4 4 15,1-8 0-15,4-8 0 16,4-4 4-16,10-8-20 15,4 4 4-15,-1 4-80 16,1 9 4-16,9 11-120 16,4 8 0-16</inkml:trace>
  <inkml:trace contextRef="#ctx0" brushRef="#br0" timeOffset="76614.9819">20047 17046 236 0,'5'-12'128'0,"8"8"-84"0,-8 8 4 16,4 12-16-16,4 8 0 0,9 12-4 16,-4 16 0-16,0 11-16 15,9 13 0-15,-5 3-8 16,-4 1 0-16,0-8-48 15,0-13 4-15,0-7-68 16,0-4 4-16,0-12-48 16,0-9 0-16</inkml:trace>
  <inkml:trace contextRef="#ctx0" brushRef="#br0" timeOffset="76896.2496">20602 17412 304 0,'-13'0'164'0,"-36"20"-156"16,40-12 4-16,0 0-16 16,-5 8 4-16,14 12-4 15,5 4 4-15,13 0 0 0,0-1 0 16,8-3 0-16,6-4 4 16,-1-4 0-16,0-4 4 15,-4-16 0-15,-4-12 0 16,-5-8-4-16,-9-4 0 15,-9-4 0 1,-5 0 0-16,-4-3-8 0,-4 3 4 16,-5 4-84-16,4 8 4 15,5 8-96-15,5 4 0 16</inkml:trace>
  <inkml:trace contextRef="#ctx0" brushRef="#br0" timeOffset="77130.6441">21247 17631 296 0,'-14'-44'164'0,"-4"9"-124"0,5 27 4 0,0 0-48 16,-5 4 4-16,-14 0-4 16,1 4 0-16,9 8 4 15,4 12 4-15,9 3 0 16,13 5 0-16,10 0 0 15,13 0 4-15,4 0-76 16,5-12 0-16,8-4-68 16,-3-4 0-16,-1-4 64 15,5-4 4-15</inkml:trace>
  <inkml:trace contextRef="#ctx0" brushRef="#br0" timeOffset="77849.45">21618 17476 300 0,'9'-44'164'0,"-22"-4"-124"0,8 40 4 15,-4-4-32-15,-4 5 4 16,-9 7-16-16,-10 7 0 16,5 5-4-16,1 8 4 15,-1 4 0-15,13 12 0 16,5-4 0-16,9 4 0 16,5-4-20-16,4-5 4 0,4-7 8 15,1-4 0 1,-1-8 0-16,0-8 0 0,1-16 0 15,-5-4 0-15,0 0 8 16,0-7 4-16,0-1-8 16,4 4 4-16,-8 4-8 15,-1 8 4-15,1 4 4 16,-1 8 0-16,0 4 0 16,1 4 4-16,-5 8 0 15,4 0 4-15,5 12-4 16,0-4 4-16,5 3-8 15,4-7 0-15,4-4 4 16,9-8 4-16,1 0-4 16,-1-16 0-16,5-8 0 15,-5-8 0-15,1-7-4 16,-1-13 4-16,5-8-4 0,-9-8 0 16,-5-7-4-16,-4-13 4 15,-9 4-8-15,-5 21 4 16,-8 15-4-16,-10 20 0 15,1 16 12-15,-1 12 4 16,1 16 12-16,4 20 4 16,9 15-12-16,5 9 0 15,8 4-4-15,9-5 0 16,5 1-8-16,0-16 4 16,4-12-36-16,-4-17 0 15,0-11 16-15,4-16 0 16,1-12 4-16,-1-11 4 15,0-13-8-15,10-12 0 0,-5-4 12 16,-5 9 4-16,-4 11 8 16,-9 8 0-16,-5 12 12 15,-4 12 4-15,0 16-16 16,0 8 4-16,0 8-12 16,0 4 4-16,0 11 4 15,4 5 0-15,1-8-60 16,-1-4 4-16,0-4-104 15,5-1 0-15,0-15 80 16,5-8 4-16</inkml:trace>
  <inkml:trace contextRef="#ctx0" brushRef="#br0" timeOffset="78068.2063">22773 16608 252 0,'13'24'140'0,"28"40"-132"0,-32-32 4 16,4 19 0-16,1 13 4 15,-1 12-8-15,0 11 0 16,-4 1-4-16,5 3 0 16,-1 1-72-16,1-12 0 15,4-13-92-15,-9-11 0 16</inkml:trace>
  <inkml:trace contextRef="#ctx0" brushRef="#br0" timeOffset="78240.0921">22688 17285 372 0,'9'4'204'0,"54"-4"-164"15,-45 0 4-15,8 0-32 16,6-8 4-16,4 0-48 15,4 0 0-15,5 0-136 16,-5 4 0 0</inkml:trace>
  <inkml:trace contextRef="#ctx0" brushRef="#br0" timeOffset="78552.6145">23247 17341 352 0,'23'8'192'0,"17"-4"-188"0,-26-4 0 16,8 0 12-16,5 0 4 15,0-4-44-15,0 0 0 16,-1 0 20-16,1-4 4 16,-4 0-4-16,-1 0 0 15,-4 4 0-15,0 0 4 16,0 8-4-16,0 16 0 0,-1 8 12 15,6 19 0-15,-10 25 28 16,-4 0 0-16,-9-1-24 16,-4 9 4-16,-5-5-8 15,-9-3 0-15,-4-8-84 16,-5-13 4-16,0-15-104 16,0-8 4-16,-9-20 100 15,27-4 0-15</inkml:trace>
  <inkml:trace contextRef="#ctx0" brushRef="#br0" timeOffset="78740.1269">22437 16895 304 0,'-26'-28'168'0,"79"24"-100"0,-39 0 0 16,17 4-236-16,14 8 4 16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20.86804" units="1/cm"/>
          <inkml:channelProperty channel="Y" name="resolution" value="473.3727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2-16T20:15:38.37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18400 1342 204 0,'-9'-47'112'15,"0"27"-44"-15,9 20 0 0,-13-4-44 16,4 4 4-16,-9-8-12 15,5 4 0-15,-10 16-12 16,5-8 4-16,-9 20-12 16,5-4 0-16,-5 23 8 15,5-7 0-15,4 20-8 16,0-4 4-16,14 15 20 16,-1-11 0-16,23 8-40 15,0-9 0-15,18-11 40 16,-5-8 0-16,18-12-20 0,-8-4 0 15,3-16 8-15,-3 0 0 16,3-24 4-16,-12 4 4 16,-14-12 0-16,-1 4 0 15,-21-4-12-15,0 8 0 16,-23 5-4-16,4 3 0 16,-21 12-20-16,8 0 0 15,9 4-80-15,5 0 0 16,26-4-68-16,0 0 4 15,37-8 120-15,-5 0 4 16</inkml:trace>
  <inkml:trace contextRef="#ctx0" brushRef="#br0" timeOffset="359.3981">19246 1693 216 0,'-9'-12'120'0,"23"16"-72"15,-14-4 4-15,0 4-48 16,0 0 4-16,4 16-4 16,1-4 0-16,-1 19 4 15,1-7 0-15,-1 4 0 16,0-8 0-16,1 0 0 16,-1-4 4-16,1-12 4 15,-1 0 4-15,1-24 8 0,-1 0 4 16,14-16-36-1,0 4 4-15,13-12-4 0,-8 4 4 16,8 5-4-16,-4-1 4 16,4 20 0-16,-8 8 4 15,4 8-4-15,-5 4 0 16,0 16-56-16,-4 0 4 16,5 11-52-16,-5-7 4 15,4 0-36-15,-4-4 0 16</inkml:trace>
  <inkml:trace contextRef="#ctx0" brushRef="#br0" timeOffset="609.4149">19985 1780 272 0,'18'-16'148'0,"-1"4"-132"0,-17 8 0 0,5-4-16 16,-1 0 4-16,5-7-4 15,-4 3 4-15,-1-8 8 16,1 4 0-16,-5 8 8 15,0-4 4-15,-9 12 8 16,0 0 0-16,-9 12-20 16,0-4 0-16,-4 20-12 15,4 0 0-15,9 3-48 16,4-3 0-16,23-8-48 16,0-4 0-16,22-12-56 15,-4 0 4-15,13-12 140 0,-8 4 0 16</inkml:trace>
  <inkml:trace contextRef="#ctx0" brushRef="#br0" timeOffset="875.0572">20486 1629 276 0,'9'-40'152'0,"-27"-4"-96"0,13 36 0 15,-12-3-8-15,3 3 4 16,-22 0-36-16,10 4 0 16,-1 8-16-16,4 4 0 15,19 0-4-15,-1 0 4 16,10 11-4-16,-1-7 0 15,19 12-4-15,-5-4 4 16,8 8-4-16,-3-4 4 0,-5 20 4 16,-5-9 0-16,-8 1-4 15,-1-8 4-15,-17 4-4 16,-1-12 0-16,-4-4-48 16,0 0 4-16,-13-28-40 15,9 0 4-15,13-12-76 16,4 4 0-16,10-16 148 15,-1 8 4-15</inkml:trace>
  <inkml:trace contextRef="#ctx0" brushRef="#br0" timeOffset="1046.9455">20634 1323 192 0,'9'12'108'0,"8"23"-48"15,-17-31 0-15,9 16-40 16,-4-4 0-16,8 28-16 15,-4-4 0-15,9 19-12 16,-4-11 4-16,4 12-76 0,-5-12 4 16,0-9-68-16,-4-3 0 15</inkml:trace>
  <inkml:trace contextRef="#ctx0" brushRef="#br0" timeOffset="1203.2057">20562 1641 212 0,'-9'-28'120'0,"27"16"-60"0,-18 8 4 16,13-4-56-16,1 8 4 0,13-8-12 16,-5 4 0-16,14 0-72 15,-5 0 0-15,14 4-12 16,-9 0 4-16,17 0 0 16,-3 0 4-16</inkml:trace>
  <inkml:trace contextRef="#ctx0" brushRef="#br0" timeOffset="1453.2231">21126 1601 192 0,'22'4'104'0,"5"-16"-72"16,-27 8 0-16,9 4-32 15,0-8 4-15,5-4-4 16,-1 4 4-16,-4-8 0 16,-5 5 4-16,-4-1 20 15,0 8 0-15,-13-8-8 16,0 4 4-16,-14 8-8 15,4 0 4-15,-17 20 0 16,9-12 0-16,4 19-12 0,4-11 4 16,23 8-56-16,0-4 4 15,23 0-88-15,-5-4 0 16,18-4 16-16,-5-8 0 16</inkml:trace>
  <inkml:trace contextRef="#ctx0" brushRef="#br0" timeOffset="1750.1227">21565 1522 252 0,'22'-24'140'0,"-9"8"-80"0,-13 16 4 16,0 0-64-16,0 0 4 0,-13 0 0 15,4 4 4-15,-18 12-8 16,9 0 4-16,-9 3-12 16,5 1 4-16,9 12 4 15,4-12 0-15,13 0 4 16,1-4 4-16,8 0-8 15,0-4 4-15,5-12 0 16,-4 0 0-16,-1-12 12 16,5-8 4-16,-9-12-12 15,0 4 4-15,-9-16-8 16,0 9 0-16,-4-37-12 16,-1 16 4-16,1-11-108 15,-1 11 0-15,10 8-68 16,-5 8 4-16,17 28 168 15,1 5 4-15</inkml:trace>
  <inkml:trace contextRef="#ctx0" brushRef="#br0" timeOffset="2578.3015">22867 1136 324 0,'27'-52'180'0,"-27"-12"-164"0,0 44 0 15,0 8-16-15,0-8 0 16,-14 8 20-16,6 8 0 16,-24 4-8-16,10 0 0 0,-18 16-12 15,8 4 0-15,-4 24 8 16,5-8 4 0,9 24-8-16,4-13 0 15,22 41-4-15,-4-20 0 0,9 27-44 16,-4-11 0-16,4-5-36 15,0-15 0-15,0-8 16 16,-1-13 0-16,-25-19-20 16,-1 0 0-16,-18-36 104 15,5 8 0-15,-1-16 28 16,5 4 0-16,0-7 20 16,5 3 4-16,9-4-8 15,-1 8 0-15,14 0-20 16,0 4 0-16,18 0-36 15,-4 0 4-15,26-4-12 0,-9 8 4 16,27-8 0-16,-13 4 0 16,13-4 8-16,-8 5 0 15,-1-5-4-15,-9 4 4 16,-4 0-4-16,-5 0 4 16,-22 4-16-16,5-4 4 15,-41 12 0-15,9 0 4 16,-18 20-12-16,9-16 0 15,14 28 0-15,-1-16 4 16,10 15 0-16,4-7 0 16,13 0 0-16,1-4 0 15,13-8-4-15,-5-4 0 0,0-12-28 16,-4 0 4-16,5-16-4 16,-5-4 4-16,-5 0 12 15,-4 4 4-15,0 0 16 16,0 1 0-16,0 7 28 15,0 0 4-15,0 4 8 16,0 4 4-16,4 4-36 16,0 0 4-16,5 4-12 15,-4 4 4-15,-1 8-4 16,1 0 0-16,-5 3 4 16,0-3 0-16,-9 0 0 15,0-4 4-15,-5-4-8 16,5-4 0-16,-4-12 0 15,-1 4 4 1,14-28-8 0,0 9 0-16,9-1-68 0,-5 4 4 15,5 4-100-15,0 0 0 16,18 16 96-16,-9 0 4 16</inkml:trace>
  <inkml:trace contextRef="#ctx0" brushRef="#br0" timeOffset="2812.6962">23749 945 220 0,'9'-28'120'0,"-9"20"-104"0,0 8 4 15,0 12 20-15,0-4 4 0,4 35-24 16,1-3 0-16,-1 20-12 15,-4-12 0-15,0 15-4 16,0-3 0-16,5 4-84 16,-1-9 0-16,10-7-68 15,-6-8 4-15,10-8 112 16,-4-12 4-16</inkml:trace>
  <inkml:trace contextRef="#ctx0" brushRef="#br0" timeOffset="3062.7123">24040 1398 336 0,'4'-12'184'0,"-26"8"-144"16,17 4 4-16,-8 0-48 0,-1 0 0 16,-8 4-4-16,4 0 0 15,9 16-4-15,0-12 0 16,9 20 28-16,0-12 0 16,23 8-16-16,-5-8 4 15,13-8 4-15,-9 0 4 16,1-8-8-16,-5-8 0 15,-5-12-4-15,0 4 4 16,-8-12-44-16,-1 4 0 16,-13 0-56-16,5 4 0 15,-5 4-76-15,0 4 0 0</inkml:trace>
  <inkml:trace contextRef="#ctx0" brushRef="#br0" timeOffset="3328.3572">24281 1398 304 0,'-9'-8'164'0,"18"-4"-124"0,-9 12 4 0,-9-4-48 16,0 4 0-16,5 4 0 15,0 0 0-15,-5 12 0 16,0-4 4-16,13 12 0 16,1-4 4-16,12 8-4 15,1-8 4-15,5-4 12 16,-5-12 4-16,4-8 0 15,-4-4 4-15,-18-12-20 16,0 4 0-16,-27-12-28 16,0 0 4-16,-4 0-80 15,4 4 4-15,5 12-72 0,4 0 4 16,4 20 140-16,5-4 0 16</inkml:trace>
  <inkml:trace contextRef="#ctx0" brushRef="#br0" timeOffset="3719.0081">24438 1434 304 0,'13'16'164'0,"19"32"-128"0,-28-44 4 15,10 31-20-15,-5-7 4 16,4 32-28-16,-4-20 4 0,0 20-32 16,0-13 0-16,-14-3 0 15,5-8 0-15,-4-12-12 16,-1-4 4-16,-3-28 44 15,-1 4 4 1,4-40 24-16,1 4 0 0,4-28 4 16,0 9 4-16,4-17-12 15,1 16 4-15,4-19-28 16,-1 19 0-16,6 4 0 16,-1 9 4-16,5 15-8 15,-4 4 0-15,8 16 0 16,-4 4 4-16,0 20-4 15,4-4 4-15,-22 16 0 16,0-4 0-16,-31 0 0 16,9-4 0-16,-14 4-24 15,4-5 4-15,1-7-96 0,4-4 4 16,18-4-56-16,0 0 4 16,18-12 136-16,0 4 4 15</inkml:trace>
  <inkml:trace contextRef="#ctx0" brushRef="#br0" timeOffset="4000.279">24904 1187 376 0,'22'-8'204'0,"-22"12"-176"0,0-4 4 16,-9 0-28-16,0 0 0 0,-9 4-4 16,5 0 0-16,-10 8-4 15,5-4 4-15,5 16 0 16,0-8 4-16,13 4-8 15,0 0 0-15,13 4 16 16,0-4 0-16,5 3-8 16,0-3 4-16,-4 4-4 15,-5-4 4-15,-9 4-4 16,0-12 4-16,-14 12-8 16,5-16 4-16,-9-4-124 15,5 0 0-15,4-4-60 16,0 0 0-16,9 4 128 15,0 0 4-15</inkml:trace>
  <inkml:trace contextRef="#ctx0" brushRef="#br0" timeOffset="4172.1667">25132 1545 420 0,'18'16'228'0,"-5"-12"-232"0,-13-4 0 15,5 0-92-15,-1 0 0 16,5 0-80-16,-5 0 4 16,5 0 124-16,-4 0 0 15</inkml:trace>
  <inkml:trace contextRef="#ctx0" brushRef="#br0" timeOffset="4406.5561">25042 718 328 0,'5'-16'180'0,"-19"8"-132"0,14 8 4 0,0 8-16 16,0-4 4-16,5 12-20 16,-1 4 0-16,14 23-4 15,-4-11 0-15,3 36-16 16,-3-16 4-16,-1 11-20 15,-4-7 4-15,14-4-164 16,-5-9 4-16,4 9 24 16,-4-8 0-16</inkml:trace>
  <inkml:trace contextRef="#ctx0" brushRef="#br0" timeOffset="5548.935">18409 1740 172 0,'9'-8'96'0,"-4"-7"-64"16,-5 15 0-16,-5-8-8 16,1 4 0-16,-10-4 12 15,5 4 0-15,-18 8-16 16,5 4 0-16,-5-4-20 15,5 0 4-15,-1 4-56 16,6 0 0-16,17-5-144 16,0 1 4-16</inkml:trace>
  <inkml:trace contextRef="#ctx0" brushRef="#br0" timeOffset="6236.4829">16453 2799 288 0,'-22'8'156'0,"44"-16"-112"0,-22 4 0 0,23-4-36 16,-5 0 4-16,26-4-44 16,-8 4 4-16,22-4-124 15,-8 0 0-15,26 4 64 16,-14 0 0-16</inkml:trace>
  <inkml:trace contextRef="#ctx0" brushRef="#br0" timeOffset="6564.6327">17599 2512 216 0,'-22'-15'120'0,"4"-1"-96"0,13 12 0 15,-17 0-8-15,4 0 0 16,-13 8-4-16,4 0 0 16,-5 8-12-16,1-4 0 15,9 11 0-15,4 1 4 16,13 8 0-16,1-4 4 0,17 8-12 16,-4-4 4-16,9-4 0 15,-4-4 0 1,12 7 0-16,-8-3 4 0,-4 4-4 15,-5-4 4-15,-18 4 0 16,0-4 0-16,-18 4 0 16,0-8 4-16,-4-9-96 15,8-3 4-15,6-12-68 16,3 4 4-16</inkml:trace>
  <inkml:trace contextRef="#ctx0" brushRef="#br0" timeOffset="7080.2924">17765 2783 284 0,'18'4'156'0,"13"-28"-124"15,-27 20 4-15,14-16-40 16,0 4 4-16,5-11 0 0,-6 3 4 16,1-4-4-16,0 0 4 15,-13 4-8-15,-1 4 0 16,-22 4 0-16,0 4 4 15,-13 12 0-15,4 0 0 16,-9 28 4-16,5-8 4 16,13 12-4-16,-4 0 4 15,26-4-60-15,-4-5 0 16,32-7-16-16,-10 0 4 16,14-8 56-16,-9 0 0 15,8-8 24-15,-8 0 0 0,9 0 20 16,-9 0 0-16,9-4 0 15,-5 0 4-15,9-8-32 16,-4 0 4-16,9-15-8 16,-9 3 4-16,9-4-8 15,-10 0 0-15,1 0 0 16,-9 4 4-16,-9 0-4 16,-5 4 0-16,-8 1 4 15,-5 3 4-15,-14 8 8 16,5 4 4-16,-13 12 0 15,4 0 4-15,0 19-20 16,5-3 0-16,8 12 4 16,1-8 4-16,26 0-100 15,-4-8 4-15,22-12-32 16,-8-4 4-16,8-20 12 0,0 4 0 16</inkml:trace>
  <inkml:trace contextRef="#ctx0" brushRef="#br0" timeOffset="7736.5869">18633 2445 224 0,'4'-20'124'0,"19"16"-72"0,-23 0 0 16,9 8-20-16,0 0 0 16,0 12-12-16,0-4 0 15,0 8-4-15,-5 0 0 16,1 3-12-16,-1-3 4 16,5-12-4-16,0-4 4 15,0-4-12-15,-5 0 4 0,5-8-8 16,-4 0 0-16,4-4 4 15,0 1 0-15,13-5 4 16,-9 4 4-16,10 0-24 16,-5 4 4-16,0 8 12 15,-5 0 4-15,-4 12 0 16,0-4 0-16,0 20 4 16,0-5 0-16,4 1 8 15,1-4 0-15,4-8-8 16,-5-4 4-16,5-16-4 15,-5 0 4-15,5-8-8 16,-4 0 0-16,4-8-4 16,0 5 0-16,4-9 4 15,-4 4 0-15,9 4-12 16,-9 4 4-16,-1 12-8 16,-3 0 4-16,-5 12-36 0,0 0 0 15,9 4-28-15,-5-4 4 16,10 0 16-16,-1-4 4 15,14-8 28-15,-5 0 4 16,0-8 80-16,-4 0 4 16,-9-8-8-16,-4 0 0 15,-1-4-12-15,-4 4 0 16,-14 4-24-16,1 1 4 16,-9 7-12-16,4 4 0 15,-5 4-12-15,5 4 0 0,5 11 0 16,-1-3 4-16,14 8 12 15,0-4 0-15,22 8-28 16,1 0 4-16,-1 4 0 16,-4-4 4-16,-9 8 16 15,-5-5 4-15,-22 1-4 16,5-4 4-16,-18-8-20 16,4 0 0-16,-14-20-140 15,1 0 0-15,18-12-8 16,-1 4 4-16</inkml:trace>
  <inkml:trace contextRef="#ctx0" brushRef="#br0" timeOffset="7924.1006">20114 2298 232 0,'9'-16'128'0,"18"36"-68"0,-22-20 4 15,8 15-48-15,1 1 4 16,-1 12-16-16,-4-4 0 15,0 20-80-15,0-12 4 16,0 8-48-16,0-9 0 16,-14-7 52-16,5-4 4 15</inkml:trace>
  <inkml:trace contextRef="#ctx0" brushRef="#br0" timeOffset="8299.1345">20101 2035 148 0,'-4'-32'84'0,"8"44"-76"0,-4-12 0 16,4 8-16-16,1-4 0 16,22 12-36-16,-5 0 4 0,23 0 56 15,-14-4 4-15,14 4 64 16,-9-4 0-16,0 7-16 16,-5 1 4-16,-4 16-48 15,-5-16 0-15,1 16-20 16,-6-4 4-16,1 4-4 15,-4-5 0-15,4 1-36 16,-9-4 4-16,0-12-12 16,0-4 4-16,0-12 28 15,-5 0 4-15,5-20 4 16,-5-4 0-16,5-8 12 16,0 8 0-16,14 1 16 15,-5-1 0-15,0 8-24 0,-1 0 4 16,6 12-4-16,-5 0 0 15,4 12-52 1,-4 0 0-16,4 4-48 0,-4 0 0 16,5 8-16-16,-5-5 4 15</inkml:trace>
  <inkml:trace contextRef="#ctx0" brushRef="#br0" timeOffset="8471.0132">21086 2385 160 0,'35'-28'92'0,"-12"-8"-44"0,-23 29 4 16,9-9-28-16,-5 0 0 15,-4-4 0-15,0 4 4 0,-4 0-12 16,-1 0 0-16,-13 8 8 16,5 4 0-16,-9 12-12 15,-1 0 4-15,10 16-8 16,-1-4 4-16,23 8-156 16,0-4 0-16,27-5 0 15,-5 1 0-15</inkml:trace>
  <inkml:trace contextRef="#ctx0" brushRef="#br0" timeOffset="8705.4045">21699 1959 308 0,'-23'-87'168'16,"-30"19"-156"-16,44 56 0 0,-18 4-20 15,5 4 4-15,-10 24 4 0,10-4 0 31,13 60 4-31,0-9 0 16,13 25-12-16,1-21 0 16,-1 25-76-16,1-16 0 15,-5-9 0-15,0-3 4 16,-9-20 12-16,0-9 0 16</inkml:trace>
  <inkml:trace contextRef="#ctx0" brushRef="#br0" timeOffset="9002.3073">21363 2445 200 0,'9'-52'108'0,"40"12"-104"0,-44 32 4 16,13-4-12-16,-5 4 4 0,14 0-80 16,-5 5 0-16,14-5 8 15,-4 4 0-15,17-8 356 32,58-120-284-32,-143 228 44 15,99-124 4-15,-18-20-16 16,-5 8 4-16,-13-19-32 15,-9 11 0-15,-14 0 0 16,1 8 4-16,-19 13-8 16,5 7 0-16,-4 32 4 15,0-8 4-15,4 39-4 16,0-7 0-16,9 28 0 16,0-12 4-16,9 23-76 15,0-15 0-15,0 15-76 0,-5-11 0 16,5-12 108-16,-5-12 0 15</inkml:trace>
  <inkml:trace contextRef="#ctx0" brushRef="#br0" timeOffset="9330.4526">21721 2357 212 0,'-4'-40'120'0,"35"25"-56"0,-26 11 0 16,12-4-56-16,-3 0 0 15,17 4 0-15,-4 0 0 16,13 0 8-16,-4 0 4 15,9 0 8-15,-5 4 4 0,5 0-16 16,-5 4 4-16,-4 16-20 16,-5-4 4-16,-4 15-4 15,-4-7 0-15,-5 4-20 16,-5 0 0-16,-4-8-48 16,4-4 0-16,-13-12 0 15,0 0 0-15,0-24 28 16,0 4 4-16,-13-28 48 15,4 8 4-15,0-7 20 16,0-1 0-16,5 0-20 16,-1 8 4-16,1 8-20 15,4 8 0-15,4 13-104 16,1-1 4-16,21 16 20 16,1-1 0-16</inkml:trace>
  <inkml:trace contextRef="#ctx0" brushRef="#br0" timeOffset="9517.9637">22670 2218 236 0,'-40'-28'132'0,"13"28"-60"0,22 0 0 16,-21 0-68-16,8 0 0 15,-9 4 0-15,4 4 0 16,6 20-8-16,-1-4 4 16,18 20-4-16,0-17 0 15,18 13-60-15,-5-4 4 16,14-12-24-16,-5-4 4 15,1-12-32-15,-5 0 4 16</inkml:trace>
  <inkml:trace contextRef="#ctx0" brushRef="#br0" timeOffset="9658.596">22782 2329 176 0,'18'-19'96'0,"4"11"-68"0,-22 4 4 0,5 4-4 16,-1-8 0-16,1 8 0 15,-1 0 4-15,-4 8-28 16,0-8 0-16,-4 8-40 15,4 0 4-15,-5 3-28 16,5-3 0-16,0 0-72 16,0 0 4-16</inkml:trace>
  <inkml:trace contextRef="#ctx0" brushRef="#br0" timeOffset="9971.1184">22764 2047 252 0,'18'-12'136'0,"-14"-8"-84"0,-4 20 0 15,0 4-44-15,0-4 4 16,5 16-24-16,-5 0 0 0,4 12-20 16,1-4 4-16,-1 15 8 15,-4-3 0-15,5 4 4 16,-1-4 4-16,5 0-124 16,0-5 4-16,0-11 88 15,0-4 4-15</inkml:trace>
  <inkml:trace contextRef="#ctx0" brushRef="#br0" timeOffset="10143.0054">22742 1900 288 0,'4'8'160'0,"14"-16"-148"16,-18 8 4-16,14 8-92 15,-6-8 4-15,19 12-88 0,-4-5 0 16</inkml:trace>
  <inkml:trace contextRef="#ctx0" brushRef="#br0" timeOffset="10705.5434">23086 2226 276 0,'14'-16'152'0,"31"-4"-140"0,-41 12 0 16,9-8-8-16,1 0 0 16,4-4-16-16,0 5 4 15,-5-1 0-15,1 0 4 0,-14 8 0 16,0 4 0-16,-14 8 12 16,5 0 4-16,-9 16 4 15,0-4 4-15,5 7-12 16,-1-3 4-16,19 12-4 15,-1-16 4-15,19 4-8 16,-5-12 0-16,9-4-4 16,-5-4 0-16,0-4-4 15,1 0 4-15,-5-8 0 16,0 4 4-16,-1 0-12 16,-3 0 4-16,4 4 8 15,-5-8 4-15,-4 12 16 16,0 0 0-16,0 4-12 15,-4 4 0-15,-1-8-4 16,0 4 0-16,5 4-4 0,0-4 4 16,5-4-8-16,-5 0 0 15,9-4 0 1,0 4 4-16,-1-8-20 0,1 4 4 16,14-20 4-16,-5 4 0 15,13-4 4-15,-13 5 0 16,0 7-8-16,-5 0 0 15,-9 12 8-15,1 0 4 16,-10 16 12-16,1-4 4 16,-1 7-12-16,1 1 0 0,8 8-64 15,-4-8 0-15,9-4-84 16,0 0 0-16,4-12 60 16,-4 0 0-16</inkml:trace>
  <inkml:trace contextRef="#ctx0" brushRef="#br0" timeOffset="10908.6832">23959 1625 208 0,'-22'-48'116'0,"-1"60"-52"15,19-12 4-15,-5 16-24 16,4 4 4-16,10 28-8 16,-1 0 0-16,19 19-36 15,-5-11 4-15,9 8-48 16,-1-9 0-16,-3 1-56 15,-5-12 0-15,-9 0 4 16,-5-9 0-16,-8-7 4 0,-1-8 0 16</inkml:trace>
  <inkml:trace contextRef="#ctx0" brushRef="#br0" timeOffset="11049.3218">23825 2146 248 0,'4'-20'136'0,"14"5"-56"0,-18 11 0 15,18 4-44-15,0 0 4 16,18-4-44-16,-5 0 4 15,18 0-128-15,-13 0 0 16,-9 0-32-16,-5 4 4 16,14 0 136-16,-4 0 0 15</inkml:trace>
  <inkml:trace contextRef="#ctx0" brushRef="#br0" timeOffset="11393.0926">18758 3531 304 0,'0'4'168'0,"36"-8"-116"0,-31 0 4 16,21 4-48-16,-3 0 4 16,31-8-12-16,-10 0 0 15,28-12-84-15,-14 5 4 16,18-1-64-16,-13 4 4 15,-1-12 64-15,-12 4 4 16</inkml:trace>
  <inkml:trace contextRef="#ctx0" brushRef="#br0" timeOffset="11658.7355">19318 3173 308 0,'-18'0'168'0,"18"0"-120"0,0 0 4 0,9 4-32 16,-5 0 0-16,32 4-12 15,-5 0 4-15,19 4-16 16,-10 0 4-16,23 8 0 16,-19-4 0-16,1 8 4 15,-9-5 4-15,-23 21-4 16,1-8 0-16,-28 4-4 16,1-4 4-16,-14 0-12 15,5-5 0-15,8 1-120 16,1 0 4-16,17-12-16 15,-4-4 4-15,23-8 80 16,-1 0 4-16</inkml:trace>
  <inkml:trace contextRef="#ctx0" brushRef="#br0" timeOffset="12018.1356">20383 2990 300 0,'4'-12'164'0,"1"12"-104"0,-5 0 4 16,4 12-40-16,1 0 0 16,8 20-12-16,-4-8 0 15,9 19-8-15,0-11 0 16,0 20-4-16,0-12 4 0,0-4 0 16,0-8 4-16,0-17-12 15,-5-3 4-15,9-12-8 16,1 0 4-16,13-7-4 15,-5-1 4-15,9 0 0 16,-4 4 4-16,0 8-4 16,-9 0 4-16,-9 8 0 15,-1 0 4-15,-17 15 4 16,0-3 4-16,-17 4-12 16,3-8 0-16,-8-4-84 15,-1-4 0-15,-3-12-32 16,3 0 0-16,10 4 16 15,-1 0 4-15,28-16 64 16,-1 4 0-16</inkml:trace>
  <inkml:trace contextRef="#ctx0" brushRef="#br0" timeOffset="12299.4058">21081 3296 340 0,'45'-7'184'0,"-36"11"-132"0,-9-4 4 15,9 0-60-15,0 0 4 16,9 3 4-16,0 1 4 15,13-4-24-15,-9 0 0 16,10-4-20-16,-10 1 4 16,9-17 16-16,-4 4 0 15,-4-16 16-15,-1 4 4 16,-4-4 0-16,0 4 4 0,-5 4 20 16,-4 5 4-16,0 7-20 15,-4 4 0-15,4 20-8 16,-1 0 0-16,6 7 0 15,-5-3 0-15,13 8-92 16,-4-4 4-16,13-8-52 16,-8 0 4-16,8-12 44 15,-4 0 4-15</inkml:trace>
  <inkml:trace contextRef="#ctx0" brushRef="#br0" timeOffset="12502.545">21829 2520 252 0,'-5'-11'136'0,"-17"42"-84"16,17-27 0-16,5 32-24 16,0 0 4-16,18 24 12 15,-4-13 4-15,13 33-40 0,-5-12 4 16,14 3-40-16,-9-11 0 16,-1 0-88-16,-3-9 0 15,-14-19-20-15,0-8 4 16,-14-16 84-16,1-4 0 15</inkml:trace>
  <inkml:trace contextRef="#ctx0" brushRef="#br0" timeOffset="12611.9296">21739 3018 236 0,'-22'-16'128'0,"26"8"-52"0,-4 8 0 16,14-4-48-16,-5 0 4 0,22 0-68 16,-4 0 4-16,22 0-124 15,-9 0 4-15,10 4 56 16,-15 0 0-16</inkml:trace>
  <inkml:trace contextRef="#ctx0" brushRef="#br0" timeOffset="12783.8159">22473 3308 292 0,'0'48'160'0,"-22"16"-96"15,17-56 4-15,-8 12-64 16,4-4 0-16,-9 0-60 15,5-5 4-15,-5-7-108 16,4 0 0-16,-4-12 84 16,5 1 0-16</inkml:trace>
  <inkml:trace contextRef="#ctx0" brushRef="#br0" timeOffset="13080.7104">23373 2636 248 0,'-5'-80'136'0,"-22"48"-96"0,23 24 4 16,-18-7-40-16,-1 3 4 16,-17 4-4-16,9 4 0 0,-10 12 12 15,10-4 0 1,-5 27-4-16,9-7 4 0,5 40 0 15,4-8 4-15,9 23-20 16,5-15 0-16,8 20-36 16,1-17 0-16,4 1-56 15,-1-12 0-15,-3 3-24 16,-5-15 4-16,-13-24 64 16,4-4 4-16</inkml:trace>
  <inkml:trace contextRef="#ctx0" brushRef="#br0" timeOffset="13471.3626">22831 3153 248 0,'-9'-16'136'0,"23"-4"-88"16,-14 16 0-16,13-4-24 16,1 1 0-16,17-9-20 15,-9 8 4-15,23 0-8 0,-9 0 0 16,13-4 4-16,-9 4 0 16,10-4 20-1,-10 4 0-15,0-4-20 0,-9 4 0 16,-8 0-4-16,-1 0 4 15,-17 4 0-15,-1 4 4 16,-22 8-8-16,5-4 4 16,-10 16-8-16,6-4 4 15,3 4 0-15,1 0 4 16,13-4 0-16,0 3 4 16,13-15-8-16,1 0 0 15,3-12 0-15,1 5 4 0,0-13-4 16,0 4 4-16,0-4-4 15,-4 4 4-15,8 0 12 16,-4 4 0-16,4 8-16 16,-4 0 0-16,0 12-64 15,-5 0 0-15,5 4-60 16,0-4 0-16,5 8 16 16,-6-9 0-16,10-11 68 15,-4 0 0-15</inkml:trace>
  <inkml:trace contextRef="#ctx0" brushRef="#br0" timeOffset="13721.3788">23691 2934 304 0,'-5'-35'168'0,"-8"15"-128"16,8 16 0-16,-4-4-20 15,0 4 4-15,-22 4-16 16,9 0 0-16,-5 8-8 0,4 0 0 16,19 4 0-16,-1-1 0 15,14 9 0-15,0 0 0 16,9 8 4-16,0-4 0 15,-4 8 12-15,-1-8 4 16,-13 8-16-16,0-5 4 16,-18-3-4-16,0-4 4 15,-4-8-84-15,4-4 4 16,0-16-72-16,5 4 0 16,13-8 56-16,0 0 4 15,22-31 52-15,-4-1 0 0</inkml:trace>
  <inkml:trace contextRef="#ctx0" brushRef="#br0" timeOffset="13908.8944">23776 2349 220 0,'4'-8'120'0,"14"28"-64"0,-18-20 4 0,9 20-24 16,0 0 0-16,13 40 16 16,-4-12 4-16,5 31-48 15,-6-7 0-15,1 15-36 16,-4-15 0-16,-5 8-76 15,0-17 4-15,-9-7 0 16,0-8 4-16,-5-13 0 16,1-7 0-16</inkml:trace>
  <inkml:trace contextRef="#ctx0" brushRef="#br0" timeOffset="14471.433">23749 3010 304 0,'-14'-12'164'0,"23"8"-92"0,-9 4 4 16,9-4-44-16,0 4 4 15,23 0-24-15,-10 0 4 16,23-4-16-16,-10 4 4 16,15-8 0-16,-6 4 0 15,-3-4-8-15,-5 0 4 16,-1-8 0-16,-8 4 4 16,18-4-4-16,-9 1 0 15,-9 3-12-15,-5 0 4 16,-9 0-4-16,1 0 4 0,-23 12 0 15,4 0 4-15,-12 20-4 16,-1-4 4-16,0 3-24 16,4-3 0-16,10 8-28 15,-1-4 4-15,10 0 20 16,-1-4 0-16,5-8 24 16,-4 0 0-16,-1-8 8 15,1 0 0-15,17-12 12 16,-4 4 0-16,13-12 16 15,1 4 4-15,3 0-16 16,-3 4 4-16,8 8 0 16,-9 0 0-16,-4 12-8 15,-4 0 0-15,-1 12-8 16,-4-4 4-16,0 8-4 16,-5-4 0-16,1 0 4 15,-5-4 4-15,0-4-8 0,-5-4 4 16,-4-12-8-16,0 0 4 15,-9-12-4-15,5 4 0 16,-1-12 32-16,1 4 0 16,8-8-4-16,1 4 4 15,21-4-28-15,-3 5 4 16,26-1-92-16,-13 0 0 16,4 12-152-16,-4 4 0 15</inkml:trace>
  <inkml:trace contextRef="#ctx0" brushRef="#br0" timeOffset="26397.087">15057 5995 208 0,'-14'16'116'15,"50"-20"-88"-15,-22-4 0 0,12 0-8 16,15-4 4-16,21 0-16 16,15-4 4-16,8 0-4 15,-5 0 0-15,-8 8 0 16,-10 0 4-16,-3 8 0 15,-1 8 0-15,-13 4 0 0,-10 12 0 16,-3 8-12 0,-6 12 4-16,1 11 4 0,5 21 0 15,-1 15-8-15,5 17 0 16,9-1 4-16,13 17 0 16,0 3 4-16,9 20 4 15,-4 4-12-15,-1 5 4 16,-3 7 0-16,-6 4 0 15,-12-4 0-15,-15-4 0 16,-12-3-4-16,-14-13 4 16,-14-12 0-16,-21-15 0 0,-19-1 4 15,-18-20 0 1,-8-3-8-16,-14-16 4 0,-9-13-4 16,-18-11 4-16,9-8-28 15,9-12 0 1,9-12-64-16,23-5 4 0,17-11-56 15,18-8 0-15,18-11 76 16,40-13 4-16</inkml:trace>
  <inkml:trace contextRef="#ctx0" brushRef="#br0" timeOffset="27006.4994">17201 6667 208 0,'18'0'112'0,"13"44"-44"0,-27-40 4 16,1 32-40-16,-1-8 0 15,5 39-20-15,-4-15 4 16,4 40-8-16,0-17 4 16,4 13-48-16,1-17 4 15,-1 5-96-15,-4-16 0 16,4-13 8-16,1-7 0 15</inkml:trace>
  <inkml:trace contextRef="#ctx0" brushRef="#br0" timeOffset="27256.5168">17644 7212 252 0,'-32'4'140'0,"6"12"-80"0,21-16 0 0,-13 12-52 15,5-4 4-15,-1 24-16 16,5-8 0-16,14 8 0 15,-1-8 4-15,19 0 0 16,-1-5 0-16,9-11 4 16,-4 0 4-16,0-16-4 15,-4 0 4-15,-10-15-4 16,0 3 0-16,-17-8-4 16,-1 4 0-16,-17 0-40 15,4 4 4-15,0 0-84 16,0 4 0-16,18 4 4 15,0 0 4-15</inkml:trace>
  <inkml:trace contextRef="#ctx0" brushRef="#br0" timeOffset="27912.8145">18087 7161 236 0,'-18'-4'132'0,"5"4"-64"0,13 0 0 16,-14 0-56-16,5 0 4 15,-9 12-20-15,5-4 4 16,-1 8-4-16,5-1 4 15,14 9-8-15,-1-4 4 16,19 4 4-16,-1-8 0 16,10-12 4-16,-6-4 4 15,6-4 24-15,-10 0 4 0,-8-8-12 16,-6 0 0-16,-12-12-28 16,0 8 4-16,-19-7-12 15,5 3 0-15,-13 0-56 16,4 0 0-16,9 8-4 15,5 4 0-15,13 8 12 16,0 0 0-16,18 0 36 16,-5 0 4-16,14 0 44 15,0 0 0-15,-5 0 48 16,-4 0 4-16,4 4-16 16,-4 0 4-16,5 8-40 15,-5 0 4-15,4 24 0 16,-4-5 4-16,4 37-24 15,1-16 4-15,4 23-12 16,-10-11 4-16,6 12-4 16,-5-17 0-16,-5-3-72 0,-4-4 4 15,-9-24 8-15,0-4 0 16,0-24 48-16,0 0 4 16,-9-36 12-16,0 0 0 15,0-40 36-15,0 17 4 16,0-33-8-16,5 20 4 15,4-3-4-15,0 15 4 16,13 0-20-16,1 13 0 16,8 11-8-16,5 8 0 15,0 16-8-15,-5 0 0 0,-4 20-4 16,-5 0 4-16,-13 8 0 16,0-4 0-16,-22 8-4 15,4-4 4-15,-9-8-72 16,5 0 0-16,4-16-52 15,5 0 4-15,17-8-4 16,1 0 0-16,44 0 92 16,-9 4 0-16</inkml:trace>
  <inkml:trace contextRef="#ctx0" brushRef="#br0" timeOffset="28522.2308">18830 6922 280 0,'-9'-12'156'0,"-9"8"-100"0,18 4 0 0,0 0-40 16,0 0 4-16,0 0-20 15,0 0 4-15,-4 4 0 16,-1 0 0-16,-8 8-8 16,4 0 0-16,4 8 0 15,1-4 0-15,13 4 4 16,0-5 0-16,22 5 0 15,-9-8 4-15,10 4-8 16,-5-4 4-16,-5 4 8 16,-4 0 0-16,-14 4 0 15,1 0 0-15,-19 0 12 0,1-4 0 16,-9 0-28-16,4-5 4 16,-5-7-56-16,5-4 0 15,0-7-92-15,5 3 4 16,13-8 52-16,0 0 4 15,22 0 76-15,-4 0 4 16</inkml:trace>
  <inkml:trace contextRef="#ctx0" brushRef="#br0" timeOffset="29225.4042">19685 6954 368 0,'31'-4'204'0,"-35"-12"-140"0,4 16 4 16,-9-4-60-16,0 0 0 0,-9 4-12 15,4 0 0-15,-4 12-4 16,5 0 4-16,4 12 0 16,5-4 0-16,17 3 4 15,-4 1 4-15,13-8-4 16,1 0 0-16,-5-12 12 16,0 0 0-16,-9-16-12 15,-1 4 4-15,-8-16-16 16,0 0 0-16,-8-11-112 15,-1 3 4-15,0 0-12 16,0 4 0-16,9 8 56 16,0 4 0-16,22 4 56 15,-4 4 4-15,9 4 488 16,58-47-472 0,-148 110 88-16,81-51 4 15,13 8-40-15,-8-4 0 31,26 16-32-31,-4-4 0 16,0 0-20-16,-10-4 0 16,-3 0-16-16,-5-4 0 15,-5-9-20-15,-4-3 0 16,-9-12 20-16,0 1 0 16,4-13 16-16,1 4 0 0,8-8-4 15,-4 0 4-15,4 8-4 16,-4 0 4-16,0 12 0 15,0 0 4-15,4 12-8 16,-4-4 4-16,9 4-4 16,-5 0 4-16,5 0 0 15,-4 0 4-15,-1-8-4 16,0 0 0-16,-4-12 4 16,5 0 0-16,-10-8 0 15,-4 4 0-15,-4 0-8 16,-1 4 4-16,-13 12 0 15,0 0 4-15,-13 20 16 16,4-4 0-16,9 20-24 16,0-8 4-16,27 4-44 15,-5-4 4-15,23-13-112 16,-9-3 0-16,18-12 36 0,-9 0 4 16,17-8 72-16,-8 1 0 15</inkml:trace>
  <inkml:trace contextRef="#ctx0" brushRef="#br0" timeOffset="29678.5595">20853 6854 132 0,'-18'-32'76'0,"18"13"-16"0,0 15 0 0,0 0-4 15,0-4 4-15,0 16-12 16,0-4 4-16,9 15-12 15,0-3 4-15,0 12-36 16,4-4 4-16,1 12-12 16,-5-8 4-16,0-4 0 15,-5-4 4-15,1-12-4 0,-1-5 0 16,-4-14-4-16,0 3 0 16,0-20 12-16,0 4 4 15,9-8-20-15,-4 4 0 16,21-12-52-16,-3 5 4 15,13-1-104-15,-10 8 4 16,19 12 48-16,-9 4 0 16,9-4 72-16,-1 4 4 15</inkml:trace>
  <inkml:trace contextRef="#ctx0" brushRef="#br0" timeOffset="29866.0713">21838 6476 280 0,'-41'-24'152'0,"91"24"-56"0,-46 0 4 0,5 16-28 16,0 0 0-16,9 28-64 16,-5-4 0-16,5 19-8 15,-4-11 4-15,-5 12-84 16,0-12 4-16,-1 3-64 16,1-11 0-16,0-16 8 15,0-4 4-15,0-16 84 16,-4 0 4-16</inkml:trace>
  <inkml:trace contextRef="#ctx0" brushRef="#br0" timeOffset="30225.4707">21806 6440 288 0,'-36'-67'160'0,"63"19"-52"15,-27 40 0-15,14-8-60 16,-5 4 0-16,13 0-44 0,-4 4 4 16,22 4-4-16,-4 0 0 15,9 8-4-15,-9 0 0 16,-5 8 0-16,-4 0 0 15,-14 12 0-15,-4 0 0 16,-18 4-4-16,5-4 0 16,-10 3-40-16,1-3 4 15,8 0 24-15,1-4 4 16,8 8 4-16,1-4 4 16,4 0 4-16,0-4 0 15,13-4 0-15,-4-1 0 0,4 1 0 16,1 0 4-16,-1 12-16 15,-4-4 0 1,-13 8 12-16,-1-4 4 0,-17 8 0 16,-1-9 0-16,-17-3-8 15,4-4 0-15,-4-12-100 16,4 0 0-16,4-16-44 16,6 0 4-16,12-16 84 15,1 4 0-15</inkml:trace>
  <inkml:trace contextRef="#ctx0" brushRef="#br0" timeOffset="30428.6131">22348 6214 380 0,'18'0'208'0,"-9"47"-152"0,-9-43 0 16,9 32-52-16,-5-4 4 15,14 40-8-15,0-17 4 16,9 21-64-16,-5-8 4 15,9-9-56-15,-8-7 0 16,4-8-12-16,-5-4 0 16,23-17 64-16,-14-3 0 15</inkml:trace>
  <inkml:trace contextRef="#ctx0" brushRef="#br0" timeOffset="30663.0064">22894 6751 252 0,'4'-36'136'0,"-4"12"-76"0,0 20 0 16,-9 4-52-16,0 0 0 0,-8 8-8 15,-1 0 0-15,-9 12-4 16,4-4 4-16,10 12 0 16,0 0 4-16,8-1 4 15,1-7 0-15,17 0 8 16,0 0 0-16,5-8 0 16,-4-4 4-16,4-12-16 15,-5 0 4-15,-4-16-40 16,0 0 0-16,-9-12-76 15,0 5 4-15,0-1-24 16,0 8 4-16,13 8 80 16,-4 0 4-16</inkml:trace>
  <inkml:trace contextRef="#ctx0" brushRef="#br0" timeOffset="31194.2896">23149 6727 312 0,'13'-32'172'0,"-8"8"-172"15,-5 20 4-15,0 4-8 0,0 0 4 16,-5 4 0-16,1 0 0 16,-1 16-4-16,1-4 4 15,8 0 0-15,1 0 4 16,13-8-8-16,-5 0 0 16,14-20-28-16,-4 4 0 15,-1-24 20-15,-4 4 4 16,4-20 20-16,-8 9 0 15,-5-33 0-15,-5 16 0 16,1-23 4-16,-1 11 4 0,-4 8-4 16,0 13 4-16,-4 27 24 15,-1 0 4-15,1 32-20 16,-1 0 4-16,5 35-24 16,0-7 4-16,5 36-12 15,-1-16 4-15,9 3 0 16,1-11 0-16,8-4-12 15,-4-13 4-15,9-19-24 16,-5 0 0-16,5-24 16 16,-4 0 4-16,8-23 8 15,-9 7 0-15,5-12 0 16,-4 8 0-16,-10 8 28 16,-4 4 4-16,-9 16 0 15,0 0 0-15,4 28-20 0,-4-4 4 16,18 12-16-16,-9-8 4 15,14-1-108-15,-1-7 0 16,9-4-64-16,-4-4 0 16,9-12 96-16,-5 0 0 15,5-12 36-15,-4 0 0 16</inkml:trace>
  <inkml:trace contextRef="#ctx0" brushRef="#br0" timeOffset="33681.6161">24008 6333 176 0,'-22'4'100'0,"-5"-32"-84"0,18 20 0 15,0 4-8-15,-4 4 4 0,-5 0 8 16,0 4 4-16,0 0 12 15,0 4 0 1,5 4-28-16,4 4 4 0,4-4-12 16,10 0 4-16,4-4-4 15,9 0 0-15,4 0 0 16,-4 0 0-16,13 4 0 16,-4-1 4-16,4 9 8 15,-8-4 4-15,-14 12 4 16,0-4 0-16,-14 12-12 15,-8 0 0-15,-5-8 4 16,-4-5 0-16,-1-7-84 16,5-4 4-16,0-8-100 15,5-4 0-15,-5 4 120 16,5 0 0-16</inkml:trace>
  <inkml:trace contextRef="#ctx0" brushRef="#br0" timeOffset="35087.9605">20929 10126 200 0,'-31'-12'108'0,"58"8"-100"0,-23 4 4 0,18 0 8 15,19 8 4-15,12 4 8 16,15 3 0-16,17 1-16 16,35 0 0-16,10 4-12 15,9 4 4-15,-9-4-12 16,-5 8 4-16,-4 0 4 16,-14 3 4-16,-8 17-4 15,-14 4 0-15,-27 12-4 16,-22 11 4-16,-9 9 0 0,-14 15 0 15,1 13 16-15,-5 23 0 16,-5-4-16-16,0 21 0 16,10 15 4-16,-1 4 4 15,10 4-12-15,12 8 0 16,15 8-4-16,12-4 4 16,-3-16-12-16,-6 0 4 15,-3-11 16-15,-10-13 4 16,-9-4-8-16,-17-8 4 15,-23-11 4-15,-23-13 0 0,-26-7 8 16,-18-9 4-16,-9-3-12 16,-9-9 4-16,0-15-32 15,9-8 0 1,13-25-136-16,14-19 4 0,31-12 8 16,14 0 4-16</inkml:trace>
  <inkml:trace contextRef="#ctx0" brushRef="#br0" timeOffset="36244.2912">22889 10627 252 0,'-9'-12'140'0,"-4"36"-108"0,9-24 0 0,-5 28-32 16,0-4 0-16,13 7 4 15,1 1 0-15,17 0-12 16,-4-4 4-16,9-4 8 15,0-4 0-15,-1-4 0 16,-3-4 0-16,-1-12-4 16,-4 0 4-16,0-8-8 15,0 0 0-15,4-16 4 16,-4 4 0-16,5 4 0 16,-6 4 0-16,6 16-4 15,-5 0 4-15,9 8 12 16,-5-4 4-16,14 4-8 15,0 0 0-15,-1-4 0 0,-3 0 0 16,-1-12 0-16,-4 0 0 16,-14-12-8-16,1 0 4 15,-14-12-24-15,0 4 4 16,-18-16-28-16,0 5 0 16,9-9-12-16,0 8 4 15,27-8 8-15,-5 4 4 16,14-3 44-16,-4 7 4 15,-1 8 48-15,0 8 0 16,1 16-4-16,-1 0 0 0,-4 24-28 16,-5-4 0-16,1 12-24 15,4-4 4-15,0 11-12 16,-5-7 0-16,1-4-84 16,-1-4 4-16,5-12-64 15,-5 0 4 1</inkml:trace>
  <inkml:trace contextRef="#ctx0" brushRef="#br0" timeOffset="36431.8049">23870 9938 252 0,'-9'-19'140'0,"4"31"-88"16,5-12 0-16,-4 15-40 15,-1-3 4-15,10 28-12 16,-1-4 0-16,14 28 0 15,-4-9 0-15,12 25-44 0,-3-12 0 16,-1 3-68-16,-4-11 0 16,0 0-8-16,-5-9 0 15</inkml:trace>
  <inkml:trace contextRef="#ctx0" brushRef="#br0" timeOffset="36572.4391">23856 10563 244 0,'-13'-28'132'0,"13"5"-72"0,0 19 4 15,4-4-52-15,1-4 4 16,17 0-16-16,-4 0 0 16,18-12-80-16,-9 4 0 15,26-16-20-15,-12 4 4 0,-10-7 16 16,-4 7 0-16</inkml:trace>
  <inkml:trace contextRef="#ctx0" brushRef="#br0" timeOffset="36884.9615">24120 9863 228 0,'-18'-32'124'0,"18"32"-68"15,0 0 0-15,0 16-28 16,0-4 4-16,5 24-4 16,-1-8 4-16,14 27-32 15,0-11 4-15,4 20 0 16,-4-13 0-16,0 1-4 16,-4-8 4-16,-1-4-4 15,-4-8 4-15,5-16-4 16,-6-1 4-16,10-26-8 15,-4 3 4-15,8-20 0 0,1 4 0 16,-1-8 8-16,-4 8 4 16,0 12-12-16,-5 0 4 15,1 20 0 1,-5-4 0-16,4 12-76 0,0-4 0 16,5 4-28-16,0-4 0 15,5-8-20-15,-6-4 0 16,-3 0 100-16,-5 0 0 15</inkml:trace>
  <inkml:trace contextRef="#ctx0" brushRef="#br0" timeOffset="37009.9715">24644 10118 212 0,'9'0'116'0,"-5"19"-88"0,-4-19 4 0,0 20-16 16,0-4 4-16,0 12-40 15,0-4 4-15,5 0-76 16,-1 0 4-16,5-8-12 15,-4-4 4-15</inkml:trace>
  <inkml:trace contextRef="#ctx0" brushRef="#br0" timeOffset="37369.3722">24554 9740 200 0,'5'-32'108'0,"13"32"-108"16,-18 0 4-16,9 12-40 15,0-4 0-15,9 11 32 16,-5-3 4-16,5 16 36 0,-5 0 0 16,5 8 8-16,-4-8 0 15,-5 7-16-15,0-7 0 16,0-4-24-16,-1-4 0 16,1-4 0-16,0-4 0 15,-4-16-4-15,-1 0 4 16,5-16 12-16,-4-4 0 15,4-4 8-15,0 4 0 16,4-8 8-16,1 5 4 16,3 7-24-16,-3 4 4 15,8 16-20-15,-4 0 4 0,9 20-64 16,-5-5 0-16,5 9-40 16,-4-4 0-16,8 0-24 15,0 0 0-15,-17 8 108 16,-1-8 0-16</inkml:trace>
  <inkml:trace contextRef="#ctx0" brushRef="#br0" timeOffset="37697.5245">23485 11228 312 0,'-9'44'168'0,"9"55"-132"0,0-87 0 16,4 36-40-16,1-12 4 15,8 23-16-15,-4-11 4 16,4 12-56-16,-4-8 0 16,-4-9-84-16,-5-7 4 15,-9-12 108-15,4-4 4 16</inkml:trace>
  <inkml:trace contextRef="#ctx0" brushRef="#br0" timeOffset="38056.9188">23274 11590 224 0,'-13'-88'124'0,"31"9"-40"0,-18 63 4 0,22-16-32 15,-8 4 4-15,17-4-44 16,-4 9 4-16,13-9-16 16,-9 8 0-16,5 4-4 15,-4 4 4-15,-6 12 0 16,-3 0 0-16,-10 16-4 16,-4 0 4-16,-9 24-8 15,0-4 4-15,-9 11-4 16,0-7 4-16,9 0-4 15,0 0 0-15,14-12 4 16,-5-4 4-16,17-8-12 16,1-4 4-16,5-5 8 0,-5-3 0 15,-1 4-4-15,-3 0 0 16,-5 12 4-16,-5-4 0 16,-8 12-4-16,-1-4 4 15,-13 16-4-15,0-8 4 16,-13 12-24-16,4-9 0 15,-9-3-48-15,5-4 4 16,-1-12-32-16,5-4 0 16,5-16-20-16,4 0 0 15,13-8 68-15,1 4 4 16</inkml:trace>
  <inkml:trace contextRef="#ctx0" brushRef="#br0" timeOffset="38994.4868">23740 11128 252 0,'18'-43'140'0,"-14"39"-84"0,-4 4 4 0,0 12-20 16,0 0 0-16,5 27-24 16,-1-7 4-16,10 36-24 15,-5-12 4-15,4 11-44 16,0-7 4-16,10-4-36 16,-5-13 4-16,4-7-8 15,-4-8 0-15,4-16 12 16,-4 0 4-16,0-12 104 15,0 0 0-15,0-20 28 16,-5 4 4-16,-4-8-20 16,0 4 4-16,-4-8-24 0,-1 5 0 15,1 11-8-15,-1 0 0 16,-4 12-4 0,0 0 4-16,-4 28-24 0,-1-5 4 15,5 5-20-15,0-4 4 16,14-4 20-16,-5-4 4 15,17-12-8-15,-3 0 0 16,4-16 16-16,-5 0 4 16,-9-12-20-16,-4 4 0 15,-22-12-4-15,4 5 4 16,-13-5-64-16,4 8 4 16,0 8-44-16,4 4 0 0,10 8-8 15,4 4 4-15,13 4 52 16,1 0 0-16,13-4 336 31,111 32-284-31,-249-64 68 16,133 32 0-16,0-4-40 15,-4 0 0-15,-4 0-12 16,-1 0 4-16,-4 8-8 16,-5 0 4-16,5 12-12 15,0 4 4-15,9 0-4 16,-4-4 4-16,17-8-8 15,-9 0 0-15,10-16-16 16,-5 4 0-16,-5-20 0 16,-4 4 4-16,-9-28 12 15,0 12 0-15,-9-27 0 16,0 7 0-16,-9-40 0 0,0 25 4 16,-5-29-8-16,1 25 4 15,0 15 8-15,4 8 4 16,4 32-8-16,1 4 0 15,4 36-8-15,0-4 4 16,9 40 0-16,-5-8 4 16,14 27-4-16,-5-11 0 15,10 4 0-15,-5-13 4 16,9-3 4-16,-5-4 0 16,5-28 0-16,-5 0 4 0,1-28-12 15,-6 0 4-15,-8-20-8 16,0 4 4-16,-9-24 0 15,0 12 4-15,-4 9 20 16,-1 3 0-16,5 24 0 16,0 0 0-16,14 24-16 15,-5-5 0-15,31 21-8 16,-13-8 4-16,27 8-64 16,-10-12 0-16,10-20-144 15,-9 0 4-15,9-28 136 16,-5 0 4-16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20.86804" units="1/cm"/>
          <inkml:channelProperty channel="Y" name="resolution" value="473.3727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2-16T20:16:58.46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16006 9035 128 0,'-14'-8'72'0,"10"-4"-28"0,4 12 0 0,0-8-16 16,0 0 0-16,18-4-4 15,0 0 4-15,22 4 0 16,-9 0 0-16,36 1-20 16,-8-1 0-16,35 4-4 15,-14 0 0-15,54-4-4 16,-26 4 0-16,62 0 0 16,-40 0 0-16,80 8 0 15,-49 0 0-15,49 0 0 16,-48 0 0-16,39 4 4 15,-49-4 0-15,23 4-4 0,-41-4 0 16,5-4 4-16,-32 0 4 16,-4 0-4-1,-18 0 0-15,0 0 4 0,-22 0 4 16,0 0-4 0,-14 0 4-16,-4 0-4 0,-10 0 0 15,6 0 0-15,-15 0 0 16,-3 0-8-16,-1 0 4 15,-4-4-4-15,-4 4 0 16,-10-8 4-16,1 4 0 16,-14 4-4-16,0 0 0 15,-18 0-4-15,4 0 4 0,-30 4 4 16,3 0 4-16,-39-4-12 16,13 0 0-16,-45 0 4 15,18 0 0-15,-49 0 0 16,27 0 0-16,-46 4-4 15,37 0 4-15,-63-1 0 16,45 1 4-16,-45 8 0 16,45-4 0-16,-45 4-4 15,49-4 0-15,-49 0 0 16,45 0 4-16,-18 8 0 16,40-4 4-16,-8 0 4 15,30-4 4-15,10 4-16 16,13 0 0-16,18 0 8 15,13 0 4-15,22 0 0 16,6-4 0-16,30 0-8 0,1 0 4 16,39-8 0-16,-8 0 0 15,72 4 8-15,-28-4 4 16,63-4-16-16,-22 0 0 16,63 0-4-16,-41 4 0 15,58-12 0-15,-48 0 4 16,48 4-4-16,-40-4 4 15,9 0-4-15,-36 4 0 16,5-4 0-16,-31 4 4 16,-5 0-8-16,-18 0 0 15,-9 0-28-15,-14 4 4 0,-3 0-20 16,-15 0 4-16,10 0-60 16,-14 0 0-16,-8 0-36 15,-6 0 4-15,1 0 76 16,-4 0 4-16</inkml:trace>
  <inkml:trace contextRef="#ctx0" brushRef="#br0" timeOffset="25899.6263">2641 12995 104 0,'-27'-16'56'16,"5"-24"-32"-16,17 32 4 0,5-8 0 16,-9 4 4-16,5-4-16 0,-5 8 4 15,-4 0-12-15,-5 16 0 16,-14 8 0-16,1 4 0 15,-5 4-8-15,0 12 0 16,1 0 8-16,-1 12 4 16,9-1-12-16,13 13 0 15,14 0 4-15,14 7 0 16,13-11 4-16,9 4 4 16,13-13 8-16,4-7 4 15,10-12-12-15,0-16 0 16,4-12-4-16,-18-8 4 0,-4-16-8 15,-14-16 4 1,-13-3-8-16,-27-1 4 16,-18-12-4-16,-26-15 4 0,-15-1-8 15,-8 0 0-15,0 9 0 16,-4 7 4-16,8 16-16 16,14 12 4-16,18 28-140 15,13 20 0-15,18 24 80 16,0 20 4-16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20.86804" units="1/cm"/>
          <inkml:channelProperty channel="Y" name="resolution" value="473.3727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2-16T20:17:56.04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18973 15665 88 0,'-9'4'52'0,"0"-16"-24"0,9 12 0 0,0 0-24 15,-4-4 4-15,-1 0 12 16,5 4 0-16,0 0 4 15,0 0 4-15,0-4-16 16,5 0 4-16,-1 0-8 16,5 0 0-16,9 0 0 15,4 0 0-15,5 0 0 16,5 0 0-16,3 0-8 16,10 0 0-16,0 0 0 15,9 1 4-15,-5-1 0 16,0 0 0-16,-4 4-8 15,-5 0 4-15,-4 0 0 16,0 0 4-16,-9 0-4 16,-5 4 0-16,-4 0-4 0,0-1 4 15,-5 1 4-15,1 0 0 16,-1 0-4-16,1-4 0 16,-6 4-4-16,1-4 4 15,-4 0 16-15,-1 0 0 16,-4 4-32-16,0-4 4 15,0 4 12-15,0 0 0 16,0-4 0-16,0 0 0 16,0 4-4-16,-4-4 4 15,4 4 0-15,0-4 0 16,-5 0 0-16,5 4 0 0,0 0-4 16,0-4 4-16,0 0-8 15,0 0 0-15,0 4 4 16,5-4 4-16,-1 0 0 15,-4 0 0-15,5 0 0 16,-5 0 0-16,4 0 0 16,1-4 0-16,-1 0 0 15,1 0 0-15,-1 0 0 16,1 0 4-16,-1-4-4 16,-4 4 0-16,5 0-4 15,-1 0 4-15,1 0-4 16,-1-3 4-16,1 3 4 15,-5 0 0-15,0 0 0 16,0 4 0-16,0 0-4 16,-9-8 4-16,0 8 4 15,0-4 0-15,-5 0 4 0,1 0 0 16,-1 0-12-16,1 0 4 16,-5 0 0-16,0 0 4 15,-4 0-12-15,-5 4 4 16,0 0 4-16,0 0 0 15,-4 0-8-15,4 0 0 16,0 0 4-16,5 0 4 16,-1 0-4-16,6 0 4 15,-1 0-4-15,0 0 0 16,0-4 0-16,0 4 0 0,-4-4 0 16,4 4 0-16,-5 0 0 15,-4 0 0-15,1 0-4 16,-1 4 4-16,-5 0 0 15,10 0 4-15,0 0-4 16,4 0 0-16,0-4 0 16,4 0 0-16,5 0 0 15,0 0 4-15,1 0 4 16,-1 4 0-16,4 0 0 16,1 0 4-16,-1 0-8 15,1 0 4-15,4 4-4 16,0-4 4-16,0 4-4 15,4-1 0-15,1-3-12 16,4 0 0-16,-5 0-120 16,1 0 4-16,-1 8 24 15,-4-4 4-15</inkml:trace>
  <inkml:trace contextRef="#ctx0" brushRef="#br0" timeOffset="9626.2289">20893 18141 88 0,'-9'-20'48'0,"0"12"-12"0,9 8 4 16,0-4-12-16,0 4 4 16,0-4-16-16,5 0 0 15,-1 4 4-15,1 0 0 0,-1 0-8 16,-4 4 0-1,0 0 4-15,0 4 0 0,0 8 0 16,0-1 0-16,0 5-8 16,0 0 4-16,5 8-12 15,-5 4 4-15,4 12 0 16,-4 0 4-16,5-1-8 16,-5 1 4-16,0 0 4 15,0-4 4-15,0-5-4 16,4 1 0-16,1 0-4 15,4-4 0-15,0-4 0 16,4 4 0-16,0-5 0 16,1-3 0-16,-5 0 0 15,0 0 4-15,-9 0-8 16,-5-4 0-16,1-4 0 16,-1 0 4-16,1-4 8 0,-1 0 4 15,1-4-28-15,-1 0 0 16,1-8 16-16,-1 0 0 15,5 0-8-15,0 0 4 16,0-4 0-16,0-4 0 16,0-4 8-16,0-4 4 15,0 0-12-15,0-4 0 16,0-4 0-16,0 4 4 16,0 0-4-16,0-4 0 15,-4-4-4-15,4 1 4 16,0-1 0-16,0-8 0 0,0 12-8 15,0-8 0-15,0-4 8 16,0 1 0-16,0 3-4 16,-5 0 4-16,5 4 0 15,-4 0 0-15,0 0-4 16,4 1 4-16,0 3 0 16,0 4 4-16,-5 0-12 15,5-4 4-15,-4 12 4 16,4-4 4-16,-5 0-4 15,1 0 0-15,-5 0 0 16,0 4 4-16,0 0-12 16,-5 5 4-16,-4 3 4 15,5 0 0-15,0 4 0 16,-5 4 0-16,4 0-4 16,-4 3 0-16,0 5 0 15,5 4 4-15,-5 0-4 0,5 0 4 16,-1 4 0-16,5 0 4 15,5 12-8-15,-1 0 4 16,1 3 0-16,4 1 0 16,4 0 4-16,1 0 0 15,-1 0-4-15,1 0 0 16,-1-1 0-16,1 1 0 16,-1-4 0-16,1-4 4 15,-1 0-4-15,1-4 4 16,4 3-4-16,4-7 4 15,0 0 0-15,1-4 0 0,-1 0-4 16,1-4 0-16,-1 0 0 16,1-8 0-16,-1 0 4 15,0-4 0-15,5-4-4 16,-4-4 0 0,8-16 0-1,-4 4 4-15,-5-4-8 16,-4 0 4-16,-9-3 4 15,-4-9 4-15,-1 0-16 16,1-4 4-16,0-8 8 16,-1 5 4-16,1-1-16 15,-1 0 4-15,5 4 16 16,-4 0 0-16,-1 5-4 16,1 3 0-16,-1 4-4 15,-4 0 0-15,0 4-4 16,0 4 4-16,5 4-8 0,-5 1 4 15,4-1-56-15,1 8 0 16,-1 0-76-16,5 4 0 16,5 8 56-16,17 4 0 15</inkml:trace>
  <inkml:trace contextRef="#ctx0" brushRef="#br0" timeOffset="16350.0385">18109 9346 180 0,'-27'35'100'0,"-4"21"-72"0,27-52 0 15,-5 12-20-15,4-4 4 16,-4 8-4-16,5-4 4 0,-5 0 12 16,4 0 0-16,-4-8-24 15,5-5 0-15,4-18 0 16,4-13 4-16,10-8-8 16,4-8 4-16,0-8 0 15,4-3 0-15,0-1 12 16,1 0 0-1,-5 8 0-15,0 9 4 0,-1 7 0 16,-3 12 0-16,-1 12-8 16,5 12 4-16,0 8 16 15,5 16 4-15,-1 12-24 16,0 3 0-16,1 9-8 16,-5-8 0-16,8 8-44 15,-3-5 0-15,4-7-52 16,-5-8 4-16,0-8-32 0,-4-4 4 15,-13-16 84-15,-1 0 4 16</inkml:trace>
  <inkml:trace contextRef="#ctx0" brushRef="#br0" timeOffset="16506.3">18199 9365 176 0,'-18'-8'100'0,"13"8"-52"0,5 0 0 15,0 4 8-15,0-4 0 16,14 4-32-16,4 0 4 15,4-4-28-15,9-4 4 16,10-4-88-16,4-3 0 16,22-9-68-16,9 8 0 0,-5 8 124 15,-4-16 0-15</inkml:trace>
  <inkml:trace contextRef="#ctx0" brushRef="#br0" timeOffset="17006.3406">22473 8020 192 0,'-13'-16'104'0,"17"16"-56"0,-4 0 4 0,0 4-12 16,0 0 4-16,9 28-28 15,0-8 4-15,5 20-16 16,-6-8 4-16,6 19-8 15,-1-11 0-15,1 0-92 16,-5-8 0-16,9-8-4 16,-5-5 0-16,5-11 24 15,-5-4 4-15</inkml:trace>
  <inkml:trace contextRef="#ctx0" brushRef="#br0" timeOffset="17381.3617">22540 8148 192 0,'-44'-88'104'0,"35"32"-40"16,4 44 0-16,5-7-32 15,0-1 4-15,14-12-28 0,-1 8 4 16,23-4-4-16,-5 8 0 16,18 4 0-16,-13 0 4 15,4 12 8-15,-8 0 4 16,-5 12-20-16,-5 0 4 16,-22 12-4-16,0-4 0 15,-13 12-4-15,4-4 0 16,-14 0 0-16,5 0 0 15,0 7-4-15,5-3 0 16,13 0 4-16,0-4 4 16,13-8-4-16,1 0 4 15,8-8-4-15,-4 0 0 16,9 0-4-16,-5 0 4 0,1 4 4 16,-5-4 0-16,-9 12 0 15,0-1 0-15,-18 5-4 16,4-4 4-16,-35 12-4 15,9-4 0-15,-19 4-104 16,10-4 4-16,4-1-60 16,5 1 4-16,22 0 104 15,0-4 4-15</inkml:trace>
  <inkml:trace contextRef="#ctx0" brushRef="#br0" timeOffset="18178.2929">17971 14459 204 0,'0'40'112'0,"4"36"-92"0,-4-68 4 15,-4 24-20-15,-1-9 0 16,5 13-4-16,0-8 0 15,0 0-4-15,0-4 4 16,0-12 0-16,0-4 4 16,0-16 4-16,0 4 0 15,0-32 20-15,0 8 0 16,5-36-20-16,-1 17 0 0,5-21 0 16,0 12 4-16,4-3 4 15,-4 15 0-15,9 16-8 16,-4 4 0-16,8 20 4 15,-4 0 0-15,13 24 0 16,-8-4 4-16,8 24-28 16,-4-8 4-16,0 11-56 15,-5-11 0-15,0-4-48 16,-4-4 4-16,-4-8 16 16,-5 0 4-16,-18-12 76 15,0 0 4-15</inkml:trace>
  <inkml:trace contextRef="#ctx0" brushRef="#br0" timeOffset="18318.9271">17984 14591 256 0,'-9'12'140'0,"27"-20"-88"15,-18 4 4-15,18-4-40 16,0 0 0-16,18-4-20 0,-1 0 4 16,15-8-100-16,-10 4 0 15,23-12-44-15,-10 4 4 16</inkml:trace>
  <inkml:trace contextRef="#ctx0" brushRef="#br0" timeOffset="18912.7198">22084 14380 228 0,'9'-4'128'0,"-5"16"-76"0,-4-12 4 16,5 47-28-1,-1-11 4-15,-4 28-32 16,0-8 0-16,5 19-12 16,-1-15 0-16,-4 4-84 15,0-13 4-15,0-7-24 16,0-4 0-16,0-24 80 16,0-4 4-16</inkml:trace>
  <inkml:trace contextRef="#ctx0" brushRef="#br0" timeOffset="19303.3714">22035 14682 184 0,'-9'-103'104'0,"9"31"-36"16,0 60 4-16,0-4-20 16,0 0 4-16,4 0 0 15,1 0 0-15,8-3-48 0,0 7 4 16,14-8-12 0,-4 4 0-16,12 0 0 0,-3 0 0 15,-1 8 8-15,-4 0 0 16,-5 12 0-16,-8 0 0 15,-14 12-8-15,0-4 4 16,-5 16-8-16,1-4 4 16,-5 7 0-16,-5-7 0 15,14 0-8-15,0-4 0 16,14 0 8-16,-5-4 0 16,4 0-4-16,1-4 4 0,4 4 0 15,-5-4 4-15,5 8-8 16,0-1 4-1,0 9 8-15,-5-8 4 16,-8 8-4-16,-1-4 0 16,-22 16 0-16,5-4 0 0,-28 11 8 15,6-3 0-15,-15-8-60 16,15-4 0-16,8-24-128 16,4 0 0-16,23-8 60 15,0 0 0-15</inkml:trace>
  <inkml:trace contextRef="#ctx0" brushRef="#br0" timeOffset="20022.4307">13450 14821 148 0,'0'-23'84'0,"0"11"-8"0,0 12 4 16,-13-4-24-16,4 0 0 16,-14 8-48-16,5 0 4 0,-13 12-4 15,4-4 0-15,-18 19 0 16,5-3 4-16,9 16 16 15,4-8 0-15,27 4-16 16,0-5 4-16,31-3-16 16,-8-8 0-16,30-12-32 15,-12 0 0-15,17-12-92 16,-9 0 0-16,5-8 0 16,-9 4 0-16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20.86804" units="1/cm"/>
          <inkml:channelProperty channel="Y" name="resolution" value="473.3727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2-16T20:20:19.37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801 11582 200 0,'-22'16'108'0,"9"-20"-80"0,13 4 4 15,4-20-4-15,-4 4 0 16,9-40-8-16,-9 9 4 16,14-69-8-16,-6 29 4 0,15-64-16 15,-10 35 0-15,14-107-4 16,-4 48 4-16,3-99-8 16,-3 67 4-16,4-112 4 15,-9 80 4-15,8-83-8 16,-8 79 4-16,9-75-4 15,-9 75 0-15,0-27 0 16,-5 63 4-16,10-60 0 16,-1 60 0-16,-4 0 0 15,0 40 0-15,-5-8 12 16,-8 36 0-16,-1 15-72 16,1 21 4-16,-5 15-20 15,0 17 0-15,-9 23-40 16,4 4 4-16,5 24 56 15,-9 4 4-15</inkml:trace>
  <inkml:trace contextRef="#ctx0" brushRef="#br0" timeOffset="343.8079">1079 5879 252 0,'-9'-8'136'0,"0"-20"-104"0,5 24 0 16,-1-3-32-16,5-1 0 15,0 27 0-15,0-3 4 16,-9 36-4-16,9-12 0 16,-9 39 4-16,5-15 4 0,-10 40 8 15,5-25 0-15,-4 33-12 16,4-29 4-16,5-7-16 16,4-12 4-16,4-21 4 15,5-7 4 1,4-36-12-16,5 0 0 0,9-20 0 15,-13 4 4-15,21-12 4 16,-8 5 0-16,9-13-8 16,-5 0 0-16,-8 8-52 15,-1 4 4-15,5 16 4 16,-5 0 4-16,5 16-40 16,-4 0 0-16,12 0 60 15,-12 0 0-15</inkml:trace>
  <inkml:trace contextRef="#ctx0" brushRef="#br0" timeOffset="1218.8324">891 6687 236 0,'-4'-12'132'0,"-10"4"-92"16,14 8 4-16,0-16-20 0,0 0 4 15,5-19 12-15,4 3 0 16,-1-36-24-16,6 12 4 16,8-43-12-16,5 15 4 15,-4 1-8-15,-1 15 0 16,5-4-4-16,-5 17 4 15,5 3 0-15,-5 8 0 16,1 8-4-16,-1 9 4 16,5 15-4-16,-5 0 4 15,1 8-4-15,-5 4 0 16,0 16 0-16,-5 0 0 0,-4 39 0 16,4-15 4-16,-8 20 4 15,4-9 4-15,-5 25-8 16,1-20 0-16,-1 0-4 15,5-9 4-15,-9-7-4 16,0 0 4-16,0-12-4 16,0-4 0-16,0-5-4 15,0-3 0-15,0-8 0 16,5 0 4-16,4 0-4 16,-9 0 4-16,4 0 4 15,1-4 0-15,-1 0-4 16,5 0 0-16,-9 4 0 15,0 0 4-15,-13 0-4 16,4-4 0-16,-18-4 4 16,4 0 0-16,1 0-8 0,-5 0 0 15,5 0-4-15,-1 0 0 16,-8 0-88-16,13 0 0 16,-4 0-76-16,-1 0 0 15</inkml:trace>
  <inkml:trace contextRef="#ctx0" brushRef="#br0" timeOffset="1562.6071">1128 5648 268 0,'5'8'148'0,"30"4"-136"16,-30-12 0-16,31 12-8 15,-9-4 0-15,17 8-40 16,1-4 4-16,4 12-24 16,-4-4 0-16,-5 12-64 15,5-4 0-15,-9 15 108 16,-14-3 4-16</inkml:trace>
  <inkml:trace contextRef="#ctx0" brushRef="#br0" timeOffset="2234.5321">1160 5692 252 0,'-85'-63'140'0,"53"-29"-80"0,23 76 0 16,5-32-28-16,-1 9 4 15,10-29-28-15,-1 16 0 16,14 0 0-16,-4 9 0 16,21 15-4-16,-8 0 0 15,9 28-4-15,-5 0 4 0,-8 32 4 16,-10-8 0-16,-13 27-36 15,0-7 4-15,-13 12-24 16,4-8 4 0,-5-9-12-16,5-7 0 0,5-20-4 15,-10 0 4-15,14-20 24 16,0 0 4-16,18-12 32 16,0 4 4-16,9-7 36 15,-13 3 0-15,8-12-8 16,0 8 0-16,1-12-20 15,-5 8 0-15,-5-12-12 16,-4 5 0-16,0-5-4 16,-9 4 4-16,0 4 4 15,0 4 0-15,-9 12 12 0,0 0 0 16,5 20-4-16,-5 0 4 16,9 32-24-16,0-4 0 15,13-4 4-15,5-4 4 16,4-20-24-16,5-4 0 15,-4-28-8-15,-1 8 0 16,-4-8 28-16,0 4 0 16,-14-4-4-16,5 5 4 15,-9-1 36-15,0 4 4 16,0 4-24-16,0 0 0 16,5 4-12-16,4 0 0 0,4 8-4 15,0 0 0-15,5 4 4 16,0 0 0-16,0 0 0 15,-4 0 4-15,-5 0-8 16,-5 0 4-16,-8-16 8 16,-1 4 4-16,-8-24-16 15,4 9 4-15,-5-17-20 16,10 8 0-16,-5-4-116 16,4 4 4-16,19 9 12 15,-10 3 0-15,5 20 88 16,0 0 0-16</inkml:trace>
  <inkml:trace contextRef="#ctx0" brushRef="#br0" timeOffset="2484.5502">1719 4144 220 0,'-72'-28'124'0,"-8"-8"-76"0,66 29 0 16,-17 3-36-1,4 0 4-15,0 12-4 0,5-5 4 16,9 21-12-16,-1-4 0 15,32 28 16-15,-5-8 4 16,32 12-8-16,-13-13 0 16,26 13-12-16,-14-8 4 15,24 4-8-15,-10-5 0 16,0-3-80-16,-9-4 4 16,-13 0-52-16,0-8 4 15,-36 0 32-15,4-9 4 16</inkml:trace>
  <inkml:trace contextRef="#ctx0" brushRef="#br0" timeOffset="2609.5569">1737 4801 236 0,'0'-28'132'0,"27"-28"-84"0,-27 40 0 0,13-12-56 16,1 5 0-16,8-21-156 16,-4 8 4-16,27 0 100 15,-1 4 0 1</inkml:trace>
  <inkml:trace contextRef="#ctx0" brushRef="#br0" timeOffset="2718.9448">2305 4482 344 0,'23'-39'188'0,"-14"3"-408"15,-9 28 0-15,0 8 180 16,0 0 0-16</inkml:trace>
  <inkml:trace contextRef="#ctx0" brushRef="#br0" timeOffset="14967.8492">4078 15235 124 0,'-85'4'72'0,"31"-24"-28"0,36 16 4 16,-4-3-20-16,8-1 0 15,5 0-4-15,0 4 0 16,27-4 0-16,23 8 4 16,17 4-16-16,36 12 0 0,27 11 0 15,-23-7 0-15,81 48-4 16,-36-8 0-16,72 39-4 16,-45-23 4-1,81 35-4-15,-54-31 0 0,62 63-4 16,-66-39 4-16,71 39-4 15,-63-40 4-15,32 21-16 16,-54-37 0-16,31 13-4 16,-44-25 4-1,9 17-20-15,-37-17 4 16,-3 1-24-16,-23-16 0 16,-14 3-32-16,-22-15 4 0,-27 0 4 15,-8-8 4-15</inkml:trace>
  <inkml:trace contextRef="#ctx0" brushRef="#br0" timeOffset="15264.7392">7802 17237 212 0,'-5'8'116'0,"27"-8"-88"0,-22 0 4 15,18 0-12-15,-4 0 4 16,22 4-16-16,-10-4 4 15,24 8-4-15,-10-4 0 16,27 8 12-16,-18-4 0 0,10-4-8 16,-10 0 0-16,4-8 16 15,-8 0 0-15,-13-12-8 16,-10 0 0-16,-18-36-4 16,-4 13 0-16,-13-17-16 15,0 4 4-15,4 4-76 16,0 1 4-16,0 7-72 15,0-4 4-15,0-4 24 16,-9 4 0-16</inkml:trace>
  <inkml:trace contextRef="#ctx0" brushRef="#br0" timeOffset="16516.916">2713 17102 184 0,'18'-4'100'0,"58"12"-36"16,-67-8 0-16,22 4-32 16,0 0 0-16,18 20-28 15,-8-4 4-15,12 15-32 16,-8-3 4-16,4-4-72 15,-8-8 0-15,-5-8-36 0,-1 0 0 16</inkml:trace>
  <inkml:trace contextRef="#ctx0" brushRef="#br0" timeOffset="16766.9277">2802 17110 216 0,'-103'12'120'0,"45"-32"-40"0,49 16 0 16,0-12-48-16,-9 4 0 0,14-16-16 15,4 4 4 1,4-12-20-16,1 1 0 0,13-1 0 16,-5 8 4-16,14 8 4 15,0 4 4-15,-5 20-12 16,0 0 4-16,5 24-4 16,-13-4 0-16,-19 12-12 15,1-1 0-15,-1 1-100 16,-8-8 4-16,8-12-36 15,1-4 0-15,26-36 100 16,-13 4 0-16</inkml:trace>
  <inkml:trace contextRef="#ctx0" brushRef="#br0" timeOffset="17282.5874">2802 16644 300 0,'-31'-28'164'0,"13"32"-148"0,13-4 4 16,1 12-12-16,-1-4 0 15,5 20-8-15,0-8 0 16,9 4-4-16,0-4 4 16,9 0 0-16,-4-8 4 15,13-20-12-15,-5 4 0 16,-4-16-4-16,4 8 4 16,-13-12 8-16,-4 4 0 15,-19 0 4-15,10 4 0 16,-23 12 12-16,9 0 0 15,5 8 12-15,4 0 4 16,18 8-16-16,0 0 0 0,13-4 0 16,5 0 0-16,0-12-16 15,-5 0 0-15,5-16 0 16,-5 4 0-16,-4-20-72 16,0 9 4-16,-9-13 8 15,-5 4 0-15,-8 4 24 16,-9 4 0-16,-19-8 28 15,5 9 0-15,-26-13 12 16,3 8 0-16,-12-16 36 16,13 12 4-16,-5 8 4 15,14 9 4-15,17-1-32 16,10 4 0-16,17 12-16 16,1 0 0-16,44 28-4 15,-9-4 4-15,27-4-32 16,-13-5 4-16,18 5-68 0,-19 0 4 15,1 8-28-15,-14-8 4 16,-4 12 72-16,-4-8 4 16</inkml:trace>
  <inkml:trace contextRef="#ctx0" brushRef="#br0" timeOffset="18063.8881">2986 16453 272 0,'-18'-48'152'0,"13"9"-88"0,1 31 4 16,4-8-52-16,0 4 0 15,9-24-12-15,-5 0 4 16,5-4-4-16,0 9 0 0,0-13 12 16,0 8 0-16,4 0 4 15,-4 4 0-15,14 16-12 16,-14 4 0-16,9 16-8 16,0 0 4-16,8 0-4 15,-8 0 0-15,5-4-56 16,-5 0 4-16,-5 0-32 15,-4 0 0-15,-9 0 16 16,0 0 0-16,-22-12 20 16,4 4 4-1,-23 0 44 1,-3 1 0-16,17-13 0 16,4 4 0-16,14-8-72 15,5 4 0-15,13-20 52 16,0 8 0-16,9-15 324 15,-152 154-304 1,281-250 64-16,-138 111 4 16,-9 16-44-16,0 4 0 15,-4 20-24-15,-1 0 4 16,1 12-8-16,4 0 4 16,9 12-4-16,0-9 4 15,4-3-4-15,-4-8 4 16,13-12 0-16,-13 0 0 15,5-12 4-15,-1 4 0 16,-4-15-4-16,-4 7 0 16,-10-4 0-16,5 0 4 0,-4 0-4 15,-1 4 4-15,5 8 4 16,0 0 0-16,9 4 0 16,0 0 0-16,5-8 0 15,-6 0 0-15,10-8 4 16,-4 4 4-16,-5-7-12 15,4-1 4-15,-22-16-8 16,9 4 0-16,-13-8 8 16,-1 8 4-16,-26 9-4 15,13 3 0-15,-31-4-8 16,18 8 0-16,-23-4 0 16,18 4 0-16,10 8 0 15,-1 0 0-15,40 8 0 16,1 0 4-16,31 8 0 15,-10 0 0-15,37-4-8 0,-14 0 4 16,23 12-104-16,-9-4 0 16,22 12-64-16,-18-4 4 15,-5 8 120-15,-8-4 4 16</inkml:trace>
  <inkml:trace contextRef="#ctx0" brushRef="#br0" timeOffset="18579.5516">2475 17416 296 0,'-9'-8'164'0,"-8"4"-148"15,17 4 4-15,-9 0-8 16,4 0 4-16,1 8-4 15,-1 0 4-15,5 12 4 16,0-4 0-16,5 0-20 0,-1 0 4 16,10-4-8-16,-1-4 0 15,5-12 12-15,0 0 0 16,13-16-8-16,-8 4 0 16,12-24 0-16,-12 12 4 15,8 4 4-15,-4 5 0 16,0 30 8-16,-14 1 4 15,-4 28 0-15,-4-4 4 16,-5 20-24-16,0-8 0 16,-5 3-24-16,1-11 0 15,-1-24-132-15,1 0 4 0,17-36 16 16,1 4 4-16,21-32 96 16,-12 12 4-16</inkml:trace>
  <inkml:trace contextRef="#ctx0" brushRef="#br0" timeOffset="19970.2717">4020 17651 244 0,'-14'-44'132'0,"-17"16"-108"0,22 20 4 16,-9-23-8-16,0 7 0 0,-27-32-16 15,9 4 0-15,-44-7 16 16,17 11 4-16,-22-32-16 16,14 13 0-16,12 19 0 15,10 8 4-15,22 40-16 16,9 0 0-16,18 20 4 15,5-4 0-15,31 12-4 16,-5-4 0-16,27-5-24 16,-4 1 4-16,13-12 8 15,-22 4 0-15,4-28 12 16,-9 8 0-16,-13-12 4 16,-4 5 0-16,-14-5 0 15,-1 4 0-15,-12-8 0 16,0 4 4-16,-10 8 16 15,5 4 0-15,0 12-16 16,5 0 4-16,4-4-12 0,0 0 4 16,9 4 0-16,0 0 0 15,4 0-4-15,0 0 4 16,5-12 4-16,-4 0 0 16,-5-16 4-16,-5 4 0 15,-8-8-8-15,-1 1 4 16,-13 7 0-16,0 4 0 15,-4 4-36-15,4 4 0 16,5 0-48-16,-1 0 0 16,14 0 4-16,0 0 4 15,9-12 28-15,0 4 0 0,5-16 88 16,-1 4 0-16,-4-7 28 16,0-1 4-16,-5 12-12 15,-4 4 4-15,-8 12-44 16,3 0 4-16,-4 16-24 15,5 0 4-15,4 16-8 16,0-4 0-16,13 4-8 16,-4 0 0-16,9-16-8 15,-5 0 0-15,5-20 0 16,0 4 0-16,-9-24 16 16,0 12 0-16,-9-4 0 15,0 4 0-15,-4 4 0 16,-1 0 0-16,-4 0-4 15,-4 4 4-15,4-4 0 16,0 5 0-16,4 3 0 16,1 0 4-16,8 12 8 0,1 0 0 15,8 4 0-15,1 0 0 16,4-1-12-16,-5-3 0 16,5-15 0-16,-9 3 0 15,0-16 0-15,-5 4 4 16,-8-16-4-16,4 8 0 15,-14 0 4-15,1 4 0 16,-18-3-4-16,-1 3 0 16,-26 0 0-16,13 4 0 15,-13-8 0-15,9 4 4 0,9 16-12 16,8 0 0-16,14 12 4 16,9 0 4-16,23 8 0 15,-1 4 4-15,32-4 4 16,-9 0 0-16,18 0-8 15,-5 0 0-15,5-12 4 16,-10 0 4-16,6-4 4 16,-15 0 0-16,-8-8-8 15,-4 4 4-15,-14-28-8 16,-1 12 0-16,-12-8 0 16,0 5 4-16,-10-9-8 15,5 4 0-15,0 4 4 16,5 4 4-16,8 20-8 15,1 0 0-15,13 12 0 16,-5-4 4-16,9 4-24 16,-4-4 0-16,0-4-32 0,0 0 4 15,-9-8-36-15,-4 0 4 16,-10-4-4-16,1 0 4 16,-10 0 76-16,-8 0 0 15</inkml:trace>
  <inkml:trace contextRef="#ctx0" brushRef="#br0" timeOffset="20439.0576">3518 15637 252 0,'-4'24'140'0,"31"-12"-96"0,-27-12 4 15,27 16-36-15,-5-4 0 16,18 0-12-16,-4 0 4 0,22 0-4 16,-13 0 4-1,13 4-28-15,-9-4 4 0,5 4-44 16,-14-5 0-16,-4 13 20 15,-9-8 0-15,-9-4 28 16,0 0 4-16,-9 8 28 16,-5-4 4-16,-4-16 24 15,0 0 4-15,0 0-12 16,0 0 4-16,-4-28-8 16,-1 4 0-16,-4-16-8 15,-4 13 4-15,4-5-12 16,4 4 4-16,10 0-16 15,-1 8 0-15,19 4-4 16,-5 4 4-16,35 0-4 16,-8 0 4-16,31 8-4 15,-18 4 4-15,10 16 0 0,-15-4 0 16,-3 28 0-16,-10-8 0 16,-13 16-8-16,-5-9 4 15,-17-3 4-15,-1-8 0 16,-17-20 8-16,-1 0 0 15,-22-40 0-15,5 8 0 16,-9-31-12-16,8 15 4 16,1-24-24-16,4 12 4 15,5-7-220-15,4 11 0 16,4-16 152-16,6 13 4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20.86804" units="1/cm"/>
          <inkml:channelProperty channel="Y" name="resolution" value="473.3727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2-16T19:55:15.30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3317 5426 136 0,'-5'-16'76'0,"-8"-16"-40"0,8 28 0 15,1-8-12-15,-9 0 4 16,-1-12 12-16,5 4 0 0,-9 0-16 15,5 4 0-15,-27 4-16 16,8 1 0-16,-30 11-8 16,8 0 4-16,-18 7 4 15,19 1 0-15,-28 8 4 16,23-4 0-16,-14 8-8 16,14-4 0-16,-9 20 0 15,9-4 4-15,-14 27-8 16,14-11 4-16,-14 40-4 15,14-13 4-15,0 25 8 16,4-21 4-16,18 29-12 16,10-25 0-16,30 25-4 15,1-25 0-15,26 9 0 16,-4-12 0-16,35 7-8 16,-17-19 4-16,36-1 12 0,-19-15 0 15,55-8 8 1,-19-8 0-16,23-16-16 0,-18-4 4 15,18-20 0-15,-23 4 0 16,23-20-4-16,-22 4 0 16,-1-32 0-16,-17 12 4 15,-5-27 0-15,-14 7 0 16,-8-24-4-16,-18 17 0 16,-18-49 4-16,-5 25 0 15,-40-37 8-15,5 29 4 16,-18-13-8-16,8 17 0 15,-21 7-4-15,17 13 4 0,-31 3-12 16,17 12 4-16,-26 8-84 16,18 9 4-16,-36-1-100 15,27 12 0-15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08T23:53:05.78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11140 8239 132 0,'0'0'52'0,"-3"0"-28"0,3 3-11 16,0-3 19-16,0 0-3 16,0 0 1-16,3 2-15 15,3 1-6-15,0 0-6 16,3-1 6-16,3 1 6 0,0 0-5 15,3-1-1-15,0-2-1 16,2 0 2-16,4 0-7 16,-3 0-2-16,0-2 1 15,0 2 1-15,-3-3-1 16,0 0-2-16,-3 1 1 0,-1-1-1 16,-2 0-20-16,-3 1-9 15,-3-1-27 1,-3 3-10-16,0 0-18 15</inkml:trace>
  <inkml:trace contextRef="#ctx0" brushRef="#br0" timeOffset="366.8084">11125 8419 92 0,'-3'-3'35'0,"6"1"-18"0,-3 4 4 16,0-2 17-16,0 0-3 15,0 0 0-15,3 3-9 16,3 0-2-16,3-3-13 15,6-3 4-15,3 0 3 0,0 1-2 16,6-1 1-16,-1 0-9 16,1 1-3-16,0-1-3 15,-3 3-2-15,-3 0 1 16,-3 0 1-16,-4 0-1 16,-2 0-1-16,-3 0-32 0,0 0-14 15,-3 0-61 1</inkml:trace>
  <inkml:trace contextRef="#ctx0" brushRef="#br0" timeOffset="962.5464">11613 8199 112 0,'-3'-2'44'0,"3"-1"-24"0,3 1-4 16,-3 2 18-16,0 0 6 15,0-3 5 1</inkml:trace>
  <inkml:trace contextRef="#ctx0" brushRef="#br0" timeOffset="1348.9775">11625 8181 354 0,'12'-11'26'0,"-3"3"-6"0,3 0-12 16,0 1-3-16,0-1-1 16,0 2 0-16,0 1-5 15,0 5-1-15,2 3 1 16,-2 5 2-16,-3 7-2 16,-3 9 0-16,-6 3 5 0,-3 10 5 15,-3 0-5-15,-3-3-2 16,-2 3-1-16,-7-2 1 15,0-6 1-15,0-3 1 16,3-2-2-16,0-3-2 16,3-5 1-16,3-3 1 15,3-2-1-15,0-3-1 16,3-3 1-16,3-5 1 16,9 0-1-16,3 0 2 15,3-3 0-15,3 1 3 16,6-1-3-16,3 1-2 15,2-1 2-15,-2 3 0 0,-3 0-1 16,-6 0-2 0,-3 0 1-16,-3 0 1 15,0 0-1-15,-6 3 2 0,-1-3-26 16,-2 0-10-16,-3 0-29 16,0 0-14-16</inkml:trace>
  <inkml:trace contextRef="#ctx0" brushRef="#br0" timeOffset="1818.9006">11941 8057 160 0,'3'-8'63'0,"-6"10"-34"0,3 1-12 0,0-3 22 15,0 0-13-15,0 0-3 0,0 3-7 16,0 2-2-16,0 3-8 16,-3 2 0-16,0 4 1 0,0-1-3 15,0 0-1-15,3 0-1 16,0 1 1-16,0-4-2 15,3-2 2 1,0-3 0-16,0 3-23 16,-3-8-9-16,3 0-24 15,0-5-8-15,3 2-28 16</inkml:trace>
  <inkml:trace contextRef="#ctx0" brushRef="#br0" timeOffset="2039.2902">11994 8054 132 0,'0'-8'49'0,"3"8"-26"0,0 8-9 0,-3-8 17 16,3 5-2-16,0 1 3 15,3 1-12-15,-3 7-4 16,0 2-9-16,0-1-3 0,0 4 2 15,0-3-3-15,0-3-2 16,0 0-20-16,0-5-10 16,0-2-67-16</inkml:trace>
  <inkml:trace contextRef="#ctx0" brushRef="#br0" timeOffset="4028.5575">12239 8340 112 0,'0'-3'44'0,"0"3"-24"0,0 3-8 0,0-3 16 16,0 0 4-16,2 2 5 16,1 4-9-16,0 2-2 15,0 2-15-15,0 3-2 0,0 3 1 16,-3-3-4-16,0 6 2 16,0 2-5-16,0-5-2 0,0-3 2 15,0-2 2-15,0-3-15 16,0-8-195 15,0-11 106-31</inkml:trace>
  <inkml:trace contextRef="#ctx0" brushRef="#br0" timeOffset="4216.3543">12250 8223 216 0,'-6'0'82'0,"9"0"-44"0,-3 0-49 0,0 0 13 15,0 0-9-15,3 6 2 16,0-1-57-16,0-3-49 16,3 6 30-1</inkml:trace>
  <inkml:trace contextRef="#ctx0" brushRef="#br0" timeOffset="4634.7845">12355 8345 104 0,'0'3'38'0,"0"2"-20"0,3 11-1 0,-3-8 16 0,3 2 3 16,-3 4 2-16,0-1-14 15,3 5-4-15,2-2-12 16,-5 0-3-16,0-3 1 0,0-2-3 16,0-3-2-16,0-8 6 15,0 0 5-15,6-8 3 16,-6-5-13 0,6-3-3-16,0 0-9 15,0-3-2-15,3 3 7 16,0 1 2-16,0 1 0 15,0 6 2-15,0 3 1 16,0 2 0-16,0 3-3 16,3 6 2-16,-3 2 3 15,0 2 3-15,-3 1 2 0,-1 2 1 16,1-2-2-16,0 2-1 16,-3 0-6-16,0-2 1 15,0-3-7-15,-3-3 0 16,3 0-43-16,-3-7-19 15,0-4-18 1</inkml:trace>
  <inkml:trace contextRef="#ctx0" brushRef="#br0" timeOffset="4879.9756">12655 8112 192 0,'-6'0'74'0,"6"3"-40"0,0 7-44 0,3-2 11 16,-3 6 12-16,0 4 9 0,0 14 0 15,0 5 1-15,0 0-12 16,0 0-4-16,3 0-3 0,0 3-2 16,0-9 1-16,0-1-2 15,0-7-1-15,0-4-37 16,-3-3-15-16,0-3-47 15</inkml:trace>
  <inkml:trace contextRef="#ctx0" brushRef="#br0" timeOffset="5117.6106">12518 8334 212 0,'-6'0'79'0,"6"0"-42"0,3-5-28 0,6 5 19 15,0 0-8-15,0-8-1 16,6 3-16-16,3-6-6 0,0 1 1 16,3 2-4-16,2 0 1 0,1 8-52 15,-6-5-24 1,0-1-10-16</inkml:trace>
  <inkml:trace contextRef="#ctx0" brushRef="#br0" timeOffset="5464.1622">12858 8319 140 0,'-3'0'55'0,"6"-3"-30"0,-6-10-1 15,3 13 44 1,-6 5-18-16,0 0-15 16,-6 1-13-16,0-1-13 15,3 3-4-15,0-3-1 0,3 0-5 16,0 1-1-16,3 2-2 0,9-1 0 16,6 1 0-16,3 3 3 15,0 2 0-15,0 0 1 16,0-2 2-16,-4 5 3 15,-2-3 2-15,-6 0 1 16,0 1-2-16,-6-4-1 16,-3 1-1-16,-5-3 0 15,-7 0-11-15,0-3-3 16,0-2-30-16,3-1-14 16</inkml:trace>
  <inkml:trace contextRef="#ctx0" brushRef="#br0" timeOffset="5919.3543">13131 8242 236 0,'-11'0'90'0,"11"2"-48"0,0-2-29 0,0 0 22 16,0 0-5-16,0 0 0 15,6 0-13-15,-1 0-3 16,4 0-8-16,3-2-6 0,3 2-3 16,0-3 2-16,3 3 2 15,-3 0-2-15,6 0-20 16,-3 0-3-16,-7 0-20 15,1 0-4-15,-3 0-32 16,3 0-47 0,-6 0 32-16</inkml:trace>
  <inkml:trace contextRef="#ctx0" brushRef="#br0" timeOffset="6129.62">13126 8393 208 0,'-6'2'77'0,"6"-4"-42"0,3 4-26 16,-3-2 19-16,5 0-5 15,1 0-2-15,6 0-7 16,3 0-4-16,0 0-5 0,3-2-4 0,6-1 2 16,0 3-24-1,-4-3-11-15,-2 3-71 16,0-2-42-16,-6-1 66 15</inkml:trace>
  <inkml:trace contextRef="#ctx0" brushRef="#br0" timeOffset="6860.4882">13581 8160 160 0,'-9'0'63'0,"6"0"-34"0,-3 0-5 0,6 0 24 15,-3 0-6-15,3 0 0 16,0-3-18-16,0 0-6 16,3-2-11-16,3 0-5 0,3-3 1 15,6 0 0-15,0 3 1 16,3-1-2-16,-4 4-2 16,4 2-2-16,6 2 1 15,-3 6 1-15,-6 6 2 16,-6 4-3-16,-3 11 0 15,-12 3 1-15,-3 0 2 16,-3-1-1-16,-3 1 2 0,0-5-4 16,-3-1 0-16,3 1 3 15,1-6 1 1,2-5-1-16,3-3-2 0,3-3 1 16,0 1-1-16,3-6-3 15,6 6 2-15,3-8 1 16,3-1 2-16,6 1 3 15,-1 5 4-15,10-3-2 16,0 0 1-16,0 1-5 16,-3-4 0-16,0 1-1 15,-4 0 1-15,-2-1-4 16,-3 1 0-16,0 0-37 16,-3-3-18-1,0-3-12-15,-3-2-48 16</inkml:trace>
  <inkml:trace contextRef="#ctx0" brushRef="#br0" timeOffset="7223.0944">13861 8006 168 0,'0'-8'66'0,"3"8"-36"0,0-5-20 16,-3 5 20-16,0 0 4 15,0 0 6-15,0 0-12 16,3 5-7-16,0 6-12 15,0 0 3-15,0 2 3 0,0 3-3 16,-3 0-2-16,0-1-3 16,0 1 0-16,0 0-6 15,0-3-1-15,0-2-22 16,0 0-10-16,0-6-64 16,0 0-62-1,0-5 47-15</inkml:trace>
  <inkml:trace contextRef="#ctx0" brushRef="#br0" timeOffset="7881.1286">13998 7975 144 0,'-3'0'55'0,"3"5"-30"0,0-8-7 16,0 3 20-16,0 0-6 16,0 0 1-16,0 0-7 0,0 0-2 15,0 0-13-15,0 0-2 16,0-2 1-16,0-1-6 0,3 0 0 15,3 1 0-15,0-1 0 16,0 3-7-16,-1 0 0 16,4 3-1-16,-3-1 2 15,0 4-4-15,-3-1 2 16,-3 3 2-16,-3 5 3 16,0 3 2-16,0-3 1 15,0-8-2-15,0 6-2 16,3-3 1-16,0 0-1 15,3-3-5-15,6 3 1 16,0-3 2-16,3 3 1 16,-3 0 3-16,3 0 1 15,-9 0 5-15,-3 0 5 0,-3 0-1 16,-6 0 3 0,0 0-6-16,-3 0-3 0,0-3-10 15,0 0-5-15,0-2-35 16,4 0-14-16</inkml:trace>
  <inkml:trace contextRef="#ctx0" brushRef="#br0" timeOffset="8589.463">14319 8117 192 0,'-3'-2'71'0,"3"4"-38"0,3 1-34 0,-3-3 15 16,0 5 10-16,0 3 7 15,0 6 1-15,0 4 3 16,0 9-19-16,-3 4-3 0,3 1-1 15,3 0-5-15,-3-6-2 16,0 1-2-16,0-6-3 16,0-3 1-16,0-2 1 15,0-5-19-15,0-3-8 16,0-3-45-16,0-5-19 0,-3-5-14 16</inkml:trace>
  <inkml:trace contextRef="#ctx0" brushRef="#br0" timeOffset="9230.8576">14310 8125 44 0,'-6'-2'19'0,"9"2"-10"0,-6 0 16 0,3 0 17 16,0 0 0-16,0 0 0 16,0 0-6-16,0 0 0 15,0-3-7-15,0 0-1 16,0 1-15-16,0-1 5 0,0 0 3 15,0 1-5-15,0-1-1 16,3 1-5-16,0-4-1 16,3-2-5-16,3 0-1 15,0-2-1-15,6-1-2 0,3 1 3 16,-3 2 0-16,0 2-4 16,-1 12-1-16,-2 4-2 15,-3 4 0 1,-3 1 3-16,-6 1 2 0,-3 3 0 15,-6 2 2-15,-6 0-2 16,1-5 2-16,2 3-2 16,0-6-1-16,3 3 1 15,3-11-1-15,3 0-11 16,0 0-3-16,3-5 2 16,9 3 3-16,9 0 2 15,0-1 3-15,-1 9-1 16,4-3 1-16,-3 8 7 15,0 0 5-15,-6 0 11 0,-3-1 8 16,-6 1 3 0,-3 3 2-16,-6-3-4 0,-6 0-3 15,-6-3-11-15,-3 5-6 16,0-7-16-16,1 2-8 16,-1-10-35-16,6-1-15 15,0-2-76 1</inkml:trace>
  <inkml:trace contextRef="#ctx0" brushRef="#br0" timeOffset="10493.5912">14798 8324 84 0,'-6'-5'33'0,"9"-11"-18"0,-6 24 2 16,3-6 16-16,-3-2 0 0,0 6 1 16,0-1-17-16,-2 3-8 15,2 2-5-15,0 6-1 0,0 3 0 16,0-1 3-16,3 6 3 16,0 0 0-16,6-3 0 15,0-2 3-15,8-6 5 16,4-3-3-16,0-4 0 15,-3-9-6-15,0-8 0 16,0 1-3-16,-6-3 0 16,-3-1-1-16,-3 1 2 15,-3 0-8-15,-6 0-3 16,-3-1 0-16,-9 1 3 16,3 3-19-16,3 2-8 15,3 2-29-15,0 4-14 0,6-1-5 31</inkml:trace>
  <inkml:trace contextRef="#ctx0" brushRef="#br0" timeOffset="10755.6304">15019 8075 188 0,'-15'-24'71'0,"9"24"-38"0,0 0-23 15,3 0 20-15,0 8-14 16,-3 3-1-16,0 2-9 0,0 8-2 16,0 6-2-16,3 15-2 15,3 3 1-15,0-8 3 0,3 0 5 16,0-5-5-16,0-6-2 16,0-2-10-16,0 3-40 15,-3-9-10 1,0-10-34-1</inkml:trace>
  <inkml:trace contextRef="#ctx0" brushRef="#br0" timeOffset="10921.328">14843 8345 260 0,'0'-5'96'0,"15"7"-52"0,3-4-47 0,-9 2 16 0,3-8-7 16,2 0 1-16,4 3-22 15,3-1-7-15,6 1-73 16,3 2-30-16,-4-2 46 16,-2 0 24-16</inkml:trace>
  <inkml:trace contextRef="#ctx0" brushRef="#br0" timeOffset="11481.4804">15337 8281 176 0,'-9'0'66'0,"-6"0"-36"0,-11 3-26 0,20 5 13 16,-3 5-8-16,-3 1-3 15,3 1-3-15,0 4-3 16,3 2 1-16,0-2 1 0,6-4 1 16,0 7 3-16,3-6 3 15,3-1 0-15,6-7 2 16,3-8-2-16,0-5 0 15,-4 0-3-15,1-3 1 0,-3-5-6 16,0-1-1 0,-3-4 0-16,0-17 2 15,-3 4-3-15,0-4 0 0,-3 1 1 16,0-1 2-16,-6-2-1 16,0 3 2-16,0 2 7 15,-6 8 5-15,3 6-1 16,3 5 0-16,0 15-13 15,1 6 0 1,8 8 0-16,-1 5 0 16,7 3-1-16,-3 19 3 15,3-6 2-15,0-6-2 0,0 1-2 16,0-5-27-16,3-4-10 16,0-4-24-1,0-6-8-15,3-5-23 16</inkml:trace>
  <inkml:trace contextRef="#ctx0" brushRef="#br0" timeOffset="11829.8838">15507 8329 208 0,'-21'0'79'0,"18"-18"-42"0,-3 10-37 0,3 16 18 16,-3 0-8-16,-3 2 2 15,0 3 2-15,0 3 1 0,0 3-8 16,0 5 2-16,3-3 4 15,3 0-5-15,3-3 0 0,3-4-2 16,3-4-1-16,3-7-1 16,0-11 2-16,3-3-12 15,0 1-3-15,-3-3 2 16,3-3 1-16,-6 0 1 16,-3 3 4-16,0-1 2 15,0 4 2-15,0 4-4 16,0 6 1-1,3 3 2-15,0 5-1 16,0 5 2-16,0 0-2 16,3 6-1-16,-1-3-10 15,1 2-6-15,0-7-36 16,0-3-14-16,3-11-32 16</inkml:trace>
  <inkml:trace contextRef="#ctx0" brushRef="#br0" timeOffset="12055.7308">15629 8035 220 0,'-6'11'82'0,"9"-6"-44"0,-3 14-40 0,0-9 14 15,3 9-2-15,0 7 1 16,0 9-1-16,3 7-1 15,-3 0-5-15,0-5-3 0,0-2 2 16,3-6-13-16,-3-3-3 0,-3-4-49 16,-3-7-22-16,-3-7 0 15</inkml:trace>
  <inkml:trace contextRef="#ctx0" brushRef="#br0" timeOffset="12265.062">15486 8236 296 0,'0'-2'112'0,"9"2"-60"0,12-3-43 0,-9 3 27 16,2-2-20 0,4-1-6-16,3-2-15 0,3 2-5 15,6-2 5-15,5 2-37 0,-5 0-17 16,-3 1-40-1,0-1-46-15,-3 0 48 16</inkml:trace>
  <inkml:trace contextRef="#ctx0" brushRef="#br0" timeOffset="12612.2217">15813 8258 208 0,'-12'21'79'0,"6"8"-42"0,-11-13-28 0,8-8 19 15,-3 5-3-15,3 3 2 0,0 2-13 16,3 6-5 0,3-3-6-16,9-5 0 0,-3 3 0 0,6-11-1 15,3-3 1-15,0-10-9 16,0-3-1-16,-1-5-7 16,1-3-2-16,0-3 7 15,-3-5 4-15,-3-5 4 16,0 5 3-1,0 3 3-15,-3 5 2 0,0 6 3 16,0 2 1-16,3 10 6 16,0 12 1-16,0-4-7 15,6 11-2-15,-3-5-5 16,3 5-3-16,5 1-14 16,-2 1-6-16,6 1-59 0,0-16-26 15,-3-5 1 1</inkml:trace>
  <inkml:trace contextRef="#ctx0" brushRef="#br0" timeOffset="37710.5892">20623 8533 144 0,'-2'0'55'0,"4"2"-30"0,-7 1-12 0,5-3 19 16,-3 5-5-16,0 3 1 15,-3 3-6-15,-6 5-4 16,0 5-10-16,-3 8-3 0,0 8 1 16,0-5 1-16,0 0 1 15,0-3-4-15,3-3-3 16,4-2-3-16,2-3 1 16,3 0 1-16,3-2 2 15,6-1-3-15,0-2-2 16,2-3 8-16,4-2 4 15,3-3-7-15,0 0 0 16,0-3-7-16,0 1 1 16,0-6-18-16,0 0-6 15,-3-3-16-15,-1 0-7 0,-2 1-17 16,-3-6-25 0,0 2 35-1</inkml:trace>
  <inkml:trace contextRef="#ctx0" brushRef="#br0" timeOffset="38092.2563">20412 8787 148 0,'-9'-3'55'0,"9"6"-30"0,-3-6-12 0,3 3 17 16,0 0-4-16,0 0 2 15,0 0-12-15,6 0-4 16,0 3-7-16,6-3 3 0,0 0 4 15,3-8-4-15,3 0-2 16,3 0-3-16,-1 3 0 16,1-1-4-16,0 1 0 15,-6 0-19-15,3-3-53 16,-3 5-5-16,-6 3-6 16</inkml:trace>
  <inkml:trace contextRef="#ctx0" brushRef="#br0" timeOffset="38394.5248">20680 8811 172 0,'-3'2'66'0,"9"-2"-36"0,-3 3-29 0,-3-3 16 16,0 0 0-16,6 3 4 16,0-3-11-16,6 0-6 15,3-3-2-15,0 0-9 0,-1 1 0 16,1-1-39-16,0 3-17 15,-3 0-14 1</inkml:trace>
  <inkml:trace contextRef="#ctx0" brushRef="#br0" timeOffset="38580.5949">20728 8903 152 0,'18'-8'57'0,"-13"8"-30"0,16-2-27 0,-12 2 13 0,0-3-9 15,3 3 0-15,3 0-24 16,0-3-12-16,-3 3-32 16,0 0-14-16</inkml:trace>
  <inkml:trace contextRef="#ctx0" brushRef="#br0" timeOffset="38871.4568">20969 8678 156 0,'-3'8'57'0,"3"16"-30"0,0 13-12 0,0-24 18 15,0 6-12-15,0-1-2 16,0 4-11-16,3-4-3 0,0 3-3 16,3 0-2-16,0-2 1 15,0-3-17-15,-3-3-6 0</inkml:trace>
  <inkml:trace contextRef="#ctx0" brushRef="#br0" timeOffset="39212.955">21097 8723 80 0,'-6'35'33'0,"3"-19"-18"0,-3 5 20 16,6-8 21-16,-3 3-15 16,3 2-8-16,0 1-16 0,3-1-4 15,3 1-7-15,0-6 3 0,3-2 1 16,0-3 6-16,3-6 2 16,5-7-5-1,1-3-3-15,-3-5-3 0,0-3-2 16,-3-3-1-16,-6-2 0 15,-3-10-2-15,-9 1 1 16,-3 4-4-16,0 2 0 16,-3 3-6-16,0 5-3 15,-3 6-10-15,3 4-2 16,1 6-22-16,-1 3-7 16,6 5-37-16</inkml:trace>
  <inkml:trace contextRef="#ctx0" brushRef="#br0" timeOffset="39468.3209">21371 8927 184 0,'-3'32'68'0,"3"-24"-36"0,-3 0-18 16,0-3 20-16,-3 3-6 0,-3 0-2 15,-3 2-14-15,0 1-5 16,-3-3-5-16,-3-3-50 0,-6-2-20 16,4-3-30-1</inkml:trace>
  <inkml:trace contextRef="#ctx0" brushRef="#br0" timeOffset="40966.9809">21704 8729 92 0,'3'-3'35'0,"-3"-13"-18"0,0 24 2 0,0-8 16 16,0 0 5-16,0-3 3 16,0 9-8-16,-6-1-4 15,0 6-17-15,-6-4-2 0,-3 1 1 16,0 0-3-16,3 3 0 15,1 0-6-15,-1-4-1 16,3 1-6-16,3 0-2 0,3-2 2 16,6-1 1-16,3-2 2 15,6-1 0-15,5 4 0 16,1-1 2-16,0 0-3 16,0 0-2-16,-3 3 15 15,-3-2 6-15,-3-1 3 16,-3 0 2-16,-3 3-7 15,-6-3 1-15,-3 1-10 16,-6-1-2-16,-6 0-1 16,-3 1 0-16,3-4-20 15,0 1-7-15,4 0-17 0,2-3-5 16,3 0-27-16,3 0-11 16,6 0-7-1</inkml:trace>
  <inkml:trace contextRef="#ctx0" brushRef="#br0" timeOffset="41258.2628">21871 8787 248 0,'0'2'93'0,"3"-2"-50"0,-3 0-41 15,0 0 19-15,6 0-13 16,3 0-4-16,2-2-3 16,4-1 1-16,0 3-1 15,3-2-7-15,-3 2-1 0,-3 0-48 16,0 0-18-16,-3 0-25 15</inkml:trace>
  <inkml:trace contextRef="#ctx0" brushRef="#br0" timeOffset="41446.5309">21865 8877 236 0,'-3'2'90'0,"3"-2"-48"0,6-2-40 0,-6 2 17 15,6 0-4-15,3 0 1 16,5 0-8-16,4 0-5 16,0-3-2-16,3 3-21 0,-6-3-9 15,0 1-49 1,-3 2-55-16,0 0 34 16</inkml:trace>
  <inkml:trace contextRef="#ctx0" brushRef="#br0" timeOffset="42442.3986">22281 8594 124 0,'3'-6'46'0,"-3"6"-24"0,0 0-2 16,0 0 21-16,0 0-2 0,0 3-1 15,-3 0-17-15,-6 2-5 16,4 3-10-16,-4 5-4 0,-3 6-1 16,-3 10 5-16,3 0 4 15,0 3 3-15,0-3 5 16,3 0-4-16,3 3 0 16,3-1-6-16,3-2-3 15,3-5 0-15,6-5-1 16,3-3 0-16,6-6 2 15,3-2-1-15,0-5 0 16,2-8-1-16,4-3 0 0,-3-3-2 16,-6-2 1-16,-3-3 0 15,-9 0 3-15,3 0-3 16,-12 0 0-16,-6 3-1 16,-3 0-2-16,-6 2 5 15,-6 6 4-15,0 2-7 16,1 1-3-16,-1 4-3 15,0 4 0-15,-3-1-6 16,6 3-2-16,6 0-20 16,9 0-9-16,0 0-31 15,18-3-72 1</inkml:trace>
  <inkml:trace contextRef="#ctx0" brushRef="#br0" timeOffset="42649.5435">22537 8893 208 0,'3'13'79'0,"-6"5"-42"0,0 4-32 0,3-12 19 16,-3 1-6-16,-2 2-1 15,-4 3-18-15,-3-3-9 16,0 0-97-16,0-2-41 0</inkml:trace>
  <inkml:trace contextRef="#ctx0" brushRef="#br0" timeOffset="43811.344">22746 8541 176 0,'0'-3'68'0,"0"3"-36"0,3 3-22 0,-3 2 17 15,6 6-2-15,-3 5 0 16,-3 7 1-16,0 9 1 16,0 8-14-16,0-3 5 0,0-3 5 15,0-2-12-15,0-3-4 16,0-2-4-16,3-4-3 15,0-4 1-15,-3-3-1 16,3-6-27-16,0-2-11 16,-3-8-91-16,3-2 16 15</inkml:trace>
  <inkml:trace contextRef="#ctx0" brushRef="#br0" timeOffset="44134.5989">22909 8721 132 0,'-2'0'52'0,"2"2"-28"0,0 1-26 15,0 0 11-15,-6 7 3 16,3 1 2-16,-6-1 4 16,-3 1 1-16,0-3-10 15,-3 0 1-15,6 0 3 0,-3-3-1 16,6 0 3-16,0 1-2 0,3-4 2 15,0 1-10-15,0 2-3 16,6 1 0-16,0-1 3 16,6 3-4-16,-3 0-3 15,6-3 1-15,-3 3 2 16,0-3-2-16,0 0 0 16,3 1 1-16,-3-1 0 15,0-2-18-15,2-1-8 16,-2-2-33-1,0 0-54-15,0 0 23 16</inkml:trace>
  <inkml:trace contextRef="#ctx0" brushRef="#br0" timeOffset="44424.1389">23070 8692 260 0,'-6'0'96'0,"6"0"-52"0,3 0-36 15,-3 0 21-15,0 0-13 16,6 0-4-16,3 0-10 15,3-3-1-15,-3 0-1 0,9 1-3 0,-6-1 2 16,6 0-45-16,-7 1-20 16,-2 2-48-1</inkml:trace>
  <inkml:trace contextRef="#ctx0" brushRef="#br0" timeOffset="44589.5123">23070 8842 228 0,'-6'0'85'0,"9"0"-46"0,0 0-37 0,-3 0 19 15,6 0-7-15,0 0 2 16,6 0-9-16,3 0-2 16,0-2-3-16,3 2-21 0,0 0-8 15,-4-3-63-15</inkml:trace>
  <inkml:trace contextRef="#ctx0" brushRef="#br0" timeOffset="44974.8078">23350 8610 208 0,'-6'5'77'0,"6"0"-42"0,-3 6-30 0,3-1 17 15,-6 1-10 1,6 5-2-16,-9 2-5 0,9 1-2 16,-3-1-1-16,0-4 1 0,0-1 2 15,0-3-2-15,3-2 0 16,0 0 1-16,0-2 2 15,6-1-3-15,0-5 0 16,3 0-1-16,3 0 1 16,3-3-4-16,0 1-2 15,0-1 4-15,0 3 1 16,5-3-14-16,-5-5-6 0,0 3-27 16,3 0-11-1</inkml:trace>
  <inkml:trace contextRef="#ctx0" brushRef="#br0" timeOffset="45207.0288">23427 8602 176 0,'-3'0'68'0,"3"5"-36"0,3 8-15 16,-3-2 22-16,0 10 0 15,6 8 4-15,-6 5-11 16,0 1-2-16,0-1-17 0,0 3-6 0,0-5-2 16,3-3-3-1,-3-5-2-15,0-6-65 0,0 1-29 16,0-14-26 0</inkml:trace>
  <inkml:trace contextRef="#ctx0" brushRef="#br0" timeOffset="60611.1278">18942 10052 148 0,'0'5'55'0,"0"-3"-30"0,0 20-5 16,6-12 19-16,-6 1-8 0,3 2-1 15,0 6-15-15,0-4-6 16,0 1-6-16,0 5-3 0,0-2 3 16,0 2 0-1,-1-5-1-15,-2-3-2 16,3-2-4-16,-3-3 0 16,0-8-36-16,0 0-15 15,3-8-36 1</inkml:trace>
  <inkml:trace contextRef="#ctx0" brushRef="#br0" timeOffset="60822.3184">18966 9951 148 0,'-3'-5'57'0,"3"2"-30"0,0 3-23 15,0 0 15-15,0 0-11 16,0 0-2-16,0 0-6 16,3 3-1-16,0 2-39 15,-1-2-15-15,4-1-8 16,0 4 0-16</inkml:trace>
  <inkml:trace contextRef="#ctx0" brushRef="#br0" timeOffset="61226.1102">19052 10078 140 0,'0'42'52'0,"0"-31"-28"0,0 2-17 0,0-8 13 16,0 3 1-16,0 0 4 16,0 3-9-16,0-6-4 15,0 0-7-15,0 1-2 0,0-6 1 16,0 0 0-16,0-3 2 15,0-5-1 1,0 0-5-16,3-2 0 16,0-1 0-16,6-13 0 15,0 6 0 1,3 2-3-16,-1 3 2 16,1 2 1-16,0 3 0 0,0 3-3 15,6 7 2-15,-3 4 1 16,0 7 0-16,-3 6 6 15,-3 2 4-15,0 0-1 16,-3 0 0-16,-1 0-3 16,-2-2-1-16,3-3-3 15,-3-6-2-15,0-2-17 16,-3-8-33 0,0 0-15-16,6-5-22 15</inkml:trace>
  <inkml:trace contextRef="#ctx0" brushRef="#br0" timeOffset="61452.4675">19338 9887 200 0,'-3'-2'74'0,"6"2"-40"0,-3 5-44 0,0 0 11 15,0 6 17-15,3 5 12 16,0 5-6-16,-3 11-4 15,3 2-11-15,0 3-4 0,-1-2 1 16,-2-4-3-16,0 1-2 16,0-5 0-16,6-6 1 15,0 3-25-15,-9-14-10 0,0-7-76 16</inkml:trace>
  <inkml:trace contextRef="#ctx0" brushRef="#br0" timeOffset="61673.2153">19251 10014 272 0,'-3'0'101'0,"9"0"-54"0,-3 0-37 16,-3 0 25-16,9 0-10 15,3 0 0-15,3 0-12 16,3-5-5-16,3 0-5 15,-1 2-5-15,1 1-1 0,0-1-25 16,0 0-11-16,-3 1-51 0,0-1-22 16,-3 3 10-1</inkml:trace>
  <inkml:trace contextRef="#ctx0" brushRef="#br0" timeOffset="61932.1309">19433 10263 184 0,'-6'0'71'0,"9"0"-38"0,0 3-28 0,-3-3 17 0,6 0-8 16,3 0 2-16,3 0-9 15,3-3-4-15,2-2-2 16,1 5-6-16,0-5 1 0,3 2-44 16,-3 0-21-16,9 1-13 15</inkml:trace>
  <inkml:trace contextRef="#ctx0" brushRef="#br0" timeOffset="62423.4377">19820 10052 144 0,'-18'-3'55'0,"15"-8"-30"0,0 3-23 0,3 8 14 15,-3 0 5-15,0 0 5 16,-3 6-10-16,0 7-4 16,-3 0-7-16,-3 0 1 0,3 6 0 15,0 2 0-15,1 3 1 0,2-3 0 16,3 3 1 0,3 0-4-16,3-6-1 0,3-2-1 15,-1-3-2 1,1-7 1-16,3-4 1 0,0-7-10 15,0-3-4-15,-3-5-3 16,3 0-1-16,-3-3 9 16,-3 2 3-16,0-1 6 15,-3 4 1 1,3 0 3-16,-3 3-1 16,3 3 2-16,-3 5 0 15,9 3 1-15,-3 2-2 16,0 3 1-16,6 0-6 15,-3 0-1-15,0 0 0 16,-1 0 2-16,4-3-23 16,0-2-11-16,0-3-63 15</inkml:trace>
  <inkml:trace contextRef="#ctx0" brushRef="#br0" timeOffset="62782.3664">19936 10028 156 0,'-3'2'57'0,"6"17"-30"0,3 7-21 0,-3-15 15 15,0 2 6-15,0 3 8 0,0 0-9 16,0 0-6 0,0-3-5-16,0 0-9 0,0-2-3 15,-3-1-2 1,0-2 1-16,0-2 1 15,-3-4-6-15,0-2 0 0,0-2 1 16,0-4 1-16,0-2 7 16,3-2 6-16,0-1-6 15,0-2-1-15,3-3 1 16,3 0 1-16,3-2-6 16,3 2 0-16,2 3-1 15,1 2 0-15,0 0 0 16,3 4 0-16,3 1-16 15,-3 1-6-15,-3 0-157 16,0-1 56 0</inkml:trace>
  <inkml:trace contextRef="#ctx0" brushRef="#br0" timeOffset="63232.5902">20240 9824 208 0,'0'3'79'15,"2"-3"-42"-15,-2 13-37 0,3-5 18 16,-3 2 1-16,0 6 3 0,0 5-3 16,0 6-1-16,0 2-10 15,3 3-1-15,-3 5 3 0,0-5-6 16,0-1 0-16,0 1 0 16,0 0 0-16,0-6-2 15,0-5-2-15,0-2 1 16,0-3-1-16,3-6 2 15,0-2 1-15,6-2 1 16,0-4 0-16,3 1-2 16,0-3-2-16,0 0 1 0,0 3-1 15,0-9-7-15,-3 9-3 16,0-3-14-16,0-5-47 16,-3-1 1-1,2 1-31 1</inkml:trace>
  <inkml:trace contextRef="#ctx0" brushRef="#br0" timeOffset="63542.6172">20240 9811 236 0,'-6'8'90'0,"9"-16"-48"0,0 2-31 15,-1 12 21-15,-2-6-4 16,6 2 3-16,3 1-11 16,0-3-2-16,3 0-10 15,3-3-5-15,0 3-2 0,0-2-1 16,0-1 0-16,0 0-33 15,-1 1-15-15,4-1-73 16,-3 3-43 0,-3-2 72-16</inkml:trace>
  <inkml:trace contextRef="#ctx0" brushRef="#br0" timeOffset="63924.6326">20436 10036 164 0,'-3'29'63'0,"3"-5"-34"0,0-9-19 0,0-7 17 0,0 3-9 15,3 0-3 1,3-1-2-16,0 1-1 0,0-1-6 15,3-4 3-15,0-1 3 16,0-2-4-16,0-3 0 0,-1-6 5 16,4-2 1-16,-3 0-7 15,3-5-2-15,-6-5-3 16,-3-4 1-16,-6 1-2 16,-3 0 2-16,-3 0 7 15,-6 0 3-15,-2 0-2 16,-1 5-1-16,0 5-9 15,3 1 0-15,3 2-23 16,3 0-8-16,6 2-38 16,3 1-16-16,9 0-16 15</inkml:trace>
  <inkml:trace contextRef="#ctx0" brushRef="#br0" timeOffset="64448.2841">20555 9787 252 0,'-9'-5'96'0,"9"5"-52"16,3 0-43-16,-3 0 21 15,6 2-14-15,6-2-4 16,0 0-1-16,3-2-2 16,0 2 2-16,-1 0 2 0,1 0-4 15,-3-3-3-15,0 3-2 16,-3 3 3-16,-3 7 0 15,-3 3 1-15,-3 3 0 16,-3 6 0-16,0 4 0 16,0 6 0-16,0 2 0 15,3 8 0-15,0 3-3 16,3-5 2-16,-3-5 1 0,3-1 0 16,0-2-3-16,0-6 0 15,-3-2 4-15,0-6 1 16,-3-4 0-16,0-4 1 15,-6 1-2-15,0-3 2 16,-6-8 0-16,3 2 1 16,-2 4-27-16,-1-4-11 15,0-4-43 1,6 2-55-16</inkml:trace>
  <inkml:trace contextRef="#ctx0" brushRef="#br0" timeOffset="69540.7127">21079 10014 124 0,'-12'0'46'0,"6"3"-24"0,-3 0-15 15,6-1 13-15,-6 6-4 16,-3 8 3-16,0 3-1 16,-2 2 0-16,2 3-9 0,0 2 1 0,3 1 1 15,3-6-6 1,3 3-3-16,3-6 1 0,3-2 2 16,6-5-4-16,3-9-1 15,3-7-5-15,-1-3-1 16,1-3-4-16,-3-2-1 15,0 0 1-15,-3-3 1 16,-3 0 6-16,0 3 3 16,-3 0 7-16,0 2 6 15,0 6 8-15,-3-3 7 16,0 8-13-16,0 5-3 16,0 3-8-16,0 5-1 15,3 3-1-15,0-2-2 16,3-1 1-16,0 3-1 0,3-3-14 15,0-3-5 1,2-2-52-16,-2-10-54 16,0-4 34-16</inkml:trace>
  <inkml:trace contextRef="#ctx0" brushRef="#br0" timeOffset="69797.6226">21278 10004 156 0,'-15'0'57'0,"12"3"-30"0,-5 7-7 0,2 1 19 16,-6 5-13-16,0 2-4 16,3 6-9-16,0 0-3 15,3 0-6-15,3-1-3 0,9 1 0 16,6 0-4-16,0-11 2 15,3-2-17-15,0-3-8 16,2-11-35 0,1-2-51-16,-3 0 24 15</inkml:trace>
  <inkml:trace contextRef="#ctx0" brushRef="#br0" timeOffset="69997.9481">21344 10078 148 0,'-12'19'57'0,"9"-12"-30"0,-6 9-12 16,9-8 18-16,-3 3-7 15,3 2-3-15,0 3-11 16,3 2-5-16,3-2-4 16,6-2-3-16,0-4 3 0,3-2-31 15,0-8-11-15,8 0-51 16</inkml:trace>
  <inkml:trace contextRef="#ctx0" brushRef="#br0" timeOffset="70392.0769">21475 10102 140 0,'-12'5'55'0,"12"-5"-30"0,15 3-12 0,-9-3 17 15,0 0-9-15,3 0-1 16,0 2-10-16,-1-4-2 16,4-1-4-16,0-5-3 0,-3 0 0 15,0 0-4-15,-3-2 2 0,-3-1 1 16,-3 3 2-1,-3 0-1-15,-3 0 2 0,-3 6 2 16,0 2 2 0,-6 5 1-16,0 6 2 0,1 2-3 15,-1 3 1-15,3 2 1 16,3 1 2-16,3-1 1 16,3 1 0-16,6 2-6 15,6-3-2-15,3-2-7 16,0-2 0-16,6-12-30 15,-1 1-11-15,1-3-63 16</inkml:trace>
  <inkml:trace contextRef="#ctx0" brushRef="#br0" timeOffset="70775.0294">21665 10057 124 0,'-3'-5'49'0,"-12"-1"-26"0,21 9-5 0,-3-6 18 16,-6 3-5-16,-3 0 2 15,3 3-10-15,0-3-4 16,3 3-11-16,0-1-1 0,0 1 0 16,0 7-1-1,0 1 1-15,3 0 0 16,3 2-1-16,0 0 1 15,3 0-4-15,-3-2 0 16,0-1-1-16,0 1 1 0,0-3-2 16,-3 0 2-16,0 0-2 15,-3 0-1-15,-3-3 5 16,-3 0 1-16,-3 1-11 16,0-4-6-16,-3 1-6 15,3-3 0-15,3 0-15 16,1 0-5-16,2-3-37 15,0-2-40 1,3-3 39-16</inkml:trace>
  <inkml:trace contextRef="#ctx0" brushRef="#br0" timeOffset="71097.6003">21769 10014 196 0,'-3'0'74'0,"6"0"-40"0,-3 0-16 0,0 0 25 15,0 0-20-15,0 6-5 16,0-1-11-16,0 0-5 16,0 3-1-16,0 6-6 0,0-1-1 15,3 0 3-15,0-2 1 16,3 2 2-16,0 0 0 15,-3 0 4-15,0 0 5 16,-3-2 1-16,-3 2 2 0,0-2-4 16,-3-1 0-16,0-2-5 15,3-2 0-15,-3-4-21 16,4 1-10-16,-1-3-24 16,0-3-9-16,0-2-37 15</inkml:trace>
  <inkml:trace contextRef="#ctx0" brushRef="#br0" timeOffset="71487.6441">21853 10110 148 0,'0'-3'57'0,"0"3"-30"0,3 8-14 0,-3-8 17 16,3 5-6-16,0 1 0 15,3-4-9-15,0-2-2 16,3 0-7-16,5 0-2 0,-2-2 2 16,-3-1-1-16,3 0 2 15,-3-2-4-15,0-3 0 16,-3 0-1-16,-3-2-2 16,-3-1-4-16,-6 0-2 15,-6 3-6-15,0 3 0 16,0 0 1-16,0 10 2 0,0 0 6 15,4 9 1 1,-1-1 6-16,0 0 2 16,3 3 6-16,3 0 3 0,3 0-6 15,3-3-3-15,3 0-1 16,0-2-1-16,3-3-11 16,5 0-5-16,1-3-41 15,3-8-17-15,3-2-17 16</inkml:trace>
  <inkml:trace contextRef="#ctx0" brushRef="#br0" timeOffset="71748.6167">22067 10001 220 0,'-9'0'85'0,"6"3"-46"0,-6 0-32 0,6 7 20 16,-3-5-5-16,3 3-1 15,-3 3-11-15,3 0-6 16,3 2-3-16,3 0-1 0,3 3 2 16,0 0 1-16,3 2 3 15,-3-2 1-15,-3 8 8 16,-3-3-4 0,-3-2-6-16,-3 2-1 15,-3-5-46-15,-3-3-19 16,-2 3-63-1</inkml:trace>
  <inkml:trace contextRef="#ctx0" brushRef="#br0" timeOffset="79535.6994">22502 9805 168 0,'-6'-23'63'0,"3"23"-34"0,-3-6-16 0,3 6 19 15,-6-2 2-15,6 2 4 16,-6 0-12-16,0 5-6 16,0 0-11-16,0 11-6 0,-3 5-2 0,0 6 1 15,3 5 1-15,9-1 1 16,0 6 2-16,3-2-3 16,0-1 0-16,0-2-1 15,0-6-2-15,0-4-6 16,0-4-4-16,0-2-21 15,-3-6-10-15,0-4-29 16,0-6-55 0,0-3 25-16</inkml:trace>
  <inkml:trace contextRef="#ctx0" brushRef="#br0" timeOffset="79738.6233">22308 9985 224 0,'-6'-2'85'0,"9"2"-46"0,-3 0-30 0,0 0 19 16,3 0-5 0,6 0 0-16,-3-3-12 0,12 0-4 15,0 3-5-15,-3 0-2 0,6 0 1 16,-4-2-21-16,1 2-9 16,0-3-32-16,-3 1-11 15,-3-1-22 1</inkml:trace>
  <inkml:trace contextRef="#ctx0" brushRef="#br0" timeOffset="79912.5723">22552 9959 200 0,'-18'5'77'0,"18"3"-42"0,0 5-34 0,0-5 14 0,3 6 1 15,-3 7 2-15,3-5-7 16,6-1-4-1,-3 1-4-15,0-2-16 0,-3-4-4 0,3-7-154 32,-12-3 71-32</inkml:trace>
  <inkml:trace contextRef="#ctx0" brushRef="#br0" timeOffset="80035.8941">22552 9917 104 0,'-21'0'41'0,"24"0"-22"0,0-3-66 0</inkml:trace>
  <inkml:trace contextRef="#ctx0" brushRef="#br0" timeOffset="80256.1902">22636 10078 168 0,'-3'26'66'0,"3"-23"-36"0,0 0-20 0,0-3 20 16,0 0-9-16,0 0 0 16,0 0-8-16,0 0 0 15,0 0-8-15,0-3-1 0,0-7 2 16,0-6-5-16,0 0-3 0,3 0-2 16,0 0 3-16,3 3-5 15,0-3 2-15,-1 5-11 16,1 3-6-16,0 3-26 15,0 0-12-15</inkml:trace>
  <inkml:trace contextRef="#ctx0" brushRef="#br0" timeOffset="80558.4252">22770 9938 200 0,'-9'2'77'0,"6"1"-42"0,0 2-28 15,-3 1 20-15,6-1-10 16,-3 0 1-16,0 1-11 16,3-1-4-16,0 3-2 15,6 0-4-15,0 0 2 0,6 7 1 16,5 1 0-16,-2-2 4 0,-3-1 5 16,-3 0 8-16,-3 0 7 15,-6 3-2-15,-9-5-1 16,0-1-9-16,-3-2-5 15,0-5-20-15,1 0-8 16,-4-3-32-16,3-3-11 16,0-2-110-1,3-22 72-15</inkml:trace>
  <inkml:trace contextRef="#ctx0" brushRef="#br0" timeOffset="80789.9996">22907 9760 228 0,'-6'0'88'0,"6"8"-48"0,6 0-42 15,-6 0 17-15,0 8 13 16,0 3 12-16,0 5-12 16,0 2-4-16,2 3-14 15,1 3-6-15,0 0-1 0,0-6-2 16,0 3-1-16,0-5-21 15,0-6-11-15,0-2-33 16,-3-2-11-16,0-9-31 16</inkml:trace>
  <inkml:trace contextRef="#ctx0" brushRef="#br0" timeOffset="80970.7815">22826 9922 232 0,'-18'-3'88'0,"18"3"-48"0,3-2-40 0,0 2 16 16,6-3 6-16,3-2 6 15,3-1-14-15,3 1-8 16,3 0-4-16,-1-1-38 0,7 4-13 16,-3-6-63-16</inkml:trace>
  <inkml:trace contextRef="#ctx0" brushRef="#br0" timeOffset="82587.7392">22627 9948 116 0,'0'3'44'0,"0"0"-24"0,0-1-4 0,0-2 16 15,0 0-2-15,0 3 2 16,0 0-12-16,0 2-4 16,0-5-9-16,0 3-3 0,0-1 0 15,0-2 2-15,0 3 1 16,0-3-3-16,0 0-3 15,0 2 2-15,0-2 0 0,0 3 1 16,0 2 2-16,0-2-1 16,0 2 0-16,0-5-3 15,0 6 1-15,0-4-2 16,0 1 2-16,0 2-4 16,0 8-2-1,0 6 2 1,0-6 0-16,0-2 1 15,0-3 2-15,0 0-3 16,0 0 0-16,0-3 1 16,0-5 2-16,0 0-1 15,0 0 2-15,0 0-2 16,0 5 2-16,0-5-2 16,0 0-1-16,0 0 1 15,0 0 1-15,0 0 1 0,0 0 1 16,0 0-2-16,0 0 1 15,0 0-2-15,0-8-7 16,6 3-1 0,-6 0 9-16,3-6 4 15,-3 0-5 1,0 4 0-16,0-1 1 16,0 0-1-16,0 0 2 15,0-3-9-15,3 1-1 16,0 2 4-16,-3 0 1 15,3 0 2-15,0 0 2 0,0 3-1 16,-1-1-1-16,4 1-2 16,0 0 1-16,0-1-1 15,0 1 0-15,0 2-20 16,0 1-8-16,-3-1-73 16</inkml:trace>
  <inkml:trace contextRef="#ctx0" brushRef="#br0" timeOffset="83530.2462">23323 9755 204 0,'0'-2'77'0,"3"2"-42"0,-3 2-21 16,0-2 20-16,0 0 0 15,0 8 5-15,6 0-7 16,-6 5-2-16,0 3-16 16,-6 0-4-16,6 0-3 0,-9 2-3 15,-3 1-1-15,3-1-1 16,-2-2-2-16,2-2-6 15,0-1-1-15,3-3-4 16,0-2 0-16,3 0 1 16,6-2 1-16,3-4 8 15,6-2 2-15,0-2-4 16,2-1 0-16,1-2 1 16,-3 2 1-16,9 0 1 15,-6 1 0-15,0-1-7 16,-6 0-3-16,6 1-10 0,-9-1-5 15,2 0-17-15,-5 1-9 16,0-1-49 0</inkml:trace>
  <inkml:trace contextRef="#ctx0" brushRef="#br0" timeOffset="83790.4168">23424 9779 156 0,'0'0'57'0,"0"5"-30"0,0-7-10 16,0 7 20-1,0 6 1-15,0 2 4 16,0 3-3-16,0 2 0 0,0 6-21 16,0 2 3-16,0 1 0 0,0-1-9 15,0 3-4-15,0-2-8 16,0-1-2-16,0-10-13 15,0 0-5-15,3-5-29 16,-3-3-11-16</inkml:trace>
  <inkml:trace contextRef="#ctx0" brushRef="#br0" timeOffset="85520.2122">23669 9774 132 0,'0'0'52'0,"0"0"-28"0,0 0-8 15,0 0 18-15,0 0-5 16,0 0 0-16,2 5 1 15,1 6 4-15,-3 4-19 16,3 4 7-16,0 2 2 0,-3 3 1 16,0 0 0-16,6 0-10 0,-6-3-4 15,0-3-4-15,0-2-2 16,0 3-3-16,0-3-2 16,0-3-15-16,0-5-5 15,0 0-19-15,0-3-5 16,0-8-19-16,0 3-8 15,9-5-23 1</inkml:trace>
  <inkml:trace contextRef="#ctx0" brushRef="#br0" timeOffset="86262.1693">23671 9803 84 0,'0'-19'33'0,"0"19"-18"0,0-2-9 16,0 2 11-16,0 0 4 15,0 0 2-15,0 0 1 0,0 0 0 16,0 0-7-16,-2 0 0 16,2 0-10-16,-3 0 2 15,3 0 2-15,-6 0-4 0,6-3-2 16,0 0 2 0,0 3 0-16,0 0-3 0,0-2-1 15,0-1 3-15,0 3 3 16,0 0 0-16,0-3 2 15,0 3-4-15,0 0 1 16,0-2-3-16,0-1 2 16,0 0-6-16,9 1-1 15,-4-3 0-15,7-3 2 16,3 2 3-16,6-2 2 16,-3 6-6-16,0 2 0 15,0 2 1-15,-3 4 1 0,-4-1 10 16,-2 6 3-1,-9-1-1-15,6 6 1 0,-12 0-7 16,6 0-3-16,-9 0-3 16,-2-3-3-16,2 0 1 15,0-2-1-15,-3-3-5 16,9-3-6 0,-3 0-3-16,15-2-1 15,3 2 5 1,-3 0 6-16,5 1 3 15,-2 2 1-15,0 0-3 16,0 2 2-16,-3 1 16 0,-3 2 10 16,-3 0 0-16,-6-2 0 15,-3-1-5-15,-3 1-2 16,-3 0-8-16,-6-4-4 16,-5-4-12-16,2 0-6 15,0-3-21-15,6 0-6 16,3-3-26-16,0 0-9 15,3-4-43 1</inkml:trace>
  <inkml:trace contextRef="#ctx0" brushRef="#br0" timeOffset="93115.4354">24157 9663 208 0,'-12'0'79'0,"9"2"-42"0,-3 1-28 16,3 2 19-16,-6 3-5 15,-3 5-2-15,-3 3-9 16,-3 8-3-16,0 8-5 16,4 0-3-16,2 5 0 0,3 0-4 15,3 5 2-15,6 3-1 16,6-5-2-16,3-3-4 0,6-8-2 16,-1-5-28-16,1-6-11 15,0-7-51 1</inkml:trace>
  <inkml:trace contextRef="#ctx0" brushRef="#br0" timeOffset="93591.6945">24183 9967 136 0,'0'-3'52'0,"0"6"-28"0,0-3-17 16,-6 0 15-16,6 3 2 15,-2-1 3-15,-1 1-3 16,-3 2-3-16,3 0-11 16,-3 3 0-16,3 6 1 0,0 1-4 15,3 4-2-15,0-1-5 16,6-2 0-16,0-2-2 16,6-1 0-16,-1-5 2 0,4-3 0 15,0-2 0-15,-3-3 0 16,3-6 4-16,-6 1 5 15,-3-5 1 1,-6-4-2-16,0 1 0 16,0 0-10-16,-3 0 0 15,-3 2-5-15,0 3 2 16,0 0-35-16,3 0-13 16,-3 0-46-1</inkml:trace>
  <inkml:trace contextRef="#ctx0" brushRef="#br0" timeOffset="93723.0437">24431 9771 192 0,'-3'-11'71'0,"-9"9"-38"0,3-3-17 16,6 5 22-16</inkml:trace>
  <inkml:trace contextRef="#ctx0" brushRef="#br0" timeOffset="93875.4497">24389 9758 381 0,'-12'8'17'0,"0"0"-10"16,0 10-7-16,3 1-3 0,0 5 2 15,3 2 2-15,3 3-2 16,3 6 0-16,3 2 1 0,-3-3 0 16,9-5-14-16,-3-2-5 15,0-6-19-15,3-5-8 16,0-6-45-1</inkml:trace>
  <inkml:trace contextRef="#ctx0" brushRef="#br0" timeOffset="94143.0264">24460 9840 236 0,'-9'-19'90'0,"3"19"-48"16,0-16-34-16,3 14 24 0,-2 7-20 16,5 0-6-16,-6 3-7 15,0 3-2-15,-3 2 2 16,9 6 0-16,0 2 3 0,6 3-1 16,-3 7-1-16,-3 4 1 15,6-3 1-15,-3-3-1 16,0-6 2-16,-3-1-4 15,5-6 0-15,-5-6-30 16,0 1-14-16,0-6-32 16</inkml:trace>
  <inkml:trace contextRef="#ctx0" brushRef="#br0" timeOffset="94368.6263">24204 9951 220 0,'-18'-5'85'0,"18"5"-46"0,12-3-24 0,-6 3 26 16,-3-3-15-16,6 1-5 15,3-4-10-15,9 1-5 16,-3 0-3-16,12 2-3 0,-1 1 3 16,-2 2-18-16,-3 0-4 15,0 0-42-15,-6 0-17 16,2 0-24-1</inkml:trace>
  <inkml:trace contextRef="#ctx0" brushRef="#br0" timeOffset="94758.6643">24570 9925 236 0,'0'0'90'0,"-3"0"-48"0,-3 2-25 0,6 1 27 16,-5-1-12-16,-1 4-1 15,-3 2-18-15,0 0-6 16,-3 0-4-16,9 0-5 0,-3-1 1 15,3 1-1-15,3 0 0 16,3 0-3-16,3 0 1 16,3 3 0-16,-3-1 2 15,3 6 1-15,0-3 3 16,-6-2 1-16,-3 0 1 16,-3-3 0-16,-6 0 0 15,6-3-7-15,-6-3 0 16,0-2-32-16,0-7-12 0,3-1-22 15</inkml:trace>
  <inkml:trace contextRef="#ctx0" brushRef="#br0" timeOffset="95118.6219">24633 9985 192 0,'0'3'74'0,"0"0"-40"0,9-1-29 16,-9-2 23 0,9 3-10-16,0-3-9 15,0-3-4-15,0-2-3 16,-3 0 1-16,2-3 0 0,-2 0-4 16,-3 0 1-16,-3 0 0 15,0 0 0-15,-3 0 0 16,-6 3 0-16,-8 2-3 0,5 6 0 15,0 2-1-15,-3 6 3 16,9-1 0-16,-3 4 1 16,3 4 0-16,6-2 0 15,6 10 0-15,6-10 0 16,0 0-3-16,0-3 2 16,3-5-4-16,-3 0-1 15,-1-13-77 1,10-3-7-1</inkml:trace>
  <inkml:trace contextRef="#ctx0" brushRef="#br0" timeOffset="95334.9918">24785 9755 224 0,'-3'5'85'0,"6"-2"-46"0,-6 5-28 16,3 0 21-16,0 8-13 15,0 2-1-15,0 6-10 16,3 5-5-16,-3 3-2 16,6 0-1-16,-3 5 2 0,-3-5-6 15,0 2-1-15,0-10-47 16,0-6-18-16,6-2-35 16</inkml:trace>
  <inkml:trace contextRef="#ctx0" brushRef="#br0" timeOffset="95525.3835">24681 9877 248 0,'3'-3'93'0,"5"3"-50"0,4-2-44 0,-3 2 18 16,9-3-12-16,0 3-1 15,6 0-40-15,3 0-17 0,-4 0-49 16,10 0-21-16</inkml:trace>
  <inkml:trace contextRef="#ctx0" brushRef="#br0" timeOffset="95931.9959">25076 9866 180 0,'-17'6'68'0,"14"-4"-36"0,-6 4-20 16,9-1 21-16,-9 5-15 0,6 6-2 15,-6 3-8-15,9-1 0 16,0 6-5-16,0 3 0 0,6-1 1 16,0-7 2-16,3-6 3 15,11-3-2-15,1-4 1 16,0-14-1-16,-3-3 3 16,3-2-5-16,-9-6-3 15,3-2 5-15,-9 0 3 16,3 0-3-16,-9 0 1 15,-9 2-5-15,3 1 0 16,-9 2-6-16,-6-3 0 0,0 3-34 16,0 3-16-1,6 3-65-15</inkml:trace>
  <inkml:trace contextRef="#ctx0" brushRef="#br0" timeOffset="96147.7951">25207 9673 216 0,'12'-5'82'0,"0"8"-44"0,6 2-27 15,-6 3 23-15,6 8-7 16,-6 10 1-16,6 8-4 16,-7 4-1-16,-2 4-12 15,-9 5-4-15,0 1-3 0,-9-3-7 16,-5 0-2-16,-13-5-82 15,6-6-36-15,-6-7 11 16</inkml:trace>
  <inkml:trace contextRef="#ctx0" brushRef="#br0" timeOffset="100210.4224">19144 10668 132 0,'-3'-5'49'0,"3"7"-26"0,0 1-16 0,0-3 15 16,-3 3-4-16,0-1-1 15,0 6-3-15,-3 3-1 16,0 2-7-16,-3 0-4 0,3 1 1 15,0 1-2-15,4 1-1 16,-1 0-2-16,6 0 1 16,2-3 1-16,4-2 2 15,6-3 1-15,0-6 1 16,3-4 0-16,0-4 2 16,0-4-3-16,-3-1-2 15,-6 1 2-15,-1-1 0 16,-5-2 1-16,-3 0 2 15,-8-3 6-15,-4 3 2 16,0-1-3-16,0 4 1 16,0 2-7-16,3 3-3 15,0 2-4-15,3 0 1 16,3 1-30-16,3 2-12 0,6 0-57 16</inkml:trace>
  <inkml:trace contextRef="#ctx0" brushRef="#br0" timeOffset="100471.7873">19418 10448 180 0,'-12'-5'68'0,"0"8"-36"0,-9-1-22 0,15 4 17 16,0-1-15-16,0 16-5 15,1-2-4-15,2 10-3 16,3 3 1-16,3 5-4 0,2 0 2 16,1 0 1-16,6-3 0 15,-3-2-3-15,0-6 2 16,-3-2-23-16,0-5-12 16</inkml:trace>
  <inkml:trace contextRef="#ctx0" brushRef="#br0" timeOffset="100638.3152">19257 10679 204 0,'-3'-6'77'0,"9"6"-42"0,3-5-39 16,0 2 13-16,3 1-5 16,0-1 2-16,6 0-3 15,3 1-2-15,2-1-73 16,1 0-34-16,3 1 34 15,-3-1 19-15</inkml:trace>
  <inkml:trace contextRef="#ctx0" brushRef="#br0" timeOffset="101086.4947">19722 10660 136 0,'-18'8'52'0,"9"-3"-28"0,-3 14-22 0,3-9 14 15,0 4-1-15,-3 2 3 16,3-1-4-16,3 4 0 15,0-3-8-15,6 0-4 0,3-3 1 16,6-3 2-16,3-4 2 0,0-6-8 16,0-6-1-1,0-1-13-15,0-4-3 0,0 0 4 16,-3 1 4-16,-3-3 10 16,-1 2 7-16,-2 3 3 15,0 0 2-15,0 3 0 16,0 0 0-16,-3 2-4 15,3 8 0-15,0 0-3 16,3 3 2-16,-3 0-6 16,3 3-1-16,-3-1-2 15,3-2 0-15,6 0-38 16,0-2-18-16</inkml:trace>
  <inkml:trace contextRef="#ctx0" brushRef="#br0" timeOffset="101536.5376">20201 10660 152 0,'-6'-3'57'0,"3"1"-30"0,-6 2-16 16,6 0 18-16,-3 2-8 15,-3 6-2-15,-6 0-7 16,0 6-2-16,0-1-6 16,4 0-5-16,2 0-2 0,3 0 2 15,6 1 0-15,9-1-2 16,0 0 0-16,2 0-3 15,4-2 1-15,3-3-32 0,0-5-13 16,0-3-28 0</inkml:trace>
  <inkml:trace contextRef="#ctx0" brushRef="#br0" timeOffset="101889.8097">20350 10671 144 0,'-6'-3'55'0,"3"6"-30"0,-3-6-14 0,0 6 18 16,0 5-11-16,-6 2-2 0,0 1-5 16,-3 2 0-16,3 0-6 15,3 0-1-15,0 3 2 0,3 0-1 16,0-3 2-16,6 1-6 16,3-4-1-16,0-2 0 15,9-3 0 1,3-5 2-16,-3-2-1 15,0-3-1-15,-3-3 1 16,-3 2 1-16,0 1-1 16,-3 0 2-16,0-1-2 15,0 4-1-15,-3 2-2 16,0 0-1-16,0 0 2 16,3 5 0-16,0 3-2 15,0-3 2-15,3 1-21 16,0-1-10-16,3-5-44 15,5 0-31-15,1-3 42 16</inkml:trace>
  <inkml:trace contextRef="#ctx0" brushRef="#br0" timeOffset="102104.4295">20495 10657 164 0,'-14'3'63'0,"8"2"-34"0,-9-2-25 0,9 10 13 15,-3 0-4-15,0 1 2 16,3 2-6-16,0-1-1 0,3 1-4 16,3 0-3-16,6-3 2 15,3 1-4-15,3-4 0 0,0-4-1 16,3-4 0-16,0-4-22 16,2-6-10-16,1 0-48 15</inkml:trace>
  <inkml:trace contextRef="#ctx0" brushRef="#br0" timeOffset="102459.7977">20558 10552 112 0,'-9'10'44'0,"9"-2"-24"0,9 11-17 15,-3-6 10-15,0 3 5 16,0 5 6-16,0 3 2 15,-3-3 2-15,0-3-11 0,-3 1-3 16,0-3-8-16,0-6-4 16,0-2-1-16,0-2-1 0,0-4 0 15,0-2 2-15,3-2 1 16,3-6-4-16,0-6 1 16,0 1 0-16,3 0 0 15,-1 2-3-15,4 3 2 16,-3 11 1-16,0 0 0 15,0 5 11-15,0 2 7 16,-3 4-5-16,0-1-2 16,-3 3-4-16,-3-3-2 15,3 0-3-15,-3-2-2 16,0-3-37-16,0-8-15 0,6 0-47 31</inkml:trace>
  <inkml:trace contextRef="#ctx0" brushRef="#br0" timeOffset="102806.5194">20823 10665 180 0,'0'3'68'0,"3"-3"-36"0,3 16-22 16,0-11 17-16,0-2-7 16,0-1-1-16,3 1-5 15,0-3 1-15,2-5-8 16,-2 0-4-16,3-1 0 0,-3 1 2 15,0-3 2-15,-3 0-3 16,-3 0-3-16,-6 0 2 0,-3 0 0 16,-3 3-8-1,-3 2-4-15,-6 6 0 0,1 2 3 16,2 1 1-16,-3 7 3 16,0 5-1-16,6-2 1 15,3 0 4-15,0 0 3 16,9 0-2-16,0-3 0 15,6 0-1-15,6-2-2 16,6-6 1-16,6-2-1 16,0-1-36-16,2-4-15 15,7-1-47-15</inkml:trace>
  <inkml:trace contextRef="#ctx0" brushRef="#br0" timeOffset="103391.8542">21124 10451 168 0,'-3'0'66'0,"3"3"-36"0,3-1-29 0,0 9 14 16,-1 7 7-16,1 4 8 15,0 7 0-15,0 0 2 16,0 5-18-16,-3-2-1 0,3-6 0 15,0-2-7-15,-3-3-1 16,0-2-3-16,0-3 1 16,0-6-2-16,0-2 2 15,0-2 0-15,0-1 3 16,0-5-8-16,0-3 0 16,3-2-11-16,6-6-2 15,3-2 3-15,3 0 5 0,0 2 2 16,0 11 3-16,0 0-4 15,0 8 2-15,-1-2 4 16,-2 2 2-16,-3-1 19 16,-3 1 11-16,-6 0-5 15,-3 3-3-15,-3-3-12 16,-3 0-5-16,-3 0-9 16,-5-3-3-16,-1-2-18 15,0-3-8-15,0 0-12 16,3-3-6-16,3-2-28 15,0-3-49 1,12-5 32-16</inkml:trace>
  <inkml:trace contextRef="#ctx0" brushRef="#br0" timeOffset="103483.7606">21287 10451 208 0,'-3'-3'79'0,"3"6"-42"0,0 0-43 0,3-1 14 15</inkml:trace>
  <inkml:trace contextRef="#ctx0" brushRef="#br0" timeOffset="103617.1985">21290 10491 375 0,'3'29'34'16,"0"3"-16"-16,0 7-2 0,0-4-2 15,0-4-5-15,0-1-3 16,0-4-3-16,0-2-3 16,0-3-13-16,0-5-4 0,0-3-51 15,3-5-22-15,3-5-14 16</inkml:trace>
  <inkml:trace contextRef="#ctx0" brushRef="#br0" timeOffset="103922.624">21418 10687 168 0,'-6'13'66'0,"6"-8"-36"0,-3 11-22 15,3-8 16-15,-3 0-1 16,3 2 1-16,0 4-5 15,3 1 1-15,0 1-11 16,3 0 1-16,3-3 1 0,0-2 2 16,6-6 5-16,0-5-6 0,0-2 1 15,-3-4-4-15,0-4 0 16,-7-1-5-16,1 1-1 16,-6-1 1-16,-3-2 0 15,-5 0-5-15,-7 2 1 16,0 3-9-16,0-5-2 15,0 8-29-15,0 2-12 16,3 3-30 0,6 0-51-16,6 0 34 15</inkml:trace>
  <inkml:trace contextRef="#ctx0" brushRef="#br0" timeOffset="104187.3287">21662 10660 200 0,'-3'0'77'0,"6"0"-42"0,-6 0-41 16,0 3 47-1,-3 2-14-15,-3 3-13 16,1 3-7-16,-1 2-6 16,0 0-1-16,0 0 0 0,3 0 0 15,3 1 2-15,3-1-3 16,3-3 0-16,3 1-1 15,6-3-2-15,3 0 5 16,-1-5 1-16,1-3-20 16,0-3-10-16,0-2-72 15,3-3-34 1,-3-6 66-16</inkml:trace>
  <inkml:trace contextRef="#ctx0" brushRef="#br0" timeOffset="104405.6014">21725 10430 148 0,'0'5'55'0,"3"3"-30"0,0 8-12 0,0 8 19 16,0 2-7-16,0 3 0 15,0 8-10-15,0 0-2 0,0-5-7 16,0-3-4-16,-3 0 1 0,0-2 0 15,0-3 1-15,0-3-40 16,-3-3-15-16</inkml:trace>
  <inkml:trace contextRef="#ctx0" brushRef="#br0" timeOffset="104720.7044">21853 10663 104 0,'-18'2'38'0,"6"20"-20"0,-6-9-8 0,9-3 12 15,0 1-6-15,3-3 1 16,0-3-4-16,0 0 0 15,3 1-7-15,3-1 9 0,6 0 5 16,3 1-4-16,3-1-1 16,3 0-9-16,0 0-2 15,3 1-2-15,6-4 1 16,-6 1-44-16,-1 0-19 16,4-3-21-1</inkml:trace>
  <inkml:trace contextRef="#ctx0" brushRef="#br0" timeOffset="109562.307">22231 10618 176 0,'0'0'68'0,"0"2"-36"0,0 1-18 16,0 2 22-16,3 3-3 15,0 0 3-15,0 5-7 16,-3 6-3-16,3-1-14 15,0-2-3-15,0 0 1 0,-3 0-6 16,0-3 0-16,0 1-11 0,0-4-3 16,0-2-30-16,0-3-12 15,0-7-66 1</inkml:trace>
  <inkml:trace contextRef="#ctx0" brushRef="#br0" timeOffset="109695.6432">22234 10530 228 0,'-9'-18'85'0,"9"18"-46"0,0 0-35 0,0 0 19 0</inkml:trace>
  <inkml:trace contextRef="#ctx0" brushRef="#br0" timeOffset="109771.847">22228 10522 382 0,'3'11'-4'15,"3"-3"-50"-15,-3 0-22 0,3 0-12 16,3 0-4-16</inkml:trace>
  <inkml:trace contextRef="#ctx0" brushRef="#br0" timeOffset="110116.9033">22308 10649 168 0,'0'11'66'0,"3"-6"-36"0,0 19-18 15,0-11 21-15,0 1 3 16,0-1 3-16,-3-3-15 16,0 1-6-16,0-3-11 0,0 0-5 0,0-3-1 15,0 0 1 1,0-5 1-16,0 0-4 0,0-2-1 16,0-3 1-16,0-6 0 15,9-5-4-15,0 3 1 16,-3 0 0-16,6 2 2 15,0 3 1-15,3 3 1 16,-3 2 4-16,2 3 5 16,-2 5 4-16,3 6 2 15,-6 2-2-15,0 1 0 16,0-1-7-16,0 0-4 16,-3-2-1-16,0-1-1 15,0-2-36-15,-3-3-15 0,3-5-76 16</inkml:trace>
  <inkml:trace contextRef="#ctx0" brushRef="#br0" timeOffset="110868.441">22856 10589 132 0,'0'-3'49'0,"0"0"-26"0,0 3-7 15,0 0 18-15,0 0 4 16,0 0 2-16,0 0-5 15,0 3 1-15,-6 0-20 16,-3 2 2-16,-3 0 2 0,3 1-5 16,-3-1 2-16,3 0-8 15,0 0-3-15,-2 1-3 0,8-1-3 16,-3 0-4 0,6 1 0-16,0-1 2 0,6 0 1 15,2 6-2 1,7-1 0-16,0-2 2 0,0 0 0 15,-3 5 5-15,-3-2 5 16,3 0 4-16,-6-1 4 16,-3-2-5-16,-3 0-2 15,-9 0-3-15,-3-3-2 16,-3 1-21-16,0-4-7 16,0-2-21-16,0 0-10 15,4-2-20-15,2-1-6 16</inkml:trace>
  <inkml:trace contextRef="#ctx0" brushRef="#br0" timeOffset="111317.6261">22948 10623 200 0,'-3'3'77'0,"6"2"-42"0,0 0-12 16,-3 1 26-16,6-1-12 16,0 0-3-16,0 0-16 15,6-2-6-15,6 0-7 0,-3-3-4 0,0 0 0 16,-1 0-1 0,-5-3 0-16,6-2 0 0,-3 2 2 15,-3-2-1-15,-3 0 2 16,-3-1-4-16,-3 1 0 15,-3 0-1-15,0-1 0 16,-9 4-3-16,-6-1 1 16,0 3 0-16,1 3-1 15,-1 2 1-15,3 3 3 16,0 0 0-16,3 2 3 16,3 4 3-16,3 2 2 15,3-1 3-15,6 1 1 16,3 0-3-16,9-3-3 15,6 1-2-15,0-4-3 16,2-2-2-16,1-3 1 16,-3-5-21-16,0 0-10 0,0-2-24 15,-3-9-10-15,0-7-44 16</inkml:trace>
  <inkml:trace contextRef="#ctx0" brushRef="#br0" timeOffset="111571.8845">23204 10374 228 0,'-6'-5'88'0,"6"5"-48"0,0 0-42 0,0 0 17 16,0 3 4 0,0 5 8-16,3 5 3 0,0 3 2 15,-3 15-17 1,9 7 4-16,-6-4 2 0,0-2-7 0,0 2-3 15,0 3-9-15,-3-8-1 16,6-5-10-16,-6-5-2 16,0-4-25-16,0-1-11 15,0-6-38-15,-6-19-69 32</inkml:trace>
  <inkml:trace contextRef="#ctx0" brushRef="#br0" timeOffset="111756.2208">23082 10549 304 0,'-9'0'112'0,"9"0"-60"15,3 0-61-15,3-5 53 16,6-1-4-16,6 1-15 16,3 0-7-16,6-6-11 15,5 6-9-15,-2 0-2 0,-3-3-55 16,0 0-23-16,-7 5-63 15</inkml:trace>
  <inkml:trace contextRef="#ctx0" brushRef="#br0" timeOffset="116034.1829">23645 10507 72 0,'3'-3'30'0,"0"-13"-16"0,0 6-1 0,0 7 11 16,0 0 10-16,-3-2 3 15,6 0 0-15,-6-1 2 16,0 1-8-16,-6-3-4 15,6 0-15-15,-6 3 3 0,-3 0 3 16,-6 2-2-16,6 6 1 16,-6 2-5-16,-3 5-2 15,6 14-9-15,0 3-2 16,-3-1 0-16,9 3 0 16,1-2 1-16,5 7 0 15,8-5 0-15,4-2 2 16,15-6 1-16,-3-5 1 15,15-6 0-15,-7-4 0 16,7-9 4-16,-6-8 3 0,3-4-6 16,-13-7-1-16,-2-1 7 15,-3-9 2-15,-15 3 9 16,-3 0 4-16,-12-1 1 16,-6 4 3-16,-6 5-12 15,-2 2-5-15,-1 6-19 16,3 5-7-16,0 3-20 15,6 2-8-15,7 3-45 16,8 3-20-16,6 2-26 16</inkml:trace>
  <inkml:trace contextRef="#ctx0" brushRef="#br0" timeOffset="116439.6847">24014 10702 228 0,'0'0'88'0,"0"3"-48"0,0-3-14 16,0 0 31-16,0 0-6 15,0 0 2-15,0 0-25 16,0 0-11-16,0 0-11 16,0 0-7-16,0 0 0 0,6-5-107 15,0-1-49 1</inkml:trace>
  <inkml:trace contextRef="#ctx0" brushRef="#br0" timeOffset="126784.1322">413 10882 116 0,'0'-5'44'0,"0"2"-24"0,-3 3-2 0,3 0 18 16,0 0-3-16,-6 3 1 15,3 0-11-15,-6 2-3 16,0 0-12-16,0 8-1 0,0 1 3 0,3 4-4 16,0-2 2-1,3-3-7-15,3-2-3 16,0-3-2-16,3 0 0 15,6 0 3-15,3-3 2 0,3 3-2 16,0 3 0-16,3-1 5 16,-10-2 2-16,1 0 0 15,-3 3-1-15,0-1 12 16,-6-2 8-16,-9 3-12 16,0-1-7-16,1 4-7 15,-4-4-2-15,0-7-14 16,3-1-6-16,0-2-13 15,6 0-4-15,-3-2-26 16,6-4-47 0,6-1 25-16</inkml:trace>
  <inkml:trace contextRef="#ctx0" brushRef="#br0" timeOffset="127216.6698">564 10898 156 0,'-3'-2'57'0,"-17"-1"-30"0,11 0-14 0,0 3 17 15,-3 3-4-15,3 2 2 16,0 8-12-16,0 9-4 16,0-1-7-16,6 0-4 0,-6 0 2 15,6 0-2-15,3-2-1 0,3-3 1 16,0-3 1-1,12 0-1-15,0-5 2 0,0-5-2 16,0-6-1-16,0-5 1 16,-3 0-1-16,-4-2-3 15,-2-4 0-15,0-2 2 16,-6-2 0-16,0 2 1 16,0 0 2-16,0 3 1 15,0 2 1-15,0 6-2 16,0 0-2-16,0 5 1 15,0 10 1-15,3 1-1 16,3 2 2-16,-3 0-4 16,3 1 0-16,0-1 3 0,0-3 1 15,3-2-17-15,-3 0-7 16,0-2-32-16,3-4-11 16</inkml:trace>
  <inkml:trace contextRef="#ctx0" brushRef="#br0" timeOffset="127787.4104">657 10888 152 0,'0'10'57'0,"6"-2"-30"0,-3 16-7 0,0-11 19 0,3 0-13 15,-6 1-4-15,3-1-13 16,-3-3-6-16,0 1-2 16,0-3-1-16,0 0 2 0,0-8-3 15,0 0 0-15,0 0-4 16,0 0-1-16,0-5 0 16,0-9 2-16,0 1-1 15,0-5 1-15,0 2 0 16,0 0 3-16,5-3-2 15,-5 6 1-15,9 0 0 16,-3 2 0-16,3 3 2 16,9 6 2-16,-9 2 10 15,3 5 4-15,-3 3 1 16,0 5 2-16,-3 0-8 0,0 9-4 31,-3-7-4-31,3-1 0 0,-6-4 2 16,0-2-2-16,0-18-4 15,0-4-2 1,0-1-3-16,3-4 1 16,3 0-4-16,-6 4-1 15,3 1 7-15,6 4 4 16,-6 5-5-16,2 5-1 16,1 2 6-16,0 6 4 15,3 0 6-15,-6 0 6 16,3 8-9-16,-3-3-4 15,0-2-8-15,3 7-31 16</inkml:trace>
  <inkml:trace contextRef="#ctx0" brushRef="#br0" timeOffset="127880.656">928 10829 208 0,'0'8'77'0,"0"-2"-42"0,8-1-43 16,-2-2 12-16</inkml:trace>
  <inkml:trace contextRef="#ctx0" brushRef="#br0" timeOffset="128422.1024">1276 10509 172 0,'0'3'66'0,"6"15"-36"0,-6 4-20 0,3-9 17 16,3 3-2-16,-6 2 0 16,0 17-3-16,0-4-2 15,0 1-10-15,0 0-6 0,0-3-3 16,0-3-1-16,3-4 2 15,0-4-14-15,0-5-7 16,-3-5-37-16,0-2-13 16,3-6-20-1</inkml:trace>
  <inkml:trace contextRef="#ctx0" brushRef="#br0" timeOffset="128633.9595">1195 10676 252 0,'-5'-3'93'0,"5"6"-50"0,0-6-48 16,0 3 15-16,5-2 0 15,4-1 6-15,0-2-6 16,3-1-3-16,3-2-4 16,6 3-5-16,-6-3 1 0,3 0-30 15,0 0-14-15,-4 0-63 16,4-2-30-1,0-1 69-15</inkml:trace>
  <inkml:trace contextRef="#ctx0" brushRef="#br0" timeOffset="129017.8256">1377 10509 156 0,'0'3'57'0,"6"18"-30"0,-6 0-21 0,9-10 17 16,-3 5 6-16,0 2 4 15,-3 6-9-15,-6 2-4 16,0-2-11-16,0 0-6 0,0-3-2 16,3-2 1-16,-3-3 1 15,3-6-4-15,0-2 1 16,0 0-7-16,0-5-3 16,0-3-1-16,0-3-1 15,3-5 0-15,3-10 2 16,0-1 4-16,6 3 1 15,3 0 3-15,-6 3 1 16,2 0 1-16,1 5 0 0,0 3 13 16,3 5 8-16,-3 2 5 15,-3 4 4-15,-6 4-7 16,3 1-4-16,0 2-11 16,0 0-5-16,-6-2-11 15,3-1-3-15,3-2-25 16,-6 0-11-16,3-2-128 31</inkml:trace>
  <inkml:trace contextRef="#ctx0" brushRef="#br0" timeOffset="129186.3556">1606 10634 236 0,'0'13'88'0,"3"-5"-48"0,-3 8-47 0,6-6 16 15,-6 3-6-15,0 1 1 16,0-4-9-16,0 1-2 16,0-1-53-16,0-2-25 15,0-2 3-15</inkml:trace>
  <inkml:trace contextRef="#ctx0" brushRef="#br0" timeOffset="129346.8646">1585 10562 216 0,'-9'-2'82'0,"9"-1"-44"0,3 3-49 0,-3 0 11 0,0 0-17 16,6-3-3-16,-6 3-34 16,9 0-13-16,-6-2 4 15,9 2 3-15</inkml:trace>
  <inkml:trace contextRef="#ctx0" brushRef="#br0" timeOffset="129412.0433">1696 10599 176 0,'0'16'68'0,"0"-5"-36"0,0 7-29 15,2-2 15-15</inkml:trace>
  <inkml:trace contextRef="#ctx0" brushRef="#br0" timeOffset="129678.7603">1698 10692 339 0,'0'16'30'0,"0"-6"-15"0,0 1-8 0,0-3-4 15,0-3 0-15,0-10 1 16,3-14-7-1,3 1-2 1,3-3-3-16,-6 2 2 16,3 3 4-16,0 3 1 15,3 2 1-15,0 3 2 16,0 3 3-16,0 5 2 16,0 3 1-16,-3 2 2 15,0 0 1-15,-3 3 3 16,0-2-9-16,0-1-6 15,0 3-6-15,0-3-1 16,3-2-25-16,-6-1-10 0,0-2-33 31,9-2-43-31,-1-4 32 0</inkml:trace>
  <inkml:trace contextRef="#ctx0" brushRef="#br0" timeOffset="130115.9113">1910 10509 216 0,'-21'0'82'0,"21"3"-44"0,-21 15-31 16,15-12 20-16,3 2-7 15,-6 2-2-15,3 3-4 16,0 3 1-16,0 3-8 0,3 2-2 16,3-2 1-16,0 2-3 0,3-3-2 15,9-7-3-15,3-6 1 16,0-2 1-16,0-9 0 15,-3-1-16-15,0-4-4 16,-3-2 8-16,-3-1 3 16,0 1 7-16,0 0 3 15,-6 0 0-15,0 2-1 16,0 1-2-16,0 2 1 16,0 2 1-16,0 4 0 15,0-1-5-15,0 3 1 16,6 5 0-16,2 3-1 15,7 3 6-15,-6 5 3 16,3 5 16-16,-6 3 7 16,0 0-2-16,-3 2-1 0,-3 1-7 15,-3-1 0-15,-6 0-10 16,-6 1-2-16,-11-6-14 16,2-2-4-16,0-4-29 15,0-4-13-15,3-6-70 16</inkml:trace>
  <inkml:trace contextRef="#ctx0" brushRef="#br0" timeOffset="130315.1785">2151 10628 260 0,'-6'16'96'0,"6"-5"-52"0,-3 21-49 0,-3-17 15 16,-6 1-8-16,0 3-2 16,-6-1-52-16,3 1-25 15,1-3-21-15,-1-6-5 16</inkml:trace>
  <inkml:trace contextRef="#ctx0" brushRef="#br0" timeOffset="146060.4496">898 10827 96 0,'0'0'35'0,"3"0"-18"0,-3 0-9 0,0 0 11 15,0 0 8-15,0 0 8 16,0 0-12-16,0 0-3 16,6 0-6-16,-3 0-1 15,3-3-7-15,0 0-2 0,0 1 2 16,5-3-1-16,-2-1 0 16,9 1-3-16,-6 0-2 15,-3-1 1-15,3 1-1 16,-3 0 2-16,0-1 1 15,-3 1 1-15,0 3 0 0,-3-1 2 16,3 0 1-16,-6 1-3 16,0-1-1-16,0 0-1 15,0 1-2-15,0-1 3 16,0 0 2-16,-6 1-7 16,3-4 0-16,-6 4 2 15,0-3 4-15,-3 2 1 16,0 6 2-16,3-1-4 15,-3 1-2-15,3-1 0 16,0 4-1-16,0-1 0 16,1 0 0-16,-1 3 2 15,3 0 3-15,-3 0 0 16,9 3 0-16,-6 2-1 16,6 0 2-16,6 0-3 0,-6 1 0 15,9-4-1-15,-3 1 1 16,8-3 0-16,1 0 3 15,3-3-3-15,0-2-2 16,3-3-3-16,-6-3 1 16,0-2-48-16,0-3-21 15,-1-3-38 1</inkml:trace>
  <inkml:trace contextRef="#ctx0" brushRef="#br0" timeOffset="148208.4409">678 11208 116 0,'5'0'44'0,"-5"2"-24"0,9 6-13 0,-9-2 15 16,3 4 7-16,0 3 4 15,3 3-6-15,-6 3-4 16,9-1-13-16,-3 4-4 0,0-4 0 16,-6 3 8-1,3-5-6-15,-3 0-1 16,6-11 0-16,-12-2 2 16,3-3-2-16,3-11-2 15,0-5-5 1,-6 3-4-16,12 0-1 15,-3 2 1-15,3 1 2 16,3 2-1-16,3 0 1 16,-3 3 2-16,3 2 0 0,-3 3-3 15,3 5 2-15,-3 1 5 16,-1 2 5-16,-2-1 1 16,0 4 2-1,-6 2-2-15,-6 6 1 0,0-1-6 16,-2-2-1-16,-1-3-2 15,-3-2-2-15,3 0-4 16,-3-3-15 0,3-3-4-16,-3-3-19 15,6-2-8-15,3-2-39 16,6-1-25 0,6-7 53-16</inkml:trace>
  <inkml:trace contextRef="#ctx0" brushRef="#br0" timeOffset="148596.3419">844 11284 152 0,'-3'0'57'0,"3"3"-30"0,3 5-18 0,-3-3 16 16,3 3-1-16,6 3 1 15,-6-1-12-15,3 1-5 16,6 2-5-16,-3-2 0 0,-3-1 0 15,3-2-1-15,0 0 1 16,-3-5 0-16,0-14-4 16,0 3-1-16,-3 1-4 15,2-4-1-15,-5 0 1 16,0 1 2 0,0 2 2-16,0 0 1 0,0 3 3 15,0-1 1-15,0 4-4 16,0 2 1-16,0 0 0 15,3 5 2-15,3 0-1 16,6 3 2-16,-3 0-2 16,3 3 2-16,-3-1-2 15,3-4-1-15,-3 2 1 16,0-6-1-16,3-2-36 16,-3-2-13-16,-3-4-35 15</inkml:trace>
  <inkml:trace contextRef="#ctx0" brushRef="#br0" timeOffset="148810.9116">1067 11113 192 0,'0'-6'71'0,"0"12"-38"0,0-6-39 0,0 7 14 15,3 1 6-15,0 3 8 16,3 2 0-16,-3 3 1 15,3 5-12-15,-3 3-2 0,3 0-2 16,0 0-6-16,0-3-2 16,-6-3 2-16,3 4 1 15,3-7-18-15,-6-1-9 16,0-4-47 0</inkml:trace>
  <inkml:trace contextRef="#ctx0" brushRef="#br0" timeOffset="149033.9532">966 11255 212 0,'-15'-2'79'0,"15"2"-42"0,6 0-37 16,-3 0 18-16,3 0 3 16,6-3 7-16,0 0-11 15,6-2-4-15,3 0-8 16,-3 0-4-16,2-1 0 0,1 1-17 15,0 2-6-15,0 1-62 16,0-1-56 0,0-5 42-16</inkml:trace>
  <inkml:trace contextRef="#ctx0" brushRef="#br0" timeOffset="149290.5889">1294 11195 200 0,'3'5'74'0,"0"0"-40"0,0 6-16 0,-3-6 23 0,0 3-17 15,0 0-5-15,0 0-10 16,0-3-4-16,0 0-2 15,0 1-7-15,0-1 0 0,0-5-40 16,0 0-16-16,0 0-42 16</inkml:trace>
  <inkml:trace contextRef="#ctx0" brushRef="#br0" timeOffset="149479.2437">1291 11123 188 0,'-9'-5'71'0,"12"5"-38"0,3-5-39 0,-6 5 14 15,3 0-9-15,0 0 0 16,3 0-4-16,3 0 1 16,-6 0-53-16,2 0-24 15,1 0 19-15,0 0 12 16</inkml:trace>
  <inkml:trace contextRef="#ctx0" brushRef="#br0" timeOffset="149779.9754">1377 11144 144 0,'6'19'55'0,"-6"-3"-30"0,3-6-14 0,3-4 18 0,-6 1-11 16,3-1 0-16,0-1-4 16,-3 0 1-1,0 1-8-15,0-6 0 0,0 0 0 0,0 0-1 16,0-3 1-16,3 0-4 15,0-2-2-15,6 0-9 16,-6-6-3-16,3 3 4 16,6-2 1-16,-1 2 1 15,-2 0 4-15,3 8 0 16,0 0 3-16,3 2-1 16,-3 4 2-16,0 2 4 15,-3 0 4-15,0 0-4 16,0 2 1-16,-9 1-5 15,3-3-2-15,-3 0-29 16,0-3-14-16,3 0-51 16</inkml:trace>
  <inkml:trace contextRef="#ctx0" brushRef="#br0" timeOffset="150728.0553">591 11758 132 0,'-6'0'52'0,"12"3"-28"0,-6-1-15 15,0 4 14-15,6 2 6 0,0 2 7 16,-3 6-10-16,3 3-4 16,6 2-12-16,-9 0 0 0,3-3 3 15,3-2-3-15,-6-2 2 16,0-4-3-16,3-5 2 16,-6-5 3-16,0 0 3 15,0-5-7-15,-6-3-3 16,0-5-4-16,0-3-3 15,3 0 1-15,-3-2-1 16,3-6 0-16,3 3 0 16,9 2 0-16,-6 1 0 15,6 2-3-15,3 5 2 16,6 3-8-16,-7 3-4 16,7 2-35-16,-3 1-14 15,0-1-50 1</inkml:trace>
  <inkml:trace contextRef="#ctx0" brushRef="#br0" timeOffset="151101.3639">806 11787 200 0,'3'5'77'0,"2"-2"-42"0,7 0-32 15,-9-3 15-15,3 0-7 16,0-3-1-16,3 0-4 15,0-2 1-15,0-3-4 16,0 0-2-16,0-2 2 0,-3-1-2 0,0 1 2 16,-3-1 0-1,-3 0 1-15,-3 3-5 0,-3 1 1 16,0 1-2-16,-3 4-2 16,-3 2 3-16,-3 5 0 15,3 3-2-15,0 2 2 16,3 4 1-16,1 2 0 15,5-1 2-15,-3 4 3 16,3 5 0-16,3-3 2 16,3-5-4-16,3 0 0 15,5-6-3-15,7-2-1 16,-6-3 1-16,6-2 0 16,3-13-36-16,-6-1-15 15,12 0-47 1</inkml:trace>
  <inkml:trace contextRef="#ctx0" brushRef="#br0" timeOffset="151418.225">978 11676 120 0,'0'-3'46'0,"0"6"-24"0,15-3-13 15,-9 3 14-15,3 2 13 16,-6 3 9-16,6 3-14 15,0 2-6-15,3 3-15 16,0-3-2-16,-3 0-1 0,2-2 1 16,-2-3 0-16,0 0-2 15,-3-3-1-15,0-3 5 0,0-2 4 16,3-5-1 0,-9-3 2-16,3-2-6 0,-3-4-3 15,0-1-1-15,0 1-1 16,0 1-9-16,0 0-4 15,0 2-22-15,3 3-7 16,-3 0-21-16,6 3-5 16,-6 2-30-1</inkml:trace>
  <inkml:trace contextRef="#ctx0" brushRef="#br0" timeOffset="151718.5342">1210 11679 176 0,'3'5'68'0,"3"-2"-36"0,-3-1-24 0,-3-2 16 0,9 0-8 15,-6-2-1-15,3-1-7 16,0-2 0-16,0-1-5 16,3 1 0-16,-9 0 1 0,3 0-2 15,-3-1-2-15,0 4 3 16,-3-1 0-16,3-5-1 16,-9 8-2-16,3 0 1 15,0 3-1-15,-3 2-3 16,0 3 0-16,6 2 2 15,-6 4 0-15,9-1 1 16,0 0 0-16,0 0 0 16,9-2 0-16,-6-3-3 15,6-3 2-15,0 1-4 16,3-6 1-16,0-3-42 0,0-2-19 16,3-3-20-1</inkml:trace>
  <inkml:trace contextRef="#ctx0" brushRef="#br0" timeOffset="152019.6832">1320 11605 124 0,'-5'0'46'0,"7"10"-24"0,1-2-26 0,0-3 8 16,0 1 20-16,3-1 11 16,3 6-2-16,-6-1-2 15,3 3-11-15,0 1-5 16,0-4-8-16,-3 1-3 0,0-3 2 15,0-3 8-15,-3 0 3 0,0-2-2 16,0-3-1-16,0 0-2 16,0-5 2-16,0-3-5 15,0 0-1-15,0-3-4 16,0 1-1-16,3-1-3 16,0 0-1-16,3-2-4 15,3-3-1-15,0 3-37 16,6 3-71-1,3-1-26 1,-7 3 41-16</inkml:trace>
  <inkml:trace contextRef="#ctx0" brushRef="#br0" timeOffset="152312.3143">1544 11536 200 0,'0'-3'77'0,"0"1"-42"0,-6 7-23 0,3-3 19 15,3 1-7-15,-6 0 0 16,0 2-11-16,3 0-3 15,-3 1-6-15,6 2-5 0,-6 0 0 16,3-1-1-16,6 1-2 16,3 0 0-16,0 0 3 15,3 0 0-15,0 0 3 16,0 3-1-16,0-1-1 16,-9-2 9-16,3 3 4 15,-3-3-2-15,-3 0 1 16,-9 0-7-16,3-3-1 0,0-2-11 15,-3-3-3 1,-6 0-30-16,6-3-12 0,-3-2-46 16,9-1-35-1,9 1 55-15</inkml:trace>
  <inkml:trace contextRef="#ctx0" brushRef="#br0" timeOffset="152662.003">1621 11570 180 0,'15'0'68'0,"-6"0"-36"0,3-5-24 16,-3 5 16-16,-6 0 1 15,3-3 2-15,6 1-10 16,-9-4-3-16,5 1-8 0,1-3-2 0,0-2 2 16,-6 2-1-1,0-3 0-15,-3 0-3 0,-3 4 1 16,0-1-2-16,-3 2-1 15,-3 4 1-15,-2 2-1 16,-4 5-5-16,0 3 1 16,3 5 2-16,0 0 1 15,3 6 3-15,3-1 1 16,9 1 3-16,0-3 3 16,6-3 0-16,0-2 2 15,3-3-2-15,3-3 2 16,3-5-6-16,2-5-1 15,1-6-31-15,0 0-14 16,-6-2-78-16,-3 0-40 16,-3 2 76-16</inkml:trace>
  <inkml:trace contextRef="#ctx0" brushRef="#br0" timeOffset="153352.8724">734 12208 140 0,'-6'0'52'0,"-3"3"-28"0,3-1-4 15,6 3 21-15,-6 1-9 16,3 2-3-16,3 5-11 16,-6 5-1-16,6 1-10 15,0 2 0-15,6 3 0 0,-3-6 1 16,9-2 0-16,3-5 4 16,-6-6 3-16,3-5-4 15,0-2 1-15,0-4-5 0,3-7 1 16,-9-5-5-16,0-1 0 15,-3 0 1-15,-3 4 0 16,-3-1 0-16,-3 0 0 16,0 3-2-16,-3 2-2 15,0 3-6-15,-3 3-1 16,3 2-21-16,0 3-9 16,0 0-23-16,6 3-10 15,-3-1-28 1</inkml:trace>
  <inkml:trace contextRef="#ctx0" brushRef="#br0" timeOffset="153670.5453">859 12240 192 0,'12'10'71'0,"-6"-4"-38"0,3 9-30 15,-9-9 15-15,3-1 4 16,-3 0 6-16,0-5-15 15,0 0-5-15,0 0-5 16,0 8 4-16,0-8 5 0,0 0 0 16,-3-8 3-16,3 0-6 15,0-2-3-15,0-3-1 16,0-1-1-16,0-2-5 16,3 1 1-16,3 1-2 15,6 1 0-15,-3 2 0 0,-3 4-2 16,11-1-8-16,1 2-5 15,3 4-24-15,-6-1-9 16,0 0-27 0,0 3-38-16,0 0 36 15</inkml:trace>
  <inkml:trace contextRef="#ctx0" brushRef="#br0" timeOffset="154062.2678">1130 12123 172 0,'0'-2'66'0,"0"2"-36"0,0-3-24 0,0 3 17 15,0 0-5-15,-6 0-1 16,3 0-5-16,0 3-2 0,-6 2-6 16,3 5-3-16,0 4 0 15,0 2-4-15,3-1 2 16,-3 1-4-16,6-2 1 0,6 1 2 16,-3-7 3-16,6-2 0 15,0-6 2-15,3-6 7 16,0-4 3-16,-6-3 0 15,3-3 2-15,-6-3-4 16,-3 1-1-16,0-4-4 16,-3-1-1-16,0-1-1 15,-3 0 0-15,-3 0-5 16,-3 6 1-16,3 2 2 16,0 3 1-16,3 5-6 15,3 5 0-15,3 6 1 16,3 7 1-16,3 6-2 0,3 3 2 15,0-1 1-15,6 1 0 16,0-1-16-16,0-2-4 16,3-3-34-1,-9-2-13-15,5-3-27 16</inkml:trace>
  <inkml:trace contextRef="#ctx0" brushRef="#br0" timeOffset="154404.7772">1264 12107 216 0,'0'0'82'0,"6"0"-44"0,6 0-38 0,-9 0 18 15,3 0 3-15,3 0 7 0,3 0-9 16,-7-2-3-16,4-1-9 16,0-2-3-16,-3-1 0 0,0-1-2 15,-3-1 1-15,-3 2 2 16,-3-4 2-16,-3 2-6 15,-3 2-2-15,-3 1-7 16,4 8 0-16,-7 5 2 16,3 0 3-16,0 2 0 15,3 1-1-15,6-1 3 16,-3 1 2-16,3 0 2 16,3-1 1-16,9 1-2 15,-6-3-2-15,6 0 1 16,3-3 1-16,3-5-23 0,0-3-8 15,2 1-41-15,-8-4-18 16,12-2-2 0</inkml:trace>
  <inkml:trace contextRef="#ctx0" brushRef="#br0" timeOffset="154659.3987">1457 12033 168 0,'0'11'63'0,"6"-6"-34"0,0 8-16 0,0-7 17 15,-3 2 5-15,3 0 3 16,-3 2-9-16,3-2-3 16,-6 0-15-16,3-3-4 0,-3-5-1 15,0 0 8-15,0 0 5 0,0-2 0 16,0-4 0 0,9-4-10-16,-9-3-3 0,9-6-4 15,-3 0 1-15,9 1-7 16,-6-3 1-16,6 2-12 15,2 3-6-15,4 6-37 16,-3-1-17-16,3 6-47 16</inkml:trace>
  <inkml:trace contextRef="#ctx0" brushRef="#br0" timeOffset="156239.037">2005 10250 192 0,'-9'-16'71'0,"12"11"-38"0,-6-6-25 0,3 9 16 16,0-4-3-16,0-4 2 15,3-4-7-15,3-9 1 16,3-6-10-16,3-6-2 0,9-5 1 16,3 1-3-16,-1-1 0 0,7 0 1 15,9 6 0-15,-3 8-5 16,8 7 1-16,1 8 2 15,0 6 3-15,-4 5 0 16,1 5 0-16,-3 3-1 16,-7 3 0-16,-2 2-2 15,-12 0-2-15,0 1 3 16,-3-1 0-16,-6-3-1 16,0-2 1-16,-4 0-59 15,1-2-25-15,0-1-34 16</inkml:trace>
  <inkml:trace contextRef="#ctx0" brushRef="#br0" timeOffset="156536.1323">2708 9872 244 0,'-9'-3'93'0,"12"3"-50"0,3 0-55 0,-6 0 15 16,3 3 1-16,5 2 7 15,-5 0 8-15,6 6 3 16,0 5-11-16,3 5-4 0,0 0-1 16,0 3-3-16,3 0-2 15,-3 2 0-15,-3-5 1 16,-6-2-1-16,-3-3 2 16,-6 0 0-16,0-3 3 15,-6-3-3-15,-3 1 0 16,-6-3-1-16,0 0-2 0,1 0-19 15,5-3-8 1,-3 3-76-16,9 0-57 16,6-3 61-16</inkml:trace>
  <inkml:trace contextRef="#ctx0" brushRef="#br0" timeOffset="157470.3776">1868 11999 164 0,'-15'-11'63'0,"15"17"-34"0,0-1-16 0,0-2 17 16,0 7-11-16,-3-2-3 0,0 8-3 16,0 2-1-16,3 9-6 15,0 7 3-15,0 11 1 0,3 3-1 16,9 0 0-16,3-4 1 16,6 7 1-16,3-9-3 15,3-8-3-15,5-2 2 16,10-8 2-16,0-5-4 15,8-4-1-15,-5-4-2 16,11-3 1-16,-11-3-7 16,3-2 1-16,-10-3-10 15,-8 0-4-15,-6 0-5 16,-6 0-1-16,-3 0-18 0,-6 0-9 16</inkml:trace>
  <inkml:trace contextRef="#ctx0" brushRef="#br0" timeOffset="157798.5523">2419 12393 160 0,'-9'3'60'0,"6"-3"-32"0,6 0-11 0,-3 0 20 0,0 0-13 16,6 2-1-16,-3 4-7 16,3-1-2-16,3 3-8 15,3 0-2-15,0 0 0 0,2 5-2 16,-2-2-2-16,3 4 1 16,-6-1 1-16,-6-1 8 15,-3 0 3-15,-3 3 2 16,-3 0 1-16,0 0-8 15,-6 0-5-15,0 0-9 16,6-3-4-16,-5-3-38 16,5-2-17-16,3 0-43 15</inkml:trace>
  <inkml:trace contextRef="#ctx0" brushRef="#br0" timeOffset="182705.3489">11259 11282 200 0,'-6'2'74'0,"6"1"-40"0,0 0-16 0,0-3 23 16,0 0-8-16,0 0 0 15,0 0-12-15,0 0-3 16,0 0-10-16,0 0-3 0,0 0 1 16,0 0-1-16,0-3 2 15,3-2-4-15,0-3-2 16,0 0 0-16,0 0-1 16,0 0 2-16,0 0 1 15,0 3-4-15,0 0-1 16,0-1 3-16,-3 4 1 15,0-1-3-15,0 3-1 16,0 0-2-16,3 3 3 0,-3 2 0 16,3 3 3-16,-3 0 3 15,3 2 2-15,-3 1-1 16,3 2-1-16,-3 3 1 16,0 0 1-16,0 5-1 15,0 6-1-15,0-4-3 16,0 1-2-16,0-5 1 15,0-3-1-15,0-3-7 16,0-3-3-16,0-2-19 16,0 0-8-16,0-2-19 15,0-1-7-15,0-5-24 16,0 0-36 0,0 0 40-16</inkml:trace>
  <inkml:trace contextRef="#ctx0" brushRef="#br0" timeOffset="183005.1733">11191 11546 104 0,'-21'6'41'0,"21"-6"-22"0,-3-3-3 0,3 6 16 16,0-3 0-16,-3 0 3 16,3 0-2-16,0 0 0 15,0 0-18-15,0 0 4 0,0 0 2 16,9 2 4-16,0-2 2 15,3-2-3-15,3-1-1 16,-1 0-6-16,4 1-2 16,0 2-12-16,0 0-3 15,0 0 1-15,0 0 1 0,-3 0-9 16,-3 0-5-16,-1 0-16 16,-2 0-8-16,-3 0-16 15,0-3-7-15,0 0-32 16,-3-2-32-1,-3 0 47-15</inkml:trace>
  <inkml:trace contextRef="#ctx0" brushRef="#br0" timeOffset="183621.788">11292 11181 152 0,'-6'-18'57'0,"6"2"-30"0,-3 3-12 16,3 10 18-1,-3 0-3-15,0 1 2 0,0-1-1 16,-3 0 1 0,-6 3-17-16,0 0 2 0,-6 6 3 0,4-1-5 15,-4 6 0-15,0 2-12 16,-3 5-1-16,3 6-2 15,0 8 2-15,0 13-1 16,7 3-1-16,2 2 1 16,6 8 1-16,6-5 1 15,6-5 3-15,8-9-3 16,13-7 0-16,0-8 3 16,6-8 1-16,5-11-1 15,13-13 1-15,-6-10-4 16,-4-9-2-16,-5-2 2 15,-9-11 0-15,-7 1 10 0,-11-1 6 16,-9 0 1-16,-12 1 0 16,-8-1-6-16,-4 13-1 15,-3-2-8-15,0 5-3 16,0-2-15-16,3 7-4 16,4 12-31-16,5 1-14 15,3 1-225 1,6-8 156-1</inkml:trace>
  <inkml:trace contextRef="#ctx0" brushRef="#br0" timeOffset="185140.5226">11792 11348 176 0,'-3'0'68'0,"3"3"-36"0,0 2-22 16,3 6 20-16,-3 4-3 15,3 7 4-15,0-1-2 16,0 0 2-16,0 3-17 16,3-3-4-16,-3 3 1 0,0-6-3 15,0-2 1-15,0-3-5 16,-3 1-1-16,0-9 1 16,0-8 0-16,-3 1 0 15,0-6 0-15,0 0-5 16,0-3 1-16,3 0 0 15,0-2 2-15,3 0-3 16,3 0-2-16,0-3 2 16,3-5 2-16,6 10-2 0,2-2 0 15,1 2-1 1,3 6-2-16,-3 2-6 16,0 1-2-16,0 2-13 0,-3 5-4 15,-1-2-20-15,-2 2-9 16,-3-2-38-1,0-3-20-15,0 0 55 16</inkml:trace>
  <inkml:trace contextRef="#ctx0" brushRef="#br0" timeOffset="185528.1442">12030 11393 180 0,'-3'0'68'0,"3"3"-36"0,0-1-37 0,3 9 54 15,0-1-12-15,0 1-6 16,3 0-4-16,0-1-16 15,0 3-4-15,6-2-1 0,3-3-1 16,0 0 0-16,-3-3-1 16,-1-2 0-16,1-3-5 15,-3-3 1-15,0-2 0 16,-3 2 0-16,0-2-3 16,-3 0 2-16,-3-1 1 15,-3-7 2 1,0 3-1-16,-6 2-5 15,-6 2 0-15,0 6 2 16,1 3 3-16,-1 5-2 16,0 2-2-16,3 1 2 15,0 2 2-15,3 1 0 0,3 1-1 16,3 1 3-16,3 5 2 16,6-2-2-16,0-3 0 15,9-3-1-15,3-2-2 16,0-3-17-16,2-8-6 15,1-8-35-15,0-3-13 16,3-2-29 0</inkml:trace>
  <inkml:trace contextRef="#ctx0" brushRef="#br0" timeOffset="185916.9539">12301 11404 204 0,'-6'-3'77'0,"3"-13"-42"15,-3 24-21-15,3-5 20 0,-3-1-8 16,-3 9-1-16,0 2-12 16,0 3-3-16,0 5-6 15,1 0 2-15,2 6 0 0,0-1 0 16,6-2 1-16,3-5-6 16,3-4-3-16,3-4 1 15,2-3 0-15,1-3-6 16,0-7-3-16,0-9-5 15,-3 0-2-15,3-2 3 16,-9-3 3-16,0 0 7 16,-3 1 2-16,-3 1 4 0,0 4 3 15,0 2 4 1,3 3 2-16,0 2-3 16,0 6-3-16,0 2 0 0,0 5-1 15,3 4-5-15,3 1 1 16,6 4-2-16,6-3 0 15,0-3-27-15,-1-8-13 16,4 1-38 0,3-12-45-16,-3-2 37 15</inkml:trace>
  <inkml:trace contextRef="#ctx0" brushRef="#br0" timeOffset="186310.0003">12545 11361 252 0,'-27'-5'96'0,"18"8"-52"15,-8-1-38-15,11 6 22 0,-3 8-17 16,-3 8-4-16,0 0-2 16,3-3-1-16,3 3-2 15,3 2-4-15,6 1-1 0,3-9 2 16,3 1 2-16,3-6-2 16,0-5-2-16,5-11-1 15,7-2 3-15,-6-6 2 16,-3-5 2-16,-3-2-4 15,-3-9 1-15,-9-4 0 16,0-4 2-16,-3-2-3 16,-6-5 0-16,0 5 1 15,0 2 0-15,3 9 0 0,0 2 2 16,3 8 1-16,0 8 1 16,3 11 0-16,0 13 0 15,9 8 0-15,6 18 2 16,-3 0 3-16,0 3 2 15,0-8-3-15,3 0-3 16,0 0-5-16,-1-7 0 16,4-7-42-16,0-12-17 15,0-11-67 1</inkml:trace>
  <inkml:trace contextRef="#ctx0" brushRef="#br0" timeOffset="187392.664">13069 11351 152 0,'0'-3'57'0,"0"3"-30"16,0 0-10-16,0 0 20 0,0 0 1 15,0 0 4-15,0 0-12 16,0 0-3 0,0 13-5-16,0 8 1 0,0 3-2 15,0-5 2-15,0-1-11 16,0 1-4-16,3-1-8 16,-3-2 0-16,0-3-2 15,0-2 0-15,3 0-29 0,-3-6-14 16,0 0-19-16,0 0-6 15,0-5-37 1</inkml:trace>
  <inkml:trace contextRef="#ctx0" brushRef="#br0" timeOffset="188009.0888">13063 11226 148 0,'0'-2'55'0,"0"2"-30"0,3 0-10 16,-3 0 18-16,0 0 1 16,0 0 5-16,0 0-9 15,0 0-3-15,0 0-15 16,0 2-1-16,0 1 2 0,-3 0-5 16,0-1 0-16,0-2-4 15,-3 0-3-15,0-2 2 16,3-1-7-16,6 3-4 15,0 0 2 1,3 0 3-16,-3 0 2 16,0 0 1-16,-3 0 2 15,0 0 5-15,0 0 4 16,3 0 5-16,-3 0 4 16,0 0-6-16,0 0-1 15,0-3-5-15,0 1-3 16,0-1-5-16,0 3-2 15,0-3-2-15,3 1 0 16,0-1 0-16,0 0 0 16,-3 3 3-16,0 0 2 15,0 0 0-15,0 0-1 0,0 0 1 16,0 0 1-16,0 0-1 16,0 0 2-16,0 0-22 15,0 0-7-15,0 0-53 16,0 0-22-16,6 3-9 15</inkml:trace>
  <inkml:trace contextRef="#ctx0" brushRef="#br0" timeOffset="193034.313">13021 11538 64 0,'-3'-2'27'0,"3"2"-14"0,0 0-15 0,-6 0 30 16,0 0-1-16,3 2-1 15,1 1-2-15,-1-3-4 16,0 0-1-16,0 0-1 16,0 3 0-16,0-3-9 15,0 2 3-15,0-2 2 0,0 0 4 16,3 0 1-16,0 3-2 16,0-3 0-16,0 0-3 15,0 0 1-15,0 0-6 16,3 0-1-16,6 0 0 15,-3 0 0-15,2 3 0 16,4-3 0-16,0 0-4 16,-3 0-3-16,3 0 0 15,-3 0-1-15,0-3 0 16,0 3 0-16,-3 0 0 16,0 0 2-16,0 0 1 15,-3 0 1-15,-3 0-5 0,0 0 1 16,0 0 2-16,0 0 3 15,0 0-2-15,0-3-2 16,0 3 0-16,-3 0-1 16,0 0 0-16,-3 0 0 15,0 0-3-15,-3 3 2 16,0 0 1-16,-3-1 2 16,0 1-3-16,0 0 0 15,3-1 1-15,0-2 0 16,1 3 0-16,2 0 0 15,3-1-3-15,0-2 0 16,3 0-1-16,0 0 3 16,15-2-2-16,-4 2 1 15,4-3 4-15,-3 3-1 16,0 0 2-16,0 0-4 16,-3 0 0-16,0 0-1 15,-3 0 0-15,0 0-20 16,-3 0-8-16,-3 0-18 15,0 0-8-15,0-3-33 16,0 3-27 0,0 0 51-16</inkml:trace>
  <inkml:trace contextRef="#ctx0" brushRef="#br0" timeOffset="194027.136">13090 11533 92 0,'0'-2'35'0,"0"2"-18"0,0 0-2 0,0 0 13 0,0 0-4 16,0 0 0-16,0 0-4 16,0 2-3-16,-3 1-9 15,0-1-3-15,3 1-1 0,0 0-5 16,0-3 1-16,0 0-2 16,0 0 0-16,0 0 2 15,-3 0 0-15,3 0 2 16,0 0 1-16,-3 2-1 15,3-2-2-15,0 3 7 16,-3 0 3-16,3-3-1 16,0 0 2-16,0 0-6 15,0 0-1-15,0 0 0 16,0 0 0-16,0 0 4 16,0 0 3-16,6 2 2 15,0-2 3-15,3 0-3 0,0 0 0 16,0 0-10-16,0 0-1 15,-1 0 0-15,1 0 1 16,-3 0-1-16,0 0-2 16,0 0 3-16,-3 0 0 15,0 0-4-15,-3 0 1 16,0 0 0-16,0 0 0 16,0 0 0-16,0 0 0 15,0 0-3-15,0 0 0 16,0 0-18-16,0 0-9 15,0-2-26-15,0-1-12 16,0 3-19-16</inkml:trace>
  <inkml:trace contextRef="#ctx0" brushRef="#br0" timeOffset="197335.8913">13066 11340 52 0,'0'-3'19'0,"0"6"-10"0,0-3 2 0,0 0 12 16,0 0 1-16,0 0 1 15,0 0-6-15,0 0-1 16,0 0-4-16,0 0 1 16,0 0-2-16,0 0 2 15,0 0-8-15,0 0 5 0,0 0 1 16,0 0 2-16,0 0 4 0,0 0-9 15,0 0-3-15,0 0 0 16,0 0 0-16,-3 3 3 16,3-3 4-16,-3 0-6 15,0 0-2-15,3 0-1 16,-3 0 1-16,0 0-1 16,3 0 2-16,-6 0 0 15,0 0-3 1,3 2-3-16,0-2-3 15,0 0 1-15,0 0 1 16,-3 3-3 0,0 0 0-16,0-1-23 15,3 1-7-15,3-3-39 16,3 8-52 0,0-3 31-16</inkml:trace>
  <inkml:trace contextRef="#ctx0" brushRef="#br0" timeOffset="199670.2257">11128 13274 148 0,'-3'0'55'0,"3"0"-30"0,-3-5-14 0,3 5 18 16,0 0-4-16,0-3 0 15,3 1-5-15,3-1-2 16,0-2-10-16,6-3-3 0,0-6-1 15,6 4 2-15,-3-6 3 16,0 5-9-16,-1 3-2 0,1 8 1 16,-3 6 2-16,0 2-2 15,-6 2 0-15,-3 9 3 16,-6-1 3-16,-3 4-4 16,-6-1-3-16,-6 2 3 15,1-1 1-15,-1-4 0 16,6-2-2-16,0-3 1 15,3-2 1-15,3-3-3 16,3-3 0-16,3 0 1 16,0-5 0-16,9 3 4 15,6 0 2-15,0-3 2 16,3 0 0-16,-1-3-4 16,1 0-3-16,0 3 0 15,0 0-1-15,-3 0 0 0,-3 0 2 16,-3 0-6-16,0 0 1 15,-3 0-19-15,0 0-6 16,-6 0-20-16,0-2-70 31</inkml:trace>
  <inkml:trace contextRef="#ctx0" brushRef="#br0" timeOffset="200152.2145">11185 13081 112 0,'-21'-11'44'16,"15"9"-24"-16,-3-1-4 0,6 3 16 0,0 0 2 15,-6 3 2-15,3-1-15 16,-3 4-5-16,0 4-10 16,0 9-2-16,-2 10 2 0,-1 8 1 15,3 8 3-15,3 3 1 16,6-1 1-16,3 1 0 16,6-1 0-16,6-4-2 15,8-4 1-15,7-7 0 16,6-13 1-16,6-9 0 0,-1-12 2 15,7-12-5-15,-4-7-1 16,-5-5-4-16,-6-6-1 16,-9-5 8-16,-12-3 2 15,-6 1 0-15,-15-4 0 16,-6 4 6-16,-6 2 2 16,-3 7-8-16,-3 7-3 15,1 4-11-15,2 6-4 16,0 8-22-16,-3 2-9 15,12 3-33-15,6 5-13 16,9 6-50 0</inkml:trace>
  <inkml:trace contextRef="#ctx0" brushRef="#br0" timeOffset="200857.4724">11727 13354 160 0,'0'2'60'0,"3"14"-32"15,-3 8-9-15,2-16 23 0,1 2-14 16,0 1-4-16,0 2-10 15,0 0-1-15,0-2-8 16,0 0-1-16,-3-3 0 0,0-3-2 16,0 0-2-16,0-5 5 15,0 0 4-15,-3-3-5 16,0-2-2-16,0-3 3 16,0 0 4-16,0 0-3 15,0 0-1-15,3-5 0 0,0-3 1 16,6 0 1-16,0 1 1 15,0 1 0-15,3 4 2 16,3 2-7 0,0 0-4-16,0 3 0 0,0 2 2 15,0 0-5-15,0 3 1 16,-3 0-26-16,0 0-10 16,2 3-66-1</inkml:trace>
  <inkml:trace contextRef="#ctx0" brushRef="#br0" timeOffset="201245.357">11905 13356 204 0,'-3'0'77'0,"3"3"-42"0,0 7-30 0,0-4 19 0,3 2-4 16,0 0 3-16,3 0-4 15,3-1-2-15,0 1-9 16,0 0-1-16,3 0 3 0,0-2-2 15,3-4 1-15,-1-2-5 16,-2-2-1-16,0-1-1 16,-3-2-2-16,0-1-4 15,-3 1 0-15,0-3 0 16,-6-2-1-16,0 2-5 16,-6 0-4-16,0 2 1 15,-6 1 2-15,0 2 5 16,-3 3 1-16,-2 6 5 15,-4 4 4-15,3 1-3 0,3-1-3 16,3 4 1 0,3 2 0-16,3-1 1 0,3 1 2 15,9 0-1-15,6 0-1 16,3-5-2-16,3-3 1 16,3-6-23-16,2-4-10 15,4-6-35 1,3-3-49-16,0 0 30 15</inkml:trace>
  <inkml:trace contextRef="#ctx0" brushRef="#br0" timeOffset="201593.1829">12203 13319 192 0,'-12'-3'74'0,"6"9"-40"0,-6-1-24 0,6 0 17 0,-3 9-13 16,-9 1-3-16,3 4-5 15,3 2 1-15,1 3-4 16,2 0 11-16,3 0 6 0,6-6-6 15,6-2-3-15,6-5-4 16,-1-3 0-16,1-8-2 16,0-6 0-16,0-4-8 15,0-1-2-15,-3-2-3 16,0 0 2-16,-3-3 6 16,-3-3 2-16,-3 9 0 15,0-4 1-15,-3 9 0 16,0 2 1-16,0 9-2 15,3 2-2-15,0 2 1 0,0 3-1 16,3 1 0-16,3 2 2 16,3-3-1-16,3-3-1 15,0-2-30-15,3-5-15 16,-1-6-41 0,7-2-49-16,6-3 41 15</inkml:trace>
  <inkml:trace contextRef="#ctx0" brushRef="#br0" timeOffset="201979.9203">12429 13338 188 0,'-9'-11'71'0,"0"11"-38"0,0 3-23 0,3-1 17 0,-6 4-9 15,-3 4 0-15,1 6-11 16,-1 3-4-16,3 2-2 16,3 0-4-16,3 0 2 15,6 0 3-15,3-2 1 0,3-6-1 16,3-2 1-16,6-3 0 15,0-8 1-15,-4-8-5 16,1-3-1-16,0-5-4 16,-3-5 1-16,-3-5 3 15,-3-6 1-15,0-3 1 16,-6-4 0-16,0-6-5 16,-6 2 1-16,0 1 4 15,-3 8 2-15,3 7 4 0,1 6 1 16,2 5 1-1,0 8 0-15,3 11-7 16,0 7-2-16,9 17 0 0,3 7 0 16,2 9 7-1,1 2 6-15,0-6-4 16,3-2 0-16,0-2-4 0,3-6-3 16,0-5-38-16,6-8-15 15,11-6-56 1</inkml:trace>
  <inkml:trace contextRef="#ctx0" brushRef="#br0" timeOffset="203559.4631">12884 13264 108 0,'-3'0'44'0,"6"0"-24"0,-6 0-6 15,3 0 15-15,0 0-1 16,0 0 1-16,0 0-5 16,3 2-1-16,-3-2-12 15,0 0 2-15,0 6 1 0,3-1 1 16,-3 3 1-16,0 0 5 15,-3 2 3-15,3 1-3 16,-3-1-3-16,3 4-4 16,-3-4-1-16,3 3-7 15,0-2-2-15,0 0 0 16,0-1 2-16,0 1-3 0,0-1-2 16,0 1 0-1,3-3-1-15,-3-3 0 0,3 0 0 16,-3-2 2-16,0-3 1 15,0 0-17-15,0 0-5 16,0 0-15-16,0-3-7 16,0 1-24-16,-3-1-8 15,3 3-24 1</inkml:trace>
  <inkml:trace contextRef="#ctx0" brushRef="#br0" timeOffset="204539.2679">12816 13470 68 0,'-3'0'27'0,"3"0"-14"0,0 0 4 15,0 0 14 1,0 0-3-16,0 0 0 0,0 0 0 16,0 0 2-16,0 0-1 15,0 0 2-15,0 0 9 16,0 0-22-16,0 0-2 15,0 0-2-15,0 0-4 16,9 0 0-16,0 0-2 16,-3 0 0-16,3 0 0 15,0 0 2-15,0 0-3 16,0 0 1-16,-1 0-5 0,-2 0 0 16,0 3-1-16,0-3-2 15,0 2 3-15,0-2 0 16,-3 3-1-16,-3-3 1 15,3 0-2-15,-3 0-1 16,3 0 1-16,-3 0 1 16,0 0-1-16,0-3 2 15,0 3-2-15,-3-2-1 16,0 2 1-16,-3 0 1 16,0 0-3-16,-3-3 0 15,-6 3-1-15,4 0-2 16,-4 0 5-16,0 0 1 15,3 0-3-15,3 0-1 16,0 0 1-16,3 0 2 0,0 0-2 16,3 0-2-16,3 0 2 15,0 0 0-15,6 0 1 16,0 0 0-16,6 0 0 16,0 0 0-16,0 0-3 15,0 0 2-15,0 3 1 16,-1-1 2-16,-2-2-23 15,0 0-8-15,-3 0-30 16,0 0-10-16,0 0-39 16</inkml:trace>
  <inkml:trace contextRef="#ctx0" brushRef="#br0" timeOffset="205546.3559">12875 13068 268 0,'0'0'101'0,"0"2"-54"0,0 1-20 0,0-3 32 16,0 0-20-16,0 0-7 15,0 0-19-15,0 0-9 16,0 0-2-16,0 0-5 0,0 0 2 15,0 0-28-15,0 0-13 16,0 0-60-16,0 0-24 16,0 0 12-1</inkml:trace>
  <inkml:trace contextRef="#ctx0" brushRef="#br0" timeOffset="206701.0754">12875 13266 80 0,'3'0'33'0,"0"0"-18"0,-3-2-9 15,0 2 11-15,0 0 4 0,0 0 4 16,0 0 0-16,0 0 2 15,0 0-4-15,0 0 0 16,0 0-12-16,0 0 4 16,0 0 3-16,0 0-2 0,0 0 3 15,0 0-1-15,-3 0-2 16,0 0-2-16,1 0-1 16,-1 0-3-16,-3 0-1 15,-3 0-3-15,0 2-1 16,-3 1-1-16,3-3 0 15,0 0-5-15,0 0 1 16,3 3 0-16,0-3 0 16,3 0-31-16,0 0-14 15,9 2-136 1,6-2 61-16</inkml:trace>
  <inkml:trace contextRef="#ctx0" brushRef="#br0" timeOffset="208564.7636">12911 13462 108 0,'0'0'41'0,"-3"0"-22"0,3 0-7 0,0 0 13 0,0 0-2 15,0 0 0-15,0 0 5 16,0 0 3-16,0 0-17 16,0 0 5-16,0 0 2 0,0 0-3 15,0 0 2-15,0 0-9 16,0 0-2-16,0 0-1 16,0 0 0-16,0 0-4 15,6 0-3-15,0 0 2 16,-3 0 0-16,3 0-1 15,-6 0-2-15,3 0-2 16,0 0 1-16,-3 0 1 16,3 0 2-16,0 0-1 0,-3 0 2 15,3 0-2 1,0 0-1-16,0 0 1 0,-3 0-1 16,3 0-3-16,0 0 2 15,0 0-1-15,0 0 0 16,0 0 2-16,-3 0 0 15,0 0-11-15,0 0-3 16,0 0-15-16,0 0-4 16,0 0-56-1,-3 3-41-15</inkml:trace>
  <inkml:trace contextRef="#ctx0" brushRef="#br0" timeOffset="261552.2898">9080 7512 156 0,'-3'5'60'0,"3"-3"-32"0,0 1-4 16,0 0 22-16,0-3 1 0,0 0 2 16,0 0-14-16,0 0-4 15,0 0-18-15,0 0 1 0,6-3 0 16,0-2-7-16,0-3-4 16,3-3-2-16,0-7 1 15,0-3-1-15,0-1-1 16,3 1 1-16,-3 3 1 15,0 2-3-15,-3 3 0 16,0 2 1-16,-3 6 0 16,0-1 0-16,3 6 0 15,0 3-5-15,-1 5 1 16,1 5 2-16,3 3 1 16,0 3 1-16,0-1 2 15,-3-2-1-15,3 0 2 16,0-3 0-16,-3 0 1 0,0-2-5 15,0-3 1 1,-3-3-24-16,0-2-12 0,-3-3-34 16,0 0-14-16,0 0-26 15</inkml:trace>
  <inkml:trace contextRef="#ctx0" brushRef="#br0" timeOffset="261958.3737">9143 7480 124 0,'0'-6'49'0,"9"1"-26"0,-12 8-14 0,3-3 16 15,0 0 3-15,0 0 3 16,0 0-5-16,0 5-4 16,0 3-12-16,-3 3 2 0,0 2 4 15,-3 5 1-15,0 6-1 16,0-3-4-16,0 1 0 16,3-1-7-16,0 0-1 15,6-3 0-15,3 1 2 16,0-3-3-16,6 0-2 0,6 0 2 15,3-6 0-15,2-5 1 16,4 1 0 0,3-6-5-16,3 0-1 0,-7-3-21 15,-2 0-8-15,3 1-33 16,-6-4-13-16,0 1-18 16</inkml:trace>
  <inkml:trace contextRef="#ctx0" brushRef="#br0" timeOffset="262546.9426">9527 7522 144 0,'-3'-5'55'0,"6"7"-30"0,-3-2-18 0,0 0 15 16,3 6 4-16,0-1 7 15,3 8-5-15,-3 3-2 16,3 3-14-16,-3 2 6 0,0 3 4 15,-3 2-2-15,0 1 0 0,0-1-11 16,3-2-5-16,-3-6-3 16,0-2-1-16,0-3 2 15,0-2 1-15,0-3 1 16,0-3 0-16,0-5-2 16,3-2 1-1,0-4 0-15,3-4-1 16,-1-1-2-16,1-2-2 15,6 0 1-15,-3-1 1 16,6-1 0-16,0 4 0 16,3 3 0-16,-3 3-3 15,0 5 2-15,0 2 1 0,-1 6 0 16,-2 3 0 0,-3 2 2-16,-3 0-1 0,0 1 2 15,-3-4-2-15,0 1 2 16,0-3-18-16,0-3-4 15,0-2-31-15,3-3-10 16,3-3-22 0,0-2-39-16,6-3 34 15</inkml:trace>
  <inkml:trace contextRef="#ctx0" brushRef="#br0" timeOffset="262845.5456">9887 7684 188 0,'-6'0'71'0,"6"2"-38"0,-6 3-30 0,6 1 15 0,-3 2 0 15,0 2 1-15,-3 3-8 16,0 1-2-16,6-1-5 16,0 0-3-16,3 3 2 0,0-3 2 15,3-2 4-15,3-8 5 16,3-3 1-16,3-3-2 16,0-5 0-16,0-3-5 15,-3-2 0-15,-6-3 1 16,-4 0 2-16,-4 0-5 15,-4 1-4-15,-3 1-1 16,-3 4 1-16,0 2-3 16,-3 3 0-16,3 2-17 15,-3 3-8-15,9 3-22 16,0-1-7-16,3 1-35 16,9-3-35-16,3 0 49 15</inkml:trace>
  <inkml:trace contextRef="#ctx0" brushRef="#br0" timeOffset="263076.0988">10039 7509 208 0,'0'0'79'0,"3"3"-42"0,0 2-28 0,0 0 19 15,0 6-5-15,0 5 0 0,0 5-8 16,0 0-2-1,3 3-7-15,-3 0-4 0,3-1 1 16,-1-1-2-16,-2-4-1 16,6 1-13-16,0-6-6 0,0-5-45 15,3-3-19-15,3-5-12 16</inkml:trace>
  <inkml:trace contextRef="#ctx0" brushRef="#br0" timeOffset="263488.1885">10292 7657 188 0,'-6'-5'71'0,"6"5"-38"0,-12-3-32 16,9 3 14-16,-3 3 1 15,-3 2 4-15,0 3-6 0,-3 5-3 16,3 0-6 0,0 3-2-16,3 3 1 0,3-3-2 0,3-3-2 15,3-2 3-15,3-4 2 16,3-1 4-1,3-9 2-15,0-2-3 16,3-6 0-16,-3-2-5 0,0-3 0 16,0-5 1-16,-3 0 0 15,-3-6-5-15,-3 1 1 16,-3-1 0-16,-3 1 2 16,0 2 1-16,-6 3 1 15,3 5-5-15,0 6 1 16,3 4-5-16,0 6 1 15,3 8 2-15,0 5 1 0,3 9 5 16,3 1 2-16,0 1-2 16,0 0-1-16,0 0 1 15,3-3 0-15,0-2-2 16,-1-4 1-16,1-1-24 16,3-4-11-16,0-5-45 15,3-5-18-15,0-2 3 16</inkml:trace>
  <inkml:trace contextRef="#ctx0" brushRef="#br0" timeOffset="263591.4626">10542 7599 208 0,'-3'-5'79'0,"3"15"-42"0,0-13-26 0,0 3 23 15</inkml:trace>
  <inkml:trace contextRef="#ctx0" brushRef="#br0" timeOffset="263803.2119">10533 7607 427 0,'-6'5'31'15,"0"0"-15"-15,0 1-11 0,-3-1-4 16,3 0-4-16,3 3 0 16,0 0-1-16,3 3 0 15,6 2 3-15,3 0 0 16,0 3-2-16,3 3 2 16,-3-4 5-16,0-1 5 15,-3-1 10-15,-6-3 6 16,-6-2-2-16,-3 6-2 15,-3-9-11-15,-3 0-4 16,-3 3-28-16,0-8-11 16,3-2-67-16,7-6-30 0,2-3 15 15</inkml:trace>
  <inkml:trace contextRef="#ctx0" brushRef="#br0" timeOffset="265454.7173">10926 7535 112 0,'-3'-2'44'0,"3"2"-24"0,-3 0 3 15,3 0 21-15,0 0-4 16,0-3-1-16,0 0-5 16,0 1 1-16,0-1-19 15,3-2 2-15,3-3 0 0,6-3-8 16,3-2-1-16,-1-3-3 15,4 3-1-15,0 2-3 16,0 9-2-16,0 2-4 0,-3 5 0 16,0 8 2-16,-3 3 3 15,-6 3 2-15,-3 2 1 16,-9 3-2-16,-3-1 1 16,-6 4-2-16,-3 2 2 15,0 0 0-15,0-2 3 16,0-4-1-16,0 1 2 15,4-8-2-15,2-3 2 16,3-2-4-16,-3-1 0 16,6-2 3-16,6-2 1 15,6-1 3-15,6 0 4 16,3-2-2-16,5-3 3 0,4 0-6 16,3-3-3-16,-3 3-3 15,0 0 0 1,0 0-4-16,-4 0-2 0,1 0 4 15,-3 0 1-15,-6 0-7 16,0 0-4-16,-6 0-22 16,0-2-7-16,-3-1-27 15,0-2-12-15,0-1-35 16,0 1-28 0,0-3 64-16</inkml:trace>
  <inkml:trace contextRef="#ctx0" brushRef="#br0" timeOffset="265930.8266">11265 7284 168 0,'0'-3'63'0,"0"6"-34"15,0 0-14-15,0-3 20 0,0 5-8 16,0 3-3-16,0 5 1 16,0 6 4-16,0 4-16 15,0 1 0-15,0 0-2 0,0-3-6 16,0-2-1-16,0-3 0 0,0-3 0 15,3-3-27 1,0-2-9-16,0-2-92 16,3-4 14-1</inkml:trace>
  <inkml:trace contextRef="#ctx0" brushRef="#br0" timeOffset="266415.9292">11357 7316 136 0,'-3'-3'52'0,"3"3"-28"0,-3-3 0 15,3 3 22-15,0-2-10 16,3-1-1-16,0 1-18 16,3-1-5-16,0-2-8 15,3 2 4-15,0 0 2 0,0 3-10 16,0 3-4-16,-3 2-1 15,-3 3 1-15,-3 3 4 16,-3 7 2-16,-3 6 0 0,0-3-2 16,-3-2 3-1,0-1 0-15,0-4-1 0,3-1 1 16,0-3-2-16,3-2-1 16,3 0 3-16,3-3 0 15,6-2-1-15,3 0 1 16,0-3 0-16,3 0 3 15,3-3-3-15,-3 3-2 16,0 0-31-16,-3 3-13 16,-3 2-66-1</inkml:trace>
  <inkml:trace contextRef="#ctx0" brushRef="#br0" timeOffset="267379.9781">11631 7480 196 0,'15'-3'74'0,"-27"6"-40"0,18-1-27 16,-3 4 18-16,0 4-2 15,0 4 1-15,-3 7-2 16,0 0-2-16,0 3-10 16,0-1-2-16,0 1 2 0,6 0-6 15,-6-3-2-15,3-2-1 16,-3-3 1-16,0 0-32 15,0-9-14-15,0-1-53 16</inkml:trace>
  <inkml:trace contextRef="#ctx0" brushRef="#br0" timeOffset="268081.9954">11649 7509 96 0,'-3'0'35'0,"3"0"-18"0,-15-3-5 16,12 3 16-16,0 0-1 16,0 0 4-16,0 0 0 15,0-2 1-15,3-1-17 16,-3 0 4-16,3-2 4 0,0 2-6 16,0-2 1-16,3 0-5 15,6-3 0-15,3 3-7 16,0-6-2-16,0 0 0 15,0-2 0-15,3 3-2 16,0 2-2-16,6 8 1 16,-4 5-1-16,-2 3-3 15,0 0 2-15,-6 2 1 16,-3 4 2-16,-6-1 3 0,-6 0 2 16,-6 0-1-16,0 1-1 15,0-4-3-15,0 1-2 16,-5-3 1-16,5-3 1 15,6 0-3-15,3-2 0 16,3 0-4-16,0-3-1 16,6 7 0-16,3 1 2 15,9 3 2-15,-4-3 1 16,4 0 3-16,-3 2 1 16,-3-2 3-16,-6 3 3 15,-3 0 11-15,-6-1 5 16,-6 1-9-16,-3 2-4 15,-3-2-7-15,0-1-2 0,-2-2-1 16,-7-3-2-16,3 1-17 16,3 2-9-16,6-6-26 15,3 1-12-15,3-3-145 32,15 0 105-32</inkml:trace>
  <inkml:trace contextRef="#ctx0" brushRef="#br0" timeOffset="268614.5367">12069 7636 172 0,'-3'0'66'0,"3"0"-36"16,0 0-15-16,0 0 20 0,0 3-13 16,-3 2-2-16,0 3-6 15,0 2-1-15,0 4-7 16,3-1 0-16,0 0 4 0,3 0-2 16,3 0 1-16,6-5 6 15,0-2 2-15,3-6 0 16,-1-3 0-16,-2-5-5 15,0 0 0-15,0-5-5 16,-3 2 1-16,-6 1-3 16,-3-1 2-16,-3 1-4 15,0 2-2-15,-6-3-5 16,0 1-2-16,-3 2-22 0,0 2-8 16,1 6-29-1,2 3-11-15,3 0-34 16</inkml:trace>
  <inkml:trace contextRef="#ctx0" brushRef="#br0" timeOffset="269061.1191">12390 7448 124 0,'-3'-5'49'0,"6"-1"-26"0,-3 4-27 16,-3-3 76-1,-3-1-10 1,-3-7-17-16,1 2-24 16,-4 3-6-16,0 11-1 0,0 0-10 15,-3 10-1-15,3 3-5 16,0 5 0-16,3 3 8 0,3 8 4 16,3-3 1-1,3 0 3-15,3 0-7 0,0-3-2 16,0 1-3-16,0-3-2 15,0-3-2-15,0-5 1 16,-3 0-28-16,0-9-13 16,-3-1-22-16,-3-6-11 15,-3 0-17 1</inkml:trace>
  <inkml:trace contextRef="#ctx0" brushRef="#br0" timeOffset="269246.3958">12140 7631 268 0,'-6'-6'101'0,"9"6"-54"0,0 0-39 0,-3 0 24 0,9-5-9 16,3 0 1-16,9-3-11 15,3 0-3-15,3 0-6 16,-1 3-5-16,4-1-2 0,-3 1-34 16,0 2-15-16,-4 1-64 15,-2 2-45 1,-3-3 66-16</inkml:trace>
  <inkml:trace contextRef="#ctx0" brushRef="#br0" timeOffset="269779.7162">12664 7578 168 0,'-3'-16'66'0,"0"16"-36"0,0 13-13 0,0-8 20 15,0-2-8-15,-3 0 0 16,0-1-12-16,-6 6-5 16,1 0-7-16,-7 3-6 0,3-1-2 15,3 4 2-15,0 1 2 16,6 4-2-16,6-1 0 15,3-2-1-15,6 0 0 16,0-5 11-16,3-6 5 16,0-5-4-16,0-5-1 15,2-3-5-15,-2-5-1 0,0-1-3 16,-3 1-3-16,-3-11 6 16,-3 1 3-16,-3-4-6 15,-3 1-1-15,0-1 0 16,-3-5 2-16,0 6 2 15,0 5 1-15,0 8 0 16,0 2 0-16,3 8-7 16,0 6 0-16,3 5 1 15,0 2 3-15,3 6 6 16,3 6 4-16,3 1-2 0,0 1 2 16,3 3-6-1,0-1-3-15,0-2-6 0,0-3 0 16,0-2-38-16,0-6-14 15,0-3-56 1,5-4-36-16,7-6 64 16</inkml:trace>
  <inkml:trace contextRef="#ctx0" brushRef="#br0" timeOffset="270154.196">12896 7599 260 0,'-9'-8'96'0,"6"-3"-52"0,-6 9-36 0,7 2 21 15,-7 5-15-15,-3 0-3 0,0 6-7 16,0-1-3-16,0 1 0 16,3 2 1-16,3 3 1 0,0-5 1 15,6 5 0-15,0-1 2 16,6-1 3-16,0-4-4 16,6-2-1-16,0-8-2 15,3-2 1-15,-3-6-4 16,0 0-2-16,-4-3 2 15,1 1 0-15,-3-1 1 16,0 3 2-16,-3 0-1 16,0 3-1-16,-3 2-4 15,3 3 0-15,0 3 0 16,3 2 2-16,0 6 1 16,3-1 1-16,0 3 0 15,0-2 0-15,6 0-5 0,-3-1-1 16,0-5-28-1,2-5-13-15,1-5-33 16,0-5-56-16,0 2 31 16</inkml:trace>
  <inkml:trace contextRef="#ctx0" brushRef="#br0" timeOffset="270355.4086">13060 7355 252 0,'-6'0'93'0,"6"3"-50"0,0 18-50 0,0-5 14 16,0 3-3-16,3 4 2 0,0 4 4 16,0 7 1-1,0-2-5-15,0-3-4 0,-3 0 1 16,0-2-20-16,0-3-8 0,0-6-78 16,3-2-43-1,-9-5 64-15</inkml:trace>
  <inkml:trace contextRef="#ctx0" brushRef="#br0" timeOffset="270564.9618">12893 7551 292 0,'-9'3'110'0,"12"-6"-60"0,0 1-52 0,-3 2 22 16,6 2 1-16,3 1 5 15,3-3-12-15,9-5-3 16,6 2-7-16,3 0-7 0,2 1-3 16,1-1-39-16,-3 0-15 15,-3 1-76 1</inkml:trace>
  <inkml:trace contextRef="#ctx0" brushRef="#br0" timeOffset="270934.9456">13325 7530 220 0,'-3'3'85'0,"3"-1"-46"0,-6-2-26 0,3 3 22 0,-3 0-18 15,-6 2-7-15,-3 6-6 16,3 4-4-16,0 1 1 16,1 0 1-16,2 0 3 0,3 0 0 15,3-3 0-15,3 0-1 16,3-2 2-16,0-3 1 15,6-5 3-15,3-6-10 16,2-2-4-16,-2-3-7 16,3 0-1-16,-3-6 6 15,-3-1 3-15,-3 1 5 16,0 1 1-16,-3 3 7 16,0 2 4-16,-3 8 4 15,3 5-8 1,3 3-1-16,0 2 4 15,3 4 1-15,3 2-7 0,0 2-2 16,-1-2-3-16,4-3 1 16,0-2-59-16,6-3-25 15,-9-6-52 1</inkml:trace>
  <inkml:trace contextRef="#ctx0" brushRef="#br0" timeOffset="272617.8686">13989 7242 96 0,'6'-6'35'0,"-3"4"-18"0,0-1 4 0,0 3 17 15,0-3 2-15,-3 1 0 16,0-1-6-16,-3 0-4 16,0 3-16-16,-3 0 4 0,-6 3 3 15,-6 2-7-15,-3 6-1 16,-6 5-3-16,0 8 1 15,-5 10-2-15,-1 6 2 16,6 2 3-16,6 3 3 16,7 0-9-16,14-3-2 15,8 3-4-15,10-5-2 16,12-3 1-16,9-8-1 16,2-5-27-16,1 0-9 15,-3-8-48-15,-6-8-19 16,-1-6 1-1</inkml:trace>
  <inkml:trace contextRef="#ctx0" brushRef="#br0" timeOffset="273293.5286">14105 7321 144 0,'0'0'55'0,"3"0"-30"15,-3 3-18-15,3 2 15 0,0 3-2 16,0 16 3-16,3 0-2 16,-3 5 2-16,0 0-13 15,0 2 5-15,-3 4 3 0,0-6-10 16,0-3-2-16,0-4-4 16,0-7 1-16,0-1 0 15,0-4 1-15,-3-2 0 16,3-2 2-16,0-6-1 15,0-6 0-15,3-10-3 16,0 3-2-16,6-3 1 16,5 0-1-16,1 3-3 15,3 3 2-15,0 2-1 0,-3 2 0 16,0 4 2-16,3 7 0 16,-4 0 2-16,-2 9 3 15,-3 1 0-15,-3 1 2 16,0-3-6-16,0 1-3 15,-3-4-4-15,0-2-1 16,3-2-54-16,-3-4-23 16,3-2-18-1</inkml:trace>
  <inkml:trace contextRef="#ctx0" brushRef="#br0" timeOffset="273671.482">14465 7512 164 0,'-12'-3'63'0,"6"3"-34"0,-3 8-21 16,0-3 18-16,-3 3-6 15,0 5 0-15,1 1-9 16,-1 1-4-16,3 1-4 16,6 0-3-16,6 0 1 0,3-3 3 15,6-2 2-15,-1-3-2 16,1-3-1-16,0-5-3 15,0-3-1-15,0 1-4 16,-3-9-1-16,0-2 3 16,-3-3 1-16,0 3 2 15,-3 0 2-15,0-1-1 16,-3 4-1-16,0 2-2 0,0 3 1 16,0 5-1-16,3 5-2 15,0 5 5-15,0 6 3 16,3 0-3-16,0 0-1 15,0-3 0-15,0 1 2 16,0-7-21-16,-1 1-9 16,1-5-63-1</inkml:trace>
  <inkml:trace contextRef="#ctx0" brushRef="#br0" timeOffset="273879.0839">14557 7377 204 0,'-3'-19'77'0,"6"22"-42"0,0 13-41 0,0-11 14 0,3 8 8 15,0 3 9-15,0 3-8 16,0 2-4-16,3 2-8 16,0 7-4-16,6-1 0 0,-3-3-1 15,-3-2 2-15,0-3-25 16,-1-2-10-16,1-6-69 15</inkml:trace>
  <inkml:trace contextRef="#ctx0" brushRef="#br0" timeOffset="274167.9371">14920 7305 192 0,'-12'-18'74'0,"10"12"-40"0,-7-2-20 0,0 6 22 16,0 2-7-16,-9 0 0 16,3 2-21-16,0 6-6 15,3 6-3-15,-3 7 0 0,3 10 1 16,3 7 0-16,4-1 0 16,2 2 0-16,3 1 2 15,3-3-1-15,-1-5-1 16,1-6 1-16,0-5 1 0,0-5-25 15,-3-3-12 1,0-5-44-16,-3-5-50 16,0-3 39-16</inkml:trace>
  <inkml:trace contextRef="#ctx0" brushRef="#br0" timeOffset="274312.3231">14691 7522 244 0,'0'-3'93'0,"3"1"-50"0,6 2-41 15,-3 0 17-15,3 0-8 16,6-3 1-16,3 1-9 16,9 2-4-16,-1 0-69 15,1 0-27-15,-3 2-1 16,0 1 4-16</inkml:trace>
  <inkml:trace contextRef="#ctx0" brushRef="#br0" timeOffset="274747.6374">15167 7525 168 0,'-3'0'63'0,"0"0"-34"0,1 5-19 0,2-5 20 0,-3 5-12 15,-3 3-2-15,3 6-3 16,-3-4 1-16,3 6-7 16,0 0 0-16,3-3 0 0,6 0-1 15,0 1 1-15,3-4 2 16,-1-5 2-16,4-2 1 15,0-3 0-15,0-5-2 16,-3-3-1-16,-3-5-5 16,0-1-1-16,-6 1 1 15,-3 0 0-15,-3 0-2 16,-3-1 1-16,0 4-4 16,-3 2-2-16,0 0-29 0,3 5-14 15,1 1-64 1,5-1-41-16,3 0 71 15</inkml:trace>
  <inkml:trace contextRef="#ctx0" brushRef="#br0" timeOffset="274995.9212">15388 7271 244 0,'-15'-19'90'0,"12"17"-48"0,-6-1-31 0,6 3 21 0,0 3-15 15,-3 2-4-15,-3 5-8 16,0 4-4 0,3 2 0-16,6 15-1 0,3 1 2 0,0 0-1 15,3 0-1-15,0-1 1 16,0 9-1-16,0-8 0 16,0-3 2-16,-3-5-41 15,-3-6-16-15,0-2-60 16</inkml:trace>
  <inkml:trace contextRef="#ctx0" brushRef="#br0" timeOffset="275153.4358">15173 7498 272 0,'-3'0'104'0,"9"0"-56"0,3-2-54 0,0 2 17 15,3 0-1-15,9-3 4 16,6 0-7-16,6 1-4 15,2 2-2-15,1 0-34 0,0 0-15 16,2 0-71 0</inkml:trace>
  <inkml:trace contextRef="#ctx0" brushRef="#br0" timeOffset="279943.7899">15885 7543 192 0,'0'0'71'0,"0"-2"-38"0,3 2-25 16,-3 0 18-16</inkml:trace>
  <inkml:trace contextRef="#ctx0" brushRef="#br0" timeOffset="280062.4065">15891 7559 369 0,'3'19'25'0,"-3"-1"-12"15,0-2-7-15,0 0 0 0,0 0-3 16,0-3 0-16,3-2-6 16,-3-3 0-16,0-3-37 15,0-5-15-15,0 0-49 16</inkml:trace>
  <inkml:trace contextRef="#ctx0" brushRef="#br0" timeOffset="280229.9453">15900 7501 208 0,'-6'-5'79'0,"6"5"-42"0,0 0-45 0,0 0 12 16,0 0-20-16,0 0-4 16,6 2-52-16,0-2-22 15,0 3 37-15,0-3 18 16</inkml:trace>
  <inkml:trace contextRef="#ctx0" brushRef="#br0" timeOffset="280543.9074">15998 7578 200 0,'-3'21'77'0,"24"-8"-42"0,-27 3-34 0,6-8 14 0,0 0-2 16,0-3 5-16,-3 0-8 15,3 1-1-15,0-4-5 16,0-2-3-16,0 0 2 0,0-2-4 15,9-4-2-15,-3-4-3 16,3-6 1-16,0-3-6 16,0 4-1-16,-1 1 5 15,1 4 3-15,0-1 3 16,0 6 1-16,0 5 4 0,0 3 2 16,0 7 0-16,0 1-1 15,-3 5-1-15,0-1 0 16,-3 1-2-16,0-2-2 15,-3-1-2-15,3-3 1 16,-3-2-39-16,0-2-18 16,0-6-30-1</inkml:trace>
  <inkml:trace contextRef="#ctx0" brushRef="#br0" timeOffset="280772.7451">16239 7332 224 0,'-3'5'85'0,"-6"19"-46"15,3 13-37-15,12-21 19 0,-3 2-4 16,0 6 1-16,0 0-11 16,0 13-5-16,3-5-1 15,-3-3-1-15,3-3 2 0,-3-2-23 16,0-6-8-16,0-4-61 15,0-4-44 1,0-4 50-16</inkml:trace>
  <inkml:trace contextRef="#ctx0" brushRef="#br0" timeOffset="280935.2377">16147 7493 272 0,'-6'-8'104'0,"12"8"-56"0,0-3-47 0,0 1 19 16,6-1-2-16,5 0 1 16,1 1-13-16,6-1-5 15,0 3-1-15,0 0-36 0,0 3-14 16,-4 2-49 0</inkml:trace>
  <inkml:trace contextRef="#ctx0" brushRef="#br0" timeOffset="281191.2491">16331 7668 228 0,'-3'0'85'0,"3"0"-46"0,6 0-41 15,0 0 14-15,0 0-6 16,3 0 1-16,3 0-11 16,6 0-4-16,3 0-71 15,0 0-32-15,2 0 34 16,-5-8 17-16</inkml:trace>
  <inkml:trace contextRef="#ctx0" brushRef="#br0" timeOffset="281609.4422">16614 7509 152 0,'-12'3'57'0,"6"-1"-30"0,-6 6-21 0,9-3 15 16,-3 3-7-16,0 8 2 15,0 3-3-15,0-1 2 0,4-2-8 16,-1 0-2-16,6-3 1 16,2-2-3-16,4-3 0 15,3-6-8-15,0-2-4 0,3-8-9 16,-3 1-1-16,0-1 8 16,-3-6 3-16,-3 4 17 15,0-1 6-15,-9 1 1 16,6 2 1-16,0 2-3 15,0 1 1-15,-3 5-6 16,3 8-3-16,0 0 5 16,3 5 3-16,0 0-5 15,0 1-3-15,2-4-6 16,1 1-2-16,0-3-30 16,-3 0-12-16,0-3-41 15,0-2-36 1,0-3 44-16</inkml:trace>
  <inkml:trace contextRef="#ctx0" brushRef="#br0" timeOffset="281895.3338">16751 7530 160 0,'0'5'63'0,"3"1"-34"0,0 7-12 0,0-3 20 15,3 6-6-15,0 0-1 16,-3-3-12-16,0-2-4 15,0 0-8-15,0-3-2 0,0-3 0 16,-3 0 4-16,0-5 5 16,0 0-3-16,0-3 0 15,0-4-2-15,0-9 2 0,0 0-5 16,3 0-3-16,3 0 1 16,3 3 0-16,2 0-8 15,1 2-4-15,6 3-24 16,3 3-11-16,-3 5-48 15,0 0-49 1,-3 0 48-16</inkml:trace>
  <inkml:trace contextRef="#ctx0" brushRef="#br0" timeOffset="282870.2839">17025 7329 108 0,'0'-3'44'0,"3"3"-24"0,0-2-8 16,-3 2 16-16,0 0 1 16,0 0 5-16,3 5-1 15,0 0 2-15,0 8-19 16,-3 6 8-16,0 2 6 0,0 3-5 16,0 2 0-16,0 1-10 15,-3 2-2-15,0 0-7 16,0-2-4-16,0-6-1 15,3-3-1-15,0-2 0 0,3-3 2 16,0 1-3-16,3-4-2 16,3-2 2-1,0 0 2-15,2 0-11 0,7-3-6 16,-3 1-9-16,-3-1-2 16,0-2-32-1,-3-1-10-15,-9-4-50 31</inkml:trace>
  <inkml:trace contextRef="#ctx0" brushRef="#br0" timeOffset="283111.3242">17037 7329 248 0,'-6'-5'93'0,"3"5"-50"0,6 0-37 15,-3 0 22-15,3 0-11 16,3 0-2-16,0 0-8 16,9-3-5-16,5 0-1 15,1 1-23-15,-3-1-8 0,0-2-49 16</inkml:trace>
  <inkml:trace contextRef="#ctx0" brushRef="#br0" timeOffset="283696.2659">17248 7318 200 0,'0'0'77'0,"3"3"-42"0,0-3-30 16,-3 0 17-16,6 0-10 15,3 0 1-15,0-3-8 16,3 1-3-16,3-1-1 16,-1 0-1-16,-2 1 0 0,-3 2 0 15,0 0 2-15,-3 2-1 16,-3 4-1-16,0 4 3 15,-9 14 2-15,0 0 4 16,0 2 2-16,3 1-5 16,0-1-2-16,0-2 4 0,3 11 3 15,6-6-6-15,-6-3-3 16,6-2-1-16,0-6-1 16,-3-2 0-16,0-2 0 15,0-4 0-15,-3-2 2 16,-9-3 1-16,0-2 1 15,-3 0 0-15,0-1 0 16,-2 1-5-16,-1 0-1 16,3-1-13-16,0-2-2 15,3 0-32-15,3 3-10 0,6-3-43 16</inkml:trace>
  <inkml:trace contextRef="#ctx0" brushRef="#br0" timeOffset="284146.7203">17465 7165 212 0,'0'-3'82'0,"0"14"-44"0,9-14-27 0,-3 9 21 16,0 1-11-16,3 4-1 16,3 5-4-16,3 8 3 15,6 13-11-15,-3 8 7 0,-4 0 4 16,-5 8 3-16,-9 0 2 16,-9-3-7-16,-2-3-2 15,-4-2-7-15,-6-5 0 0,-3 0-10 16,-15-3-3-16,4-11-37 15,2 3-15-15,3-18-90 16</inkml:trace>
  <inkml:trace contextRef="#ctx0" brushRef="#br0" timeOffset="336499.1973">1142 14338 112 0,'3'-6'44'0,"0"9"-24"16,0-6-10-16,-3 3 30 16,0 0-5-16,3-2-4 15,3-1-5-15,-6 1-14 16,-6 2 3-16,3-3 5 0,-3 3-7 16,0 0-2-16,-9 0-6 15,0 0-4-15,-3 3 8 16,-3 4 4-16,-2 4-9 15,-1 5-4-15,3 5 0 16,6 0-1-16,-3 14 3 0,9-4 1 16,6-4-4-1,6-3 1-15,15-6-2 0,0 1 0 16,9-9 2-16,0-2 2 16,2-2-17-16,4-6-6 15,-3-3-45-15,0-10-18 16,-4-8-2-1</inkml:trace>
  <inkml:trace contextRef="#ctx0" brushRef="#br0" timeOffset="336950.8066">1341 14380 136 0,'-6'-8'52'0,"3"6"-28"0,-3-1-13 16,3 3 15-16,-3 0 1 15,1 0 3-15,-4 3-12 16,-3 2-5-16,3 5-8 16,-3 4-2-16,-6 2 3 0,6 15-3 15,3-4 0-15,9-1-3 16,0-2-3-16,0-5 2 15,9-4 0-15,-3-4 1 16,3-6 0-16,6-5 0 16,-3-8 2-16,0-10-3 0,0 2-2 15,-1-3 2 1,-2 4 0-16,-3-1 1 16,-3 0 2-16,3 3 1 15,-6 2 3-15,0 3 1 0,0 8 1 16,0 5-4-1,3 3-5-15,3 8 0 16,0 5 1-16,0-5 0 16,3 0 0-16,12-5 0 15,0-3-49-15,0-11-21 16,-1-2-20 0</inkml:trace>
  <inkml:trace contextRef="#ctx0" brushRef="#br0" timeOffset="337178.6038">1615 14319 192 0,'-36'-5'71'0,"28"8"-38"0,-7 2-36 15,6 0 11-15,0 0 5 16,-6 6 6-16,-3 2-4 16,0 3 2-16,9 3-10 15,6 2-2-15,6 3-1 0,3 2-2 16,15-2-2-16,-6-6 1 15,3-2-1-15,9-2-9 16,-4-6-2-16,4-11-25 16,-3-10-9-16,3-3-45 15</inkml:trace>
  <inkml:trace contextRef="#ctx0" brushRef="#br0" timeOffset="337565.2268">1707 14145 140 0,'-6'10'55'0,"6"3"-30"0,0 11-10 0,0-5 18 16,0 5 6-16,0 2 3 16,-3 6-16-16,3 2-7 15,0-2-12-15,0 2-5 0,0 3 1 16,0-8-4-16,3-5-2 0,3-8 6 15,-6-13 0 1,3-11-1-16,3-3-12 16,-3-7-3-16,3-3-3 15,6-1 0-15,-3 4 6 16,3 2 6-16,3 3 3 16,0 5 1-16,-3 5 6 15,0 9 6-15,2 4 7 16,1 3 3-16,-3 3-3 15,-3 0-1-15,0 5-8 16,3 3-4-16,-6-3-10 16,0-5-3-16,3-3-49 15,-3-5-20-15</inkml:trace>
  <inkml:trace contextRef="#ctx0" brushRef="#br0" timeOffset="337892.073">2062 14359 204 0,'3'8'77'0,"3"-3"-42"0,5 0-34 0,-2-2 16 16,-3 0 6-16,3-1 8 16,0-2-14-16,0 0-5 0,0-2-7 15,0-1-2-15,-3-2 1 0,0-3 0 16,-3 0 0-1,-3 0-7-15,-3 0-2 0,-9-3-5 16,-6 4-1-16,0 4 6 16,-3 3 4-16,-2 5 2 15,2 6-1-15,3 2 7 16,6 8 3 0,0 3 8-16,6 2 3 0,6 6-4 15,9-5-2-15,9-1-12 16,3-5-1-16,9-5-29 15,-1-8-9-15,7-5-92 16</inkml:trace>
  <inkml:trace contextRef="#ctx0" brushRef="#br0" timeOffset="338552.1035">2580 14145 168 0,'-12'-8'63'0,"12"16"-34"0,0-3-32 15,0 3 13-15,0 5 15 16,3 11 8-16,0 5-3 16,0 3-1-16,0 2-16 15,0 1 3-15,0-4 2 0,-1 4-6 16,1 2-2-16,3-8-3 16,-6-5-2-16,3-8-1 0,0-19 4 15,3-2 3 1,3-6-9-16,-3-5 0 15,6 0-7-15,3-2-1 16,3 5 0-16,-3 2 2 16,3 6-1-16,5 5 4 15,1 8 4-15,0 2 3 16,-9 3 9-16,-3 6 4 16,-12 5 0-16,-6-3 0 0,-6 0-10 15,-6-2-3 1,-6-4-6-16,-2-1-1 0,-1-4-10 15,-3-2-5-15,0-5-12 16,6-3-5-16,4-5-24 16,5-11-11-16,6-11-46 15</inkml:trace>
  <inkml:trace contextRef="#ctx0" brushRef="#br0" timeOffset="338771.2456">2862 14110 248 0,'0'-2'93'0,"0"7"-50"0,3 5-48 16,-3 1 17-16,0 8 13 0,0 2 8 15,0 5-1 1,0 3 1-16,0 3-19 0,0 5-8 0,6 0-4 16,-6 3-5-16,6 0 2 15,0-9-19-15,3-4-9 16,3-6-38-16,0-8-17 15,3-13-29 1</inkml:trace>
  <inkml:trace contextRef="#ctx0" brushRef="#br0" timeOffset="339081.0149">2984 14422 224 0,'-20'16'85'0,"20"-2"-46"0,3 15-46 0,2-19 14 0,1 6 6 15,3 0 8-15,3-3 10 16,3-2 3-16,0-3-18 16,3-3-5-16,3-2-3 0,3-11-2 15,-7-5-1-15,1-3 3 16,-6 0 3-16,-3 0-2 16,-6-3 2-16,-6 1-4 15,-6-1 1-15,-3 3-3 16,-3 1 0-16,0 4-3 15,-2 0-2-15,-7 3-8 16,6 3-3-16,3 3-16 16,6 2-6-16,9 0-20 15,9 2-6-15,6-2-13 16,6-2-5-16,12-1-2 16</inkml:trace>
  <inkml:trace contextRef="#ctx0" brushRef="#br0" timeOffset="339304.0848">3374 14338 244 0,'-3'0'90'0,"0"0"-48"0,-3 0-34 0,3 2 24 16,-6 1-5-16,-2 2 4 15,-10 3-11-15,3 6-2 16,0 1-10-16,3 4-5 0,6 5 0 16,3 5-4-16,9-3-2 15,9-2 2-15,3-5 0 16,3-6 1-16,6-3 0 0,2-4-16 15,7-4-6-15,-3-17-31 16,-3-4-11 0,-6 6-40-16,2-14-29 15,-2 1 57-15</inkml:trace>
  <inkml:trace contextRef="#ctx0" brushRef="#br0" timeOffset="339522.9885">3502 14108 236 0,'-6'-3'90'0,"6"6"-48"0,0 7-49 16,0 1 16-16,3 7 12 16,0 9 8-16,0 4 3 15,3 4 3-15,0 5-19 16,0 2-7-16,0 3-2 0,0 3-4 16,0-9 0-16,-3-7-10 0,3-6-5 15,-6-2-27-15,3-8-13 16,0-5-63-1,3-6-41-15,3-5 70 16</inkml:trace>
  <inkml:trace contextRef="#ctx0" brushRef="#br0" timeOffset="339786.1116">3755 14351 176 0,'-9'-8'68'0,"-8"11"-36"0,5-1-37 0,-6 4 40 15,-3-1 1-15,-3 3-6 16,0 2-5-16,3 4-15 16,4-1-6-16,2 0-1 0,3 0 2 15,6 9 2-15,6-7 5 16,6 7 5-16,6-1-3 16,3-3 2-16,2-2-7 15,7-3-1-15,6-2-6 16,-3-3-2-16,0-5-18 15,-1-1-8-15,-2-4-37 16,0-4-17-16,-6-7-29 16</inkml:trace>
  <inkml:trace contextRef="#ctx0" brushRef="#br0" timeOffset="339954.5586">3979 14340 352 0,'-3'-2'132'0,"3"2"-72"0,0 0-70 0,0 0 20 16,0 0-13-16,0 0 0 15,0 5-38-15,0 3-15 16,0 3-80-16,3 2-35 16</inkml:trace>
  <inkml:trace contextRef="#ctx0" brushRef="#br0" timeOffset="340053.8207">3996 14608 272 0,'-3'2'104'0,"6"-2"-56"16,3 0-82-16,-3-2 3 0,3-4-79 15,3-4-28-15</inkml:trace>
  <inkml:trace contextRef="#ctx0" brushRef="#br0" timeOffset="342935.4265">1050 14806 124 0,'-3'-3'49'0,"3"6"-26"0,3-3-25 0,-3 0 11 16,3 0 0-16,3 0 2 15,2 0 3-15,4 0 2 16,-3 0-9-16,3 0 5 0,6 0 1 15,3 0-6-15,0-3-2 16,3 1-1-16,2-1 0 16,4 1 0-16,0-1 2 15,-3 0-1-15,2 3 2 16,7 0-4-16,-6 0 0 16,3 0-1-16,-4 0-2 0,1 0 3 15,6 0 0-15,0 0 1 16,-7 0 0-1,4 0-2-15,0 0-2 0,3 0 1 16,-7 0 1 0,4 0 1-16,0 0 3 0,3 0-5 15,-1 0-3-15,1 0 3 16,0 0 1-16,-1 0 0 16,1 0-2-16,-3-2-2 15,0-1-1-15,-1 0 4 16,4 3 1-16,0 0 0 15,0 0-2-15,5 0 1 16,-5 3 1-16,3 0-3 0,-4-1 0 16,1-2 5-16,0 3 2 15,-3-3 0-15,-1 0 1 16,1 0 0-16,3 0 1 16,2 0-2-16,-5 0-1 15,6-3-3-15,0 1 1 16,-4-1-4-16,1 3 0 15,0-3 1-15,-4 1 2 16,1-1-3-16,0 3 0 16,0-3 1-16,-1 3 0 15,1-2 0-15,0 2 0 16,3 0 0-16,-4 0 0 16,-2 0 0-16,3 0 0 15,-3 0 2-15,-1 0 1 0,1 0 1 16,-3 0 0-16,0 0-2 15,-3 0-2-15,-1 0 1 16,1 0 1-16,0 0 1 16,-3 0 1-16,0-3-5 15,2 0-1-15,1 3 3 16,0-2 1-16,0-1 0 16,0 3 1-16,3 0 0 15,-4-3 3-15,4 3-5 16,-3 0-1-16,0 0-2 15,-6 0 0-15,-1 0 2 16,-5 0 2-16,0 0-3 16,-3 0-2-16,-3 0-40 15,0 0-17-15,3-2-53 16</inkml:trace>
  <inkml:trace contextRef="#ctx0" brushRef="#br0" timeOffset="344430.9032">5404 14205 88 0,'3'0'35'0,"-3"-2"-18"16,3 2-13-16,-3 0 10 0,3 5 9 15,0 3 6-15,0 8-2 16,0 2 1-16,0 6-7 16,6 11-3-16,-3 4-10 15,0 17 1-15,0-3 4 0,0-6-3 16,0 4 2-16,0-9-7 15,3-2-1-15,-3-11-2 16,0-5 1-16,0-6-40 16,-3-5-14-16</inkml:trace>
  <inkml:trace contextRef="#ctx0" brushRef="#br0" timeOffset="345685.8614">5479 14274 68 0,'3'-2'27'0,"0"2"-14"0,3 0 0 15,0-6 11-15,3 4-6 0,5-1 0 16,4 3-2-16,6 0 2 15,3 0-4-15,6-3 2 16,2 1-3-16,7-4 0 16,6 4-7-16,-1-1 0 0,7 1 1 15,-1-4-3-15,4 1-1 16,2 0-1-16,4-1-2 16,2 1 3-16,-2 0 2 15,5 2-2-15,-2 0 0 16,2 1-1-16,1-3 1 15,2 2-2-15,-2 0-1 0,-4-2 3 16,1 5 2-16,2-3 0 16,4 3 0-16,-4 0-3 15,4 0 1-15,-7 0-4 16,0 3 0-16,-5-3 3 16,3 0 3-16,-1-3 0 15,1 3 2-15,-1-2-6 16,1-1-1-16,-1 0 0 15,1 1 0-15,2-1 0 16,-2 0 0-16,5 1 0 16,-2-1 0-16,-4 1 0 15,-2-1 2-15,2 0 3 16,-2 1 4-16,-1 2-2 16,7 0 1-16,-1 0-5 0,1-3-2 15,-4 3 0-15,-2 0 1 16,-1 0-3-16,-8-3 0 15,-7 3 1-15,1-2 2 16,-3-1-17-16,-4 3-6 16,-5 0-43-1,-3 0-60-15,-3-5 25 16</inkml:trace>
  <inkml:trace contextRef="#ctx0" brushRef="#br0" timeOffset="346825.1824">8753 14153 104 0,'-3'0'41'0,"6"2"-22"0,-3-2-7 0,0 0 16 16,0 0-3-16,0 0 3 15,6 3-10-15,3-3-3 0,3 0-8 16,3 0-1-16,2 0 1 0,10 0-3 16,3-3-1-1,0 1-1-15,3-1 1 0,2 3-2 16,1 0-1-16,-3 3 1 16,-4-3 1-16,1 0-1 15,-3 0-1-15,-3 0 1 16,-6 0-1-16,0 2-3 15,-7-4 2-15,1-1 3 16,-3 3 1-16,0-3-1 16,-3 3 1-16,-3 0-4 15,-3 0-2-15,3 3 2 16,0 0 0-16,0 5 1 16,0 2 0-16,0 6 2 15,0 8 3-15,3 0-2 0,0-1 0 16,0 4 1-16,0-1 0 15,3 1 0-15,-3-1 0 16,0-2-2-16,0-5-2 16,0 2-19-16,0-3-10 15,-3 6-65 1,-3-3-26-16,0-2 62 16</inkml:trace>
  <inkml:trace contextRef="#ctx0" brushRef="#br0" timeOffset="348283.8772">5437 14756 96 0,'3'-3'38'0,"0"6"-20"0,6-3-10 0,-3 2 11 16,3-2 0-16,6 0 1 16,3 0 0-16,5 3 0 15,4 0-7-15,0-3 0 16,9 0-8-16,-1 0 1 0,4 0 1 15,3 0 3-15,-1 0 4 16,1 0-4-16,3-3 2 16,-1 3-5-16,-2-3-2 15,0 1-2-15,2 2 0 16,1 0-4-16,0-3 0 0,-1 3 1 16,1 0 2-16,0 0-1 15,-4 0 2-15,4 0-2 16,-3 0-1-16,2 0 1 15,4 0-1-15,3 0 2 16,-4 0 3-16,4 0-4 16,-1 0-3-16,1 0 1 15,0 0 0-15,-4 0-2 16,4 0 2-16,-1 0 3 16,1 0 1-16,3 0-4 15,-4 0 1-15,1 3 0 16,-1-3 0-16,1 2 0 15,-3 1 0-15,-1-3 2 0,4 3 1 16,-1-1-4-16,1-2-1 16,0 0 1-16,-4 3 2 15,1 0-2 1,-1-3-2-16,1 2 2 16,-3 1 2-16,2-3-5 0,-2 0-1 15,0 3 2-15,-4-3 1 16,1 0 4-16,0 0 1 15,-1 0-4-15,-2 0-1 16,-3 0 3-16,2 0 1 16,1 0 0-16,-3 0 1 15,0 0-4-15,2 0 0 0,1 0 1 16,0 0 0 0,-1-3 0-16,1 0 0 0,-3 3 0 15,0 0 2-15,-1 0-3 16,1 0-2-16,-3 0 4 15,-1 0 1-15,1 0 0 16,0 0-2-16,-3 0-2 16,5 0 1-16,-2 0-1 15,0 0 0-15,-3-2 2 16,-4 2 2-16,1 0-1 16,-3-3 2-16,0 3-2 15,0-3-1-15,-3 3 1 16,-4 0-1-16,-2 0 0 0,-3-2 0 15,-6-6-42 1,-3 0-59 0</inkml:trace>
  <inkml:trace contextRef="#ctx0" brushRef="#br0" timeOffset="349105.0786">9193 14306 108 0,'12'-3'44'0,"-9"6"-24"0,3 0-15 0,-6-3 11 16,0 0-1-16,3 5 4 16,0 0-2-16,0 3-1 15,-3 3-8-15,0 2 1 0,3 3 2 16,0 2-9-16,0 1-2 15,0 5 1-15,3 2 1 16,-3 1 0-16,3-4-2 16,0-1 3-16,0-1 0 15,0-3-1-15,-3 1 1 16,0-1-2-16,0-2-1 16,0-3 1-16,0-2 1 0,0-3 1 15,0 0 1 1,0-3-5-16,0 1-1 0,-3-1 7 15,0-3 6-15,0 1-5 16,0-3-3-16,0 0-2 16,0 0-1-16,0 3 0 15,0-1 2-15,0 1-1 16,-3 0-1-16,0-1 1 16,0-2-1-16,0 3 2 15,-3 0 1 1,-3 2 1-16,0 0 2 15,-3-7 1-15,-6-1 1 16,0 6 0-16,0-1 0 0,-2 1 0 16,-4-3-4-16,0 2-1 15,3 4-1-15,0-6 1 16,6 0-11-16,1 0-2 16,2 2-37-16,3 1-16 15</inkml:trace>
  <inkml:trace contextRef="#ctx0" brushRef="#br0" timeOffset="353420.2792">9518 14224 156 0,'0'-5'57'0,"0"2"-30"0,3 0-18 0,-3 3 16 16,0 0 3-16,0 0 17 16,0 16-12-1,0 3-17-15,0-1-1 0,0 4-1 16,0 1-3-16,0 1-1 16,0 3-6-16,3-4-1 15,0-1-1-15,0 1 1 16,0-4-7-16,0-3-1 15,0-3-18-15,0-2-8 16,-3-3-14-16,0-3-5 16</inkml:trace>
  <inkml:trace contextRef="#ctx0" brushRef="#br0" timeOffset="353882.9169">9726 14229 168 0,'-6'0'66'0,"3"3"-36"0,3 2-24 16,-3-2 17-16,0 5 1 15,0 0 3-15,-3 5-6 0,1 0-2 16,-7 6-11 0,0 2 8-16,3 3 6 0,9 2-11 15,3 3-6-15,3-2-3 0,3 2-2 16,3-5 0-16,2-6 0 16,4-5 0-16,0-5 0 15,-3-8 0-15,3-8 0 16,-3-2 0-16,-3-1 0 15,-3 1 2-15,-3-1 3 16,-9 0 0-16,-3-2 2 16,0 0 0-16,-3 2 3 0,-3 4-3 15,0-1-2 1,0 5-7-16,-3 0-1 0,3 6-8 16,0 0-3-16,3 2-14 15,0 0-5-15,4 3-21 16,5-3-7-16,2-2-34 15</inkml:trace>
  <inkml:trace contextRef="#ctx0" brushRef="#br0" timeOffset="354047.3505">9926 14258 192 0,'-3'-15'74'0,"6"17"-40"0,-3 1-40 15</inkml:trace>
  <inkml:trace contextRef="#ctx0" brushRef="#br0" timeOffset="354167.6815">9926 14272 377 0,'0'16'46'16,"0"2"-20"-16,0 3-14 0,0 0-6 15,0 1-3-15,3-4 0 16,0-2-3-16,0 0-1 15,0 2-23-15,0-10-10 16,-3-2-28-16,0-6-14 16,3 0-19-1</inkml:trace>
  <inkml:trace contextRef="#ctx0" brushRef="#br0" timeOffset="354811.9508">9917 14229 156 0,'-6'-2'57'0,"6"-1"-30"0,0 3-10 0,0 0 22 16,0 0-9-16,3 0 0 15,0-3-17-15,3 1-6 16,0-4-4-16,6 1 0 0,0 2 0 16,2 1-1-16,1-1-2 15,-3 3 1-15,6 5-1 16,-3 1 4-16,-3-1 5 16,-3 3-1-16,-9 3 3 0,-3-1 0 15,-3 3 1-15,-3-2-6 16,-3 0-2-16,0-1-2 15,3-2-2-15,0-3-6 16,3 1-4-16,3-1 1 16,3 0 3-1,3 1 3-15,6 1 2 0,3 1-2 16,6 3 2-16,3 2 5 16,-3 3 5-16,0 0 8 15,-7 0 4-15,-2 0 1 16,-12 2-2-16,-6-2-8 15,1 5-3-15,-4-5-3 16,-3-3 1-16,-3-2-17 16,0-3-8-16,0 0-35 15,3-11-16-15</inkml:trace>
  <inkml:trace contextRef="#ctx0" brushRef="#br0" timeOffset="356049.2098">9923 14404 124 0,'-3'0'46'0,"6"0"-24"0,-3 3-19 16,0-3 10-16,0 0-2 15,0 0 1-15,0 5 0 16,0 0 2-16,0 0-7 15,0 3 2-15,0 3 4 0,0 5 2 16,0 8 3-16,0-1-6 16,0-4 1-16,0-3-4 15,0 0 0-15,0-3-3 16,0-5-1-16,0 0-6 0,0-3 1 16,0-2 0-16,0-3 2 15,3 2-3-15,3-2 0 16,0-2-1-16,3-1-2 15,-1 0-4-15,-2 1 0 16,0 2-27-16,0 0-9 16,0 0-42-1</inkml:trace>
  <inkml:trace contextRef="#ctx0" brushRef="#br0" timeOffset="357801.8232">7250 14227 96 0,'0'-3'35'0,"0"0"-18"0,0 1-7 0,0 2 12 16,0 0-1-16,3-3 2 15,0 0-2-15,-3 3-1 16,0 0-10-16,0 0-4 15,0 0-4-15,3 6-4 0,3-1 1 16,0 6 3-16,0 4 1 16,-3 1 7-16,3 3 6 0,-1 2-2 15,-2 5 0-15,0 4-4 16,0 4-1 0,0 6-3-16,0-6 1 0,3-2-4 15,0-3 0-15,0-3-1 16,0-2 1-16,0-3-2 15,0-5-1-15,-3-3 1 16,-3-2-1-16,0 0-31 16,0-3-14-16,0-3-52 15</inkml:trace>
  <inkml:trace contextRef="#ctx0" brushRef="#br0" timeOffset="358654.5765">6440 14216 112 0,'-3'0'44'0,"6"0"-24"0,-3 0-10 16,0 0 12-16,0 0-12 15,0 0-3 1,3 8-3-16,6 8-2 16,-6 5 7-16,6 3 4 0,-3 5 2 15,0 5 4-15,0 3-7 16,0 3-2-16,-3-3-3 16,0 0 0-16,3-5-4 15,-3-3-2-15,0-5-3 0,0 0-1 16,0-8 4-16,3-1 3 15,0-1-30 1,2-6-12-16,1-3-45 16</inkml:trace>
  <inkml:trace contextRef="#ctx0" brushRef="#br0" timeOffset="359575.4767">8259 14198 80 0,'0'2'33'0,"3"3"-18"0,-3 3-5 0,0 0 14 15,0 6 4-15,0 4 6 16,0 1-2-16,0 4 1 16,0 4-7-16,0 2-2 15,0 8-13-15,3 3-2 0,0-3-2 16,3-5-3-16,0-3-1 15,0-6 1-15,0-1 0 16,0-4-2-16,-3 1-2 16,-1-6-13-16,4 0-6 15,-3-2-39-15,0-1-15 16,0-4-6-16</inkml:trace>
  <inkml:trace contextRef="#ctx0" brushRef="#br0" timeOffset="364167.2926">5657 14478 132 0,'-3'-3'52'0,"3"19"-28"0,0-24-13 0,3 8 18 0</inkml:trace>
  <inkml:trace contextRef="#ctx0" brushRef="#br0" timeOffset="364315.6897">5657 14489 282 0,'0'5'16'0,"0"3"-8"15,0 5-2-15,0 0 0 0,3 3 0 16,-3-3-1-16,3 1-6 15,-3-4 1-15,3 1 0 16,0-1 0-16,0-4-3 16,-3-1 0-16,0-5-49 15,0 0-60 1,0-3 23-16</inkml:trace>
  <inkml:trace contextRef="#ctx0" brushRef="#br0" timeOffset="364514.499">5648 14404 156 0,'-3'-5'57'0,"6"5"-30"0,-3 0-18 0,0 0 16 16,0 0-14-16,0 0-4 15,3 2-9-15,3 1-1 16,-3 0 1-16,0-1 1 0,3 1 3 15,-3 0-25-15,3-1-10 16</inkml:trace>
  <inkml:trace contextRef="#ctx0" brushRef="#br0" timeOffset="364899.8851">5741 14494 100 0,'0'18'38'0,"3"4"-20"0,0-7-15 0,-3-7 10 0,0-2 5 16,0-1 6-16,6 3-9 16,-3-3-1-16,0 0-6 15,-3 1-3-15,0-4-2 16,0-2 0-16,0 0 0 0,0 0 1 16,-3-2 0-16,0-4-5 15,3 1 1-15,6-8 2 16,-1-6 1-16,1 4-6 15,0-1 0-15,0 2 1 16,0 4 1-16,0 2-4 0,0 3-1 16,0 2 7-16,3 3 6 15,-3 8-3-15,0 0-2 16,0 0 5-16,3 10 1 16,-3-2-7-1,0-3 2-15,0-2 2 16,0-3-7-16,0 0-3 15,0-3-41 1,-3-2-53-16</inkml:trace>
  <inkml:trace contextRef="#ctx0" brushRef="#br0" timeOffset="365125.4871">5928 14370 116 0,'0'-3'44'0,"3"6"-24"0,-3 2-21 16,0 0 7-16,3 3 7 16,0 3 6-16,0 2 1 15,0 3 0-15,-3 13-8 16,3-3-5-16,-3-2-4 16,3 0-3-16,0-3 1 0,0-5-4 15,3-3 2-15,0-2-61 16,-3 2-41-16,-6-8 39 15</inkml:trace>
  <inkml:trace contextRef="#ctx0" brushRef="#br0" timeOffset="365335.0406">5878 14452 192 0,'-9'-3'71'0,"12"3"-38"0,-3 3-34 0,0-3 12 16,0 0-3-16,6 0 2 16,3 0-7-16,-1 0-2 0,4 0-1 15,3-3-9-15,0 0-2 16,6 1-73-16,-3-1-36 16,-3 0 58-16</inkml:trace>
  <inkml:trace contextRef="#ctx0" brushRef="#br0" timeOffset="365847.7842">6151 14393 92 0,'-3'0'35'0,"3"0"-18"0,-3 3-11 0,3 0 11 15,-2 2-3-15,-1 6 2 16,0-1 2-16,0 9 1 16,-3 4-6-16,3 1 0 15,3 0-8-15,0-3-3 0,3 0 1 16,3-5 9-16,5-5 4 0,7-6 4 16,0-8 0-16,0-7-11 15,3-11-5 1,-3 0-6-16,-3-1 1 0,-3 1 3 15,-7 0 3-15,-2 3-2 16,-6 2-2-16,-2 2 0 16,-1 1-1-16,-6 3-3 15,0 4 2-15,-3 4-10 16,0 2-5-16,6 2-32 16,9-2-11-16,9 6-19 15</inkml:trace>
  <inkml:trace contextRef="#ctx0" brushRef="#br0" timeOffset="366351.4595">6607 14465 144 0,'-3'5'55'0,"3"0"-30"0,-3 14-16 15,3-6 16-15,0-2-3 16,0-1-1-16,3 1-11 16,0-1-6-16,0 1-3 15,0-3-1-15,-3-3 0 0,3 1 0 16,-3-6-27-16,0 0-11 16,0 5-41-1</inkml:trace>
  <inkml:trace contextRef="#ctx0" brushRef="#br0" timeOffset="366510.8941">6601 14433 100 0,'-3'-3'38'0,"3"3"-20"0,6 0-28 0,-6 0 3 0,3 3-6 16,0 0 0-16,3-1-22 15,3 1-7-15</inkml:trace>
  <inkml:trace contextRef="#ctx0" brushRef="#br0" timeOffset="366765.5919">6699 14576 136 0,'-3'8'52'0,"3"-3"-28"0,0-2-22 16,0-3 12-16,0 0-1 15,0 0 3-15,0 0-5 16,3-3-1-16,0-2-6 15,0-8-3-15,3-6 0 0,0 1-6 16,3-1-1-16,0 3 3 0,0 3 1 16,0 5-3-1,0 3 1-15,0 5 2 0,-1 2 1 16,1 9 1 0,-3 7 0-16,-3-2 4 0,0 0 2 15,0-3-2-15,-3 1-3 16,0-6-16-16,0 0-5 15,0-3-50 1</inkml:trace>
  <inkml:trace contextRef="#ctx0" brushRef="#br0" timeOffset="366984.2498">6857 14322 160 0,'0'-8'63'0,"3"8"-34"0,-3 3-34 0,3 2 10 0,0 3-3 16,0 2 3-16,-3 6 2 16,3 3 1-16,-3-1-4 15,3 9-1-15,3 2 1 0,0-3-2 16,-3-2-2-16,0-3-15 16,0-5-5-16,-3-3-54 15</inkml:trace>
  <inkml:trace contextRef="#ctx0" brushRef="#br0" timeOffset="367158.5226">6788 14452 224 0,'-3'-3'85'0,"9"3"-46"0,0-3-41 0,0 3 17 16,3-2-11-16,3-1 0 15,6 0-20-15,6 1-7 16,-3-1-74-16,-1 0-31 16</inkml:trace>
  <inkml:trace contextRef="#ctx0" brushRef="#br0" timeOffset="367514.8276">7050 14388 188 0,'-3'-3'71'0,"3"1"-38"0,0-4-30 16,0 4 15-16,3-3-11 15,0-3-2-15,0 0-3 16,0 0-2-16,0 0 1 15,0 0-4-15,0 3 0 0,0 2 2 16,0 0 0-16,3 9-4 16,0-1 3-1,0 3 1-15,3 5 1 16,0 3 2-16,-3 0-1 0,0 2-1 16,0 6-2-16,0-3 1 15,-3 6 1-15,0-6 0 16,0-3-60-1,0-2-53-15,-6 0 34 16</inkml:trace>
  <inkml:trace contextRef="#ctx0" brushRef="#br0" timeOffset="367683.7445">7032 14571 124 0,'0'-3'46'0,"3"11"-24"0,6-8-6 0,-3 3 18 0,6-3-7 15,6 0-1-15,3 0-15 16,3-3-7-16,0-8-40 16,-1 3-18-16,-2 0-22 15</inkml:trace>
  <inkml:trace contextRef="#ctx0" brushRef="#br0" timeOffset="368301.0891">7473 14446 148 0,'0'0'57'0,"0"0"-30"0,0 0-21 16,0 0 17-16,0 6-8 15,0-1 0-15,3 5 2 0,-3 1 1 16,3 8-9-16,-3-4-5 0,3 1-3 15,-3-2-1-15,3-1 0 16,-3-3-36-16,3-2-13 16,-3 0-35-1</inkml:trace>
  <inkml:trace contextRef="#ctx0" brushRef="#br0" timeOffset="368456.9807">7470 14417 152 0,'0'-10'57'0,"6"7"-30"0,0 0-34 0,-6 3 10 0,0 0-8 15,6 0 1-15,0 0-53 16,0 0-22-16,0 3 33 16</inkml:trace>
  <inkml:trace contextRef="#ctx0" brushRef="#br0" timeOffset="368558.2516">7580 14515 132 0,'-15'40'49'0,"15"-35"-26"0,0 3-20 16,0-8 10-16,0 0-2 15,0 0 3-15</inkml:trace>
  <inkml:trace contextRef="#ctx0" brushRef="#br0" timeOffset="368731.2476">7571 14568 276 0,'6'-8'16'0,"0"-3"-5"0,0-4-7 15,3-1-4-15,0 0-2 0,3 0-1 16,0 3-1-16,0 2 3 15,0 6-2-15,-3 5 1 16,-1 2 2-16,1 12 2 16,0 4 1-16,-3-2 3 15,0 0-3-15,-3-3-2 16,0-2-3-16,0-1 1 16,0-2-28-16,0-2-13 15,0-1-33 1</inkml:trace>
  <inkml:trace contextRef="#ctx0" brushRef="#br0" timeOffset="368973.5006">7768 14285 164 0,'0'-3'63'0,"3"3"-34"0,0 3-36 16,0 5 10-16,3 0 10 15,3 5 6-15,-7 5 2 16,-2 6 2-16,3 3-13 16,0 12-3-16,0-2-3 0,0-5-5 15,0-5 1-15,3-3-7 16,0-6-3-16,0-5-74 16,-3-2-42-1,0-6 55-15</inkml:trace>
  <inkml:trace contextRef="#ctx0" brushRef="#br0" timeOffset="369168.045">7681 14415 220 0,'-3'-3'82'0,"6"3"-44"0,3-3-33 0,0 3 19 15,6-2-2-15,3-1 2 16,3 0-11-16,9 3-5 0,0 0-5 15,-1 0-20-15,-2 0-9 0,0 0-48 16,-6 0-62 0,0 0 30-16</inkml:trace>
  <inkml:trace contextRef="#ctx0" brushRef="#br0" timeOffset="369495.7942">7970 14377 164 0,'-3'-5'63'0,"3"3"-34"0,3-4-16 16,0 6 17-16,6-2 7 15,3-1 7-15,0 0-20 16,0 1-8-16,0-1-10 0,0 6-7 0,-4 2-2 16,-2 6 2-16,-3 2 0 15,-3 5 1-15,-6 6 0 16,-5 5 0-16,-4 0 0 15,-3-5 0-15,3 0 2 16,3-6-3-16,0-2 0 16,6-2 1-16,3-4 0 15,3 3 0-15,6-5 2 16,6-5-1-16,6 0 2 16,0-1-2-16,6-2-1 15,-1 3-30-15,1 0-13 16,-6-3-66-1</inkml:trace>
  <inkml:trace contextRef="#ctx0" brushRef="#br0" timeOffset="369964.3302">8434 14457 168 0,'0'0'66'0,"15"0"-36"0,-21 5-22 15,12-2 18-15</inkml:trace>
  <inkml:trace contextRef="#ctx0" brushRef="#br0" timeOffset="370063.5942">8449 14486 324 0,'6'18'17'0,"-3"1"-9"16,0 0-6-16,-6-4-1 0,6-1-1 16,-6-4 0-16,0-2-31 15,0 0-14-15</inkml:trace>
  <inkml:trace contextRef="#ctx0" brushRef="#br0" timeOffset="370185.9437">8423 14404 156 0,'-3'-11'60'0,"3"11"-32"0,9-2-44 0,-1 2 5 16,1 0-24-16,-3 0-5 16</inkml:trace>
  <inkml:trace contextRef="#ctx0" brushRef="#br0" timeOffset="370484.97">8536 14512 132 0,'-3'48'49'0,"3"-40"-26"0,-3 3-16 0,3-6 15 0,0 0-9 15,0-5 0-15,0 0 4 16,0 0 3-16,0 0-4 16,3-13-8-16,3-6-5 15,0 1 0-15,3-1-2 16,2 3-1-16,4 3 1 15,-3 5-1-15,-3 3-3 16,0 5 0-16,0 8 4 16,0 8 1-16,0 0 0 15,-3-3-2-15,0 0 3 16,-3-2 0-16,0-3-12 16,0-3-4-16,-3-5-45 15,0 0-50-15,3-11 26 16</inkml:trace>
  <inkml:trace contextRef="#ctx0" brushRef="#br0" timeOffset="370669.2473">8682 14303 184 0,'2'-21'71'0,"-2"21"-38"0,12 0-34 0,-9 6 12 16,3 1-1-16,0 4 1 15,-3 2-1-15,0 8-1 16,0 3-5-16,0 3-3 0,-3 2 0 15,0 5-1-15,0-7 2 16,0-4-19-16,0-1-6 16</inkml:trace>
  <inkml:trace contextRef="#ctx0" brushRef="#br0" timeOffset="370865.0171">8637 14428 248 0,'-3'-8'93'0,"9"8"-50"0,3-3-48 15,-3 3 17-15,3-2-7 16,9-1 0-16,-1 0-3 16,4 1-2-16,-3 2-61 15,0 0-26-15,0-3-8 16,-3 0 2-16</inkml:trace>
  <inkml:trace contextRef="#ctx0" brushRef="#br0" timeOffset="371851.909">8887 14351 136 0,'-3'0'52'0,"3"-3"-28"0,0 3-13 0,0 0 15 0,0 0 1 15,0 0 1-15,3-2-7 16,-3-1-2-16,0 0-11 16,3 1 1-16,6-1 2 0,-3 0-6 15,3 1-1-15,3-1-2 16,-1 1 1-16,1-1-4 16,-3 3 0-16,0 0 1 15,0 3 0-15,0-1-3 16,0 3 0-16,-3 1 4 15,-3 2 1-15,-3 0 0 16,-3 0 1-16,0 0-2 16,0-1-1-16,0 1 1 15,0 0-1-15,0-2-3 0,0-1 2 16,3 0 1-16,3 3 0 16,3-3-3-16,3 3 2 15,3 0 1-15,3 0 0 16,0 0 2-16,0 5 1 15,-4 1 10-15,-2 4 3 16,-3-2 1-16,-3-3 2 16,-6 1-4-16,-6-4-1 15,-2 1-8-15,-4-3-2 16,-6-3-9-16,0 0-2 16,0 0-31-16,3 1-15 0,0-4-68 15</inkml:trace>
  <inkml:trace contextRef="#ctx0" brushRef="#br0" timeOffset="376023.5314">5628 14957 156 0,'-3'0'57'0,"3"0"-30"0,0 0-21 15,0 0 17-15,0 10 1 16,-3 6 3-16,3 3-3 16,-3 5-3-16,0 2-11 15,0 6 2-15,0-6 2 0,0 1-5 16,0-1-1-16,0-2-6 16,0 0-2-16,3-6 2 15,0-2 3-15,0-2-2 16,0-4 0-16,0 1 1 15,0-3 0-15,0-3-2 0,0-2-2 16,0-3 3-16,0-3 0 16,0-2 1-16,0-3 2 15,0-3-3-15,0-2-2 16,0-3 0-16,3 0 1 16,0-5-3-16,0 0-2 15,0-3-1-15,0 0 3 16,0 0 0-16,-3 3 1 15,3 0 0-15,0 0 0 16,0 5-3-16,0 3 2 16,0 2-1-16,0 3 0 15,2 3 0-15,1 8-2 0,0 2 3 16,0 5 0-16,0 6 1 16,0 3 2-16,0 2-3 15,0 0 0-15,0-2 3 16,0-3 1-16,0-3-1 15,-3-3-2-15,6-2 5 16,0-2-3 0,-3-9 1-16,0-2-1 15,0-3 1-15,0-3-7 16,0-2-1-16,-3 0-3 16,0-3 0-16,0-8 0 15,0-5 2-15,-1 5 4 16,-2 8 1-16,0 11 1 15,3 16-7 1,0 2 4-16,0 3 3 16,0 2 3-16,0 9 1 15,0-1 0-15,3-2 0 16,0-3-2-16,0-2-2 16,0-4 1-16,0-1-1 15,0-1 0-15,0-3 2 16,-3-2-30-16,3-2-13 15,-3-6-56 1,6 0-37-16</inkml:trace>
  <inkml:trace contextRef="#ctx0" brushRef="#br0" timeOffset="376192.9041">5928 15145 192 0,'0'16'71'0,"3"-14"-38"0,-3 17-34 15,0-11 15-15,3 0-6 16,-3 2 1-16,3 1-3 16,0-1-1-16,0 1-3 15,-3 0-10-15,0-3-3 0,3-3-80 16</inkml:trace>
  <inkml:trace contextRef="#ctx0" brushRef="#br0" timeOffset="376369.3734">5940 15047 204 0,'-3'-5'77'0,"3"5"-42"0,0 0-43 0,0 0 12 16,0 0-6-16,3 2 0 15,3 4-40-15,0-1-61 16,9 5 12-1</inkml:trace>
  <inkml:trace contextRef="#ctx0" brushRef="#br0" timeOffset="376790.5626">6101 15105 140 0,'-3'0'52'0,"6"0"-28"0,-6 0-8 16,3 0 18-16,-3 3 4 16,-3-1 2-16,0 4-11 15,0-4-5-15,0 6-14 16,0-2-6-16,0 1-3 0,0 1-4 15,3 0 2-15,3 0-1 16,3 0-2-16,3 3 3 0,3-1 2 16,0 1-2-16,3 2 0 15,-3 0 1-15,0 1 0 16,-3-1 2-16,-3 0 1 16,-3-2 3-16,0-1 3 15,-6-2-4 1,0-2-1-16,-3-1 0 0,0-3 2 15,0-2-19-15,0-2-8 16,0-1-31-16,3 1-15 16,3-4-28-1</inkml:trace>
  <inkml:trace contextRef="#ctx0" brushRef="#br0" timeOffset="377090.7716">6270 15137 204 0,'-5'-3'77'0,"2"-2"-42"0,3 8-32 16,0-1 17-16,-3-2 5 15,0 3 5-15,-3 5-8 16,0-3-2-16,0 0-19 16,3 6-1-16,3-3-3 15,3 0 1-15,3 0 0 16,3 0 0-16,0 2 2 0,-1 1 2 15,1 2 3-15,-3 0 2 16,-6 1 5 0,-3 1 3-16,-3-1-6 15,-2-1-1-15,-1-3-13 16,-3 1-6-16,0 2-72 0,-3 0-33 16,-6 6 11-1</inkml:trace>
  <inkml:trace contextRef="#ctx0" brushRef="#br0" timeOffset="378358.5716">4869 15444 116 0,'0'-6'44'0,"-3"-9"-24"0,0 7-6 0,-3 5 17 16,0 8-8-16,-9 3-4 15,0 0-8-15,0 5-5 16,0 6-3-16,0 5 0 0,0 2 2 16,6 3-2-16,3 0 0 15,6 0-1-15,6-2-2 16,6 2 1-16,9-8-1 16,3-5-31-16,3-5-14 15,3-3-30-15</inkml:trace>
  <inkml:trace contextRef="#ctx0" brushRef="#br0" timeOffset="378735.3949">4982 15584 76 0,'-6'13'30'0,"3"-13"-16"0,-3 3 3 0,3-1 14 16,0 1-3-16,0 5-2 15,-3 0-6-15,3 0-2 16,0 0-4-16,0 2-1 16,3 1-7-16,3 0-4 0,6-1 1 15,0 1 0-15,3-3 3 16,3-3-25-16,-1-2-10 16,4-6-45-1,0 0-24-15,0 1 47 16</inkml:trace>
  <inkml:trace contextRef="#ctx0" brushRef="#br0" timeOffset="378999.6506">5044 15621 124 0,'-6'13'49'0,"3"-10"-26"0,3 0-7 16,0-1 18-16,3 6-5 15,0 0 0-15,0 0-10 16,3 0-1-16,3 0-11 15,6 0 2-15,0-3 2 0,0-5-9 16,0-3 0-16,-4 1-2 0,1-3 2 16,-3-1 1-1,-3 1 1-15,-6-3-2 16,-3 0-2-16,0 0-4 0,-3 0 0 16,-6 3-14-16,1-3-5 15,2 8-15-15,3-3-6 16,0 1-36-1</inkml:trace>
  <inkml:trace contextRef="#ctx0" brushRef="#br0" timeOffset="379597.8393">5199 15624 108 0,'0'10'44'0,"0"-7"-24"0,3 2-10 16,0-5 12-16,0 8 3 16,-3-3 2-16,0 1-6 15,0-1 0-15,0 0-12 16,0-2-5-16,0-3-1 0,0 0-2 15,0 0 2-15,0 0-2 16,0 0 2-16,0-3-4 16,-3 1-2-16,3-4-1 15,0 4 3-15,0-4-2 0,3 1-1 16,3-3 0-16,0 6 0 16,0-1 0-16,0 3 3 15,6 3-2-15,-3-1 1 16,-1 3 6-16,-2 1 2 15,3-1 2-15,-6 0 2 16,0 1-3-16,0-4 1 16,-3-2-5-16,0 0 0 15,0 0-1-15,0 0 1 16,6-2-9-16,0-1-3 16,0-2 0-16,0-6 0 15,0 3 8-15,0 0 5 16,0 3-7-16,0 5 1 0,3 0 4 15,0 8 6 1,0-3 0-16,0 3 1 0,-3 0-1 16,0 0 0-16,-1 0-4 15,1 0-1-15,0 0-12 16,-3-3-4-16,0-2-38 16,3-3-14-16,0 0-13 15</inkml:trace>
  <inkml:trace contextRef="#ctx0" brushRef="#br0" timeOffset="380031.9926">5458 15626 136 0,'-3'14'52'0,"6"-7"-28"0,-3 7-28 0,0-6 8 16,0 5 7-16,0 0 7 15,0 3 2-15,0 0 3 16,-3-3-13-16,0 0-3 0,3-2-3 15,0-1-5-15,0-2 1 16,0-2-11-16,-3-1-3 16,0-2 7-16,0-3 3 15,0-3-1-15,0-2 1 16,0-3 0-16,-3-3 2 16,3 1 5-16,0-1 6 15,0-2 1-15,0 2 4 0,3-2-3 16,0 0-1-16,3-3-2 15,3 5 2-15,3-2-3 16,0-5-2-16,3 2 0 16,0 5-1-16,3 3-2 15,0 8-2-15,-1 0 1 16,1 5-1-16,-3 1 8 16,-3 2 5-16,-3 2-2 15,-6-2 1-15,-3 8-5 16,-6-5-2-16,0-1-16 15,0-2-5-15,3 0-25 16,0-3-11-16,1-2-42 16</inkml:trace>
  <inkml:trace contextRef="#ctx0" brushRef="#br0" timeOffset="380400.4581">5604 15584 172 0,'0'3'66'0,"0"10"-36"0,3 5-31 0,-3-10 15 16,3 3 1-16,0-1 3 15,0 4-3-15,3-4-1 16,0 1-8-16,2-1-2 0,1-2 0 16,0-5-7-16,-3-3 0 15,3-3-12-15,-3-2-3 16,0-3 2-16,0 0 5 15,-3-5 4-15,0 2 4 0,0 3 2 16,0 1 5 0,-3 1 2-16,0 6-2 15,3 6-1-15,3 1 5 16,-6 4 5-16,9 0-9 16,-3-1-2-16,0 1-2 15,3-1 0-15,0-2-9 16,-3-2-4-16,0-6-31 15,-1-3-55 1,1 0 10-16</inkml:trace>
  <inkml:trace contextRef="#ctx0" brushRef="#br0" timeOffset="380589.7864">5788 15465 156 0,'0'5'57'0,"3"6"-30"0,0 10-16 0,0-8 15 16,0 3-3-16,0 5 0 16,0 0-10-16,0-2-5 15,3-1-5-15,0 1 0 0,0-6 0 16,0 3-26-16,0-5-11 16,3-3-56-1</inkml:trace>
  <inkml:trace contextRef="#ctx0" brushRef="#br0" timeOffset="380883.0248">5955 15558 176 0,'-3'-3'68'0,"6"0"-36"0,-6 6-31 16,3-3 16-16,-3 3 0 15,-3 2 2-15,0 3-6 16,0 0 0-16,3 2-8 15,0 1-3-15,3-3-1 0,3 0-1 16,0 0 2-16,3-3 1 16,0 6 3-16,-3-4 1 15,0 1 1-15,-3 0-2 16,-3 0-1-16,-3-2-6 0,-3-1 1 16,0-2-13-1,0-3-7-15,0 0-20 0,0 0-10 16,3 0-39-1</inkml:trace>
  <inkml:trace contextRef="#ctx0" brushRef="#br0" timeOffset="381176.532">6050 15616 192 0,'-9'0'74'0,"9"10"-40"0,0 4-38 0,0-7 13 15,0 1-5-15,0 3 0 16,3 0 11-16,3-1 7 0,3 1-11 16,0-1 3-16,3-4 0 0,0-4-7 15,0-2-2-15,0-5-5 16,-3-3-1-16,0 0-1 16,-3-2 0-16,-3 2 8 15,-3 0 4-15,-3-3-5 16,-3-5-3-16,-3 11-1 15,-3-3-1-15,0 3-18 16,0 2-8-16,0 0-30 16,3 3-15-16</inkml:trace>
  <inkml:trace contextRef="#ctx0" brushRef="#br0" timeOffset="381451.2999">6169 15587 160 0,'15'13'63'0,"-9"-8"-34"0,-3 8-30 0,3-5 12 16,0 0 4-16,0 0 2 15,-3 0 7-15,3-3 5 16,-6 1-16-16,0-1-3 0,0-2 1 16,-6-1-3-1,3-2 3-15,0-2 3 16,0-4-6-16,6 1-2 15,0-6-3-15,6-2 0 0,-3 0-7 16,0 2 1 0,3 1-23-16,0 5-8 15,0-1-29-15,2 4-11 16,-2-1-9-16</inkml:trace>
  <inkml:trace contextRef="#ctx0" brushRef="#br0" timeOffset="381627.4865">6351 15581 196 0,'0'16'74'0,"0"-13"-40"0,3-1-24 0,0 6 20 0,3 0-12 16,0 0-2-16,3 0-7 15,-3 0-1-15,3 0-5 16,-4-3 0-16,1 1 3 0,3-4-12 16,0 1-5-16,6-6-48 15,0-2-6 1,-3-3-44-16,0-8 19 15</inkml:trace>
  <inkml:trace contextRef="#ctx0" brushRef="#br0" timeOffset="381782.8095">6518 15544 200 0,'-9'0'77'0,"9"11"-42"0,-9-1-32 0,6 1 15 16,-6 8 0-16,-3 2 3 16,-3 5-9-16,0 3-2 15,0 0-6-15,0 3-3 0,3-3 0 16,1 0-15-16,2-7-5 15,3-1-39-15,0-8-17 16</inkml:trace>
  <inkml:trace contextRef="#ctx0" brushRef="#br0" timeOffset="382006.8562">6571 15383 192 0,'9'-19'71'0,"0"19"-38"0,3 6-28 16,-6 4 17-16,6 6 5 15,3 8 6-15,-3 2 5 16,-1 14 1-16,-2-3-21 16,-3 0-6-16,-3 3-1 0,-15 0-5 15,-5-1 2-15,-13 6-51 16,-12-2-23-16,-3-9-64 15</inkml:trace>
  <inkml:trace contextRef="#ctx0" brushRef="#br0" timeOffset="384258.3929">6654 14854 124 0,'0'-3'49'0,"0"0"-26"0,0 3-3 0,0 0 19 0,0 0 1 16,0 0 0-16,0 8-15 15,0 0-7-15,3 11-11 16,0 10 6-16,0 0 4 0,-3 0-7 16,6 0-3-16,0-2-4 15,0-3 0-15,-3-3-2 16,0-5 2-16,0-6-15 16,0 1-7-16,3-6-19 15,-3-2-8-15,0-6-20 16,0-2-44-1,3-3 24-15</inkml:trace>
  <inkml:trace contextRef="#ctx0" brushRef="#br0" timeOffset="384453.0486">6741 14878 172 0,'0'-8'66'0,"3"5"-36"0,0 0-20 0,-3 3 20 16,0 0-5-16,6 3 0 15,0 2-2-15,0 6 0 16,0 7-13-16,0 9-1 0,-4 2 1 15,1 0-8-15,0-3-3 16,0-2 0-16,0 3 2 16,0-3-13-16,0-6-7 15,-3-2-30-15,0-16-79 32</inkml:trace>
  <inkml:trace contextRef="#ctx0" brushRef="#br0" timeOffset="384648.8153">6705 15023 244 0,'-6'-3'90'0,"6"6"-48"0,3-3-47 16,-3 0 17-16,6 0 2 16,3-3 3-16,3 3-8 15,3 0-5-15,0 0-3 16,3 0-15-16,-1 0-3 0,4 0-37 15,3 0-18-15,0-2-22 16</inkml:trace>
  <inkml:trace contextRef="#ctx0" brushRef="#br0" timeOffset="384806.2023">6988 14999 224 0,'0'-2'85'0,"3"17"-46"0,0-1-46 0,-3-4 16 15,0 1-10-15,0 2 0 16,3 0-1-16,0 1 0 16,-3-4-58-16,6-2-26 15,-6-3 7-15,0-5 9 16</inkml:trace>
  <inkml:trace contextRef="#ctx0" brushRef="#br0" timeOffset="384963.6656">6970 14912 160 0,'0'-8'63'0,"6"3"-34"0,3-6-54 15,-3 6 1-15,3 0-4 16,6-3 4-16,-6-3-24 16,2 0-8-16</inkml:trace>
  <inkml:trace contextRef="#ctx0" brushRef="#br0" timeOffset="385108.8114">7143 14782 192 0,'0'3'74'0,"0"2"-40"0,0 8-33 16,0-2 16-16,0 5-7 16,0 10 2-16,0 9-5 15,0-3-2-15,3-3-2 0,0-3-3 0,0-2 3 16,0-6-13-16,0 1-67 31,-1-6-47-31,1-2 39 16</inkml:trace>
  <inkml:trace contextRef="#ctx0" brushRef="#br0" timeOffset="385277.926">7024 15002 244 0,'-9'-3'93'0,"12"3"-50"0,3-16-52 0,0 14 14 15,-1 7 1-15,4-8 6 16,12-2-4-16,3-6-2 0,6 1-67 15,3-1-31 1,-4-2-3-16,16 0 2 0</inkml:trace>
  <inkml:trace contextRef="#ctx0" brushRef="#br0" timeOffset="385905.5204">7601 14819 204 0,'0'0'77'0,"3"6"-42"0,-3 7-26 16,3-3 22-16,0 6-8 0,0 19 1 15,0 2-11-15,-3 0-3 16,3-3-6-16,0 3-5 0,0 3 0 15,0-11-10-15,0-5-5 16,0-6-32-16,0-4-11 16</inkml:trace>
  <inkml:trace contextRef="#ctx0" brushRef="#br0" timeOffset="386150.8684">7714 14835 212 0,'3'-8'82'0,"-3"8"-44"0,3 3-38 16,0 2 18-16,0 3 3 15,0 3 5-15,0 5-6 16,0 15-1-16,0 1-11 16,-3-3-3-16,3 0 1 0,0-2-12 15,-3-3-3-15,3-3-27 16,-3-5-9-16,0-6-59 15,0-2-31 1,-3-5 63-16</inkml:trace>
  <inkml:trace contextRef="#ctx0" brushRef="#br0" timeOffset="386328.3929">7601 15018 260 0,'0'-3'96'0,"6"3"-52"0,0-3-43 0,0 3 19 16,6 0-13-16,3-7-2 16,3 9-25-16,-1 1-12 15,7-3-49-15,9 0-21 16,-6-3 20-16,0-7 13 16</inkml:trace>
  <inkml:trace contextRef="#ctx0" brushRef="#br0" timeOffset="386460.7406">7893 15039 256 0,'-3'13'96'0,"6"3"-52"0,0 0-54 0,0-8 14 0,-3 0-5 15,3 0 0-15,0-3-21 16,0 0-10-16,-3 1-68 16,6-9-30-16</inkml:trace>
  <inkml:trace contextRef="#ctx0" brushRef="#br0" timeOffset="386761.1841">7878 14893 228 0,'-9'-5'85'0,"9"2"-46"0,3-2-59 16,3 3 7-16,0-1-3 0,3-5 2 15,0 0-12-15,3 0-5 16,-1-3-15-1,7 4-6-15,-3-1 36 0,0 2 20 16,-3 1 49-16,-3 2 41 16,-3 9-29-1,0 7-24-15,-3 3-14 16,0 8-18-16,0 7-3 0,0 1-2 16,3-5 0-16,-6-1 0 15,6-2-9-15,-6-3-4 16,0-2-53-16,3-4-21 15</inkml:trace>
  <inkml:trace contextRef="#ctx0" brushRef="#br0" timeOffset="386945.2287">7902 14960 300 0,'-12'0'112'0,"18"0"-60"0,-3 0-61 15,9-6 35 1,2 9-5-16,13-11-10 16,0 3-3-16,0-1-6 15,3 1-43-15,-1 0-18 0,-2-6-74 16</inkml:trace>
  <inkml:trace contextRef="#ctx0" brushRef="#br0" timeOffset="387550.0264">8467 14856 212 0,'-3'0'79'0,"-12"3"-42"0,24 2-41 0,-6 1 13 15,0 2 6-15,-3 10 5 16,3 9-2-16,-3-1 2 16,0 0-11-16,-6 1-1 0,3-1-1 15,0-2-3-15,0 0-3 16,0 0-18-16,0-6-9 15,3-4-28-15,9-9-55 32,3-8-2-32,3-5 40 15</inkml:trace>
  <inkml:trace contextRef="#ctx0" brushRef="#br0" timeOffset="387755.9734">8562 14867 216 0,'-3'-16'82'0,"3"13"-44"0,0-2-31 15,0 5 18-15,0 0-2 16,0 0 3-16,3 5-3 16,0 6 0-16,3 5-12 15,3 13-2-15,-6 0-2 0,3 3-3 16,-3-3-3-16,0-3-5 16,3-2 0-16,0-3-22 15,0-5-57 1,-3-3 0-16,-3-5-22 15</inkml:trace>
  <inkml:trace contextRef="#ctx0" brushRef="#br0" timeOffset="387932.0944">8434 15044 264 0,'0'3'99'0,"0"-6"-54"0,18 3-46 0,-12 3 18 15,9 0-8-15,0-1 0 16,3-2-19-16,3 0-7 16,3 0 8-16,2 0-42 0,1-2-16 0,6-1-29 15</inkml:trace>
  <inkml:trace contextRef="#ctx0" brushRef="#br0" timeOffset="388053.426">8762 15073 236 0,'-6'16'90'0,"9"-5"-48"0,-3 5-51 16,3-11 14-16,0 3-25 16,-3-3-7-16,3 0-68 15,0-2-27-15</inkml:trace>
  <inkml:trace contextRef="#ctx0" brushRef="#br0" timeOffset="388380.2681">8690 14941 280 0,'-20'-24'107'0,"20"22"-58"0,3-1-66 0,6 3 12 16,-1-3-10-16,7-2-1 16,3-3-13-16,0 0-7 15,0-2-31-15,3-1-15 16,-3 3 15-16,-4 0 7 15,1 3 206 17,-3 10-61-32,-3 6-15 15,0 10-39-15,0 11-22 16,-3-1-5-16,0 1-1 0,0 0-2 16,0-3 2-16,3 3 0 0,0-1-17 15,-3-7-7-15,0-5-72 16,0-9-42-1,0-10 56-15</inkml:trace>
  <inkml:trace contextRef="#ctx0" brushRef="#br0" timeOffset="388563.3097">8807 15012 288 0,'-9'-5'110'0,"12"8"-60"0,6-3-61 0,-1 2 18 15,4 1 6-15,9 0 6 16,3-1-7-16,3-2-2 16,0 0-6-16,2-2-40 0,1-9-18 15,-6 1-75 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09T00:01:04.56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10200 14343 140 0,'-3'-3'52'0,"3"3"-28"0,0 0-8 0,0 0 18 16,0 0-9-16,0 0-3 16,0 0-6-16,0 0-2 15,6 3-8-15,-1-3 0 0,1 0 4 16,0 0-6-16,3 0 0 16,3 0-4-16,0 0-3 15,3 0 2-15,0-3 0 16,-3 1-2-16,0 2 0 15,-3 0-20-15,0 0-8 16,-3 0-30 0</inkml:trace>
  <inkml:trace contextRef="#ctx0" brushRef="#br0" timeOffset="232.7494">10229 14428 108 0,'-6'-3'41'0,"6"3"-22"0,0 0-3 15,0 0 16-15,0 0-2 16,0 0 2-16,6 0-9 16,0 0-2-16,3-3-12 0,3 1-5 15,3-1-1-15,0 1-2 0,0-1-1 16,0 3-6-16,-3 0-1 15,-1 0-28-15,1-3-12 16</inkml:trace>
  <inkml:trace contextRef="#ctx0" brushRef="#br0" timeOffset="652.3969">10482 14232 120 0,'-3'0'46'0,"3"3"-24"0,0 15-15 15,0-7 13-15,0-1 3 16,-3 1 3-16,0-1-7 16,0 1-1-16,0 0-11 15,0-1-4-15,0 1 0 0,1-1-4 16,-1-2 0-16,3-2 3 16,0-1 1-16,3 0-4 15,-1-2 1-15,4-3 2 0,3 0 3 16,0 0-4-16,3-3-3 15,6 1-4-15,-3-1 1 16,0 0-10-16,0 1-3 16,-3 2-18-16,0-3-4 15,-4 0-25 1</inkml:trace>
  <inkml:trace contextRef="#ctx0" brushRef="#br0" timeOffset="912.5592">10619 14237 104 0,'-3'-5'41'0,"3"2"-22"0,0 3-16 16,0 0 10-16,3 6 0 16,-3-1 22-1,0 11-1-15,0 2-9 16,0 3-2-16,-3 6-14 15,0 2 3-15,0 0 2 0,0 0-3 16,3 3-1-16,0-6-9 16,0-4-2-16,3-4-3 15,0-2 3-15,0-5-20 16,0-6-8-16,0 0-40 16</inkml:trace>
  <inkml:trace contextRef="#ctx0" brushRef="#br0" timeOffset="8016.2782">10807 14388 132 0,'0'-3'49'0,"0"3"-26"0,0 3-16 0,0-3 15 16,3 5-2-16,-3 3 3 16,3 3-4-16,-3 2 0 15,0 0-10-15,0 6-3 0,3 2 0 16,-3-2-3-16,3-1-2 15,0-5 0-15,-3-2-1 16,0-3-31-16,0-3-14 16,0 0-39-1</inkml:trace>
  <inkml:trace contextRef="#ctx0" brushRef="#br0" timeOffset="8187.3189">10816 14338 156 0,'-3'-8'57'0,"6"8"-30"0,0 0-32 0,-3 0 10 0,3 0-5 16,0 0 0-16,3 0-14 16,0 2-5-16,-1 1-43 15,1 0-18-15</inkml:trace>
  <inkml:trace contextRef="#ctx0" brushRef="#br0" timeOffset="8536.6144">10887 14428 160 0,'-3'10'63'0,"3"1"-34"0,3-1-27 0,-3-4 14 16,3 4-1-16,-3 1 3 15,0-3-10-15,0-3-2 16,0 0-4-16,3-7 1 0,-3-1 2 15,3-2-7-15,-3-3 0 16,0 0-7-16,3-5 1 16,0 0-1-16,0-1 3 15,3 4 4-15,-3 2 1 16,3 3 1-16,0 2 0 16,0 3 4-16,3 5 2 15,-3 3 0-15,0 3 1 0,0-1-2 16,-3 17 0-1,0-3-1-15,2-6 0 16,1-2 0-16,0-5-24 16,-3-4-12-16,0-1-109 31,0-22 63-31</inkml:trace>
  <inkml:trace contextRef="#ctx0" brushRef="#br0" timeOffset="8750.7021">11066 14282 156 0,'-3'0'57'0,"9"8"-30"0,-3 3-18 0,0-3 14 16,0 5-2-16,0 5-1 16,0 4-6-16,0 1-1 15,-3 1-8-15,0 8-1 0,0-3 2 16,0-2-5-16,-3-6-1 15,0-3-29-15,0-5-13 16,3-2-47 0</inkml:trace>
  <inkml:trace contextRef="#ctx0" brushRef="#br0" timeOffset="8975.7112">10968 14401 188 0,'-6'-5'71'0,"6"5"-38"0,0 0-25 16,0 0 16-16,0 0 5 15,3 0 7-15,5-3-17 16,4 1-6-16,6-4-8 16,-3 1-4-16,3 2 0 0,0 1-21 15,0-1-9-15,0 3-32 16,-4 0-13-16,-2 3-12 15</inkml:trace>
  <inkml:trace contextRef="#ctx0" brushRef="#br0" timeOffset="9388.0827">11238 14377 108 0,'0'0'44'0,"0"0"-24"0,0 0-10 0,0 0 14 15,0 0 2-15,0 0 4 16,0 0-3-16,0 0-2 16,0 0-13-16,0 0 1 0,-6 3 12 15,-3 2-2 1,-2 1-3-16,-1-1-3 15,0 3-5-15,0 0 0 0,3 0-5 16,3-3-2-16,3 0-5 16,0 3-2-16,6 0 1 15,6-2 2-15,6-1 0 16,0 3-1-16,-3 5 1 16,0-2 1-16,-4 4-1 15,1-1-1-15,-3-4 3 16,-6 4 0-16,-6-4-1 15,-6-2 1-15,-2 0-22 16,-1 0-7-16,0 0-58 16,0 0-66-16,0-3 38 15</inkml:trace>
  <inkml:trace contextRef="#ctx0" brushRef="#br0" timeOffset="11674.7439">9199 15042 124 0,'0'0'46'0,"-3"0"-24"0,6 0-8 0,-3 0 17 15,0 0-2-15,0 0 1 16,0 0-6-16,3 2-3 15,-3-2-11-15,3 3-4 0,0 2 0 0,6 3 1 16,0-5 3-16,3 2 1 16,3 0 3-16,3 1 4 15,6-1 1-15,2-2-6 16,-2 2-3-16,0-3-3 16,-3 4-2-16,0-4-6 15,-3 4 1-15,-3-4 0 16,-1 1 2-16,-2 0 1 15,-3-3 1-15,0 2-2 16,-3-2 1-16,-3-2-7 16,-3 2 1-16,0 0-19 15,0-3-6-15,-3 3-20 16,0 0-10-16,0 0-46 16</inkml:trace>
  <inkml:trace contextRef="#ctx0" brushRef="#br0" timeOffset="12066.786">9217 15200 140 0,'-6'-2'55'0,"6"2"-30"0,0 0-16 0,0 0 14 0,0 0-2 16,0 0 15 0,9 2-7-16,3 1-15 15,3 0 1-15,0-1 1 0,3 1 3 16,9 2 1-16,-4 0-7 15,1-2 0-15,0 0-10 16,-3 2-2-16,-3 0 1 16,-3 1 1-16,-1-1-1 15,-2-2-2-15,-3-1-21 16,0 1-11-16,-3 0-33 16,0-3-11-16,3 0-17 15</inkml:trace>
  <inkml:trace contextRef="#ctx0" brushRef="#br0" timeOffset="13512.1709">9878 14915 128 0,'0'0'49'0,"0"21"-26"0,0-29-14 0,0 16 14 15,0-3 6-15,0 11 7 16,3-3-6-16,-3 3-1 16,0 3-16-16,0-1 8 0,0 1 2 15,0 2-5-15,0 3 0 16,0-6-9-16,0 6-1 16,0-6-4-16,0-2-3 15,0-2 0-15,0-4-6 16,0 1-1-16,0-3-26 15,0-3-9-15,0 0-25 16,0-5-9-16,0 0-13 16</inkml:trace>
  <inkml:trace contextRef="#ctx0" brushRef="#br0" timeOffset="13839.7712">10078 15026 132 0,'0'-3'49'0,"-9"11"-26"0,12-5-18 0,-3 2 11 15,-6 3 13-15,0 5 6 16,-3 0 4-16,0 8 3 15,-3 3-23-15,-6 3-2 0,0-1 0 16,0 1-9-16,3-1-4 16,4-2-3-16,-1-3-1 0,3-2 0 15,0-3 2-15,3-6-12 16,0-2-3-16,3 0-25 16,0-3-8-16,0-5-16 15,3 0-46 1,6 0 17-16</inkml:trace>
  <inkml:trace contextRef="#ctx0" brushRef="#br0" timeOffset="14182.4422">10042 15221 152 0,'-3'8'57'0,"3"3"-30"0,-6 8-16 0,6-9 15 16,-3 3-1-16,0 1 0 15,0-1-12-15,0 0-3 16,0-2-6-16,0-1-3 0,3-2 0 16,0 3 1-1,3-1-1-15,3-10 2 16,0 0-2-16,6 0 2 15,9 0 0-15,-4 0 1 16,1-2-5-16,0-1 1 16,0 3-16-16,0 0-6 15,-3-3-14-15,0 1-2 16,-6-1-20-16,3 0-30 16,-1-2 26-1</inkml:trace>
  <inkml:trace contextRef="#ctx0" brushRef="#br0" timeOffset="14403.7861">10208 15227 152 0,'-8'-3'57'0,"8"6"-30"0,0 5-18 16,0-3 14-16,-3 6 6 15,0 4 7-15,0 9-2 16,0 11 2-16,0-4-20 15,0 6-5-15,0-5 0 0,0-3-5 0,3-2-1 16,0-6-11-16,0 5-4 16,3-12-57-16,6-6-25 15,-3-3-8 1</inkml:trace>
  <inkml:trace contextRef="#ctx0" brushRef="#br0" timeOffset="15648.5844">10494 15211 124 0,'0'-3'49'0,"3"6"-26"0,-3-3-16 0,0 0 15 15,3 5 2-15,6 0 5 16,-3 3-4-16,0 3-1 16,0 5-13-16,-3 0-4 0,0 0-1 15,0-3-3-15,0 0 0 16,0-2 1-16,3-3 2 15,-6-6-1-15,0 6 2 16,0-8 0-16,-3 0 3 16,3-2-5-16,0-4-3 15,0-2-1-15,0-2-1 16,0-1-3-16,0-2 2 16,6 0 1-16,0-1 0 0,0 4-3 15,3-1 2-15,0 3 1 16,-1 3 0-16,-2 2-3 15,3 1 2-15,0 4-1 16,0 4 0-16,-3 2 4 16,-3 2 3-16,0 3-2 15,-3-2 0-15,0 0 1 16,0-1 0-16,0-2-2 16,-3-3 1-16,3 1 0 15,0-6 1-15,0 0 0 16,0-6 0-16,0-1-2 15,3-4-2-15,3-2-2 16,0-1 1-16,0 4 1 16,0-1 2-16,3 1-1 0,0 4-1 15,0 1 1-15,6 5 3 16,2 5 0 0,-2 3 3-16,-3 3 0 15,-3 2-3-15,0 0-1 16,-3-2-1-16,0 0 1 15,0-1-7-15,0-2 1 16,-3-3-30-16,3 1-11 16,-3-4-21-16,-3-2-8 15,6-2-13 1</inkml:trace>
  <inkml:trace contextRef="#ctx0" brushRef="#br0" timeOffset="15816.7578">10878 15203 192 0,'0'-3'74'0,"3"6"-40"0,3 5-35 16,-3-3 12-16,0 6-1 15,-3 2 4-15,0 3-6 16,0 0 0-16,0-3-4 16,3 0-5-16,-3-2 0 0,3-3-41 15,-3-3-19-15</inkml:trace>
  <inkml:trace contextRef="#ctx0" brushRef="#br0" timeOffset="15997.2427">10881 15084 212 0,'-12'-3'79'0,"12"-2"-42"0,0 8-45 0,0-3 12 16,0 0-6-16,0 0-2 15,6 2-8-15,0 1-3 16,3 0-69-16,0-1-29 16</inkml:trace>
  <inkml:trace contextRef="#ctx0" brushRef="#br0" timeOffset="16433.4415">11090 15139 140 0,'-3'-2'52'0,"6"4"-28"16,-6 1-11-16,3-3 17 0,-3 3 2 15,0-1 4-15,-3 1-7 16,-3 2-1-16,-3 1-15 16,0 2-1-16,3 0-1 0,3-1-6 15,0-1-1-15,12 2-9 16,0 0 3-16,3 0 0 16,3 2-1-16,0 3 2 15,-3 1 3-15,0-1 1 16,-3 0 3-16,-3 0 3 15,-3 1 0-15,-3-1 2 16,-3-3-4-16,0-2-2 16,-3 0-5-16,-3-5 0 15,0-1-20-15,-3-4-9 16,3-1-25-16,0 1-11 16</inkml:trace>
  <inkml:trace contextRef="#ctx0" brushRef="#br0" timeOffset="16551.7532">11262 15129 220 0,'-6'-3'85'0,"6"3"-46"0,-6 3-35 15,0 0 21-15</inkml:trace>
  <inkml:trace contextRef="#ctx0" brushRef="#br0" timeOffset="16759.3417">11223 15147 415 0,'-11'8'28'0,"2"3"-14"16,0 2-10-16,9 0-5 0,3 1-1 16,6-1 0-16,0 0 2 15,-1 3 2-15,-2-3-1 0,-3 0 2 16,0 1 4-16,-3-1 4 16,-9-3-6-16,-2 1-1 15,-4-3 0-15,0-3 0 16,-3-5-13-16,3 0-7 15,0 0-22-15,3 0-11 16,3-2-47 0,9-4-43-16,0 1 52 15</inkml:trace>
  <inkml:trace contextRef="#ctx0" brushRef="#br0" timeOffset="17254.8479">11447 15174 136 0,'-3'0'52'0,"6"3"-28"0,0 7-2 15,6-5 20-15,-9 3 2 0,6 3 1 16,0 5-14-16,0 2-7 16,-1 1-13-16,-2-1-5 0,0-2 0 15,0-3-1-15,0-2 0 16,0 0-3-16,-3-9-2 15,0 6 3-15,0-8 2 16,0-2 0-16,-9-6 0 16,3-3-1-16,1-2 0 15,2-3-2-15,6 0 1 16,2-2-4-16,1 4 0 16,0 1 3-16,3 2 1 15,0-2-4-15,3 8-1 0,0-3-10 16,0 5-3-1,0 3-14-15,3-2-7 0,3-1-20 16,5 0-7-16,-2 3-29 16</inkml:trace>
  <inkml:trace contextRef="#ctx0" brushRef="#br0" timeOffset="17616.8121">11709 15179 208 0,'-9'0'79'0,"6"0"-42"0,-3 16-28 16,0-11 22-16,0 1-10 15,-6 2 0-15,0 2-6 16,0 3-1-16,3 3-8 16,0 3 0-16,3-1 4 0,3-2-8 15,3-3-3-15,9 3 0 16,-3-8 2-16,6-5 2 0,0-6 1 16,0-5-7-16,0 0 0 15,-3-5-4-15,-3 0 0 16,0 0 4-16,-3-1 3 15,0 4 1-15,-3 2-1 16,3 0 5-16,-3 3 1 16,0 5-2-16,3 5-1 15,0 3 1-15,0 2 2 16,6 4-3-16,-4-1-2 16,1-2 0-16,0-4-1 15,0 1-5-15,0-2-1 16,3-6-28-16,0-3-10 15,0-2-29-15,-3-3-9 0,3-5-2 16</inkml:trace>
  <inkml:trace contextRef="#ctx0" brushRef="#br0" timeOffset="17833.6011">11840 14830 220 0,'0'-5'82'0,"0"7"-44"0,3 6-47 15,-3 0 14-15,3 8 12 16,0 18 11-16,-3 3 1 16,0 3 3-16,0 10-18 15,-3-2-1-15,0-3 0 0,0 0-7 16,0-5-3-16,0-6-13 0,0-7-4 16,3-6-42-16,-3-5-15 15,3-8-41 1</inkml:trace>
  <inkml:trace contextRef="#ctx0" brushRef="#br0" timeOffset="18037.0987">11706 15108 272 0,'-3'0'104'0,"12"0"-56"0,6 0-54 0,-4 0 19 16,4 0-10-16,9 0 0 0,3 0-6 16,9 0 0-16,-4 0 1 15,1 0-54-15,-3 0-22 0,-3 0-25 16</inkml:trace>
  <inkml:trace contextRef="#ctx0" brushRef="#br0" timeOffset="18365.1701">12021 15163 232 0,'-12'19'88'0,"9"-6"-48"0,6-2-45 16,0-6 17-16,0 0 2 16,3 0 5-16,3-2 2 15,0 0 2-15,6-3-13 16,-3 0-1-16,3-3 1 0,0-5-6 16,-3 0-2-16,-1-8-1 15,-2 3-1-15,-3 0-3 0,-3 2 0 16,-6 1-7-16,-9 2-2 15,-2 3 5-15,-4 2 1 16,-3 0 4-16,0 6 3 16,0 0 6-16,3 7 6 15,-3 3-1-15,7 1 1 16,2 4-1-16,9 3 2 16,3 6 2-16,6-1-1 15,3-2-7-15,5-3-5 16,7 0-5-16,9-13 1 0,-3-2-23 15,3-6-12-15,-1-6-107 16</inkml:trace>
  <inkml:trace contextRef="#ctx0" brushRef="#br0" timeOffset="24917.9553">14578 13944 188 0,'0'-3'71'0,"3"6"-38"0,0-1-36 16,0 3 11-16,0 3 5 15,0 6 3-15,0 7 4 16,0 11 0-16,0 5-11 0,0 0 1 15,-3 5 3-15,0-5-5 0,0-5 0 16,0 0-2-16,0-3-1 16,0-3-1-16,0-5 2 15,0-2-3-15,0-3-2 16,0-3 2-16,0-3 0 16,3-2 5-16,0-2 5 15,0-4-3-15,6-2 2 16,3 0-7-16,3-2-1 15,2-1-2-15,1 3 1 16,0 0-7-16,0 0 1 16,0-3-17-16,3 1-6 15,-3-1-29-15,2-2-12 16,-2 0-40 0</inkml:trace>
  <inkml:trace contextRef="#ctx0" brushRef="#br0" timeOffset="25258.2108">14941 14203 180 0,'-15'-5'68'0,"9"10"-36"0,0-3-40 16,3 4 12-16,0 2 9 16,1 8 8-16,-1-1 1 15,0 1-1-15,3 3-11 0,3-1-4 16,5 1 0-16,4-3-1 15,6-6 0-15,0-2-1 0,3-5 2 16,-3-6-3 0,0-2 0-16,-1-3-3 0,-5 0-1 15,-3-2 1-15,-6-1 2 16,-3-2-1-16,-3 0-1 16,-6-1 1-16,-3 4-1 15,-2-1 0-15,-1 3 0 16,0 0-9-16,0 3-4 15,3 2-18-15,3 1-5 16,6-1-32 0,3 0-42-16,6 1 32 15</inkml:trace>
  <inkml:trace contextRef="#ctx0" brushRef="#br0" timeOffset="25547.0138">15066 14245 160 0,'0'24'63'0,"0"-5"-34"0,12-1-19 16,-6-7 20-16,3-1-7 16,0 3 1-16,0 1 2 15,3-1 3-15,3-3-15 16,0-4-4-16,-1-6-2 0,1-3 0 16,-3-5 2-16,0-2-5 15,-3-1-1-15,-3 0-2 16,-6-2 1-16,-3-3-2 15,-3 0 2-15,-3 1-4 0,-3 1 0 16,0 4-19-16,-3 2-9 16,7 5-12-16,-4-2-4 15,3 2-124 1,12 3 82 0</inkml:trace>
  <inkml:trace contextRef="#ctx0" brushRef="#br0" timeOffset="25963.8789">15245 14253 172 0,'3'24'66'0,"3"-8"-36"0,9 16-22 0,-15-14 16 15,3 6-6-15,-6 8 0 16,3 5-2-16,0-3 0 16,3-2-8-16,0-3-5 0,-3-8 0 15,-3-2 2-15,3-9 2 0,0-2 5 16,-3-8 3-16,3-5-6 15,-3-8-1-15,0-9-9 16,0-1-1-16,3-6 0 16,0-3 1-16,0 0 1 15,0 3 0-15,6 2 2 16,6-2 3-16,-3 6 2 16,2 1 3-16,1 7-3 15,3 4-2-15,0 3-5 0,3 8 0 16,0 3 2-1,-3 2 3-15,-6 0 2 0,-3 3 1 16,-6 3-2-16,-6 2 1 16,-3 0-4-16,-3 0-2 15,0-2-3-15,-3 0 1 16,-3-3-19-16,0-3-7 16,3 0-13-16,3-2-5 15,1-6-17-15,5-2-6 16,3-3-17-1</inkml:trace>
  <inkml:trace contextRef="#ctx0" brushRef="#br0" timeOffset="26352.7342">15507 14010 212 0,'3'2'82'0,"0"4"-44"0,-3-1-22 16,0-5 24-16,0 0-10 15,0 0-2-15,3 0-8 16,0 0-2-16,3-3-10 16,0-2-5-16,3-3-2 0,-1-3 1 15,1-2 1-15,0 0-4 16,-3 0-1-16,-3 2-2 15,3 3 0-15,-3 3-2 16,-3 5 1-16,3 8 1 0,3 8-1 16,-3 8 4-16,0 7 2 15,0 6 2-15,-3 3 1 16,0-3 2-16,0 0 1 16,3-8-1-16,0-2-1 15,-3-3-17-15,3-6-6 16,3-2-53-16,-3-3-21 15,3-2-17 1</inkml:trace>
  <inkml:trace contextRef="#ctx0" brushRef="#br0" timeOffset="26550.6078">15501 14325 228 0,'-9'-3'85'0,"9"6"-46"0,3-3-41 0,-3 0 14 15,0 0 11-15,6 2 8 0,0 1-3 16,6-1 0-16,3-2-15 16,2 3-3-16,4-3-3 0,0 0-8 15,0 0-4-15,-3-3-35 16,0 1-16-16,5-6-68 16</inkml:trace>
  <inkml:trace contextRef="#ctx0" brushRef="#br0" timeOffset="26652.5585">15828 14150 300 0,'-12'0'112'0,"12"0"-60"0,0 0-61 0,0 0 18 16</inkml:trace>
  <inkml:trace contextRef="#ctx0" brushRef="#br0" timeOffset="26718.0773">15816 14158 406 0,'3'8'-67'16,"0"2"-45"-16,0 4-17 15</inkml:trace>
  <inkml:trace contextRef="#ctx0" brushRef="#br0" timeOffset="26832.5277">15834 14317 260 0,'-9'2'99'0,"9"1"-54"0,0 0-53 0,0-3 16 0,0 0-13 16,0 0-1-1,3 0-55-15,3 0-23 0,3 0-7 16,-3-16 0-16</inkml:trace>
  <inkml:trace contextRef="#ctx0" brushRef="#br0" timeOffset="28320.5718">14566 14602 72 0,'-3'0'27'0,"6"3"-14"0,-3-3-11 0,0 0 9 15,0 0-7-15,0 0 0 16,0 0 0-16,0 0 0 16,0 0 4-16,0 0 3 15,0 0-4-15,0 0 1 16,0 0 1-16,0 0 2 16,0 0 1-16,0 0 0 15,0 0 0-15,0 0 2 16,0 0-7-16,0 0 0 0,0 0 3 0,0 0-4 15,0 0 2-15,0 0-3 16,0 0 2-16,0 0 5 16,0 0 4-16,0 0-2 15,0 0 0-15,3 3-6 16,-3-3-3-16,0 0-2 16,0 0-3-16,0 0-2 15,0 0-1-15,0 0 4 16,0 0 1-16,0 0-3 15,0 0-1-15,0 0 3 16,0 0 1-16,0 0 4 0,0 0 1 16,0 0-3-1,0 0-3-15,0 0 0 0,0 0-1 16,0 0 0-16,0 0 2 16,3 2-6-16,-3-2 1 15,0 0 3-15,6 3 4 16,0 0-1-16,0-3-2 15,0 0 2-15,0 0 0 16,3 0 1-16,3 0 0 16,0-3-2-16,3 3 1 15,-1-3-2-15,4 3 2 16,0-2-2-16,-3-1 2 16,3 0-2-16,0-2-1 15,3 5-2-15,-1 0 1 0,1-3 3 16,0 3 1-1,3-2-4-15,3-1 1 16,-1 0 0-16,1 3 2 0,0-2-1 16,-3 2-1-16,0 0 5 15,-1-3 1-15,1 1-5 16,0 2 0-16,0 0 1 16,0-3 1-16,0 0-4 15,2 1 1-15,1-1 0 16,0-5 0-16,0 3 2 15,-1-1 3-15,1 1 2 16,0 3 3-16,0-1-3 16,0 0-2-16,-1 1-2 15,-2 2 0-15,-3 0-4 16,3 2 0-16,-3-2 1 16,0 3 2-16,-4 2-3 0,1-7 0 15,3 4 3-15,-3 1 3 16,0-1 0-16,0-4 0 15,6-1 1-15,-4 1 3 16,1-1-2-16,-3 0-2 16,0 1-5-16,0 2-2 15,-3 0 1-15,0 0 2 16,-4 5-2-16,-2-8 0 16,0 1-23-16,-3-1-10 15,0 0-101 1</inkml:trace>
  <inkml:trace contextRef="#ctx0" brushRef="#br0" timeOffset="31731.9283">16072 14105 104 0,'0'-3'41'0,"0"6"-22"0,6 2-11 0,-6-5 26 16,3 8-4-1,0 5-1-15,0 6-1 16,-3-1-16-16,3 6 0 0,-3-3 1 0,0-2-5 16,0-1-2-16,0-2-1 15,0-2-1-15,0-4-2 16,0-2 1-16,0-3 4 15,-3-2 6-15,0-3-5 16,0-3 0-16,0-2-2 16,3-3 1-16,0-5-4 15,0-3-2-15,0 0 0 16,3-2-1-16,3-1 0 16,0 1 0-16,3 2 2 15,-3 0 3-15,3 5 0 16,0-2 0-16,3 8-3 15,3 2-2-15,0 6 5 0,-4 5 1 16,1 8 2-16,0-3 0 16,-3 3 0-16,-3 5 0 15,0 3-4-15,-3-1-3 16,0-4 0-16,0-3-1 16,0-3-7-16,-3-2-3 15,3-3-19-15,0-3-8 16,0-2-28-16,-3-3-11 15</inkml:trace>
  <inkml:trace contextRef="#ctx0" brushRef="#br0" timeOffset="32103.8876">16299 14147 184 0,'-3'6'71'0,"6"2"-38"0,0 2-25 15,-1-5 16-15,4 3-8 16,0 0 1-16,3 0-8 16,0 0-1-16,0 0-4 15,0-3-3-15,3-2 2 0,-3-3-2 16,0-3 2-16,-3-2-7 16,0 0 1-16,-3-3-10 15,0 0-2-15,-3 0-3 16,-6 0 1-16,-3 3 7 15,0 2 5-15,-3 3 8 16,-3 5 6-16,0 1-1 16,3 4 3-16,0 1-2 15,4 5 2-15,-1 5 3 0,3-3 1 16,3-2-6-16,3-2-1 16,6-1-4-16,3-3-3 15,2-2-7-15,4-2-1 16,3-4-37-16,3-2-13 15,6-5-37 1</inkml:trace>
  <inkml:trace contextRef="#ctx0" brushRef="#br0" timeOffset="32764.2967">16495 14155 184 0,'-3'13'71'0,"6"-2"-38"0,0 8-21 15,0-9 19-15,3 6-10 16,0 0-1-16,0 0-12 16,3-3-5-16,0 0-2 15,0-2 1-15,-3-3 3 0,-1-3 0 16,1 0 0-16,-3-2-1 15,-3-3 0-15,3 0-2 16,0-5 1-16,0-6-2 16,-3-2 2-16,0-3-2 15,0 0 2-15,0-2-4 0,0-4-2 16,0 1 2-16,0 5 0 16,3 3-2-16,-3 3 2 15,0 2-8-15,3 0-4 16,0 2-2-16,3 6 1 15,-3 3 3-15,6 8 5 16,-3-3 3-16,6 2 2 16,0 1 1-16,3-1 0 15,-3-2-3-15,0 0 2 16,0-5 3-16,-4-1 3 16,1-2-2-16,0-2 0 0,0-3 1 15,0-1 0 1,-3-2-2-16,-3 3-2 0,-3-3 1 15,0 3-1-15,-3 0-7 16,-3 2 0-16,-3 0 3 16,-3 6 2-16,-3 5-1 15,1 5 2-15,-1 0 5 16,6 6 2-16,0 2 2 16,3-3 2-16,3-2-1 15,9 0 0-15,6-3-8 16,0-2 0-16,3-6-12 15,-1-2-5-15,1-3-21 16,0-5-9-16,0-9-33 16,-3 1-23-1,0 0 47-15</inkml:trace>
  <inkml:trace contextRef="#ctx0" brushRef="#br0" timeOffset="33036.8476">16790 14158 176 0,'-3'-5'66'0,"3"7"-36"0,0 4-29 0,3-1 14 16,0 3 3-16,0 0 3 15,0 2 1-15,0 1-2 16,0 5-10-16,0-3-2 0,0-2 2 16,-1-4-4-16,1 1-1 15,0-2 0-15,-3-6-1 16,0 0 0-16,0-6 2 16,0-2-1-1,0-2 2-15,0-1 2 16,0-2-4-16,3 0-3 15,3 0-4-15,0-1-1 16,0 1-1-16,3 3 3 16,3-1-20-16,6 0-8 0,-3 6-40 15,3 0-16-15,0 2-5 16</inkml:trace>
  <inkml:trace contextRef="#ctx0" brushRef="#br0" timeOffset="33425.9309">17120 14108 148 0,'0'8'55'0,"3"-3"-30"0,12 8-1 0,-9-2 24 16,0-1-13-16,-3 3-3 15,0 1-12-15,0-4-5 16,-3 1-8-16,0-1-3 0,0-2 0 16,0-2 0-16,0-4 2 15,0-2 6-15,0 0 4 16,-6 0-6-16,0-5-1 16,0 0-3-16,3-6-1 0,0-2-3 15,3 0-2-15,6 2-2 16,0 1 1-16,0-6-1 15,0 0-2-15,3 5 0 16,0 3 0-16,3 0-11 16,-1 3-5-16,1 2-16 15,3 6-5-15,-3 0-13 16,0-1-4-16,0 1-24 16</inkml:trace>
  <inkml:trace contextRef="#ctx0" brushRef="#br0" timeOffset="33887.959">17287 14121 84 0,'0'0'33'0,"3"2"-18"0,0-2-2 0,-3 0 14 16,3 3 13-16,0 0 10 15,0-1-11-15,0 1-5 16,0 5-12-16,0-3-3 15,0-2-11-15,0 0 1 0,-1-1 2 16,10 1 7 0,6-3-5-1,0 0-7-15,-3-3-2 16,0 1-2-16,-3-4-2 16,-3 1-2-16,0-3 1 15,-3 0 3-15,-3-2 1 16,-3-1-4-16,0-2-1 15,-3 2 1-15,-9 1 0 0,0 2-2 16,-6 0 0-16,3 5 2 16,0 8 0-16,0 9-2 15,0 1 2-15,1 1 1 16,2 3 2-16,3 2 10 16,3 0 7-16,3-2-6 15,3 2-2-15,3-3-6 16,3 1-4-16,9-6 0 15,5-5-1-15,4-3-22 16,-3-2-8-16,0-8-42 0,0-1-17 16,-3-2-13-1</inkml:trace>
  <inkml:trace contextRef="#ctx0" brushRef="#br0" timeOffset="34815.6903">17528 14166 136 0,'-6'0'52'0,"9"0"-28"0,-3 0-17 0,0 0 13 16,0 2 3-16,0-2 6 15,3 3-1-15,9-3 1 16,-3 3-16-16,6-1-1 0,-1-2-1 16,1 0-6-16,-3 0-1 15,0 0-7-15,0 0 0 16,0 0-41-16,-3 0-16 16,3-2-33-1</inkml:trace>
  <inkml:trace contextRef="#ctx0" brushRef="#br0" timeOffset="35214.3962">17700 14084 156 0,'-2'-21'60'0,"2"21"-32"0,0 0-24 15,0 0 15-15,0 0 2 16,0 0 22-1,2 15-6-15,1 4-19 16,0 2-1-16,3-2-3 0,0 2-7 16,0-5-2-16,0 0-3 15,0-3-2-15,0 3 3 16,-3-3 0-16,0-2-4 16,0-4 1-16,-3-1 0 0,0-1 0 15,0-5 2-15,0-3 1 16,3 1 1-16,0-1 0 15,0 0-2-15,0-4-2 16,6-1 3-16,0-3 0 16,0-2-1-16,-3 0-2 15,6-1 1-15,-3-2 1 16,0 6-12-16,-4-1-3 16,1-5-18-16,0 8-6 15,0 3-26-15,-3-5-13 16,3 2-8-1</inkml:trace>
  <inkml:trace contextRef="#ctx0" brushRef="#br0" timeOffset="35383.9543">17900 14116 196 0,'0'7'74'0,"0"7"-40"0,3 4-35 16,0-7 12-16,-3-3-1 15,0 2 4-15,0 1-6 16,0-1-2-16,0-2-3 15,3 0-11-15,-3-2-3 0,3-4-73 16,-3-2-45 0,3-2 57-16</inkml:trace>
  <inkml:trace contextRef="#ctx0" brushRef="#br0" timeOffset="35556.4121">17897 13973 200 0,'-6'-14'74'0,"9"12"-40"0,-3-4-33 0,0 6 16 16,3 0-11-16,0-2-3 15,-3 2-5-15,6 2-1 16,0 4 2-16,0-1-33 0,0 3-14 16,3 0-34-1</inkml:trace>
  <inkml:trace contextRef="#ctx0" brushRef="#br0" timeOffset="35685.7565">18064 14057 176 0,'0'-2'68'16,"0"4"-36"-16,0-4-37 0,0 2 80 15,-6 2-25-15</inkml:trace>
  <inkml:trace contextRef="#ctx0" brushRef="#br0" timeOffset="35916.444">18040 14068 434 0,'-12'10'16'16,"3"-2"-11"-16,-3 0-4 0,6 0-1 16,3 0 0-16,0 0-3 15,9 0 0-15,6 3 2 16,0 2 0-16,0-2 1 16,-3-4 0-16,0 4 0 0,-3-3 2 15,-3 0 3-15,0 0 4 16,-3-3 2-16,-6 3 1 15,0-3-4-15,-6 1 0 16,0-1-16-16,0-2-7 16,-3-3-19-16,3 0-6 15,0 0-14-15,3-3-7 16</inkml:trace>
  <inkml:trace contextRef="#ctx0" brushRef="#br0" timeOffset="36129.0116">18162 14057 212 0,'-3'0'82'0,"3"3"-44"0,3 18-47 16,0-13 14 0,0 5 8-16,-3 3 6 0,0 0-1 15,0 3 2-15,0-4-11 16,0 1-3-16,0-2-2 0,0 1-18 15,0-1-34 1,0-4-14-16</inkml:trace>
  <inkml:trace contextRef="#ctx0" brushRef="#br0" timeOffset="36455.8768">18141 13907 240 0,'-6'-11'90'0,"9"8"-48"0,3 1-53 0,-3 2 11 15,3-3-10-15,0 0 1 16,0 1-15-16,3-6-4 16,0 0-37-16,0-5-15 15,6-1 20-15,-4 4 9 16,1 2 176 15,3 13-52-31,-3 6-11 0,0 5-25 16,-3 7-15-16,-3 7-10 15,0 4-3 1,0 6-5-16,0-3-3 0,0-3 2 0,-3-2-9 16,0-3-3-16,-3-5-57 15,0-3-61 1,0-5 28-16</inkml:trace>
  <inkml:trace contextRef="#ctx0" brushRef="#br0" timeOffset="36652.403">18165 13973 264 0,'0'-6'101'0,"12"6"-54"0,6-2-53 0,-4 2 19 16,10 0-8-16,3-3 2 16,0 0-13-16,0 1-3 15,-1-4-108-15,7 1-47 16</inkml:trace>
  <inkml:trace contextRef="#ctx0" brushRef="#br0" timeOffset="37478.984">18742 13795 188 0,'-18'3'71'0,"18"16"-38"0,0 12-34 0,0-15 15 0,0 11 1 16,0 10 3-16,0 5 8 15,0-2 4-15,3-3-16 16,-3-6-1-16,3-1 0 0,6-4-5 15,-3-2-2-15,-3-8-6 16,0-6 0-16,0 1 4 16,0-6 2-16,-3-5-5 15,3-5-2-15,0-3-7 16,0-3 0-16,3-4-1 16,0 1 1-16,3-7 2 15,6 3 2-15,0 7-3 16,0 3 2-16,-1 8 9 15,7 8 7-15,-3 3 6 0,-3 2 4 16,0 0 0-16,-6 6 2 16,-12-4-9-16,0-1-3 15,-3-1-6-15,0-3-4 16,-6-2-5-16,0 0 0 16,-3-2-16-16,0-6-4 15,1-3-15-15,-1-2-3 16,-3-6-12-16,0-2-7 15,15-14-32 1</inkml:trace>
  <inkml:trace contextRef="#ctx0" brushRef="#br0" timeOffset="37699.4929">18897 13790 220 0,'6'-5'82'0,"12"5"-44"0,-24 8-44 16,12 2 14-16,0 6 10 15,-3 5 11-15,0 8-2 16,-3 3 1-16,3 13-15 16,0-2-6-16,0-4 0 0,-3-2-4 15,9-5 0-15,0-6-10 16,0-4-5-16,-1-9-45 16,1-3-18-16,3-7-34 15</inkml:trace>
  <inkml:trace contextRef="#ctx0" brushRef="#br0" timeOffset="37989.7895">19082 14015 212 0,'-15'3'82'0,"12"2"-44"0,0 16-47 0,3-2 12 16,0-4 11-16,0 4 8 15,0 2 6-15,3-2 6 16,3 2-19-16,3-5-2 0,0-3-1 15,2-2-5-15,7-4-2 16,3-7 0-16,0-2-1 16,0-6-5-16,-6-5-1 15,-3-1-2-15,-6-4 3 16,-6-6 2-16,-6 3 4 16,-9 0-4-16,-3 2-3 15,0 3-2-15,0 6 3 16,3 2-18-16,0 3-7 0,6 2-22 15,4 3-7-15,5 0-50 16</inkml:trace>
  <inkml:trace contextRef="#ctx0" brushRef="#br0" timeOffset="38230.735">19293 14012 228 0,'-12'3'88'0,"6"2"-48"0,-9 14-40 16,9-6 18-16,-3 3 5 16,-3 0 6-16,3 2-15 0,9 3-8 15,0 1-4-15,6-4 0 0,6 1 1 16,3-6-4-16,0-3-1 16,0-2-4-16,6-8-1 15,-3-2-25-15,6-6-11 16,-7-3-29-1,1-5-52-15,-3-10 30 16</inkml:trace>
  <inkml:trace contextRef="#ctx0" brushRef="#br0" timeOffset="38448.5869">19338 13803 176 0,'3'6'68'16,"0"12"-36"-16,0 11-18 0,5-16 22 0,1 6 2 15,3 5 4-15,-3 8-10 16,0 7-2-16,-3-2-17 16,0-5-6-16,0-3 0 0,0-2-9 15,0-6 0-15,-3 0-29 16,3-8-9-16,-3-2-55 16,3-6-54-1,0-2 47-15</inkml:trace>
  <inkml:trace contextRef="#ctx0" brushRef="#br0" timeOffset="38685.738">19519 13951 156 0,'-12'-5'60'0,"3"5"-32"0,-3 3-22 0,6 2 17 15,-2 0 12-15,-7 3 8 16,0 0-5-16,-6 3-3 15,6-1-19-15,3 4-8 0,3 4-3 16,3-5-3-16,18 3-2 16,3 0 1-1,6-5-12-15,0-3-3 16,3-3-39-16,-1-10-18 16,7-1-32-1</inkml:trace>
  <inkml:trace contextRef="#ctx0" brushRef="#br0" timeOffset="42359.0156">19719 13944 204 0,'0'-3'77'0,"-3"3"-42"0,0 0-26 0,0 0 22 0,0 3-13 16,-3-1-2-16,-6 3-9 16,0 1-3-16,0-1-2 15,3 3-4-15,0 0-1 0,9 0 2 16,6 0 0-16,3 5 1 15,6 0 0-15,3 6-3 16,0-1 2-16,0 1 1 16,-7-1 0-16,1 1-3 15,-9-3 2-15,-3 2 3 16,-6-2 3-16,-3-3 2 16,-5-7 3-16,-4-4-10 15,-6-2-4-15,3 0-23 0,0 0-9 16,3 0-48-1,3 3-41 1,4-3 46-16</inkml:trace>
  <inkml:trace contextRef="#ctx0" brushRef="#br0" timeOffset="42645.7748">19888 14213 264 0,'-9'3'101'0,"-6"0"-54"0,7-1-53 16,8 1 17-16</inkml:trace>
  <inkml:trace contextRef="#ctx0" brushRef="#br0" timeOffset="42687.9356">19844 14229 293 0</inkml:trace>
  <inkml:trace contextRef="#ctx0" brushRef="#br0" timeOffset="45766.4161">17296 14520 220 0,'0'0'85'0,"3"24"-46"0,3 0-30 0,-3-11 22 16,0 8-2-16,0 3 5 15,0 5-5-15,-1 0-3 16,1-2-14-16,0-1-5 0,0-2-3 16,0-3-2-16,-3-5-2 15,0-3 1-15,0-2-1 0,0-3 4 16,0-3 5-16,0-5-10 15,0-5-3 1,9-3-3-16,-3-3-1 0,6-4-2 16,3 1 1-16,3-2 5 15,0 3 2-15,0 8 2 16,2 0 2-16,1 5 1 16,-3 5 3-16,3 5-1 15,-3 4 2-15,0-1-2 16,-9 0 0-16,3 0-8 15,-1-2-2-15,-2-3-25 16,0 0-8-16,0-6-20 16,3-2-6-16,0-5-43 15</inkml:trace>
  <inkml:trace contextRef="#ctx0" brushRef="#br0" timeOffset="46128.057">17727 14721 228 0,'-3'-5'88'0,"0"-11"-48"0,-3 24-27 0,3-5 24 15,-3-1-6-15,-2 4 2 16,-4 7-10-16,0 0-4 16,0 0-11-16,0 3-1 0,3 3 0 15,3-1 1-15,3-2 0 16,3 0-9-16,3-3-1 16,3-2 0-16,3-6 1 15,3-5-6-15,0-2 0 0,0-6-6 16,0-3-2-16,-4-2 6 15,1 0 5 1,-3 2 3-16,-3 0 3 0,0-4-1 16,-3 7-1-16,0 2 1 15,0 4 1-15,0 2-3 16,0 0 0-16,3 8 5 16,3 2 2-16,0 1-5 15,3-1-2-15,0 1 0 16,3 0 2-16,6-4-20 15,0-4-9-15,-3-3-44 16,-1-3-18-16,1-4-15 16</inkml:trace>
  <inkml:trace contextRef="#ctx0" brushRef="#br0" timeOffset="46342.9713">17876 14555 244 0,'-9'-8'90'0,"9"8"-48"0,3 2-51 0,-3 4 12 16,3 4 20-16,0 4 11 16,3 9-1-16,-3 9-2 15,3 0-17-15,0 0-7 0,3-1 0 16,0-2-11-16,0-2-2 16,0-6-26-16,0-5-11 15,0-8-44-15,8-5-64 16,-2-3 39-16</inkml:trace>
  <inkml:trace contextRef="#ctx0" brushRef="#br0" timeOffset="46583.0035">18198 14515 212 0,'-9'-53'79'0,"3"45"-42"0,-3-2-21 15,3 7 24-15,-3 0 14 16,-3 1 9-16,-3 2-33 15,3 2-17-15,-6 14-9 16,3 11-7-16,4 2 0 0,2 5 2 16,3 6 0-16,6 5 1 15,3-5 0-15,3-3-5 16,0-6-1-16,-1-4-19 16,-2-3-7-16,0-9-25 0,0-1-11 15,-3-6-46 1</inkml:trace>
  <inkml:trace contextRef="#ctx0" brushRef="#br0" timeOffset="46713.377">17951 14692 264 0,'5'-2'99'0,"4"-1"-54"0,24 0-55 0,-12 1 14 16,3-1-14-16,3 0-2 15,2 1-79-15,7-3-36 16,6-1 48-16,-4-2 26 15</inkml:trace>
  <inkml:trace contextRef="#ctx0" brushRef="#br0" timeOffset="51786.7812">16179 14597 140 0,'0'-13'52'0,"12"13"-28"0,-18-13-13 0,3 7 18 16,0-2 0-16,-2 0 3 16,-1 3-2-16,0 0 1 15,-3 2-17-15,-3 11-6 0,0 5-3 16,0 3 1-16,3 8 1 16,3 10-3-16,3 1-1 15,0 2 1-15,3 0 2 0,6 0-1 16,-3-3 0-16,3-2-1 15,0-3 0-15,0-8-5 16,-3 3 1 0,-3-5-29-16,0-6-10 0,0-10-32 15,-6-9-10-15,0-2-3 16</inkml:trace>
  <inkml:trace contextRef="#ctx0" brushRef="#br0" timeOffset="51970.9756">15935 14803 200 0,'-9'-5'74'0,"9"5"-40"0,0 0-27 16,0 0 20-16,6 0-7 16,3-2 0-16,6-1-2 15,9-2-2-15,0 2-8 16,3 0-5-16,-1 1 0 0,7 2-4 0,0 0 0 16,-6 0-23-16,-3 0-10 15,-4 0-55 1,1 2-44-16,-3 1 47 15</inkml:trace>
  <inkml:trace contextRef="#ctx0" brushRef="#br0" timeOffset="52150.6043">16284 14764 204 0,'-6'2'77'0,"9"4"-42"0,-3 7-37 0,3-5 14 16,0 2 3-16,0 4 4 15,0-1-9-15,0 0-3 0,0 0-5 16,0 1-4-16,-1-4-1 0,1-2-53 16,3-8-71-1</inkml:trace>
  <inkml:trace contextRef="#ctx0" brushRef="#br0" timeOffset="52264.9">16275 14727 176 0,'-6'-6'68'0,"9"-12"-36"0,0 26-84 16,-3-8-8-16,3 2-3 15,3 1 4-15</inkml:trace>
  <inkml:trace contextRef="#ctx0" brushRef="#br0" timeOffset="52568.7288">16361 14817 200 0,'-3'16'74'0,"6"-6"-40"0,-3 3-35 0,3-7 12 16,-3 2-1-16,0 0 4 16,3-3 1-16,-3-5 3 15,0 0-10-15,0 0 2 0,3 0 1 16,0-5-6-16,-3-3-1 16,0-3 0-16,0 0 0 15,3-2-2-15,0 0 1 16,3 2-2-16,0 1-1 15,0-1 3-15,0 3 2 16,12 0-4-16,2 3-3 16,-5 0 1-1,0 2 0-15,0-2 3 16,-3 0-23-16,0 2-11 0,0 0-27 16,-3 1-13-16,0-1-15 15</inkml:trace>
  <inkml:trace contextRef="#ctx0" brushRef="#br0" timeOffset="52888.1369">16602 14729 196 0,'0'-2'74'0,"0"4"-40"0,0 1-40 16,0-3 67-16,-3 5-23 15,-3 1-15-15,3-1-11 16,0 0-9-16,0 0-3 0,0 3 1 15,6 0-4 1,3 0 2-16,3 3 1 0,3-1 0 16,3 1 0-16,0 0 2 15,-3-1-3-15,-3 1 0 16,0-1 7-16,-3 1 4 16,-3-3 1-16,-6 0 3 15,-9-3-7-15,0-2-2 16,0-3-14-16,-3-3-7 15,0 0-22-15,3-2-9 0,3-3-19 16,3-2-9-16,6-4-8 31</inkml:trace>
  <inkml:trace contextRef="#ctx0" brushRef="#br0" timeOffset="53095.4158">16760 14573 208 0,'-3'-5'77'0,"6"10"-42"0,0 3-37 16,0 3 14-16,0 5 9 16,0 0 9-16,0 10-5 15,0 0 0-15,0 1-14 16,-3 2-4-16,0 0-3 0,0 0-2 16,0-2 1-16,0-6-20 0,0-5-8 15,0-3-47-15,3-5-21 16,-3-8 0-1</inkml:trace>
  <inkml:trace contextRef="#ctx0" brushRef="#br0" timeOffset="53276.9212">16703 14758 272 0,'-6'-2'101'0,"6"2"-54"0,3-13-50 0,0 15 16 16,6-2 2-16,6-2 2 15,6-4-6-15,6 4-2 0,9-1-5 16,-4 3-7-16,4-5-1 16,-3-1-75-16,-1-2-32 15,-5-2 1 1</inkml:trace>
  <inkml:trace contextRef="#ctx0" brushRef="#br0" timeOffset="54103.1832">18531 14666 156 0,'-12'5'57'0,"-6"22"-30"0,6 4-18 0,3-20 14 16,0 2 0-16,0 3 3 16,4 3-5-16,2-1-3 15,9-2-10-15,5-3 4 0,4-2 3 16,3-3-5-16,0-6-3 15,3-4-4-15,0-6-3 16,-3-3 1-16,-4 1 1 16,-2-4-3-16,-6 4 0 15,-6-6-6-15,-3 3 0 0,-3 2 9 16,-3-2 6-16,1 8-6 16,-4 2 0-16,3 0-15 15,3 9-38 1,6-1-5-16,3-2-41 15</inkml:trace>
  <inkml:trace contextRef="#ctx0" brushRef="#br0" timeOffset="54337.1141">18829 14449 212 0,'-15'-16'79'0,"12"11"-42"0,-9 2-23 0,3 3 20 15,0 3-11-15,0 2-3 16,0 6-9-16,-3 15-5 16,3 3-3-1,3 3-3-15,6 8 1 0,6-1 1 0,0-2 1 16,0-2-4-16,0-4 1 16,0-4 0-16,0-3 0 15,-3-8-40-15,0-3-18 16,0-5-52-1</inkml:trace>
  <inkml:trace contextRef="#ctx0" brushRef="#br0" timeOffset="54506.4864">18602 14674 260 0,'-6'-3'96'0,"12"6"-52"0,6-3-54 15,-3-3 14-15,6 1 1 16,12-1 6-16,3 0-5 15,-1 1-1-15,1-1-3 16,0 3-35-16,-3 0-12 0,3 0-62 16</inkml:trace>
  <inkml:trace contextRef="#ctx0" brushRef="#br0" timeOffset="55484.1327">19213 14446 184 0,'-3'0'68'0,"3"3"-36"0,3 7-26 0,0-2 17 16,0 14 1-16,-3 4 3 15,0 3-6-15,0 3 0 16,0 5-12-16,0-5-5 0,0-3-3 16,3-5 1-16,-1-3 1 15,1-3-12-15,0-4-7 16,0-4-35-16,0-2-15 15,6-3-30 1</inkml:trace>
  <inkml:trace contextRef="#ctx0" brushRef="#br0" timeOffset="55795.9685">19299 14661 160 0,'-9'8'60'0,"9"-3"-32"16,-3 21-13-16,3-18 38 16,3 8-10-16,3 0-15 15,0-3-9-15,3 0-12 16,0-2-3-16,12-6 4 16,-4-2 3-16,-2-3-4 15,-3-3 1-15,0-7-3 16,-3-1 0-16,-3-7-1 15,-3 2 0-15,-6 0-5 16,-3 0 1-16,-6 3-2 16,3 0 0-16,0 2-16 0,0 3-5 15,0 3-31 1,3-1-13-16,4 1-33 16</inkml:trace>
  <inkml:trace contextRef="#ctx0" brushRef="#br0" timeOffset="56095.4589">19469 14661 196 0,'0'18'74'0,"3"1"-40"0,0 7-31 0,0-18 17 0,2 0 3 16,4 0 6-1,0 0-7-15,3-3-1 0,3 0-12 16,0-5 1-16,3-2 1 0,3-6 0 15,0-3 1 1,-7 1 0-16,-5-1 0 0,-6-2-4 16,-6 0 0-16,-3-1-5 15,-6 4 0-15,-2-1-1 16,-7 3-2-16,3 3-8 16,0 0-3-16,3 2-29 15,3 3-14-15,3 0-36 16,6 0-53-1,6 0 41-15</inkml:trace>
  <inkml:trace contextRef="#ctx0" brushRef="#br0" timeOffset="56485.2195">19674 14690 196 0,'0'26'74'0,"6"-7"-40"0,0 7-38 0,0-10 15 16,-3 5 14-16,0 3 8 15,3 5-1-15,0 5 1 16,0-4-19-16,0-7-8 0,0-1-4 16,2-7-2-16,-2-1 2 15,-3-4 5-15,-3-18 8 16,3-8-6 0,-3-2-4-16,-3-9-4 15,0-2-3-15,0-2-1 16,0-9-3-16,3 3-1 0,3 5 1 15,0 3 2-15,3 3-1 16,3 7 4-16,0 6-2 16,6 5 1-16,0 5 6 15,3 9 5-15,-6 7 6 16,0 5 3-16,-12-2-1 16,0 0 2-16,-9-3-8 15,0 0-2-15,-3-2-10 16,-3-3-4-16,0-5-30 15,-3-3-15-15,3-8-91 16</inkml:trace>
  <inkml:trace contextRef="#ctx0" brushRef="#br0" timeOffset="57130.537">20421 14372 188 0,'-6'-10'71'0,"3"7"-38"0,-3-2-28 0,3 2 19 16,-3 0 7-16,-3 3 5 15,0 0-7-15,-8 0-5 16,-1 6-14-16,0 4-9 0,3 6-3 16,3 8-2-16,3 13 0 15,3 3 3-15,6-1 2 16,6-2 0-16,-3 8 2 0,0-10-2 15,6-6-1-15,-6-5-4 16,3-6-2 0,0-2-26-16,-9-5-9 0,0-11-43 15</inkml:trace>
  <inkml:trace contextRef="#ctx0" brushRef="#br0" timeOffset="57328.1886">20186 14579 264 0,'-12'-3'101'0,"15"6"-54"0,-3-3-55 16,6 0 24-1,3 0-7-15,3 0-5 0,0 0-2 16,6 0-1 0,5 0-12-16,1 0-3 0,0 0-35 0,-3 0-13 15,0 0-36 1</inkml:trace>
  <inkml:trace contextRef="#ctx0" brushRef="#br0" timeOffset="57428.5516">20442 14618 204 0,'0'19'77'0,"-3"-11"-42"0,3 5-32 0,0 0 17 15,0-2-12-15,0 5-2 16,0-3-4-16,3-3 1 16,0 1-2-16,0-3-25 0,0-3-11 0</inkml:trace>
  <inkml:trace contextRef="#ctx0" brushRef="#br0" timeOffset="57580.9339">20424 14489 252 0,'-15'-22'96'0,"15"20"-52"0,0-1-71 16,0 3 7-16,6-3-39 15,0 1-15-15,3-1-3 16,3-2-1-16</inkml:trace>
  <inkml:trace contextRef="#ctx0" brushRef="#br0" timeOffset="57761.4143">20576 14452 228 0,'-6'21'85'0,"12"5"-46"0,-6 22-43 0,3-27 13 16,-3 3-7-16,0 8-2 15,3-3 3-15,0-6 0 16,-3-1-1-16,3-4-2 0,0-2 1 15,0-5-17-15,0-3-6 16,3-6-66 0,3-4-37-16,-3-12 56 15</inkml:trace>
  <inkml:trace contextRef="#ctx0" brushRef="#br0" timeOffset="57963.2963">20632 14399 216 0,'3'0'82'0,"3"8"-44"0,-3 7-36 0,0-4 19 0,3 15 4 16,0 4 7-16,0 4-8 15,0-2-2-15,0 5-13 16,0 2-3-16,0-7 0 0,0-5-8 16,6-4-3-16,0-4-44 15,-3-6-19-15,9-5-50 16</inkml:trace>
  <inkml:trace contextRef="#ctx0" brushRef="#br0" timeOffset="58232.3183">20894 14579 276 0,'-6'-6'104'0,"3"6"-56"0,-3 3-43 0,3 0 22 16,-2-1-9-16,-1 3 2 15,0 1-9-15,0 4-4 16,3-2-4-16,3 0-7 0,6 3 0 16,3-1 2-16,0 6 1 15,-1 5 3-15,1-5 1 16,-3-2-1-16,-3-1-2 16,-6-3 3-16,-3 1 2 15,-3-3-4-15,-2-3-1 16,2 0-46-16,3-10-119 31</inkml:trace>
  <inkml:trace contextRef="#ctx0" brushRef="#br0" timeOffset="60448.3998">21311 14568 136 0,'-3'-3'52'0,"3"9"-28"0,-3-4-8 0,3 1 16 0,0-3-11 16,0 0-2-16,0 5-2 16,3 0 1-16,3 1-10 15,6-1 4-15,0 0 4 0,3 1-8 16,0-6-2-16,0 0-2 15,-1-3 0-15,1-5 0 16,0 3 0-16,-6-3 0 16,-3-3 0-16,-3-5-5 15,-6 1-1-15,-3 1-10 16,-3 4-3-16,-3 2 1 16,-6 10 3-16,1 9 7 15,-4 0 2-15,3 2 2 16,3 0 0-16,3 0 4 15,3 0 2-15,3 6 11 16,6-6 4-16,6 3-9 16,6 3-4-16,6-6-3 0,3-3-1 15,3-4-9-15,2-4-4 16,1-2-28-16,-3-2-14 16,-3-6-44-1,-6 0-26-15,-3 0 57 16</inkml:trace>
  <inkml:trace contextRef="#ctx0" brushRef="#br0" timeOffset="60795.2149">21499 14534 180 0,'-3'-14'68'0,"6"17"-36"0,0 10-33 0,-3-5 15 0,3 3 5 16,2 5 6-16,-2-1-2 16,3 7 0-16,-3-4-12 15,0 1-2-15,0-3-2 0,0-3-1 16,0-3 1-16,-3-2-2 15,0-8 0-15,3-2 1 16,0-4 1-16,3-2-6 16,-3-2 0-16,3-6-1 15,3 0 0-15,3 0-3 16,0-5 2-16,3 13 3 16,3 3 1-16,-3 5-6 15,-1 5-2-15,-2 0 2 16,0 9 3-16,-3-4 1 0,0 3 2 15,-3-2-2 1,0-3-1-16,-3 0-6 0,0-3-1 16,0-2-32-16,-3-3-12 15,3-3-45 1,3-2-29-16,0-3 55 16</inkml:trace>
  <inkml:trace contextRef="#ctx0" brushRef="#br0" timeOffset="61010.5493">21743 14338 260 0,'-6'-3'99'0,"6"6"-54"0,0 7-53 0,0-2 16 0,0 8 7 16,0 5 7 0,0 8-6-16,3 8-4 0,0 1-7 15,0-4-4-15,0-5 2 0,3-3-2 16,0-2-1-16,-3-3-24 15,-1-2-11 1,1-11-161 0,0-5 71-16</inkml:trace>
  <inkml:trace contextRef="#ctx0" brushRef="#br0" timeOffset="61217.4715">21641 14478 244 0,'-14'-3'93'0,"17"6"-50"0,11-6-37 0,-8 3 22 16,3-2-2-16,0-1 2 15,3 0-15-15,3 3-6 16,3 0-4-16,0 0-7 0,3 0 0 16,-4 0-38-16,1 0-16 15,-3 0-57 1,0 0-29-16,3-2 70 15</inkml:trace>
  <inkml:trace contextRef="#ctx0" brushRef="#br0" timeOffset="61378.1131">21883 14499 244 0,'-3'21'93'0,"6"6"-50"0,0-6-50 0,-3-10 14 0,0-1-3 15,0 6 2 1,0-3 0-16,0-2-1 0,3-3-3 15,2 0-2-15,1-3-63 16,-3 0-28-16,-3-5-3 16</inkml:trace>
  <inkml:trace contextRef="#ctx0" brushRef="#br0" timeOffset="61497.4349">21894 14454 200 0,'-11'-8'74'0,"14"8"-40"0,8 0-84 0,-5 0-48 16,6 0 8 0</inkml:trace>
  <inkml:trace contextRef="#ctx0" brushRef="#br0" timeOffset="61978.9592">22011 14576 180 0,'8'18'68'0,"-10"-4"-36"0,2-1-11 0,0-8 25 16,0 3-15-16,0-3-3 15,0 1-5-15,0-6-3 16,0 0-10-16,0 0 5 0,0 0 4 16,2-3-8-16,1-5-1 15,0-2-6-15,3-4-1 0,0-7-1 16,0-3-2 0,3 6-4-16,-3 2-2 0,0 3-11 15,6 5-23 1,3 10-1-16,0 1 5 15,-3 10 5 1,0 1 18-16,0-4 7 0,-1 1 7 16,1-3 2-16,0-3-1 15,0 0-2-15,0-5 1 16,0-2-1-16,0-1 0 16,-3-8 0-16,0 1 0 15,-6-9-3 1,-3 3 0-16,-6 3-1 15,-3 3 3-15,0 4 2 0,-3 4 4 16,0 17 7-16,-3-1 2 16,-6 2-1-16,6 5 2 15,4 3 3-15,8-1 3 16,6-7-2-16,3 5-2 16,5-2-9-16,7-6-5 15,6-2-13-15,3-9-6 16,6-2-76-1,5-2-69-15,-2-9 50 16</inkml:trace>
  <inkml:trace contextRef="#ctx0" brushRef="#br0" timeOffset="64460.0872">22874 14343 88 0,'3'-3'35'0,"0"1"-18"0,-3-1-2 16,6 3 15-16,-3-3 4 15,-3 3 1-15,0-2-1 16,0-1-1-16,0 3-18 16,-3-2 4-16,-3 2 2 0,-9 2 2 15,0 1 3-15,-6-1-3 16,0 4 0-16,-3-1-10 16,1 0-3-16,-1 1-2 15,0 2 0-15,6-3-4 0,0 0-3 16,9 0-3-16,0 1-1 15,3-1-1-15,6 0 3 16,6 1 0-16,6-1 1 16,9 3-3-16,6 0 0 15,9 0 2-15,-4 0 2 16,1 8-2-16,-3-1-2 16,0 7 2-16,-9-4 0 15,-1 3 7-15,-11-5 4 16,3 0 6-16,-12-3 2 15,-3 3 4-15,-9-3 3 16,-3-5-11-16,-5 0-5 16,-4-2-4-16,-3-4-1 0,0-2-5 15,3 0-1-15,1-2-17 16,2 2-7-16,3-3-18 16,6 3-5-16,3-3-29 15,6 1-11-15,3-1-20 16</inkml:trace>
  <inkml:trace contextRef="#ctx0" brushRef="#br0" timeOffset="64758.1206">22737 14293 212 0,'-3'-19'82'0,"3"17"-44"0,0 2-29 0,0 0 19 16,0 0-14-16,0 0 17 16,6 10 4-1,3 6-19-15,0 11 4 0,0 7-2 16,-3 14-8-16,0-1-3 16,-1 1 0-16,1-3 0 15,0 0-3-15,-3-6-3 16,3-7 2-16,-3-5 0 15,0-6-15-15,0-5-6 0,0-6-53 16,0 1-23 0,6-3-27-16</inkml:trace>
  <inkml:trace contextRef="#ctx0" brushRef="#br0" timeOffset="65867.5261">23290 14557 124 0,'9'-2'46'0,"-6"2"-24"0,-15 0-17 0,12 0 11 16,0 0-7-16,0 0-5 15,0 0-3 1,0-6 0-16,0 1-4 0,0 3 2 16,3-4 5-1,0 4 9-15,0-1 4 16,-3 0 5-16,0 1 1 15,0 2-4-15,-3 0-1 16,0 8-10-16,3-3-3 16,-3 8-1-16,3 0 4 15,0 3 3-15,0 0-4 16,3 3 1-16,3-4-5 16,0-1-2-16,0-1 4 15,0-5 1-15,0-3-5 16,-3 0 0-16,6-2-1 15,-3-3 2-15,0-3-1 16,0 1 2-16,-3-6 0 16,3 0-4-1,-3 0 1-15,-3 0 0 16,3 5 0-16,0 1 0 16,-3-1 0-16,0 3-5 15,0 0 1-15,6 5 4 16,0 1 4-16,-3 2-1 0,9 0 0 15,-3 0-1-15,-1-1-2 16,1-1 9-16,3-6 6 16,0 0-3-16,3-3-2 15,-3-2 1-15,-3 0 0 16,0-1-3-16,-3-2 0 16,0 0-3-16,-3-2 2 15,-6-1-4-15,0 1 0 16,-6-1-14-16,0 0-6 15,3 3-26-15,0 3-13 16,0 0-67 0</inkml:trace>
  <inkml:trace contextRef="#ctx0" brushRef="#br0" timeOffset="66047.6008">23576 14589 204 0,'3'16'77'0,"-3"-3"-42"0,6 3-41 16,-3-11 12-16,-3 3-9 16,0 0 2-16,0-2 1 15,6-1 0-15,-3 0-66 16,-3-5-28-16,3 5 27 16,-3-5 15-16</inkml:trace>
  <inkml:trace contextRef="#ctx0" brushRef="#br0" timeOffset="66196.9359">23538 14420 232 0,'-9'-8'88'0,"9"5"-48"0,6 1-82 0,-3 2-1 16,2-3-23-16,4 0-7 15,-3-2 18-15,9 0 7 16</inkml:trace>
  <inkml:trace contextRef="#ctx0" brushRef="#br0" timeOffset="66377.4168">23677 14332 220 0,'0'3'85'0,"3"8"-46"0,-3 10-37 16,6-8 17-16,-3 6-8 16,-3 15-1-16,6-2-4 15,-3 2-1-15,0-2-3 16,-3-6-2-16,0 1 1 0,0-3-19 15,0-8-5-15,0 5-121 32</inkml:trace>
  <inkml:trace contextRef="#ctx0" brushRef="#br0" timeOffset="66590.9844">23567 14499 220 0,'-9'-18'85'0,"9"34"-46"0,0-9-39 16,0-7 18-16,9 3 10 0,0-6 9 15,3 1-13-15,6-1-5 16,3 1-12-16,3-1-5 0,2 0-1 16,-2 1-26-16,3-4-10 15,-6 1-22-15,-3-3-7 16,-3 0-34-1</inkml:trace>
  <inkml:trace contextRef="#ctx0" brushRef="#br0" timeOffset="66918.7484">23829 14346 176 0,'-3'-6'66'0,"6"6"-36"0,-3 3-35 16,3 5 27 0,3 5-3-16,-3 8 11 15,3 9 3-15,-3 7-17 16,0 0 2-16,3-3 2 0,-3-2-7 15,-3-6 0-15,6-2-7 16,-3-5-2-16,0-6-2 16,-3-3 1-16,3-2 0 15,-3-2 3-15,0-6-1 16,6-6 0-16,0-2-10 16,-3-5-4-16,9-8-4 15,6 0 0-15,-7 0 7 16,7 2 3-16,-6 14 3 15,6 2 2-15,0 11 10 0,-3 3 7 16,3 2 1-16,-6 3 3 16,-4 2-11-16,1-2-2 15,-6-3-11-15,6 3-59 16,-3-2-25 0</inkml:trace>
  <inkml:trace contextRef="#ctx0" brushRef="#br0" timeOffset="69065.122">24448 14459 156 0,'-9'-5'57'0,"9"3"-30"0,0-4-16 16,-8 6 15-16,5-2-1 15,-15-1 2-15,6 3-6 16,-6 0-1-16,6 5-11 16,-3 3-1-16,0 8 2 0,0 5-6 15,0 3-2-15,7 0-1 16,5 0-1-16,3-1 2 0,8-1 1 16,1-6 3-16,6-6 1 15,6-2-6-15,-3-5-2 16,3-6-7-16,-3-2-2 15,-6-6 5-15,5-2 4 16,-5-16 2-16,-3 0-1 16,-6-6-2-16,3 1 1 15,-6 0 5-15,0-1 5 16,-6-2-1-16,6 5 1 16,-6 6 6-16,3 5 2 0,0 8-8 15,0 2-3-15,-3 19 0 16,6 5-5-1,0 6-3 1,0 4 3-16,6 7 3 16,0 12-1-16,0-5-2 0,3-5 0 15,3-3-1-15,0-5-20 16,3-6-7-16,0-5-32 16,-3-2-13-16,3-3-33 15</inkml:trace>
  <inkml:trace contextRef="#ctx0" brushRef="#br0" timeOffset="69425.677">24627 14441 244 0,'-15'-11'90'0,"12"11"-48"0,-6 6-36 0,6-1 22 16,-3 3-11-16,-3 8-2 16,-3 5-2-16,3 0 1 15,6 0-7-15,1 3-2 0,2-5 1 16,5-1-3-16,1-2 0 15,3-5-1-15,3-3 1 16,0-6-9-16,6-2-3 16,-3-5-4-16,-6 0-2 15,3-17-1 1,-3 1 9-16,-3 3 6 16,-3 2 1-16,3 3 0 15,-6 2 3-15,3 6 2 0,-3 5-2 16,0 13-2-1,0 0 2-15,3 6 2 0,2-3-2 16,-2 2-2-16,9 1 0 16,-3-6-1-16,0 0-16 15,0-5-6-15,0-5-36 16,0-3-14-16,-3-6-27 16</inkml:trace>
  <inkml:trace contextRef="#ctx0" brushRef="#br0" timeOffset="69625.9957">24704 14285 276 0,'-12'-8'104'0,"21"8"-56"0,-6 3-56 16,3 7 5-16,3 6 2 16,-6 8 7-1,9 5 6-15,-6 11-6 0,-3 2-3 0,6-2 0 16,-6-3-4-16,6-6 0 15,-9-4-39-15,0-6-18 16,0 0-52 0</inkml:trace>
  <inkml:trace contextRef="#ctx0" brushRef="#br0" timeOffset="69835.2411">24618 14444 312 0,'-6'-6'118'0,"12"6"-64"0,9 0-61 16,-6 0 21-16,3 0-9 15,3-2 2-15,0-1-6 16,5 0-1-16,7 1 0 16,6-1-42-16,-3 0-17 0,-1 3-38 15,1 0-46 1,-9 0 48-16</inkml:trace>
  <inkml:trace contextRef="#ctx0" brushRef="#br0" timeOffset="70162.7987">24966 14420 212 0,'-3'0'82'0,"-3"0"-44"0,6 2-25 0,-3 1 22 15,0 2-12-15,-3 3-3 16,-2 3-7-16,2 13-1 16,-3 0-7-1,3-1-1-15,-3-1 0 0,9-4-5 0,0 1-1 16,0-4 1-16,6 1 0 15,-3-8 1-15,6-2 0 16,3-6-7-16,-4-3-3 16,1-2-3-16,0-3-2 15,-6-3 8-15,6-13 3 16,-9 3 6-16,6 3 3 16,-6 2 9-16,0 5 5 15,0 3-3-15,0 13-1 16,3 11-7-1,6 3 0-15,0 2 1 0,6 0 0 16,0 0 2-16,6-2-4 16,-1-1-2-16,4-4-38 15,-3-6-17-15,0-6-85 16</inkml:trace>
  <inkml:trace contextRef="#ctx0" brushRef="#br0" timeOffset="72089.41">17129 15084 148 0,'0'-8'57'0,"15"5"-30"0,-9-5-21 0,-3 6 17 15,-6-6 1-15,-3 3 5 16,-6-1 0-16,3 4 2 15,-3-1-17-15,0 3-4 0,0 5 1 16,-3 6-5-16,4 7 2 16,2 6-3-16,0 8 2 15,3 2-2-15,3 3 0 16,3-2-1-16,3 2 2 0,3 0-3 16,0-5-2-16,0-6-16 15,0-5-5-15,-3-2-19 16,-1-6-5-16,-2-8-19 15</inkml:trace>
  <inkml:trace contextRef="#ctx0" brushRef="#br0" timeOffset="72297.5021">16962 15245 244 0,'0'-2'90'0,"3"2"-48"0,3 0-34 0,0 0 21 15,3 0 0 1,3 0 2-16,3-3-14 0,9 3-8 16,3 0-5-16,-4 0-17 0,1 0-4 15,0 0-26-15,-3 0-11 16,-3 0-64 0</inkml:trace>
  <inkml:trace contextRef="#ctx0" brushRef="#br0" timeOffset="72847.614">17218 15266 208 0,'-3'3'77'0,"3"8"-42"0,6 5-32 0,0-6 17 0,-3 1 3 16,3-1 3-1,0 6-5-15,-3 0-2 0,0 3-11 16,0-4-5-16,0-4 0 0,-3 0 0 15,0-17 5 1,0-2 3-16,0 0-4 16,3-2-2-16,0-3-5 15,0-1 0-15,3 1-2 16,0 0 0-16,0 2-11 16,3 3-5-16,0 1-17 15,6 1-5-15,5 4-14 16,-2-1-4-16,-3 3 7 15,0 0 1-15,-3 0 24 16,-3 0 39-16,-3 0 18 16,-3 3 13-16,-3-3 3 15,0 5-12-15,3 0-4 16,-3 3-18-16,0 3 1 0,0 5 2 16,0-3-2-16,0 0 2 15,9 3 0 1,3-3-7-16,-3-10-1 15,-1-3-2-15,1-6-1 16,0 1-3-16,-3-3 1 16,0 0-2-16,-3-2 2 15,-3-1-2-15,-3 1 2 16,-3 2-4-16,-3 0-2 0,0 2-7 16,0 1-2-1,1 2-15-15,-7 1-45 16,15-1-59-1</inkml:trace>
  <inkml:trace contextRef="#ctx0" brushRef="#br0" timeOffset="73313.6959">17528 15253 196 0,'-3'0'74'0,"3"3"-40"0,3 0-42 16,0 2 12-16,0 3 13 0,0 0 11 15,0 2 3-15,0 4 2 16,-3-1-18 0,3-3 2-16,-3-2 1 0,3 8-10 0,-3-5-2 15,0-3-4-15,0-3 1 16,0-5-4-16,0-3 0 16,6-2-8-16,0-3-2 15,0-3-3-15,2-2 1 16,1 5 7-16,0-2 3 15,-3 2 3-15,0 3 0 16,0 5 2-16,0 5 3 16,0 3 7-16,0 0 2 15,-3 0 1-15,0 0 1 16,-3 5-6-16,0-3-2 16,3-2-6-16,0-10-9 15,3-1-2-15,3-2-5 16,0-3-1-16,3 0 5 15,0-3 4-15,-1 9 4 16,1 2 1-16,0 2 7 16,6 6 4-16,-3 0-3 15,-3 5 1-15,3 3-7 16,0-3-1-16,-3-5-38 16,8-18-106-1</inkml:trace>
  <inkml:trace contextRef="#ctx0" brushRef="#br0" timeOffset="73809.9963">18215 15015 208 0,'-6'0'79'0,"6"8"-42"0,0 11-34 16,0-6 17-16,3 5 5 15,-3 11 7-15,0 1-2 16,0 1 0-16,0 1-17 16,3-3-8-16,0-2-1 0,0-4-10 0,0-4-3 15,6-3-13-15,0-3-6 16,-3-2-12-16,9-9-88 31</inkml:trace>
  <inkml:trace contextRef="#ctx0" brushRef="#br0" timeOffset="74145.4001">18355 15259 160 0,'-9'2'63'15,"9"6"-34"-15,0 8-23 0,0-8 15 0,3 3 9 16,0-1 8-16,3 1-14 15,0-1-3-15,3 3-13 16,3-7-3-16,0-4 1 0,6-4-5 16,3-4-1-16,-3-1-2 15,-4-4-2-15,-8 0 7 16,-3 1 3-16,-9-3-1 16,-3-1 0-16,1 4 3 15,-4 2 5-15,-3 0-3 16,0 0 0-16,3 3-13 15,0 2-5-15,3 3-27 16,3 0-10-16,0 3-26 16,6-3-7-16,0 0-5 15</inkml:trace>
  <inkml:trace contextRef="#ctx0" brushRef="#br0" timeOffset="75041.785">18483 15237 200 0,'-3'3'77'0,"6"5"-42"0,15 3-34 0,-12-4 16 16,0 1 4-16,0 3 7 15,0 0-4-15,3-1 0 16,-3-2-13-16,3-3-2 0,-3 1-2 16,3-4-3-16,-3-2-3 0,0-2 2 15,0-4 0 1,0-2-4-16,-4-2 1 0,1-1-2 15,-3 1 0-15,0 2 2 16,0 0 0-16,0 3-3 16,3 2 2-16,-3 3 3 15,6 5 1-15,0 3 1 16,3 3 2-16,0-1-3 16,0 1-2-16,0-3 2 15,0 0 0-15,6 0-4 16,-3-3-1-16,0-2-15 15,3-3-6-15,-4 0-2 16,-2-3 3-16,0 0 1 16,-3 1 3-16,0-4 8 15,-3 1 5-15,0 2 2 16,3 1-1-16,-3-1 5 0,3 1 3 16,0 2 14-16,3 0 8 15,0 0-4-15,6 0-3 16,-6-3-7-16,0 0 0 15,3-2-5-15,-4 0 1 16,-2-1-3-16,-3-2 0 16,0 0-3-16,-3 1 1 15,-3 1-4-15,-3-2 0 16,-2 3-1-16,-4 0-2 16,3 2 5-16,-9 8-3 15,0 1-3-15,6 2 7 16,3 5 3-16,12 0 4 15,0 3 2-15,-3 0-8 16,6-3-1-16,3 0-7 16,0-2-1-16,6-6-8 15,-3-5-4-15,0 0-12 16,-1-3-4-16,1-2 5 16,-3-3 4-16,0 3 13 15,-3-3 6-15,-3 0 7 16,0 0 4-16,0 3 4 15,0 0 5-15,0 2-4 16,-3 3 2-16,3 5 8 16,0 3 7-16,0 0-5 15,6 0-1-15,-9 0-8 0,6-3 0 16,-6 1-4 0,6-4 2-16,-9 1 3 0,6-3 3 15,-6-3-3-15,6-5 0 16,-6 3-4-16,9-8 1 15,0 0-8-15,6-1-4 16,0 1-3-16,0 0 0 16,2-6-13-16,1 6-6 15,3-5-26-15,0 4-11 16,0 1-72 0</inkml:trace>
  <inkml:trace contextRef="#ctx0" brushRef="#br0" timeOffset="75810.0986">19350 14965 176 0,'-3'0'66'0,"0"16"-36"0,6-8-24 15,0 0 17-15,-3 5 8 16,2 3 8-16,7 5-1 16,-3 8-1-16,0 3-20 15,0-3 1-15,-3-3 0 0,0-2-8 16,0-5-3-16,0-4-4 15,-3-1 0-15,0-4-2 16,0-2-1-16,0-2 3 16,6-4 0-16,-6-4-4 15,6-4-1-15,0-2-2 16,0-5 0-16,3-5 0 16,0 2 0-16,3 2 3 0,0 1 0 15,3 5 1-15,2 6 0 16,-2 7 4-16,0 6 5 15,-3 2-1-15,0 0 3 16,-3 0-6-16,-3 0-3 16,0-2-12-16,0 0-6 15,0-3-21-15,0-3-9 16,9-3-17-16,2-2-8 16,1-2-31-1</inkml:trace>
  <inkml:trace contextRef="#ctx0" brushRef="#br0" timeOffset="76166.521">19784 15147 200 0,'0'-10'77'0,"-3"10"-42"0,3-3-19 16,-3 3 22-16,0-2 2 15,-3 2 3-15,-3 2-8 16,-3 1-4-16,0 2-17 16,1 8-7-16,-1 1-2 0,3 1-1 15,3 1 0-15,3 3-2 16,3-3-2-16,3-3-2 15,3-2 1-15,3-4-4 16,0-4 1-16,2-6-11 16,1-2-3-16,-3-3 0 15,0 0 3-15,-3-10 9 16,0 2 5-16,-3 0 4 16,0 3-1-1,-3 5 1-15,0 3 0 16,3 2 3-16,0 8 1 0,0 6 3 15,3-1-5-15,3 4-1 16,3-1-4-16,3 0-1 16,-3 0-15-16,0-2-4 15,-1-3-23-15,1-3-8 16,0-5-30 0</inkml:trace>
  <inkml:trace contextRef="#ctx0" brushRef="#br0" timeOffset="76396.0367">19921 14930 240 0,'-6'-23'90'0,"9"25"-48"0,0 1-49 16,0 0 14-16,3 10 19 16,0 5 15-16,0 6-8 15,0 3-1-15,3-1-19 16,0 6-8-16,-3 2-1 0,0-7-12 15,0-4-2-15,-1-1-19 16,1-6-9-16,3-3-24 16,0-5-9-16,9-8-33 15</inkml:trace>
  <inkml:trace contextRef="#ctx0" brushRef="#br0" timeOffset="76647.8155">20231 14965 192 0,'0'-53'71'0,"-3"42"-38"0,0-7-23 0,0 13 20 16,0-3 15-16,-3-3 11 16,-3 3 2-16,-3 3 1 15,0 2-32-15,-3 3-15 0,0 8-7 16,3 5-9-16,-6 11 1 16,12 11 1-16,1 2 1 15,8 0-2-15,-1 2 2 16,4 1-4-16,0-6-1 15,3-5-19-15,0-2-7 16,-3-6-14-16,-3-5-4 0,0-5-26 16,0-6-11-16,0-10-7 15</inkml:trace>
  <inkml:trace contextRef="#ctx0" brushRef="#br0" timeOffset="76801.3343">19969 15073 288 0,'-3'0'107'0,"9"-2"-58"0,6 4-57 16,-4-2 18-16,13 0-9 16,9-2-1-16,3 2-4 15,3-3-2-15,-4 0 3 16,4 3-63-16,6-2-25 0,-4-1-9 16</inkml:trace>
  <inkml:trace contextRef="#ctx0" brushRef="#br0" timeOffset="77218.1382">20451 15073 252 0,'-15'3'93'16,"9"2"-50"-16,-3 6-39 0,6-6 21 0,0 3-3 15,0 8 2-15,0 2-2 16,0 1-2-16,3 0-10 16,6-1-9-16,0-2-1 0,3-3-9 15,3-2-4-15,3-3 2 16,3-6 4-16,-3-2-1 15,5-5 3-15,-5-6-4 16,0 1-1-16,-9-6 2 16,-6 0 5-16,-6-2 0 15,-3 2 1-15,-3 0 4 16,0 3 1-16,1 2-8 16,-1 3-2-16,3 0-27 0,3 3-10 15,3 2-49 1,6-2-33-16,3 0 53 15</inkml:trace>
  <inkml:trace contextRef="#ctx0" brushRef="#br0" timeOffset="77445.6741">20707 14838 288 0,'-12'-8'110'0,"6"8"-60"0,0 5-52 0,3 0 22 15,0 3 1-15,-3 6 7 0,3 15-4 16,-3 5 0 0,3 3-13-16,0 3-9 0,6 0-2 0,0 2-13 15,0-8-7-15,0-5-5 16,0-5-2-16,0-5-25 16,-3-3-11-16,0-6-58 15</inkml:trace>
  <inkml:trace contextRef="#ctx0" brushRef="#br0" timeOffset="77595.0045">20487 15089 316 0,'8'-2'121'0,"13"2"-66"0,18-6-71 16,-21 4 15-16,6-1-17 0,2 0-1 15,13-2-76-15,-3 2-32 16,0-2 34-1,-7-3 18-15</inkml:trace>
  <inkml:trace contextRef="#ctx0" brushRef="#br0" timeOffset="78213.6012">21222 15076 220 0,'-3'0'85'0,"3"8"-46"0,0-3-46 16,0 6 40-16,0 7-6 16,0 6 1-16,0-3-2 0,0 0-15 15,0-2-4-15,0-3-1 16,0-3-14-16,0-2-7 0,0-1-28 16,0-4-12-16,0-4-53 15,3-4-25 1,-12-6 65-16</inkml:trace>
  <inkml:trace contextRef="#ctx0" brushRef="#br0" timeOffset="78290.804">21225 15071 260 0,'-6'-8'96'0,"6"0"-52"0,0 8-73 16,0 0 4-16</inkml:trace>
  <inkml:trace contextRef="#ctx0" brushRef="#br0" timeOffset="78344.9481">21219 15055 244 0,'0'0'-102'0,"12"0"18"15</inkml:trace>
  <inkml:trace contextRef="#ctx0" brushRef="#br0" timeOffset="78613.3253">21290 15108 200 0,'3'16'74'0,"-3"-14"-40"0,0 25-22 0,0-14 21 16,0 0-8-16,0-2 0 16,0-3-12-16,3-3-5 15,-3 0-5-15,0-5 4 0,0 0 5 16,9-13-6-1,0 0-3-15,3 0-2 16,0-1-1-16,3 1 0 16,0 0-3-16,2 5 2 15,-2 3 1-15,-3 5 2 16,6 5-3-16,-6 8-2 0,0-2 4 16,-3 5 1-16,-9 0-9 15,0-3-5-15,0-3-52 16,6-4-29-1,0-4-38 1,3-12 45-16</inkml:trace>
  <inkml:trace contextRef="#ctx0" brushRef="#br0" timeOffset="78828.4144">21564 14851 268 0,'-3'-3'101'0,"3"3"-54"0,0 6-61 0,3-1 14 15,0 6 7-15,0 10 9 16,-3 11 10-16,0 5 5 16,0 0-17-16,0 2-4 0,3 1-2 15,-3-6-13-15,3-5-6 16,0-5-28-16,0-5-13 16,-3-3-146-1,3-14 80 1</inkml:trace>
  <inkml:trace contextRef="#ctx0" brushRef="#br0" timeOffset="79024.3143">21433 15055 304 0,'-18'-5'115'15,"30"7"-62"-15,-3-2-57 0,-3 0 21 0,6-2 4 16,6 2 7-16,3-6-12 15,2 1-4-15,1 0-8 16,3 2-23-16,3-10-9 0,-3 2-39 16,-7 3-17-16</inkml:trace>
  <inkml:trace contextRef="#ctx0" brushRef="#br0" timeOffset="79365.9681">21171 14893 304 0,'-6'-2'115'0,"9"2"-62"0,0 0-90 0,-3 0-34 15,21 0-4-15,3-3-27 16,0 0-4-16</inkml:trace>
  <inkml:trace contextRef="#ctx0" brushRef="#br0" timeOffset="82900.1059">21627 15219 184 0,'-3'-3'68'0,"3"3"-36"0,0-10-20 15,0 10 21-15,0 0-10 16,0 0 12 0,12-3-5-16,2 6-15 15,1-9-2-15,3 4-2 0,0-4-6 16,-3 9-3-16,0 0-4 15,0-1 1-15,-3 1-21 16,-1 0-8-16,-2-6-40 16,3 0-15-16,-6-10-7 15</inkml:trace>
  <inkml:trace contextRef="#ctx0" brushRef="#br0" timeOffset="83389.524">22005 15020 204 0,'-9'0'77'0,"3"-2"-42"0,0 2-28 0,3 2 18 16,-3 4-2-16,-6 2 3 16,0 2-8-16,0 6-3 0,0-3-8 15,3 8-7-15,6-2-3 0,9-3 2 16,3 0 2-16,0-6-2 16,6-2 0-16,-3-2-1 15,0-9 0-15,0-2-3 16,0-3 1-16,-3 0-3 15,-1-3 0-15,-2-2 4 16,0 0 3-16,-3-1 5 16,-3 4 4-16,0-1 2 15,0 3 1-15,0 3 5 16,0 0 3-16,0 13-10 16,0 0-6-16,3 2 0 15,0 1-1-15,3 2-4 16,0 3 1-16,3-3-11 0,6-2-3 15,-3-3-22 1,0-8-59-16,6-6-1 16,-3 1 3-1</inkml:trace>
  <inkml:trace contextRef="#ctx0" brushRef="#br0" timeOffset="83704.474">22168 15042 220 0,'-6'-3'82'0,"-9"3"-44"0,21 5-49 0,-3-2 13 16,0 2 2-16,3 6 7 0,0-1 17 16,0 1 7-16,0-1-18 15,0 1-1-15,0 2 1 16,-3 1-5-16,0-7-2 16,0 1-3-16,0-2-2 0,-3-12 8 15,0 1-5 1,0-3-2-16,0-2-1 15,0-4-1-15,3 1-2 16,3 0-2-16,0 0 1 16,3-8-1-16,0 13-3 15,3 2 2-15,0 4-10 16,-4 2-5-16,7 2-28 16,0 1-9-16,0 0-25 15,3-3-57 1</inkml:trace>
  <inkml:trace contextRef="#ctx0" brushRef="#br0" timeOffset="84032.9748">22424 14809 256 0,'0'0'96'0,"6"8"-52"0,0 10-34 0,-6-5 25 16,3 11-8-16,0 8-1 16,-3 0-6-16,0 2-2 0,0-2-10 15,3 0-5-15,-3-3 0 0,3-5-4 16,0-6-2-16,-3-2-1 16,3-3 0-16,3-2 3 15,3-9 0-15,-3 6 1 16,9-8 0-16,-3 6-3 15,3-1 2-15,2 3-10 16,-5-5-5-16,-3-3-17 16,0 0-4-16,-3 0-24 15,-3-6-11-15,0-2-28 16</inkml:trace>
  <inkml:trace contextRef="#ctx0" brushRef="#br0" timeOffset="84228.1915">22430 14843 272 0,'0'-10'101'0,"9"7"-54"0,3-5-50 0,-3 5 16 16,3 1-7-16,0-4-1 15,0 1-17-15,6 2-6 16,5 1-53-16,-2 2-21 15,-3 0-2-15,0 0 4 16</inkml:trace>
  <inkml:trace contextRef="#ctx0" brushRef="#br0" timeOffset="84706.9399">22633 14822 228 0,'-6'0'88'0,"6"0"-48"0,0 3-25 16,0-3 26-16,0 0-11 16,0 0 0-16,0 0-8 15,9-3-2-15,-3 0-11 16,3 1-5-16,2-1-1 0,1 0-4 0,0 1-2 15,-3-1-1-15,0 3 0 16,-3 0 3-16,0 3 2 16,0 2-5-16,-3 6 1 15,-3 2 1-15,0 5 1 16,0 17 1-16,3-3 0 16,3-1 0-16,-3 1 0 15,0-3 0-15,0-2 0 16,3 2-3-16,-6-8 2 15,6-3 3-15,-3-4 1 16,-3-4 1-16,0-2 2 16,-3-8-3-16,-3 0 0 15,0-3-3-15,-3 1-1 0,-3 2-8 16,3-3-2-16,0 1-14 16,3 2-6-1,0 0-33-15,3 0-11 16,3 0-29-16</inkml:trace>
  <inkml:trace contextRef="#ctx0" brushRef="#br0" timeOffset="85371.9297">22969 15153 244 0,'0'0'90'0,"0"10"-48"0,0-15-18 0,0 10 27 16,0-5-11-16,0 6-3 15</inkml:trace>
  <inkml:trace contextRef="#ctx0" brushRef="#br0" timeOffset="85522.0453">22969 15169 557 0,'0'-3'10'0,"0"6"-8"0,0-6-11 16,0 0-3-16,0 1 5 15,3 2 3-15,-3-3 1 16,3 0 1-16,-3 1 4 15,0 2 1-15,0 0 1 16,0 0 0-16,-3-3-44 16,0 0-18-16,3-2-81 15</inkml:trace>
  <inkml:trace contextRef="#ctx0" brushRef="#br0" timeOffset="92816.3866">16078 15714 112 0,'3'-3'44'0,"-3"3"-24"0,0 3-8 0,0-3 16 15,0 0-1-15,0 0 4 16,-3 2-4-16,0 1-2 15,-3 2-13-15,-6-2-1 0,1 5 2 16,-1-3-3-16,3 6 0 16,0-3-6-16,3 0-3 15,6-1-3-15,6 4 1 16,3 0 1-16,6 2 2 16,2-3-1-16,4 9-1 15,-3-6 3-15,-3 3 0 16,0-3 1-16,-6 1 2 15,-6-1 1-15,-3 0 3 16,-9-2-5-16,-3-1-1 0,0-2-2 16,-3-3 1-16,-3-2-4 15,0-3 0-15,4-3-12 16,5-2-7-16,6 2-33 16,9-2-14-16,3 0-27 15</inkml:trace>
  <inkml:trace contextRef="#ctx0" brushRef="#br0" timeOffset="93240.4847">16239 15806 172 0,'-6'3'66'0,"6"0"-36"0,3 20-22 0,0-15 16 15,0 5-3-15,3-2-1 16,3-3-2-16,3 0-1 16,3-3-9-16,0-10-7 0,-1 0-2 15,1-6 1-15,0 0 0 16,-3 1 0-16,-3-1 0 16,-6 1 0-16,-3 2 2 15,-3-3-3-15,-6 3 0 16,-3 0-1-16,-3 3 0 15,0 2 4-15,1 3 1 16,-4 6-1-16,3 2 1 0,-3 5 0 16,3 8 1-16,6 0 0 15,0-2 0-15,6-1 0 16,6 1 0-16,6-3-2 16,0-3 1-16,6-3-4 15,3 1 0-15,3-3-28 16,-1-5-10-16,1-1-60 15,-3-2-33 1,3-2 62-16</inkml:trace>
  <inkml:trace contextRef="#ctx0" brushRef="#br0" timeOffset="93467.2171">16531 15796 144 0,'-9'-8'55'0,"6"8"-30"0,-3 0-18 0,3 2 13 15,-6 1 10-15,0 2 6 16,0 1-6-16,0 7-1 16,3 5-16-16,0-2-6 0,6 3-2 15,6-3-3-15,3-1 1 16,3-1-2-16,0-6-1 16,6 2-21-16,-3-7-11 15,3 2-35 1,-1-10-54-16,4 5 27 0</inkml:trace>
  <inkml:trace contextRef="#ctx0" brushRef="#br0" timeOffset="93729.8586">16641 15851 160 0,'-18'0'60'0,"12"16"-32"0,-3-3-20 16,6-5 16-16,0 0 1 16,0 3 4-16,3-1-9 15,0 4-2-15,6-1-10 16,0-3-1-16,6-2 3 0,3-2-2 15,3-4 1-15,0-2-5 16,-1-5-1-16,-2-3 1 16,-3-3 0-16,-3 1-2 15,-3-6 1-15,-6-3-2 16,-3 4-1-16,-3-1 1 0,-6 5 1 16,0 1-3-16,-5-1 0 15,2 8-17-15,3-2-8 16,0 0-28-16,3 2-11 15,6 0-28 1</inkml:trace>
  <inkml:trace contextRef="#ctx0" brushRef="#br0" timeOffset="94063.1984">16739 15782 216 0,'6'8'82'0,"0"3"-44"0,3 0-36 0,-6 7 17 15,3-2-6-15,-3 0 0 0,0-3-3 16,-3 0-1 0,0-2-5-16,0-3-1 0,0-6 1 15,0 6 0-15,0-8 2 0,0-2-3 16,3-9-2-16,0-5 0 16,3 0-1-16,3-5 0 15,3 8 2-15,-1 0-1 16,1 5 2-16,0 3-2 15,3 10 2-15,-3 3 0 16,0 10 1-16,0-2-2 16,0 3 1-16,-3-3-4 15,0-1 0-15,0-1-23 16,-1-4-12-16,1-7-23 16,0 2-11-16,0-5-20 15</inkml:trace>
  <inkml:trace contextRef="#ctx0" brushRef="#br0" timeOffset="94590.3251">17120 15761 152 0,'0'-2'57'0,"9"-4"-30"0,-15 6-27 0,6 0 10 0,0 0-9 15,-3 0 0-15,0 0-1 16,3 0 0-16,0 0 6 16,-6 0-3-16,-3 0 25 15,0 6-4 1,-3-4-1-16,0 4-4 16,-2 1-2-16,-1 4-7 15,3 5-4-15,3 8-1 16,0 0-1-16,6-1 0 15,6-1 0-15,3-7-2 16,6-1 1-16,6-1-4 16,0-8 0-16,2-5 1 15,-2-5 2-15,-3-8-8 16,-3-9-3-16,-3 1 5 16,-3-3 1-16,-3 1 0 15,-3-4 2-15,-6 1-1 0,0-1 0 16,-9 1 4-1,3 5 1-15,0 2 10 0,3 3 3 16,0 6-5-16,3 7-4 16,6 11-4-1,0 8-3-15,9 8 3 16,3 2 0-16,3 11 3 16,3-5-3-16,3-3 0 15,3-8-45-15,-1 0-19 16,1-7-52-1</inkml:trace>
  <inkml:trace contextRef="#ctx0" brushRef="#br0" timeOffset="95443.1904">17436 15573 176 0,'-3'-5'66'0,"6"8"-36"0,0 2-29 16,0 3 16-16,0 3 4 16,2 2 7-16,1 8-4 15,0 5-2-15,0 6-12 0,-3 0 2 0,0 2 4 16,0 1-6-16,0-11-3 15,-3-1-4-15,0-7 0 16,0 0 0-16,0-5 1 16,0-3 0-16,0-6 0 15,3-7-5-15,-3-6 1 16,3-2 0-16,0 0 0 16,3-3-3-16,0 3 2 15,3 2-1-15,0 1-2 16,3 4 3-16,0 6 0 15,3 6 3-15,-3 2 1 16,-1 13-1-16,-2-3 1 16,-3 1-2-16,0-1 2 0,0-4-11 15,0-1-4 1,0-3-32-16,0-4-13 0,0-6-51 16,3 5-20-1,0-5 64-15</inkml:trace>
  <inkml:trace contextRef="#ctx0" brushRef="#br0" timeOffset="95818.1597">17742 15767 200 0,'-6'-8'74'0,"3"2"-40"0,-6 6-22 16,6 0 19-16,-3 6-10 16,-3-1 1-16,-2 3-13 15,-1 2-3-15,3 14-4 0,0 0 1 16,3-3 0-16,3 3 1 15,3-5 2-15,3-4-3 0,3-4-2 16,3 0 0-16,0-9 1 16,3-2-12-16,-4-5-6 15,1-8 0-15,0-6 1 16,-3 1 9-16,-3-1 5 16,0 3 4-16,-3-2 3 15,0 5 6-15,0 5 4 16,0 0-6-16,0 2-1 15,3 4-7-15,0 7-2 16,3 3 4-16,0 3 2 0,0 12-5 16,0-2 0-16,0-2-1 15,0-3 0-15,3 0-22 16,-3-3-10-16,0-5-39 16,0 0-15-16,0-3 1 15</inkml:trace>
  <inkml:trace contextRef="#ctx0" brushRef="#br0" timeOffset="96027.7159">17796 15661 204 0,'-12'-6'77'0,"15"9"-42"0,0-3-41 15,6 5 34 1,-3 3-3-16,3 6-3 0,3 7-1 15,-4 5-12-15,1 9-5 0,-3-4-3 16,3-4-4 0,-3-1 0-16,0-2-38 0,0-8-15 15,3-3-47 1</inkml:trace>
  <inkml:trace contextRef="#ctx0" brushRef="#br0" timeOffset="96296.4301">18111 15629 200 0,'-9'-27'77'0,"6"25"-42"0,-3-19-23 0,3 15 19 16,-3 1 15-16,-5 0 8 0,2 2-22 16,-6 3-8-16,3 5-15 15,0 6-8-15,0 5-2 0,0 8-1 16,6 7 0-16,3 4 2 15,3 2 0-15,0 3-3 16,6-3 2-16,0-8-15 16,3-3-4-16,-3 1-23 15,-3-9-8-15,0-5-37 16,-3 1-45 0,-6-6 40-16</inkml:trace>
  <inkml:trace contextRef="#ctx0" brushRef="#br0" timeOffset="96462.8724">17876 15796 276 0,'-6'-3'104'0,"12"3"-56"0,0 0-58 0,0 0 14 15,3 0 1-15,6-3 6 16,9-2-3-16,2 0-2 16,1-1-3-16,3 1-18 0,0 0-7 15,-3 0-91 1,-1 5-48-16,-8 0 75 15</inkml:trace>
  <inkml:trace contextRef="#ctx0" brushRef="#br0" timeOffset="96897.0278">18337 15772 132 0,'-2'0'49'0,"2"0"-26"0,-3 2-3 15,0 1 19-15,0 2-8 16,0 6-3-16,-6 5-10 15,0 8-1-15,0-1-10 0,0-1 2 0,3-1 2 16,6 0-2-16,9-5 2 16,0 2-4-16,3-4-2 15,3-4 0-15,-1-7 1 16,1-3-5-16,0-8-1 16,-3 0 0-16,0-3 2 15,-6-2 1-15,-3-5 1 16,-3-4-5-16,-3 1 1 15,-6 3-2-15,0 2 0 16,0 3-9-16,0 2-5 16,0 1-28-16,6 4-9 15</inkml:trace>
  <inkml:trace contextRef="#ctx0" brushRef="#br0" timeOffset="97126.3823">18546 15560 204 0,'-6'-5'77'0,"3"5"-42"0,-6 3-17 15,0 2 25-15,3 5-15 16,-3 4-6-16,-3 1-9 16,3 9-3-16,6 5-6 15,-3 6 2-15,6 2 0 0,3 3-2 16,6-3-1-16,0-6-8 15,0-4-2-15,-3-6-29 16,0-3-14-16,0-2-67 16</inkml:trace>
  <inkml:trace contextRef="#ctx0" brushRef="#br0" timeOffset="97276.3449">18352 15812 292 0,'-3'-3'110'0,"9"3"-60"0,9 0-65 0,-6 0 16 16,12-3-10-16,6-2 3 16,3 0-27-16,2-1-13 15,4 1-60-15,6 0-27 16</inkml:trace>
  <inkml:trace contextRef="#ctx0" brushRef="#br0" timeOffset="97821.8836">18948 15592 192 0,'0'-13'74'0,"0"23"-40"0,0-2-40 16,6 0 58-1,0 3-18-15,-3 2-7 16,-6 16-4-16,3 0-14 16,-3 6-8-16,0 2-1 0,3-3 2 15,6-5 1-15,0-5-17 16,-1-6-5-16,1-2-31 16,3-8-10-16,0 0-40 15</inkml:trace>
  <inkml:trace contextRef="#ctx0" brushRef="#br0" timeOffset="98144.9399">19058 15740 200 0,'-6'8'74'0,"6"3"-40"0,-3 7-35 0,3-7 15 15,0 5 3-15,3 5 7 16,3 3-2-16,3-6-1 15,3-2-11-15,3-3-4 0,2-5 0 16,4-3 1-16,0-7 1 16,0-9-4-16,-3-5-3 15,-3 0 2-15,-6-2 0 16,-3-3 1-16,-6 8 0 16,-6-6-2-16,-6 3-2 0,-3 3 1 15,0 2-1 1,0 6-5-16,0-3-1 15,0 8-24-15,3 0-8 0,3 0-18 16,6 0-7-16,3 0-24 16,3 0-12-1,3 0 51-15</inkml:trace>
  <inkml:trace contextRef="#ctx0" brushRef="#br0" timeOffset="98376.836">19216 15825 176 0,'3'26'68'0,"2"-2"-36"0,4-5-29 15,-3-12 15-15,3 1 0 16,3 3 1-16,3-8 3 0,0-3 3 16,0 0-13-1,3-6 2-15,-3-4 0 0,-3-9-3 16,-7 3-1-16,-5 3-2 16,-5-3 0-16,-4-2 0 0,-3 5 0 15,-3-1-2 1,0 1-1-16,3 2-19 0,0 4-5 15,0 1-26-15,3-2-9 16,6 8-58 0</inkml:trace>
  <inkml:trace contextRef="#ctx0" brushRef="#br0" timeOffset="98714.5503">19415 15859 208 0,'-3'58'79'0,"6"-39"-42"0,0 10-43 15,0-16 14-15,-3 3-3 16,0 5 2-16,0-5 10 16,0-3 4-16,0-2-11 15,0-3-1-15,0-3-2 0,0-18 1 16,-6-3-4 0,3-5-1-16,-3-11-1 15,3-10-2-15,0 2-6 16,9 0-4-16,0 1 10 15,0 12 6-15,3 3 2 16,6 3 1-16,3 8-3 16,0 10 1-16,-1 6 5 15,1 5 2-15,-6 5 6 16,-6 0 2-16,-6 6-9 0,-6-3-3 16,-3 0-15-16,-3-3-4 15,0 0-42-15,0-8-17 16,-14 3-60-1</inkml:trace>
  <inkml:trace contextRef="#ctx0" brushRef="#br0" timeOffset="100804.2582">19802 15677 160 0,'3'2'63'0,"0"1"-34"0,-3 7-23 0,9-2 17 15,0 3-3-15,-3 0 3 0,0 2 0 16,3-3 1-16,0-2-13 16,-4 6-4-16,1-7-3 0,0 1 0 15,-3-2 0-15,0-1-2 16,0 0-2-16,-3-5 1 16,0 0 1-16,0 0-1 15,0 3 2-15,0 0-7 16,-6 5 5-1,6-8 1-15,-3 5 4 16,3-5 3-16,0 0-2 16,0 0 1-16,0 0 1 15,0 0-4 1,0 0-3-16,-3 0 1 16,0 8-2-1,6-11 2-15,-6 3-2 16,0 0-1-16,0 0-2 0,1 0 1 15,-1 3 1-15,3-3 2 16,-3 0-1-16,3 0-1 16,0-3 3-16,-3 0 0 15,3 1-1-15,0-3-2 16,-9 2 1-16,9-5 1 16,0-3-3-16,3-2-2 15,0 0 4-15,6-3 1 16,-4 0 0-16,1 3-2 15,3 2 1-15,0 1-1 16,0 2-3-16,3 3 2 16,0 2 1-16,3 3 0 0,0 3-20 15,0 2-7 1,0 0-50-16,-4-2-20 0</inkml:trace>
  <inkml:trace contextRef="#ctx0" brushRef="#br0" timeOffset="101388.3912">20022 15732 148 0,'-3'0'57'0,"3"3"-30"0,3-1-32 0,-3-2 10 16,3 3 3-16,3 5 5 15,0-5 7-15,6-1 2 0,6 4-11 16,0-4-2-16,-3-2-2 0,-1-2-1 16,1-4-1-16,-3 4-3 15,-3-4-2-15,-3 1 1 16,-3 0 1-16,-3-3-1 15,-3 0-1-15,-3 3 1 16,-6-1-1-16,-6 4 2 16,4 2 1-16,-4 2 1 15,3 4 2-15,0 2-1 16,3-3 2-16,3 8-4 16,3-2-2-16,3 2 4 15,3 0 1-15,6 3-2 16,9-3-1-16,3-2-1 0,3-3 1 15,0-3-22 1,-1-2-9-16,-2-6-57 16,0-2-42-16,-6-3 48 15</inkml:trace>
  <inkml:trace contextRef="#ctx0" brushRef="#br0" timeOffset="101793.3613">20213 15740 184 0,'-3'0'71'0,"3"8"-38"0,0 3-41 0,0-3 12 16,3 10 0-16,-3 9 5 0,3 4 17 16,-3-2 8-16,6 0-17 15,0-2-9-15,0-1-4 16,-3 1-1-16,0-9 1 0,-1-4-2 16,1-9 1-16,-3-5-4 15,0-3 0-15,0-5-4 16,0 0 1-16,-3-5 2 15,1-8 1-15,-4-11-2 16,3 0 2 0,0 1 3-16,3-1 1 0,3 6 1 15,3 2 2-15,8 3-3 16,4 5-2-16,0 2-3 16,0 4 1-16,-3 10 7 15,-3 0 4-15,0 8-1 16,-6 2 0-16,-3-2-1 15,-3 6 2-15,-9 1-5 0,0-7-1 16,-6 6-11 0,0-6-5-16,0-8-21 15,3 0-8-15,3 0-21 0,0-6-9 16,3-4-10 0</inkml:trace>
  <inkml:trace contextRef="#ctx0" brushRef="#br0" timeOffset="102005.9217">20430 15489 224 0,'-6'5'85'0,"9"6"-46"0,-3 10-41 16,3-11 17-16,-3 14 6 16,3 3 7-16,0 2-8 15,0-3-4-15,0 6-9 16,3-3-5-16,0-5-1 0,3 2-21 15,0-5-9-15,0-5-56 16,3-13-60 0,-4-3 43-16</inkml:trace>
  <inkml:trace contextRef="#ctx0" brushRef="#br0" timeOffset="102363.5671">20597 15679 212 0,'-12'-8'79'0,"6"8"-42"0,3 6-41 0,-3-1 13 16,-3 3 6-16,0 2 5 16,0 4 3-1,0-1 3-15,3 5-14 0,3-2-5 0,3 3-2 16,6-3-3-16,3-3-2 16,0-3 1-16,3-10 1 15,-3-2-12-15,3-3-3 16,-3-3-12-16,0 0-2 15,-3-3 15-15,0-2 6 16,-3 0 11-16,-3 2 5 16,0 3 8-16,0 0 3 15,0 3-8-15,0 5-5 0,0 5-5 16,0 3 0-16,3 3-2 16,2-1-1-16,1 1 1 15,3-1-1-15,0 4-14 16,0-4-5-16,3-4-54 31,-3-6-67-31,9-6 32 0</inkml:trace>
  <inkml:trace contextRef="#ctx0" brushRef="#br0" timeOffset="102577.3081">20728 15666 228 0,'-27'8'85'0,"24"0"-46"0,-3 8-37 0,6-6 19 16,0 4 11-16,0-1 9 16,0 0-17-16,3 0-8 15,9 0-10-15,0 3-9 16,6-2-3-16,-1-12-22 0,1-2-8 16,0 0-42-16,0-2-15 15,-3-4 0 1</inkml:trace>
  <inkml:trace contextRef="#ctx0" brushRef="#br0" timeOffset="102906.3461">20859 15711 216 0,'0'3'82'0,"6"2"-44"0,3 3-44 0,-4-3 12 0,1 0 5 15,3-2 5-15,0 5 3 16,0-5 1-16,3-3-11 15,3 0-8-15,-3-3-1 0,0-5-5 16,-3 3-1-16,-3-3 3 16,-9-3 1-16,-3 1-5 15,0-1-3-15,-3 3 6 16,-3 0 1-16,-3 3 9 16,0 2 4-16,0 6-3 15,0 2-2-15,4 6-2 16,2-1 0-16,0 4-2 15,6-1 2-15,3 0 0 16,6 0 1-16,3 3-5 16,2-5 1-16,4-3-24 15,6-3-12-15,-3-5-72 16</inkml:trace>
  <inkml:trace contextRef="#ctx0" brushRef="#br0" timeOffset="103779.5295">21144 15629 192 0,'3'-3'71'0,"-6"3"-38"0,3 0-14 15,-3 0 21-15,0 3 0 16,-3 5 3-16,-2-3-11 16,-1 0-2-16,0 1-17 15,0-1-6-15,3 0-2 0,3 1-6 16,0 2-1-16,6-3 1 0,3 3 2 16,3 0-2-16,0 0 0 15,3 2-1-15,-4 1 0 16,-2-1 2-16,0 1 2 15,-6 0 3-15,-3-1 2 16,-6 1-6-16,-2-3 0 16,-1-3-25-16,0 0-12 15</inkml:trace>
  <inkml:trace contextRef="#ctx0" brushRef="#br0" timeOffset="110205.3751">21534 15708 132 0,'0'-2'52'0,"-3"2"-28"0,6 2-22 0,-3-2 14 15,3 3 5-15,0 0 5 16,3 2-3-16,0 0 0 16,3-2-12-16,0 2-4 0,3-2-3 0,0-3 0 15,3 0 0-15,0-3 0 16,2-2 0-16,-2 0 0 15,0-3 2-15,-3 0-3 16,-3 2 0-16,0 1 1 16,-3 0 0-16,-6 0-2 15,0-1-2-15,-9 1 1 16,-3 0 1-16,-3 2-1 16,0 0-1-16,0-2 1 15,1 5-1-15,-1 0 4 16,3 3 2-16,3-1-2 15,0 4-3-15,3 2 2 16,3 2 2-16,0 3-2 16,3 3 0-16,6 0-1 15,3 0-2-15,3-3 1 16,9-2 1-16,-1-3-14 0,1-3-5 16,-3-2-37-16,0-3-18 15,-3 0-20 1</inkml:trace>
  <inkml:trace contextRef="#ctx0" brushRef="#br0" timeOffset="110560.3731">21778 15677 172 0,'-6'0'66'0,"6"2"-36"0,0 11-37 0,0-2 10 15,0 2 10-15,0 6 6 0,0-3 6 16,0 5 4-16,0-3-15 15,3 4-6-15,0-9-1 0,-3-5-4 16,0-3 0-16,3-10 3 16,0-3-3-1,0-5-2-15,3 2-3 16,-3-5-1-16,9-5-1 16,-3 2 3-16,3 1 0 15,0 7 3-15,3 1-1 16,0 4-1-16,3 9 1 15,-4 5-1-15,1 5 2 16,-3 3 1-16,3-3 1 16,-6 11 0-16,0-8-2 15,0 0-2-15,-3 0-2 16,0-3 1-16,-3 0-41 0,0-5-17 16,-3-8-38-1</inkml:trace>
  <inkml:trace contextRef="#ctx0" brushRef="#br0" timeOffset="110787.1451">22017 15468 256 0,'-9'-11'96'0,"9"19"-52"0,0 2-54 0,0 1 14 0,0 5-5 16,3 10 2-16,-3 4 9 15,3 1 3-15,0 4-6 16,2 2-6-16,1-3-2 0,0-2-1 16,0 8 0-16,0-11-53 15,-3-6-25-15,-3-7-20 16</inkml:trace>
  <inkml:trace contextRef="#ctx0" brushRef="#br0" timeOffset="110995.6973">21909 15650 276 0,'-3'-8'104'0,"6"8"-56"0,15 0-54 16,-12-2 17-16,6 2-7 0,0 0 0 15,0 0-5-15,3 2 1 16,0-2 0-16,0 5-18 0,-1 1-5 15,-2-4-79 1,6 4-49-16</inkml:trace>
  <inkml:trace contextRef="#ctx0" brushRef="#br0" timeOffset="111160.1353">22177 15663 240 0,'0'8'90'0,"3"3"-48"0,0 5-49 0,0-6 16 16,0 1-6-16,0 2 1 0,-3-5-5 16,3 5-1-16,0-2 1 15,0-3-33-15,-3-3-14 0,0-5-47 16</inkml:trace>
  <inkml:trace contextRef="#ctx0" brushRef="#br0" timeOffset="111686.5359">22210 15634 160 0,'0'13'60'0,"6"-13"-32"0,3 8-28 16,-3 0 10-16,0 3-11 0,0 2-1 16,0 0 22-16,0 3 11 15,0-5-15-15,-3 2 3 0,0 0-1 16,0-5-10-1,-3-2-2-15,0-4-2 0,0-2 2 16,0-2 3-16,0-6 2 16,0-3-5-16,0-2-4 15,2 0-1-15,4 2-1 16,0 0 0-16,3 3 0 16,0 3-3-16,0 3 0 15,3 2-3-15,9 2 1 16,-6 3 1-16,0 1 2 15,0-4 1-15,-1 1 1 16,1-3-7-16,0-3-3 0,-3-2 1 16,-3 0 0-16,-3 0 3 15,-3-6 2-15,-3 0-3 16,-3 1 2-16,-3-1 3 16,-3 9 1-16,0-1 5 15,-3 6 2-15,0-1 4 16,-2 11 1-16,2 1-1 15,0 2-1-15,12-1 1 16,9 1 1-16,0 0 1 16,2-3 0-16,4-5-9 15,0 3-1-15,3-6-9 16,-3-2 0-16,0-3-28 16,-3-5-9-16,-3-3-60 15</inkml:trace>
  <inkml:trace contextRef="#ctx0" brushRef="#br0" timeOffset="111840.3115">22186 15544 300 0,'-15'0'112'0,"15"0"-60"0,3 0-78 0,3 0 8 15,3 0-10-15,6 0 2 16,3 0-81-16,3-2-35 0</inkml:trace>
  <inkml:trace contextRef="#ctx0" brushRef="#br0" timeOffset="113205.1901">22969 15481 72 0,'0'-6'30'0,"3"6"-16"0,0-2 5 0,-3-1 18 16,0 3 4-1,0-2 3-15,0 2-9 0,0-3-2 16,-3 0-7-16,0 3-4 16,-6 0-12-16,0 3-4 0,-3 0 0 15,0 2 8-15,-3 0 3 16,4 3-4-16,-4 0-3 15,3 0-8-15,6 0-3 0,6 5 0 16,6-5 0 0,0 3-2-16,12-9 2 0,2 9-1 15,13-6-2 1,-3 0 3-16,6 6 2 16,-10 5-2-16,-2-3-2 0,-9 0 2 15,0-2 2-15,-9 0 9 16,-6-1 5-16,-6 1 2 15,-9-1-1-15,-6 1-2 16,-3-3-1-16,1 0-5 16,-1-3-3-16,0-2-5 15,3-3 0-15,3 0-20 16,3 0-7-16,4-3-19 16,2 0-7-16,3 1-48 15,0-1-40 1</inkml:trace>
  <inkml:trace contextRef="#ctx0" brushRef="#br0" timeOffset="113509.9686">22895 15348 188 0,'-6'-2'71'0,"9"2"-38"0,-3 2-30 0,0-2 15 16,0 6 2-16,3-1 2 0,3 11 8 15,0 5 6-15,2 6-19 16,1 7-3-16,3 6 0 16,-3 2-8-16,-3-2-1 0,12-3-3 15,-6-3-2-15,0-2 1 16,-3-6-1-16,-3-7-16 15,0-1-4-15,-3-4-45 16,0-4-18-16</inkml:trace>
  <inkml:trace contextRef="#ctx0" brushRef="#br0" timeOffset="114391.1859">23517 15560 172 0,'-24'-2'66'0,"18"2"-36"0,-15 2-11 0,12 1 23 15,3-1-6-15,-9 1 2 16,6 0-24-16,-3 7-8 15,1 6-5-15,-1 0-4 0,3 0 2 16,3 5 1-16,3-2 0 16,3-1-3-16,3-2 2 15,6-3 3-15,0-5 1 16,3-5 1-16,5-3 0 16,-5-3-2-16,9-5-2 0,-6-2 1 15,-3-9-1-15,0-5 0 16,-3 1 2-16,-9-1-3 15,-3 0-2-15,0 0 4 16,-9 0 1-16,3-5 2 16,3 8 0-16,-9 2 2 15,9 6 3-15,0 8-4 16,3 2-3-16,-3 6-4 16,6 8 1-16,0 4 1 15,0 1 0-15,12 11-3 16,-3-1 2-16,6 1 1 15,0-4 0-15,0-1-20 16,6-4-7-16,-6-2-50 16,5-3-64-1,-5-2 32-15</inkml:trace>
  <inkml:trace contextRef="#ctx0" brushRef="#br0" timeOffset="114762.6762">23674 15608 224 0,'-8'-6'85'0,"2"-9"-46"0,0 7-37 0,3 13 19 16,-3 0-7-16,0 6 2 15,-3-1-3-15,0 4 2 16,3-1-8-16,0 3-4 0,3 0 0 16,3-3-2-16,0 0-1 0,3-2-2 15,6-6-1-15,0-2 4 16,0-3 1-16,0-3-5 15,0-2 0-15,-3-3 1 16,0 0 1-16,-1 0 1 16,-2-5 2-16,0-1-1 15,0-1 2 1,-3 9 0 0,0 12-6-1,6 1 0-15,-3 1-1 16,9 3 2-16,-3 0 1 15,6-1 1-15,0-2-27 16,-3-3-9-16,3-2-39 16,-3-3-53-1,-3-3 35-15</inkml:trace>
  <inkml:trace contextRef="#ctx0" brushRef="#br0" timeOffset="114979.687">23799 15415 220 0,'-8'-22'82'0,"13"22"-44"0,-5 3-47 0,0-3 14 16,3 11-1-16,0 2 5 0,-3 8 1 15,9 3 2 1,-3 8-6-16,-3 2-6 0,3 0-1 16,0-2 1-16,0-3 2 0,-3-5-14 15,3-3-5-15,-3-5-57 16,-3-3-53-1,0-5 42-15</inkml:trace>
  <inkml:trace contextRef="#ctx0" brushRef="#br0" timeOffset="115204.9784">23651 15528 224 0,'-12'-2'85'0,"12"2"-46"0,0 0-37 16,6 0 19-16,0 2 7 0,3-2 6 16,8 0-6-16,7-2-4 15,6-1-14 1,0 0-6-16,0-2-3 0,2 3-34 16,4-1-13-16,-6 3-70 15,-6 0-40-15,2 0 67 16</inkml:trace>
  <inkml:trace contextRef="#ctx0" brushRef="#br0" timeOffset="115589.9471">24055 15526 184 0,'-3'-3'71'0,"3"3"-38"0,-5-3-41 0,2 6 12 0,-6 0 13 16,6-1 9-16,-6 1 0 15,-3 10 2-15,0 1-16 16,-3 4-5-16,3-2 0 0,3 0-9 16,6 0 0-16,-3-3 0 15,12-3 1-15,-3-2 1 16,6 0 0-16,0-5 0 16,0-3 2-16,0-3-6 15,-3 1-1-15,3-9-1 16,3-5 2-16,-3 0 4 15,-3 3 4-15,0 3-1 16,-3-1 0-16,-1 3 5 16,-2 3 3-16,0-1-2 15,3 14 2-15,6 0-2 16,0 6-2-16,3-1 0 16,3 0-4-16,0-5-2 15,6 5-22-15,0-2-11 16,-3-3-88-1</inkml:trace>
  <inkml:trace contextRef="#ctx0" brushRef="#br0" timeOffset="118622.6463">24398 15510 140 0,'0'0'55'0,"3"0"-30"0,-3-3-29 16,9 6 71-16,-3 2-18 16,-3 6-14-16,3-6-8 15,-3 14-18-15,0-4-3 0,-3 9-2 16,5-5 0-1,-2-3 0-15,-3-3 0 16,6-3-5-16,0-2-1 16,0-2-8-16,-3-6-2 15,6 0-2-15,-3-8-1 16,-3-3 1-16,0-2 3 16,-3 2 7-16,6 9 2 0,-6-6 2 15,0 8 0-15,0 0 0 16,3 10 8-1,-3 1 5-15,9 0-2 16,-3-1 1-16,0 1-3 16,3-3 2-16,0-3-2 15,0 0 2-15,0-5 0 16,0 0 3-16,-4-2-5 16,4-1-3-16,0-2-1 15,-6-6-1-15,3 0-13 16,-3-7-35-1,-3 2-8-15,0 3-42 16,0 0-37-16,-3 2 48 16</inkml:trace>
  <inkml:trace contextRef="#ctx0" brushRef="#br0" timeOffset="118774.083">24692 15571 236 0,'6'8'90'0,"-3"-6"-48"0,0 19-42 0,-3-10 18 16,0 0-12-16,6-1-3 0,-6-2-29 16,0 3-10-16,3-3-66 15,-3-3-26 1</inkml:trace>
  <inkml:trace contextRef="#ctx0" brushRef="#br0" timeOffset="118936.5186">24633 15462 192 0,'-3'-8'74'0,"6"8"-40"0,3-8-40 16,3 8 12-16,-3-8-22 16,9 1-4-16,-3-7-58 15,-1-2-24-15</inkml:trace>
  <inkml:trace contextRef="#ctx0" brushRef="#br0" timeOffset="119110.9821">24779 15306 168 0,'0'3'66'0,"0"2"-36"0,0 8-13 0,0-5 22 15,3 13-11-15,0 6-4 16,-3-1-7-16,0 6-3 16,6-3-8-16,-3 3-6 0,-3 2-3 15,0-5-18-15,0-2-7 16,0-6-67-1,0-5-38-15,0-3 57 16</inkml:trace>
  <inkml:trace contextRef="#ctx0" brushRef="#br0" timeOffset="119306.6005">24713 15542 256 0,'0'-3'96'0,"6"0"-52"0,3-2-32 15,-3 5 26-15,3 0-18 16,3-5-6-16,6 2-15 16,3 0-7-16,-1-4 4 15,1 1-27-15,-3 1-12 0,-6 0-30 16,6-3-12-16,-6 0-1 16</inkml:trace>
  <inkml:trace contextRef="#ctx0" brushRef="#br0" timeOffset="119611.7343">24957 15306 216 0,'0'0'82'0,"0"5"-44"0,0 6-18 0,6-3 24 15,-3 16-13-15,-3 2-6 16,0 6-3-16,0-3 0 16,0 5-12-16,0 4-6 0,6-7-2 15,-3-7-5-15,-3-5 2 16,6-6-4-16,-3-3-1 15,0-2-4-15,3-8 1 16,-3-2 0-16,6-9 1 16,-6-2 0-16,6 0 0 15,0-1 5-15,9 1 1 16,-3 0 2-16,2 5 0 0,4 5 8 16,0 6 5-16,-3 5 5 15,0 3 1-15,-3 10-8 16,-6 0-4-16,0-3-31 15,-1 1-13-15,-5-6-99 16</inkml:trace>
  <inkml:trace contextRef="#ctx0" brushRef="#br0" timeOffset="121685.9357">16959 16335 132 0,'0'-8'49'0,"3"16"-26"0,-3-10-14 0,0 2 16 16,0 0-3-16,0 5-1 16,3 3-7-16,0 0-1 15,0 10-8-15,0-4-1 0,3 4 2 0,0 3-5 16,3-7-1-1,0 4 0-15,3-7 2 0,0-6-1 16,0-5-1-16,3-3 3 16,-4-2 0-16,1-8-8 15,-3 5-2-15,0-11 2 16,-3 6 0-16,0-8 3 16,-3 2 1-16,0 1 3 15,0 5 3 1,-3 7 2-16,6-2-3 15,0 19-1-15,0 0 3 16,0 4 3-16,0 1-4 16,0 0-1-16,0 0-2 15,0 3-2-15,3-1-8 16,0-5-3-16,0-5-38 16,-1-8-16-16,4-2-12 15</inkml:trace>
  <inkml:trace contextRef="#ctx0" brushRef="#br0" timeOffset="122168.219">17293 16314 132 0,'-3'24'52'16,"3"-11"-28"-16,3 6-13 0,0-9 18 0,3 6-4 15,-3 8 0-15,0 5-2 16,0-2-3-16,3-1-10 16,-4 1-6-16,1-6-3 0,0 0-1 15,6-5 0-15,-3-3 0 16,-6-8 4 0,-3-2 2-16,0-6-7 15,0-2-1-15,0-6 0 16,0-4 3-16,-3-9-2 15,4 3 0-15,-1-3 3 16,3 0 1-16,3 0-1 16,2-8-2-16,7 6 9 15,6-1 4-15,0 9-2 16,0 5-1-16,0 13-2 0,-3 5 0 16,0 3 2-16,-6 5 4 15,-4 3-2-15,-5 0 1 16,-3 2-5-16,1 1-3 15,-1-6-11-15,-3 0-4 16,0-7-22-16,3-4-6 16,0-2-14-16,0-2-3 15,3-4-8 1,0-4-35-16,3-3 22 16</inkml:trace>
  <inkml:trace contextRef="#ctx0" brushRef="#br0" timeOffset="122541.2121">17513 16386 176 0,'12'18'66'0,"-9"3"-36"0,3 19-18 16,0-24 19-16,-3 0-3 16,0 8 3-16,-3-1-15 15,0 1-4-15,0-5-8 16,0-3-5-16,0-3-2 0,0-3 6 16,0-10 7-1,-3-5-1-15,3-3-6 16,-3-5-2-16,0-6-10 15,0-4-4-15,3-6 11 16,0-3 5-16,3 0-3 16,6-8-1-16,0 9 6 15,3 1 4-15,2 7-2 16,-2 9-2-16,3 9 4 16,-3 10 2-16,0 6 5 15,-3 0 2-15,-3 2-5 0,-3 0-3 16,-6-2-5-16,0 2-4 15,0 0-9-15,-9-2-27 16,-3-3-3 0,0 0-23-16,3-8-7 15,3 0-102 1,15-8 93 0</inkml:trace>
  <inkml:trace contextRef="#ctx0" brushRef="#br0" timeOffset="122855.0454">17709 16367 220 0,'6'5'85'0,"3"1"-46"0,0-4-43 16,-3 1 15-16,0 0 3 15,3-3 3-15,-3 0-4 16,6-3 0-16,-3 0-8 16,0-2-3-16,-3 0 1 0,0-1-2 15,-9-7-3 1,-3 3-1-16,-3 2-5 15,-3 2 0-15,-3 12 2 16,0-1 1-16,0 3 3 16,3 0 1-16,0 5 3 15,4-2 3-15,5-3-2 16,3 5 0-16,3 0-1 0,5 0 1 16,4-2 0-1,0-8 1-15,6 5-29 0,3-3-10 16,0-5-32-1,-3-3-52-15,0-2 27 16</inkml:trace>
  <inkml:trace contextRef="#ctx0" brushRef="#br0" timeOffset="123095.0026">17885 16362 172 0,'-3'-3'66'0,"6"6"-36"0,-3 2-35 0,3 3 12 15,-3 3 11-15,0 2 9 0,0 0-1 16,3-2 2-16,-3 5-16 15,0-6 0-15,0 1-1 16,0-6-2-16,0 0 2 0,0-2 3 16,-3-3 3-16,0-5-9 15,3-3-2-15,6-5-2 16,0-3 0-16,3-3-5 16,0 6 1-16,3-11 0 15,3 3 2-15,5 2-6 16,4 11-1-16,-3 3-60 15,3 10-26-15</inkml:trace>
  <inkml:trace contextRef="#ctx0" brushRef="#br0" timeOffset="124371.4037">18379 16118 96 0,'0'-2'35'0,"0"2"-18"0,0 0-7 0,3 2 12 15,0 4 10-15,0 2 7 16,0 5-8-16,0 5-3 15,3 4-12-15,-3 9-5 16,0 4-6-16,0-6-4 0,0-3 2 0,0-5-2 16,-3-2-1-16,0-6 3 15,0-2 0-15,0-3-1 16,0 0 1-16,0-8 7 16,0-6-4-1,0 1 0-15,3-8-3 16,0-8 0-16,3 5-4 15,6-3-2-15,-3 1-1 16,5 2 3-16,1 0 2 16,0 8 2-16,0 3-1 15,0 5-2-15,-3 5 9 16,0 8 6-16,0 6-5 16,-3 2-3-16,0-2-2 15,0-1-1-15,-4-2-2 16,1-3-2-16,0-2-21 15,-3-3-11-15,3-3-26 0,0-2-9 16,3-6-21 0</inkml:trace>
  <inkml:trace contextRef="#ctx0" brushRef="#br0" timeOffset="124793.7601">18745 16248 84 0,'-21'-5'33'0,"21"5"-18"0,-17 0 9 0,14 0 16 0,-3 0-3 15,0 5 1-15,0 0-13 16,-3 6-3-16,0 7-13 16,0 1-1-16,0 2 2 0,0-2-2 15,3 2 3-15,3-5-6 16,3-3-1-16,3 0-2 15,3-5-2-15,3-3 1 16,0-2 1-16,6-6-3 16,-3-2-2-16,3-3-1 15,-6 0 3-15,2-2 0 16,-8-6 1-16,0 0 0 16,-3 8 2-16,0-3-1 15,0 3-1-15,0 3-2 16,3 3 1-16,6 9 5 15,0 7-2-15,0 4 1 16,0-2-1 0,3 0 1-16,0-3-4 0,0-5 0 15,0 5-39-15,-3-2-18 16,3-8-34 0</inkml:trace>
  <inkml:trace contextRef="#ctx0" brushRef="#br0" timeOffset="125040.4114">18882 16118 180 0,'-9'-15'68'0,"9"15"-36"0,0-3-24 16,0 3 16-16,0 0-3 16,3 5 2-16,0 3 2 15,0 8 2-15,3 8-14 16,0 8-3-16,3 7-3 0,0 1-3 15,0-6-3-15,-3 1 0 16,3-9 1-16,0-5-14 16,0-5-5-16,-3-3-42 15,3-5-78 1</inkml:trace>
  <inkml:trace contextRef="#ctx0" brushRef="#br0" timeOffset="125293.6495">19153 16110 204 0,'-21'-13'77'0,"15"-5"-42"0,-6 5-34 0,6 5 16 16,-3-3 15-16,1 11 12 16,-4 5-14-16,0-2-5 15,3 8-15-15,0 2-9 0,3 5-1 16,3 9-2-16,3 2 0 15,3 11 2-15,3-3 2 16,0 0-1-16,3-6-1 16,0-4-13-16,0-3-6 15,-3-6-21-15,-3-5-10 16,-3-2-59 0</inkml:trace>
  <inkml:trace contextRef="#ctx0" brushRef="#br0" timeOffset="125453.064">18945 16277 248 0,'0'-16'93'0,"21"11"-50"0,-4 0-50 15,-5 5 14-15,6-3-5 16,3-2 3-16,3-1-9 16,9 4-2-16,-1 2-52 15,-2 0-24-15,0 2-7 16,-6-2 1-16</inkml:trace>
  <inkml:trace contextRef="#ctx0" brushRef="#br0" timeOffset="125872.0075">19442 16288 164 0,'-3'0'63'0,"3"-16"-34"16,-3 8-32-16,3 8 31 16,-3 8 13-1,-6 8-7-15,0 5-18 16,-3-3-7-16,9 4-5 0,0-4-2 15,9-2-2-15,0-3 3 16,3-2 0-16,0-6 1 16,3 3 0-16,3-8 0 15,0-3 2-15,-4-2-8 16,1-3 0-16,-3 0-2 16,-3-2 2-16,-6-6 5 15,-3 0 3-15,-3-3-9 16,-3-2-5-16,0 8-16 15,4 5-5-15,-1-3-51 16,3 4-45-16,6-1 44 16</inkml:trace>
  <inkml:trace contextRef="#ctx0" brushRef="#br0" timeOffset="126102.6211">19677 16105 204 0,'-3'-8'77'0,"0"6"-42"0,0-1-41 16,-9 6 75-16,0-1-18 16,0 4-12-16,0 4-11 15,3 6-18-15,1 8-2 0,2 0-1 0,3 13-3 16,3 0-3 0,3-6-5-16,5-4 0 0,1-9-16 15,3 6-4-15,-3-8-34 16,0-5-13-16,0-3-42 15</inkml:trace>
  <inkml:trace contextRef="#ctx0" brushRef="#br0" timeOffset="126251.0149">19469 16243 320 0,'3'-6'121'0,"11"4"-66"0,13-9-69 16,-12 3 17-16,15 6-9 15,6-4 2-15,-4 1-45 16,1 2-16-16,0 1-52 0,3-3-21 16</inkml:trace>
  <inkml:trace contextRef="#ctx0" brushRef="#br0" timeOffset="127698.9651">20201 16193 112 0,'-3'0'44'0,"3"0"-24"0,0 0-13 0,0 0 13 0,0 0 3 16,0 0 6-16,0 5 4 15,0 0 4-15,3 8-20 16,0 1 4-16,0 12 0 0,0-2-11 16,0-3-6-16,0 0-2 15,0-2-2-15,-3-6-3 16,3 0 2-16,0-5-43 16,0-5-20-16,-3-3-32 15</inkml:trace>
  <inkml:trace contextRef="#ctx0" brushRef="#br0" timeOffset="127870.6696">20216 16110 224 0,'-6'-5'85'0,"9"5"-46"0,-3 0-54 0,0 0 8 16,3 8-4-16,0-3 2 15,0 3-17-15,3-2-6 16,0 4-45-16,2-2-18 16</inkml:trace>
  <inkml:trace contextRef="#ctx0" brushRef="#br0" timeOffset="128141.376">20338 16314 208 0,'-6'27'79'0,"6"-22"-42"0,-12 0-41 0,15-2 15 16,-3-3 1-16,0 0 2 0,-3 0 1 15,3 0 1-15,6-13-8 16,0 5-7-16,0-11-2 0,3 3-6 16,0-2 0-16,0-1-2 15,5 1 1-15,-2 5 5 16,0 7 1-16,0-2 4 16,0 14 1-16,0 2 1 15,-3 5 0-15,0 13 0 16,0-2 2-16,-3-3 3 15,0-2 5-15,-3-3-17 16,0-3-5-16,0-5-25 16,3-3-11-16,-4-5-54 15</inkml:trace>
  <inkml:trace contextRef="#ctx0" brushRef="#br0" timeOffset="128372.228">20567 16007 228 0,'0'-2'88'0,"3"10"-48"0,0 13-42 0,-3-8 14 16,6 3 7-16,-3 8 5 16,0 5-8-16,-3 0-2 15,3 13-8-15,0-7-4 0,0-1 1 16,3-5-15-16,-3-5-7 0,0-6-41 15,0-4-18-15,0-4-20 16</inkml:trace>
  <inkml:trace contextRef="#ctx0" brushRef="#br0" timeOffset="128570.0375">20463 16179 280 0,'0'-2'107'0,"3"2"-58"0,9-6-40 16,-3 4 27-16,2-1-16 15,10-5-1-15,3 8-11 0,0-3-3 16,0 1-3 0,0 2-37-16,-4 0-16 0,-2 2-87 15</inkml:trace>
  <inkml:trace contextRef="#ctx0" brushRef="#br0" timeOffset="128896.7934">20656 16391 264 0,'-6'-5'101'0,"6"5"-54"0,6 0-50 15,0 0 19-15,3 0-3 16,3-3 2-16,9 0-8 15,0-2-2-15,2 2-3 16,1 1-13-16,0 2-4 0,-3 0-40 16,-3 0-14-16,0 2-37 15</inkml:trace>
  <inkml:trace contextRef="#ctx0" brushRef="#br0" timeOffset="129389.0985">21049 16203 220 0,'-12'0'82'0,"9"5"-44"0,-18 1-29 0,12-4 19 0,-2 4-16 16,-1 2-7 0,0 5 3-16,0 11 2 15,3-3-5-15,3-3-3 0,3 1-1 0,3-3-4 16,3-3 2-16,3 0 3 16,6-5 3-16,6-3-2 15,-3-5-2-15,-1-2-9 16,-2-4-3-16,0-7-1 15,-3 0 0-15,0-6 7 16,-6 4 4-16,0-1 13 16,-3 2 4-16,0 4-3 15,0 2 0-15,0 0-4 16,0 8 2-16,0 0-6 16,3 5-3-16,0 11-1 15,0 0-1-15,3 3-3 0,0-4 2 16,3 4-6-16,0-6-3 15,0-5-25-15,0 0-12 16,0-5-40 0,-1-3-39-16,1 0 42 15</inkml:trace>
  <inkml:trace contextRef="#ctx0" brushRef="#br0" timeOffset="129671.6043">21162 16235 200 0,'-3'-8'77'0,"3"5"-42"0,3 6-37 0,-3-3 14 15,3 3 3-15,0 7 4 0,6 3 4 16,0 6 1-16,-3-3-13 16,0 2 0-16,3-2 2 0,0-3-9 15,-3-2-5 1,-6-6 7-16,0-2 1 16,0-3 3-16,0-8 4 15,0-11-4 1,0 4 2-16,0-1-9 15,6-3-2-15,0 3-1 16,3-2 2-16,3 5-6 16,2-1 1-16,1 9-30 15,3-3-13-15,0 8-71 16,0 0-43 0,6 0 75-16</inkml:trace>
  <inkml:trace contextRef="#ctx0" brushRef="#br0" timeOffset="130002.1473">21484 16031 240 0,'-3'3'90'0,"-6"10"-48"0,18 8-38 0,-6-10 19 15,-6 5-2-15,0 5 2 0,0 3-8 16,0 5-4-16,0 5-6 16,0 3-4-16,-3-5 0 15,0-6-1-15,6-4 0 16,0-4 0-16,3-2 2 0,6-3-3 16,3 0 0-16,3-7-1 15,2 4 0-15,1-7-3 16,0 2 1-16,-3-2-16 15,0-1-6-15,-3-2-23 16,-3-2-8-16,6-1-43 16</inkml:trace>
  <inkml:trace contextRef="#ctx0" brushRef="#br0" timeOffset="130233.1285">21439 16039 288 0,'-21'-21'110'0,"18"21"-60"0,3 3-52 0,0-3 20 16,3 0-2-16,6 0 4 16,6 5-6-16,3-10-1 15,3 5-7-15,0-3-11 0,2 0-1 16,1 3-55-16,-6-2-22 15</inkml:trace>
  <inkml:trace contextRef="#ctx0" brushRef="#br0" timeOffset="130676.737">21698 16060 260 0,'3'0'99'0,"6"0"-54"0,3-5-59 16,-6-3 14-16,3 3-4 15,0-3 2-15,3 5 6 16,-4-2 2-16,1 0-2 15,0 5-5-15,-3 0 0 0,-3 7-1 16,0 9 0-16,-3 0 4 0,0 5 1 16,-3 3-1-16,3 8-2 15,0-3 1-15,3 8 1 16,-3 3 1-16,6-6 1 16,0-5-2-16,0-2 1 15,0-6 0-15,-3-5 1 16,0-3-5-16,-3-2-1 15,-3-6 3-15,-3-5 3 16,-3 5-3-16,-3-5-1 16,6 0 0-16,-3 0 2 0,0 0-14 15,3 0-7 1,4 0-39-16,2 0-17 0,5 0-16 16</inkml:trace>
  <inkml:trace contextRef="#ctx0" brushRef="#br0" timeOffset="130984.2585">22034 16439 320 0,'-6'5'121'0,"3"-10"-66"0,3 10-62 15,0-5 21-15,0 0-2 0,0 0 4 16,0 0-4-16,3-5 1 16,0 5-8-16,0-3-7 0,0-2-2 15,0-1-33-15,-3 6-13 16,0 0-46-16,0 0-18 15,0 0 13 1</inkml:trace>
  <inkml:trace contextRef="#ctx0" brushRef="#br0" timeOffset="137209.7271">14480 16862 176 0,'-3'-5'66'0,"3"10"-36"0,3 5-31 0,0-2 15 16,0 14 3-16,0-4 7 15,0 9-4-15,0 7-2 16,0 3-10-16,0-3-3 0,0 6 1 16,0-8-1-16,0 0 0 15,0-6 1-15,0-5 1 16,0-5-8-16,0-3-1 15,2-5 9-15,1 0 7 16,3-3-5-16,0-5-2 16,3 0-4-16,0 0 0 15,3 0-2-15,3 0-1 0,3 0-6 16,-3 0-4-16,-1 0-27 16,1 0-14-16,-3 0-33 15,0 0-38 1,0 0 42-16</inkml:trace>
  <inkml:trace contextRef="#ctx0" brushRef="#br0" timeOffset="137586.6611">14792 17084 148 0,'-3'0'57'0,"3"5"-30"0,-6 1-10 0,6-4 20 16,-3 9-8-16,1 0-2 16,-1 4-7-16,0 7-2 15,3 4-10-15,3 1 1 16,2-1 2-16,7-2-4 0,3-8 1 16,0-3-5-16,3-8-2 15,3-5 2-15,0 0 0 16,-3-5 1-16,-4-3 0 15,-2 0-2-15,-6-5 1 16,-3-6-2-16,-6 1-1 16,-3 5 1-16,-3-3-1 15,0 2-7-15,-2 4-3 16,-1 2-8-16,3 3-3 16,-6-1-11-16,9 1-3 15,3-3-104 1,9 3 36-16</inkml:trace>
  <inkml:trace contextRef="#ctx0" brushRef="#br0" timeOffset="137855.3707">14926 17108 168 0,'-9'21'63'0,"9"-8"-34"0,0 27-25 16,3-21 13-16,3-4 3 15,3 4 2-15,3-6-7 16,6 0-4-16,0 1-6 15,3-9 1-15,0 0 3 0,-1-10-1 16,-2 2 1-16,-3-7-5 0,-3-9-1 16,-6 3 1-16,-6-2 2 15,-6-3-1-15,-3-3 0 16,0 5-8-16,-3 6 0 16,-3 0-6-16,1 0-1 15,2 7-20-15,3-2-5 16,3 8-48-1,3-2-35-15,3 2 47 16</inkml:trace>
  <inkml:trace contextRef="#ctx0" brushRef="#br0" timeOffset="138232.4077">15102 17137 160 0,'12'27'63'0,"-6"4"-34"0,-6 9-27 0,3-16 12 0,-3-3-7 15,3 5 1-15,0 1 6 16,0-1 5-16,0-7-9 15,0-6-3-15,-3 0-3 0,0-2 2 16,0-8 3-16,0-3 5 16,0-3 1-16,-3-8-6 15,0-7-3-15,0-9-6 16,0-7-2-16,3-6-2 16,0 1 0-16,3-1 3 15,3 3 2-15,0 5 6 16,3 6 6-16,2 10-7 15,4 3-3-15,0 7 2 16,-3 6 1-16,0 6 4 16,-3 4 1-16,0 3-3 0,-6 1-3 15,-3-1 0-15,-3 3-1 16,-3 0-5-16,-3 2-1 16,0-5-15-16,0-2-6 15,0-3-13-15,3-3-4 16,3-2-37-1,0-9-43-15,6-1 32 16</inkml:trace>
  <inkml:trace contextRef="#ctx0" brushRef="#br0" timeOffset="138651.8163">15328 16902 184 0,'-12'-6'68'0,"3"9"-36"0,3 0-13 15,6-3 21-15,3-3-9 16,3-8-3-16,3 6-12 16,3-3-5-16,3 0-6 15,6 3-4-15,0 10 0 0,0 3-4 16,-4 13 2-16,-5-2 1 15,-6 7 0-15,-6 6 0 16,-6 5 0-16,-3-8 0 16,0 3 0-16,-2 0-3 0,-1-3 2 15,3-5 1-15,3-6 2 16,0-2 10-16,3-5 4 16,3-3 1-16,9-8 0 15,6-6-9-15,2-2-3 16,4 6-3-16,-3-4-2 15,3 1-6-15,0 0-1 16,0-3-35-16,-3 3-12 16,-4-3-60-1,1 2-36-15,0 1 70 16</inkml:trace>
  <inkml:trace contextRef="#ctx0" brushRef="#br0" timeOffset="138786.773">15668 16999 280 0,'-6'-2'107'0,"9"4"-58"0,-3-2-68 16,0 8 11-16,0-2-40 15,0 2-11-15,3-3-41 16,-1 6-14-16</inkml:trace>
  <inkml:trace contextRef="#ctx0" brushRef="#br0" timeOffset="138903.0833">15700 17195 296 0,'-6'0'110'0,"9"0"-60"0,0 0-67 0,-3 0 14 16,0 0-42-16,3 0-92 15,9-8-4 1</inkml:trace>
  <inkml:trace contextRef="#ctx0" brushRef="#br0" timeOffset="139748.5601">14486 17338 92 0,'-6'-5'35'0,"6"10"-18"0,0-5 6 0,0 0 18 15,0 0-2-15,0 0 0 16,0 0-16-16,3 0-6 16,3 0-10-16,3 0-3 0,3 0 2 15,3 0 1-15,-1 0 1 16,4 0-2-16,3 5-1 15,6-2-3-15,0-3 1 0,2 11-2 16,1-3 2-16,3-8-2 16,0 5 2-16,-1-2-2 15,4-3 2-15,0 0 0 16,3 0 3-16,-4-3 1 16,-2 3 1-16,0 0-2 15,-1 0 1-15,-2 0-2 16,0 0 2-16,0 0-6 15,-3 0-1-15,2-5 2 16,1-1 1-16,0 6-4 16,-3-2-1-16,2-4 3 15,1 1 1-15,0 5 2 0,0-3 0 16,-3-2 0-16,-1 5 2 16,-2 0-1-16,0 0 2 15,0 5-2-15,-3-5 2 16,-4 0-6-16,1-5-1 15,-6 5-20-15,0-5-9 16,-3 5-98 0</inkml:trace>
  <inkml:trace contextRef="#ctx0" brushRef="#br0" timeOffset="158693.5185">16153 16912 136 0,'3'-2'52'0,"-3"-1"-28"0,0-2-8 0,0 2 16 15,0-8 2-15,-3 9 5 16,-3-4-7-16,-3 1-2 16,-3 5-16-16,0 0-2 0,-3 0 1 15,3 11-9-15,-3 5-5 16,3-3-2-16,3 11 2 15,4 2-2-15,2 8 1 16,3 4 2-16,3 4 0 16,0-2 0-16,2-3 0 0,-2-6 2 15,0-2 1-15,0-5-26 16,0-3-9-16,0-7-35 16,-3-4-12-16,0-2-5 15</inkml:trace>
  <inkml:trace contextRef="#ctx0" brushRef="#br0" timeOffset="158895.4056">15944 17082 224 0,'-6'-11'85'0,"9"11"-46"0,0 0-43 16,-3 0 15-16,6 0 1 0,3 0 4 15,3 0-4-15,6 0-2 16,3 0-5-16,3 5-4 0,-1 1 0 15,1-4-21-15,3-2-9 16,-3 5-76 0,3-2-35-16,-4 0 69 15</inkml:trace>
  <inkml:trace contextRef="#ctx0" brushRef="#br0" timeOffset="159058.5571">16251 17092 232 0,'-6'0'88'0,"9"5"-48"0,0 9-47 0,-3-4 14 0,0 6-5 16,3 3 1-16,-3 2-4 15,3-3 1-15,0 1 0 16,0-3-18-16,0-6-5 0,0 3-73 16</inkml:trace>
  <inkml:trace contextRef="#ctx0" brushRef="#br0" timeOffset="159172.8578">16263 17076 76 0,'-3'-5'30'0,"6"5"-16"0,0 0-50 16,0 0-7-16</inkml:trace>
  <inkml:trace contextRef="#ctx0" brushRef="#br0" timeOffset="159418.6374">16358 17156 180 0,'6'34'68'0,"0"-10"-36"0,-3-3-29 0,0-16 15 15,0 3-3-15,-3 3 1 16,0-3 0-16,0-3 3 16,0-5-11-16,0 0 4 0,3 0 2 15,0-5-1-15,0-9 0 16,0-4-5-16,3-3-3 15,0 0-5-15,0-3 0 16,3 5-5-16,0 6 1 0,11 8-62 31,-2 2-10-31,-3-2-49 16,0 5 31-16</inkml:trace>
  <inkml:trace contextRef="#ctx0" brushRef="#br0" timeOffset="159652.8703">16596 17095 212 0,'-6'-3'82'0,"0"6"-44"0,0-1-40 16,3-2 17-16,0 8-11 16,-3-2-2-16,3-1 1 15,0 0 2-15,3-2-2 16,0 7-4-16,6-2-2 0,3 6 2 16,0-1 2-16,0 5 2 15,0-2 1-15,-3 0-2 16,-6-3-2-16,0 1 3 15,-3-7 0-15,-6 1 1 16,0-8 2-16,0 0-21 0,-3-8-9 16,3 3-32-16,1-11-13 15,5 0-9 1</inkml:trace>
  <inkml:trace contextRef="#ctx0" brushRef="#br0" timeOffset="159837.2206">16694 16973 228 0,'-3'19'85'0,"3"-1"-46"0,0 11-50 0,0-10 13 0,0 5-2 16,0 5 4-16,3 2-1 16,0-4-2-16,0-1 0 15,0-5-34-15,0-2-15 0,3-6-40 16</inkml:trace>
  <inkml:trace contextRef="#ctx0" brushRef="#br0" timeOffset="160001.7969">16590 17103 276 0,'6'-14'104'0,"9"7"-56"0,18-9-56 0,-18 13 16 16,3-2-8-1,5-1 0-15,4 1-33 0,0-3-15 16,6 8-60-16,-1 0-26 16</inkml:trace>
  <inkml:trace contextRef="#ctx0" brushRef="#br0" timeOffset="160779.1037">17072 16984 132 0,'0'2'52'0,"3"11"-28"0,12 11-8 0,-9-8 16 15,3 8-2-15,0 16 0 16,0-6-13-16,0 6-3 0,-3-8-8 16,0-1-4-16,0 1 1 0,-3-11-2 15,0 0 2-15,0-5 0 16,-3-16 7-1,0 0 2-15,-3-5-4 16,3-6-3-16,0-2-2 16,0-8-3-16,3-6 1 15,6 4-1-15,3 2 4 16,2 2 5-16,4 6-5 16,6 5 0-16,-3 3-2 15,-3 5-2-15,-3 15 1 16,0 1 1-16,-6-2-1 15,-4 4 2-15,1-5-2 0,-3 0-1 16,-3-5-19 0,0 6-8-16,-3-9-37 0,3 6-14 15,0-9-10 1</inkml:trace>
  <inkml:trace contextRef="#ctx0" brushRef="#br0" timeOffset="161154.6116">17450 17235 160 0,'3'-13'60'0,"0"0"-32"0,-6-1-13 0,3 9 20 16,-3-3 1-16,0 5 2 0,-2 3-14 15,-7 3-6 1,-3 10-11-16,0 1-3 0,0-1 0 16,3 5-2-16,3-5-2 0,3 6 1 15,3-3-1-15,0-3 0 16,3-2 0-16,6-3-3 15,6 0 2-15,0-6-1 16,-3-4 0-16,0-6 0 16,-3 2 0-16,0-4 0 15,0-1 0-15,0-2 4 16,-6 5 1-16,3 3 1 16,0-1 2-16,0 4-1 15,0 4 0-15,3 9-3 16,-1-3 1-16,1 5-4 15,-3 0-2-15,3 1-1 16,0-4 3-16,3-2-31 0,-3-3-13 16,3-5-19-16,-3-5-6 15,0 0-11 1</inkml:trace>
  <inkml:trace contextRef="#ctx0" brushRef="#br0" timeOffset="161353.5121">17519 17026 232 0,'-3'-27'88'0,"6"22"-48"0,0-3-31 0,-3 8 19 16,3 0-12-16,-3 0-4 15,6 8-3-15,3 5 1 0,0 6-5 16,-3 7-1-16,0 6 0 0,0 8-2 16,0-8-2-16,2 2-8 15,-2-8-5-15,3-7-40 16,0-1-15-16,0-10-38 15</inkml:trace>
  <inkml:trace contextRef="#ctx0" brushRef="#br0" timeOffset="161605.0197">17849 17010 160 0,'0'-29'63'0,"-3"16"-34"0,-12-14-14 16,12 19 18-16,-5 0 15 15,-4-2 7-15,0 7-16 0,-3 1-8 16,0 4-18 0,0 11-9-16,3 3-2 0,3 8-2 15,3 8 0-15,3 5 0 0,3 8 0 16,0-3 0-16,3-2 0 16,0-6-9-16,0-7-2 15,0-1-23-15,0-7-10 16,-3-6-35-1,0-2-56-15,-6-4 32 16</inkml:trace>
  <inkml:trace contextRef="#ctx0" brushRef="#br0" timeOffset="161729.3027">17638 17222 260 0,'-12'-29'99'0,"12"29"-54"0,0 0-44 0,3-6 19 0,6 1-11 16,6 0-3-16,9-3-3 15,5 3-3-15,4 5 1 16,0-3-28-16,-3-2-9 0,-4-1-79 15</inkml:trace>
  <inkml:trace contextRef="#ctx0" brushRef="#br0" timeOffset="163091.2135">18171 17084 132 0,'-6'0'49'0,"3"5"-26"0,-3 1-16 0,3-4 15 0,0 4-4 16,0 2 1-16,-3 0-6 15,3 7 0-15,0 7-8 16,3 1 1-16,0-1 1 0,6-4-1 16,3-2-1-16,3-5 1 15,3-4 1-15,3 1 3 16,5-8 1-16,-2 0-8 15,-3-13-3-15,-6 0-1 16,0-3 0-16,-6 0 3 16,-9 0 1-16,-6-2 1 15,-3 5 0-15,-3 5 4 16,0-3 3-16,0 6-4 0,1-3 1 16,2 8-21-1,3-3-5-15,3 1-30 16,6-1-11-16,3-2-31 15</inkml:trace>
  <inkml:trace contextRef="#ctx0" brushRef="#br0" timeOffset="163322.8676">18364 16870 240 0,'-12'-13'90'0,"9"10"-48"0,-3 6-36 0,3-3 20 0,0 10-16 15,1-2-6-15,2 19 0 16,0-1-1-16,2 1-1 16,4 4 1-16,0 4 0 0,3-6-4 15,0 3-1-15,-3-3-26 16,0-3-9-16,-3 1-49 16,-3-9-47-1,-3-5 48-15</inkml:trace>
  <inkml:trace contextRef="#ctx0" brushRef="#br0" timeOffset="163472.2271">18192 17108 280 0,'-9'-5'104'0,"12"-1"-56"0,6 4-60 16,-3-1 15-16,8 0-3 0,10-2 4 16,3 0 1-16,0-3 2 15,3 3-4-15,2 5-35 0,10-3-13 16,-3-2-68-1</inkml:trace>
  <inkml:trace contextRef="#ctx0" brushRef="#br0" timeOffset="163697.0336">18686 16880 184 0,'-3'3'68'0,"3"2"-36"0,0 30-13 0,0-19 21 0,0 0-5 16,0 2 0-16,0 3-18 15,3-2-5-15,0 5-8 16,6-3-12-16,0-3-4 0,2 1-32 16,1-6-13-16,0-5-48 15</inkml:trace>
  <inkml:trace contextRef="#ctx0" brushRef="#br0" timeOffset="164006.4308">18843 17084 224 0,'-5'8'85'0,"5"3"-46"0,3 5-46 0,-1-11 16 15,1 8-2-15,3 0 4 16,3 6 5-16,0-6 4 15,6 0-10-15,0-13-6 0,3 0-2 16,0-5 0-16,-3-6 1 16,-3 1 1-16,-4-3 0 15,-5 2 0-15,-8-2 2 16,-7 0-1-16,-3-1 0 16,0 4-3-16,0-1-2 15,0-2 1-15,-3 8-1 16,3-3-16-16,3 2-6 15,6 4-25-15,3-4-7 16,6 1-5 0,3 3-43-16,3-4 14 15</inkml:trace>
  <inkml:trace contextRef="#ctx0" brushRef="#br0" timeOffset="164252.1131">18977 17050 208 0,'-3'16'79'0,"6"-3"-42"0,0 0-37 16,0-8 18-16,3 6 1 15,3-3 3-15,3 0 2 16,0-3 0-16,3 0-13 16,0-2 0-16,0-3 0 0,-3-3 0 15,0-2 1-15,-4-3 0 16,-2-2 0-16,-6 2-4 0,-6-3-3 16,-2 1-5-16,-1-1-2 15,-3-2-4-15,0 7 1 16,0-2-26-16,3 3-9 15,3 3-40-15,0-4-16 16,6 1-2 0</inkml:trace>
  <inkml:trace contextRef="#ctx0" brushRef="#br0" timeOffset="164594.6189">19114 17066 188 0,'6'31'71'0,"-3"-17"-38"0,0 25-32 0,-3-20 16 15,3 5-5-15,-3-3 1 0,0-3-1 16,0-2 2-16,0 3-7 16,0-9 0-16,0 1 0 0,0-6 3 15,0-5 4-15,-3-2 1 16,0-9 0-16,0-2-3 16,0-14 0-16,0-4-9 15,3-1-2-15,3-3-1 16,3 4 0-16,6-1 11 15,6 5 5-15,0 6-8 16,0 3-4-16,3 12 3 16,-4 6 5-16,1 3 3 15,-3 5 0-15,-3 0 1 16,-6 5 0-16,-6 0-6 16,-3 1-2-16,-3-4-15 15,-3-2-8-15,-6 3-50 0,0-9-22 16,-8-2-54-1</inkml:trace>
  <inkml:trace contextRef="#ctx0" brushRef="#br0" timeOffset="167340.3493">19671 16994 36 0,'6'-10'13'0,"-6"-1"-6"0,6 3 16 0,-3 3 15 16,0 5 3-16,0-5 0 15,0 5-5-15,-3 0 0 16</inkml:trace>
  <inkml:trace contextRef="#ctx0" brushRef="#br0" timeOffset="167639.5939">19695 16968 298 0,'0'18'18'0,"3"3"-3"15,0 6-9-15,3-3-2 16,3 2 0-16,3-2 0 0,-1-3-2 16,1-5-2-16,0-5 3 15,3-17 2 1,0 1 0-16,-3-6-5 15,3-4-2 1,-3-7 1-16,-9 7 0 0,0-1 1 16,-3 0 0-16,-6 3 2 15,3 2 3-15,-3-2 7 16,3 7 2-16,0 4-10 16,9 2-1-16,0 8-3 15,3 2 2-15,0 6-1 16,0-3-1-16,-1 6 1 15,4-1-1-15,0-4-3 16,0-6 0-16,0 2-38 16,0-7-17-16,0 2-40 15</inkml:trace>
  <inkml:trace contextRef="#ctx0" brushRef="#br0" timeOffset="167982.6888">20019 16973 156 0,'0'-5'57'0,"0"-3"-30"0,0 0-7 0,0 5 21 16,0 3-5-16,-3 0 2 0,0 0-13 16,-3 6-3-16,-3-1-13 15,3 0-8-15,0-2-1 0,1 7-2 16,2-2 0-16,6 0 2 15,2 3 0-15,4-3 0 16,0 5 0-16,-3 0 0 16,0 0 0-16,-6 6 0 15,-3-6 2-15,-3 0-1 16,-3 1 2-16,0-1 0 16,-2-5 1-16,-1-3-2 15,0-5-2-15,3 0-13 16,0 0-4-16,3-5-33 15,6-3-15-15,6 3-35 16</inkml:trace>
  <inkml:trace contextRef="#ctx0" brushRef="#br0" timeOffset="168377.2856">20147 16997 180 0,'-6'-3'68'0,"6"6"-36"0,0-1-35 0,3-2 13 16,0 8 8-16,3-2 8 16,0-1 0-16,3 0-1 15,0 3-13-15,0-2-8 0,3-4 0 16,0 3-1-16,0-5 3 16,-3-5-8-16,5 3-3 0,-8-4 7 15,3-2 3-15,-9-2-2 16,0 4 0-16,-3-2-6 15,-3 1 0-15,0-1-1 16,-2 2-1-16,-4 1 4 16,0 5 0-16,0 0-2 15,-3 5 2-15,0 1 1 16,0 2 2-16,3-1 5 16,6 7 6-16,6-1-9 15,3 5-5-15,3-4 3 16,3 4 0-16,3-5 0 15,3-5-2-15,3 0-35 16,3-5-14-16,5-6-59 16</inkml:trace>
  <inkml:trace contextRef="#ctx0" brushRef="#br0" timeOffset="168632.0638">20388 16941 184 0,'-12'0'71'0,"9"0"-38"0,-5 19-32 0,5-14 16 16,0-2 2-16,0 2 5 15,3 3-3-15,0-3-3 16,3 3-10-16,3-3-3 0,5 9 1 16,-2-4-3-16,-3 1 0 0,0-1 5 15,-6-2 5-15,-3 3-3 16,-3-3 0-16,0-3-4 15,-3-2-1-15,-5 0-34 16,-4-3-15-16,3-3-75 16</inkml:trace>
  <inkml:trace contextRef="#ctx0" brushRef="#br0" timeOffset="169382.2325">20796 16915 144 0,'-3'0'55'0,"3"0"-30"0,0 13-18 15,0-8 28 1,0 9-7-16,0-1-3 16,0 8 0-16,0 3-15 15,3-3-3-15,3 5-1 0,0-7-3 0,3-6-2 16,3 0 0 0,0 1 1-16,0-9 3 15,3-5 2-15,-4-5-6 0,1-3 0 16,-3-6-6-16,0 1 1 15,-3-5 2-15,0 7 1 16,-3-2 3-16,-3 2 1 16,0 1 5-16,0 2 5 15,0 2-3-15,3 4 0 16,-3 2-4-16,6 2 1 16,0 6-4-16,0 3 0 15,0-3-1-15,3 5-2 0,0-2 1 16,0-3 1-16,3 5-21 15,-3-5-9-15,-1-3-41 16,1 0-16-16,-3 1-5 16</inkml:trace>
  <inkml:trace contextRef="#ctx0" brushRef="#br0" timeOffset="169845.6653">21067 16949 212 0,'0'0'82'0,"0"3"-44"0,6 13-42 16,-3-11 13-16,0 14 6 15,0 2 5-15,0 5 1 0,-3 1 2 16,3 12-13 0,0-2-3-16,0-2-3 0,0-6-2 0,0-5 1 15,0-6-2-15,-3-5-1 16,0-2 3-16,0-6 2 15,0-5-4-15,-3-5-1 16,0-6-5-16,0-10 1 16,0 3 0-16,0-9 2 15,0 1 1-15,3 2 3 16,0-2 1-16,3-1 3 16,3 1-1-16,3 4 2 15,0 1 2-15,3-3 5 16,-1 6-6-16,4 2-2 15,6 6-3-15,-6 7 0 16,-3 6-2-16,-3 7 2 0,-6-2 2 16,-3 11 2-1,-6-1-1-15,-3-2-1 0,0 5-8 16,0-10 0-16,-3 2-15 16,-3-2-5-16,6-9-15 15,0-2-4-15,1 0-28 16,2-5-10-16,6-3-11 15</inkml:trace>
  <inkml:trace contextRef="#ctx0" brushRef="#br0" timeOffset="170265.7837">21252 16986 184 0,'3'11'71'0,"2"-1"-38"0,1 9-32 0,-3-6 16 16,0 6 6-16,-3 2 8 15,0 5-5-15,0 3-3 16,0-2-13-16,3-6-4 0,0 3 0 16,0-8-3-16,-3-3-2 15,0-8 0-15,0 3 1 16,0-8-1-16,-3-8-1 16,0-10-4-16,0 2 0 15,0-8 2-15,0 3 1 16,3-6 3-16,0 1 1 15,0 2-4-15,6-2 1 0,3-6 0 16,0 5 2-16,3 9-1 16,3-3-1-16,0 13 3 15,0-3 0-15,0 11 1 16,-3 8 0-16,-3-2 4 16,-4 7 3-16,-2 0-6 15,-6 0-1-15,-2 3 2 16,-1-3 1-16,0 1-14 15,-3-4-6-15,3-5-26 16,0 1-10-16,0-6-30 16,3-6-50-1,3 4 30-15</inkml:trace>
  <inkml:trace contextRef="#ctx0" brushRef="#br0" timeOffset="170611.7015">21424 16965 208 0,'3'8'77'0,"9"-8"-42"0,-3 8-34 0,-3-3 14 16,3 1-4-16,0-1 1 16,0-3 9-16,3 6 4 15,0-2-13-15,-1-6 2 0,1 0 0 16,0 0-7-16,0-3-2 16,-3-2-3-16,-3-1-2 15,0-7 1-15,-6 0 1 16,0 5-1-16,-6-2-1 15,0 2-4-15,-3 0 0 16,0 2 0-16,-3 6-1 16,-3 6 4-16,1 2 0 0,2 0 1 15,3 5 2-15,6 0 1 16,0 3 1-16,6 0-2 16,3 2 1-16,0-2 0 15,6 0 1-15,-4-3-27 16,4-5-9-16,0-3-30 15,3-5-12-15,0 0-20 16</inkml:trace>
  <inkml:trace contextRef="#ctx0" brushRef="#br0" timeOffset="170895.4758">21630 16992 200 0,'0'5'74'0,"14"5"-40"0,-8 6-40 0,-3-8 12 15,0 0-4-15,0 0 3 16,-3-3 7-16,-3 1 4 16,3 2-8-16,-6-3-2 0,3-5-2 15,0 0 9-15,0 0 3 16,0-5 8-16,1-3 2 16,-1-3-5-16,3 1 0 15,0-1-10-15,8-2-2 16,4-1-7-16,3-1-4 15,0 4 1-15,0-2 2 0,0 8-22 16,0-3-8 0,0 0-46-16,3 5-16 0,-7-5-13 15</inkml:trace>
  <inkml:trace contextRef="#ctx0" brushRef="#br0" timeOffset="171528.1385">21999 16698 184 0,'-3'0'68'0,"6"3"-36"0,3 15-29 0,-3 1 17 0,3 2 3 16,-1 10 3-16,-2 4-7 16,0-3-1-16,0-1-11 15,0 4-2-15,0-11 1 0,-3-3-3 16,3-3 0-16,-3-5 1 15,0-2 0-15,0-3 0 16,0-3 0-16,0-5 2 16,0-2 1-16,0-6-1 15,3 2-1-15,0-4-6 16,3-1-1-16,3-2-2 16,3 8 3-16,6 2 0 15,-3-2 3-15,0 13-3 16,-3-3 0-16,-3 3 1 15,-1 3 2-15,-2-4-1 0,0 7 2 16,0-6-26-16,-3-3-10 16,3 3-43-1,0-3-60-15,6-5 30 16</inkml:trace>
  <inkml:trace contextRef="#ctx0" brushRef="#br0" timeOffset="171886.0501">22344 16915 272 0,'-21'-5'101'0,"12"2"-54"0,-3 3-53 16,6 8 17-16,-3 0-3 15,-6 2 5-15,7-2 2 16,-4 6 0-16,3-1-7 16,3 0-3-16,3 0-1 0,3-2-2 15,6-3-2-15,0 2-2 16,3-7-1-16,0-3-3 15,-1 0 1-15,1-5 1 16,0-3 2-16,-3 5 1 16,-3-2 3-16,0-1-1 15,0 1 2-15,-3 3-4 16,0-4 0-16,0 6 1 16,0 0 0-16,3 8-3 15,3-3 2-15,0 6 1 16,-3-3 2-16,9 0-14 0,-3 0-7 15,6-3-45 1,0-5-26 0,-3 0-43-16,0 0 42 15</inkml:trace>
  <inkml:trace contextRef="#ctx0" brushRef="#br0" timeOffset="172082.5543">22406 16830 244 0,'-6'-16'90'0,"12"14"-48"0,-3-1-49 0,-3 3 14 16,3 5 4-16,3-2 7 16,0 10 4-16,3 0 4 0,-3 11-14 15,0-3-7-15,0 6-1 16,0-1-3-16,0 1-1 16,0-9-26-16,-3 3-10 0,0-5-33 15,3-5-13-15,0-6-12 16</inkml:trace>
  <inkml:trace contextRef="#ctx0" brushRef="#br0" timeOffset="172323.1999">22692 16777 224 0,'-3'-37'85'0,"0"13"-46"0,-6 1-39 15,9 15 18-15,-6 0 19 16,-3 2 13-16,0 1-17 0,-5 5-9 15,2 5-14 1,0 3-9-16,-3 14-2 0,3 7 1 16,0 5 0-16,9 6-3 0,3-1 2 15,3-2 1-15,6 3 2 16,-3-5-17-16,0-6-4 16,0-3-31-16,-3-5-12 15,0-5-56 1</inkml:trace>
  <inkml:trace contextRef="#ctx0" brushRef="#br0" timeOffset="172487.6326">22463 16981 304 0,'-3'-8'112'0,"6"8"-60"0,6 0-63 16,-6-5 18-16,12 5-7 15,3-8 2-15,5 0-3 16,4 3 0-16,0-1 1 15,3 6-66-15,0 6-28 0,-7-4-15 16</inkml:trace>
  <inkml:trace contextRef="#ctx0" brushRef="#br0" timeOffset="172832.4283">22960 16952 156 0,'-3'-3'60'0,"-3"3"-32"0,6 3-26 0,-3 0 14 16,0 2 25-16,-3 3 15 15,-3-3-15-15,3 6-6 16,0-1-21-16,0 3-9 0,3 3-3 16,3 0-5-16,6-3 0 15,3 1 2-15,-3-4 2 16,9-4-2-16,9-6-2 15,-3-3-5-15,-3-5-2 16,0 3-2-16,-7-3 2 16,-2 2 8-16,-3-2 3 15,-9 1-2-15,-3-4 1 16,-5 6-9-16,-1-6-4 16,0 0-18-16,0 4-7 0,3-7-53 15,3 4-28 1,6 2 58-16</inkml:trace>
  <inkml:trace contextRef="#ctx0" brushRef="#br0" timeOffset="173074.0742">23198 16751 272 0,'0'-45'101'0,"0"42"-54"0,-3-7-37 15,0 7 25-15,-6 0-1 16,6 1 1-16,-3 2-12 15,-3 5-4-15,-2 8-11 16,5 11-7-16,0 5-4 0,-3 5-1 16,9 4 3-16,0-4-2 0,9 6 1 15,0-9-9 1,0-4-5-16,-1-1-25 0,1 1-9 16,-3-9-29-16,-6-2-10 15,6-5-13 1</inkml:trace>
  <inkml:trace contextRef="#ctx0" brushRef="#br0" timeOffset="173227.4793">23002 16999 344 0,'-27'-7'129'0,"30"7"-70"0,0-6-64 0,9 6 20 0,3 0-7 16,3 0 2-16,8-8-7 15,4 3-4-15,6-8 0 16,0 2-82-16,5 1-33 0,-5-4-15 15</inkml:trace>
  <inkml:trace contextRef="#ctx0" brushRef="#br0" timeOffset="174184.0233">23546 16928 152 0,'0'13'57'0,"0"-5"-30"0,0-2-32 15,0 7 54 1,0 3-18-16,3-1-12 16,0-1-7-16,0 4-8 15,0-2-5-15,-3 0-2 0,6-3-1 0,-6-5 3 16,0 3-44-16,0-9-19 16,0-2-17-1</inkml:trace>
  <inkml:trace contextRef="#ctx0" brushRef="#br0" timeOffset="174378.5385">23538 16862 272 0,'-9'-8'104'0,"9"5"-56"0,0 3-96 0,0 0 1 16,0 0-21-16,0 0-1 0,0 6 20 15,9-6 12-15,-4 5 13 16,-5-5 5-16,9 0-2 16,-3 8-1-16</inkml:trace>
  <inkml:trace contextRef="#ctx0" brushRef="#br0" timeOffset="174664.2992">23618 16939 188 0,'0'34'71'0,"0"-23"-38"0,0 2-28 15,0-5 19-15,3 0-13 16,-3 5-3-16,0-2-3 15,0-4 1-15,0-1-3 16,0-4 3-16,0-2 3 0,0 0-1 16,3 0 3-16,0-5-11 15,0-5-4-15,-3-1-12 16,9-10-2-16,-3 0 4 16,3 2 4-16,-3 3 8 0,5 6 3 15,-2-1 3-15,0 11 2 16,0 11 3-16,0 2 5 15,-6 0-2-15,6 3 1 16,-3 2-7-16,-3 1-2 16,0 0-2-16,-3-4-2 15,9-1-37-15,3-9-17 16,-6 3-44 0</inkml:trace>
  <inkml:trace contextRef="#ctx0" brushRef="#br0" timeOffset="174877.8671">23796 16727 272 0,'-8'13'101'0,"11"6"-54"0,5 12-55 16,-5-12 16-16,-3 2-8 15,6 11 0-15,-3 8 0 16,6-9 0-16,-3 1 0 15,0 0-3-15,3-3 2 0,-3-5-41 16,0-8-19-16</inkml:trace>
  <inkml:trace contextRef="#ctx0" brushRef="#br0" timeOffset="175094.5009">23657 16862 336 0,'-12'0'126'0,"12"-5"-68"0,6 5-72 0,0 0 19 15,3-3-1-15,5 0 7 16,7-5-1-16,3 3 2 16,0-3-7-16,3 3-3 0,-1-3 1 15,4 8-42-15,-3 0-16 16,-3 5-87-1</inkml:trace>
  <inkml:trace contextRef="#ctx0" brushRef="#br0" timeOffset="175344.3529">23862 17082 308 0,'0'-6'115'0,"9"1"-62"0,3 0-86 0,-6 2 6 16,9-2-12-1,3 5-2-15,-1-6-39 0,-2 1-18 16,6 2 30-16,-3 3 13 15</inkml:trace>
  <inkml:trace contextRef="#ctx0" brushRef="#br0" timeOffset="175747.6128">24085 16941 256 0,'-6'-26'96'0,"6"26"-52"0,-3 0-56 0,0 0 13 0,0 8 11 15,-6-3 9-15,0 8 1 16,-2-2-1-16,2 2-11 16,0 0-6-16,0 3-3 0,9 3-1 15,0-1 0-15,0-2 0 16,9 0 2-16,0-8-3 16,0 3 0-16,0-9 1 15,-4 3 0-15,10-10 0 16,-6 3 0-16,-3-9-3 15,3 3 0-15,-6-3 4 16,-3-2 1-16,0 5 0 16,-3 0-2-16,0-2 1 15,-3 7-1-15,6-2 2 16,0-1 3-16,0 6-4 16,6 8-1-16,0-2 0 15,3 7 0-15,0-2-5 0,0-1 1 16,3 1-40-16,3-3-16 15,-3 2-125 1,2-7 79 0</inkml:trace>
  <inkml:trace contextRef="#ctx0" brushRef="#br0" timeOffset="176062.4492">24201 16968 236 0,'-15'-13'90'0,"24"13"-48"0,-3 5-49 0,0 3 9 15,0-3 1-15,-3 6 6 16,6-3 5-16,-6-1-7 16,6 4 11-16,-9-3 5 15,6-3-9-15,-3-2-5 0,-3 5 0 16,0-8 2-16,-3 0 5 16,-3 0 4-16,6-3-1 15,-3-2-2-15,-3-3-5 16,6-3 0-16,0-4-7 15,0-4-3-15,6 6-1 16,-3 0 1-16,9-1-3 16,-3 1-2-16,9 5-5 15,-6 3-2-15,5 0-39 16,-5 5-18-16,0 0-27 16,-3 5-12-16,-3-5 11 15</inkml:trace>
  <inkml:trace contextRef="#ctx0" brushRef="#br0" timeOffset="176367.3013">24395 16693 244 0,'3'0'93'0,"9"0"-50"0,-3 23-48 0,-3-7 15 16,0 3 14-16,-6 2 11 15,0 3-3-15,0 8-1 16,0-3-17-16,0 2-9 0,0-4-1 16,0-1-3-16,5-7-1 0,-2-6 1 15,3 0-1-15,0 0 0 16,3-2 0-16,0-3 0 16,9 0 0-16,-3 0-11 15,0-3-3-15,-3 0-20 16,-3 1-5-16,-6-4-37 15,6 4-17-15,-9 2-3 16</inkml:trace>
  <inkml:trace contextRef="#ctx0" brushRef="#br0" timeOffset="176594.0732">24395 16661 252 0,'-6'-5'93'0,"6"5"-50"0,18-3-37 0,-15 3 22 15,6-5-4-15,0 2 3 16,2-2-15-16,7-1-7 16,0 4-3-16,-3-1-20 0,6 0-5 15,-3 3-60-15,-6 3-25 16,-3 0 7-1</inkml:trace>
  <inkml:trace contextRef="#ctx0" brushRef="#br0" timeOffset="176962.1293">24600 16685 296 0,'-3'-6'112'0,"6"6"-60"0,3 0-74 16,0 0 13-16,3 0 3 15,3 0 7-15,-3 0 7 16,3-2 6-16,-3-1-8 16,0 0-3-16,3 1 0 0,-7 2-2 15,-2 2-1-15,3 4-2 16,-6 7 1-16,3 11-1 16,-3 5 0-16,3 3 2 15,-3 5 2-15,6 5-3 16,-3 0-2-16,-3-2 2 0,6-3 0 15,-3-5 3-15,-3-6 1 16,0-5-1-16,0-2 1 16,-3-6 4-16,-3-2 4 15,-3-3-4-15,-3-3 1 16,1-5-5-16,-1 0-2 16,-3 0-14-16,9-3-4 15,-3 1-29-15,3 2-10 16</inkml:trace>
  <inkml:trace contextRef="#ctx0" brushRef="#br0" timeOffset="177195.9859">24925 17026 252 0,'-3'5'96'0,"3"3"-52"0,-6 5-54 16,3 1 16-16,-9-1 3 15,-6 3 3-15,-3-3-5 16,0 3-2-16,0 5-102 16,4-2-44-16,-1-4 52 15,6-1 28-15</inkml:trace>
  <inkml:trace contextRef="#ctx0" brushRef="#br0" timeOffset="179003.815">16980 17579 136 0,'0'0'52'0,"-3"0"-28"0,6-5-11 16,-3 5 17-16,0 0-2 16,0 0 3-16,0 0-2 15,0 0 2-15,0 0-17 16,0 8-4-16,0 2-2 0,0 6 0 15,0 3 0-15,3-1-4 16,3-5-1-16,0 6-1 16,3-6-2-16,-3-5 1 15,3-8 1 1,0 0 1-16,0 0-1 0,-3-5-2 16,0-6 1-16,0 1 1 15,0 2-1-15,-3 2-1 16,-1-2 1-16,1 3-1 15,-3 5-3-15,12 13-2 16,3 1 2 0,0-1 2-16,0 0 3 15,-3 0 1-15,3-7 1 16,-3 1 4-16,3-7 3 0,-3 0-2 16,-1 0 0-16,1-7-3 15,0-1-1-15,-6-6-8 16,-3 4 0-16,-3-9-26 15,0 6-8-15,0 0-25 16,-3 0-9-16,0-1-26 16</inkml:trace>
  <inkml:trace contextRef="#ctx0" brushRef="#br0" timeOffset="179395.8021">17197 17455 172 0,'-3'-11'66'0,"3"11"-36"0,3-3-35 15,0 3 10-15,3-5 10 16,0 5 7-16,0 0 1 0,3 0 0 16,0 8-12-16,0 11 2 0,0 2 3 15,-3 2-4-15,0 12-2 16,0-3-3-16,0-1-2 16,-3-4-3-16,0-6 1 15,0-2-2-15,-3-6-1 16,0 0 3-16,0-5 2 15,0-8-2-15,3 0-2 16,3-8-7-16,0-5-1 16,6 0 1-16,-1-1 3 15,1 1 2-15,3 0 1 16,0 8 2-16,0-1 3 16,0 6 4-16,0 6 5 15,0 4-6-15,-3 3 0 16,-4 3-4-16,1 0-1 0,0-5-10 15,-3-1-5-15,0-2-23 16,0-2-10-16,-3 1-9 16,0-7-5-16,0 0-27 15</inkml:trace>
  <inkml:trace contextRef="#ctx0" brushRef="#br0" timeOffset="179502.1647">17501 17677 212 0,'0'-11'82'0,"3"11"-44"0,0 0-38 16,0 6 18-16,0-1-14 15,3 3-2-15,-3 2-2 16,3 4 2-16,-3-1-1 0,0 0-9 16,0 0-5-16,0-5-44 15</inkml:trace>
  <inkml:trace contextRef="#ctx0" brushRef="#br0" timeOffset="179618.4743">17546 17547 236 0,'-3'-8'90'0,"6"8"-48"0,-3-5-53 0,0 5 13 15</inkml:trace>
  <inkml:trace contextRef="#ctx0" brushRef="#br0" timeOffset="179696.6972">17555 17534 350 0,'9'5'-13'0,"5"-2"-28"16,1-3-13-16,0 5-27 15,0-5-10-15</inkml:trace>
  <inkml:trace contextRef="#ctx0" brushRef="#br0" timeOffset="179784.9137">17692 17568 180 0,'-12'6'68'0,"6"-1"-36"0,-6 0-22 15,9 6 20-15</inkml:trace>
  <inkml:trace contextRef="#ctx0" brushRef="#br0" timeOffset="179864.9018">17647 17621 356 0,'-3'16'19'0,"3"0"-9"15,0-3-8-15,3 3 1 0,6-3-4 16,3-5 0-16,0-2-15 15,3-4-4-15,-1-2-30 16,-2 0-10-16</inkml:trace>
  <inkml:trace contextRef="#ctx0" brushRef="#br0" timeOffset="180207.7825">17754 17444 204 0,'3'11'77'0,"0"2"-42"0,3 8-32 0,-3-8 17 16,0 8-1-16,-3 3 3 16,0 3 3-16,0-1 2 15,6-7-14-15,-6-6-8 0,0 0-1 16,0 0 1-16,9-21 4 15,6-2-4-15,0 2-7 16,-4 3-2-16,4-3 2 16,-3 2 1-16,0 6 1 15,3 6 0-15,-3-1 0 16,0 8 0-16,0-5-14 16,-3 5-5-16,0-5-45 15,-3-2-21-15</inkml:trace>
  <inkml:trace contextRef="#ctx0" brushRef="#br0" timeOffset="181204.3339">18174 17552 208 0,'0'0'79'0,"3"3"-42"0,0 10-34 0,-3-7 17 15,3 2-10-15,0 5-3 16,0 5-4-16,0 1 0 16,0-6-2-16,0 0-16 0,0-5-5 15,-3-2-78 1</inkml:trace>
  <inkml:trace contextRef="#ctx0" brushRef="#br0" timeOffset="181361.0411">18156 17457 256 0,'-9'-8'96'0,"12"8"-52"0,3-5-69 15,-3 5 9-15,3 0-7 16,0 5 1-16,3-5-7 15,0 6-2-15,6-4-45 16,5 4-20-16</inkml:trace>
  <inkml:trace contextRef="#ctx0" brushRef="#br0" timeOffset="181612.8461">18332 17510 228 0,'-15'0'88'0,"12"3"-48"0,-18-1-47 0,18 4 16 15,0-4-4-15,0 1 2 16,3 0 1-16,6 7 2 16,3-2-5-16,0 0 1 0,0 5 1 15,0-2-6-15,-3 7 0 16,-3-2 3 0,-3 3 2-16,-3-6 2 15,-3 0-4-15,-6-5-3 16,3-2-31-16,0-6-13 15,3-6-66 1</inkml:trace>
  <inkml:trace contextRef="#ctx0" brushRef="#br0" timeOffset="182261.4937">18701 17515 124 0,'-18'-8'46'0,"15"3"-24"0,-3 5-8 0,3 0 17 16,-3 0 0-16,-3 8 2 15,0 3-14-15,0 2-4 0,0 0-9 16,0 14-2-16,3-1 2 0,3 1 1 16,3-4 1-16,6-7-4 15,3-3-3-15,3-7 2 16,3 2 0-16,0-8-8 15,6-8-4-15,-3 0-2 16,-4-5-1-16,-2-1 7 16,-3 1 2-16,-3 0 5 15,-3 0 3-15,-6 2 7 16,0 3 2-16,0 3-1 16,0 2 0-16,9 6-7 15,0 2-2-15,0 3-2 0,3 11-2 16,0-6 3-16,0 0 0 15,0 0-26-15,0-5-9 16,-3-2-37 0,0-1-51-1,0-5 26-15</inkml:trace>
  <inkml:trace contextRef="#ctx0" brushRef="#br0" timeOffset="182478.2624">18846 17338 220 0,'0'5'82'0,"3"3"-44"0,3 24-36 15,-3-13 19-15,0 4 2 16,0 1 3-16,0 8-13 16,0-3-6-16,3 3-4 15,0 0-7-15,0-6-2 0,6-2-35 16,0-8-13-16</inkml:trace>
  <inkml:trace contextRef="#ctx0" brushRef="#br0" timeOffset="183043.1208">19025 17547 240 0,'0'8'90'0,"6"5"-48"0,0 6-49 0,-3-6 14 15,0 6-7-15,0-1 2 16,-3-5 16-16,0-5 9 16,3 6-14-16,-3-7-7 0,0-1-2 15,0-6-5-15,0 0 0 16,0-3 3-16,0-7 1 16,0-4 1-16,3-4 0 15,0 2-2-15,0-3-2 16,3 1 1-16,3-1-1 15,0 6-7-15,0 5 0 16,2 3-19-16,4 2-6 16,6 3 6-16,-3 3 2 15,-3 2 4-15,0 0 0 0,-3-2 8 16,-3 2 5-16,0-5 5 16,-1 6 1-16,1-6 3 15,-3 0 1-15,0-6 1 16,0 6 0-16,0-5-2 15,-3 2-2-15,0-2 3 16,0 0 0-16,-3-3 1 16,0 3 0-16,-3 2 4 15,0-2 3-15,-3-1 0 16,0 4 3-16,-6 2 4 16,-5 0 1-16,2 2-2 15,0 4 2-15,3 2-10 16,3 5-3-16,0 0-2 0,3-2 0 15,9 5-5-15,3 2-1 16,6-5-10-16,3 6-3 16,0-11-25-16,0 2-9 15,-1-7-50 1,4 2-23-16,-3-10 61 16</inkml:trace>
  <inkml:trace contextRef="#ctx0" brushRef="#br0" timeOffset="183167.449">19388 17534 160 0,'-3'-8'60'0,"6"5"-32"0,-3-5-33 0,0 8 10 0</inkml:trace>
  <inkml:trace contextRef="#ctx0" brushRef="#br0" timeOffset="183417.7287">19379 17515 327 0,'-9'0'51'0,"0"11"-22"15,-2-3-18-15,2 5-7 0,0 0-5 16,3 1 0-16,0 7 3 15,6-3 1-15,0 1-1 16,6-6 1-16,0-5-7 16,6-3-1-16,-1-5-7 15,4-5 0-15,0-3-3 16,-3-5 2-16,-3 2 5 16,-3-2 4-16,0 0 3 15,-3 2 1-15,0 1 2 16,-3 2 3-16,0 2 4 15,0 6-4-15,0 8-3 16,3 8-6-16,0-3 0 16,3 3-16-16,0 3-6 15,3-11-27 1,3 2-55-16,3-15 16 16</inkml:trace>
  <inkml:trace contextRef="#ctx0" brushRef="#br0" timeOffset="183810.2618">19620 17547 192 0,'0'-18'74'0,"-15"12"-40"0,4-2-24 0,8 6 20 16,-6-1 2-16,0 3 3 0,0 3-17 15,-3-1-6-15,3 12-7 16,0-1-2-16,3 0 1 0,3 6-2 16,3 2 1-16,3-3-4 15,3-4 0-15,3-1-1 16,0-3 0-16,0-15 0 15,6-3-2-15,0-2 0 16,-1-4 3-16,-5-4-2 16,-3-3 1-16,-3-6 4 15,-3 6 3-15,-6-16-2 16,-3 5 0-16,1 0 8 16,-1 3 4-16,0 6 4 15,3 7 1-15,0-3-9 16,3 14-4-16,3 5-9 0,0 5-1 15,3 16 1 1,3 8 1-16,9 1-2 0,-3 1 2 16,2 1-15-1,1-6-6-15,-3 1-31 16,0-6-11-16,0-2-35 16,3-9-31-16,-3-7 53 15</inkml:trace>
  <inkml:trace contextRef="#ctx0" brushRef="#br0" timeOffset="184107.9493">19745 17497 288 0,'-3'-3'107'0,"6"6"-58"0,3 2-44 0,-3 3 22 0,3 3-6 16,0-3-1-16,0 5-10 16,3 0-4-16,-3-2-4 15,6-3-13-15,0 0-4 0,-3-3-20 16,6-5-25-1,0-3 12-15,-4-2 7 16,1-6 6-16,-3 3 3 16,0-5 0-16,0 0 26 15,-3 2 15-15,-3 1 41 16,-3 4 20-16,0 6-12 16,-3 8-6-16,-6 6-24 15,-3 17-7-15,-6 9 2 16,-2 0 3-16,-1 5-14 15,0 0-7-15,3-6-28 16,3-2-10-16,3-7-82 16</inkml:trace>
  <inkml:trace contextRef="#ctx0" brushRef="#br0" timeOffset="185284.2727">20219 17468 180 0,'-6'0'68'0,"6"2"-36"0,0 4-37 16,0 4 10-16,0-2 3 15,0 0 7-15,0 5 2 16,3-2 1-16,-3-3-9 15,3 5-1-15,0-5-1 0,0 3-10 16,0-3-3-16,0-3-26 0,-3-5-9 16,0 0-43-1,3-5-21 1,-3-1 51-16</inkml:trace>
  <inkml:trace contextRef="#ctx0" brushRef="#br0" timeOffset="185459.7615">20228 17338 260 0,'-9'-5'96'0,"9"5"-52"0,-3 0-62 0,3 0 9 16,0 0-15-16,0 5-2 16,3 0 7-16,-3-2 6 0,3 8-45 15,0-9-18-15,3 4 11 16,0-6 11-1</inkml:trace>
  <inkml:trace contextRef="#ctx0" brushRef="#br0" timeOffset="185744.5559">20305 17529 220 0,'0'18'82'0,"0"-10"-44"0,0 5-40 16,3-7 17-16,-3-1-7 15,0-2 1-15,0-3 8 16,0 0 6-1,9-8-10-15,-3 2-4 0,0-7-17 16,3 0-5-16,0 0 4 16,0-1 4-16,0 6 2 15,2 1-1-15,-2 4 3 16,0 6 0-16,3 4 7 0,0 7 4 16,-3-1-8-16,0 5-2 15,0 9 1-15,-3-6 1 16,0-2-25-16,0-6-9 15,0 0-68 1,9-13-36-16,2-8 66 16</inkml:trace>
  <inkml:trace contextRef="#ctx0" brushRef="#br0" timeOffset="185985.1939">20734 17285 220 0,'-18'6'85'0,"36"1"-46"0,-6 15-43 16,-10 1 13-16,1 7-3 16,0 1 1-16,0 1 1 15,-3 0 0-15,9 2-4 16,-3 6-7-16,3-8-1 0,-3-6-49 15,0-5-19-15,3-10-17 16</inkml:trace>
  <inkml:trace contextRef="#ctx0" brushRef="#br0" timeOffset="186180.7171">20674 17489 288 0,'-6'0'110'0,"6"0"-60"0,6-3-63 0,0 3 15 16,3 0-3-16,6-2 2 16,3 2 1-16,0 0 1 15,-1 0-2-15,1 0-1 0,0 0 1 16,0-3-43-16,0-2-19 16,0-1-49-1</inkml:trace>
  <inkml:trace contextRef="#ctx0" brushRef="#br0" timeOffset="186526.6343">20888 17314 244 0,'-9'6'93'0,"6"-1"-50"0,3 3-52 16,3 2 12-16,0 12-2 16,0-1 3-16,0 3 14 15,-3 2 8-15,0 1-13 16,0-1 4-16,3-5 1 0,-3-2-10 15,0-6-2-15,0 0-6 16,0-2-1-16,0-9 1 16,0-2 0-16,3 0-5 15,3-8 1-15,0 0 0 16,3-5-1-16,0 0 1 0,0 2 3 16,6-2-2-16,-3 11 1 15,6-1 2-15,-3 8 0 16,-1 3 0-16,-2 3 0 15,0 2-9-15,-6 0-2 16,0-5-21-16,0 3-6 16,0-9-54-1,0 4-40-15,0-6 49 16</inkml:trace>
  <inkml:trace contextRef="#ctx0" brushRef="#br0" timeOffset="186827.4356">21103 17534 244 0,'0'5'90'0,"6"-2"-48"0,6 7-49 16,-6-7 14-16,2 2-5 16,7 1 3-16,3-6 7 15,-6 0 4-15,3-6-8 16,0 6 4-16,-3-5 2 0,-3-3-10 16,0 3-4-16,-3-3-3 15,-6 0-1-15,-15-3-2 16,-3 9 6-1,0-1 1-15,-3 6 7 16,0 5 5-16,3 0-5 16,7 5 0-16,2 0 2 15,3 6 4-15,6 2-4 16,6-3 0-16,6 1-9 16,11-6 0-16,7 0-25 15,0-7-12-15,3-12-100 16</inkml:trace>
  <inkml:trace contextRef="#ctx0" brushRef="#br0" timeOffset="187695.5562">21808 17314 184 0,'-3'-8'71'0,"0"8"-38"0,-3 0-17 15,6 0 24-15,-6 0-6 16,-3 6 1-16,0-4-9 15,-2 4-4-15,-7-1-12 16,-6 3 2-16,3-3 2 0,3 3-3 16,6 5 1-16,0-2-12 15,6-3-2-15,12-3 1 16,6 3 0-16,6 3-2 16,6-3 0-16,3 0-1 15,0 2 3-15,-4 3 0 16,-5 3 1-16,-3 3 8 15,-6-6 7-15,-3 5 2 0,-6-2 1 16,-6-5-7-16,-6 2-4 16,-3-8-4-16,-3-2-3 15,-5 2-13-15,-1-5-6 16,0-5-17-16,3 5-5 16,3-3-31-16,3-2-14 15,3-3-23 1</inkml:trace>
  <inkml:trace contextRef="#ctx0" brushRef="#br0" timeOffset="187986.9502">21686 17240 208 0,'-12'-10'77'0,"24"-6"-42"0,-18 8-23 16,6 11 21-16,6 4-2 16,-3-1 4-16,0 7-4 15,3 0 1-15,0 11-18 16,-3 10-1-16,0 11-2 0,0 6-4 16,3-4-2-16,0 6-2 0,0-3-3 15,0-7-4-15,0-11-2 16,3-1-41-16,0-10-19 15,2-10-68 1</inkml:trace>
  <inkml:trace contextRef="#ctx0" brushRef="#br0" timeOffset="188644.2726">22249 17216 176 0,'-6'19'68'0,"3"-19"-36"15,-6 0-29-15,6 0 17 0,-3 5 5 16,-3 3 7-16,-9 5 5 16,-6 6 4-16,0 7-22 15,1 6 3-15,2 13 1 0,9 0-12 16,6 8-4-16,6-5-6 15,18 2-2-15,6-8-15 16,5-10-4-16,7 0-21 16,9-8-7-16,2-11-71 15</inkml:trace>
  <inkml:trace contextRef="#ctx0" brushRef="#br0" timeOffset="190192.8131">22270 17470 144 0,'-6'0'55'0,"6"0"-30"16,0 0-16-16,0 0 14 0,0 0 0 16,3 6 1-16,2 4-7 15,1 1-2-15,0 2-9 16,0 0-2-16,0-2 2 0,0 2-5 16,-3-5-1-16,0 3 9 15,-3-3 3-15,0-3 1 16,0-2 2-16,-3-1-8 15,0-2-4-15,0 0-2 16,0-2 1-16,3-6-6 0,0 2-1 16,0-7 2-16,0 5 3 15,0-5 1 1,3 5-1-16,0-3-2 0,0 6 1 16,3-3-1-16,0 8 0 15,0 0 2-15,6 0 2 16,-3 8-1-16,3-3-1 15,-9 6 5-15,0-3 1 16,0 0 0-16,0-3-1 16,-3 0-3-16,0-5 1 15,0 0-2-15,6-5-1 16,6-3-2-16,0-2 1 16,-1 4 1-1,-2-2-3-15,3 3 0 16,0 2 2-16,0 3 4 15,-3 6 3-15,3 2-2 16,-3 0-1-16,0 5 1 16,-6-8 0-16,3 3-2 15,-3 3 1-15,0-9-33 16,0 4-14-16,-3-6-47 16,6 0-41-1,-3-6 45-15</inkml:trace>
  <inkml:trace contextRef="#ctx0" brushRef="#br0" timeOffset="190358.2838">22609 17497 256 0,'0'5'96'0,"3"6"-52"0,0 2-54 0,0-10 16 16,0 7-11-16,-3-2-1 15,0-3-2-15,0-2 0 16,0 2-53-16,0-5-21 15,0 0-1-15,6 0 2 16</inkml:trace>
  <inkml:trace contextRef="#ctx0" brushRef="#br0" timeOffset="190515.6993">22600 17378 244 0,'-18'-19'90'0,"21"25"-48"0,-3-12-49 0,0 6 14 0,0 0-10 16,0 0-2 0,0 11-2-16</inkml:trace>
  <inkml:trace contextRef="#ctx0" brushRef="#br0" timeOffset="190535.7524">22594 17391 215 0,'9'13'-118'0</inkml:trace>
  <inkml:trace contextRef="#ctx0" brushRef="#br0" timeOffset="190955.6887">22695 17428 220 0,'0'-3'82'0,"3"-10"-44"0,-3 19-33 0,0-6 17 16,0 5 5-16,-3-3 8 16,0 1-5-16,-3 0-3 15,-3 2-15-15,9 0-8 0,-3-2 0 16,0 2-5-16,3 3 0 0,3-2-1 16,0-1-2-1,9 3 3-15,-3 0 0 0,3 2 1 16,-3-2 0-1,0 5 0-15,0-2 0 0,-6-3 2 16,-3 5 3-16,0-5-2 16,-3-3-2-16,-6 3-5 15,3-8-2-15,0 6-19 16,0-6-9-16,0-6-15 16,3 6-5-16,3-8-17 15,0 3-41 1,6-3 25-16</inkml:trace>
  <inkml:trace contextRef="#ctx0" brushRef="#br0" timeOffset="191227.4424">22850 17444 236 0,'-3'-3'90'0,"3"3"-48"0,-3-5-34 0,0 5 24 16,-3 0-11-16,-3 5-2 15,3-2-3-15,0-3 3 16,0 5-11-16,3-5-4 0,6 8-1 15,0-2-4-15,0 1 0 16,6 7 1-16,-3-4 0 16,0-2 0-16,0 5 0 15,-9 1 2-15,0-4 1 16,-3-2-1-16,0-3 1 16,-3-2-9-16,0 2-3 0,0-5-26 15,3-5-10-15,3 5-17 16,0-8-4-1,9 3-28-15</inkml:trace>
  <inkml:trace contextRef="#ctx0" brushRef="#br0" timeOffset="191644.6668">23026 17455 192 0,'0'2'74'0,"3"11"-40"0,14 1-40 0,-11-9 14 15,0 8-3-15,0 0 4 16,-3-2 9-16,0-3 3 15,0 5-10-15,0-5-2 0,0-3-2 16,-3 1-1-16,0-6-1 16,0 0-3-16,0 0-2 15,0-6 5-15,-3 1 4 16,0-3-5-16,3 0-2 16,0-2-1-16,0-4-1 15,0 1 0-15,3 0 0 16,3 5 0-16,0-3 2 0,3 4-1 15,-3-7 2-15,9 1-9 16,-3 8-1-16,0-1-29 16,0 9-14-16,-4 0-51 15</inkml:trace>
  <inkml:trace contextRef="#ctx0" brushRef="#br0" timeOffset="192009.4975">23222 17436 240 0,'-9'0'90'0,"6"-5"-48"0,-3 5-47 16,3 5 17-16,0-5 0 0,-3 5 2 15,-3-2 1-15,6 8 4 16,-3 2-11-16,0 3-4 0,3 0-1 16,3-1-4-16,6-1-2 15,0-1-1-15,0-8 3 16,6 3-7-16,-3-8 1 15,0 0-4-15,-3 0 0 16,0-8 1-16,0 3 4 16,-3-3 5-16,6 0 3 15,-3-3 0-15,0 6 1 16,-6-3-2-16,9 8 2 16,-3 5 0-16,0 1 3 15,3 2-3-15,2 0 0 16,-2 5-3-16,0-8-1 15,0 3 1-15,-6-3 0 0,6 1-38 16,0-6-16-16,-3-6-50 31</inkml:trace>
  <inkml:trace contextRef="#ctx0" brushRef="#br0" timeOffset="192218.2621">23413 17235 260 0,'-6'-3'99'0,"6"6"-54"0,0 10-53 16,6-2 16-16,-6 5-2 15,0 2 6-15,0 17 5 16,-6-4 4-16,6 6-11 0,0-2-6 0,0-3-2 16,0-6-22-16,6 0-9 15,-4-7-45-15,-2-6-19 16,3-5-3-1</inkml:trace>
  <inkml:trace contextRef="#ctx0" brushRef="#br0" timeOffset="192412.9352">23320 17399 324 0,'-15'-3'123'0,"21"3"-66"0,-3 0-73 0,-3 0 18 0,6-5-2 15,0 5 7-15,9-5 3 16,-3-3 4-16,3 3-7 16,0 2-20-16,9-2-6 15,-7-1-51-15,7 4-21 0,0-4-26 16</inkml:trace>
  <inkml:trace contextRef="#ctx0" brushRef="#br0" timeOffset="192772.1577">23552 17444 280 0,'-6'0'104'0,"9"5"-56"0,0 3-67 16,0-2 13-16,0-1 5 15,3-3 10-15,0 9 0 16,3-3 3-16,0 0-7 0,3-3 1 16,-3 0 4-16,9-2-8 0,-6-3-3 15,3-3-3-15,0-2 3 16,-4 3-2-16,4-4 1 15,-9 1 0-15,-6-3-2 16,0-3 0-16,-6 4 3 16,-3 1 0-16,-3-7 1 15,-5 10 6-15,-1-2 6 16,-3 5 0-16,3 5 3 16,-3-2-8-16,6 8-4 15,0-3 4-15,4 5 5 16,2 5-2-16,9-2 0 15,0-3-6-15,9-2-1 16,8 2-14-16,1-5-8 0,6-3-54 16,15-5-23-16,-4 0-23 15</inkml:trace>
  <inkml:trace contextRef="#ctx0" brushRef="#br0" timeOffset="193326.0019">24020 17502 228 0,'-9'0'88'0,"9"0"-48"0,0 8-49 0,0-3 14 0,0 3-5 16,0 3 2-16,0 2 16 16,0 6 9-16,3-3-14 15,3 2-5-15,3 6-1 0,3-8-6 16,2-3-1-16,1 0-2 16,0-7 0-16,0-6 0 15,-3-6 0-15,0-2 4 16,-3-5 3-16,-6 0 0 15,-3 0 0-15,0-6 3 16,-6 6 3-16,-9-6 5 16,3 6 2-16,-6 0-7 15,6 5-2-15,0-3-16 16,3 3-8-16,1 3-28 16,5-3-12-16,3 6-18 15,6-4-4-15,2 1-10 16</inkml:trace>
  <inkml:trace contextRef="#ctx0" brushRef="#br0" timeOffset="193552.5114">24258 17301 256 0,'-3'-16'96'0,"0"6"-52"0,0 2-40 0,0 2 21 16,0 4 4-16,-6-4 6 15,0 6-9-15,-9 0-6 16,9 6-11-16,-3 2-2 0,3 2 3 15,4 6-11-15,-1 11-1 0,6 4-4 16,0 4 1-16,9-3-2 16,2 5 2-1,-2-6-15-15,0-2-6 0,0 8-23 16,0-10-8-16,-3-6-63 16</inkml:trace>
  <inkml:trace contextRef="#ctx0" brushRef="#br0" timeOffset="193734.7201">24041 17510 328 0,'-18'-10'123'0,"18"4"-66"0,6 1-75 0,0 2 16 16,6 1-10 0,5-1 2-16,4-2 6 0,9-1 2 15,3 6 2-15,-4-2-3 16,1 2 0-16,0 0-60 0,9 0-27 15,-7 0-17 1</inkml:trace>
  <inkml:trace contextRef="#ctx0" brushRef="#br0" timeOffset="194409.8859">24612 17330 236 0,'-15'-2'90'0,"15"4"-48"0,-6-2-51 0,6 3 12 15,-3-3-4-15,-3 5 0 16,3 8 12-16,-6 9 5 16,0-4-8-16,4 3 9 0,-1 3 3 15,3 8-13-15,6-3-3 16,3 3-3-16,-1-1 1 15,4 1 1-15,9-5 1 16,3-14-5-16,3 0-1 0,-3-5-2 16,9-11 0-16,-10-7 3 15,10-6 2-15,-3-3 2 16,-6-4 3-16,-9-4 6 16,-3 6 4-16,-9-6 14 15,-9-4 8-15,0 4 6 16,-3 3 3-16,-6 3-23 15,-6 3-9-15,-3 5-30 16,4-1-10-16,-4 12-10 16,6-4-4-16,6 6-29 15,3 0-14-15,9 8-53 16</inkml:trace>
  <inkml:trace contextRef="#ctx0" brushRef="#br0" timeOffset="195190.779">24951 17209 240 0,'-9'-22'90'0,"4"22"-48"0,5 0-47 0,0 0 17 0,0 0-5 16,8 3 3-16,1 8 8 15,3 2 3-15,3 3-10 16,0 2 0-16,6 1 2 0,-3 7-5 15,-6 9-2-15,0 2-3 16,-6 0 0-16,-6-3 2 16,-6 0 4-16,-6 11 0 15,-9-8 2-15,3-2-8 16,-3-9-2-16,0-7-43 16,0 2-19-16</inkml:trace>
  <inkml:trace contextRef="#ctx0" brushRef="#br0" timeOffset="196179.7325">25228 17621 356 0,'0'-10'134'0,"3"18"-72"0,3-14-55 0,-6 6 31 16,0 0-20-16,0 0-2 16,0 0-10-16,0 0-2 15,0 8-2-15,0-5-24 0,-6-6-9 16,6 1-100 0,0 2-83-16,-3 13 71 0</inkml:trace>
  <inkml:trace contextRef="#ctx0" brushRef="#br0" timeOffset="200430.9906">16093 17978 132 0,'-3'-5'49'0,"3"5"-26"0,-3 0-14 0,3 0 16 15,-3 0 1-15,-3 5 2 16,0 6-11-16,-6-3-5 16,1 0-7-16,2-3-2 0,3 3 1 15,3 3-5-15,6-3 1 16,6 0 0-16,2 5 2 16,7 5-3-16,0-4 0 15,-3-1 1-15,-3 5 2 16,-3-4-1-16,-3-1 2 15,-3 0 4-15,-6 0 6 16,-6 0-7-16,-3-2-1 16,-3-3-3-16,-6-8 1 15,-3 0-9-15,4-5-1 0,5 2-31 16,3-8-13-16,9 6-38 16</inkml:trace>
  <inkml:trace contextRef="#ctx0" brushRef="#br0" timeOffset="200833.0627">16212 18037 176 0,'0'8'68'0,"12"10"-36"0,-6 9-33 0,0-14 12 15,0-8 6-15,3 3 4 16,3-3-11-16,0 3-3 16,3-8-5-16,-1 0-2 0,1 0 1 15,-3-8-1-15,0 0 2 16,-3-2-1-16,-3-3 2 16,-6 7-2-16,-6-2 2 15,-3 0-2-15,-3 3-1 16,-3 0 5-16,1 2 1 15,-4 11 2-15,-3 0 0 16,3 5-4-16,3 6-1 16,3-6 1-16,6 6 2 0,6 2-3 15,6-8-2 1,3 0-3-16,6-2 1 16,6-3-12-16,3-3-5 0,2 0-45 15,4-5-63 1,6 0 24-16</inkml:trace>
  <inkml:trace contextRef="#ctx0" brushRef="#br0" timeOffset="201042.615">16516 18058 192 0,'-21'-13'74'0,"18"18"-40"0,-15-10-42 15,12 10 10-15,-3 3 3 16,0 5 6-16,0 0 8 15,0 3 5-15,4 0-12 0,5-3-7 0,5 6-1 16,13-6-1-16,0 0 1 16,3 0-24-16,0-2-9 15,0-8-32 1,-3-3-51-16,8 0 22 16</inkml:trace>
  <inkml:trace contextRef="#ctx0" brushRef="#br0" timeOffset="201298.2965">16611 18129 184 0,'-12'-8'71'0,"6"16"-38"0,-3-2-41 0,6 1 10 0,0-1 1 15,3 7 3-15,3-5 8 16,0 3 5 0,9-4-5-16,6-1-1 0,0-1-5 15,0-5-3-15,0 0-2 16,-3-5 0-16,-4-6-2 15,-2 3-1-15,-3 3 3 16,-3-3 0-16,-3-5-1 16,-3-6 1-16,-6 6-2 15,-3 5-1-15,-2 0-13 16,2-2-4-16,0 4-20 16,3 6-6-16,3-2-40 15</inkml:trace>
  <inkml:trace contextRef="#ctx0" brushRef="#br0" timeOffset="201599.0603">16742 18063 148 0,'12'19'57'0,"-6"-17"-30"0,0 22-21 0,-3-19 17 16,-3 3-1-16,0 0 2 16,0-2 0-16,-3-6 0 15,3 5-13-15,0-10-7 0,0-1 0 16,0-7-3-16,3 0-1 15,3-6 1-15,3 6-1 16,0-3 0-16,3 3 2 16,-1 2 1-16,-2 3 3 15,0 8-3-15,0 8 0 0,0 6-1 16,-3 4-2 0,0 3 3-16,-3 3 2 15,0-5-9-15,6-4-4 0,0-1-45 16,3-4-20-16,3-7-20 15</inkml:trace>
  <inkml:trace contextRef="#ctx0" brushRef="#br0" timeOffset="201991.5832">17072 17992 212 0,'-8'-14'82'0,"5"14"-44"0,-6-5-49 16,3 5 13-16,-3 0 0 15,0 11 6-15,-3-3 5 0,0 5 2 16,0 5-8-16,3 4 2 0,6 4 2 16,3-2-6-16,6-6-3 15,3-2-1-15,0-3 1 16,3-7-1-16,0-6 2 16,0 0-9-16,3-13-1 15,-4-6-1-15,1 3 2 16,-6-8 4-16,-6 3 1 15,0-5 1-15,-3-3 0 16,-3 2 0-16,0 1 2 16,1-1 5-16,-1 9 6 15,0 2-1-15,6 11 1 16,3 12-10 0,3 9 3-16,5 11 3 15,7-1-3-15,0 9-1 16,0 2-2-16,3-3 0 15,0-7-46-15,3-1-21 0,-4-7-49 16</inkml:trace>
  <inkml:trace contextRef="#ctx0" brushRef="#br0" timeOffset="202784.4859">17474 17828 152 0,'-3'8'57'0,"6"-16"-30"0,-3 21-25 15,3-5 12-15,0 5 2 0,0 6 4 16,-3 4 1-16,3 4 2 16,-3-1-13-16,0 1-3 0,0-1-3 15,0 1-2-15,0-1 1 16,0-13 0-16,0 1 3 15,0-1-3-15,0-8 0 16,0 3 3-16,0-16 3 16,0 0-4-16,3-8-1 15,3 3-2-15,0-3-2 16,3-2 1-16,0-1 1 16,3 6 3-16,3 5 2 15,-3 3-3-15,0 5-3 0,-1 5 0 16,1 3 1-16,-3 2 1 15,0 6 1-15,0 3-2 16,-3-1-2-16,0-2-2 16,0-2 1-16,3-4-39 15,0-2-18-15,0-3-47 16</inkml:trace>
  <inkml:trace contextRef="#ctx0" brushRef="#br0" timeOffset="203146.3529">17799 17984 192 0,'-18'-19'71'0,"12"19"-38"0,-3-5-30 0,3 5 15 15,-3 5 0-15,-3 3 3 16,0 3-5-16,0-3 1 16,3 5-10-16,1 5-4 0,5 4-2 15,3-4-1-15,3 3 2 16,5-7-1-16,1-4-1 15,3-2 1-15,0-8 1 16,3-3-6-16,-3-7 1 16,0-3 1-16,-3 5 1 15,-3-3 1-15,0-2 0 16,-3 5 0-16,-6 0 0 16,3 3 2-1,3 5-1-15,3 5-1 16,0 3-2-16,3 10 1 15,-1-2 5-15,4 0 2 16,0-3-7-16,0-5-4 0,0 0-39 16,0-2-16-16,0-1-38 15</inkml:trace>
  <inkml:trace contextRef="#ctx0" brushRef="#br0" timeOffset="203361.7086">17930 17862 212 0,'-6'-26'82'0,"3"18"-44"0,3 2-42 16,0 6 20-16,3 6-3 15,0 7 11-15,3 0 7 16,0 6-16-16,0 2-6 0,0 11-4 16,-1-6-3-16,1 6 1 15,0-1-4-15,0-4 0 16,6-6-37-16,-3 0-16 15</inkml:trace>
  <inkml:trace contextRef="#ctx0" brushRef="#br0" timeOffset="203627.4238">18221 17836 184 0,'-12'-40'71'0,"4"37"-38"16,-7-2-21-16,9 0 21 0,-6 5-6 16,0 0-1-16,-3 0-8 15,3 13-1-15,0 5-10 16,3 1-2-16,3 7-1 0,3 6-2 16,3-3-2-16,3 3 1 15,3 0 1-15,3-1-1 16,0-1-1-16,3-4-15 15,-3-7-7-15,0-1-47 16,-3-5-19-16,-3-5-4 16</inkml:trace>
  <inkml:trace contextRef="#ctx0" brushRef="#br0" timeOffset="203776.1539">18004 18023 276 0,'-15'-8'104'0,"30"3"-56"0,6-3-52 0,-12 3 21 15,6 0-4-15,6-9 2 16,5 7-6-16,1-4-3 16,0 8-3-16,0-2-40 0,5 5-15 15,-5 0-71 1</inkml:trace>
  <inkml:trace contextRef="#ctx0" brushRef="#br0" timeOffset="205010.1018">18460 18010 56 0,'-21'0'22'0,"18"-5"-12"0,3 5-1 15,0 0 11-15,0 0 13 16,0 0 9-16,-3 0-2 16,0 0-2-16,0 5-17 15,-3 0-7-15,0 3-9 0,0 6-2 0,3 4 3 16,0-2 1-16,3 3 1 15,6-1-2-15,6-5 1 16,6 1-2-16,0-1 0 16,-1-8-1-16,1-2 2 15,0-3-3-15,-3-3-2 16,-6-2 4-16,-3-8 1 16,-3-1 0-16,-3-4-1 15,-3 5-1-15,-3-1 2 16,-6 6-5-16,0-2-1 15,-3 7-5 1,3-2-28-16,3 0-13 16,9 2-53-16</inkml:trace>
  <inkml:trace contextRef="#ctx0" brushRef="#br0" timeOffset="205242.9689">18668 17783 192 0,'-9'-14'74'0,"0"14"-40"0,-3-5-29 16,6 2 17-16,-3 6-3 16,0 2 3-16,0 3-8 15,0 8-1-15,3 5-7 16,4 1-2-16,-1 9 2 0,3 1-10 16,5 0-2-16,1 2 3 15,3 1 1-15,0-6-9 0,0-3-5 16,-3-5-52-1,0-2-60-15,0-6 30 16</inkml:trace>
  <inkml:trace contextRef="#ctx0" brushRef="#br0" timeOffset="205401.6093">18507 17992 272 0,'-3'-8'104'0,"9"2"-56"0,6 1-58 0,-3 3 14 0,6-4-8 15,6 1 0 1,2 2 0-16,4 3 0 0,6 0 3 16,0 3-53-16,-3 2-23 0,-4 1-19 15</inkml:trace>
  <inkml:trace contextRef="#ctx0" brushRef="#br0" timeOffset="205701.9093">18980 17783 204 0,'-3'8'77'0,"6"15"-42"0,-3 9-37 0,0-19 14 16,0 3 3-16,0 11 4 15,0-3-7-15,0 2-4 16,3 0-5-16,3 6-5 0,0 0-1 16,0-11-20-16,0 0-10 15,0-5-65 1</inkml:trace>
  <inkml:trace contextRef="#ctx0" brushRef="#br0" timeOffset="206029.8683">19102 17965 188 0,'-8'8'71'0,"5"8"-38"0,0 0-34 16,3-6 15-16,0 6 5 15,3 3 6-15,3 2-7 16,2-2 0-16,4-6-11 16,9 0-2-16,0-2 1 0,0-9-3 15,0-2-2-15,-3-8 2 16,-4-5 0-16,-2 0 3 16,-3 0 1-16,-6-1 1 15,-6 1 0-15,-3 0-4 16,-6 0-3-16,-5 2 0 0,-1 3-1 15,0 0-5-15,3 3 1 16,0 0-18-16,3 5-8 16,3 0-28-16,6 0-14 15,3 0-16 1</inkml:trace>
  <inkml:trace contextRef="#ctx0" brushRef="#br0" timeOffset="206341.9018">19290 18000 196 0,'6'10'74'0,"0"-2"-40"0,3 11-40 0,-3-11 14 0,0 10 2 15,0-5 5-15,6 1-1 16,-3-1 0-16,5-8-8 16,-2 3 5-16,0-3 2 0,0-10-6 15,0-8-2-15,-3 5 6 16,0-5 2-16,-3-1 0 15,-6 1 0-15,0 0-5 16,-3 0-3-16,-6 2 0 16,-6 3 1-16,0 0-5 15,3 3-1-15,-3 0-5 16,3 5-1-16,4-3-17 16,2 3-8-16,6-3-12 15,3 1-6-15,5-4-24 16,1 1-37-16,6-3 32 15</inkml:trace>
  <inkml:trace contextRef="#ctx0" brushRef="#br0" timeOffset="206703.7946">19472 17973 212 0,'8'19'79'0,"1"-1"-42"0,0 3-39 0,-3-2 17 16,0 7-11-16,3 1-2 16,0-1 1-16,-3 1 0 15,0 4-1-15,0-12 1 0,-3 2 2 16,0-2-2-16,-3-6 0 15,-3 0 1-15,0-5 0 16,0-8 4-16,-3-8 3 16,0-5-6-16,-3 0-3 0,0-6-1 15,3-7-1-15,0-6 6 16,3 3 6-16,3 2 0 16,6-2 1-16,3 8-7 15,3 0-4-15,3 2 3 16,0 6 1-16,3 8 0 15,3 5-1-15,-4 5 3 16,-2 8 3-16,-3-5-2 16,-3 11 0-16,-3-1-1 15,-9-2 0-15,-3 0-4 16,-3-3-3-16,-3-5-29 16,-3 0-14-16,-2-2-64 15,-1 1-60 1,3-7 54-16</inkml:trace>
  <inkml:trace contextRef="#ctx0" brushRef="#br0" timeOffset="207949.1746">20016 17965 120 0,'0'0'46'0,"0"0"-24"0,3 6-13 15,0-4 14-15,0 9 6 16,3-3 5-16,0 2-7 15,0 3-4-15,0 3-13 16,3 8-6-16,0-8-1 0,-3 3 0 16,0-6 1-16,-3-3-2 15,-6-2-2-15,0 0 7 16,0-2 5-16,0-1 3 16,0-10 0-16,0-3-7 15,0-11-3-15,0 1-1 16,3-1 0-16,3 3 0 15,6-2 0-15,-3 4 0 16,6 1 0-16,0 3-7 16,0 2 0-16,-1 8-1 15,4 0 2-15,0 0-26 0,-3 5-8 16,0 0-17-16,-3-2-5 16,0 2-18-1,-3 0-15-15,0-2 38 16</inkml:trace>
  <inkml:trace contextRef="#ctx0" brushRef="#br0" timeOffset="208265.0157">20222 18031 212 0,'0'0'79'0,"0"0"-42"0,6 6-37 0,-3-1 16 15,3-2-3-15,-1 2 5 0,7-5-1 16,0 0-1-16,3 0-8 16,0-5-5-16,-3 2-2 0,0-2 3 15,-3-3 2-15,0-3-2 16,-3 3-1-16,-3 3-1 15,-3-3-2-15,0 0 1 16,-6 3 1-16,-9-1-1 16,0 6-1-16,0 8-2 15,-3-2 1-15,0 7 1 16,3 0 2-16,4 0-1 16,2 6 2-16,3 7 4 15,3-7 4-15,6-1-6 16,3-2-1-16,3-3-2 15,8-2-2-15,4-8-17 16,0 2-6-16,3-5-33 16,-3-5-14-16,0 2-34 15</inkml:trace>
  <inkml:trace contextRef="#ctx0" brushRef="#br0" timeOffset="208655.8929">20415 18023 220 0,'-9'0'82'0,"9"8"-44"0,0 3-44 0,3-3 14 16,0 13 2-16,0 6 5 16,3-4 4-16,0 12 1 15,0-4-11-15,0-4-3 0,0-1-2 0,0-7-2 16,0-1-2-16,0-10 1 16,-3 3 1-16,0-8-1 15,-3-3 2-15,0-14-2 16,-3 1 2-16,0-8-4 15,0-3 0-15,3-10 1 16,0 2 0-16,6 0 0 16,0 3 0-16,3 5 2 15,0 6 1-15,2 5-6 16,1 10 0-16,-3-2 5 16,3 13 4-16,-6 2-1 15,-3 3 2-15,-3 3-2 16,-3-2 2-16,-3 1-4 15,0-7-2-15,-3 0-16 16,0-2-7-16,0 1-16 16,1-7-6-16,2-2-16 15,0-9-5-15,3-10-14 16</inkml:trace>
  <inkml:trace contextRef="#ctx0" brushRef="#br0" timeOffset="208858.9067">20609 17820 252 0,'-3'0'93'0,"6"8"-50"0,-3 13-48 0,0-11 15 15,0 6-2-15,0 3 3 16,0 7 0-16,3 1 1 16,0-1-6-16,0 1-4 0,2-4-1 0,4 4-21 15,-3-6-9-15,3-8-36 16,0 1-16-16,0-4-8 15</inkml:trace>
  <inkml:trace contextRef="#ctx0" brushRef="#br0" timeOffset="209203.266">20793 18000 232 0,'-12'-8'88'0,"-3"13"-48"0,6-2-47 16,0 2 27-1,-2 5-3-15,2-2 5 16,0 11 3-16,3-3-13 16,0 8-5-16,3-8-2 0,3-1-6 0,9-1 1 15,0-6-7 1,0-3-3-16,6-5-5 0,-4-5-4 16,1-3 0-1,-3-3 1-15,-3-2 10 16,-3 0 9-16,-3-1 4 15,0 9 10-15,0-3 2 16,0 8-8-16,0 5-3 16,0-2-11-16,3 10-2 15,0 3 4-15,3-3 3 16,0 1-21-16,6-6-11 16,0-1-36-1,3-1-52-15,0 2 28 0</inkml:trace>
  <inkml:trace contextRef="#ctx0" brushRef="#br0" timeOffset="209390.8433">20909 17978 264 0,'-15'-5'99'0,"9"10"-54"0,0 3-50 16,6-2 15-16,0 2 0 15,0 2 6-15,0-2-2 16,3 11 0-16,3-1-8 15,3-2-4-15,3 3 1 0,0-1-20 16,3-5-6-16,6-5-39 16,0-2-17-16,-3-1-23 15</inkml:trace>
  <inkml:trace contextRef="#ctx0" brushRef="#br0" timeOffset="209751.2863">21043 18029 264 0,'-3'-6'101'0,"9"6"-54"0,-3 6-55 16,6-4 9-16,3 4-2 15,0-6 5-15,0 5 2 16,3-5-2-16,0 0-3 0,2-5 0 0,1 5-1 16,0-6 2-1,-9-2-6-15,-3 3-1 16,-9 2-1-16,0-2 4 0,-3 0 1 15,-3 0 1 1,-3 2 2-16,-3-2 1 0,0 5 5 16,1 5 3-16,-1 3-4 15,3-3-2-15,3 8-2 16,0 1-3-16,6 4 5 16,0-2 1-16,6 3-5 15,3-1 0-15,3 1-8 16,3-4 0-16,3-1-28 15,0-4-12-15,5-2-55 16,10-2-33 0,-3-6 62-16</inkml:trace>
  <inkml:trace contextRef="#ctx0" brushRef="#br0" timeOffset="209994.3151">21329 17960 296 0,'-21'-13'112'0,"18"13"-60"0,-6 0-65 0,6 5 17 16,0 0-8-16,0-2 2 16,0 2 3-16,0 3 2 15,3 5-1-15,6-2-4 0,3 2 1 16,0 6 1-16,0 2 0 16,0 0-3-16,-6 3 2 15,-3-6 5-15,-6-2 5 16,-3 3-7-16,-9-1-3 0,-9-2-66 15,-2-5-30-15,-1 2-11 32</inkml:trace>
  <inkml:trace contextRef="#ctx0" brushRef="#br0" timeOffset="211627.2301">21585 18058 192 0,'-6'13'74'0,"9"-13"-40"0,0 5-42 0,0 3 10 15,3 3 5-15,0-3 5 16,3-3 3-16,6-5 4 16,2 5-11-16,1-10 0 0,0 0-1 15,0 0-1-15,-3-9 1 16,0 6-6-16,0 3-1 16,-3-3 0-16,-3 3 0 15,-4-3 0-15,-5 3 0 16,-2 2 0-16,-4-2 0 15,-3 5 2-15,-6 0 3 16,-6 0 4-16,0 8 2 16,3 10 1-16,0-5 0 0,3 6-6 15,4-1-4 1,5-2-4-16,3 3 1 0,3 2-1 16,6-8 0-16,8-2 2 15,4-3 0-15,0 2-11 16,3-7-3-16,0 2-17 15,0-5-8-15,-3-5-12 16,-1 5-4-16,-2-8-23 16</inkml:trace>
  <inkml:trace contextRef="#ctx0" brushRef="#br0" timeOffset="211927.0798">21838 18129 192 0,'-6'-8'71'0,"3"-10"-38"0,3 5-23 0,0 13 20 15,0 0-18-15,0 0-2 16,3 13-2-1,0-3-4-15,-3 4 4 16,0-1 2-16,0-5-5 0,0 5-3 16,0-5 5-16,0-3 3 15,0 1-5-15,6-12-3 16,0 1 1 0,6-3 0-16,6-11 1 15,-1 4-5-15,1-4-1 16,-3 9 1-16,3 2 2 15,-3 8-2-15,0 8-2 16,-3 2 4-16,-3 3 1 16,0 1-3-16,-3-1-1 15,0 0-19-15,-4 0-7 0,1-5-29 16,0 3-12-16,0-11-16 16</inkml:trace>
  <inkml:trace contextRef="#ctx0" brushRef="#br0" timeOffset="212125.6357">22052 17804 280 0,'-9'-8'104'0,"12"13"-56"0,-3 16-58 16,3-7 16-16,0 4-8 15,0 3-2-15,0 11 5 0,-3 5 1 16,3 3 0-16,0-6-2 15,3 6 1-15,0-8-30 0,6-6-13 16,-9 0-66 0</inkml:trace>
  <inkml:trace contextRef="#ctx0" brushRef="#br0" timeOffset="212335.8469">21978 18018 324 0,'-15'-8'123'0,"18"8"-66"0,0 0-71 0,0 0 19 0,3 0-12 15,0 0 2-15,6 0 1 16,0 0 2-16,2 0 1 16,7-5-10-16,6 5-3 0,-3-3-46 15,0 3-20-15,-3-2-28 16</inkml:trace>
  <inkml:trace contextRef="#ctx0" brushRef="#br0" timeOffset="212481.9503">22225 17992 228 0,'-3'10'85'0,"6"-7"-46"0,0 10-48 16,0-8 12-16,3 9-2 16,0 7 1-16,0-8 0 15,0 6-2-15,-3-6 1 16,0 0-8-16,0-2-3 0,0-3-67 15,0-3-49-15,-3-3 50 16</inkml:trace>
  <inkml:trace contextRef="#ctx0" brushRef="#br0" timeOffset="212978.272">22290 18015 264 0,'3'0'99'0,"6"3"-54"0,0 8-55 0,-3-3 14 15,0 10-3-15,3-2 1 16,-9-3 4-16,0 3 3 0,6-8-4 16,-6 0-3-16,0 3 1 0,0-9-2 15,0 4 2-15,-3-6-2 16,3-6 2 0,0-2-4-16,6-10-2 0,0 5-7 15,0-6-2-15,3 6 0 16,0 5 2-16,0-5-7 15,0 7-4-15,0 6 6 16,-1 0 6-16,4 6 6 16,0 2 4-16,0 2 2 15,3 3 1-15,-3-10-2 16,3 8-2-16,-3-11 1 16,0-6 1-16,-3 1-1 15,-3-3 2-15,-3 3-4 16,-3-3 0-16,0 0-1 15,-6-3 0-15,-3 9 2 16,-3-4 2-16,-3 6 14 0,0 6 9 16,3-4-10-1,3 12-3-15,3-4-8 0,3 6-1 16,3-3 5-16,6 6 3 16,3-6-6-16,3 0-3 15,3 0-4-15,6-7 1 16,3 2-21-16,-4-8-10 15,-2 0-31-15,-6-3-12 16</inkml:trace>
  <inkml:trace contextRef="#ctx0" brushRef="#br0" timeOffset="213130.6818">22210 17902 312 0,'-21'-8'115'0,"24"8"-62"0,0 0-93 16,3 0 4-16,3 0-39 16,0 0-13-16</inkml:trace>
  <inkml:trace contextRef="#ctx0" brushRef="#br0" timeOffset="214614.8728">22981 17801 184 0,'-3'-5'68'0,"0"5"-36"0,0 5-22 16,0-2 17-16,-3-1 0 0,-6 1 3 15,3 8 1-15,-9-3 1 16,-5 5-17-16,-1-5-5 0,3 5-2 16,3-8-7-16,6 3-2 15,6 3-5-15,15-6 1 16,6-2 1-16,6 7 2 15,6-2-4-15,8 0 2 16,-2 5 0-16,-3 6-1 16,-6-6 1-16,-6 6 3 15,-7 2 4-15,-5 3 6 16,-12-8 6-16,-11 2 3 16,-7-5-7-16,0 1-2 0,-9-4-7 15,-3-7-4 1,1-11-17-16,2-3-5 0,3-2-19 15,6 0-8 1,7 0-60-16</inkml:trace>
  <inkml:trace contextRef="#ctx0" brushRef="#br0" timeOffset="214844.0428">22856 17730 320 0,'-9'-8'121'0,"12"16"-66"0,-3-8-69 0,0 8 19 16,6 2-1-16,3 6 5 15,0 13 9-15,-3 6 3 16,6 4-10-16,-3 6-9 0,-1 3-4 16,1-6-13-16,3 1-2 15,-3-12-34-15,0 1-14 16,9-11-63-1</inkml:trace>
  <inkml:trace contextRef="#ctx0" brushRef="#br0" timeOffset="215531.8496">23392 17965 124 0,'-21'0'46'0,"12"6"-24"0,-3 1-17 0,9 4 13 15,-3 0 3-15,0 4 2 16,-3 7-4-16,9-1 1 16,0 3-11-16,6-6-10 0,3-2-2 0,3-3 1 15,0-2 3 1,0-9 2-16,-3-2 1 0,6 0-2 15,-9-13-2-15,2-3 1 16,-2-2-1-16,-3-6 0 16,-3 3 2-16,-3 0 3 15,0-6 4-15,-2-2 7 16,-1 3 2-16,0-1 10 16,0 6 5-16,-3 3-11 15,9 4-5-15,-3 9-13 16,3 5-2-16,3 11-2 15,-3 2 0-15,9 5 2 16,0 4 1-16,0 4-4 16,-1 11 1-16,7-8-33 15,6-2-15-15,-3-4-53 16</inkml:trace>
  <inkml:trace contextRef="#ctx0" brushRef="#br0" timeOffset="215893.0971">23609 17984 304 0,'-21'-6'115'0,"12"12"-62"0,3 2-75 0,3-3 13 16,0 3 1-16,0-3 4 15,-3 14 7-15,3 2 6 0,0-3-5 16,3-2-2-16,3-2 1 15,0-4-2-15,9-2-1 0,-3-3-8 16,0-5-3-16,0 0-1 16,0-5 2-16,-6-11 8 15,6 0 3-15,-3 3 1 16,-3 0-2-16,0 5 3 16,-3 0 2-16,0 3 0 15,6-1 0-15,-3 6-3 16,6 6-2-16,0 2-2 15,0 10 1-15,5-5-8 16,7 1-4-16,0-1-24 16,-3-3-11-16,-6-7-52 15</inkml:trace>
  <inkml:trace contextRef="#ctx0" brushRef="#br0" timeOffset="216089.6176">23820 17867 312 0,'-18'-21'115'0,"18"3"-62"0,0 23-62 0,6-10 18 16,-6 5-12-16,0 8 0 15,0 2 4-15,3 6 1 16,-3 3 0-16,-3 7 1 0,3 0 0 16,0 6-10-16,3 3-3 15,-3-6-28-15,0-3-13 16,6-5-66-1</inkml:trace>
  <inkml:trace contextRef="#ctx0" brushRef="#br0" timeOffset="216311.2085">23645 17926 368 0,'-6'-6'137'0,"15"4"-74"0,3-4-78 16,-3 6 21-16,2 0-10 16,10 0 2-16,-3 0-1 15,3 0 1-15,-3 0 2 16,3 0-25-16,-1 6-10 0,1-4-40 16,6 4-17-16,3-1-20 15</inkml:trace>
  <inkml:trace contextRef="#ctx0" brushRef="#br0" timeOffset="216641.313">24020 17939 240 0,'-6'0'90'0,"3"0"-48"0,-6 5-34 0,6-2 21 15,-6 2 0-15,-9 3 2 16,0 5-10-16,-3 0-3 16,10 6-10-16,-7 7-5 0,6-2-2 15,9-3-4-15,-3-2 2 16,6-6-1-16,9 0-2 15,-3-5 0-15,9-2 3 0,-1-6-7 16,1-8-2-16,-3-11-5 16,-3 1-4-16,3-1 11 15,-6 6 6-15,-3-8 6 16,3 7 3-16,-3 1 8 16,-3 3 4-16,3 2-3 15,-3 5-1-15,0 3-12 16,6 8-3-16,3 0-4 15,0 10 3-15,3 4-18 16,3 1-4-16,-1-7-82 16,1-2-66-1,3-4 56-15</inkml:trace>
  <inkml:trace contextRef="#ctx0" brushRef="#br0" timeOffset="217845.8105">24276 17965 116 0,'0'-8'44'0,"-3"3"-24"0,3 5-21 0,0 0 7 16,0 0 13-16,0 0 8 16,0 0 1-16,0 0 1 15,0 8-12-15,0-3-3 16,0 8-8-16,0 1-4 0,0-1-1 16,0 0-1-16,0 6 0 15,0 2 0-15,3-8 0 16,0 0 0-16,6-7 0 15,-3 2 0-15,0-11 0 16,2-8 2-16,-2 3 1 16,-3 0-1-16,-3-2 1 0,6 2 2 15,-6 0 2-15,3-3-1 16,-3 9 1-16,0-4-2 16,0 6 0-16,0 0-3 15,3 8 1-15,6 3-2 16,3-3-1-16,6 10-2 15,-6-4 1-15,6-6 1 16,-6 2 2-16,3-7 1 16,-4-3 1-16,1-3 0 15,-3-7 2-15,-6 2-3 16,6-3 0-16,-9 3-1 16,0 3 1-16,0-3-31 15,0-5-11-15,0 5-31 16,0-3-46-1,6 3 29-15</inkml:trace>
  <inkml:trace contextRef="#ctx0" brushRef="#br0" timeOffset="217982.1719">24496 17957 200 0,'3'3'74'0,"-3"-3"-40"0,0 5-27 0,3 1 20 16,0-4-14-16,3 9-4 16,0-3-9-16,-3 5 0 15,6 0 0-15,-6 6-7 0,6-1-3 16,-3-2-49-1,3-3-61-15,-4 1 25 16</inkml:trace>
  <inkml:trace contextRef="#ctx0" brushRef="#br0" timeOffset="218128.4471">24550 17854 328 0,'-18'-18'123'0,"24"2"-66"0,3 5-113 15,-3 8 0-15,2 1-44 16,1-6-14-16,0 8 35 16</inkml:trace>
  <inkml:trace contextRef="#ctx0" brushRef="#br0" timeOffset="218265.8801">24633 17788 192 0,'0'5'74'0,"0"3"-40"0,0 13-31 0,0-7 17 16,0-1-12-16,0 5-2 15,0 9-4-15,0 5-2 16,0-6 1-16,0 11-30 0,-6-3-10 16,0-2-47-1</inkml:trace>
  <inkml:trace contextRef="#ctx0" brushRef="#br0" timeOffset="218492.0162">24502 18005 288 0,'-12'-13'110'0,"21"10"-60"0,0-2-61 0,-6-1 16 0,12 6-9 16,-3-5 3-16,3-3 0 16,-1 3 1-16,1 5 0 15,9-3-3-15,-3-2 2 0,0 5-23 16,-6-5-12-16,6 5-67 15,-4-3-37 1,-5-2 63-16</inkml:trace>
  <inkml:trace contextRef="#ctx0" brushRef="#br0" timeOffset="218791.786">24752 17846 236 0,'-3'-5'90'0,"6"5"-48"0,0 8-51 16,-3-3 14-16,6 3 4 0,-3 5 5 15,-3 6 3-15,0-1 1 16,0 3-9-16,0 3-3 0,0-3 0 16,0 3-5-16,0-8-1 15,0-3 0 1,0 1 0-16,0-9 0 16,0 3-9-16,0-11-2 15,6-2-3-15,-3 0-1 16,9-3 8-16,-6 2 3 15,6-2 6-15,-1 8 1 16,4 0 1-16,-3 0 2 16,0 14-3-16,0-6-2 15,-3 10-20-15,0-5-8 0,3-5-79 32</inkml:trace>
  <inkml:trace contextRef="#ctx0" brushRef="#br0" timeOffset="221480.765">17037 18378 120 0,'-6'-8'46'0,"3"3"-24"0,6 5 1 0,-3 0 18 16,0 0-6-16,0 0-1 16,3 10-8-16,0 4-4 15,0 7-12-15,-3 16-2 0,0 2 2 16,3 1-6-16,0-5-2 16,0 2-1-16,0-3-1 15,0-2-7-15,0-6 0 16,0-7-54-16,2 2-22 15,-2-8-7-15</inkml:trace>
  <inkml:trace contextRef="#ctx0" brushRef="#br0" timeOffset="221821.5078">17239 18553 160 0,'-9'-19'60'0,"6"19"-32"0,-6 24-31 16,6-16 11-16,-3 5 7 16,0 0 7-16,0 6 6 15,1 2 3-15,2 5-16 16,3-2-7-16,5-3-3 0,4-2-3 0,3-6-2 16,6 0 1-16,-3-7 1 15,0-6 3-15,0-6 2 16,-3-7-3-16,-3-5-1 15,-3 4 3-15,-3-4 1 16,-6 2-10-16,-6 3-3 16,-3 0 5-16,0-1 5 15,0 4-11-15,0 2-2 16,3 3-27-16,0 5-9 16,0 0-15-1,6 5-42-15,6-5 18 16</inkml:trace>
  <inkml:trace contextRef="#ctx0" brushRef="#br0" timeOffset="222707.6867">17349 18566 176 0,'-12'0'66'0,"24"0"-36"0,-3 8-31 16,-6 2 12-16,6 4 4 16,0-1 2-16,0 8-2 15,0-3 1-15,0-4-9 16,0-1 0-16,0 0 0 0,3-2-3 15,-3-9-1-15,2-4 3 16,-2-4-3 0,0-4 0-16,-3 2-1 15,0-5 1-15,-3 5-2 16,-3-3-1-16,3 3-2 16,-3 0 1-16,3 3 5 15,-3 5 2-15,3 5-2 0,3 3-3 16,3 0 0-1,0 5-1-15,3-7-3 0,3-1 2 16,0-2 1-16,-4 2 2 16,1-5-1-16,0-5-1 15,-3 2-8-15,0 3-3 16,-3-5-5-16,0-1-3 16,-3-2 6-16,0 1 3 15,0-4 3-15,-3 8 5 16,0-2 3-16,0 0 4 15,3 5-4-15,-3 0-1 0,6 0 4 16,3 0 2-16,0 5 0 16,0-5-1-16,3 0-1 15,-3 0 2-15,-1-5 1 16,1 5 3-16,-3-3 4 16,0-2 1-16,-3-3-13 15,-3-8-3-15,-3 8 2 16,-3-5 3-16,-3 0-6 15,0-1 0-15,-2 9 2 16,-1 5 2-16,3 0-3 16,0 13 1-16,0 1 0 15,3-1 0-15,3 5 2 16,0-4 1-16,3 4-1 16,6 3 1-16,3-2-9 15,0-6-3-15,3 0 2 16,3-2 4-16,-1-11-9 0,1 0-2 15,-3-6-17-15,0 6-6 16,-3-5 13-16,-3-3 9 16,0-5 9-16,0 2 6 15,-3 3 14-15,0 3 6 16,0 3-2-16,3-4 2 16,0 6-9-16,0 8-2 15,6 3 1-15,-3-3 4 16,0 5-2-16,-4 0 3 15,1-8-2-15,-3 3 0 16,-3-8 1-16,0 0 4 16,3 0 1-16,-3-8-8 15,3-5-2-15,0-5-5 16,3 4-3-16,6-7-3 16,0 3 1-16,3-6-10 15,3 8-5-15,6-2-76 16</inkml:trace>
  <inkml:trace contextRef="#ctx0" brushRef="#br0" timeOffset="222950.6076">18189 18531 124 0,'-6'-37'46'0,"9"32"-24"0,0-3-79 0,3 3-14 16</inkml:trace>
  <inkml:trace contextRef="#ctx0" brushRef="#br0" timeOffset="223291.3501">18209 18317 176 0,'0'0'66'0,"6"13"-36"0,3 9-11 0,-3-4 21 0,3 8-11 15,-3 14-2-15,0 0-10 16,0 5 0-16,-3-8-10 15,3-3-2-15,-3-2 1 0,0-6-1 16,0-7 2 0,-3-6-2-16,6-13 8 15,0-5-9 1,0-8-2-16,0-1-1 16,3 1-1-16,3-5-3 15,0 5 2-15,-1-1-1 0,1 6-2 16,-3 11 3-1,3 8 2-15,-3-3 0 0,0 5 2 16,-3 5-2-16,0-5-1 16,-3 1-10-16,0 4-6 15,0-5-30-15,0-5-10 16</inkml:trace>
  <inkml:trace contextRef="#ctx0" brushRef="#br0" timeOffset="223671.7474">18534 18553 224 0,'-6'-22'85'0,"3"4"-46"0,-3 13-39 15,3 5 16-15,-3 5 4 16,-9 3 7-16,3 2-12 16,-3 6-3-16,4 3-8 15,2-1-3-15,3 9 2 0,0-6-2 16,3-3-1-16,3-4 1 15,9-6 1-15,0-3-1 16,2-5-1-16,1 0-8 16,0-8-5-16,-3 3 0 15,0-9 2-15,-3 9 7 16,0-8 2-16,-3 5 2 16,0 3 0-16,0 2 4 15,-3-2 5-15,3 13-3 16,0-3-5-1,3 8-1-15,0 0 0 16,3 1 0-16,0-1 0 0,0 0 0 16,0-2-29-16,2-9-13 15,-2-2-49 1,3-8-37-16,-3 3 52 16</inkml:trace>
  <inkml:trace contextRef="#ctx0" brushRef="#br0" timeOffset="223865.0602">18641 18394 212 0,'0'-24'79'0,"3"24"-42"0,0 0-43 0,-3 0 14 0,3 5 13 15,0 3 8-15,0 5-3 16,0 6-1-16,-3 7-14 16,0 9-4-16,3-3-3 0,0-1-2 15,3 1-2-15,0-11-28 16,3 3-11-16,0-8-34 15,12-5-58 1</inkml:trace>
  <inkml:trace contextRef="#ctx0" brushRef="#br0" timeOffset="224124.434">18992 18254 260 0,'-15'-22'96'0,"-2"28"-52"0,-13 2-40 0,21 0 21 16,-3 10-5-16,-3-5 3 15,3 6-7-15,3 13 1 16,0 2-10-16,6 6-4 0,0 13-2 16,6-8-1-16,0 0 0 15,3-6-7-15,0-2 0 16,0-8-24-16,0-5-7 15,0-5-42-15,-6-6-16 16</inkml:trace>
  <inkml:trace contextRef="#ctx0" brushRef="#br0" timeOffset="224272.9455">18772 18592 244 0,'-15'-31'90'0,"15"31"-48"0,3-14-42 15,0 14 18-15,3-2-3 16,3-4 3-16,6 1-1 15,6-3-1-15,6 3-8 16,2-3-5-16,1 0-2 0,0 3-37 16,3-1-15-16,-1-2-69 15</inkml:trace>
  <inkml:trace contextRef="#ctx0" brushRef="#br0" timeOffset="224493.6388">19329 18526 4 0,'3'0'0'0</inkml:trace>
  <inkml:trace contextRef="#ctx0" brushRef="#br0" timeOffset="224764.1933">19311 18531 148 0,'-9'3'57'0,"6"10"-30"0,-3-2-7 0,6-3 21 0,-3 0 0 15,-3 2 0-15,0 4-16 16,0-1-5-16,3 8-12 15,3-3-3-15,3 4-1 0,3 1-5 16,3-4 1-16,3-3 2 16,6-6 1-16,3-2-1 15,-4-8-2-15,1 0 1 16,-3-13 1-16,-3 0 1 16,-6 0 1-16,0 5-2 15,-6-8 1-15,-6 3-2 16,-6-1-1-16,0-1-4 0,3 4 0 15,0-2-16 1,0 5-6-16,4 3-47 0,2 2-17 16,11-2 0-1</inkml:trace>
  <inkml:trace contextRef="#ctx0" brushRef="#br0" timeOffset="224975.8302">19489 18378 228 0,'-9'-21'85'0,"7"16"-46"0,-10-9-24 0,9 14 26 16,-3-2-9-16,0-4 1 16,0 6-18-16,-6 0-9 0,3 8-4 15,0 3-5-15,9 5 0 0,0 8-1 16,3 10 0-16,0 6 0 16,0-3 0-16,3-3-17 15,0-2-9-15,0-6-28 16,-3 6-14-16,0-11-27 15</inkml:trace>
  <inkml:trace contextRef="#ctx0" brushRef="#br0" timeOffset="225140.2658">19272 18553 296 0,'0'-27'110'0,"9"27"-60"0,6-13-47 16,-6 8 23-16,12 2-4 0,3-2 2 15,5-6-13-15,4 8-7 16,0-2-2-16,-3 0-33 0,-4-3-12 16,1 8-99-1</inkml:trace>
  <inkml:trace contextRef="#ctx0" brushRef="#br0" timeOffset="227156.6555">19888 18571 200 0,'-3'-5'77'0,"3"10"-42"0,0-10-32 0,0 5 15 15,0 8-7-15,0 2-1 16,0 4-4-16,3-1-1 15,0 5-3-15,0-4-2 0,0 1 1 16,0-4-1-16,0 2 0 16,3-5-42-16,-3 3-19 15,3-9-29 1</inkml:trace>
  <inkml:trace contextRef="#ctx0" brushRef="#br0" timeOffset="227331.1121">19918 18447 228 0,'-6'-13'85'0,"9"13"-46"0,-3 0-79 15,0 0 1-15,0 0 5 16,3 2 9-16,0 3 6 16,3 3 3-16,0-2-33 15,3 2-13-15,0 2 27 16,0 3 14-16</inkml:trace>
  <inkml:trace contextRef="#ctx0" brushRef="#br0" timeOffset="227602.6262">20028 18616 192 0,'0'13'74'0,"-3"-5"-40"0,3 0-33 15,0-8 14-15,0 5-2 0,-3 1 3 16,0-6-3-16,0 0 2 16,3 0-8-16,0-6-2 0,3 1 1 15,0-8-1 1,3 0-3-16,0-3-1 15,3-8-5-15,3 11 0 16,0 0 2-16,3 5 1 16,0 8-2-16,-3 8 2 15,-1 0 1-15,1 5 0 16,-3 5 0-16,0 1 0 16,0-1 0-16,0-2 0 15,-3-3-14-15,0 1-5 16,0-1-48-1,-3-8-56-15,3 0 31 16</inkml:trace>
  <inkml:trace contextRef="#ctx0" brushRef="#br0" timeOffset="227829.2259">20260 18338 268 0,'3'-2'101'0,"-3"4"-54"0,3 12-57 16,-3-4 16-16,6 6 0 16,0 8 4-16,-3 2-1 15,0 14 2-15,3 0-6 16,3-1-5-16,-3-2-3 0,3-2-16 0,-3-4-5 16,0-4-54-1,0-3-64 1,3-8 35-16</inkml:trace>
  <inkml:trace contextRef="#ctx0" brushRef="#br0" timeOffset="228024.8283">20192 18481 324 0,'-15'-13'123'0,"21"8"-66"0,-6 5-69 0,3 0 18 16,3 0-10-16,3-3 3 0,3-2 0 15,6 5 1-15,2-6 0 16,1 6-18-16,3 0-8 0,0 6-96 16,0-1-51-1,-3-2 81-15</inkml:trace>
  <inkml:trace contextRef="#ctx0" brushRef="#br0" timeOffset="228368.9529">20376 18682 244 0,'-9'0'90'0,"9"0"-48"0,6 0-31 0,-6 0 21 16,6 0-8-16,6-5-2 15,3 5-10-15,3-8-5 0,3 8-4 16,0 0-11-16,3 0-3 15,-1 0-56-15,1 0-23 0,-3 8-20 16</inkml:trace>
  <inkml:trace contextRef="#ctx0" brushRef="#br0" timeOffset="228788.6348">20766 18574 116 0,'-12'-8'44'0,"9"3"-24"0,0-9-2 15,-2 14 20-15,-1-2 7 16,0-4 8-16,-3 6-16 0,0 8-7 16,0-2-17-16,-3 7-11 15,3 5-2-15,0-4 0 0,3 4 0 16,3-2 0-16,6-3 0 15,3 0 0-15,3-2 0 16,0 2-5-16,3-13-1 16,0 0 0-16,3-5 4 15,-3-3 1 1,-7-3 1-16,1-2 0 16,-6 0 4-16,0 5 2 15,0 0 2-15,0 3 0 16,0 0-2-16,0 5 1 15,0 5-6-15,6 0-3 16,-6 3 1-16,6 5 0 0,0-5-8 16,3 11-4-1,0-6-26-15,0 0-13 0</inkml:trace>
  <inkml:trace contextRef="#ctx0" brushRef="#br0" timeOffset="229088.0287">20853 18592 168 0,'0'-8'63'0,"0"8"-34"0,3 8-32 15,0-2 11-15,0 2 7 16,0 2 5-16,0-2 1 0,0 5-1 16,0-5-10-16,-1 5-4 0,1-7 0 15,0 2-3-15,-3-3-2 16,0 0 11-1,0-5 6-15,-3 0 4 0,0 0 2 16,1-10-7-16,-1 2 0 16,3-6-10-16,3-4-2 15,2-3-3-15,4-3 1 16,3 3-2-16,3 2-1 16,3 6-8-16,-3 5-5 15,3 0-40-15,0 3-15 16,-3 0-47-1</inkml:trace>
  <inkml:trace contextRef="#ctx0" brushRef="#br0" timeOffset="229419.0189">21112 18357 240 0,'0'-5'90'0,"3"10"-48"0,-3 3-51 16,3-3 14-16,-3 8 4 16,-3 6 5-16,0 7 5 15,0 6 3-15,0-3-12 16,0 8-3-16,3-2-3 0,0-9 0 16,0 3 0-16,3-8-5 15,0 0-1-15,3-7 1 0,0-1 2 16,2-3 2-16,1-2 1 15,6-2-2-15,6 2 1 16,-6-8-2-16,0 5-1 16,-3-5-8-16,-3 0-3 15,0 8-36-15,-3-8-14 16,0 0-51 0</inkml:trace>
  <inkml:trace contextRef="#ctx0" brushRef="#br0" timeOffset="229628.6439">21073 18378 268 0,'-6'-8'101'0,"9"3"-54"0,3 5-46 15,0 0 19-15,3-3-11 16,3 3-3-16,0-5-8 15,0 5-3-15,5 0 2 16,7 8-50-16,-6-3-21 0,0 3-33 16</inkml:trace>
  <inkml:trace contextRef="#ctx0" brushRef="#br0" timeOffset="230036.0976">21296 18402 284 0,'-9'-6'107'0,"12"6"-58"0,0-7-62 0,0 7 17 16,3 0-2-16,0-6 6 15,3 1 0-15,0 5 1 16,0-8-5-16,0 8-5 0,0-5-2 16,-3 5 2-16,0 0 0 15,0 5-2-15,-3 8 0 16,0 0 4-16,-3 6 1 15,0 2-3-15,0 11 1 0,3 0-2 16,0 2 0 0,2 3 2-16,-2-2 0 0,3-4-3 15,0-4 2 1,-3-6 1-16,0-3 0 0,0-4 0 16,-3-1 2-16,-3-3 1 15,-3-2 3-15,-3-2-1 16,-2-4 2-16,-1-2-4 15,0 6 0-15,0-6-3 16,3 0-1-16,3 0-23 16,3 0-12-16,3 0-30 15,3 5-13-15,6-2-16 16</inkml:trace>
  <inkml:trace contextRef="#ctx0" brushRef="#br0" timeOffset="230210.7216">21579 18767 348 0,'3'-5'129'0,"-6"5"-70"0,6 0-67 0,-3 0 23 16,0 0-12-16,0 0-2 15</inkml:trace>
  <inkml:trace contextRef="#ctx0" brushRef="#br0" timeOffset="230227.5909">21585 18770 292 0,'0'-8'-160'15</inkml:trace>
  <inkml:trace contextRef="#ctx0" brushRef="#br0" timeOffset="240886.6667">207 16166 132 0,'-9'-8'52'0,"12"8"-28"0,-3 0-24 0,0 0 10 15,0 0-6-15,0 0-1 16,0 0-1-16,0 0-2 0,0 0 1 16,6 5-1-16,3-2 2 15,-6 0 3-15,15-3 2 16,3 0 5-1,3-3 1-15,2 0-5 16,4-2-3-16,-6 5 0 16,9 0 1-16,2 0-3 15,-2 0-2-15,-3 0 0 16,0 5-1-16,-6-2 2 16,2 0 1-16,4-1-4 15,0-2 1-15,0 0 0 16,2-2 2-16,7-1-3 15,-9 0 0-15,0-2 3 16,2 5 3-16,7-3 0 16,-3 1 2-16,-1 2-2 15,1 0 0-15,0 0-6 16,-6 0 1-16,2 0 0 16,7 0 2-16,-6-3-1 0,6-2-1 15,-1 5 3-15,-2-3 0 16,12 1-6-16,-1 2 0 15,1 0 3-15,-3 0 2 16,5 0 0-16,1-3-2 16,-7-2 1-16,4 5 1 15,-3 0-3-15,11 0 0 16,-2 0 1-16,-4 0 2 16,-2 0-1-16,9 0-1 0,-1 0 1 15,4 0 1-15,-10 0-1 16,16 0-1-16,-1 0-2 15,-2 0 1-15,2-3 1 16,-2 0 0-16,-1 1 0 16,10-4 0-16,-4 6 0 15,-2 0 2-15,2 0-3 16,1 0 0-16,-1-2 1 16,-3 2 0-16,13 0 0 15,-4 0 0-15,-5 0 0 16,5 0 0-16,-5 0-3 15,-1-3 2-15,9 0 1 16,-5 3 2-16,-4 0-3 16,7 0 0-16,-10-5 5 15,1 5 2-15,-1 0-2 16,4 0-3-16,-4 0 0 0,-2 0 1 16,8 0-1-16,-2-2 2 15,-1-6-4-15,3 2-2 16,1 1 2-16,-1 2 2 15,1-7 0-15,2 7-1 16,-5 1-2-16,-1-6 1 16,7 5 1-16,-7 0 0 15,0-2 0-15,4 2 2 16,-4 1-1-16,13-6-1 16,-1 8 1-16,3 0-1 0,-5 0 0 15,-1 0 0 1,-2-3 0-16,-1 11 0 0,-5-3 0 15,8-2 0-15,-6 5 0 16,-2-5 2-16,5-1-1 16,-5-2-1-16,-4 0 1 15,7 3-1-15,2 0-3 16,-6-1 2-16,1-2 1 16,-1 0 2-16,1-2-1 15,-4 2-1-15,10 2-2 16,-4 1 1-16,-2-3 1 15,2 8 0-15,1-3 0 16,-4-2 0-16,9-1 0 16,-5-4 0-16,-1-1 0 15,7 8 0-15,-7-2 0 0,1 0 2 16,-1-3-1-16,6 2 2 16,-5 1-4-1,2-3 0-15,-2 0-1 0,-4 0 0 16,-2 3 2-16,5-3 2 15,-3 2-1-15,-2-2-1 16,8 0 1-16,-5 0-1 16,-4 0 0-16,4 0 0 15,5 0-3-15,-8 5 2 16,-4-5 3-16,10 0 3 16,-7 0-2-16,1 0-2 15,-1 3-5-15,1 0 0 0,-1-1 4 16,-5-2 4-1,8 0-3-15,-2 0-3 0,-1 0 3 16,0 0 1-16,4 0-3 16,-4 0-1-16,-5 0 1 15,5 0 2-15,-5 0 0 16,-3 0 2-16,-4 0-2 16,4 0-1-16,2 0 1 15,-2 6-1-15,-7-6-3 16,7 0 2-16,-6 0 1 15,-4-6 2-15,-2 6-3 16,-1 0-2-16,-5 0 4 16,12 0 1-16,-7 0-3 15,-2 0-1-15,-3 6 3 16,-1-6 1-16,4 0 0 16,3-6-2-16,-1 6 1 0,-2-2-1 15,-3 2-3-15,-1 0 2 16,10-3 1-16,-3 3 2 15,-7 0-1-15,-2 0 2 16,0 0-4-16,6 0 0 16,2 0 1-16,-5-3 0 15,0 3 2-15,-1-5 1 16,-2 5-4-16,6 0 1 16,2 0 0-16,-5 0 2 15,0 0-1-15,-4 0-1 16,-2 0 1-16,15 0-1 0,-10 0 0 15,1 0 0-15,-3 0 0 16,-3 0 0 0,2 0 0-16,4-2 2 0,3 2-1 15,-7 0 2-15,1 0-4 16,-3 0-2-16,-3 0 2 16,-4 0 0-16,7 0 1 15,3 2 0-15,-6-2 0 16,-4 0 0-16,1 0 0 15,0 0 0-15,-3 0 0 16,0 0 0-16,0 0 0 16,-4 0 0-16,4 0 2 15,-3 0 1-15,3 0-4 16,-6 0-1-16,0 0 1 16,-7 0 0-16,1 0 1 0,-3 0 2 15,0 0-1-15,-3 0-1 16,0 0 1-16,0 0 1 15,0-5-1-15,0 5-1 16,3 0-2-16,3 0 1 16,0 0 1-16,0 0 2 15,0-5-1-15,8-1-1 16,-2 1 1-16,6 0-1 16,0 2 0-1,-3 0 0-15,0 1 0 16,-1-1 0-16,1 3 0 15,0 0 0-15,-3 8 0 0,0-3 0 16,6-2 0-16,5-6 0 16,-5 3 2-16,0-2-3 15,-3-1 0-15,0 3 1 16,-1 0 0-16,-2 0 0 16,3 0 0-16,-3 0 0 15,6 5 2-15,3-7-3 16,-4 7 0-16,-2-8 1 15,0 9 2-15,-3-4-3 16,-3 1 0-16,0 0 3 16,0-3 3-16,-4 0-4 15,1 0-3-15,0 0 1 16,0 2 0-16,0-2 1 16,-3 0 0-16,0 3 0 15,0-3 2-15,0 3 1 0,3-3 1 16,-3 0-2-16,0 0-2 15,0 0 1-15,5 0-1 16,-5 0 2 0,0 0-1-16,3 0 2 15,-3 0-4-15,0 0 0 16,-3 0 1-16,3 0 2 16,0 0 1-16,0 0 1 15,0 0-2-15,0 2-2 16,0-2 1-16,0 0 1 0,-4 0-1 15,4 0 2 1,-3 0-2-16,3 0 2 0,6 0-4 16,-3 0-2-1,0 0-1-15,9 0 3 16,-3 0 0-16,0 0 1 16,-4 0 0-16,1 0 0 15,0 0 0-15,0 0-7 16,-3 0-3-16,0 0 12 15,0 5 8-15,0-5-5 16,-3 0-2-16,0 0-2 16,2 0-1-16,-2 0 2 15,3 3 3-15,3-3-2 16,0 0-2-16,3 0 0 16,-3 0-1-16,-3 0 0 15,0 0 2-15,-3 0-3 0,-1 0 0 16,1 3 1-1,-3-1 2-15,0-2 1 0,0 0 3 16,0 6-5-16,0-1-1 16,0-2 0-16,0 7 0 15,-3 1-3-15,3-1 2 16,0 4 1-16,-3 2 0 16,3-1 0-16,-3 7 0 15,0 9-3-15,-3-4 2 16,3-1 3-16,-3 9 1 0,0-4-1 15,0 1-2 1,-3 8 1-16,0-1-1 0,0-7-3 16,-3 5 0-16,0-5 4 15,3 5 1-15,-3 3-5 16,3-3 0-16,0 0 1 16,0-3 3-16,0 1-2 15,0 2-2-15,0-6 4 16,0 4 1-16,0-3 6 15,0-6 3-15,0 6-6 16,0-3-3-16,-3 0-1 16,3 3-1-16,0 2 0 15,-3-2 2-15,3-3-1 16,0-3-1-16,-5-2 1 16,2-3-1-16,0 6-3 15,0 2 2-15,3 0 1 0,0-2 0 16,3-1 2-16,-3-2 1 15,3 2-4-15,-3-5-1 16,3 6 1-16,-3-3 2 16,-3-3 2-16,6 11 3 15,0-6-1-15,-6 11 0 16,0-8-6-16,0 0-1 16,3-7 1-16,0-1 0 15,0 10 1-15,3 1 2 16,0-5 1-16,0-1 3 15,6-5-3-15,-6 6-2 16,6-3 0-16,-6 2 1 16,6-5-1-16,-3 21-1 0,0-7-2 15,0-3 1-15,0-6 5 16,-3 6 2-16,3-6-2 16,0 9-1-16,6-4-3 15,0 9-1-15,0-8-4 16,-3 2 1-16,-1-2 6 15,1-6 6-15,-3 1-4 16,3 10-2-16,0-3 1 16,-3 3 0-16,3-2 3 15,-6-3 1-15,3-11-3 16,3 29 2 0,0-10 3-16,0-1-18 15,0-20-6-15,0-3-2 16,0 2 2-16,0-4-9 0,-3-1-2 15,0-3-17-15,-3-2-5 16,-6 6-37 0,0-9-39-16,-3-10 39 15</inkml:trace>
  <inkml:trace contextRef="#ctx0" brushRef="#br0" timeOffset="269562.5249">3097 17330 76 0,'0'-2'30'0,"3"2"-16"0,-3 0-1 0,0 0 11 15,0 0-1-15,3 2-2 16</inkml:trace>
  <inkml:trace contextRef="#ctx0" brushRef="#br0" timeOffset="269712.988">3109 17359 263 0,'0'19'42'16,"0"7"-21"-16,0 1-8 0,0-1-3 16,0 3-6-16,3-2-2 15,0 7-1-15,0-7 1 16,3-1-1-16,-6 1 2 16,3-9-11-16,-3 3-4 15,3-5-45 1,0-5-59-16,0-6 20 15</inkml:trace>
  <inkml:trace contextRef="#ctx0" brushRef="#br0" timeOffset="276227.5798">523 17391 104 0,'0'0'41'0,"0"0"-22"0,3 0-5 0,-3 0 17 16,0 0 0-16,0 0 2 15,0 8-5-15,0-3-3 16,0 3-13-16,6-2-1 0,-6 7 2 16,0 0-3-16,0 0 2 15,0 0-7-15,0 3-1 16,0-2-4-16,0-4-1 16,0-5 1-16,0 6-16 15,9-8-6 1,-6 2-29-16,6 0-12 15,-9-2-20 1</inkml:trace>
  <inkml:trace contextRef="#ctx0" brushRef="#br0" timeOffset="276818.5699">526 17209 148 0,'-3'-14'55'0,"3"14"-30"0,0 0-29 0,0 0 71 16,0 6-18-16,0 2-18 16,-6-8-13-16,3 0-18 15,6 7 0-15,3-1-14 16,-6 2-4-16,9-3-74 16,0 0-42-1,-3 3 57-15</inkml:trace>
  <inkml:trace contextRef="#ctx0" brushRef="#br0" timeOffset="277368.0237">654 17391 160 0,'-6'32'60'0,"3"-27"-32"0,3 3-26 0,0 0 12 16,0-3-3-16,3 3 3 0,3-2-1 15,-6-1 0-15,3-3-7 16,-3-2 0-16,0 0 1 0,0 0-1 16,0 0-1-16,0 0-1 15,0 0 0-15,0 0-2 16,0 0 1-16,0 0-2 15,0 0-1-15,0 0 1 16,0 0-1-16,0 0 2 16,6-2 1-16,-6-3-4 15,6-1 1-15,0-2 0 16,2 0 2-16,-5-2-1 16,3-3-1-16,6-1 1 15,0 1-1-15,0-5 0 16,3 4 0-16,-9 1 2 15,3 5 3-15,0 3-4 16,0 5-1-16,-6 5 0 16,6 3 0-16,-3 11 2 15,0-6 1-15,0 0-1 0,2 6-2 16,-5-4 1-16,6 1 1 16,-9-2 1-16,3-1 1 15,3-5-2-15,-6 2-2 16,3-7-19-16,0 5-10 15,0-3-21-15,-3-5-8 16,0 0-22 0</inkml:trace>
  <inkml:trace contextRef="#ctx0" brushRef="#br0" timeOffset="277624.209">936 17124 160 0,'0'-16'63'0,"0"11"-34"0,3-1-21 16,-3 6 18-16,0 0-4 15,0 0-1-15,3 8-3 16,0 3 1-16,0 10-10 16,6 11-3-16,-6 5-2 0,3 3-2 15,-3-1 1-15,6-4 0 16,-9 4 1-16,9-7-5 15,-9-5 1-15,6-1-35 16,0-2-15-16,3-8-49 16</inkml:trace>
  <inkml:trace contextRef="#ctx0" brushRef="#br0" timeOffset="277865.0823">856 17314 228 0,'-9'-8'88'0,"9"8"-48"0,9 0-34 0,-6 0 20 0,9 0-1 16,3-5 2-16,6-3-12 16,8 6-4-16,1-4-7 15,0 1-3-15,3 0 2 0,5-3-24 16,-5 2-11-16,-3 6-87 15,0 0-44 1,-9 0 80-16</inkml:trace>
  <inkml:trace contextRef="#ctx0" brushRef="#br0" timeOffset="278149.9622">1118 17547 220 0,'3'-5'82'0,"9"2"-44"0,15-7-42 0,-18 10 15 15,6-6-6-15,2-2 0 16,1 6-6-16,3-4-1 16,3 1-48-16,3 3-19 15,-6 2-14-15,-1 0-4 16</inkml:trace>
  <inkml:trace contextRef="#ctx0" brushRef="#br0" timeOffset="278583.8386">1535 17383 64 0,'0'-24'24'0,"3"22"-12"0,-6-9 23 16,-3 11 21-16,0 0 0 16,0 0 2-16,-3 0-24 15,-6 5-11-15,-6 3-13 16,6 11-7-16,1-6-2 0,-1 8-1 15,6-2 2-15,3 5-1 16,6-3 2-16,3-3-2 16,3-2 2-16,6-3-2 0,2-7-1 15,1-1 3-15,0-5 0 16,0-5-4-16,6-3-1 16,-12-6-2-1,3 1 0-15,-9 0 3 0,3-5 2 16,-6 4 0-16,0 6 2 15,0-2 4-15,0 7 6 16,-6 3-7-16,6 3-1 16,0 2-3-16,6 8-2 15,-6 1 1-15,6-1-1 16,0 5 2-16,3-5 1 0,-1 1-17 16,7-6-5-16,3-3-51 15,-3 0-19-15,3-5 2 16</inkml:trace>
  <inkml:trace contextRef="#ctx0" brushRef="#br0" timeOffset="278931.0798">1716 17351 144 0,'-6'-5'55'0,"6"29"-30"0,6 2-27 15,-6-18 11-15,3 6 16 16,0 4 8-16,-3 1-5 15,0-4-4-15,0 4-14 16,3 2-2-16,-3-5-1 0,0-3-3 0,0-5-1 16,0 0 1-16,0-3 0 15,0-5 9-15,0 0 3 16,0-8-5-16,3-5-2 16,0-3-1-16,3-5 0 15,3 8 0-15,3-8 2 16,3-3 1-16,0 3 1 15,9 2-6-15,2 6-2 16,-2 5-4-16,3 3-1 16,-6 0-1-16,0 5 0 15,-3 0-14-15,-4 5-6 16,-2 0-82 0,3 3-62-16,-12-3 59 15</inkml:trace>
  <inkml:trace contextRef="#ctx0" brushRef="#br0" timeOffset="281671.4073">2166 17314 132 0,'0'0'52'0,"0"0"-28"0,0 0-11 0,0 0 19 15,0 0-3-15,0 0 3 16,-3 3-14-16,3 0-5 15,-6-3-8-15,3 0 1 0,3 5 0 16,0-5-7-16,0 0-1 16,0 0-7-16,0 0 1 15,3 0-20-15,3 0-9 0,-3 0-50 16</inkml:trace>
  <inkml:trace contextRef="#ctx0" brushRef="#br0" timeOffset="282068.1034">2184 17500 192 0,'-9'0'74'0,"9"0"-40"0,0 0-44 16,0 0 11-16,0 0-3 15,0 0 1-15,0 0 7 0,0 0 4 16,0-3-5-1,3 3-3-15,0 0-1 0,-3 0-1 0,0 0 0 16,0 0 4-16,0 0 5 16,0 0-1-16,0 5 3 15,-3 0 3-15,0-2 1 16,3 0-6-16,-3-1-1 16,3-2-2-16,0 0 1 15,0 0 2-15,0-2 2 16,0-1-5-16,0 3-4 15,0 0-4-15,0 0 1 16,0 0 1-16,0 0 0 16,0 0 0-16,0 0 0 15,0 0-9-15,0 0-2 0,3 0-27 16,3-3-11-16,0-2-14 16,0 5-43-1,-3-2 20-15</inkml:trace>
  <inkml:trace contextRef="#ctx0" brushRef="#br0" timeOffset="285265.1335">3124 17325 112 0,'-6'0'44'0,"6"-5"-24"0,6 5-10 0,-6 0 12 16,0 0-1-16,0 0 2 15,0 0-13-15,0 0-3 16,0 5-5-16,6-2-2 0,0-3 1 16,0 2-1-16,3 1 2 15,0-3-1-15,6 0-1 16,-6 5 3-16,15-5 0 0,-1 0-1 16,4 0-2-16,0 0 1 15,0 0 1 1,6 0 1-16,-1-5 3 0,1 5-8 15,0-3 0-15,0 3 2 16,2 0 2-16,-2 0 0 16,3 0-2-16,2 0 1 15,-2 0-1-15,0 0-3 16,0 0 2-16,-1 0 3 16,7-2 1-16,-6-1-1 15,2 3-2-15,1 0 1 16,-3-5 1-16,-1 5-1 15,4 0-1-15,0 0 3 16,0 0 0-16,-1 0-1 16,-2 0 1-16,0 0-2 15,-1 0-1-15,4-3 3 16,-3 3 0-16,0-3-1 16,2 1-2-16,-2 2 1 0,3 0-1 15,-1 2 2-15,1-2 1 16,0 0-6-16,-4 3 0 15,4-3 1-15,3 0 1 16,-3 0-2-16,-4 0 2 16,4 0 3-16,0 0 1 15,-1 0-1-15,10 0 1 16,-3 0-4-16,2 0-2 16,-2 0 4-16,0 0 1 0,-1 0 0 15,-2 0-2-15,0 0 1 16,-1 0-1-16,1 0-3 15,3 0 2 1,2 3 3-16,1-3 1 0,-4 0-1 16,4 0-2-16,0 0-2 15,-4 0 1-15,1 0 1 16,0 0 0-16,-1 0-3 16,-2 0 2-16,6 5 1 15,-4-2 2-15,4-1-1 16,-1-2-1-16,4 0 1 15,-3 0 1-15,2 3-3 16,4-3 0-16,2 0 1 16,-5 5 0-16,3 0 0 0,-4-2 0 15,1-3 0 1,2 0 0-16,-2 0 0 16,3 0 0-16,-1 0 0 15,4 0 2-15,-1 0-1 0,1 0-1 16,17-3-2-16,-2-2 1 15,-4 5 3-15,-2-5 1 16,5 10-4-16,-5-5 1 16,-1 0-2-16,6-5 0 15,-2 2 2-15,-4 1 0 16,1-1 2-16,2 3 3 16,1 0-4-16,11-5-1 15,-11 5 0-15,-4-3 0 0,1-2-3 16,5 5 0-16,-6 0 2 15,1-6 2-15,5 6 0 16,-5-2 2-16,-1-1-4 16,-2 0 0-16,8-2-1 15,-2 5 0-15,-1-5 4 16,1 2 1-16,-1-2-1 16,1 2 1-16,-7 1-2 15,7-6 2-15,-1 8 0 16,4-6 3-16,-4 6-5 15,0-8-1-15,1 8 0 16,2-5 0-16,1 3 0 16,-4-4 0-16,4 6 0 15,-4-8 0-15,4-2 0 0,-1 4 0 16,0-1 4-16,4 4 5 16,2-2-10-16,-5-9-1 15,-4 4 1-15,-2-3 2 16,2 10-2-16,-5-2 0 15,-4 5 3-15,4-6 1 16,2 4-1-16,-2-4 1 16,-1 1-2-16,1 5-1 15,-4 0 1-15,1 0-1 16,-7 0 0-16,4-3 2 0,-1 1-1 16,-2-1-1-16,0-2 1 15,-7 5-1-15,4 0-3 16,2 0 2-16,-5 0 1 15,-6 0 2-15,-4 0-1 16,-5 0-1 0,0 0-2-16,3-3 1 0,-4 3 1 15,-2 0 2-15,0 0 1 16,3 0 1-16,-4 0-5 16,1 0-1-16,3 0 1 15,0 3 2-15,-4-3-2 16,-2 0 0-16,-3 0-1 15,-3 0 0-15,-3 0 2 16,-1 0 2-16,1 0-1 16,-3 0-1-16,0 0 1 15,6 0-1-15,3 0 2 0,0 0 1 16,-1 0-6-16,1 0 0 16,0 0 3-16,-3 0 2 15,0 0 2-15,-3 0 0 16,-1 0 0-16,1 0 2 15,-3 0-3-15,0 0-2 16,3 0 0-16,3 5-1 16,0-2 0-16,-4-1 0 15,4-2 2-15,-3 3 1 16,0-3-4-16,0 0 1 16,-3 0 4-16,0 0 2 15,-3 0 2-15,8 0 2 16,-5 0-3-16,-6 0-4 15,0 0-2-15,-3 0-3 16,0 0 1-16,-6 0-1 16,0 0 3-1,9 0 1-15,-9 19-5 16,0 4 0-16,0 1 1 16,-9 5 1-16,0 0-2 15,0 16 2-15,0-13 5 16,0 8 2-16,3-14 0 15,0 1-1-15,-3-1-6 16,6-7 1-16,0-1-18 16,3-2-8-16,0-5-92 15</inkml:trace>
  <inkml:trace contextRef="#ctx0" brushRef="#br0" timeOffset="287262.2547">3089 17672 132 0,'-3'0'49'0,"3"0"-26"15,3-19-20-15,-3 19 16 16,3 5-2-16,2-10-2 15,4 5 0-15,3-3-8 16,3 6-2-16,0-3 1 0,3-3-1 16,3 3 0-16,6 3-3 15,2 2-2-15,4 1 3 16,3-4 0-16,2 4-1 0,4-6 1 16,0 0-2-1,2-6-1-15,7 6 1 0,3-2-1 16,-1-4 0-16,-2 1 0 15,5 2 2-15,-2-2 3 16,0-3-2-16,2-2 0 16,-5 4-3-16,5 4-1 15,-2-4 3-15,-1 6 1 16,1-2-4-16,0-4 1 16,-4 1 2-16,1 2 1 15,-1-2-1-15,-2 0-2 16,6 5-2-16,-1 0-1 15,-2 0 4-15,-1 0 1 16,4 0 0-16,-3-3-2 16,2 1 1-16,1-1-1 0,8-2 0 15,-2 5 2-15,-1 0-1 16,-2 0-1-16,-1-6 1 16,1 4-1-16,-1-4 0 15,1 1 0-15,6 5 0 16,-1-3 2-16,-2 3 1 15,2-5 3-15,-2 5-8 16,2-5 0-16,-2 5 0 16,2 0 1-16,-2 0 3 15,-1 0 3-15,1 0-2 16,-1 0-2-16,1 0 2 16,-4 0 0-16,1 0-1 15,5 0 1-15,-5 5-2 0,-3-5 2 16,-4 5 0-16,4-2 3 15,-4-3-5-15,4 0-3 16,0 0 1-16,-4 0 2 16,4 5 0-16,-4-5-1 15,1 6-2-15,2-4 1 16,1-2 1-16,3 0 2 16,-4 0-1-16,-2 0 2 15,8 0-2-15,-5 6-1 16,2-6 1-16,4 5 1 15,-3-5-3-15,-1 0 0 0,1 3 1 16,-1-3 0-16,4 2 0 16,-4 1 0-16,1-3 2 15,2 5 3-15,-2-5-2 16,-3 0-2-16,-1 0 2 16,13-5 2-16,-4 5-2 15,-2 5-2-15,-4-2 0 16,-2-1 1-16,-1-2-1 15,1-2 2-15,-3 2-4 16,-1 0 0-16,1-3 1 16,2 3 0-16,1 3 0 15,-1-1 0-15,-2 1 0 16,6-6 2-16,-4 1-8 16,1 2-3-16,-1 0 11 0,-2-3 5 15,3 6-2-15,-4-3-3 16,-2 0-4-1,-1 0 1-15,7-3-4 0,-3-2-1 16,2 5 0-16,-2-3 4 16,-4 1 7-16,10 2 5 15,-4 0-5-15,1 0-3 16,0 0-1-16,-1-3-1 16,-2-2-3-16,-1 5 2 15,1-6 3-15,3 6 3 16,2-2-2-16,-2 2 0 0,-1 0-1 15,7-6-2 1,-7 1 3-16,1 2 0 0,0-2-1 16,-1 0 1-1,7 5-2-15,-4 0 2 16,-2 0-4-16,8-3 0 0,1-2 1 16,-1 0 0-16,1 2 0 15,2 3 2-15,-2 0-1 16,2-3-1-16,4 1 1 15,-4-4-1-15,1 1 0 16,-4 2 2-16,7-2-1 16,-7 5 2-16,1-2-2 15,5-1 2-15,-2-5 0 16,-1 5 1-16,4 1 0 16,-1-1 2-16,-5 3-1 15,-7 0 2-15,7 0-4 0,-4-5 0 16,-2 5-1-1,-4-6-2-15,-2 6 1 0,-3 0-1 16,-1 0-25-16,-5 0-10 16,-6 0-95-1</inkml:trace>
  <inkml:trace contextRef="#ctx0" brushRef="#br0" timeOffset="292548.4585">3127 17058 92 0,'3'-6'35'0,"0"6"-18"0,0 0-18 0,-3 0 9 0,6 0-5 16,0 0 0-16,3 0 3 15,0 0 1-15,3 0-3 16,0 0-1-16,3 0 5 16,5 0 5-16,1 0-7 15,0 0-3-15,0 0 2 16,0 0 1-16,-3 0-2 16,3-2-1-16,-4-1 3 0,4 0-1 15,3-2 0-15,0 5-3 16,0-2-2-16,-1-1 1 15,1 0 1-15,3-2-1 16,0 5-1-16,0 0 1 16,-1 0-1-16,4-3 0 15,0 3 2-15,0 0-1 16,-1 0 2-16,1 0 2 0,-3-2 2 16,6-1-3-16,0-2-3 15,2 5 0-15,1-3-1 16,0 3 0-16,-1 0 0 15,1 0 0-15,3 0 0 16,0 0 0-16,-1 0 0 16,1 0-3-16,0 0 2 15,-1 0 1-15,-2-3 2 16,3 1-1-16,-1-4 2 16,4 6 0-16,-3 0 1 15,2-2 0-15,4 2 2 16,-3 0-3-16,-1-3 0 15,10 3-1-15,-6 0-2 0,-4-2-2 16,4-4 1-16,0 6 1 16,-4 0 2-16,1 0-3 15,0 0 0-15,2 0 1 16,-2 0 2-16,0 0-3 16,2 0 0-16,1 0 3 15,0 0 1-15,-1 0-4 16,1 0 1-16,0 0 0 15,2 0 2-15,4 0-1 16,-7 0 2-16,4 0-4 16,0 0-2-16,-1 0 2 15,1 0 2-15,0 0 0 16,5 0-1-16,-2 0 1 0,-1 0-1 16,-2 0-3-16,-3 0 2 15,-4-2 3-15,7 2 1 16,0-3-1-16,-1 0-2 15,4-2-2-15,-7 5-1 16,10 0 2-16,-6 0 2 16,-1-5-2-16,-2 5 0 15,3-3 3-15,2-2 1 16,1 5-4-16,-1 5 1 16,-2-2 0-16,0-6 2 0,2 3-3 15,1 0-2-15,-4-5 2 16,4 5 0-16,6 0 1 15,-4-5 0-15,1 5 0 16,-1 0 2-16,7 0-3 16,-4 0 0-16,1-6 1 15,2 6 2-15,-2 0-3 16,0 0 0-16,-1 0 1 16,-2 0 0-16,-1 0 0 15,-2 0 2-15,2-8-1 16,-5 8 2-16,6-5-2 15,-7-3-1-15,1 5 1 16,0 1-1-16,-1 7 0 16,7-5 0-16,-4 0 0 15,1-3 0-15,-3 1 0 0,8-6 0 16,-5 5 0-16,2 1 0 16,1-1 0-16,-4-2 0 15,10 5 0-15,-6-3 0 16,-1 0 0-16,4-5 0 15,-1 8 0-15,4-2 0 16,-1-4 0-16,1 1 0 16,2 5-3-16,-2 0 2 15,2-3 1-15,4 1 2 16,-1-6-3-16,1 8-2 16,5 0 2-16,-8 0 0 15,-1-5 3-15,-5 5 3 0,5 0-4 16,1-3-3-16,-1 0 1 15,-2 3 2-15,2 0 0 16,-2 0-1-16,-3 0 1 16,-1 0 1-16,1 3-3 15,-10-3 0-15,1 0 1 16,0 3 0-16,-1-3-3 16,4 0 2-16,-4 5 1 15,1-5 2-15,0 5-3 16,5-2 0-16,-2-3 1 15,-4 0 2-15,1 0-1 16,0 0-1-16,-4 0 1 16,4 2 1-16,0 1-3 15,-7-3 0-15,-2 0 1 16,6 0 0-16,2 0 0 16,-2-3 0-16,-1 1 0 0,1 2 2 15,-6-3-3-15,8 3 0 16,-2 0 1-16,-6 3 2 15,-3-3-1-15,-1 0 2 16,4 0-2-16,0-3-1 16,-1 3-2-16,-2 0 1 15,0-5-1-15,2 5 0 16,-2 0 2-16,-3 0 0 16,3 0 0-16,-1 5 2 15,-2-5-3-15,-6 0 0 16,0 3 1-16,-4-3 0 0,1 0 0 15,3 0 2 1,-6 0-1-16,3-3-1 16,-6 3 1-16,-1 0-1 0,-2-5 0 15,-3 5 0-15,0 0-3 16,0 0 2-16,0 0 1 16,0 0 0-16,0 0 0 15,-3 0 0-15,0 5 2 16,0-5 1-16,0 0-4 15,-1 0 1-15,1 0 0 16,0 0 2-16,0 3-3 16,0-3-2-16,3 2 2 15,-3 1 2-15,0-3 0 16,3 0-1-16,0 0 1 16,-3 5-1-16,-3-5 0 0,0 0 0 15,-6 0 2 1,0 0-1-16,0 0-1 15,0-5 1 1,-9 5-4-16,0-5 2 16,-3-3 1-16,-3 3 0 15,-3 2 0-15,0-8 0 16,-3 6-3-16,4-3 2 16,-1 6 1-16,3-4 0 15,3 1-3-15,0 2 2 16,3 3 1-16,3-2 2 15,3 2-1-15,3 0-1 16,9 0-2-16,3 2 1 16,6 1-1-16,3 5-2 0,-1-3 3 15,4 0 2-15,9 3-2 16,-6 0 0-16,-3-2 1 16,-4 7 2-16,-2-3-1 15,-3-2 2-15,-6 0-4 16,-3-2 0-16,-3 4 1 15,-6-7 0-15,-3 10-7 16,-6-5-3-16,-3-3 3 16,0 6 2-16,1-3 5 15,-1 0 4-15,3-3-12 16,0 6-7-16,3-3-58 16</inkml:trace>
  <inkml:trace contextRef="#ctx0" brushRef="#br0" timeOffset="294351.1125">3077 16658 112 0,'-3'3'44'0,"3"5"-24"0,0 2-21 0,0 4 9 16,0 7 4-16,0-3 4 15,0 9 1-15,0-9-1 16,0 6-2-16,0-8-1 15,0 5-7-15,0-5-2 0,0-3 0 16,3-5-2-16,0 5-2 16,3 1 5-16,0-4 4 15,2-10-1-15,4 0 1 16,3-2-8-16,0-1 0 0,0-2 1 16,3 5 1-16,-9 0-4 15,6 0 1 1,0 0-24-16,2 0-10 0,-2 0-48 15</inkml:trace>
  <inkml:trace contextRef="#ctx0" brushRef="#br0" timeOffset="294670.8654">3318 16785 132 0,'-9'-2'52'0,"6"7"-28"0,-6 3-28 0,3-3 10 16,0 6 10-16,3-1 7 16,0 3-3-16,6 1 1 15,3-1-12-15,3-3-3 0,3 1-2 16,0-6-2-16,3-5-2 16,-3 0 3-16,-1 0 0 15,1-2-1-15,-3-4 1 16,-3-2-2-16,-6-2-1 15,-3 5 1-15,-3-3 1 16,-3 2-1-16,-3-2-1 16,1 3-13-16,-1 0-6 15,0 2-15-15,6-2-6 16</inkml:trace>
  <inkml:trace contextRef="#ctx0" brushRef="#br0" timeOffset="294920.5346">3416 16804 108 0,'-3'10'41'0,"6"-2"-22"0,3 5-16 15,-3-5 10-15,6-2-4 16,0-1 0-16,3-2 6 16,-3 2 2-16,0 0 0 15,-1-5 2-15,1 0-10 16,0 0-3-16,-3-5-2 0,0 0 0 15,-3 2 0-15,-3-8 0 0,0 6 0 16,-3-3-2 0,0 6 1-16,-3-4-7 15,0 1-1-15,-6 2-40 16,4 1-55-16,5 4 13 16</inkml:trace>
  <inkml:trace contextRef="#ctx0" brushRef="#br0" timeOffset="295354.973">3571 16841 116 0,'3'21'44'0,"0"-8"-24"0,0 8-26 0,0-7 8 0,0 1 7 15,0-1 5-15,0-1 3 16,0-5 1-16,3 5-9 15,-6-5-5-15,0-3-3 16,0 3 5-16,0-8 4 0,0 0-8 16,-6 0 0-16,3-2-2 15,0-6 0-15,-3-8 2 16,3-3 3-16,0-2-2 16,0 0 0-16,3-3-1 15,3 3 1-15,3 0 4 16,3-3 4-16,2 5-2 15,4 9 2-15,0-1-6 16,-3 9-1-16,3 4 2 16,-3 4 1-16,-6 1 3 15,-3 1 1-15,-6-2-3 0,0 4 0 16,-3 1-3-16,-3-6 0 16,0 6-10-16,0-9-2 15,0 4-18-15,3-6-7 16,3-6-43-1,6 6-40-15,3-8 38 16</inkml:trace>
  <inkml:trace contextRef="#ctx0" brushRef="#br0" timeOffset="295744.8801">3877 16666 180 0,'-3'3'68'0,"3"-1"-36"0,3-2-22 16,-3 0 17-16,0 0-9 16,3-2-3-16,0-6-4 15,0 3 0-15,3-6-6 16,0 0 1-16,3-2 4 0,0 5-4 15,-3-2-1-15,0-1-5 0,-3 0 0 16,0 6 4-16,0 0 5 16,-3-3-7-16,0 8-1 15,3 5-3-15,0 3 0 16,0 5 2-16,3 3 0 16,0 0-3-16,0 3 2 15,0 2 1-15,0-3 0 16,0 9-22-16,-1-3-8 15,1-3-64 1,0 0-42-16,-3-5 59 16</inkml:trace>
  <inkml:trace contextRef="#ctx0" brushRef="#br0" timeOffset="295928.1215">3880 16830 260 0,'-6'-5'99'0,"12"8"-54"0,9-3-55 15,-6 0 14-15,3-3-3 16,3 0 3-16,9-2 1 16,8 0 2-16,1-3-4 15,0 5-2-15,3-2 0 0,-1-1-78 16,-2 6-73 0,-6 0 40-16</inkml:trace>
  <inkml:trace contextRef="#ctx0" brushRef="#br0" timeOffset="297109.2607">3264 17875 116 0,'0'0'44'0,"0"0"-24"0,0 0-10 16,0 0 14-16,0 0-7 16,0 0 1-16</inkml:trace>
  <inkml:trace contextRef="#ctx0" brushRef="#br0" timeOffset="297337.9072">3258 17875 265 0,'-9'6'11'0,"-3"1"-1"0,-3-1-6 0,-5 2-1 16,-1 2-1-16,0-2 1 15,3 5-2-15,3-7-1 16,3 2 1-16,3-3 1 15,6 3-3-15,3-3 0 16,9 3 1-16,6 3 2 16,3-3-1-16,6 0-1 15,6 7 1-15,-1-1 1 16,1-1-1-16,0-5-1 16,-3 10-8-16,0-10-5 15,-1 6-51 1,-5-4-40-16,0-2 36 0</inkml:trace>
  <inkml:trace contextRef="#ctx0" brushRef="#br0" timeOffset="299108.5936">3321 17960 76 0,'-6'-3'30'0,"6"3"-16"0,0-5-8 0,0 5 11 16,0 0-9-16,0 0-2 16,0 0 7-16,0 0 6 15,0 0-6-15,0 0 0 16,6 0-1-16,0 0 0 15,3 0-6-15,3 0 0 0,2 0 4 16,1 0-2-16,6 0 3 0,3 0-6 16,0 0-1-16,6 0-4 15,2 0-1 1,1 0 3-16,0 0 3 0,5 0-2 16,4 0 0-16,0 0 1 15,-1-5 0-15,7 5-2 16,0-8 1-16,5 2-4 15,-2 6 0-15,-4-2 1 16,1-3 2-16,-3 5 1 16,-1-6 3-16,1 6-5 15,0-2-3-15,-1-4 3 16,1 6 3-16,3-5-1 16,-1 2-2-16,-2 1 2 0,-3-1 0 15,-1-2-4 1,4 5 1-16,0-3 0 0,2 0 2 15,1 3-1-15,-1-2-1 16,1-3 1-16,0 5-1 16,-4 0 0-16,4-6 0 15,-3 6 0-15,-4 0 0 16,1 0 0-16,0 0 0 16,2 0 0-16,-2 0 0 15,0 0 0-15,2 0 0 16,-2 0 0-16,0 0 0 0,-1 0 0 15,4 0 0 1,-3 0 0-16,-1 0 2 0,-5 0-1 16,6 0-1-16,-1 0-2 15,1 0 1-15,0 0 1 16,-1 0 0-16,1 0 0 16,0 0 0-16,-1 0 0 15,-2 0 0-15,3 0 0 16,2 0 0-16,1 0 0 15,0 0 0-15,-1 6 0 16,1-6 2-16,3 5-3 16,-4-3 0-16,1 1 1 15,0 0 2-15,-1-3-1 16,4 0-1-16,-1 0-2 16,-2 0 1-16,3 0 1 0,-1 0 0 15,-2 0 0-15,0 0 0 16,-1 0-3-16,1 0 2 15,0 0 3-15,2 0 3 16,1 0-4-16,2 0-1 16,-2 0-2-16,0 0 0 15,-4 0 2-15,4 0 2 16,-3 0-1-16,-1 0-1 16,1 0-2-16,17 0 1 15,-5 0 1-15,2 0 0 16,-2 0 0-16,0 0 2 15,-1 0-1-15,1 0 2 0,-1 0-4 16,4 0-2 0,-7 0-1-16,4 0 3 0,-1 0 0 15,-2 0 3 1,0 0-1-16,-1 5 2 0,1-5-2 16,-1 0-1-16,4 0 1 15,2-5-1-15,4 5 0 16,-4 0 0-16,4 0 0 15,-3 0 0-15,-4 0 0 16,7 0 0-16,-1 0 0 16,1 0 0-16,-1 0 0 15,-2 0 2-15,-1 0-6 16,1 0 1-16,8 0 3 16,-2-3 2-16,2 3 0 0,-5 0-2 15,2 0 1-15,1 0-1 16,-7 0 0-16,7 0 2 15,-1 0-3-15,1-3 0 16,-4 3 1-16,4 0 0 16,-1 0 0-16,-2 0 0 15,2 0 0-15,1-2 2 16,-4 2-3-16,1 0-2 16,2-5 2-16,-5 5 2 15,-1 0 0-15,4 0-1 16,2-6-2-16,1 6 1 15,-1 0 1-15,-2 0 2 16,-4 0-3-16,4-2 0 0,-7-4 1 16,10 6 2-1,-1-8-1-15,1 3-1 0,-7 0 1 16,4 5-1-16,-4 0 0 16,-2 0 0-16,5-3 0 15,-2-2 0-15,-1 5 2 16,-2-8 1-16,-1-3-4 15,-2 11-1-15,0-8 1 16,-4 3 0-16,-5 2 1 16,8-2 0-16,-5 0 4 15,0 0 2-15,-4 2 0 16,1-2-1-16,-9 5-3 16,-4-6 1-16,-2 6-2 15,-6 0 2-15,0 6-2 0,-6-6-1 16,0 0-19-1,-7 0-10-15,-2 5-69 16</inkml:trace>
  <inkml:trace contextRef="#ctx0" brushRef="#br0" timeOffset="300887.2436">11503 17881 152 0,'0'0'57'0,"0"0"-30"0,-3 0-14 0,3 0 17 16,0 0-11-16,3 7-1 15,-3 4-6-15,0 2-2 16,0 1-6-16,0 7 2 0,0-3 0 15,0 3 2-15,0-2 0 16,0-1-7-16,0 4-2 16,0-4 2-16,0-5 1 15,3 1-3-15,0-6 1 16,0-3 2-16,3-5 3 16,0 0 2-16,3 0 1 15,0-3-7-15,0 1 0 0,0-1-1 16,0 3 0-1,0 0-16-15,0 0-33 16,0 5-2-16</inkml:trace>
  <inkml:trace contextRef="#ctx0" brushRef="#br0" timeOffset="301170.489">11697 18005 176 0,'-6'-3'66'0,"6"3"-36"0,0 3-35 0,0 2 10 16,-6 0 6-16,6 3 5 15,0 6-4-15,3 4 1 16,0-2-8-16,3 3-3 0,3-6 1 16,3-3-2-16,5-2 2 15,-2-2-2-15,0-6-1 16,-3-11 3-16,-3 3 0 15,-3 0-1-15,-3-2 1 16,-3-4-2-16,-3 6 2 16,-3-2-2-16,-3-3 2 15,0 5-4-15,0 2-2 16,3-2-18-16,0 3-7 16,3 5-23-1</inkml:trace>
  <inkml:trace contextRef="#ctx0" brushRef="#br0" timeOffset="301434.6826">11834 18005 140 0,'-6'10'52'0,"6"-2"-28"0,0 6-28 16,3-1 8-16,0 0 4 15,0 6 7-15,3-6 4 16,6-5 3-16,5 2-12 15,1-10 1-15,-3-5 2 0,0-5-3 16,-3-4 0-16,-3 6-2 0,-3-5 2 16,-6 0-1-16,-6 0 0 15,-3-1-1-15,-6 1 0 16,0 5-9-16,0-2-1 16,3 4-18-16,3-2-6 15,3 8-45 1</inkml:trace>
  <inkml:trace contextRef="#ctx0" brushRef="#br0" timeOffset="301842.1092">11997 18045 156 0,'0'31'57'15,"0"-4"-30"-15,0-1-32 0,0-15 10 0,0 2 8 16,0 0 6-16,0-5-3 15,3 5-1-15,-3-7-9 16,0 2-4-16,0-3 1 0,0-5 4 16,0-5 6-16,0 5-5 15,0-8-2-15,0-5-3 16,0-11-3-16,0-3 1 16,0 6-1-16,3-3 4 15,3 3 5-15,0 3 1 16,3 4 2-16,0 6-4 15,0 3 0-15,0 2 1 16,-3 3 2-16,0 3 1 0,-3 2 2 16,-3 1-3-1,0-4 1-15,-6 9-5 16,3-3-2-16,-3 0-18 0,0-3-6 16,0 3-13-16,0 3-5 15,0-11-29-15,3 0-12 16</inkml:trace>
  <inkml:trace contextRef="#ctx0" brushRef="#br0" timeOffset="302231.0928">12164 17926 208 0,'-9'-6'79'0,"9"6"-42"0,-3 0-21 16,3 0 22-16,3-2-11 15,0-4-3-15,3 6-14 16,0-5-6-16,3 5-3 16,0 0-1-16,0 0 0 0,-3 11-3 15,-6 2 2-15,-3 0-6 16,0 3 0-16,-3-3 5 15,0 14 6-15,0-4 0 16,0 4 3-16,0-6 7 16,3-8 3-16,0 3 3 15,3-8 0-15,3 0-3 16,3-3 2-16,6-5-8 0,3-5-2 16,0-3-7-16,0 8-4 15,-1 0-21-15,-2 8-10 16,-3-3-63-16,0 1-25 15,6-4 8 1</inkml:trace>
  <inkml:trace contextRef="#ctx0" brushRef="#br0" timeOffset="304938.9994">7872 16507 96 0,'0'3'35'0,"0"-3"-18"0,0 11-7 0,0-9 12 16,0 6-1-16,3-3-1 15,0 9-4-15,0-1 0 16,-3 3-11-16,0 0-6 16,0 7 1-16,3-1-1 0,-3 7 3 15,3 0-1-15,-3-3-1 16,3 1-46 0,0-1-45-16,0-5 22 15</inkml:trace>
  <inkml:trace contextRef="#ctx0" brushRef="#br0" timeOffset="305130.5099">7896 17023 120 0,'-3'0'46'0,"9"3"-24"0,3 10-26 16,-6-5 8-16,-3 3-4 15,3 2 0-15,-3 0 4 16,0 0 2-16,0 9-2 15,3 1-3-15,0-1-3 16,-1 4 1-16,1-7-54 16,0 2-23-16</inkml:trace>
  <inkml:trace contextRef="#ctx0" brushRef="#br0" timeOffset="305295.954">7943 17428 168 0,'-3'3'63'0,"6"-3"-34"0,-3 10-34 0,0-7 10 16,0 2-5-16,0 3 0 15,3 3-3-15,-3-3 2 16,3 2-70-16,0 1-29 16</inkml:trace>
  <inkml:trace contextRef="#ctx0" brushRef="#br0" timeOffset="305443.7996">7964 17677 124 0,'-9'8'49'0,"12"5"-26"0,-6 6-27 0,3-12 10 0,0 7-5 16,0-4-12 0,6 6-4-16,-6 3-37 15,6 2-14-15</inkml:trace>
  <inkml:trace contextRef="#ctx0" brushRef="#br0" timeOffset="305643.539">7961 18029 188 0,'-3'13'71'0,"6"3"-38"0,-3-3-41 16,3 0 12-16,0-2-2 15,0 2 1-15,0-5-1 0,3 5-2 16,-3 0 1-16,6 1-10 0,-9-1-2 15,6-2-16-15,0 2-8 16,0-5-12 0,-9 5-26-16,6-2 20 15</inkml:trace>
  <inkml:trace contextRef="#ctx0" brushRef="#br0" timeOffset="308580.8937">4928 16282 136 0,'0'-18'52'15,"0"18"-28"-15,0 0-22 0,0 0 25 16,0 18-3-16,0 1-1 16,0 5 1-16,0 2-14 15,-3 6-1-15,0-3-2 0,0 6-3 16,0-9-1-16,0-2 1 16,0-3 0-16,3-5-2 15,-3-3-2-15,3-2 7 16,0-6 3-16,0-5-3 15,3-3-2-15,0-2-5 16,0-14 0-16,0 1-2 16,0-6-2-16,0 0-2 15,0-2-1-15,-3-6 4 16,0 0 1-16,0 6 4 16,0 7 1-16,0 4 1 0,3 15 0 15,0 7-2 1,3 7-2-16,0 4 3 15,0-2-2-15,0 0 2 16,3-3-2-16,-3 0 2 16,3-5-2-16,-3 6 2 15,0-9-2-15,2-2 2 16,1-3-2-16,0-8 2 16,0 0-2-16,3-3 2 15,-6-2-2-15,3 0 2 0,-3-3-2 16,0 2-1-16,0 12-6 15,0 2 3 1,3 10 3-16,0 4 3 16,0 7 3-16,-3 3-1 15,3 2 2-15,-1-2-6 16,1-3-1-16,0 0 0 16,0-8 2-16,3 1-34 15,-3-1-16-15,0-5-59 16</inkml:trace>
  <inkml:trace contextRef="#ctx0" brushRef="#br0" timeOffset="309094.0139">5238 16370 236 0,'-6'5'88'0,"9"3"-48"0,0 8-51 0,0-6 13 16,-3 12-4-16,0 4 3 15,0-2 0-15,0 0-1 16,3-6 1-16,0 6-1 0,-3-8 0 16,0 0-3-16,3-6 2 15,-3-4-17-15,0-6-8 16,0 0-4-16,-3-3 0 16,0-8 15-16,0 1 6 15,-3-11 3-15,0-6 5 16,0 1 2-16,3 2 2 0,0-2 14 15,6-9 6-15,3 9 2 16,0 2 0-16,12 0-12 16,-4 8-5-16,1 6-5 15,0 7-3-15,0 8 1 16,0 6 1-16,-6-1-1 16,-3 4-1-16,-3 1 1 15,-3 1-1-15,-3-2 2 16,-6-1 1-16,0 0 3 15,-3-2 3-15,6 2 2 16,3-5 3-16,6 5-3 16,3 0-1-1,3 0-2-15,3-2-2 16,3-3 1-16,0 5-2 16,3-2 0-16,-4-3-6 0,1 0 1 15,0-3-46-15,0 0-20 16,-6-2-41-1</inkml:trace>
  <inkml:trace contextRef="#ctx0" brushRef="#br0" timeOffset="309300.9254">5517 16396 236 0,'-11'-10'90'0,"13"10"-48"0,10-3-49 0,-6 3 16 0,3 0-4 16,0 0 2-16,3 0-6 16,0 0 0-16,3 0-1 15,3-3-3-15,-3 3 0 0,0 0-89 16,-4 3-51 0,-5-3 59-16</inkml:trace>
  <inkml:trace contextRef="#ctx0" brushRef="#br0" timeOffset="309451.3258">5532 16507 288 0,'3'0'107'0,"12"0"-58"0,3 3-57 0,-9-3 16 16,6 0-13-16,3-5 1 16,0 2-42-16,-1-2-17 15,7 2-43-15,3-2-18 16</inkml:trace>
  <inkml:trace contextRef="#ctx0" brushRef="#br0" timeOffset="309722.9306">5851 16243 244 0,'3'0'90'0,"0"8"-48"0,0 2-49 0,0 6 14 0,0 3-7 16,0-1 2-16,-3 1-1 15,0-1 2-15,0 1-2 16,0-3-16-16,0-3-7 0,0 0-77 15</inkml:trace>
  <inkml:trace contextRef="#ctx0" brushRef="#br0" timeOffset="309945.5217">6041 16314 216 0,'-6'13'82'0,"0"6"-44"0,-11-1-36 0,8-7 17 16,-3 0-6-16,-3 7 0 15,-3 3-3-15,0 3-1 16,3-5-5-16,0-3-12 0,3-3-4 16,3 0-41-16,7 0-17 15,2-5-22-15</inkml:trace>
  <inkml:trace contextRef="#ctx0" brushRef="#br0" timeOffset="310247.6147">6062 16417 184 0,'-6'3'68'0,"6"-3"-36"0,-3 11-37 16,0-3 10-16,0 0 1 15,-3 2 6-15,0 1 9 16,3 2 5-16,-3 0-14 16,0-2-5-16,3-1-2 0,3-2-3 15,3-2-2-15,0-1 3 16,3-3 0-16,0 4-1 16,6-4-2-16,0-2 1 15,3 0-1-15,0 0-5 0,0-2-1 16,3 2-17-1,-3 0-8-15,-1 0-38 16,-2 2-43 0,-3 1 33-16</inkml:trace>
  <inkml:trace contextRef="#ctx0" brushRef="#br0" timeOffset="310444.9783">6175 16439 216 0,'-18'0'82'0,"18"-3"-44"0,-3 6-44 0,3 2 12 0,0 3 7 16,0 5 6-16,-3 6 6 16,0 2 2-16,3 3-14 15,0-3-6-15,0 8-2 0,3-5-6 16,6-6 1-16,0-5-73 16,0-2-33-16,0-8 5 15</inkml:trace>
  <inkml:trace contextRef="#ctx0" brushRef="#br0" timeOffset="311674.3382">9039 16370 152 0,'-3'5'57'0,"6"0"-30"0,-3 14-23 16,0-6 13-16,0 11-2 16,0 2 1-16,-3 1 3 15,0 2 0-15,0-3-10 16,0 1-3-16,3-3-2 0,0-6-2 16,0-2-2-16,0-5 1 15,0-3 1-15,0-8 1 16,3-3 3-16,0-8-12 15,0-5-3-15,0-7-3 16,-3-4 0-16,0 1 7 16,0-1 2-16,0 3 11 15,0 1 5-15,0 4 2 0,0 6 4 16,0 0-11-16,6 10 0 16,3 8-1-1,0 6-1-15,-1 5-1 16,1 2-3-16,0-4 1 15,0-1-2-15,0 0-1 16,0-5 1-16,0-3-1 16,3 1 2-16,3-12 1 15,-3-2-1-15,0-5-2 16,-3-5 1-16,-1 2 1 16,1 0-3-16,-3 3 0 0,-3-1 5 15,0 20 2 1,3 7 0-16,-3 5-1 15,3 4 1-15,0 1-3 16,0 1-2-16,0 0 0 16,3-3-1-16,0-2-16 15,0-6-6-15,0 0-49 16,0-2-19-16,0-9-2 16</inkml:trace>
  <inkml:trace contextRef="#ctx0" brushRef="#br0" timeOffset="312153.0108">9405 16452 248 0,'-18'5'93'0,"18"3"-50"0,0 11-55 0,0-6 15 16,0 8-7-16,0-3 2 16,0 4 3-16,0-1 4 15,0-5-2-15,0 2-4 0,0-5 0 16,0-5-1-16,0 6-2 15,0-9-19-15,0-5-10 16,0-5 8-16,0 2 4 0,0-8 13 16,0-5 4-16,-6-7 6 15,6-4 3 1,0-5 13-16,3 6 6 16,6 0 1-16,3 2 0 0,3 3-10 15,0 2-4 1,2 8-6-16,1 6-4 0,-3 5 0 15,-6 5-1-15,-3 6 2 16,-6 8 1-16,-3-1 3 16,-3 1 3-16,-3-4-9 15,-3 1-4-15,3-2 4 16,0-4 1-16,-2-5 7 16,5 6 3-16,3-3-6 15,3 0-3-15,0 0 1 16,6 2 0-16,2 1-4 15,1 0 1-15,3-1 2 16,3-2 1-16,0 5-4 0,0-5-1 16,0-2-43-1,6-6-18-15,3 0-45 16</inkml:trace>
  <inkml:trace contextRef="#ctx0" brushRef="#br0" timeOffset="312349.387">9741 16425 312 0,'-3'-2'115'0,"6"4"-62"0,0-4-64 0,-3 2 18 0,6 0-7 16,0-3 0-16,3 6-5 16,0-1 1-16,6-2 2 15,-3 6-1-15,3-1 1 0,-1-2-58 16,-2-3-24-16,0 5-26 15</inkml:trace>
  <inkml:trace contextRef="#ctx0" brushRef="#br0" timeOffset="312521.9395">9768 16550 304 0,'-3'0'115'0,"9"0"-62"0,6-3-64 16,-6 3 16-16,12 0-17 15,0-5-3-15,-1 5-16 0,4-8-6 16,0-3-46-16,-3-2-21 16,0 5 25-16,-3-3 16 15</inkml:trace>
  <inkml:trace contextRef="#ctx0" brushRef="#br0" timeOffset="312711.5386">9997 16256 256 0,'-6'0'96'0,"9"5"-52"0,-3 16-38 0,0-7 20 16,3 2-1-16,0-1 2 0,0-1-12 16,3 4-6-16,0-2-6 15,0-5-5-15,0 2 1 0,0-3-41 16,3 1-17-16</inkml:trace>
  <inkml:trace contextRef="#ctx0" brushRef="#br0" timeOffset="312948.1636">10244 16386 272 0,'9'0'101'0,"-9"0"-54"0,0 5-57 15,0-2 14-15,0 2-5 16,-3 8 0-16,-3 0 12 0,-6 6 7 16,-3-3-9-16,4 0-2 15,-4-1-3-15,3-1-5 0,-6-1-1 16,12-2-37-16,-3-4-16 16,6 4-54-1,3-3-27-15,3-3 65 16</inkml:trace>
  <inkml:trace contextRef="#ctx0" brushRef="#br0" timeOffset="313219.6696">10345 16460 276 0,'-6'2'104'0,"6"4"-56"0,-3 15-63 0,-2-13 16 0,-1 5-5 16,-6 0 4-16,0-2 5 15,3-1 2-15,3 1-3 16,0-3-3-16,0 0 0 0,3-3-1 16,9 0 2-16,0-5-1 15,6 0 2-15,3 0-2 16,3 0-1-16,-1 0-4 16,4-2-2-16,0-1-24 15,-3 3-10-15,-3 0-50 16,-3 0-39-1,-3 0 49-15</inkml:trace>
  <inkml:trace contextRef="#ctx0" brushRef="#br0" timeOffset="313415.6093">10429 16460 248 0,'-9'-3'93'0,"9"8"-50"0,-3 14-46 0,3-9 16 16,0 4 2-16,-3 2 2 15,0-1 0-15,0 12 0 16,3-3-9-16,0-3-3 0,3 5-1 16,0 1-13-16,3-1-4 15,0-2-54-15,-3-3-20 16,0-8-20-16</inkml:trace>
  <inkml:trace contextRef="#ctx0" brushRef="#br0" timeOffset="316267.908">9125 17947 156 0,'0'-8'60'0,"3"13"-32"0,-3-5-20 15,0 3 16-15,0 2 1 16,0 14 4-16,0 2-6 15,-3 18-4-15,-3 1-11 16,0 5-5-16,0 0-2 0,0-8-1 16,3-8 0-16,0-2 0 15,0-4 2-15,3-9-6 16,0-6-1-16,0-8-16 16,3-14-6-16,0-4-8 15,0-9-4-15,-3-2 4 0,0-13 4 16,0 2 19-16,3 6 12 15,-3-3 16-15,0 10 10 16,0 6 2-16,0 3 1 16,0 4-3-16,0 7-1 15,3 1-10-15,3 14-4 16,-3 3 2-16,3 5 4 16,0 2-5-16,3 6 1 15,0-3-15-15,-3-2-3 16,6-6 2-16,-3-5 1 15,0-8 2-15,0-3 2 16,-1-7-1-16,1-9 2 0,0 3-2 16,-3-8 2-16,0 3-4 15,0 3 0-15,-3 4 3 16,-3 14 10 0,3 14 0-16,0 4-1 15,0 17-2-15,0-4-5 16,0 6-1-16,3-2-1 15,0-1-2-15,3-5-4 16,0-8-2-16,0 1-37 16,-3-12-14-16,3-10-55 15</inkml:trace>
  <inkml:trace contextRef="#ctx0" brushRef="#br0" timeOffset="316476.2435">9381 18010 212 0,'-3'8'79'0,"6"5"-42"0,0 32-43 0,-3-26 12 15,3 2-9-15,-3 5 2 16,0-2 1-16,0 3 0 16,0-1 0-16,0-5 0 0,6-2 2 15,0-6-30-15,0-8-13 16,-3-18-98-1,-6 3 72 1</inkml:trace>
  <inkml:trace contextRef="#ctx0" brushRef="#br0" timeOffset="316749.0254">9396 18031 192 0,'12'-39'71'0,"-6"25"-38"0,3-4-30 16,-3 15 17-16,3-2-12 16,-1 5-4-16,1 0 3 15,0 8 5-15,-3 5-6 16,-3 3 1-16,-3 5 0 0,-3 6-3 15,-3-6-3-15,0-3 2 16,0 4 2-16,0-12-2 16,1 3-2-16,-1-5 15 15,3-2 6-15,0 1-8 16,3-1-5-16,3 2-4 16,3-3 1-16,2 8-1 0,1-5 0 15,0 3-6-15,3 2 1 16,-3 0-7-16,3 0 0 15,-3 1-39 1,3-14-17-16,0-6-49 16</inkml:trace>
  <inkml:trace contextRef="#ctx0" brushRef="#br0" timeOffset="316927.3466">9569 18042 284 0,'3'-5'107'0,"-1"5"-58"0,7 0-62 0,0 0 17 0,6 8-6 16,3-8 1-16,0 5 1 15,0-5 0-15,0 8 0 16,-3-3-53-16,-1 3-24 0,-2 3-25 16</inkml:trace>
  <inkml:trace contextRef="#ctx0" brushRef="#br0" timeOffset="317078.7672">9676 18156 288 0,'-12'0'110'0,"12"0"-60"0,0-3-61 15,0 3 18-15,6 0-9 16,3-5 0-16,3 5-11 16,2-6-7-16,1 4 11 15,0-9-36-15,0 3-11 0,6 0-40 16</inkml:trace>
  <inkml:trace contextRef="#ctx0" brushRef="#br0" timeOffset="317331.6397">9854 18050 224 0,'-18'26'85'0,"7"-2"-46"0,2 5-46 0,9-16 16 15,6 1 1-15,-1 4 3 16,4-5-4-16,3 6-1 15,3-6-4-15,6-5 2 0,3-8 3 16,0-8-3-16,-1 0 2 16,-5-5 4-16,-3-3 2 15,-6-10 6-15,-9 5 2 16,-6-1 0-16,-6 4 1 0,-3-1-13 16,1 6-3-16,-1 0-43 15,3 0-17-15,6-1-89 16</inkml:trace>
  <inkml:trace contextRef="#ctx0" brushRef="#br0" timeOffset="319014.6399">4535 17989 132 0,'-6'26'52'0,"3"-10"-28"0,-3 37-26 16,3-29 9-16,0-3-1 0,0 6 1 16,0-1 3-16,0-2 1 15,0-3-5-15,0-2 0 0,0-6 4 16,3-8 11-16,0-5 7 16,3-10-12-1,0-12-9-15,0 4-2 16,0-14-9-16,0-2 1 15,0-1-1-15,-3-2 2 16,3 6 1-16,0 4 3 16,0 9 1-16,0 2 3 15,0 5-3-15,3 11 0 16,0 11 1-16,0 2 0 16,0 0 0-16,3 0 0 15,-3 1-2-15,0-1-2 16,6-5 3-16,0-8 0 15,0 0 1-15,2-3 0 16,1-7 0-16,0-6 0 16,-3-3 0-16,-3 6-2 15,-3 2-2-15,0 3 1 16,0 3-1-16,0 10-3 16,0 9 2-16,0 9 1 15,0 7 2-15,0-4-1 16,0 6-1-16,0-6 1 15,0 1-1-15,-1-9-16 16,1 1-6-16,0-6-170 31,3-5 100-31</inkml:trace>
  <inkml:trace contextRef="#ctx0" brushRef="#br0" timeOffset="319211.7895">4869 17986 232 0,'0'11'88'0,"5"2"-48"0,1 14-49 0,-3-6 14 15,0 3-5-15,-3-3 0 16,0 5 0-16,3-7 2 16,0-6-1-16,0 0-7 0,0 0-1 0,0-7-54 15,-3 2-60 1,0-3 28-16</inkml:trace>
  <inkml:trace contextRef="#ctx0" brushRef="#br0" timeOffset="319541.7294">4872 17965 188 0,'0'-26'71'0,"2"13"-38"0,7-1-32 16,0 9 14-16,3 2-6 15,3-2 2-15,0 0-4 16,3 5 1-16,-3 8-5 15,-3 2 5-15,-6 4 2 0,-6-1-8 16,-3 8-2-16,-6-8 1 16,-3 3 3-16,0-5-1 0,0-1-2 15,0-2 4-15,0-3 1 16,3-5 9-16,3 8 4 16,3-8-11-16,3 6-5 15,6 2-2-15,3-3-1 16,6 3 0-16,3 5 2 15,3 6-1-15,-3-6-1 16,0 5 5-16,-1-4 1 16,-2-1-7-16,-3-5-4 15,-3 2-35-15,3-2-14 16,0 0-56 0</inkml:trace>
  <inkml:trace contextRef="#ctx0" brushRef="#br0" timeOffset="319765.2608">5196 18010 276 0,'-9'0'104'0,"12"0"-56"0,0 0-58 15,-3 0 14-15,6 0-5 16,0 5 0-16,3-2 3 15,6-3 1-15,0 0-1 16,-1 0-4-16,1 0 1 0,0 0-74 16,0 0-76-1,-3 0 38-15</inkml:trace>
  <inkml:trace contextRef="#ctx0" brushRef="#br0" timeOffset="319922.5547">5220 18121 276 0,'0'0'104'0,"3"-5"-56"0,9 5-58 0,-6 0 14 16,6-8-12-16,2 3-2 15,1 5-22-15,0-8-6 16,3-3-65-16,0 11-25 16</inkml:trace>
  <inkml:trace contextRef="#ctx0" brushRef="#br0" timeOffset="320143.8112">5529 17867 248 0,'0'-5'93'0,"0"5"-50"0,3 0-55 16,0 5 13-16,0 1 9 15,3 2 7-15,-3 10-3 16,3 3-3-16,0 3-6 15,0-3-2-15,-3 6 1 0,0-1-5 16,0-2-1-16,-3-8-32 16,3 2-15-16,0 4-61 15</inkml:trace>
  <inkml:trace contextRef="#ctx0" brushRef="#br0" timeOffset="320661.0742">5830 17907 224 0,'-3'-3'85'0,"3"6"-46"0,-3 2-39 0,0 3 16 16,-3 3 2-16,0 5 3 15,-3 2 1-15,-3 3 1 16,-3 3-13-16,1 3-6 0,-1 4 0 15,3-4-8-15,0-6 1 16,3 3-23-16,0-8-8 16,3 2-27-16,0-5-9 15,3-2-23 1</inkml:trace>
  <inkml:trace contextRef="#ctx0" brushRef="#br0" timeOffset="320949.0835">5812 18037 256 0,'-6'-6'96'0,"6"12"-52"0,0-1-51 16,0-2 16-16,-3 7-6 16,0 6 3-16,-3-3 6 15,0 3 4-15,3-3-8 16,0 3-4-16,0-3-3 0,0-2-1 15,0-3 0-15,3 0-3 16,0-3 2-16,3-5 3 16,3 0 1-16,3 0-1 15,3-5-2-15,3 5-2 0,0-3 1 16,3-2-19-16,0 5-7 16,0 0-19-16,-4-5-7 15,4 5-44 1</inkml:trace>
  <inkml:trace contextRef="#ctx0" brushRef="#br0" timeOffset="321145.6049">6029 17992 248 0,'-6'-6'93'0,"6"9"-50"0,-6 5-44 0,4-3 18 15,-4 3 1-15,0 13 3 0,0 6-8 16,0 5-3-16,0-1-6 15,3 9-3-15,0-8 0 0,0 0-10 16,0-6-4-16,0 0-77 16,6-4-70-1,-3 1 47-15</inkml:trace>
  <inkml:trace contextRef="#ctx0" brushRef="#br0" timeOffset="329870.695">18900 1598 120 0,'0'0'46'0,"-3"-13"-24"16,0 5-4-16,3 16 18 0,-3-3-14 16,-3 8-4-16,0 3-9 15,-3 8-1-15,3 8-5 16,0 8-2-16,0 4 2 0,3 4 2 16,6-3 2-16,6-5-3 15,6-6-3-15,6-7 4 16,0-14 1-16,3-3-2 15,3-15-1-15,-4-3 1 16,1-13 2-16,-3 3-3 16,-6-14-2-16,-6 5 2 15,-6-7 2-15,-6 5 7 0,-6 2 2 16,-6 6 6-16,-3-3 4 16,-6 9-8-1,3-4-2-15,1 11-8 0,2-3-2 16,6 9-20-16,3 2-9 15,6 0-53-15,12 0-25 16,3 0 7 0</inkml:trace>
  <inkml:trace contextRef="#ctx0" brushRef="#br0" timeOffset="330214.7476">19150 1611 184 0,'-21'6'71'0,"18"23"-38"0,6 2-39 16,0-17 14-16,3 4 4 15,3 14 4-15,9-3-5 16,0 0-4-16,0 0-4 16,0-2 0-16,-1-3 0 0,-2-6 1 15,0-2 0-15,-3-5 4 16,-3-4 5-16,-3-7 6 15,0-7 3-15,0-7-7 16,-3-4-2-16,0-9-7 0,-3-7-2 16,0 2 0-16,0 3 0 15,0-8-5-15,3 5 1 16,0 6-9-16,3 7-4 16,0 1-24-16,6 10-55 31,-1 10-37-31,-2 4 25 15</inkml:trace>
  <inkml:trace contextRef="#ctx0" brushRef="#br0" timeOffset="330498.5011">19448 1733 144 0,'9'24'55'0,"-3"-14"-30"0,6 9-10 0,-7-19 18 16,4 8-5-16,3-3 0 0,0-10-9 16,3 0-1-16,0-3-11 15,-3-3-4-15,3-2-2 0,-3-3-1 16,0 3 0-16,-9 0 0 15,-6-6 2-15,-3-7-1 16,-6 7 2-16,-3 11-4 16,-3 13-2-16,0 3 2 15,0 6 0-15,3 4-2 16,1 9 0-16,5 4 2 16,3 4 0-16,3-4 1 15,3-4 0-15,9-1 0 16,5-7 2-16,4-6-6 15,3-5 1-15,12-3-37 16,0-10-15-16,-4-3-34 16</inkml:trace>
  <inkml:trace contextRef="#ctx0" brushRef="#br0" timeOffset="330800.0466">19716 1754 192 0,'0'27'71'0,"0"4"-38"0,3-1-25 0,0-17 16 16,0 3-8-16,0-1-1 16,2 4-9-16,-2-8-4 15,0-1-1-15,0-5 10 0,-3-5 5 16,3 0 5-16,-3-5 2 0,-3-5-6 16,0-9 0-16,3-5-6 15,-3-2 1-15,3-3-3 16,3 0 2-1,3-1-2-15,3 4 2 16,3 8-11-16,6-1-4 0,3 11-14 16,3-5-6-16,3 8-27 15,2 5-12-15,1 0-44 16,6-6-31 0,2 1 60-16</inkml:trace>
  <inkml:trace contextRef="#ctx0" brushRef="#br0" timeOffset="331159.9979">20132 1643 184 0,'-38'5'71'0,"14"6"-38"0,0 5-32 0,15-8 16 15,-3 5 2-15,0 0 3 16,0 11-9-16,0 10-3 16,4-7-6-16,5 5-3 0,3-6 2 15,6-5-2-15,2-2-1 16,4-6 3-16,9-8 0 15,3-5 1-15,0-10 0 16,0 2-9-16,-4-16-2 16,1 0 2-16,-9 6 0 15,-3-9 5-15,0 9 2 16,-3-4 2-16,-3 7 2 16,0 7 1-16,0 8 1 15,-3 8-4-15,3 10-1 16,0 6-1-16,0-3 1 15,0 3-4-15,0 0 0 0,3 0 1 16,0-11 2-16,3 0-19 16,-3-5-6-16,3-5-30 15,-3-9-11-15,8-7-22 16</inkml:trace>
  <inkml:trace contextRef="#ctx0" brushRef="#br0" timeOffset="331399.6406">20373 1394 212 0,'-6'27'79'0,"6"-11"-42"0,6 21-32 0,-3-6 19 16,0 12-11-16,0 7 0 15,0 8-5-15,0-5 0 16,0 5-5-16,3-10-4 0,0-6-2 15,0-7 2-15,0-14 2 16,3-3-20-16,0-10-9 16,0-8-33-16,0-10-11 15,0-9-6 1</inkml:trace>
  <inkml:trace contextRef="#ctx0" brushRef="#br0" timeOffset="331596.2197">20570 1421 196 0,'0'-19'74'0,"-3"19"-40"16,9 0-40-16,-3 6 14 0,0-4 2 16,3 11 5-16,0 11 8 15,0 11 3-15,0 15-13 16,-3 3 1-16,0 5 2 0,0 0-6 16,3-5-1-16,-1-8-10 15,4-5-1-15,-3-14-51 16,0-7-19-16,-3-6-35 15</inkml:trace>
  <inkml:trace contextRef="#ctx0" brushRef="#br0" timeOffset="332556.8367">21281 1461 204 0,'-9'0'77'0,"9"5"-42"0,0 11-34 15,0-3 14-15,0 13 16 0,-3 14 10 16,0 5-2-16,-3 11 0 15,-2-3-22-15,-1 2-6 0,3-7-3 16,0-6-4-16,3 3-3 16,0-8 0-16,0-13 1 15,0-8-3-15,3-3 0 16,0-8-1-16,-3-7-2 16,3-6-2-16,0-11-1 15,0-10-1-15,0-8 2 16,3-3-1-16,-3-13 0 0,6-10 1 15,0 10 2 1,0 5 4-16,0 11 2 16,0 3 8-16,0 7 6 0,-1 9-6 15,1 10-3-15,3 16-4 16,0 8 0-16,3 21-2 16,-3-5 2-16,0 2 4 15,0 3 6-15,-3-3-5 16,0-2 0-16,3-5-2 15,0-9 1-15,0-5-4 16,0-13-2-16,3-5-9 16,2-8-3-16,7-11-5 15,-3-5-3-15,0-3 2 16,-3-2 0-16,0-3 7 16,-3 10 6-16,-3 6 5 15,-1 3 4-15,-2 10 0 0,3 8 2 16,-3 21 2-16,3 11 2 15,-3 2-5-15,0 11-2 16,0-5 0-16,0 5 0 16,0-11-5-16,0-2-1 15,3-6-17-15,0-7-5 16,9-11-70 0,3-8-23-1</inkml:trace>
  <inkml:trace contextRef="#ctx0" brushRef="#br0" timeOffset="333039.5102">21775 1553 236 0,'-6'13'90'0,"9"38"-48"16,0-4-42-16,-3-23 16 0,-3 18 6 16,0 9 6-16,-2-6-1 15,2 8 1-15,0-6-16 16,3-4-5-16,0-12-2 0,3-4-14 15,0-6-4-15,-1-8-14 16,-2-13-5-16,3-13 1 16,-3 0 4-16,0-14 6 15,0 1 3-15,-3-17 6 16,1 1 3-16,2 0 5 16,0 2 4-16,0-8 18 0,5-2 11 15,4 8 7-15,6 5 5 16,9 2-11-16,6 4-6 15,3 7-13-15,-1 11-5 16,-5 10-2-16,0 6 0 16,-9 12-5-16,-9 12-1 15,-9 7-4-15,-6-2 1 16,-9-5 1-16,-6 4 2 16,0-10 3-16,3 1 4 15,3-4 13-15,4 1 8 16,5-11 2-16,3 5 1 15,3 0-12-15,14 0-3 16,7 3-4-16,3 5-1 16,6-2-5-16,-3 2-1 0,5-2-12 15,-2-6-7-15,-3 0-55 16,0-8-24-16</inkml:trace>
  <inkml:trace contextRef="#ctx0" brushRef="#br0" timeOffset="334292.804">19287 2498 240 0,'-9'0'90'0,"9"2"-48"0,0 1-25 0,0-3 25 0,0 0-18 16,6 3-3-16,3-3-7 15,3 5 1-15,12-5-8 16,-1 0-2-16,1 0-1 0,0 0-2 15,0 0-2-15,0 0-2 16,-3 0-1-16,-4 0-27 16,-2 0-12-16,-9 0-164 31,-3 8 72-31</inkml:trace>
  <inkml:trace contextRef="#ctx0" brushRef="#br0" timeOffset="334479.2991">19314 2635 256 0,'-18'0'96'0,"21"6"-52"0,-3-4-38 0,0-2 22 15,6 0-6-15,3 5 1 16,6-5-6-16,3 0-2 16,2 0-9-16,4 0-6 0,0-5-1 15,3 3-17-15,-3 2-8 16,-4-3-52-16,-2 0-23 15,-6-5-4 1</inkml:trace>
  <inkml:trace contextRef="#ctx0" brushRef="#br0" timeOffset="339747.971">19879 2260 160 0,'-6'-3'60'0,"6"3"-32"0,-12 0-15 0,10-5 19 15,2 5-12-15,2-6-1 16,1 4-9-16,3-6-4 15,0 2-3-15,3-4-3 0,3 7 1 16,3-7-1-16,0 10 2 16,0 0-1-16,-3 10-1 15,-3 3 1-15,-3 1-1 0,-6 2 2 16,-3-1 1-16,-3 1 3 16,0 0 1-16,0-3-6 15,0-2-2-15,0 0 0 16,3-6 2-16,6 3 0 15,3-8-1-15,6 2-2 16,6 1-1-16,-1 5 2 16,7-5 0-16,-6 7 1 15,3-2 2-15,-9 3 14 16,-3 2 7-16,-9 0 2 16,-6 0 0-16,-3 3-14 15,-3-2-4-15,0-4-3 16,0 9 0-16,-3-6-9 15,3-5-4-15,1 0-35 16,2 2-16-16,3-7-57 16</inkml:trace>
  <inkml:trace contextRef="#ctx0" brushRef="#br0" timeOffset="340023.1326">19778 2662 280 0,'-21'0'104'0,"15"2"-56"0,6 1-49 0,0-3 20 0,6 0-4 16,6 5 0-16,6-10-1 15,3 2-1-15,9 1-7 16,8 2-4-16,4 0 1 0,9 0-2 15,-4 0 2-15,-5 0-29 16,-3 0-9-16,-7 0-29 16,-11 2-13-16,-3 1-31 15</inkml:trace>
  <inkml:trace contextRef="#ctx0" brushRef="#br0" timeOffset="342766.3357">20534 2148 160 0,'-12'0'60'0,"12"0"-32"16,-6 0-22-16,3 6 17 0,-6 2-10 15,-5 5-2-15,-7 16 5 16,-3 5 1-16,0 11-8 16,3 27 1-16,0-1 1 0,1 6 5 15,11 8 2-15,6 10-3 16,9-13 1-16,6-11-9 15,11-10-2-15,4-5-10 16,3-14-2-16,0-8-25 16,-1-15-9-16,1-8-67 15</inkml:trace>
  <inkml:trace contextRef="#ctx0" brushRef="#br0" timeOffset="343085.4408">20674 2265 228 0,'-3'10'88'0,"9"-2"-48"0,-3 11-27 0,-3-3 24 0,3 8-6 16,-3 5 2-16,0 13-17 15,0-8-4-15,3 3-8 16,0-5-3-16,0-5 0 0,-3-4-21 16,3-4-7-16,-3-3-68 15,0-3-67 1,-3-5 47-16</inkml:trace>
  <inkml:trace contextRef="#ctx0" brushRef="#br0" timeOffset="343292.9546">20570 2672 288 0,'0'-8'110'0,"9"6"-60"0,9 2-50 0,-9 0 21 16,6 0-12-16,2-6-3 16,13 6-6-16,-3-2-2 15,0 2 1-15,-3 0-40 0,-1 0-17 16,-5 0-63 0</inkml:trace>
  <inkml:trace contextRef="#ctx0" brushRef="#br0" timeOffset="346338.9816">19805 2781 168 0,'-3'-3'66'0,"3"6"-36"0,3-1-20 15,-3 1 20-15,0 5-1 16,0 3 3-16,0 4-6 16,-3 1-2-16,0 8-13 15,0 0-2-15,0 0-2 0,0-3-3 16,0-5-3-16,0-3 2 15,3-2 0-15,3-3-4 16,0-3 1-16,3-2-2 16,6-1 0-16,3 3 2 0,0-2 0 15,-3-3 0-15,-1 5 0 16,1-2-14-16,0 2-3 16,0 1-20-16,0-1-9 15,-3-2-22 1,0-3-44-16,0 0 24 15</inkml:trace>
  <inkml:trace contextRef="#ctx0" brushRef="#br0" timeOffset="346567.7955">19960 2818 172 0,'-6'-5'66'0,"6"10"-36"16,0-3-20-16,0 4 20 0,0 4-5 15,0 6 0-15,0 16 0 16,0 2-1-16,0 1-13 16,0-3-7-16,0 2-2 0,0 0-2 15,0-5 2-15,3-5-8 16,0-5-1-16,0-3-45 16,0-11-18-16,3-13-28 15</inkml:trace>
  <inkml:trace contextRef="#ctx0" brushRef="#br0" timeOffset="347126.5382">20585 2805 192 0,'-6'13'74'0,"3"0"-40"0,-15 3-24 0,15-5 20 16,0-4-16-16,0 4-2 16,-3-3-10-16,0 0-4 15,6-3 3 1,3 0 1-16,9-5-3 16,0 0 1-16,3 0 2 15,0 0-8-15,0-5-1 16,-1 3-14-16,-2-1-4 15,0 0-36 1,0-2-46-16,0 0 26 16</inkml:trace>
  <inkml:trace contextRef="#ctx0" brushRef="#br0" timeOffset="347333.684">20701 2818 168 0,'-3'0'63'0,"3"5"-34"0,0 6-12 0,0-1 20 0,0 4-17 16,0 1-3-16,0 14-9 15,0-2 0-15,0-6-5 16,3 0-2-16,0-2 2 0,0-3-7 16,-3-3 1-16,3 0-39 15,-3-2-16-15,0-6-31 16</inkml:trace>
  <inkml:trace contextRef="#ctx0" brushRef="#br0" timeOffset="347764.0982">20897 2199 228 0,'0'-3'85'16,"3"3"-46"-16,0 8-37 0,3 5 17 0,0 6 7 15,3 15 6-15,0 16-5 16,0 17-2-16,3 4-14 16,-6 0 7-16,-3 4 4 0,-3-4-9 15,-3 6-4-15,-6-11-2 16,-6-8 0-16,-3-5-3 15,0-13-3-15,-3-1-27 16,4-7-12-16,-4-8-36 16,-6-14-14-16,3-2-30 15</inkml:trace>
  <inkml:trace contextRef="#ctx0" brushRef="#br0" timeOffset="348670.6596">21356 2426 200 0,'-6'8'74'0,"6"5"-40"0,3 43-27 0,-3-35 18 15,0 6-7-15,-3 7 2 16,0 3-9-16,0-5-4 16,0 2-4-16,0-2-3 0,-3-6 3 15,3-7-55-15,0-3-22 16,0-6-23 0</inkml:trace>
  <inkml:trace contextRef="#ctx0" brushRef="#br0" timeOffset="348848.126">21243 2638 260 0,'3'0'96'0,"3"0"-52"0,5 3-32 16,-2-3 26-16,6 0-18 16,6 2-3-16,6-2-13 15,0 0-3-15,5 0-1 16,1 0-49-16,-3 0-19 0,-3-2-54 15</inkml:trace>
  <inkml:trace contextRef="#ctx0" brushRef="#br0" timeOffset="350024.6191">21775 2199 228 0,'-3'-3'85'0,"3"11"-46"0,3-3-32 0,-3 9 18 0,0 7 0 16,0 0 4-16,0 11-6 15,-3 2-2-15,0 3-12 16,3 8-3-16,0-5 0 0,-3-6-1 15,3-5 0-15,0-5-6 16,0-5-1-16,0-4-46 16,0-1-20-16,0-4-58 15</inkml:trace>
  <inkml:trace contextRef="#ctx0" brushRef="#br0" timeOffset="350244.2014">21656 2651 280 0,'-3'-3'107'0,"9"6"-58"0,-3 0-42 0,3-3 26 16,3 0-15-16,3-3-2 15,6 3-9-15,6-3-5 16,3 3-1-16,-1 0-8 0,1 0-3 15,-6 0-54-15,6 0-22 16,-6 0-34-16</inkml:trace>
  <inkml:trace contextRef="#ctx0" brushRef="#br0" timeOffset="350626.7124">21704 2749 264 0,'-12'11'99'0,"9"-6"-54"0,0 5-50 0,0-4 17 15,0 4-3-15,0-4 2 16,0 2-5-16,0 0-4 16,3-1-1-16,3-1-4 0,0-1 2 15,3-2 3-15,0-3 3 16,0 0-2-16,3-3 0 16,3 3-1-16,3-5-2 15,0 2-15-15,0 0-7 16,-4 1-16-16,1 2-6 15,0 0-135 1,0 0 91 0</inkml:trace>
  <inkml:trace contextRef="#ctx0" brushRef="#br0" timeOffset="350857.0476">21841 2733 192 0,'-6'8'71'0,"3"-8"-38"0,0 5-32 0,3-5 16 0,0 8 15 16,0 6 12-16,-3 4-12 15,0 9-6-15,3 4-15 16,0 6-1-16,0-2 1 0,0-9-6 16,0 1-1-16,3-4-2 0,0-1 1 15,0-9-31-15,0 0-11 16,-3-8-59-1,6-2-56-15,-3-3 52 16</inkml:trace>
  <inkml:trace contextRef="#ctx0" brushRef="#br0" timeOffset="351261.124">22222 2278 208 0,'-12'-13'79'0,"9"13"-42"0,-6 18-21 16,3-12 22-16,0-1-14 15,-6 8-3-15,-6 8-6 16,-2 14-2-16,-1 15-7 16,0 11-2-16,3 5 2 0,3 3 3 0,6 0 2 15,6 2-5-15,6-7-2 16,6-9-4-16,6-7-3 15,3-14-23-15,0-7-10 16,0-9-50 0,5-7-63-16,-2-3 36 15</inkml:trace>
  <inkml:trace contextRef="#ctx0" brushRef="#br0" timeOffset="351606.0646">22299 2611 200 0,'-12'3'77'0,"6"0"-42"0,-3 7-30 0,9 1 19 0,-5 5-2 16,-1 10 2-16,0 3 0 16,0 8 2-16,3-5-14 15,3 0 2-15,3 8 0 0,6-9-3 16,3-7 1-16,2 0 2 15,4-24 1-15,3-5-4 16,3-3-1-16,-3-11-2 16,-3-2 2-16,-4-3-1 15,-2 3 0-15,-6-11-3 16,-3 6-1-16,-6-1-1 16,-6-4 0-16,-2 9-16 0,-1-4-6 15,-3 7-33-15,0 6-13 16,3 0-52-1,3 0-50-15</inkml:trace>
  <inkml:trace contextRef="#ctx0" brushRef="#br0" timeOffset="351847.7215">22496 2291 256 0,'0'0'96'0,"9"6"-52"0,-3 7-40 0,-3 0 21 16,3 14-7-16,5 23 1 0,-2 5 5 16,-9 4 2-16,0-1-13 15,-3 5 1-15,-3-5 2 0,1 9-6 16,-7-14-3-16,-3-6-2 16,0-5-1-1,-3-12-29-15,0-4-10 0,0-7-38 16,-3-6-14-16,4-3-36 15</inkml:trace>
  <inkml:trace contextRef="#ctx0" brushRef="#br0" timeOffset="352363.6934">22746 2622 296 0,'-6'3'112'0,"9"-3"-60"16,3-3-47-16,-6 6 22 0,9-3-2 16,-3 2 4-16,3-2-4 15,2 0-1-15,4 0-13 16,6-2-7-16,-3 2-2 0,0-3-2 16,0 3 0-16,-3-5-16 15,-3 2-6-15,2 3-29 16,-5-3-12-16,-3 1-179 31,-6 2 119-31</inkml:trace>
  <inkml:trace contextRef="#ctx0" brushRef="#br0" timeOffset="352603.3922">22749 2762 244 0,'0'0'90'0,"9"-2"-48"0,3 2-29 0,-6 0 22 0,5 0-12 16,7-6 0-16,0 4-12 16,3 2-2-16,-3 0-5 15,0 0-3-15,-3 0 0 0,-3 0-21 16,-4 2-9-16,1 4-102 15</inkml:trace>
  <inkml:trace contextRef="#ctx0" brushRef="#br0" timeOffset="354205.8293">23332 2217 72 0,'-9'0'30'0,"3"0"-16"0,0 0 5 15,6 0 16-15,-6 0-2 16,0 0 3-16,3 0 4 16,0 0 2-16,0 0-3 0,-2 0 1 15,5 0-22 1,0-8 1-16,0 6 1 0,8-1-7 16,4-5-6-16,3 3-5 15,0 5-4-15,6 0 1 16,-6 8 3-16,0 10 1 15,-6-2-4-15,-3 8 1 16,-6 2 4-16,-3-2 2 16,-3 0 0-16,-3 0-1 15,0-3-6-15,3-5-1 16,0-6-6-16,6 1 0 16,6-6-5-16,3 3-2 0,0-2 9 15,12 1 2 1,-4 7 1-16,4 7 2 0,-9 3 10 15,-3-8 5-15,-6 2 9 16,-9 1 3-16,-3-6-9 16,-3 0-5-16,-3-2-5 15,-5-3 0-15,5 0-13 16,-3-3-3-16,-3-3-14 16,3 1-3-16,9-3-28 15,0 0-10-15</inkml:trace>
  <inkml:trace contextRef="#ctx0" brushRef="#br0" timeOffset="354476.5213">23791 2511 252 0,'-15'42'93'0,"-3"-23"-50"0,-15 7-17 0,18-13 29 15,-6 11-9-15,-2-3 0 16,-4 6-26-16,-3-3-9 0,6 2-8 16,-6 1-11-16,4-9-3 0,5 1-23 15,6-3-10-15,0-3-57 16,12-5-73-1</inkml:trace>
  <inkml:trace contextRef="#ctx0" brushRef="#br0" timeOffset="354761.9156">23737 2712 276 0,'0'11'104'0,"3"-1"-56"0,-3 6-27 0,6-3 30 15,-3 6-12-15,-3 5-2 16,0 7-13-16,0 4-2 16,0-4-13-16,0-1-5 0,3-4-3 15,6-5-12-15,-9 0-3 16,6-7-24-16,-3-1-8 15,0-8-18-15,0 3-7 16,3-3-20 0,0 1-42-16,-3-6 36 15</inkml:trace>
  <inkml:trace contextRef="#ctx0" brushRef="#br0" timeOffset="355317.1724">24035 2654 252 0,'-6'0'93'0,"3"8"-50"0,-9 2-26 0,12 4 25 16,-9-1-7-16,3 8 0 15,-9 0-7-15,0 11 0 16,0 8-16-16,3 5 0 0,3-1 1 16,9-4-3-16,9-8 0 15,0-6-9-15,3 1-2 16,15-14 0-16,-3-2 2 16,9-6-2-16,2-10-2 15,-2-3-3-15,-6-6 1 16,-6-1 5-16,-7-9 2 0,-5 5 6 15,-12 3 3-15,-5 3 11 16,-10 5 8-16,-3 3-11 16,-9 5-5-16,6 3-14 15,-3 2-2-15,7 5-38 16,-4 1-15-16,3 0-98 16,6-1-76-1,3-4 87-15</inkml:trace>
  <inkml:trace contextRef="#ctx0" brushRef="#br0" timeOffset="357779.1062">18522 1984 160 0,'-9'0'60'0,"9"6"-32"0,-3-6-33 15,-3 0 65-15,-6-6-13 16,0 4-5-16,3-4-3 15,0-1-23-15,1 1 0 0,2-7 0 16,0 0-4-16,3-8-2 16,0-9 1-16,3-4 0 0,9-6-1 15,6-13-1 1,-1-5-5-16,10-8-1 0,9-3-1 16,12 3-2-16,14 0 1 15,13-5 1-15,5 7-3 16,18 9-2-16,3 18 2 15,4 15 0-15,-10 22-2 16,-6 8 0-16,-11 11 2 16,-13 2 0-16,-8 0 1 15,-13 3 0-15,-11 2 0 16,-9-4 2-16,-6-7 5 16,-6-4 4-16,0-8-4 15,-3-9-2-15,3-7-5 16,3-13 0-16,8-14 0 0,10-10 0 15,12-3-5-15,11 0 1 16,19-3 4-16,20 9 4 16,12 12-8-16,9 12-2 15,9 15 3-15,6 16 1 16,-11 2 2-16,-7 3 2 16,-3 8-1-16,-15-2-1 15,-15 2 1-15,-14-2 1 16,-12-1 1-16,-7-10 3 15,-8 0-1-15,0-3 0 16,-4-10-3-16,7-3 1 0,3-13-2 16,8-3 2-1,13-8-4-15,8 3 0 0,7 6-8 16,11 1-2 0,12 9 8-16,9 16 6 0,-3 15-1 15,10 6 1-15,-10 10 1 16,-9 14 2-16,-6 2-5 15,-11-5-1-15,-16-5 0 16,-14 0 2-16,-13-3 1 16,-11-3 3-16,-6-7-1 15,-6-9 2-15,-3-2-9 16,-3-5-3-16,9-17-30 16,5-2 11-1,10-2 5-15,12-6 7 16,5 3 6-16,13 2 1 0,8 3 3 15,4 3-1-15,14 10-1 16,0 16 5-16,1 3 3 16,-4 5 1-16,3 3 2 15,-5 5-4-15,-16-3-2 16,-14 6 2-16,-7 2 0 16,-20-2-1-16,-12-8-2 15,-15-6 3-15,-3-4 2 16,-3-9-7-16,6 0 0 15,9-8-13-15,3-5-6 16,12-5 3-16,2 5 0 16,13-5 8-16,9 10 4 15,5 0 4-15,10 3 1 0,2 11 9 16,1 12 7-16,5 9-1 16,-11 0 0-16,-1 5-2 15,-17 13 2-15,-12-2-1 16,-12-6 0-16,-9-5-3 15,-6 0-1-15,-12-3-1 16,0-2 0-16,6-11-18 16,0-5-5-16,9 0-24 15,3-1-8-15,8 4 9 16,7 2 5-16,6 21 20 16,9-2 9-16,-1 2 24 15,-2 8 9-15,-6-2 1 16,-9-1 0-16,-3-2-2 0,-18-5 2 15,-18 8-12-15,-9-11-5 16,-21-3-17-16,-23-8-7 16,-18-5-70-16,-1-7-29 15,-11-9-19 1</inkml:trace>
  <inkml:trace contextRef="#ctx0" brushRef="#br0" timeOffset="359387.6901">18451 2140 176 0,'-24'-13'68'0,"21"11"-36"0,-3 4-24 15,3 4 18-15,-3-6-6 16,-3 5 0-16,-3 5-13 16,0 6-5-16,-9 13-1 15,-2 14-4-15,2 10 2 0,3 21 1 16,6 16 2-16,21-3-1 15,6 3-1-15,9 3 3 16,11-11 2-16,10-14 0 0,8-7 0 16,19-8 1-16,2-8 3 15,10-8-4-15,-7-8-1 16,-3-15-2-16,-5-14-2 16,-1 0-4-16,-8-8-2 15,-12 2 5-15,-10-7 2 16,-5 5 5-16,-9 0 1 15,-6 3-3-15,-3 2-1 16,-4 3 1-16,-2 8 2 16,0 16-3-16,0 8 0 15,3 15-3-15,6 17-1 16,12-6 5-16,3 0 2 16,5 3 4-16,7-5 1 0,11-9-3 15,4-4 0-15,8-6-3 16,-5-13 0-16,-4-11-1 15,4-8 0-15,-3-13-5 16,5-8-1-16,-8-2-2 16,-10-9 3-16,-5 6 0 15,-9 3 3-15,-7 4-1 16,-2 4-1-16,0 10-4 16,3 10 7-1,6-2 2-15,2 16-2 16,7-3-2-16,17 0 2 15,1-2 0-15,2-3-1 16,10-6 1-16,-1-4-2 0,1-6 2 16,5-14-11-16,-2 1-4 15,-10-8-1-15,-2-5 2 16,-13-1 7-16,1-5 4 16,-7-2-4-16,-2 8 1 15,-6 2 1-15,0 5 3 16,-1 6 2-16,13 5 1 15,0 8-2-15,2 13 1 16,10 3-2-16,-4 0 2 16,4 3 0-16,8-4 1 15,7-4 0-15,-4-3 0 16,9-3-2-16,1-7 1 0,-10-4-7 16,10-7 1-16,-13-11-1 15,-5 0 2-15,-10-2 1 16,-5 2 3-16,-4 6-1 15,1 2-1-15,-12 3 1 16,0 5 1-16,-4 2 8 16,4 6 5-16,3 6-1 15,5 2 2-15,7 5-3 16,6 8 0-16,-4-3-5 16,10 1-3-16,-4-3-2 15,4-6 0-15,2-4-4 16,4-6-2-16,-7-16-7 15,-2-3-2-15,-3 1 2 16,2-1 4-16,-11 3 1 16,-4 1 3-16,-2 4-1 0,-3 3-1 15,0 5 3-15,-1 6 0 16,13 5 7-16,2 3 4 16,1-9-3-16,9 3 1 15,-1 1-1-15,13-12 3 16,-1-1-12-16,0-7-5 15,-5-4-17-15,-4-9-5 16,-2-12-89 0,-24-4-69-16,-18-18 67 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20.86804" units="1/cm"/>
          <inkml:channelProperty channel="Y" name="resolution" value="473.3727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2-16T19:33:32.12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19340 11924 184 0,'-4'-16'104'0,"-1"12"-36"15,5 4 4-15,0 0-48 16,5 4 0-16,-1 4 0 15,5 8 4-15,0 16 0 16,0 4 4-16,-5 8-24 16,5 3 0-16,-9 5-4 15,0-4 4-15,0-4-8 16,0-4 4-16,0-1-8 16,18-3 4-16,-9-12-60 0,5-8 4 15,4-8-72-15,-1-8 0 16,-3 0 12-16,4-8 0 15</inkml:trace>
  <inkml:trace contextRef="#ctx0" brushRef="#br0" timeOffset="453.1547">19349 11769 124 0,'-31'-20'72'0,"-18"12"-12"0,35 8 0 0,-4 4-40 16,-9 4 4-16,0 4 12 15,-4 8 0-15,-5 8-24 16,9 4 0-16,5 19-4 15,9 9 0-15,13 4 0 16,4 0 4-16,10 3-12 16,8 1 0-16,9-1 4 15,19 1 0-15,12-8 0 16,10-8 4-16,8-13 4 0,5-11 4 16,5-16 16-16,-18 0 0 15,8-28-24-15,-13 0 4 16,-4-32-8-16,-14 9 0 15,-26-57-4-15,-6 21 0 16,-43-33-4 0,3 17 4-16,-39-1-16 0,12 16 4 15,-21 9-100-15,12 15 0 16,15 32-32-16,3 4 0 16</inkml:trace>
  <inkml:trace contextRef="#ctx0" brushRef="#br0" timeOffset="1843.8767">17228 7161 224 0,'-27'-12'124'0,"-18"-16"-104"0,36 20 0 15,-9-4-20-15,5 0 4 0,-5 4 12 16,0 0 4-16,-13 20-8 16,8-4 4-16,-13 28-8 15,9-8 0-15,1 27-8 16,3-3 0-16,19 4 8 16,-1-12 4-16,28-5 4 15,-1-7 4-15,27-16-12 16,-8-4 4-16,3-16 0 15,-8 0 4-15,-9-24-12 16,-5 4 4-16,-22-15-8 16,0 7 4-16,-13-12-8 15,0 4 0-15,-10 4-76 16,5 5 0-16,5 3-80 16,4 4 0-16,27 8 112 0,-5 4 0 15</inkml:trace>
  <inkml:trace contextRef="#ctx0" brushRef="#br0" timeOffset="2187.6538">17169 6914 288 0,'-35'-16'160'0,"-28"12"-148"0,54 0 4 16,-18 4-16-16,9 0 0 15,-18 4 0-15,10 0 4 0,-19 16-8 16,9 0 4-16,-18 28 12 15,10-5 0-15,-6 45-4 16,6-16 0-16,12 27 0 16,5-23 0-16,32 19 16 15,-5-15 0-15,45-5 8 16,-10-11 4-16,73-8-12 16,-28-16 4-16,46-32 0 15,-23-4 4-15,26-36-28 16,-26 8 0-16,0-56 0 15,-22 17 4-15,-36-49-4 16,-10 29 0-16,-52-41-4 16,3 21 0-16,-66-17-44 15,17 21 0-15,-53 19-76 16,26 17 4-16,9 39-48 16,14 8 0-16</inkml:trace>
  <inkml:trace contextRef="#ctx0" brushRef="#br0" timeOffset="16944.843">7148 14961 160 0,'-27'24'92'0,"14"-24"-52"0,13 0 4 16,0-12-28-16,0 0 0 15,13-12-8-15,-4 4 0 16,14-12 12-16,-5 8 4 15,4 0-16-15,-4 1 0 16,0 15-8-16,-5 4 0 16,1 4 0-16,-1 0 4 0,0 4-4 15,-4 0 4-15,-4 11-4 16,-1 1 0-16,-13 20 0 16,5 0 4-16,-10 8-8 15,1-8 4-15,4 11-4 16,0-7 0-16,9-4 4 15,0-4 0-15,9-12 0 16,0-4 0-16,13-16 0 16,-4 0 0-16,5-8-48 15,-1 0 4-15,5-4-32 16,-9 0 4-16,0 4-28 16,-5 4 4-16</inkml:trace>
  <inkml:trace contextRef="#ctx0" brushRef="#br0" timeOffset="17335.4966">7188 14734 160 0,'-31'-16'88'0,"-18"28"-44"0,40-12 4 15,-13 12-32-15,-1 0 4 16,-4 24-12-16,0-8 4 0,5 23-4 16,4-3 4-16,14 16-12 15,-1-13 0-15,19 17 8 16,-1-8 4-16,32-1-4 16,-9-7 4-16,22-16-4 15,-9-8 0-15,36-28 4 16,-18 0 0-16,14-24-4 15,-19 4 4-15,-8-20-4 16,-9 4 4-16,-23-23-8 16,-4 7 4-16,-49 0-8 15,4 9 4-15,-40 7-8 16,9 8 4-16,-32 8-40 16,23 4 4-16,-9 0-132 15,13 0 4-15,41 4 96 16,4 0 4-16</inkml:trace>
  <inkml:trace contextRef="#ctx0" brushRef="#br0" timeOffset="19257.7514">8728 13608 184 0,'-13'12'100'0,"4"27"-76"0,4-35 0 0,-4 24-16 15,0-4 0-15,-18 44 4 16,5-16 4-16,-23 47-4 16,10-15 0-16,-37 55 8 15,18-24 0-15,-17 29-8 16,17-29 0-16,0 0-12 16,9-15 4-16,10-17-12 15,8-11 0-15,9-16-48 16,4-8 4-16,10-17-36 15,-1-3 4-15,10-8 0 16,-1-4 4-16</inkml:trace>
  <inkml:trace contextRef="#ctx0" brushRef="#br0" timeOffset="19554.6536">7900 15188 208 0,'-13'16'116'0,"13"-8"-88"0,0-8 0 15,0 7-4-15,0-3 0 16,0 16-16-16,0-4 4 0,4 8-4 16,1-4 4-1,21-28 4 1,-3 4 0-16,8-16-16 15,-4 4 4-15,9-16-4 16,-5 9 4-16,5-17-92 16,-5 4 0-16,19-20-56 15,-10 12 4-15,9-11 120 16,-9 7 4-16</inkml:trace>
  <inkml:trace contextRef="#ctx0" brushRef="#br0" timeOffset="19945.302">8679 13468 212 0,'-31'12'116'0,"-5"28"-96"0,27-36 0 16,-9 12-20-16,0 0 0 16,-9 16 0-16,5-8 0 15,-5 12 8-15,4-9 0 16,15 1-8-16,-1-8 4 16,18-16 12-16,-1 0 0 0,19-28-4 15,-4 4 0-15,13-16 8 16,-5 5 0-16,5-5 4 15,-5 8 4-15,-4 12 8 16,-5 4 4-16,-4 20-20 16,-4 0 4-16,-1 28-24 15,5-8 0-15,-5 12-100 16,1-9 0-16,4 1-76 16,-5 0 0-16</inkml:trace>
  <inkml:trace contextRef="#ctx0" brushRef="#br0" timeOffset="23238.9003">8853 13572 92 0,'0'-16'52'0,"9"-8"-52"0,-9 20 4 0,5-12 20 16,-1 0 0-16,5-4-8 15,0 0 4-15,14-3-12 16,-1 3 0-16,27-8-8 16,-9 8 0-16,28 0 0 15,-10 0 0-15,31 4-4 16,5-4 4-16,9 4 0 16,14 1 4-16,-5 7-8 15,-5 8 0-15,-4 8 4 16,-5 7 0-16,1 1 4 15,4 4 0-15,9 0-4 16,0-4 0-16,8-8 4 16,-3-8 0-16,-10-4-4 15,1-8 4-15,-10-4 8 16,5-4 4-16,0 0-16 0,-5-11 4 16,-8-1 0-16,-5-8 0 15,-9-8-8-15,-4-12 4 16,-10-7 4-16,-3-5 0 15,-6-3-4-15,-8-5 4 16,-5-4-4-16,-4 1 0 31,-18-37 4-31,-5 13 0 16,-4 0 0-16,0 7 0 16,5 1 0-16,4-1 0 0,4 9 0 15,5 3 4-15,9 0 0 16,13 1 0-16,14 11 0 15,17 5 0-15,14-1-4 16,14 4 4-16,17 1-8 16,27 3 4-16,9 0-4 15,14 5 4-15,22-5-4 16,13 0 0-16,5 9 0 16,9 3 0-16,8 8 12 15,-3 0 0-15,8-3-4 16,5-1 4-16,-5 4-12 15,0 4 0-15,9 4 0 16,-13 1 4-16,-14-5 0 16,9 4 0-16,-22 8-4 15,-22-4 4-15,-10 0-4 16,-17 1 0-16,-9-1 0 0,-14-8 4 16,-4 8 0-16,-14 0 4 15,-17 4-12-15,-10-3 4 16,-13 3 4-16,-9-4 4 15,-17-4-8-15,-10 4 4 16,-9-8-8-16,-4-3 0 16,-5-5 4-16,1 0 0 15,-5-8 4-15,0 5 0 16,0-1-8-16,-5 0 4 16,0 1 0-16,-8 7 4 0,-5 0-4 15,-9 8 0-15,0 4-4 16,0 4 4-16,9-3-8 15,0 7 4-15,9 4 4 16,0 0 0-16,4 4-4 16,1 4 4-16,-1 4 0 15,-4 4 4-15,-9 8-4 16,-4 0 0-16,-1 4 0 16,-4 0 0-16,0 0 0 15,0 0 0-15,5 4 0 16,4-4 0-16,0-4 0 15,4-4 4-15,5 0-4 16,0-8 0-16,0-4-4 16,0-4 4-16,9-4-4 15,4-4 4-15,1-4 12 16,-1 8 4-16,5 5 8 0,0 3 0 16,0 8 0-16,-5 8 0 15,-4 12-80-15,-9 7 4 16,4 13-152-16,-13 0 4 15</inkml:trace>
  <inkml:trace contextRef="#ctx0" brushRef="#br0" timeOffset="26054.4913">17384 13648 228 0,'-18'3'124'0,"32"-30"-120"16,-14 23 4-16,18-12-4 15,0 4 4-15,13-12 0 16,-4 4 0-16,13-4-12 16,-9 4 4-16,1 4 16 15,-5 4 0-15,-10 12-12 16,1 0 0-16,-13 12-4 0,-5-4 0 16,-9 12 0-16,4-8 4 15,-13 16 4-15,5-4 4 16,0 4-12-16,-1-4 0 15,10-5 4-15,-1-3 0 16,14 0-8-16,-4-4 0 16,13 4 4-16,-1-4 0 15,6 8 0-15,-5-8 4 16,-5 12 0-16,-4-4 4 16,-9 12 8-16,0-5 0 0,-13 1-12 15,4-4 4-15,-9 4-4 16,0-8 0-16,-13 4-4 15,4-4 4-15,-18-8-12 16,9 0 0-16,-4-12-60 16,0 0 4-16,13-4-96 15,4 0 0-15,10 0 136 16,4 0 0-16</inkml:trace>
  <inkml:trace contextRef="#ctx0" brushRef="#br0" timeOffset="26398.2628">17523 13405 212 0,'-54'-32'116'0,"-17"16"-60"15,57 12 0-15,-22 0-36 16,5 0 0-16,-32 16-12 0,-4 8 4 16,5 12-16-16,3 19 4 15,6 17 0 1,12 4 4-16,10 3-4 0,18 9 0 15,17 0-4-15,1-17 0 16,48 13 0-16,-12-21 4 16,39-3 4-1,-17-12 4-15,35-20-8 0,-17-4 0 16,40-48 8-16,-27 8 4 16,9-40 16-16,-14 13 0 15,-22-61-4-15,-13 24 0 16,-41-23-8-16,1 16 4 0,-68 11-20 15,14 16 0 1,-63 5-40-16,22 15 4 0,-53 24-136 16,4 24 4-16,23 16 56 15,-5 8 0-15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20.86804" units="1/cm"/>
          <inkml:channelProperty channel="Y" name="resolution" value="473.3727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2-16T19:34:38.41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13625 3205 232 0,'-41'16'128'0,"32"-12"-72"15,9-4 4-15,9-4-44 16,14-8 0-16,12 0 4 0,-8 0 0 16,58-8 20-16,-18 4 0 15,45-8-12 1,-18 4 0-16,63-3-4 0,-27 7 0 16,40 0-12-16,-36 4 4 15,50-4-16-15,-46 4 4 16,15 8-4-16,-37 0 4 15,-9 0 0-15,-17 4 0 16,-23 0 0-16,-9 0 0 16,-22 4-8-16,-5-4 4 15,-8 4 0-15,-1 0 4 0,-8 0-4 16,-1 0 0 0,-4 0-8-16,-5 0 4 0,-4 0-44 15,0 0 0-15,-13 0-20 16,4-4 4-16,-13 4-20 15,-1 0 0-15,-17 0-4 16,9 0 0-16,-14 4-8 16,9 0 4-16,-9 0 92 15,5 0 0-15</inkml:trace>
  <inkml:trace contextRef="#ctx0" brushRef="#br0" timeOffset="515.6629">13446 1557 220 0,'-5'-4'124'0,"-8"-8"-84"0,13 12 4 0,-5 12-36 15,1 0 4-15,4 40 12 16,0-8 4-16,0 55 12 16,0-23 4-16,0 51-24 15,0-27 4-15,0 47-16 16,4-12 0-16,-4-7-4 15,0-29 0-15,5 5-32 16,-1-25 4-16,1-15-68 16,-5-16 4-16,0-24-48 0,0-5 4 15,4-30 60-15,1 3 0 16</inkml:trace>
  <inkml:trace contextRef="#ctx0" brushRef="#br0" timeOffset="1125.0881">13038 1410 252 0,'-13'0'136'0,"31"0"-80"0,-18 0 4 0,40 0-36 15,-4-8 4-15,44-4-4 16,-8 0 0-16,71-4-16 15,-26 4 4-15,75-7-12 16,-44 3 4-16,80 8-4 16,-53-4 0-16,35 8 12 15,-44 0 4-15,13 8-12 16,-41 0 0-16,14 8 0 16,-35-4 0-16,-5 0-4 15,-23 0 0-15,-4 3 0 16,-13-3 4-16,-9 0 0 15,-5 0 0-15,-9 0 0 16,-9 0 4-16,-4 0 4 16,-5 0 0-16,-4 4 4 15,-4 0 4-15,-5 12-16 0,-1-4 4 16,-3 20-8-16,-5-12 4 16,4 19-4-16,-4-3 0 15,5 16 0-15,-1-5 4 16,-4 17-4-16,-5-12 0 15,-4 15 0-15,0-15 0 16,-4 20 0-16,0-17 4 16,-5 29-4-16,0-20 0 15,4 15-4-15,1-15 4 16,-1 11 0-16,1-15 0 0,-5 12 4 16,0-21 4-16,-9 9-8 15,0-8 4-15,-4-9 0 16,4-7 0-16,-5-4-4 15,5-4 0-15,-8 0 4 16,3-13 4-16,-4 1-12 16,5-4 4-16,0-4-148 15,4-4 4-15,4-4-52 16,1-8 0-16</inkml:trace>
  <inkml:trace contextRef="#ctx0" brushRef="#br0" timeOffset="90683.5811">9538 10205 156 0,'-4'0'84'0,"-10"-12"-44"0,14 12 4 16,0 0-36-16,0-4 0 16,0 0 16-16,9 0 0 15,0 4 4-15,5 0 0 16,-1 0-16-16,0 0 0 16,5 0-4-16,5 0 4 0,4 0-4 15,-5 0 4-15,14 0-4 16,13 0 0-16,9 0-4 15,5 0 0-15,13 0-4 16,13-4 4-16,23 0 0 16,23 0 0-16,8 0-4 15,14 0 0-15,-5 0 0 16,9 4 0-16,-13 4 0 16,-5 0 0-16,-13 0 0 15,-10-4 4-15,-3 4-4 16,-10-4 0-16,-4 0 0 15,0 0 0-15,-4 0 0 16,-10 0 0-16,-8 4 0 16,-1 0 4-16,-17 0-4 15,-5 0 4-15,-9 0-8 16,-4 0 4-16,-5 0-40 16,1-4 0-16,-1 0-92 15,5 0 4-15,-14 4 28 16,-22 0 0-16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20.86804" units="1/cm"/>
          <inkml:channelProperty channel="Y" name="resolution" value="473.3727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2-16T19:41:56.75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2632 15884 148 0,'-9'-48'84'0,"18"-19"-44"16,-13 51 4-16,-1 0-8 15,-13 0 0-15,0 0 0 0,-4 0 0 16,0 4-12-16,-5 0 4 16,4 0-28-16,-8 4 4 15,4 4-4-15,0 4 0 16,-4 8 4-16,4 8 4 15,-18 12-8-15,1 8 0 16,-1 20 4-16,0 11 0 16,9-3 16-16,0 4 4 15,14-1-16-15,9-3 4 16,13 0-8-16,18-1 4 16,13 1-4-16,14-12 4 0,17-17-8 15,10-7 0-15,22-12 0 16,-5-12 4-16,10-8 0 15,-10-8 0-15,-8-4 0 16,-9-11 4-16,-10-13-8 16,-21-28 0-16,-15 0 0 15,-17-3 0-15,-13-5 12 16,-27 1 4-16,-14 11-4 16,-18 8 4-16,-9 4-16 15,-4 13 4-15,0 7-4 16,-13 4 0-16,13 8-40 15,-5 8 0-15,18 8-156 16,1 28 4-16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20.86804" units="1/cm"/>
          <inkml:channelProperty channel="Y" name="resolution" value="473.3727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2-16T19:42:35.587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2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420.86804" units="1/cm"/>
          <inkml:channelProperty channel="Y" name="resolution" value="473.37277" units="1/cm"/>
          <inkml:channelProperty channel="T" name="resolution" value="1" units="1/dev"/>
        </inkml:channelProperties>
      </inkml:inkSource>
      <inkml:timestamp xml:id="ts1" timeString="2018-02-16T19:42:54.609"/>
    </inkml:context>
  </inkml:definitions>
  <inkml:trace contextRef="#ctx0" brushRef="#br0">19774 7893 192 0,'-27'0'108'0,"14"-4"-60"16,9 0 4-16,-1-4-20 15,5 0 0-15,0 0-20 16,-4 4 0-16,4 4 0 16,0-4 4-16,4 4-4 15,5 0 0-15,0 0-12 0,9 4 4 16,9-4-4-16,9 0 4 15,13 0-8-15,-9 0 4 16,41 0 0-16,8 0 4 16,5 4 0-16,0-4 0 15,0 0 4-15,-18 0 4 16,41 0-8-16,-28 0 0 16,27-4-4-16,-22 4 4 15,27-8-8-15,-27 0 0 16,9-8 16-16,-13 4 4 15,13-8-12-15,-18 5 4 16,9-5-4-16,-14 4 0 0,1-12-4 16,-14 8 4-16,0-12-4 15,-13 8 4-15,4-8-4 16,-13 5 4-16,-5-17-4 16,-9 8 4-16,-4-8-4 15,-4 8 4-15,-6-3 0 16,-3 3 0-16,-5-8-8 15,0 4 0-15,-9-12 4 16,0 13 4-16,-9-1-4 16,0 4 4-16,-13-4-4 15,4 4 0-15,-18-7-4 16,9 7 4-16,-27-8 0 16,10 8 0-16,-24-4-4 15,19 1 4-15,-22-5-4 16,12 8 4-16,-30 4 0 0,13 8 4 15,-36 0-4-15,22 5 0 16,-31-1 0-16,19 4 0 16,-28 4-4-16,27 8 0 15,-45 24 0-15,32-8 0 16,-32 20 0-16,36-9 4 16,-27 21 0-16,23-8 0 15,-32 20-4-15,32-9 4 16,-9 21-8-16,26-12 4 15,5 31 4-15,14-19 0 16,21 20 12-16,10-13 0 0,18 5-8 16,4-13 0-16,36 21 0 15,-5-20 4-15,59 7-8 16,-14-15 4-16,59 0-44 16,-28-17 4-16,59-7-180 15,9-8 0-15</inkml:trace>
  <inkml:trace contextRef="#ctx0" brushRef="#br0" timeOffset="3687.7566">4011 9859 152 0,'-18'-44'84'0,"-27"-28"-84"0,36 61 0 16,-4-9 0-16,-14 4 0 15,0-4 0-15,-9 4 4 16,-9 0 12-16,-8 4 4 16,-1 4-16-16,-18 4 4 15,-13 4-4-15,-4 8 0 0,-5 12 4 16,-9 4 0-16,-5 8 4 15,10 4 0-15,8 7-12 16,1 9 4-16,17 0-4 16,19 7 0-16,17 5 4 15,22 4 0-15,19 7-4 16,22 9 4-16,26 4 4 16,19-5 0-16,17-7-8 15,19-9 0-15,17-11 4 16,14-12 0-16,0-16 28 15,4-16 0-15,-9-20-20 16,-8-12 4-16,-1-20-4 16,-22-8 0-16,-14-4 0 15,-17-11 4-15,-14-1-12 16,-31 0 4-16,-27-11-12 0,-27-5 4 16,-27-7 0-16,-22-1 4 15,-13 5-8-15,-10 7 4 16,-13 8-28-16,5 21 4 15,-5 19-140-15,-9 36 4 16</inkml:trace>
  <inkml:trace contextRef="#ctx1" brushRef="#br0">20813 10647 0,'0'0'0,"0"0"0</inkml:trace>
  <inkml:trace contextRef="#ctx0" brushRef="#br0" timeOffset="20021.193">1719 5115 160 0,'-13'32'88'0,"-5"-100"-52"0,13 56 0 0,-8 20-28 15,4 0 0-15,-14-8 0 16,6 0 0-16,-10 28 0 16,9-4 0-16,-5 24-8 15,10-12 0-15,13-8 0 16,0-9 4-16,4-3-8 16,1-4 4-16,13-24 4 15,-5 4 0-15,5-16-8 16,-4 5 4-16,-5-13 4 15,-1 0 0-15,-3 4 20 16,-1 4 0-16,-4 16-4 16,0 0 0-16,9 8-16 15,-9 0 0-15,14 36-4 16,-5-4 0-16,9 12-24 0,-5-8 0 16,9-17-84-16,-4-3 4 15,9-12 0-15,-4 0 0 16</inkml:trace>
  <inkml:trace contextRef="#ctx0" brushRef="#br0" timeOffset="20333.7141">1920 4892 272 0,'-9'12'152'0,"-4"0"-136"0,4-12 0 0,5 4-20 15,-10-4 4-15,5 8 4 16,9 0 4-16,-9 0 0 15,9-4 0-15,9 4-12 16,-9-4 4-16,9 0 0 16,5 0 0-16,4 8 0 15,-1 0 4-15,19-12-4 16,0 0 0-16,0 12 4 16,-14-4 0-16,5-12 0 15,-5 0 0-15,-13 16 0 16,-4-4 0-16,-19 16-4 15,1-5 0-15,-9-7-44 16,4 0 4-16,0-24-68 16,4 4 0-16,28-8 8 15,-10 5 0-15</inkml:trace>
  <inkml:trace contextRef="#ctx0" brushRef="#br0" timeOffset="20646.2359">2301 4697 220 0,'-14'-39'120'0,"19"7"-52"0,-5 24 4 16,-9 4-48-16,4 0 0 16,-8-4-4-16,0 4 4 15,-5 8-16-15,4 0 0 16,1 12-8-16,-5-4 0 16,9 4-4-16,0-5 4 0,18 1-4 15,-9 0 0-15,13-4 4 16,1 0 4-16,-1 4-4 15,10-4 4-15,-10 4 4 16,9 0 0-16,-13 8-8 16,5-4 0-16,-10 12 4 15,5-8 0-15,-9 4-4 16,0-5 4-16,-13-7-100 16,4 0 4-16,-5-16-24 15,-3 0 0-15,8-20 24 16,4 5 0-16</inkml:trace>
  <inkml:trace contextRef="#ctx0" brushRef="#br0" timeOffset="20943.1336">2332 4550 240 0,'18'-16'132'0,"4"12"-68"16,-22 0 4-16,5 12-48 16,4-4 0-16,0 20-16 0,0-4 0 15,9 8-12-15,-5-4 4 16,10-4 0-16,-6-5 4 15,6-15-24-15,-5 0 4 16,4-19 16-16,-8 3 4 16,-1-16 0-16,-9 4 0 15,1-8 0-15,-5 8 0 16,0-8 4-16,0 9 0 16,4 11 12-16,5 4 4 15,-4 28-20-15,4-4 4 0,4 7-12 16,1 1 4-16,8-4-76 15,-4 0 0-15,18-8-48 16,-9-4 0-16,8-4 76 16,1 0 0-16</inkml:trace>
  <inkml:trace contextRef="#ctx0" brushRef="#br0" timeOffset="21630.6815">2784 4212 228 0,'-18'20'128'0,"36"-12"-64"15,-18-8 0-15,9 20-68 16,0-9 4-16,5 9-4 16,-1 0 4-16,5-4 4 15,9-4 0-15,-14 0-8 16,1-4 4-16,-1-4 0 0,0 0 4 16,-4-16-4-16,0 4 0 15,-4-4 0-15,-1 0 4 16,-4-16-8-16,0 8 4 15,0-3 0-15,0-1 0 16,5 8 4-16,-1 4 4 16,5 16 0-16,0 0 0 15,9 12-8-15,0-4 0 16,4-8 0-16,-4 0 0 16,5-4 0-16,-5 0 0 15,-5-12 0-15,0 4 4 16,-8-8-4-16,-1 4 0 0,-4-8 0 15,0 4 0-15,0-12 0 16,0 4 0-16,0-4-4 16,0 5 4-16,5-1 0 15,-1 0 0-15,5 16 0 16,0 0 0-16,5 12 0 16,-1 0 0-16,0 8 0 15,5 0 0-15,0-4-12 16,0 0 4-16,-4-8-8 15,8 0 0-15,-4-8 16 16,0 0 0-16,0-16 0 16,0 8 0-16,-5-12 0 15,0 4 4-15,-4-8-4 16,-4 5 0-16,-5-13 4 16,0 8 0-16,-5-4 8 0,5 8 0 15,-13 16-4-15,4 0 0 16,5 24-12-16,-1-4 4 15,5 8 0-15,0 0 0 16,14 4 8-16,3-4 4 16,19-12-8-16,-9 0 4 15,22-16-24-15,-4 4 4 16,13-24-112-16,-22 12 4 16,0-8 16-16,-9 4 0 15,-14 21 76-15,1-1 4 0</inkml:trace>
  <inkml:trace contextRef="#ctx0" brushRef="#br0" timeOffset="22849.5146">1518 6361 228 0,'-9'-28'128'15,"18"16"-72"-15,-9 12 0 0,4-4-36 16,5 4 4-16,13 8-4 16,1 4 0-16,4 4-4 0,-1-4 0 15,10 4-8-15,-4-4 0 16,-1 0-4-16,-4 0 0 16,0-9 8-16,-5 1 4 15,0-19-12-15,-8-1 0 16,-5-28-4-16,-9 4 4 15,-9-28-12-15,4 13 0 16,-13-1-76-16,5 4 4 0,0 24-16 16,4 5 4-16,9 7-4 15,0 4 0-15,18 8 56 16,-1 0 0-16</inkml:trace>
  <inkml:trace contextRef="#ctx0" brushRef="#br0" timeOffset="23818.3316">2032 5883 228 0,'45'-40'128'0,"-36"17"-72"0,-9 19 4 0,-9 4-40 16,0 0 0-16,5 4-12 16,-10 0 0-16,-4 7-8 15,5 1 4-15,-1 32-8 16,1-12 4-16,4 0-4 16,5-8 0-16,17-4 0 15,-13 0 4-15,18-12 0 16,0-5 0-16,-5-6 0 0,1-1 4 15,-5-16-4-15,4 4 4 16,-13-12-4-16,0 4 0 16,0 8 0-16,0 0 0 15,0 8 8-15,5 4 0 16,12 12-12-16,-8 0 0 16,18-12 8-16,-13 0 0 15,17-4-8-15,-4 0 0 16,-14-12 8-16,1 4 0 15,-5-3-4-15,0-1 4 0,-14-12-4 16,1 8 4-16,-19-24-8 16,10 8 4-16,-41-23 0 15,18 15 4-15,1 12-8 16,3 4 0-16,14 24 20 16,5 0 4-16,26 36-32 15,1-8 4-15,22 20 8 16,-5-4 0-16,18 0 0 15,-4-5 0-15,4-7-24 16,-9-4 4-16,1-8-4 16,-10 0 4-16,-4-12 12 15,0 0 0-15,-18-12 8 16,0 4 4-16,-9-16-4 16,0 4 0-16,-5-15 12 15,1 7 4-15,4 4 4 16,0 4 0-16,9 20-12 0,-5 0 4 15,10 16-16-15,-1-4 4 16,9 8 4-16,-13-4 0 16,18 3-8-16,-18-7 4 15,5-4 0-15,-1 0 4 16,-13-16-64-16,4 0 0 16,-8-19-32-16,4 7 0 15,0 0 8-15,0 0 0 16,9 8 48-16,4 4 4 15,-8-4 308 1,-148-60-276-16,308 124 64 16,-147-72 4-16,0-4-32 15,-5 4 0-15,-4-3-16 16,-4 3 4-16,-5 0-20 16,0 8 0-16,-9 12 0 15,4 0 0-15,1 16-12 16,-5 0 4-16,9 8 0 15,0-5 4-15,9 1-4 16,0-4 4-16,18-8 0 16,-14-4 4-16,14-12 16 15,-5 0 0-15,-13-12-8 16,0 1 4-16,-18-25-8 16,9 8 4-16,-27-8-16 15,5 8 0-15,-14-11-72 16,5 7 4-16,-5 0-44 15,9 8 0-15,14-8 20 0,4 5 0 16,13-5 80-16,5 4 0 16</inkml:trace>
  <inkml:trace contextRef="#ctx0" brushRef="#br0" timeOffset="24318.3671">2708 4626 324 0,'0'0'176'0,"27"28"-136"0,-23-24 0 16,28 15-28-16,-1 1 0 15,9 20-12-15,1-8 0 16,3 4 4-16,-8-4 4 16,0 7-8-16,-5-7 0 0,-4-4-8 15,-4 0 0-15,-1-16 0 16,0-4 4-16,-13-8 4 16,0 0 0-1,5-12-8-15,-5 4 4 0,9-8 4 16,-5 0 0-16,9 4 4 15,-8 4 0-15,-1 8 12 16,1 0 0-16,-5 4-4 16,0 0 4-16,-5 4-8 15,5 0 0-15,-18 16-8 16,5-8 4-16,-5 4-32 16,0 0 0-16,4-16-48 15,-8 0 0-15,4-12-20 16,4 0 0-16,10-16 8 15,-1 4 0-15,14-20 72 0,-13 12 4 16,8-12 128-16,-4 9 0 16,4-1-32-1,-4 8 4-15,5 4-28 0,-5 4 4 16,9 12-28-16,0 0 4 16,4 12-32-16,0 0 4 15,10 12-36-15,-1-4 0 16,-13 0-52-16,0-4 0 15,-9-8-48-15,-5 0 0 16,-4-20 20-16,0 4 0 16,-9-4 92-16,5 0 0 15</inkml:trace>
  <inkml:trace contextRef="#ctx0" brushRef="#br0" timeOffset="24662.1417">3397 4244 332 0,'-9'-12'184'0,"18"36"-176"0,-9-24 4 0,5 8-12 16,4-1 0-16,13 21 0 16,-4-4 0-16,27 16-4 15,-9-8 4-15,13 20-16 16,-13-5 0-16,4 1-48 16,-4-8 0-16,-9-8-24 15,-5-4 4-15,-13-12-12 16,0-1 0-16,-22-11 384 15,-113-91-288 1,198 166 76-16,-117-87 4 16,9 5-32-16,0-1 0 15,23-4-16-15,-5 0 0 16,27-8-32-16,5 4 0 16,12-20-88-1,-3 4 0-15,13-4-68 0,-5 4 0 16,5 4 96-16,-5 9 0 15</inkml:trace>
  <inkml:trace contextRef="#ctx0" brushRef="#br0" timeOffset="24818.4026">4020 4140 252 0,'9'-12'136'0,"17"4"-88"0,-26 4 0 0,9 8-48 15,-4-4 0-15,8 24-28 16,5-4 4-16,-9 4-40 15,5-4 4-15,-1-4-16 16,-4 0 0-16,0 0 0 16,0-4 0-16</inkml:trace>
  <inkml:trace contextRef="#ctx0" brushRef="#br0" timeOffset="24912.1675">4002 4045 188 0,'-45'-60'104'0,"31"16"-72"0,10 36 4 0,4-8-48 16,0 4 4-16,9-4-160 15,0 5 4-15</inkml:trace>
  <inkml:trace contextRef="#ctx0" brushRef="#br0" timeOffset="25193.4313">4212 3846 324 0,'-13'-12'180'0,"-5"4"-164"0,18 8 4 16,-9 0-16-16,9 0 0 15,-14 16-4-15,10 0 0 16,4 7-8-16,0-3 4 16,18-4 12-16,-9-4 0 0,18-4 0 15,-5 0 4 1,27 0-8-16,-13 0 4 0,0 4 0 16,-5 0 0-1,-17 28 4 1,-6-12 4-16,-8-8-88 15,0-5 0-15,-13-19-80 16,4 0 0-16,9-15 64 16,0-1 4-16</inkml:trace>
  <inkml:trace contextRef="#ctx0" brushRef="#br0" timeOffset="25568.4568">4539 3480 216 0,'-32'4'120'0,"50"0"-44"0,-18-4 0 16,9-8-64-16,-4 0 4 16,8-8-8-16,-4 4 4 15,0-8-8-15,0 4 4 16,-4-8 8-16,-5 4 4 15,-5-4-12-15,1 0 0 16,-5 4-8-16,0 5 4 16,0 3-8-16,4 4 0 15,5 8 8-15,0 0 0 16,14 12 4-16,-1-4 0 16,18 23-4-16,-8 1 0 15,13 12-4-15,-10-8 0 0,19 16-40 16,-18-9 0-16,9 1-48 15,-5-12 4-15,-4 0-16 16,-5-4 0-16,-4 0 16 16,-4-5 0-16</inkml:trace>
  <inkml:trace contextRef="#ctx0" brushRef="#br0" timeOffset="25724.7273">4883 3885 228 0,'-4'4'124'0,"8"-15"-32"16,-4 11 4-16,5-8-32 15,-1 0 4-15,10-8-48 16,-1 4 0-16,19-20-20 16,-10 0 0-16,14-4-124 0,-9 4 4 15,8 1-60 1,-8 3 0-16</inkml:trace>
  <inkml:trace contextRef="#ctx0" brushRef="#br0" timeOffset="46283.374">7224 14670 96 0,'40'-24'56'0,"-4"24"-108"0,-31-8 4 0,-5 0 68 16,-5 1 4-16,-4 3 12 15,-9 0 4-15,-8 4-8 16,-15-4 0-16,-12 0 0 16,-15-4 0-16,-12 0-28 15,-1 4 4-15,1-4 4 16,8 0 0-16,9 0-8 15,5 0 0-15,14 4-4 16,12 4 0-16,14 0 4 16,18 0 4-1,67 8-12 1,18 0 4-16,1 0 12 0,3-8 4 16,5 0 8-16,5 0 4 15,-5-4-12-15,-14 0 0 16,-17 4-16-16,-19-4 4 15,-17 0-4-15,-27 0 0 16,-27 4 4 0,-17 0 4-16,-23-4-12 0,-18-4 4 15,-9 4 8-15,-5-4 4 16,14 8-4-16,13-4 0 16,19 0 4-16,30 0 0 15,41 0-8-15,49 0 0 16,54 0-4-16,72-8 0 0,53 8-100 15,54 16 4 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420.86804" units="1/cm"/>
          <inkml:channelProperty channel="Y" name="resolution" value="473.37277" units="1/cm"/>
          <inkml:channelProperty channel="T" name="resolution" value="1" units="1/dev"/>
        </inkml:channelProperties>
      </inkml:inkSource>
      <inkml:timestamp xml:id="ts0" timeString="2018-02-16T19:43:47.288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20.86804" units="1/cm"/>
          <inkml:channelProperty channel="Y" name="resolution" value="473.3727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18-02-16T19:43:47.882"/>
    </inkml:context>
  </inkml:definitions>
  <inkml:trace contextRef="#ctx0" brushRef="#br0">11378 8800 0,'0'0'0</inkml:trace>
  <inkml:trace contextRef="#ctx1" brushRef="#br0">1710 5052 228 0,'0'19'124'0,"-9"37"-116"0,5-48 4 16,-1 16-16-16,5 0 4 15,5 12 0-15,-5-5 0 0,9 5-4 16,4-8 4-16,0-4 0 16,1-4 4-16,8-12-8 15,1-4 4-15,-10-12-8 16,0 0 4-16,10-16 8 16,-10 4 4-16,1 0-12 15,4 0 4-15,-14 16 0 16,5 4 4-16,0 12-8 15,4-4 4-15,14 4 8 16,0 0 0-16,9-4 12 16,-5-4 4-16,5-8-8 15,-5 4 4-15,-4-16-8 16,-9 4 4-16,-13-8-12 16,-1 4 0-16,-17-3-8 15,-1-1 4-15,-13 4-80 0,5 4 0 16,4-8-80-16,5 8 4 15</inkml:trace>
  <inkml:trace contextRef="#ctx1" brushRef="#br0" timeOffset="234.392">2422 5119 296 0,'0'32'164'0,"4"24"-144"0,-4-52 0 16,-4 12-20-16,4-4 0 15,0 3 0-15,-9-3 4 16,9 0-4-16,0 0 0 0,0-12-4 16,0 0 4-16,9-20 0 15,-9 4 4-15,0-7-4 16,0 3 0-16,0-4-60 16,0 0 4-16,4 0-28 15,1 4 0-15,8 8-20 16,1 4 0-16</inkml:trace>
  <inkml:trace contextRef="#ctx1" brushRef="#br0" timeOffset="390.6599">2628 5115 236 0,'9'4'128'0,"-1"28"-80"0,-8-28 4 0,0 20-48 16,0-8 4-16,0 12-8 15,0-8 4-15,-4 7-56 16,4-3 0-16,0-4-20 15,0-4 4-15,0-12-44 0,0 0 0 16</inkml:trace>
  <inkml:trace contextRef="#ctx1" brushRef="#br0" timeOffset="531.2877">2704 4924 188 0,'-9'8'104'0,"22"-20"-112"0,-13 8 0 15,9-8-112-15,-4 4 4 16,21-8 100-16,-3 4 4 0</inkml:trace>
  <inkml:trace contextRef="#ctx1" brushRef="#br0" timeOffset="687.5492">2896 4606 200 0,'-4'-16'112'0,"-28"20"-80"0,28-4 4 0,-1 12-4 15,1-4 0-15,8 28-8 16,1-5 0-16,13 37-8 15,-14-16 4-15,10 31-20 16,-5-11 0-16,4 0-44 16,-4-13 0-16,4-7-72 15,-4-4 0-15,-4-12 16 16,-1-9 4-16</inkml:trace>
  <inkml:trace contextRef="#ctx1" brushRef="#br0" timeOffset="843.8108">2748 5083 228 0,'18'-4'124'0,"54"-12"-52"0,-63 12 4 16,31 0-56-16,-13 1 4 15,13-13-28-15,-8 0 0 16,8-4-100-16,-4 4 0 16,-5 0-56-16,0 0 0 15</inkml:trace>
  <inkml:trace contextRef="#ctx1" brushRef="#br0" timeOffset="1390.7329">2364 5310 108 0,'0'-12'64'0,"-5"-12"-16"0,5 20 0 15,0-12-16-15,0 5 0 0,5-9-8 16,-5 4 4-16,8-8-4 16,-3 0 4-16,8 0-28 15,-4 4 4-15,5-4-44 16,-5 4 4-16,9 1-68 15,0-1 0-15,-1 4 28 16,1 4 4-16</inkml:trace>
  <inkml:trace contextRef="#ctx1" brushRef="#br0" timeOffset="1828.2551">3236 5095 220 0,'9'4'124'0,"5"-24"-120"0,-14 16 0 16,4-4-8-16,1 0 4 16,-1-7 0-16,1 3 4 0,-1-8 0 15,5 4 4 1,-18 0 28-16,5 4 4 0,-5 4-16 16,0 4 0-16,4 8-4 15,-8 0 0-15,-1 20-12 16,5-4 4-16,0 8-16 15,9-5 0-15,14 1 4 16,-5-4 0-16,18-16-72 16,-5 0 4-16,9-16-84 15,-4 0 4-15,5 0 100 16,-6 4 4-16</inkml:trace>
  <inkml:trace contextRef="#ctx1" brushRef="#br0" timeOffset="1968.8899">3550 5024 308 0,'13'-4'168'0,"41"4"-156"15,-50 0 4-15,14-8-88 0,-4 0 4 16,3 0-108-16,1 0 4 16,9 0 168-16,-4 4 0 15</inkml:trace>
  <inkml:trace contextRef="#ctx1" brushRef="#br0" timeOffset="2468.9228">3984 4900 296 0,'9'12'160'0,"9"24"-120"0,-18-32 4 0,9 16-40 16,0-4 4-16,-5 12-8 15,5-4 4-15,0 3-20 16,-5-3 4-16,5 0-20 15,-9-4 4-15,5-12 8 16,-1-4 0-16,5-8 4 16,-4 0 4-16,8-16 12 15,-8 4 0-15,8-16 0 16,-4 9 0-16,0-1 16 16,0 4 4-16,0 8-12 15,0 0 4-15,4 16-8 16,-4 0 0-16,5 12-4 15,-1-4 4-15,0 8-8 16,-4-4 4-16,0-1 4 0,5 1 4 16,-10 0-8-16,1-4 0 15,-1-8 0 1,1 0 0-16,4-8-8 0,0 0 4 16,17-20 4-16,-3 4 4 15,-1-7 0-15,1 3 0 16,-1 4 16-16,-4 4 0 15,-5 12-16-15,-4 0 0 16,5 20-4-16,-5 0 0 16,4 8-12-16,0-4 4 15,1 7-56-15,-1-3 4 0,1-8-24 16,-1 0 0-16,5-4-20 16,0-4 0-16</inkml:trace>
  <inkml:trace contextRef="#ctx1" brushRef="#br0" timeOffset="2656.4372">4740 4920 212 0,'-9'28'116'0,"0"40"-88"15,5-60 4-15,-1 23-12 16,5-3 0-16,0 8-20 16,0-4 0-16,0 0-20 15,0-8 0-15,5-12-12 16,-1 0 4-16,5-20-12 15,-9 0 0-15,0-12-20 16,0 4 0-16,0-24 0 16,0 8 0-16</inkml:trace>
  <inkml:trace contextRef="#ctx1" brushRef="#br0" timeOffset="2968.959">5009 4924 288 0,'9'-4'156'0,"-14"-4"-108"0,5 8 0 16,-4-4-40-16,-1 0 0 16,-8 4 0-16,4 0 4 15,-9 4-24-15,5 0 4 0,-5 20 4 16,4 0 0-16,5 0 0 16,0-4 0-16,14 4-4 15,-1-4 0-15,10-5 4 16,-1 1 0-16,14 0 8 15,-9-4 0-15,-5 8 0 16,-4-4 0-16,-9 8 4 16,0 0 0-16,-13 4 8 15,4-4 0-15,-14-5-48 16,1-3 4-16,0-8-92 16,4-4 4-16,18-8-24 15,0 0 4-15</inkml:trace>
  <inkml:trace contextRef="#ctx1" brushRef="#br0" timeOffset="3265.8547">5326 4896 332 0,'5'-20'184'0,"-5"4"-136"0,0 16 0 16,-9-4-44-16,0 1 4 15,-9 6-8-15,0 1 0 16,-4 12-4-16,4-4 0 15,5 12-4-15,-1-4 4 16,23 4 0-16,-4-4 0 16,17 0 4-16,-4-4 4 15,4 4 4-15,5-4 4 0,-9 11 16 16,-5-7 4-16,-13 12-28 16,0-4 4-16,-13 0-40 15,0-8 4-15,-23-12-140 16,9-4 4-16,-4-32 52 15,4 4 4-15,-40-20 72 16,13 8 0-16</inkml:trace>
  <inkml:trace contextRef="#ctx1" brushRef="#br0" timeOffset="3359.6151">4722 4677 304 0,'45'-47'168'0,"4"7"-340"15,-44 32 0-15</inkml:trace>
  <inkml:trace contextRef="#ctx1" brushRef="#br0" timeOffset="20004.3048">6508 4447 192 0,'0'-8'108'0,"0"24"-72"0,0-16 0 16,0 19-8-16,0 1 0 16,0 28-4-16,0-8 0 15,14 43-8-15,-6-11 0 16,-3 55-16-16,-1-23 4 16,-4 27-4-16,0-19 0 15,0 19-48-15,0-24 4 16,0 1-32-16,0-17 0 0,0-11-36 15,0-16 4-15,0-9 88 16,0-3 0 0</inkml:trace>
  <inkml:trace contextRef="#ctx1" brushRef="#br0" timeOffset="20301.1973">6401 5983 184 0,'-18'-20'100'0,"-5"16"-48"15,23 4 0-15,-4-8-12 16,-1 0 4-16,5 4-20 15,0 0 0-15,14 0-16 16,-5 4 4-16,9 8-4 16,-5 0 0-16,1 20 0 15,-1-4 4-15,0 4-24 16,-4-5 4-16,5 5 16 0,-5 0 0 16,4-16-4-1,-4-4 4-15,9-24-4 16,-5-4 4-16,14-28-8 0,-4 9 0 15,13-17-40-15,-10 8 4 16,1-4-92-16,0 13 4 16,0 7 0-16,-5 8 4 15,5 0 112-15,-4 4 0 16</inkml:trace>
  <inkml:trace contextRef="#ctx1" brushRef="#br0" timeOffset="21441.9025">7050 5107 208 0,'-18'0'112'0,"13"16"-52"0,1-16 0 0,8 8-28 15,1 0 0-15,4 16-24 16,0 0 4-16,4 0-12 16,-4-4 0-16,0-1 0 15,0-3 4-15,0 0-8 16,0-4 4-16,-5-12 0 15,1 0 0-15,-1-20-4 0,1 4 4 16,4-19 0-16,-5 7 4 16,-4-12-4-16,0 12 0 15,5 20 4-15,-1 0 0 16,5 16-4-16,0-4 4 16,0 16-4-16,0-4 0 15,4 12 0-15,1-8 4 16,-1 0-4-16,1-4 0 0,-5-9 0 15,-5-3 0-15,1-11 0 16,-1-1 0-16,5-12 0 16,0 0 0-1,4-20 0-15,1 8 0 0,4 0 0 16,-5 4 0-16,1 13 0 16,-1 3 4-16,5 16 0 15,-9 0 0-15,0 7-48 16,0 1 0-16,0 4-24 15,0-4 4-15,4-4 4 16,-4-4 4-16,9-8 40 16,0 4 0-16,0-16 20 15,-5 4 4-15,-4-12 40 16,0 5 4-16,-9-5-8 16,0 4 4-16,5 4-16 15,-1 4 4-15,0 12-20 0,1 0 0 16,4 20-16-16,0-4 4 15,0 12-4-15,0-4 0 16,0-5-8-16,0 1 4 16,-5-12-72-16,1-4 0 15,-1-32-40-15,1 8 0 16,-1-19 68-16,1 7 4 16</inkml:trace>
  <inkml:trace contextRef="#ctx1" brushRef="#br0" timeOffset="21738.7995">7837 4789 252 0,'14'4'140'0,"-19"-12"-76"0,5 8 0 0,-4-4-40 15,-1 0 4-15,-8 4-28 16,0 0 4-16,-5 12-4 16,0-4 4-16,4 8-8 15,1-4 0-15,13 0-4 16,0-4 0-16,13 0 8 15,-4-1 0-15,14 1 0 16,-5 0 4-16,8 4 4 16,-3-4 4-16,-1 12 8 15,-4 0 0-15,-9 12-16 16,-5-8 4-16,-8 4-36 16,0-8 4-16,-5-16-124 15,0 0 4-15,9-28 36 16,0 4 0-16,9-12 76 15,0 4 0-15</inkml:trace>
  <inkml:trace contextRef="#ctx1" brushRef="#br0" timeOffset="22004.4436">8034 4713 324 0,'0'-16'176'0,"-4"12"-116"0,4 4 4 16,0 0-48-16,0 0 4 15,-14 8-16-15,1 4 4 16,0 4-12-16,4 0 4 15,9 0-4-15,0-4 4 0,9 0-4 16,0-4 4-16,13 0 0 16,-4 0 4-16,9 0 4 15,-9 0 0-15,-5 8 8 16,0-1 4-16,-13 17-12 16,0-4 4-16,-4 8-40 15,-1-12 4-15,-3-16-120 16,-1-4 4-16,13-24-4 15,1 4 0-15,8-16 92 16,0 8 0-16</inkml:trace>
  <inkml:trace contextRef="#ctx1" brushRef="#br0" timeOffset="22348.2208">8674 4872 244 0,'-4'4'132'0,"13"12"-76"0,-9-16 4 16,4 16-32-16,1-4 4 0,-5 24-4 16,0-8 0-16,-5 12-28 15,1-9 4-15,-10 13-24 16,5-8 4-16,-8-16-120 16,3 0 0-16,1-28 4 15,4 4 0-15,4-20 116 16,1 4 0-16</inkml:trace>
  <inkml:trace contextRef="#ctx1" brushRef="#br0" timeOffset="22691.9916">9355 4339 280 0,'-14'8'156'0,"19"36"-108"0,-5-40 4 16,13 20-8-16,-4-4 0 15,5 23-36-15,-1-11 4 16,5 12-20-16,-5-8 4 16,1 0-84-16,4-5 0 15,-14-7-48-15,1-4 0 0,-10-12 48 16,1-4 0-16</inkml:trace>
  <inkml:trace contextRef="#ctx1" brushRef="#br0" timeOffset="22832.6251">9225 4387 324 0,'9'-44'176'0,"36"0"-84"0,-41 36 0 0,23-19-52 16,-5-1 0-16,23-8-44 15,-9 8 4-15,18-8-144 16,-14 8 4-16,0 4-12 16,-4 5 0-16,-9 11 72 15,-5 0 0-15</inkml:trace>
  <inkml:trace contextRef="#ctx1" brushRef="#br0" timeOffset="22988.8885">9449 4415 296 0,'-32'24'164'0,"55"-28"-88"0,-23 4 4 15,18-12-36-15,-5 0 4 16,14-4-48-16,-5 0 0 16,14-20-164-16,-5 4 0 15,10 0 12-15,-10 5 4 16,32-9 116-16,-14 8 0 15</inkml:trace>
  <inkml:trace contextRef="#ctx1" brushRef="#br0" timeOffset="23520.1725">10205 4291 352 0,'9'16'192'0,"13"0"-140"0,-22-16 4 0,5 4-56 16,-5 0 0-16,0 4 0 15,0 0 4-15,0-4-4 16,0 0 0-16,0-4-4 16,0 0 4-16,-5-8-4 15,1 0 4-15,4-24 0 16,0 4 0-16,9-11 0 16,0 7 0-16,9 4 4 15,-5 4 4-15,5 12-8 16,0 4 0-16,0 12-4 15,0 0 4-15,4 20-84 16,-4-4 0-16,9 0-28 0,-5-4 4 16,1-4 12-16,-1-4 4 15,5-12 56-15,-5 0 4 16,-8-16 388 0,-50-76-356-1,76 164 80-15,-35-92 0 16,-5 4-48-16,0 4 0 15,0 8-20-15,0 0 4 16,-5 12-20-16,1 0 0 16,8 12 0-16,1-4 4 0,13 0 0 15,-5-4 0-15,23-12 0 16,-9 0 4-16,4-8 4 16,-4 4 4-16,-18-12-8 15,-5 4 4-15,-26 0-12 16,4 1 4-16,-13 3-88 15,4 0 0-15,0-4-60 16,5 4 4-16,17-12 60 16,1 8 4-16</inkml:trace>
  <inkml:trace contextRef="#ctx1" brushRef="#br0" timeOffset="23707.6887">10653 3599 296 0,'0'-24'160'0,"22"-4"-88"16,-22 24 4-16,22 0-28 15,-4 0 4-15,9 28-16 0,-4-8 4 16,8 28-40-16,-4-8 4 16,13 23-68-16,-13-7 0 15,4 8-52-15,-4-12 4 16,-5-1-16-16,-4-7 4 16,-13-20 40-16,-5-4 0 15</inkml:trace>
  <inkml:trace contextRef="#ctx1" brushRef="#br0" timeOffset="23832.6955">10769 4065 316 0,'-63'-20'176'0,"130"-4"-96"0,-58 16 4 16,18-12-64-16,0 4 0 15,18-8-40-15,-9 4 0 0,26-12-156 16,-8 9 4-16,18-9 48 16,-14 4 0-16,27 4 96 15,-22 0 4-15</inkml:trace>
  <inkml:trace contextRef="#ctx1" brushRef="#br0" timeOffset="24379.6074">11875 3675 244 0,'0'-20'132'0,"0"8"-68"0,0 12 0 16,0 0-12-16,0 0 4 0,4 12-24 15,0 0 0-15,10 11-28 16,-5-3 4-16,4 16-8 16,-4-8 0-16,5 12-88 15,-5-12 0-15,0-4-44 16,0-5 4-16,-9-11 36 15,0 0 0-15,-9-16 60 16,0 4 4-16</inkml:trace>
  <inkml:trace contextRef="#ctx1" brushRef="#br0" timeOffset="24488.9906">11736 3535 256 0,'9'-12'140'0,"0"-4"-144"0,-9 12 4 15,13-4-156-15,-4 1 0 16,9-1 120-16,-5 0 0 15</inkml:trace>
  <inkml:trace contextRef="#ctx1" brushRef="#br0" timeOffset="24785.8883">12121 3511 272 0,'-27'16'148'0,"45"4"-56"0,-18-20 0 0,4 12-72 15,1-4 0-15,-1 16-20 16,1-4 4-16,4 4-8 15,-5-4 4-15,1-4-8 16,-1-1 0-16,1-3-8 16,-1-4 0-16,5-8 12 15,-5 0 0-15,5-20 0 16,0 5 4-16,14-9 4 16,-5 4 4-16,4 0 8 15,-4 0 0-15,4 12-12 16,-4 0 4-16,5 16-28 15,-6 0 0-15,1 12-112 16,0-4 4-16,0 8 8 16,-4-4 0-16,8 11 72 0,-4-7 4 15</inkml:trace>
  <inkml:trace contextRef="#ctx1" brushRef="#br0" timeOffset="25926.5903">12989 3424 316 0,'9'-44'172'0,"-9"16"-124"0,0 24 0 0,-5 0-20 16,1 0 0-16,-9 8-20 15,-1-4 4-15,-4 28-16 16,0-8 4-16,5 12-4 16,-1-4 0-16,23 11-36 15,-4-3 4-15,22-8-76 16,-5-8 4-16,23-16 8 16,-9-4 0-16,13-12 36 15,-9 0 4-15,-4-20 144 16,-5 8 0-16,-8-3-8 15,-5 3 4-15,0-8-16 16,-5 8 4-16,-9 4-24 16,-4 4 4-16,-8 12-44 15,-1 0 4-15,-9 16-12 0,4-4 4 16,5 12-12-16,5-4 0 16,8 4 16-16,1-4 4 15,8-4-8-15,5-4 0 16,0-12 4-16,-5 0 0 15,5-12-4-15,0 4 4 16,0-4 16-16,-4 4 4 16,-1 0-16-16,0 4 0 15,1 4-8-15,-5 0 0 16,9 4-84-16,-5 0 0 16,5 8-36-16,-5 0 4 0,10-8 36 15,-5 0 0-15,9-8 40 16,-5 0 4-16,-4-8 432 31,-18-95-396-31,9 194 48 16,0-111 0-16,-5 5-36 15,5 3 0-15,-9 12-12 16,0 4 4-16,0 16-8 16,0 0 0-16,5 4-4 15,-1-1 4-15,14-3 4 16,0 4 0-16,4-16-32 15,-4 0 0-15,0-16 24 16,0 4 0-16,-5-15 4 16,-4 3 4-16,-4-20 4 15,-1 8 0-15,-4-24 12 0,0 9 0 16,-4 7 0-16,4 8 4 16,0 16 0-16,0 4 0 15,4 28 4-15,1-4 4 16,8 28-20-16,-4-4 4 15,5 16-4-15,-1-5 0 16,14-3-8-16,-5-8 0 16,5-4 0-16,-4-8 4 15,3-16-8-15,1 0 4 16,9-20-4-16,-9 4 4 16,9-8 0-16,-9 4 4 0,4-4-4 15,-4 4 4-15,0 8 4 16,-5 0 0-16,0 8-8 15,-4 0 0 1,9 0-4 0,-4 0 0-16,8-8-4 15,-9 0 4-15,5-7 4 16,-5-1 0-16,-4-4-4 16,-4 0 4-16,-14-4 4 15,0 4 4-15,-5 16 20 16,1 0 4-16,-5 16 20 15,0 0 0-15,13 16-24 16,1-4 4-16,31 11-28 16,-5-11 0-16,36-12-112 15,-9-4 0-15,18-24-136 0,-17 4 4 16</inkml:trace>
  <inkml:trace contextRef="#ctx0" brushRef="#br0" timeOffset="32210.5007">16556 14173 0,'0'0'0,"0"0"15,0 0-15,0 0 0,81-203 32</inkml:trace>
  <inkml:trace contextRef="#ctx1" brushRef="#br0" timeOffset="32257.3764">6651 12430 136 0,'-18'24'76'0,"-13"-20"-56"16,22-4 0-16,-4-4 4 16,-1 4 4-16,-4 0-4 15,0 0 4-15,-13-4-12 16,9 0 4-16,-10 0-4 16,6 0 0-16,-15-24-8 15,10 4 0-15,-18-24-8 16,8 12 4-16,-21-7-8 0,13 7 4 15,-5-20 0-15,9 8 0 16,0-27 12 0,5 15 4-16,13-28-8 0,5 13 0 15,13-21-4-15,0 13 0 16,18-21-4-16,0 21 4 16,40-49-4-16,-9 29 4 15,27-52-4-15,-13 31 0 16,36-35-4-16,-19 28 0 15,55-32 4-15,-32 39 4 16,44-39-4-16,-26 40 4 16,45-28-8-16,-32 35 4 0,45-27-4 15,-35 31 4-15,26-7 0 16,-36 24 4-16,27-1 0 16,-35 24 0-16,-1-3-16 15,-18 15 0-15,-8 0-44 16,-18 13 0-16,-10 3-24 15,-8 4 4-15,-9 12-28 16,-10 4 4-16</inkml:trace>
  <inkml:trace contextRef="#ctx1" brushRef="#br0" timeOffset="32632.4045">8643 8307 156 0,'-4'4'84'0,"-14"8"-56"0,13-12 4 16,-13 16-4-16,5-4 0 16,-18 15 8-16,4-3 0 15,-14 16-16-15,6-8 0 16,-1 0-12-16,4-4 0 15,15-8-12-15,3-5 4 16,19-11-4-16,-1 0 4 16,23-4 0-16,0 0 0 15,13-8 0-15,-9 1 0 0,23-13 28 16,-14 4 4-16,10 0-8 16,-10 4 4-16,-9 16-16 15,-8-4 0-15,-23 32-12 16,0-8 4-16,-14 23-56 15,1-3 4-15,-1 16-144 16,1-12 4-16,-1 3 124 16,6-7 0-16</inkml:trace>
  <inkml:trace contextRef="#ctx1" brushRef="#br0" timeOffset="34210.637">15397 7698 216 0,'-13'16'120'0,"26"8"-96"0,-13-24 4 16,27 24-8-16,-5-4 0 15,32 23 0-15,-9-7 0 16,44 44-8-16,-13-13 4 16,41 57-8-16,-28-25 0 15,19 60 8-15,-28-31 4 16,1 71-8-16,-19-48 4 16,-3 52-16-16,-15-44 4 0,-12 48-4 15,-10-48 4 1,-26 28-4-16,-1-35 0 0,-44 58 4 15,13-42 0-15,-27 19-4 16,14-44 0-16,-22 24-12 16,17-40 4-16,-13-19-68 15,17-25 4-15,1-31-36 16,9-4 0-16,4-20 8 16,5-8 0-16,8-32 100 15,6 0 0-15</inkml:trace>
  <inkml:trace contextRef="#ctx1" brushRef="#br0" timeOffset="34460.6538">15773 11053 264 0,'-5'24'148'0,"1"0"-84"16,0-20 0-16,-1 7-24 0,5-3 4 16,-4 12-36-16,-1-4 0 15,-4 20 0-15,0-12 4 16,-13 36 0-16,4-13 4 15,-13 17 20-15,8-4 0 16,1-5-8-16,4-7 4 16,18-4-12-16,0-8 0 15,18-8-16-15,0-8 4 16,31-20-16-16,-13 0 0 0,26-36-216 16,-8 12 4-16,31-28 60 15,-13 8 4-15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20.86804" units="1/cm"/>
          <inkml:channelProperty channel="Y" name="resolution" value="473.3727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2-16T19:44:36.31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7788 12032 208 0,'-18'12'112'0,"-9"-12"-92"0,23 0 4 16,-14-16 4-16,0 4 0 0,-13-32-4 15,4 8 0-15,0-31-8 16,5 11 0-16,-1-32-4 15,5 17 0-15,1-61 4 16,3 25 0-16,23-56 0 16,0 27 4-16,31-67-20 15,-8 48 0-15,39-60 4 16,-13 48 0-16,27-40-4 16,-17 44 0-16,48-48 0 15,-22 48 0-15,13 8-24 16,-22 35 4-16,14-3-12 15,-19 28 4-15,5-1-4 16,-17 20 0-16,-1 13-28 16,-5 7 4-16,-12 12-52 15,-10 8 0-15,-4 5 64 16,-9 7 0-16</inkml:trace>
  <inkml:trace contextRef="#ctx0" brushRef="#br0" timeOffset="343.7772">8956 8323 204 0,'-49'16'112'0,"13"-16"-76"0,27 0 4 15,-4 4-8-15,-1-4 0 16,-3-4-20-16,-1 0 4 16,-5 28 0-16,1-5 0 15,-9 9 16-15,8 0 0 0,1 8-20 16,4-8 4-16,13-4-12 15,1-4 0-15,17-16-8 16,-4 0 4-16,18-12 0 16,-4 4 0-16,26-4 0 15,-13 0 0-15,13 0 20 16,-9 4 4-16,14 12-12 16,-9-4 0-16,-19 20-12 15,-3-4 4-15,-19 19-36 16,1-7 0-16,-5 8-128 15,0-12 4-15,0-4 40 16,0-4 4-16,27-20 76 16,0 0 0-16</inkml:trace>
  <inkml:trace contextRef="#ctx0" brushRef="#br0" timeOffset="671.9244">8674 10225 192 0,'5'-84'108'0,"-10"33"-24"0,1 43 0 0,4-8-20 16,0 0 4-16,-5 24-28 15,1-4 4-15,8 20-28 16,-4-4 4-16,9 23-16 16,-4-3 0-16,4 12-8 15,-5-4 0-15,10-1-84 16,-5-7 0-16,-5-20-24 16,1-4 0-16,-1-8 0 15,-4 0 4-15,-4-28 60 16,-1 4 4-16</inkml:trace>
  <inkml:trace contextRef="#ctx0" brushRef="#br0" timeOffset="953.1934">8388 9911 304 0,'-67'-28'168'0,"18"60"-128"16,40-28 4-16,-9 19-32 0,0-3 0 16,0 32-4-16,4-4 0 15,14 27-4-15,0-15 0 16,18 44-4-16,-4-25 4 15,44 1 8-15,-13-9 4 16,40-23 0-16,-18-8 4 16,31-36-12-1,-17 0 4-15,26-32 4 0,-22 4 4 16,-13-35 4-16,-14 7 0 16,-35-36-12-16,-6 17 0 15,-43-29-12-15,8 25 4 16,-63 3-4-16,18 8 4 0,-62 44-24 15,27 4 4 1,-19 44-144-16,19-8 4 0,13 36-12 16,18-16 4-16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20.86804" units="1/cm"/>
          <inkml:channelProperty channel="Y" name="resolution" value="473.3727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2-16T19:45:07.167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2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420.86804" units="1/cm"/>
          <inkml:channelProperty channel="Y" name="resolution" value="473.37277" units="1/cm"/>
          <inkml:channelProperty channel="T" name="resolution" value="1" units="1/dev"/>
        </inkml:channelProperties>
      </inkml:inkSource>
      <inkml:timestamp xml:id="ts1" timeString="2018-02-16T19:45:08.247"/>
    </inkml:context>
  </inkml:definitions>
  <inkml:trace contextRef="#ctx0" brushRef="#br0">5116 4598 140 0,'-18'0'80'0,"18"-4"-44"16,0 4 4-16,0 0-12 16,0 0 0-16,0 0-8 15,0 0 0-15,5 8 8 16,-1 0 0-16,-4 16-16 16,0-4 4-16,0 15-8 15,0-3 0-15,5 24 0 0,-5-12 0 16,9 3-8-16,0-7 4 15,8 16-4-15,1-12 0 16,9 11-4-16,-4-11 0 16,12 4 4-16,-8-8 4 15,22-4-4-15,-13-5 0 16,18 1 4-16,-9-8 0 16,22-4-4-16,-13 0 4 15,44 0-4-15,-22-4 4 16,36 4 24-16,-22-8 4 15,35 4-32-15,-31-5 4 16,45-3 8-16,-23 0 0 0,27-8-12 16,-26 0 4-16,17-8-4 15,-27 0 4-15,41-11 0 16,-36 3 0-16,22-20-8 16,-22 12 4-16,-13 4-4 15,-19 4 4-15,1 8 0 16,-14 4 4-16,-5 8-8 15,-12 0 4-15,-1 4 0 16,-9 0 0-16,5 4 0 16,-9-4 0-16,9 8 0 15,-14 0 4-15,0 20-4 16,-4-13 4-16,0 21 0 16,-5-8 4-16,-4 16-12 15,0-8 0-15,-5 7-20 16,1-11 4-16,4-4-64 0,-5-4 4 15,1-16-64-15,-1 0 4 16,1-16 76-16,-6 0 0 16,6-16 60-16,-1 4 4 15</inkml:trace>
  <inkml:trace contextRef="#ctx0" brushRef="#br0" timeOffset="265.6429">8222 5744 236 0,'-13'12'132'0,"26"20"-72"0,-13-28 0 0,9 4-40 16,-4 0 0-16,22 4-12 15,-5-4 4-15,5 11-8 16,-5-3 0-16,1 12-8 16,-6-8 4-16,1 0 12 15,5-4 0-15,-5 4 4 16,-5-4 4-16,1 0-8 15,-1 0 4-15,5-24-4 16,0 4 0-16,9-16-16 16,-5 4 0-16,5-20-140 15,-5 8 4-15,1-24-4 16,-5 13 4-16</inkml:trace>
  <inkml:trace contextRef="#ctx1" brushRef="#br0">16462 9576 0,'0'0'15,"0"0"1</inkml:trace>
  <inkml:trace contextRef="#ctx0" brushRef="#br0" timeOffset="1501.546">8630 4936 212 0,'-27'16'116'0,"27"-32"-68"0,0 16 4 0,0-12-24 16,0 4 4-16,13-8 0 15,1 0 0-15,8-8-8 16,-4 5 0-16,4 3-20 16,-4 4 0-16,0 4 4 15,0 4 0-15,4 16-8 16,-8 0 0-16,-1 8 0 15,-4-5 4-15,0 17 0 16,-4-4 0-16,-5 12-4 16,0-8 0-16,-5 4-8 15,1-5 4-15,8 5 16 16,-4-4 4-16,14-12-16 16,-1-4 4-16,14-12 0 15,-5 4 0-15,18-24-40 0,-4 8 0 16,5-8-40-16,-10 0 4 15,-4-4-40-15,-5 4 0 16,5-8 32-16,-9 5 0 16,0-5 52-16,0 4 0 15</inkml:trace>
  <inkml:trace contextRef="#ctx0" brushRef="#br0" timeOffset="1829.6996">8737 4689 224 0,'-58'-4'124'0,"0"-4"-92"0,49 4 4 0,-14 4-24 16,5 0 4-16,-8 12-8 15,3 0 0-15,1 28-8 16,-1-12 0-16,14 36 0 16,5-13 4-16,8 29-8 15,1-16 4-15,26 7 16 16,-8-11 4-16,26 0-12 15,-9-17 4-15,27-15 4 16,-9-4 4-16,36-24 16 16,-22 0 4-16,13-36-16 15,-18 9 0-15,-9-33-8 16,-17 8 4-16,-37-28-12 16,1 17 0-16,-46-29-4 15,6 21 0-15,-24 3-36 16,10 8 0-16,-22 28-80 0,12 5 4 15,-8 15-64-15,9 4 4 16</inkml:trace>
  <inkml:trace contextRef="#ctx0" brushRef="#br0" timeOffset="13153.6413">9511 5366 84 0,'5'0'48'0,"13"-4"-4"0,-18 4 4 15,13 0-8-15,1 0 0 16,12-4-20-16,-3 0 0 16,31-4-8-16,-10 0 4 15,50 0 8-15,-22 4 4 16,35-4-20-16,-22 4 0 16,59 4-8-16,-33 0 0 15,55 0 0-15,-36 0 4 0,71-8-8 16,-40 4 4-1,59-4 4-15,-55 4 0 0,81 4 0 16,-62 0 4-16,49-4-8 16,-59 0 0-16,59 0 4 15,-23 4 0-15,-22-4-4 16,-9 0 4-16,-17 8-8 16,3 0 4-16,-17 4 0 15,-9 0 4-15,-23 0-4 16,-9 0 0-16,-4 4 0 15,-9 0 4-15,-4 0 0 16,-10 0 0-16,5-4-4 16,-4 0 0-16,-9 0 0 15,-10 4 4-15,-13 8-4 16,-8-4 4-16,-1 15-8 0,-9-7 4 16,-8 16 0-16,-1-8 4 15,1 24-8-15,-1 3 4 16,-9-7 0-16,-4 4 4 15,0-4-28-15,-4-5 0 16,-10 1-56-16,-8-8 0 16,-10-4-56-16,1-5 0 15,0-3 136-15,13 0 0 16</inkml:trace>
  <inkml:trace contextRef="#ctx0" brushRef="#br0" timeOffset="13403.6581">14538 6158 216 0,'-9'0'120'0,"13"8"-92"0,-4-8 4 0,9 8-16 16,0 0 4-16,9 8-20 16,-5-4 4-16,23 7 0 15,0-3 0-15,0-4 0 16,-9-4 0-16,4-8-4 15,-4 0 0-15,0-20 12 16,0-3 0-16,-1-17-16 16,6-4 0-16,-5-8-48 15,-5 4 4-15,0 13-112 16,-8-17 0-16,-14 8 140 0,0 8 4 16</inkml:trace>
  <inkml:trace contextRef="#ctx0" brushRef="#br0" timeOffset="14013.0801">13195 4677 148 0,'-5'-12'84'0,"-48"-3"-44"0,44 11 4 15,-9 0-24-15,4 0 4 16,-3 8 4-16,3 0 4 15,-8 8-28-15,4-1 4 16,0 5-8-16,4-4 4 16,6 8 0-16,3-8 4 15,14-4-4-15,0 0 0 16,27 4 0-16,-9-4 0 16,8 4 0-16,-3 0 4 15,-5 8-4-15,-5-4 0 16,-18 12 0-16,1-5 0 0,-18 9 0 15,4-8 0-15,-14 0-40 16,5-8 0-16,-4-20-68 16,0 0 4-16,8-8-8 15,5-4 0-15</inkml:trace>
  <inkml:trace contextRef="#ctx0" brushRef="#br0" timeOffset="14309.9739">13450 4964 220 0,'49'-8'120'0,"-8"-20"-96"16,-37 24 0-16,5-8-8 16,0 4 0-16,0-12-12 15,0 4 0-15,-5-7 8 16,1 3 0-16,-5-12-4 16,0 4 4-16,-5 4-4 15,1 4 4-15,-5 12-4 0,0-4 0 16,-9 32-4-16,5-8 0 15,-1 16-4-15,5-4 4 16,14 12 0-16,-1-4 0 16,19-13-24-16,-6-3 4 15,19-16-92-15,0 0 4 16,0-12-28-16,-5 4 4 16,14-15 120-16,-9 3 4 15</inkml:trace>
  <inkml:trace contextRef="#ctx0" brushRef="#br0" timeOffset="14497.4857">13839 4359 212 0,'-18'-28'120'0,"14"20"-72"0,4 8 4 0,-4 4-44 15,-1 0 4-15,10 12-12 16,-1 0 4-16,9 20 4 16,1-4 4-16,13 31-8 15,-5-15 4-15,5 16-12 16,0-12 0-16,-5 11-68 15,-4-11 0-15,-4-8-48 16,-6-8 4-16,-3-21 68 16,-5-3 4-16</inkml:trace>
  <inkml:trace contextRef="#ctx0" brushRef="#br0" timeOffset="14638.1205">13781 4833 220 0,'-31'-16'124'0,"31"8"-64"0,0 8 4 15,9-8-32 1,0 0 4-16,27-4-28 0,-10 0 0 15,33-4-68-15,-10 0 4 16,18-4-84-16,-13 0 4 16,17 12 60-16,-12 4 0 15</inkml:trace>
  <inkml:trace contextRef="#ctx0" brushRef="#br0" timeOffset="14966.2716">14949 4634 280 0,'23'-16'152'0,"-32"0"-124"0,9 16 4 0,-14-4-28 16,5 0 0 0,-8 4-4-16,-1 0 0 0,-5 8-8 15,5 0 4-15,9 8 4 16,0 0 0-16,5 3 0 16,-1-3 0-16,19 4-4 15,-1 0 4-15,14-12 20 16,-4 0 0-16,-1-12 8 15,0 0 4-15,-4-24-12 16,0 8 4-16,-4-19-20 16,-5 7 4-16,-18-24-4 15,0 12 0-15,-27-31-12 16,9 15 4-16,-18 0-84 16,9 13 4-16,5 11-52 15,4 8 4-15,32 20 40 0,-1 0 4 16,14 16 80-16,0 0 4 15</inkml:trace>
  <inkml:trace contextRef="#ctx0" brushRef="#br0" timeOffset="15106.9039">15160 4498 312 0,'27'32'172'0,"-9"-4"-164"0,-18-24 4 16,4 8-12-16,0-4 4 15,1 8-44-15,-1 0 0 16,-4 4-32-16,0-4 4 0,-9-5-72 15,1-3 0-15</inkml:trace>
  <inkml:trace contextRef="#ctx0" brushRef="#br0" timeOffset="15435.0505">15276 4530 324 0,'-13'-56'176'0,"35"64"-168"0,-22-8 4 0,9 8-12 16,-4 0 0-16,3 8 0 16,1-4 0-16,-4 12 0 15,4-4 4-15,-5 12 0 16,-4-8 0-16,0 0 4 16,0-5 4-16,0-7 8 15,0 0 4-15,5-20-16 16,-1 0 4-16,5-11-8 0,-4 3 0 15,8-16 0-15,-4 4 0 16,13 0-8-16,1 4 4 16,4 4-24-16,-5 0 0 15,9 12-84-15,-4-4 0 16,0 8 12-16,-5 1 0 16,1 10 16-16,-1 5 0 15</inkml:trace>
  <inkml:trace contextRef="#ctx0" brushRef="#br0" timeOffset="15935.0853">15724 4061 216 0,'-36'-12'120'0,"40"20"-80"0,-4-8 4 0,0 16-32 16,0-5 4-16,14 37-8 15,-1-8 4-15,5 20-8 16,0-5 0-16,0 13-32 15,-5-12 4-15,1 3-44 16,-5-3 4-16,0-8-40 16,-5-8 0-16,-4-20 68 15,0-4 0-15,-9-12 340 32,41-92-304-32,-77 164 60 15,31-84 0-15,14 0-28 16,0 0 0-16,5 0-24 0,-1 4 4 15,14-4-12-15,-4 4 4 16,8-4 0-16,-4 0 0 16,9 0 20-16,-5 0 0 15,9 0-16-15,-8 0 4 16,8 8-4-16,1 0 0 16,21 8-12-16,-8 0 0 15,-5 24 4-15,-8-8 4 16,-1 23 0-16,-4-7 4 15,-14 28-4-15,1-16 4 16,-37 7-4-16,5-7 4 16,-22 8-4-16,9-12 4 0,-18-21-20 15,8-3 4-15,-12-36-116 16,3 0 0-16,-8-39-8 16,9 7 4-16,-5-16 68 15,14 12 0-15</inkml:trace>
  <inkml:trace contextRef="#ctx0" brushRef="#br0" timeOffset="16075.7208">15236 4108 284 0,'-14'0'156'0,"41"-12"-156"16,-22 8 4-16,22-8-132 15,-5 5 0-15,50-9 40 16,-14 0 0-16</inkml:trace>
  <inkml:trace contextRef="#ctx0" brushRef="#br0" timeOffset="16560.1289">17313 4403 256 0,'-18'-4'140'0,"13"-8"-88"0,5 12 4 0,-13-8-48 15,4 0 0-15,-14 0-12 16,6 4 4-16,-15 12-8 16,5 0 4-16,-4 16 4 15,9-4 0-15,8 8-4 16,1-5 4-16,26 5 0 16,-4-8 4-16,9-8 12 15,0 0 4-15,0-12 12 16,0 0 0-16,-9-24-12 15,-5 4 0-15,-13-35-12 16,0 11 4-16,-22-32-12 16,9 13 0-16,-5-17-8 0,4 20 4 15,-3 9-116-15,8 7 4 16,13 16-36-16,1 8 0 16,31 20 100-16,-1 0 4 15</inkml:trace>
  <inkml:trace contextRef="#ctx0" brushRef="#br0" timeOffset="16716.3911">17384 4319 284 0,'27'24'156'0,"9"-8"-88"0,-32-16 4 0,5 12-56 15,0 0 0-15,0 8-12 16,-4-4 4-16,-5 4-16 16,0 0 4-16,-5-5-80 15,1 1 4-15,-1-16-68 16,5 0 0-16,-9-20 76 15,0 9 4-15</inkml:trace>
  <inkml:trace contextRef="#ctx0" brushRef="#br0" timeOffset="17544.5745">17017 3973 176 0,'-4'-40'96'0,"4"-4"-28"16,0 36 4-16,0-3-36 15,0-1 4-15,0 4-16 16,0 0 0-16,4 12-4 15,1 0 4-15,4 27-16 16,0-3 0-16,4 36-8 16,0-8 0-16,1 23 0 15,-5-15 4-15,0 8 0 16,0-9 0-16,-5-3 4 0,1-12 0 16,-1-12 4-16,1-1 0 15,4-23-12-15,-5 0 0 16,-4-20-4-16,0 0 4 15,9-16 0-15,0 9 4 16,4-9-16-16,1 4 4 16,4 4 4-16,-5 0 4 0,5 12-4 15,0 0 4 1,0 12 0-16,-5-4 0 0,-4 16 0 16,0-4 0-16,-9 8 4 15,0-4 0-15,-9 7 0 16,5-7 4-16,-10 0 12 15,1-4 0-15,-5-4-20 16,5-4 4-16,-1-8-20 16,1 0 4-16,4-8-120 15,0 0 0-15,9 4-8 16,0 4 0-16,0-12 88 16,0 4 0-16</inkml:trace>
  <inkml:trace contextRef="#ctx0" brushRef="#br0" timeOffset="17794.592">17411 4371 176 0,'-18'-20'96'0,"36"-16"-80"0,-18 28 0 16,0-4 4-16,0 4 0 16,5 0 16-16,-1 0 0 15,-4 16-8-15,0-4 4 16,0 16-4-16,0-4 0 15,0 20-4-15,0-4 0 16,4 12-16-16,-4-9 4 16,5 9-4-16,-1-8 4 15,1-8-104-15,-1-8 4 16,-4-16-60-16,0 0 4 16,-13-4 72-16,0 0 0 0</inkml:trace>
  <inkml:trace contextRef="#ctx0" brushRef="#br0" timeOffset="17997.7363">17362 4073 276 0,'9'-8'152'0,"13"-8"-116"15,-22 12 0-15,18-4-36 16,-5 0 4-16,5 0-88 15,0-4 4-15,0 8-84 16,0 0 0-16,4-8 160 16,-4 4 0-16</inkml:trace>
  <inkml:trace contextRef="#ctx0" brushRef="#br0" timeOffset="18247.7563">17756 3535 236 0,'0'-8'128'0,"4"40"-64"0,-4-28 0 16,0 20-24-16,0-4 4 15,5 28-8-15,-1-9 4 16,5 33-36-16,-4-8 0 0,12 31-4 16,1-19 4-16,0 19 4 15,0-23 0-15,-13 0-112 16,-1-9 0-16,-4-15-40 15,0-8 4 1,-9-28 52 0,5-4 0-16</inkml:trace>
  <inkml:trace contextRef="#ctx0" brushRef="#br0" timeOffset="18372.7567">17653 4351 292 0,'-14'-4'160'0,"28"-4"-64"15,-14 8 0-15,18-12-24 16,-5 4 0-16,32-12-48 15,-5 4 0-15,27-3-20 16,-13-1 0-16,13-4-156 16,-9 4 0-16,18 0-56 0,-8 4 4 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837ACB-247F-49B5-B960-EEFFB132B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052288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>
          <a:xfrm>
            <a:off x="0" y="1"/>
            <a:ext cx="3962399" cy="34409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2918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Perform the write of 0xFACE into F in the $</a:t>
            </a:r>
          </a:p>
          <a:p>
            <a:pPr marL="171450" indent="-171450">
              <a:buFontTx/>
              <a:buChar char="-"/>
            </a:pPr>
            <a:r>
              <a:rPr lang="en-US" dirty="0"/>
              <a:t>Set the dirty bit because using write-back and writing new data to $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9656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Write hit example</a:t>
            </a:r>
          </a:p>
          <a:p>
            <a:pPr marL="171450" indent="-171450">
              <a:buFontTx/>
              <a:buChar char="-"/>
            </a:pPr>
            <a:r>
              <a:rPr lang="en-US" dirty="0"/>
              <a:t>F is in $</a:t>
            </a:r>
          </a:p>
          <a:p>
            <a:pPr marL="171450" indent="-171450">
              <a:buFontTx/>
              <a:buChar char="-"/>
            </a:pPr>
            <a:r>
              <a:rPr lang="en-US" dirty="0"/>
              <a:t>But, write a new value into the block</a:t>
            </a:r>
          </a:p>
          <a:p>
            <a:pPr marL="171450" indent="-171450">
              <a:buFontTx/>
              <a:buChar char="-"/>
            </a:pPr>
            <a:r>
              <a:rPr lang="en-US" dirty="0"/>
              <a:t>F remains dirty (dirty bit = 1)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5892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Read miss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013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r>
              <a:rPr lang="en-US" dirty="0"/>
              <a:t>Write back F to memory since it was dirty</a:t>
            </a:r>
          </a:p>
          <a:p>
            <a:pPr marL="228600" indent="-228600">
              <a:buAutoNum type="arabicPeriod"/>
            </a:pPr>
            <a:r>
              <a:rPr lang="en-US" dirty="0"/>
              <a:t>Load G to $ (read miss)</a:t>
            </a:r>
          </a:p>
          <a:p>
            <a:pPr marL="685800" lvl="1" indent="-228600">
              <a:buAutoNum type="arabicPeriod"/>
            </a:pPr>
            <a:r>
              <a:rPr lang="en-US" dirty="0"/>
              <a:t>Dirty bit remains unset (0) since data in $ is same as data in memory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6536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Subscript indices given</a:t>
            </a:r>
            <a:r>
              <a:rPr lang="en-US" baseline="0" dirty="0"/>
              <a:t> in (</a:t>
            </a:r>
            <a:r>
              <a:rPr lang="en-US" baseline="0" dirty="0" err="1"/>
              <a:t>row,col</a:t>
            </a:r>
            <a:r>
              <a:rPr lang="en-US" baseline="0" dirty="0"/>
              <a:t>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7192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</a:t>
            </a:r>
            <a:r>
              <a:rPr lang="en-US" baseline="0" dirty="0"/>
              <a:t> the += leads to an additional read of matrix C</a:t>
            </a:r>
          </a:p>
          <a:p>
            <a:endParaRPr lang="en-US" baseline="0" dirty="0"/>
          </a:p>
          <a:p>
            <a:pPr marL="228600" indent="-228600">
              <a:buAutoNum type="arabicPeriod"/>
            </a:pPr>
            <a:r>
              <a:rPr lang="en-US" baseline="0" dirty="0"/>
              <a:t>Read A</a:t>
            </a:r>
          </a:p>
          <a:p>
            <a:pPr marL="228600" indent="-228600">
              <a:buAutoNum type="arabicPeriod"/>
            </a:pPr>
            <a:r>
              <a:rPr lang="en-US" baseline="0" dirty="0"/>
              <a:t>Read B</a:t>
            </a:r>
          </a:p>
          <a:p>
            <a:pPr marL="228600" indent="-228600">
              <a:buAutoNum type="arabicPeriod"/>
            </a:pPr>
            <a:r>
              <a:rPr lang="en-US" baseline="0" dirty="0"/>
              <a:t>Read C</a:t>
            </a:r>
          </a:p>
          <a:p>
            <a:pPr marL="228600" indent="-228600">
              <a:buAutoNum type="arabicPeriod"/>
            </a:pPr>
            <a:r>
              <a:rPr lang="en-US" baseline="0" dirty="0"/>
              <a:t>Write C (guaranteed hit due to read of C)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6594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Each cache block holds 8 matrix elements</a:t>
            </a:r>
          </a:p>
          <a:p>
            <a:endParaRPr lang="en-US" dirty="0"/>
          </a:p>
          <a:p>
            <a:r>
              <a:rPr lang="en-US" dirty="0"/>
              <a:t>A has good spatial locality</a:t>
            </a:r>
          </a:p>
          <a:p>
            <a:pPr marL="171450" indent="-171450">
              <a:buFontTx/>
              <a:buChar char="-"/>
            </a:pPr>
            <a:r>
              <a:rPr lang="en-US" dirty="0"/>
              <a:t>Stride 1</a:t>
            </a:r>
          </a:p>
          <a:p>
            <a:r>
              <a:rPr lang="en-US" dirty="0"/>
              <a:t>B has poor spatial locality</a:t>
            </a:r>
          </a:p>
          <a:p>
            <a:pPr marL="171450" indent="-171450">
              <a:buFontTx/>
              <a:buChar char="-"/>
            </a:pPr>
            <a:r>
              <a:rPr lang="en-US" dirty="0"/>
              <a:t>Stride n</a:t>
            </a:r>
          </a:p>
          <a:p>
            <a:pPr marL="171450" indent="-171450">
              <a:buFontTx/>
              <a:buChar char="-"/>
            </a:pPr>
            <a:r>
              <a:rPr lang="en-US" dirty="0"/>
              <a:t>By the time element n+1 is accessed, block has been kicked out of $</a:t>
            </a:r>
          </a:p>
          <a:p>
            <a:endParaRPr lang="en-US" dirty="0"/>
          </a:p>
          <a:p>
            <a:r>
              <a:rPr lang="en-US" dirty="0"/>
              <a:t>Iteration:</a:t>
            </a:r>
          </a:p>
          <a:p>
            <a:pPr marL="171450" indent="-171450">
              <a:buFontTx/>
              <a:buChar char="-"/>
            </a:pPr>
            <a:r>
              <a:rPr lang="en-US" dirty="0"/>
              <a:t>A = n/8</a:t>
            </a:r>
          </a:p>
          <a:p>
            <a:pPr marL="171450" indent="-171450">
              <a:buFontTx/>
              <a:buChar char="-"/>
            </a:pPr>
            <a:r>
              <a:rPr lang="en-US" dirty="0"/>
              <a:t>B = 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365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Red portions show the blocks that are remaining in the $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5712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B4F305-E6A0-494F-A556-0C7356E06F7B}" type="slidenum">
              <a:rPr lang="he-IL"/>
              <a:pPr/>
              <a:t>24</a:t>
            </a:fld>
            <a:endParaRPr lang="he-IL"/>
          </a:p>
        </p:txBody>
      </p:sp>
      <p:sp>
        <p:nvSpPr>
          <p:cNvPr id="70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1597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891386-AD18-A047-92D2-9C49A28809A1}" type="slidenum">
              <a:rPr lang="he-IL"/>
              <a:pPr/>
              <a:t>25</a:t>
            </a:fld>
            <a:endParaRPr lang="he-IL"/>
          </a:p>
        </p:txBody>
      </p:sp>
      <p:sp>
        <p:nvSpPr>
          <p:cNvPr id="70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6 nested loops seems inefficient, but leads to faster code!</a:t>
            </a:r>
          </a:p>
          <a:p>
            <a:endParaRPr lang="en-US" dirty="0"/>
          </a:p>
          <a:p>
            <a:r>
              <a:rPr lang="en-US" dirty="0"/>
              <a:t>Outer three loops: loop over block matrices</a:t>
            </a:r>
          </a:p>
          <a:p>
            <a:r>
              <a:rPr lang="en-US" dirty="0"/>
              <a:t>Inner three loops: loop within block matrices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957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Divide addresses into “index” and “tag”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2720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3r</a:t>
            </a:r>
            <a:r>
              <a:rPr lang="en-US" baseline="30000" dirty="0"/>
              <a:t>2</a:t>
            </a:r>
            <a:r>
              <a:rPr lang="en-US" baseline="0" dirty="0"/>
              <a:t> &lt; C: need to be able to fit three full blocks in the cache (one for c, one for a, one for b) while executing the algorithm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7963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3r</a:t>
            </a:r>
            <a:r>
              <a:rPr lang="en-US" baseline="30000" dirty="0"/>
              <a:t>2</a:t>
            </a:r>
            <a:r>
              <a:rPr lang="en-US" baseline="0" dirty="0"/>
              <a:t> &lt; C: need to be able to fit three full blocks in the cache (one for c, one for a, one for b) while executing the algorithm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9113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3r</a:t>
            </a:r>
            <a:r>
              <a:rPr lang="en-US" baseline="30000" dirty="0"/>
              <a:t>2</a:t>
            </a:r>
            <a:r>
              <a:rPr lang="en-US" baseline="0" dirty="0"/>
              <a:t> &lt; C: need to be able to fit three full blocks in the cache (one for c, one for a, one for b) while executing the algorithm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28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8207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Generic Code -&gt; good rules of thumb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74763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Increase</a:t>
            </a:r>
            <a:r>
              <a:rPr lang="en-US" baseline="0" dirty="0"/>
              <a:t> stride size = less spatial locality = drop in throughput</a:t>
            </a:r>
          </a:p>
          <a:p>
            <a:r>
              <a:rPr lang="en-US" baseline="0" dirty="0"/>
              <a:t>Increase working set size = less temporal locality = fall out of respective caches</a:t>
            </a:r>
          </a:p>
          <a:p>
            <a:r>
              <a:rPr lang="en-US" baseline="0" dirty="0"/>
              <a:t>All caches on-chip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0627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 MB = 2^20 Bytes -&gt; m = 20 bits</a:t>
            </a:r>
          </a:p>
          <a:p>
            <a:r>
              <a:rPr lang="en-US" dirty="0"/>
              <a:t>Miss Penalty (MP) = 125 cycles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68949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Answer: C</a:t>
            </a:r>
          </a:p>
          <a:p>
            <a:endParaRPr lang="en-US" dirty="0"/>
          </a:p>
          <a:p>
            <a:r>
              <a:rPr lang="en-US" dirty="0"/>
              <a:t>2 KB = 2^11 B</a:t>
            </a:r>
          </a:p>
          <a:p>
            <a:r>
              <a:rPr lang="en-US" dirty="0"/>
              <a:t>128 B = 2^7 B</a:t>
            </a:r>
          </a:p>
          <a:p>
            <a:endParaRPr lang="en-US" dirty="0"/>
          </a:p>
          <a:p>
            <a:r>
              <a:rPr lang="en-US" dirty="0"/>
              <a:t>C/B = 2^(11-7) = 2^4 = 16 Blocks</a:t>
            </a:r>
          </a:p>
          <a:p>
            <a:endParaRPr lang="en-US" dirty="0"/>
          </a:p>
          <a:p>
            <a:r>
              <a:rPr lang="en-US" dirty="0"/>
              <a:t>E = Blocks/Sets = 16/2 = 8</a:t>
            </a:r>
          </a:p>
          <a:p>
            <a:endParaRPr lang="en-US" dirty="0"/>
          </a:p>
          <a:p>
            <a:r>
              <a:rPr lang="en-US" dirty="0"/>
              <a:t>t = m – s – b = 16 – log2(2) – log2(128) = 16 – 1 – 7 = 8 bits for tag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81714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Answer: A</a:t>
            </a:r>
          </a:p>
          <a:p>
            <a:endParaRPr lang="en-US" dirty="0"/>
          </a:p>
          <a:p>
            <a:r>
              <a:rPr lang="en-US" dirty="0"/>
              <a:t>A smaller block size pulls fewer bytes into $ on a miss, so this would increase compulsory misses</a:t>
            </a:r>
          </a:p>
          <a:p>
            <a:endParaRPr lang="en-US" dirty="0"/>
          </a:p>
          <a:p>
            <a:r>
              <a:rPr lang="en-US" dirty="0"/>
              <a:t>B: true, since higher associativity gives more options to place bocks before eviction</a:t>
            </a:r>
          </a:p>
          <a:p>
            <a:r>
              <a:rPr lang="en-US" dirty="0"/>
              <a:t>C: true, since frequently used blocks are rarely evicted, so fewer write-backs occur</a:t>
            </a:r>
          </a:p>
          <a:p>
            <a:r>
              <a:rPr lang="en-US" dirty="0"/>
              <a:t>D: true, since the main goal of a write-through cache is to keep its data consistent with the level below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20549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AR_SIZE 2048 = 2^11 </a:t>
            </a:r>
            <a:r>
              <a:rPr lang="en-US" dirty="0" err="1"/>
              <a:t>ints</a:t>
            </a:r>
            <a:r>
              <a:rPr lang="en-US" dirty="0"/>
              <a:t> = 2^13 Bytes</a:t>
            </a:r>
          </a:p>
          <a:p>
            <a:endParaRPr lang="en-US" dirty="0"/>
          </a:p>
          <a:p>
            <a:r>
              <a:rPr lang="en-US" dirty="0"/>
              <a:t>C = 2^12 Bytes = half of </a:t>
            </a:r>
            <a:r>
              <a:rPr lang="en-US" dirty="0" err="1"/>
              <a:t>int_ar</a:t>
            </a:r>
            <a:r>
              <a:rPr lang="en-US" dirty="0"/>
              <a:t>[]</a:t>
            </a:r>
          </a:p>
          <a:p>
            <a:endParaRPr lang="en-US" dirty="0"/>
          </a:p>
          <a:p>
            <a:r>
              <a:rPr lang="en-US" dirty="0"/>
              <a:t>m = 20: t = 10, s = 6, b = 4</a:t>
            </a:r>
          </a:p>
          <a:p>
            <a:endParaRPr lang="en-US" dirty="0"/>
          </a:p>
          <a:p>
            <a:r>
              <a:rPr lang="en-US" dirty="0"/>
              <a:t>Overall miss rate = ¾ * (¼) + ¼ * 0 = 3/16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46021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AR_SIZE 2048 = 2^11 </a:t>
            </a:r>
            <a:r>
              <a:rPr lang="en-US" dirty="0" err="1"/>
              <a:t>ints</a:t>
            </a:r>
            <a:r>
              <a:rPr lang="en-US" dirty="0"/>
              <a:t> = 2^13 Bytes</a:t>
            </a:r>
          </a:p>
          <a:p>
            <a:endParaRPr lang="en-US" dirty="0"/>
          </a:p>
          <a:p>
            <a:r>
              <a:rPr lang="en-US" dirty="0"/>
              <a:t>C = 2^12 Bytes = half of </a:t>
            </a:r>
            <a:r>
              <a:rPr lang="en-US" dirty="0" err="1"/>
              <a:t>int_ar</a:t>
            </a:r>
            <a:r>
              <a:rPr lang="en-US" dirty="0"/>
              <a:t>[]</a:t>
            </a:r>
          </a:p>
          <a:p>
            <a:endParaRPr lang="en-US" dirty="0"/>
          </a:p>
          <a:p>
            <a:r>
              <a:rPr lang="en-US" dirty="0"/>
              <a:t>m = 20: t = 10, s = 6, b = 4</a:t>
            </a:r>
          </a:p>
          <a:p>
            <a:endParaRPr lang="en-US" dirty="0"/>
          </a:p>
          <a:p>
            <a:r>
              <a:rPr lang="en-US" dirty="0"/>
              <a:t>Overall miss rate = ¾ * (¼) + ¼ * 0 = 3/16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1161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“Layers” of a cache:</a:t>
            </a:r>
          </a:p>
          <a:p>
            <a:pPr marL="228600" indent="-228600">
              <a:buAutoNum type="arabicParenR"/>
            </a:pPr>
            <a:r>
              <a:rPr lang="en-US" baseline="0"/>
              <a:t>Block (data)</a:t>
            </a:r>
          </a:p>
          <a:p>
            <a:pPr marL="228600" indent="-228600">
              <a:buAutoNum type="arabicParenR"/>
            </a:pPr>
            <a:r>
              <a:rPr lang="en-US" baseline="0"/>
              <a:t>Line (data + management bits)</a:t>
            </a:r>
          </a:p>
          <a:p>
            <a:pPr marL="228600" indent="-228600">
              <a:buAutoNum type="arabicParenR"/>
            </a:pPr>
            <a:r>
              <a:rPr lang="en-US" baseline="0"/>
              <a:t>Set (many lines based on associativity)</a:t>
            </a:r>
          </a:p>
          <a:p>
            <a:pPr marL="228600" indent="-228600">
              <a:buAutoNum type="arabicParenR"/>
            </a:pPr>
            <a:r>
              <a:rPr lang="en-US" baseline="0"/>
              <a:t>Cache (many sets based on cache size &amp; associativity)</a:t>
            </a:r>
            <a:endParaRPr lang="en-US"/>
          </a:p>
          <a:p>
            <a:endParaRPr lang="en-US"/>
          </a:p>
          <a:p>
            <a:r>
              <a:rPr lang="en-US"/>
              <a:t>Valid bit lets us know if this line </a:t>
            </a:r>
            <a:r>
              <a:rPr lang="en-US" dirty="0"/>
              <a:t>has </a:t>
            </a:r>
            <a:r>
              <a:rPr lang="en-US"/>
              <a:t>been initialized (“is valid”).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7006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Linux</a:t>
            </a:r>
            <a:r>
              <a:rPr lang="en-US" baseline="0" dirty="0"/>
              <a:t> Demo:  type, level, size, </a:t>
            </a:r>
            <a:r>
              <a:rPr lang="en-US" baseline="0" dirty="0" err="1"/>
              <a:t>ways_of_associativity</a:t>
            </a:r>
            <a:endParaRPr lang="en-US" baseline="0" dirty="0"/>
          </a:p>
          <a:p>
            <a:r>
              <a:rPr lang="en-US" baseline="0" dirty="0"/>
              <a:t>Windows Demo:  Purpose, </a:t>
            </a:r>
            <a:r>
              <a:rPr lang="en-US" baseline="0" dirty="0" err="1"/>
              <a:t>MaxCacheSize</a:t>
            </a:r>
            <a:r>
              <a:rPr lang="en-US" baseline="0" dirty="0"/>
              <a:t>, </a:t>
            </a:r>
            <a:r>
              <a:rPr lang="en-US" baseline="0" dirty="0" err="1"/>
              <a:t>BlockSize</a:t>
            </a:r>
            <a:r>
              <a:rPr lang="en-US" baseline="0" dirty="0"/>
              <a:t>, Associativity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37ACB-247F-49B5-B960-EEFFB132BD27}" type="slidenum">
              <a:rPr lang="en-US" smtClean="0"/>
              <a:t>39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87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1850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2940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1"/>
          <p:cNvSpPr txBox="1">
            <a:spLocks noChangeArrowheads="1"/>
          </p:cNvSpPr>
          <p:nvPr/>
        </p:nvSpPr>
        <p:spPr bwMode="auto">
          <a:xfrm>
            <a:off x="1622500" y="529993"/>
            <a:ext cx="6041774" cy="261350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8148" tIns="44074" rIns="88148" bIns="44074" anchor="ctr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64515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1238749" y="3324215"/>
            <a:ext cx="6807740" cy="3149573"/>
          </a:xfrm>
          <a:noFill/>
          <a:ln/>
        </p:spPr>
        <p:txBody>
          <a:bodyPr wrap="none" lIns="91877" tIns="45938" rIns="91877" bIns="45938" anchor="ctr"/>
          <a:lstStyle/>
          <a:p>
            <a:r>
              <a:rPr lang="en-US" dirty="0"/>
              <a:t>Why?</a:t>
            </a:r>
            <a:r>
              <a:rPr lang="en-US" baseline="0" dirty="0"/>
              <a:t> </a:t>
            </a:r>
            <a:r>
              <a:rPr lang="en-US" b="1" dirty="0"/>
              <a:t>Reuse is common</a:t>
            </a:r>
          </a:p>
          <a:p>
            <a:pPr marL="171450" indent="-171450">
              <a:buFontTx/>
              <a:buChar char="-"/>
            </a:pPr>
            <a:r>
              <a:rPr lang="en-US" dirty="0"/>
              <a:t>Typically</a:t>
            </a:r>
            <a:r>
              <a:rPr lang="en-US" baseline="0" dirty="0"/>
              <a:t> you </a:t>
            </a:r>
            <a:r>
              <a:rPr lang="en-US" dirty="0"/>
              <a:t>would read,</a:t>
            </a:r>
            <a:r>
              <a:rPr lang="en-US" baseline="0" dirty="0"/>
              <a:t> then write (</a:t>
            </a:r>
            <a:r>
              <a:rPr lang="en-US" baseline="0" dirty="0" err="1"/>
              <a:t>incr</a:t>
            </a:r>
            <a:r>
              <a:rPr lang="en-US" baseline="0" dirty="0"/>
              <a:t>)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Or after you initialize a value (say, to 0), likely read and write it again soon</a:t>
            </a:r>
          </a:p>
          <a:p>
            <a:pPr marL="171450" indent="-171450">
              <a:buFontTx/>
              <a:buChar char="-"/>
            </a:pPr>
            <a:endParaRPr lang="en-US" baseline="0" dirty="0"/>
          </a:p>
          <a:p>
            <a:pPr marL="0" indent="0">
              <a:buFontTx/>
              <a:buNone/>
            </a:pPr>
            <a:r>
              <a:rPr lang="en-US" baseline="0" dirty="0"/>
              <a:t>We will study: Write-Back + Write-Allocate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Take 469/470 to learn more about caches and cache optimizations</a:t>
            </a:r>
          </a:p>
          <a:p>
            <a:pPr marL="171450" indent="-171450">
              <a:buFontTx/>
              <a:buChar char="-"/>
            </a:pPr>
            <a:endParaRPr lang="en-US" baseline="0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9554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not showing valid bit, but assume it is set (1) for all of example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192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Write miss</a:t>
            </a:r>
          </a:p>
          <a:p>
            <a:pPr marL="228600" indent="-228600">
              <a:buAutoNum type="arabicPeriod"/>
            </a:pPr>
            <a:r>
              <a:rPr lang="en-US" dirty="0"/>
              <a:t>Check cache for F -&gt; miss</a:t>
            </a:r>
          </a:p>
          <a:p>
            <a:pPr marL="685800" lvl="1" indent="-228600">
              <a:buAutoNum type="arabicPeriod"/>
            </a:pPr>
            <a:r>
              <a:rPr lang="en-US" dirty="0"/>
              <a:t>Block G is not dirty, so data in cache is same as data in memory</a:t>
            </a:r>
          </a:p>
          <a:p>
            <a:pPr marL="228600" indent="-228600">
              <a:buAutoNum type="arabicPeriod"/>
            </a:pPr>
            <a:r>
              <a:rPr lang="en-US" dirty="0"/>
              <a:t>Fetch block into $, then write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0029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838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31520"/>
            <a:ext cx="77724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lnSpc>
                <a:spcPct val="80000"/>
              </a:lnSpc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1752600"/>
          </a:xfrm>
        </p:spPr>
        <p:txBody>
          <a:bodyPr/>
          <a:lstStyle>
            <a:lvl1pPr marL="0" indent="0" algn="r">
              <a:buNone/>
              <a:defRPr sz="32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61B0D-4F45-4C9A-931A-50F88C03B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872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4DB61B0D-4F45-4C9A-931A-50F88C03B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730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4DB61B0D-4F45-4C9A-931A-50F88C03B460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648200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110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38912"/>
            <a:ext cx="8405238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61B0D-4F45-4C9A-931A-50F88C03B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446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61B0D-4F45-4C9A-931A-50F88C03B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877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838891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83661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4B2A85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4DB61B0D-4F45-4C9A-931A-50F88C03B46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4B2A8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 dirty="0">
              <a:latin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76" y="25342"/>
            <a:ext cx="2150721" cy="16903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43643" y="-2231"/>
            <a:ext cx="130035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CSE351</a:t>
            </a:r>
            <a:r>
              <a:rPr lang="en-US" sz="900" b="0" i="0" baseline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, Winter</a:t>
            </a:r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 2018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083735" y="-2231"/>
            <a:ext cx="97655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L18:  Caches III</a:t>
            </a:r>
          </a:p>
        </p:txBody>
      </p:sp>
    </p:spTree>
    <p:extLst>
      <p:ext uri="{BB962C8B-B14F-4D97-AF65-F5344CB8AC3E}">
        <p14:creationId xmlns:p14="http://schemas.microsoft.com/office/powerpoint/2010/main" val="1233679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60000"/>
        <a:buFont typeface="Wingdings" panose="05000000000000000000" pitchFamily="2" charset="2"/>
        <a:buChar char="v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649224" indent="-28575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80000"/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itchFamily="34" charset="0"/>
        </a:defRPr>
      </a:lvl3pPr>
      <a:lvl4pPr marL="117043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–"/>
        <a:defRPr sz="2000">
          <a:solidFill>
            <a:schemeClr val="tx1"/>
          </a:solidFill>
          <a:latin typeface="Calibri" pitchFamily="34" charset="0"/>
        </a:defRPr>
      </a:lvl4pPr>
      <a:lvl5pPr marL="144475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hyperlink" Target="https://what-if.xkcd.com/111/" TargetMode="Externa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46.xml"/><Relationship Id="rId13" Type="http://schemas.openxmlformats.org/officeDocument/2006/relationships/tags" Target="../tags/tag151.xml"/><Relationship Id="rId18" Type="http://schemas.openxmlformats.org/officeDocument/2006/relationships/customXml" Target="../ink/ink7.xml"/><Relationship Id="rId3" Type="http://schemas.openxmlformats.org/officeDocument/2006/relationships/tags" Target="../tags/tag141.xml"/><Relationship Id="rId7" Type="http://schemas.openxmlformats.org/officeDocument/2006/relationships/tags" Target="../tags/tag145.xml"/><Relationship Id="rId12" Type="http://schemas.openxmlformats.org/officeDocument/2006/relationships/tags" Target="../tags/tag150.xml"/><Relationship Id="rId17" Type="http://schemas.openxmlformats.org/officeDocument/2006/relationships/notesSlide" Target="../notesSlides/notesSlide8.xml"/><Relationship Id="rId2" Type="http://schemas.openxmlformats.org/officeDocument/2006/relationships/tags" Target="../tags/tag140.xml"/><Relationship Id="rId16" Type="http://schemas.openxmlformats.org/officeDocument/2006/relationships/slideLayout" Target="../slideLayouts/slideLayout4.xml"/><Relationship Id="rId1" Type="http://schemas.openxmlformats.org/officeDocument/2006/relationships/tags" Target="../tags/tag139.xml"/><Relationship Id="rId6" Type="http://schemas.openxmlformats.org/officeDocument/2006/relationships/tags" Target="../tags/tag144.xml"/><Relationship Id="rId11" Type="http://schemas.openxmlformats.org/officeDocument/2006/relationships/tags" Target="../tags/tag149.xml"/><Relationship Id="rId5" Type="http://schemas.openxmlformats.org/officeDocument/2006/relationships/tags" Target="../tags/tag143.xml"/><Relationship Id="rId15" Type="http://schemas.openxmlformats.org/officeDocument/2006/relationships/tags" Target="../tags/tag153.xml"/><Relationship Id="rId10" Type="http://schemas.openxmlformats.org/officeDocument/2006/relationships/tags" Target="../tags/tag148.xml"/><Relationship Id="rId19" Type="http://schemas.openxmlformats.org/officeDocument/2006/relationships/image" Target="../media/image8.png"/><Relationship Id="rId4" Type="http://schemas.openxmlformats.org/officeDocument/2006/relationships/tags" Target="../tags/tag142.xml"/><Relationship Id="rId9" Type="http://schemas.openxmlformats.org/officeDocument/2006/relationships/tags" Target="../tags/tag147.xml"/><Relationship Id="rId14" Type="http://schemas.openxmlformats.org/officeDocument/2006/relationships/tags" Target="../tags/tag15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61.xml"/><Relationship Id="rId13" Type="http://schemas.openxmlformats.org/officeDocument/2006/relationships/tags" Target="../tags/tag166.xml"/><Relationship Id="rId18" Type="http://schemas.openxmlformats.org/officeDocument/2006/relationships/tags" Target="../tags/tag171.xml"/><Relationship Id="rId3" Type="http://schemas.openxmlformats.org/officeDocument/2006/relationships/tags" Target="../tags/tag156.xml"/><Relationship Id="rId21" Type="http://schemas.openxmlformats.org/officeDocument/2006/relationships/tags" Target="../tags/tag174.xml"/><Relationship Id="rId7" Type="http://schemas.openxmlformats.org/officeDocument/2006/relationships/tags" Target="../tags/tag160.xml"/><Relationship Id="rId12" Type="http://schemas.openxmlformats.org/officeDocument/2006/relationships/tags" Target="../tags/tag165.xml"/><Relationship Id="rId17" Type="http://schemas.openxmlformats.org/officeDocument/2006/relationships/tags" Target="../tags/tag170.xml"/><Relationship Id="rId25" Type="http://schemas.openxmlformats.org/officeDocument/2006/relationships/image" Target="../media/image9.png"/><Relationship Id="rId2" Type="http://schemas.openxmlformats.org/officeDocument/2006/relationships/tags" Target="../tags/tag155.xml"/><Relationship Id="rId16" Type="http://schemas.openxmlformats.org/officeDocument/2006/relationships/tags" Target="../tags/tag169.xml"/><Relationship Id="rId20" Type="http://schemas.openxmlformats.org/officeDocument/2006/relationships/tags" Target="../tags/tag173.xml"/><Relationship Id="rId1" Type="http://schemas.openxmlformats.org/officeDocument/2006/relationships/tags" Target="../tags/tag154.xml"/><Relationship Id="rId6" Type="http://schemas.openxmlformats.org/officeDocument/2006/relationships/tags" Target="../tags/tag159.xml"/><Relationship Id="rId11" Type="http://schemas.openxmlformats.org/officeDocument/2006/relationships/tags" Target="../tags/tag164.xml"/><Relationship Id="rId24" Type="http://schemas.openxmlformats.org/officeDocument/2006/relationships/customXml" Target="../ink/ink8.xml"/><Relationship Id="rId5" Type="http://schemas.openxmlformats.org/officeDocument/2006/relationships/tags" Target="../tags/tag158.xml"/><Relationship Id="rId15" Type="http://schemas.openxmlformats.org/officeDocument/2006/relationships/tags" Target="../tags/tag168.xml"/><Relationship Id="rId23" Type="http://schemas.openxmlformats.org/officeDocument/2006/relationships/notesSlide" Target="../notesSlides/notesSlide9.xml"/><Relationship Id="rId10" Type="http://schemas.openxmlformats.org/officeDocument/2006/relationships/tags" Target="../tags/tag163.xml"/><Relationship Id="rId19" Type="http://schemas.openxmlformats.org/officeDocument/2006/relationships/tags" Target="../tags/tag172.xml"/><Relationship Id="rId4" Type="http://schemas.openxmlformats.org/officeDocument/2006/relationships/tags" Target="../tags/tag157.xml"/><Relationship Id="rId9" Type="http://schemas.openxmlformats.org/officeDocument/2006/relationships/tags" Target="../tags/tag162.xml"/><Relationship Id="rId14" Type="http://schemas.openxmlformats.org/officeDocument/2006/relationships/tags" Target="../tags/tag167.xml"/><Relationship Id="rId22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82.xml"/><Relationship Id="rId13" Type="http://schemas.openxmlformats.org/officeDocument/2006/relationships/tags" Target="../tags/tag187.xml"/><Relationship Id="rId18" Type="http://schemas.openxmlformats.org/officeDocument/2006/relationships/tags" Target="../tags/tag192.xml"/><Relationship Id="rId3" Type="http://schemas.openxmlformats.org/officeDocument/2006/relationships/tags" Target="../tags/tag177.xml"/><Relationship Id="rId21" Type="http://schemas.openxmlformats.org/officeDocument/2006/relationships/tags" Target="../tags/tag195.xml"/><Relationship Id="rId7" Type="http://schemas.openxmlformats.org/officeDocument/2006/relationships/tags" Target="../tags/tag181.xml"/><Relationship Id="rId12" Type="http://schemas.openxmlformats.org/officeDocument/2006/relationships/tags" Target="../tags/tag186.xml"/><Relationship Id="rId17" Type="http://schemas.openxmlformats.org/officeDocument/2006/relationships/tags" Target="../tags/tag191.xml"/><Relationship Id="rId25" Type="http://schemas.openxmlformats.org/officeDocument/2006/relationships/image" Target="../media/image10.png"/><Relationship Id="rId2" Type="http://schemas.openxmlformats.org/officeDocument/2006/relationships/tags" Target="../tags/tag176.xml"/><Relationship Id="rId16" Type="http://schemas.openxmlformats.org/officeDocument/2006/relationships/tags" Target="../tags/tag190.xml"/><Relationship Id="rId20" Type="http://schemas.openxmlformats.org/officeDocument/2006/relationships/tags" Target="../tags/tag194.xml"/><Relationship Id="rId1" Type="http://schemas.openxmlformats.org/officeDocument/2006/relationships/tags" Target="../tags/tag175.xml"/><Relationship Id="rId6" Type="http://schemas.openxmlformats.org/officeDocument/2006/relationships/tags" Target="../tags/tag180.xml"/><Relationship Id="rId11" Type="http://schemas.openxmlformats.org/officeDocument/2006/relationships/tags" Target="../tags/tag185.xml"/><Relationship Id="rId24" Type="http://schemas.openxmlformats.org/officeDocument/2006/relationships/customXml" Target="../ink/ink9.xml"/><Relationship Id="rId5" Type="http://schemas.openxmlformats.org/officeDocument/2006/relationships/tags" Target="../tags/tag179.xml"/><Relationship Id="rId15" Type="http://schemas.openxmlformats.org/officeDocument/2006/relationships/tags" Target="../tags/tag189.xml"/><Relationship Id="rId23" Type="http://schemas.openxmlformats.org/officeDocument/2006/relationships/notesSlide" Target="../notesSlides/notesSlide10.xml"/><Relationship Id="rId10" Type="http://schemas.openxmlformats.org/officeDocument/2006/relationships/tags" Target="../tags/tag184.xml"/><Relationship Id="rId19" Type="http://schemas.openxmlformats.org/officeDocument/2006/relationships/tags" Target="../tags/tag193.xml"/><Relationship Id="rId4" Type="http://schemas.openxmlformats.org/officeDocument/2006/relationships/tags" Target="../tags/tag178.xml"/><Relationship Id="rId9" Type="http://schemas.openxmlformats.org/officeDocument/2006/relationships/tags" Target="../tags/tag183.xml"/><Relationship Id="rId14" Type="http://schemas.openxmlformats.org/officeDocument/2006/relationships/tags" Target="../tags/tag188.xml"/><Relationship Id="rId22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203.xml"/><Relationship Id="rId13" Type="http://schemas.openxmlformats.org/officeDocument/2006/relationships/tags" Target="../tags/tag208.xml"/><Relationship Id="rId18" Type="http://schemas.openxmlformats.org/officeDocument/2006/relationships/tags" Target="../tags/tag213.xml"/><Relationship Id="rId26" Type="http://schemas.openxmlformats.org/officeDocument/2006/relationships/image" Target="../media/image11.png"/><Relationship Id="rId3" Type="http://schemas.openxmlformats.org/officeDocument/2006/relationships/tags" Target="../tags/tag198.xml"/><Relationship Id="rId21" Type="http://schemas.openxmlformats.org/officeDocument/2006/relationships/tags" Target="../tags/tag216.xml"/><Relationship Id="rId7" Type="http://schemas.openxmlformats.org/officeDocument/2006/relationships/tags" Target="../tags/tag202.xml"/><Relationship Id="rId12" Type="http://schemas.openxmlformats.org/officeDocument/2006/relationships/tags" Target="../tags/tag207.xml"/><Relationship Id="rId17" Type="http://schemas.openxmlformats.org/officeDocument/2006/relationships/tags" Target="../tags/tag212.xml"/><Relationship Id="rId25" Type="http://schemas.openxmlformats.org/officeDocument/2006/relationships/customXml" Target="../ink/ink10.xml"/><Relationship Id="rId2" Type="http://schemas.openxmlformats.org/officeDocument/2006/relationships/tags" Target="../tags/tag197.xml"/><Relationship Id="rId16" Type="http://schemas.openxmlformats.org/officeDocument/2006/relationships/tags" Target="../tags/tag211.xml"/><Relationship Id="rId20" Type="http://schemas.openxmlformats.org/officeDocument/2006/relationships/tags" Target="../tags/tag215.xml"/><Relationship Id="rId1" Type="http://schemas.openxmlformats.org/officeDocument/2006/relationships/tags" Target="../tags/tag196.xml"/><Relationship Id="rId6" Type="http://schemas.openxmlformats.org/officeDocument/2006/relationships/tags" Target="../tags/tag201.xml"/><Relationship Id="rId11" Type="http://schemas.openxmlformats.org/officeDocument/2006/relationships/tags" Target="../tags/tag206.xml"/><Relationship Id="rId24" Type="http://schemas.openxmlformats.org/officeDocument/2006/relationships/notesSlide" Target="../notesSlides/notesSlide11.xml"/><Relationship Id="rId5" Type="http://schemas.openxmlformats.org/officeDocument/2006/relationships/tags" Target="../tags/tag200.xml"/><Relationship Id="rId15" Type="http://schemas.openxmlformats.org/officeDocument/2006/relationships/tags" Target="../tags/tag210.xml"/><Relationship Id="rId23" Type="http://schemas.openxmlformats.org/officeDocument/2006/relationships/slideLayout" Target="../slideLayouts/slideLayout4.xml"/><Relationship Id="rId10" Type="http://schemas.openxmlformats.org/officeDocument/2006/relationships/tags" Target="../tags/tag205.xml"/><Relationship Id="rId19" Type="http://schemas.openxmlformats.org/officeDocument/2006/relationships/tags" Target="../tags/tag214.xml"/><Relationship Id="rId4" Type="http://schemas.openxmlformats.org/officeDocument/2006/relationships/tags" Target="../tags/tag199.xml"/><Relationship Id="rId9" Type="http://schemas.openxmlformats.org/officeDocument/2006/relationships/tags" Target="../tags/tag204.xml"/><Relationship Id="rId14" Type="http://schemas.openxmlformats.org/officeDocument/2006/relationships/tags" Target="../tags/tag209.xml"/><Relationship Id="rId22" Type="http://schemas.openxmlformats.org/officeDocument/2006/relationships/tags" Target="../tags/tag21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225.xml"/><Relationship Id="rId13" Type="http://schemas.openxmlformats.org/officeDocument/2006/relationships/tags" Target="../tags/tag230.xml"/><Relationship Id="rId18" Type="http://schemas.openxmlformats.org/officeDocument/2006/relationships/tags" Target="../tags/tag237.xml"/><Relationship Id="rId26" Type="http://schemas.openxmlformats.org/officeDocument/2006/relationships/image" Target="../media/image12.png"/><Relationship Id="rId3" Type="http://schemas.openxmlformats.org/officeDocument/2006/relationships/tags" Target="../tags/tag220.xml"/><Relationship Id="rId21" Type="http://schemas.openxmlformats.org/officeDocument/2006/relationships/tags" Target="../tags/tag240.xml"/><Relationship Id="rId7" Type="http://schemas.openxmlformats.org/officeDocument/2006/relationships/tags" Target="../tags/tag224.xml"/><Relationship Id="rId12" Type="http://schemas.openxmlformats.org/officeDocument/2006/relationships/tags" Target="../tags/tag229.xml"/><Relationship Id="rId17" Type="http://schemas.openxmlformats.org/officeDocument/2006/relationships/tags" Target="../tags/tag236.xml"/><Relationship Id="rId25" Type="http://schemas.openxmlformats.org/officeDocument/2006/relationships/customXml" Target="../ink/ink11.xml"/><Relationship Id="rId2" Type="http://schemas.openxmlformats.org/officeDocument/2006/relationships/tags" Target="../tags/tag219.xml"/><Relationship Id="rId16" Type="http://schemas.openxmlformats.org/officeDocument/2006/relationships/tags" Target="../tags/tag235.xml"/><Relationship Id="rId20" Type="http://schemas.openxmlformats.org/officeDocument/2006/relationships/tags" Target="../tags/tag239.xml"/><Relationship Id="rId1" Type="http://schemas.openxmlformats.org/officeDocument/2006/relationships/tags" Target="../tags/tag218.xml"/><Relationship Id="rId6" Type="http://schemas.openxmlformats.org/officeDocument/2006/relationships/tags" Target="../tags/tag223.xml"/><Relationship Id="rId11" Type="http://schemas.openxmlformats.org/officeDocument/2006/relationships/tags" Target="../tags/tag228.xml"/><Relationship Id="rId24" Type="http://schemas.openxmlformats.org/officeDocument/2006/relationships/notesSlide" Target="../notesSlides/notesSlide12.xml"/><Relationship Id="rId5" Type="http://schemas.openxmlformats.org/officeDocument/2006/relationships/tags" Target="../tags/tag222.xml"/><Relationship Id="rId15" Type="http://schemas.openxmlformats.org/officeDocument/2006/relationships/tags" Target="../tags/tag232.xml"/><Relationship Id="rId23" Type="http://schemas.openxmlformats.org/officeDocument/2006/relationships/slideLayout" Target="../slideLayouts/slideLayout4.xml"/><Relationship Id="rId10" Type="http://schemas.openxmlformats.org/officeDocument/2006/relationships/tags" Target="../tags/tag227.xml"/><Relationship Id="rId19" Type="http://schemas.openxmlformats.org/officeDocument/2006/relationships/tags" Target="../tags/tag238.xml"/><Relationship Id="rId4" Type="http://schemas.openxmlformats.org/officeDocument/2006/relationships/tags" Target="../tags/tag221.xml"/><Relationship Id="rId9" Type="http://schemas.openxmlformats.org/officeDocument/2006/relationships/tags" Target="../tags/tag226.xml"/><Relationship Id="rId14" Type="http://schemas.openxmlformats.org/officeDocument/2006/relationships/tags" Target="../tags/tag231.xml"/><Relationship Id="rId22" Type="http://schemas.openxmlformats.org/officeDocument/2006/relationships/tags" Target="../tags/tag24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249.xml"/><Relationship Id="rId13" Type="http://schemas.openxmlformats.org/officeDocument/2006/relationships/tags" Target="../tags/tag254.xml"/><Relationship Id="rId18" Type="http://schemas.openxmlformats.org/officeDocument/2006/relationships/tags" Target="../tags/tag259.xml"/><Relationship Id="rId3" Type="http://schemas.openxmlformats.org/officeDocument/2006/relationships/tags" Target="../tags/tag244.xml"/><Relationship Id="rId21" Type="http://schemas.openxmlformats.org/officeDocument/2006/relationships/customXml" Target="../ink/ink12.xml"/><Relationship Id="rId7" Type="http://schemas.openxmlformats.org/officeDocument/2006/relationships/tags" Target="../tags/tag248.xml"/><Relationship Id="rId12" Type="http://schemas.openxmlformats.org/officeDocument/2006/relationships/tags" Target="../tags/tag253.xml"/><Relationship Id="rId17" Type="http://schemas.openxmlformats.org/officeDocument/2006/relationships/tags" Target="../tags/tag258.xml"/><Relationship Id="rId2" Type="http://schemas.openxmlformats.org/officeDocument/2006/relationships/tags" Target="../tags/tag243.xml"/><Relationship Id="rId16" Type="http://schemas.openxmlformats.org/officeDocument/2006/relationships/tags" Target="../tags/tag257.xml"/><Relationship Id="rId20" Type="http://schemas.openxmlformats.org/officeDocument/2006/relationships/notesSlide" Target="../notesSlides/notesSlide13.xml"/><Relationship Id="rId1" Type="http://schemas.openxmlformats.org/officeDocument/2006/relationships/tags" Target="../tags/tag242.xml"/><Relationship Id="rId6" Type="http://schemas.openxmlformats.org/officeDocument/2006/relationships/tags" Target="../tags/tag247.xml"/><Relationship Id="rId11" Type="http://schemas.openxmlformats.org/officeDocument/2006/relationships/tags" Target="../tags/tag252.xml"/><Relationship Id="rId5" Type="http://schemas.openxmlformats.org/officeDocument/2006/relationships/tags" Target="../tags/tag246.xml"/><Relationship Id="rId15" Type="http://schemas.openxmlformats.org/officeDocument/2006/relationships/tags" Target="../tags/tag256.xml"/><Relationship Id="rId10" Type="http://schemas.openxmlformats.org/officeDocument/2006/relationships/tags" Target="../tags/tag251.xml"/><Relationship Id="rId19" Type="http://schemas.openxmlformats.org/officeDocument/2006/relationships/slideLayout" Target="../slideLayouts/slideLayout4.xml"/><Relationship Id="rId4" Type="http://schemas.openxmlformats.org/officeDocument/2006/relationships/tags" Target="../tags/tag245.xml"/><Relationship Id="rId9" Type="http://schemas.openxmlformats.org/officeDocument/2006/relationships/tags" Target="../tags/tag250.xml"/><Relationship Id="rId14" Type="http://schemas.openxmlformats.org/officeDocument/2006/relationships/tags" Target="../tags/tag255.xml"/><Relationship Id="rId22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262.xml"/><Relationship Id="rId2" Type="http://schemas.openxmlformats.org/officeDocument/2006/relationships/tags" Target="../tags/tag261.xml"/><Relationship Id="rId1" Type="http://schemas.openxmlformats.org/officeDocument/2006/relationships/tags" Target="../tags/tag260.xml"/><Relationship Id="rId6" Type="http://schemas.openxmlformats.org/officeDocument/2006/relationships/image" Target="../media/image14.png"/><Relationship Id="rId5" Type="http://schemas.openxmlformats.org/officeDocument/2006/relationships/customXml" Target="../ink/ink13.xml"/><Relationship Id="rId4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customXml" Target="../ink/ink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customXml" Target="../ink/ink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0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6.xml"/><Relationship Id="rId5" Type="http://schemas.openxmlformats.org/officeDocument/2006/relationships/image" Target="../media/image80.png"/><Relationship Id="rId4" Type="http://schemas.openxmlformats.org/officeDocument/2006/relationships/image" Target="../media/image70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270.xml"/><Relationship Id="rId13" Type="http://schemas.openxmlformats.org/officeDocument/2006/relationships/tags" Target="../tags/tag2640.xml"/><Relationship Id="rId3" Type="http://schemas.openxmlformats.org/officeDocument/2006/relationships/tags" Target="../tags/tag265.xml"/><Relationship Id="rId34" Type="http://schemas.openxmlformats.org/officeDocument/2006/relationships/image" Target="../media/image20.png"/><Relationship Id="rId7" Type="http://schemas.openxmlformats.org/officeDocument/2006/relationships/tags" Target="../tags/tag269.xml"/><Relationship Id="rId12" Type="http://schemas.openxmlformats.org/officeDocument/2006/relationships/notesSlide" Target="../notesSlides/notesSlide16.xml"/><Relationship Id="rId33" Type="http://schemas.openxmlformats.org/officeDocument/2006/relationships/customXml" Target="../ink/ink17.xml"/><Relationship Id="rId2" Type="http://schemas.openxmlformats.org/officeDocument/2006/relationships/tags" Target="../tags/tag264.xml"/><Relationship Id="rId29" Type="http://schemas.openxmlformats.org/officeDocument/2006/relationships/tags" Target="../tags/tag5540.xml"/><Relationship Id="rId1" Type="http://schemas.openxmlformats.org/officeDocument/2006/relationships/tags" Target="../tags/tag263.xml"/><Relationship Id="rId6" Type="http://schemas.openxmlformats.org/officeDocument/2006/relationships/tags" Target="../tags/tag268.xml"/><Relationship Id="rId11" Type="http://schemas.openxmlformats.org/officeDocument/2006/relationships/slideLayout" Target="../slideLayouts/slideLayout2.xml"/><Relationship Id="rId32" Type="http://schemas.openxmlformats.org/officeDocument/2006/relationships/image" Target="../media/image110.png"/><Relationship Id="rId5" Type="http://schemas.openxmlformats.org/officeDocument/2006/relationships/tags" Target="../tags/tag267.xml"/><Relationship Id="rId10" Type="http://schemas.openxmlformats.org/officeDocument/2006/relationships/tags" Target="../tags/tag272.xml"/><Relationship Id="rId31" Type="http://schemas.openxmlformats.org/officeDocument/2006/relationships/tags" Target="../tags/tag5560.xml"/><Relationship Id="rId4" Type="http://schemas.openxmlformats.org/officeDocument/2006/relationships/tags" Target="../tags/tag266.xml"/><Relationship Id="rId9" Type="http://schemas.openxmlformats.org/officeDocument/2006/relationships/tags" Target="../tags/tag271.xml"/><Relationship Id="rId14" Type="http://schemas.openxmlformats.org/officeDocument/2006/relationships/image" Target="../media/image50.png"/><Relationship Id="rId30" Type="http://schemas.openxmlformats.org/officeDocument/2006/relationships/image" Target="../media/image10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280.xml"/><Relationship Id="rId13" Type="http://schemas.openxmlformats.org/officeDocument/2006/relationships/tags" Target="../tags/tag285.xml"/><Relationship Id="rId18" Type="http://schemas.openxmlformats.org/officeDocument/2006/relationships/tags" Target="../tags/tag290.xml"/><Relationship Id="rId3" Type="http://schemas.openxmlformats.org/officeDocument/2006/relationships/tags" Target="../tags/tag275.xml"/><Relationship Id="rId21" Type="http://schemas.openxmlformats.org/officeDocument/2006/relationships/tags" Target="../tags/tag293.xml"/><Relationship Id="rId34" Type="http://schemas.openxmlformats.org/officeDocument/2006/relationships/image" Target="../media/image120.png"/><Relationship Id="rId7" Type="http://schemas.openxmlformats.org/officeDocument/2006/relationships/tags" Target="../tags/tag279.xml"/><Relationship Id="rId12" Type="http://schemas.openxmlformats.org/officeDocument/2006/relationships/tags" Target="../tags/tag284.xml"/><Relationship Id="rId17" Type="http://schemas.openxmlformats.org/officeDocument/2006/relationships/tags" Target="../tags/tag289.xml"/><Relationship Id="rId25" Type="http://schemas.openxmlformats.org/officeDocument/2006/relationships/image" Target="../media/image61.png"/><Relationship Id="rId33" Type="http://schemas.openxmlformats.org/officeDocument/2006/relationships/tags" Target="../tags/tag5620.xml"/><Relationship Id="rId38" Type="http://schemas.openxmlformats.org/officeDocument/2006/relationships/image" Target="../media/image21.png"/><Relationship Id="rId2" Type="http://schemas.openxmlformats.org/officeDocument/2006/relationships/tags" Target="../tags/tag274.xml"/><Relationship Id="rId16" Type="http://schemas.openxmlformats.org/officeDocument/2006/relationships/tags" Target="../tags/tag288.xml"/><Relationship Id="rId20" Type="http://schemas.openxmlformats.org/officeDocument/2006/relationships/tags" Target="../tags/tag292.xml"/><Relationship Id="rId29" Type="http://schemas.openxmlformats.org/officeDocument/2006/relationships/tags" Target="../tags/tag5540.xml"/><Relationship Id="rId1" Type="http://schemas.openxmlformats.org/officeDocument/2006/relationships/tags" Target="../tags/tag273.xml"/><Relationship Id="rId6" Type="http://schemas.openxmlformats.org/officeDocument/2006/relationships/tags" Target="../tags/tag278.xml"/><Relationship Id="rId11" Type="http://schemas.openxmlformats.org/officeDocument/2006/relationships/tags" Target="../tags/tag283.xml"/><Relationship Id="rId24" Type="http://schemas.openxmlformats.org/officeDocument/2006/relationships/tags" Target="../tags/tag2740.xml"/><Relationship Id="rId32" Type="http://schemas.openxmlformats.org/officeDocument/2006/relationships/image" Target="../media/image110.png"/><Relationship Id="rId37" Type="http://schemas.openxmlformats.org/officeDocument/2006/relationships/customXml" Target="../ink/ink18.xml"/><Relationship Id="rId5" Type="http://schemas.openxmlformats.org/officeDocument/2006/relationships/tags" Target="../tags/tag277.xml"/><Relationship Id="rId15" Type="http://schemas.openxmlformats.org/officeDocument/2006/relationships/tags" Target="../tags/tag287.xml"/><Relationship Id="rId23" Type="http://schemas.openxmlformats.org/officeDocument/2006/relationships/notesSlide" Target="../notesSlides/notesSlide17.xml"/><Relationship Id="rId36" Type="http://schemas.openxmlformats.org/officeDocument/2006/relationships/image" Target="../media/image130.png"/><Relationship Id="rId10" Type="http://schemas.openxmlformats.org/officeDocument/2006/relationships/tags" Target="../tags/tag282.xml"/><Relationship Id="rId19" Type="http://schemas.openxmlformats.org/officeDocument/2006/relationships/tags" Target="../tags/tag291.xml"/><Relationship Id="rId31" Type="http://schemas.openxmlformats.org/officeDocument/2006/relationships/tags" Target="../tags/tag5560.xml"/><Relationship Id="rId4" Type="http://schemas.openxmlformats.org/officeDocument/2006/relationships/tags" Target="../tags/tag276.xml"/><Relationship Id="rId9" Type="http://schemas.openxmlformats.org/officeDocument/2006/relationships/tags" Target="../tags/tag281.xml"/><Relationship Id="rId14" Type="http://schemas.openxmlformats.org/officeDocument/2006/relationships/tags" Target="../tags/tag286.xml"/><Relationship Id="rId22" Type="http://schemas.openxmlformats.org/officeDocument/2006/relationships/slideLayout" Target="../slideLayouts/slideLayout2.xml"/><Relationship Id="rId30" Type="http://schemas.openxmlformats.org/officeDocument/2006/relationships/image" Target="../media/image100.png"/><Relationship Id="rId35" Type="http://schemas.openxmlformats.org/officeDocument/2006/relationships/tags" Target="../tags/tag5640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301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296.xml"/><Relationship Id="rId34" Type="http://schemas.openxmlformats.org/officeDocument/2006/relationships/image" Target="../media/image22.png"/><Relationship Id="rId7" Type="http://schemas.openxmlformats.org/officeDocument/2006/relationships/tags" Target="../tags/tag300.xml"/><Relationship Id="rId12" Type="http://schemas.openxmlformats.org/officeDocument/2006/relationships/tags" Target="../tags/tag305.xml"/><Relationship Id="rId33" Type="http://schemas.openxmlformats.org/officeDocument/2006/relationships/customXml" Target="../ink/ink19.xml"/><Relationship Id="rId2" Type="http://schemas.openxmlformats.org/officeDocument/2006/relationships/tags" Target="../tags/tag295.xml"/><Relationship Id="rId29" Type="http://schemas.openxmlformats.org/officeDocument/2006/relationships/tags" Target="../tags/tag5540.xml"/><Relationship Id="rId1" Type="http://schemas.openxmlformats.org/officeDocument/2006/relationships/tags" Target="../tags/tag294.xml"/><Relationship Id="rId6" Type="http://schemas.openxmlformats.org/officeDocument/2006/relationships/tags" Target="../tags/tag299.xml"/><Relationship Id="rId11" Type="http://schemas.openxmlformats.org/officeDocument/2006/relationships/tags" Target="../tags/tag304.xml"/><Relationship Id="rId32" Type="http://schemas.openxmlformats.org/officeDocument/2006/relationships/image" Target="../media/image110.png"/><Relationship Id="rId5" Type="http://schemas.openxmlformats.org/officeDocument/2006/relationships/tags" Target="../tags/tag298.xml"/><Relationship Id="rId15" Type="http://schemas.openxmlformats.org/officeDocument/2006/relationships/image" Target="../media/image71.png"/><Relationship Id="rId10" Type="http://schemas.openxmlformats.org/officeDocument/2006/relationships/tags" Target="../tags/tag303.xml"/><Relationship Id="rId31" Type="http://schemas.openxmlformats.org/officeDocument/2006/relationships/tags" Target="../tags/tag5560.xml"/><Relationship Id="rId4" Type="http://schemas.openxmlformats.org/officeDocument/2006/relationships/tags" Target="../tags/tag297.xml"/><Relationship Id="rId9" Type="http://schemas.openxmlformats.org/officeDocument/2006/relationships/tags" Target="../tags/tag302.xml"/><Relationship Id="rId14" Type="http://schemas.openxmlformats.org/officeDocument/2006/relationships/tags" Target="../tags/tag2950.xml"/><Relationship Id="rId30" Type="http://schemas.openxmlformats.org/officeDocument/2006/relationships/image" Target="../media/image10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customXml" Target="../ink/ink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customXml" Target="../ink/ink2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313.xml"/><Relationship Id="rId13" Type="http://schemas.openxmlformats.org/officeDocument/2006/relationships/tags" Target="../tags/tag318.xml"/><Relationship Id="rId18" Type="http://schemas.openxmlformats.org/officeDocument/2006/relationships/tags" Target="../tags/tag323.xml"/><Relationship Id="rId26" Type="http://schemas.openxmlformats.org/officeDocument/2006/relationships/tags" Target="../tags/tag331.xml"/><Relationship Id="rId51" Type="http://schemas.openxmlformats.org/officeDocument/2006/relationships/image" Target="../media/image230.png"/><Relationship Id="rId3" Type="http://schemas.openxmlformats.org/officeDocument/2006/relationships/tags" Target="../tags/tag308.xml"/><Relationship Id="rId21" Type="http://schemas.openxmlformats.org/officeDocument/2006/relationships/tags" Target="../tags/tag326.xml"/><Relationship Id="rId50" Type="http://schemas.openxmlformats.org/officeDocument/2006/relationships/tags" Target="../tags/tag5840.xml"/><Relationship Id="rId55" Type="http://schemas.openxmlformats.org/officeDocument/2006/relationships/image" Target="../media/image250.png"/><Relationship Id="rId7" Type="http://schemas.openxmlformats.org/officeDocument/2006/relationships/tags" Target="../tags/tag312.xml"/><Relationship Id="rId12" Type="http://schemas.openxmlformats.org/officeDocument/2006/relationships/tags" Target="../tags/tag317.xml"/><Relationship Id="rId17" Type="http://schemas.openxmlformats.org/officeDocument/2006/relationships/tags" Target="../tags/tag322.xml"/><Relationship Id="rId25" Type="http://schemas.openxmlformats.org/officeDocument/2006/relationships/tags" Target="../tags/tag330.xml"/><Relationship Id="rId59" Type="http://schemas.openxmlformats.org/officeDocument/2006/relationships/image" Target="../media/image260.png"/><Relationship Id="rId2" Type="http://schemas.openxmlformats.org/officeDocument/2006/relationships/tags" Target="../tags/tag307.xml"/><Relationship Id="rId16" Type="http://schemas.openxmlformats.org/officeDocument/2006/relationships/tags" Target="../tags/tag321.xml"/><Relationship Id="rId20" Type="http://schemas.openxmlformats.org/officeDocument/2006/relationships/tags" Target="../tags/tag325.xml"/><Relationship Id="rId29" Type="http://schemas.openxmlformats.org/officeDocument/2006/relationships/tags" Target="../tags/tag3080.xml"/><Relationship Id="rId54" Type="http://schemas.openxmlformats.org/officeDocument/2006/relationships/tags" Target="../tags/tag5860.xml"/><Relationship Id="rId1" Type="http://schemas.openxmlformats.org/officeDocument/2006/relationships/tags" Target="../tags/tag306.xml"/><Relationship Id="rId6" Type="http://schemas.openxmlformats.org/officeDocument/2006/relationships/tags" Target="../tags/tag311.xml"/><Relationship Id="rId11" Type="http://schemas.openxmlformats.org/officeDocument/2006/relationships/tags" Target="../tags/tag316.xml"/><Relationship Id="rId24" Type="http://schemas.openxmlformats.org/officeDocument/2006/relationships/tags" Target="../tags/tag329.xml"/><Relationship Id="rId53" Type="http://schemas.openxmlformats.org/officeDocument/2006/relationships/image" Target="../media/image240.png"/><Relationship Id="rId58" Type="http://schemas.openxmlformats.org/officeDocument/2006/relationships/tags" Target="../tags/tag5890.xml"/><Relationship Id="rId5" Type="http://schemas.openxmlformats.org/officeDocument/2006/relationships/tags" Target="../tags/tag310.xml"/><Relationship Id="rId15" Type="http://schemas.openxmlformats.org/officeDocument/2006/relationships/tags" Target="../tags/tag320.xml"/><Relationship Id="rId23" Type="http://schemas.openxmlformats.org/officeDocument/2006/relationships/tags" Target="../tags/tag328.xml"/><Relationship Id="rId28" Type="http://schemas.openxmlformats.org/officeDocument/2006/relationships/notesSlide" Target="../notesSlides/notesSlide20.xml"/><Relationship Id="rId57" Type="http://schemas.openxmlformats.org/officeDocument/2006/relationships/image" Target="../media/image100.png"/><Relationship Id="rId61" Type="http://schemas.openxmlformats.org/officeDocument/2006/relationships/image" Target="../media/image28.png"/><Relationship Id="rId10" Type="http://schemas.openxmlformats.org/officeDocument/2006/relationships/tags" Target="../tags/tag315.xml"/><Relationship Id="rId19" Type="http://schemas.openxmlformats.org/officeDocument/2006/relationships/tags" Target="../tags/tag324.xml"/><Relationship Id="rId52" Type="http://schemas.openxmlformats.org/officeDocument/2006/relationships/tags" Target="../tags/tag5850.xml"/><Relationship Id="rId60" Type="http://schemas.openxmlformats.org/officeDocument/2006/relationships/customXml" Target="../ink/ink22.xml"/><Relationship Id="rId4" Type="http://schemas.openxmlformats.org/officeDocument/2006/relationships/tags" Target="../tags/tag309.xml"/><Relationship Id="rId9" Type="http://schemas.openxmlformats.org/officeDocument/2006/relationships/tags" Target="../tags/tag314.xml"/><Relationship Id="rId14" Type="http://schemas.openxmlformats.org/officeDocument/2006/relationships/tags" Target="../tags/tag319.xml"/><Relationship Id="rId22" Type="http://schemas.openxmlformats.org/officeDocument/2006/relationships/tags" Target="../tags/tag327.xml"/><Relationship Id="rId27" Type="http://schemas.openxmlformats.org/officeDocument/2006/relationships/slideLayout" Target="../slideLayouts/slideLayout2.xml"/><Relationship Id="rId30" Type="http://schemas.openxmlformats.org/officeDocument/2006/relationships/image" Target="../media/image111.png"/><Relationship Id="rId56" Type="http://schemas.openxmlformats.org/officeDocument/2006/relationships/tags" Target="../tags/tag5880.xml"/></Relationships>
</file>

<file path=ppt/slides/_rels/slide27.xml.rels><?xml version="1.0" encoding="UTF-8" standalone="yes"?>
<Relationships xmlns="http://schemas.openxmlformats.org/package/2006/relationships"><Relationship Id="rId13" Type="http://schemas.openxmlformats.org/officeDocument/2006/relationships/tags" Target="../tags/tag344.xml"/><Relationship Id="rId18" Type="http://schemas.openxmlformats.org/officeDocument/2006/relationships/tags" Target="../tags/tag349.xml"/><Relationship Id="rId26" Type="http://schemas.openxmlformats.org/officeDocument/2006/relationships/tags" Target="../tags/tag357.xml"/><Relationship Id="rId39" Type="http://schemas.openxmlformats.org/officeDocument/2006/relationships/tags" Target="../tags/tag370.xml"/><Relationship Id="rId21" Type="http://schemas.openxmlformats.org/officeDocument/2006/relationships/tags" Target="../tags/tag352.xml"/><Relationship Id="rId34" Type="http://schemas.openxmlformats.org/officeDocument/2006/relationships/tags" Target="../tags/tag365.xml"/><Relationship Id="rId42" Type="http://schemas.openxmlformats.org/officeDocument/2006/relationships/tags" Target="../tags/tag373.xml"/><Relationship Id="rId47" Type="http://schemas.openxmlformats.org/officeDocument/2006/relationships/notesSlide" Target="../notesSlides/notesSlide21.xml"/><Relationship Id="rId50" Type="http://schemas.openxmlformats.org/officeDocument/2006/relationships/tags" Target="../tags/tag5840.xml"/><Relationship Id="rId55" Type="http://schemas.openxmlformats.org/officeDocument/2006/relationships/image" Target="../media/image250.png"/><Relationship Id="rId63" Type="http://schemas.openxmlformats.org/officeDocument/2006/relationships/customXml" Target="../ink/ink23.xml"/><Relationship Id="rId7" Type="http://schemas.openxmlformats.org/officeDocument/2006/relationships/tags" Target="../tags/tag338.xml"/><Relationship Id="rId2" Type="http://schemas.openxmlformats.org/officeDocument/2006/relationships/tags" Target="../tags/tag333.xml"/><Relationship Id="rId16" Type="http://schemas.openxmlformats.org/officeDocument/2006/relationships/tags" Target="../tags/tag347.xml"/><Relationship Id="rId20" Type="http://schemas.openxmlformats.org/officeDocument/2006/relationships/tags" Target="../tags/tag351.xml"/><Relationship Id="rId29" Type="http://schemas.openxmlformats.org/officeDocument/2006/relationships/tags" Target="../tags/tag360.xml"/><Relationship Id="rId41" Type="http://schemas.openxmlformats.org/officeDocument/2006/relationships/tags" Target="../tags/tag372.xml"/><Relationship Id="rId54" Type="http://schemas.openxmlformats.org/officeDocument/2006/relationships/tags" Target="../tags/tag5860.xml"/><Relationship Id="rId62" Type="http://schemas.openxmlformats.org/officeDocument/2006/relationships/tags" Target="../tags/tag5830.xml"/><Relationship Id="rId1" Type="http://schemas.openxmlformats.org/officeDocument/2006/relationships/tags" Target="../tags/tag332.xml"/><Relationship Id="rId6" Type="http://schemas.openxmlformats.org/officeDocument/2006/relationships/tags" Target="../tags/tag337.xml"/><Relationship Id="rId11" Type="http://schemas.openxmlformats.org/officeDocument/2006/relationships/tags" Target="../tags/tag342.xml"/><Relationship Id="rId24" Type="http://schemas.openxmlformats.org/officeDocument/2006/relationships/tags" Target="../tags/tag355.xml"/><Relationship Id="rId32" Type="http://schemas.openxmlformats.org/officeDocument/2006/relationships/tags" Target="../tags/tag363.xml"/><Relationship Id="rId37" Type="http://schemas.openxmlformats.org/officeDocument/2006/relationships/tags" Target="../tags/tag368.xml"/><Relationship Id="rId40" Type="http://schemas.openxmlformats.org/officeDocument/2006/relationships/tags" Target="../tags/tag371.xml"/><Relationship Id="rId45" Type="http://schemas.openxmlformats.org/officeDocument/2006/relationships/tags" Target="../tags/tag376.xml"/><Relationship Id="rId53" Type="http://schemas.openxmlformats.org/officeDocument/2006/relationships/image" Target="../media/image240.png"/><Relationship Id="rId58" Type="http://schemas.openxmlformats.org/officeDocument/2006/relationships/tags" Target="../tags/tag5890.xml"/><Relationship Id="rId5" Type="http://schemas.openxmlformats.org/officeDocument/2006/relationships/tags" Target="../tags/tag336.xml"/><Relationship Id="rId15" Type="http://schemas.openxmlformats.org/officeDocument/2006/relationships/tags" Target="../tags/tag346.xml"/><Relationship Id="rId23" Type="http://schemas.openxmlformats.org/officeDocument/2006/relationships/tags" Target="../tags/tag354.xml"/><Relationship Id="rId28" Type="http://schemas.openxmlformats.org/officeDocument/2006/relationships/tags" Target="../tags/tag359.xml"/><Relationship Id="rId36" Type="http://schemas.openxmlformats.org/officeDocument/2006/relationships/tags" Target="../tags/tag367.xml"/><Relationship Id="rId49" Type="http://schemas.openxmlformats.org/officeDocument/2006/relationships/image" Target="../media/image121.png"/><Relationship Id="rId57" Type="http://schemas.openxmlformats.org/officeDocument/2006/relationships/image" Target="../media/image100.png"/><Relationship Id="rId61" Type="http://schemas.openxmlformats.org/officeDocument/2006/relationships/image" Target="../media/image270.png"/><Relationship Id="rId10" Type="http://schemas.openxmlformats.org/officeDocument/2006/relationships/tags" Target="../tags/tag341.xml"/><Relationship Id="rId19" Type="http://schemas.openxmlformats.org/officeDocument/2006/relationships/tags" Target="../tags/tag350.xml"/><Relationship Id="rId31" Type="http://schemas.openxmlformats.org/officeDocument/2006/relationships/tags" Target="../tags/tag362.xml"/><Relationship Id="rId44" Type="http://schemas.openxmlformats.org/officeDocument/2006/relationships/tags" Target="../tags/tag375.xml"/><Relationship Id="rId52" Type="http://schemas.openxmlformats.org/officeDocument/2006/relationships/tags" Target="../tags/tag5850.xml"/><Relationship Id="rId60" Type="http://schemas.openxmlformats.org/officeDocument/2006/relationships/tags" Target="../tags/tag5820.xml"/><Relationship Id="rId4" Type="http://schemas.openxmlformats.org/officeDocument/2006/relationships/tags" Target="../tags/tag335.xml"/><Relationship Id="rId9" Type="http://schemas.openxmlformats.org/officeDocument/2006/relationships/tags" Target="../tags/tag340.xml"/><Relationship Id="rId14" Type="http://schemas.openxmlformats.org/officeDocument/2006/relationships/tags" Target="../tags/tag345.xml"/><Relationship Id="rId22" Type="http://schemas.openxmlformats.org/officeDocument/2006/relationships/tags" Target="../tags/tag353.xml"/><Relationship Id="rId27" Type="http://schemas.openxmlformats.org/officeDocument/2006/relationships/tags" Target="../tags/tag358.xml"/><Relationship Id="rId30" Type="http://schemas.openxmlformats.org/officeDocument/2006/relationships/tags" Target="../tags/tag361.xml"/><Relationship Id="rId35" Type="http://schemas.openxmlformats.org/officeDocument/2006/relationships/tags" Target="../tags/tag366.xml"/><Relationship Id="rId43" Type="http://schemas.openxmlformats.org/officeDocument/2006/relationships/tags" Target="../tags/tag374.xml"/><Relationship Id="rId48" Type="http://schemas.openxmlformats.org/officeDocument/2006/relationships/tags" Target="../tags/tag3340.xml"/><Relationship Id="rId56" Type="http://schemas.openxmlformats.org/officeDocument/2006/relationships/tags" Target="../tags/tag5880.xml"/><Relationship Id="rId64" Type="http://schemas.openxmlformats.org/officeDocument/2006/relationships/image" Target="../media/image29.png"/><Relationship Id="rId8" Type="http://schemas.openxmlformats.org/officeDocument/2006/relationships/tags" Target="../tags/tag339.xml"/><Relationship Id="rId51" Type="http://schemas.openxmlformats.org/officeDocument/2006/relationships/image" Target="../media/image230.png"/><Relationship Id="rId3" Type="http://schemas.openxmlformats.org/officeDocument/2006/relationships/tags" Target="../tags/tag334.xml"/><Relationship Id="rId12" Type="http://schemas.openxmlformats.org/officeDocument/2006/relationships/tags" Target="../tags/tag343.xml"/><Relationship Id="rId17" Type="http://schemas.openxmlformats.org/officeDocument/2006/relationships/tags" Target="../tags/tag348.xml"/><Relationship Id="rId25" Type="http://schemas.openxmlformats.org/officeDocument/2006/relationships/tags" Target="../tags/tag356.xml"/><Relationship Id="rId33" Type="http://schemas.openxmlformats.org/officeDocument/2006/relationships/tags" Target="../tags/tag364.xml"/><Relationship Id="rId38" Type="http://schemas.openxmlformats.org/officeDocument/2006/relationships/tags" Target="../tags/tag369.xml"/><Relationship Id="rId46" Type="http://schemas.openxmlformats.org/officeDocument/2006/relationships/slideLayout" Target="../slideLayouts/slideLayout2.xml"/><Relationship Id="rId59" Type="http://schemas.openxmlformats.org/officeDocument/2006/relationships/image" Target="../media/image26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384.xml"/><Relationship Id="rId13" Type="http://schemas.openxmlformats.org/officeDocument/2006/relationships/tags" Target="../tags/tag389.xml"/><Relationship Id="rId18" Type="http://schemas.openxmlformats.org/officeDocument/2006/relationships/tags" Target="../tags/tag394.xml"/><Relationship Id="rId26" Type="http://schemas.openxmlformats.org/officeDocument/2006/relationships/tags" Target="../tags/tag402.xml"/><Relationship Id="rId51" Type="http://schemas.openxmlformats.org/officeDocument/2006/relationships/image" Target="../media/image230.png"/><Relationship Id="rId3" Type="http://schemas.openxmlformats.org/officeDocument/2006/relationships/tags" Target="../tags/tag379.xml"/><Relationship Id="rId21" Type="http://schemas.openxmlformats.org/officeDocument/2006/relationships/tags" Target="../tags/tag397.xml"/><Relationship Id="rId50" Type="http://schemas.openxmlformats.org/officeDocument/2006/relationships/tags" Target="../tags/tag5840.xml"/><Relationship Id="rId55" Type="http://schemas.openxmlformats.org/officeDocument/2006/relationships/image" Target="../media/image250.png"/><Relationship Id="rId7" Type="http://schemas.openxmlformats.org/officeDocument/2006/relationships/tags" Target="../tags/tag383.xml"/><Relationship Id="rId12" Type="http://schemas.openxmlformats.org/officeDocument/2006/relationships/tags" Target="../tags/tag388.xml"/><Relationship Id="rId17" Type="http://schemas.openxmlformats.org/officeDocument/2006/relationships/tags" Target="../tags/tag393.xml"/><Relationship Id="rId25" Type="http://schemas.openxmlformats.org/officeDocument/2006/relationships/tags" Target="../tags/tag401.xml"/><Relationship Id="rId59" Type="http://schemas.openxmlformats.org/officeDocument/2006/relationships/image" Target="../media/image260.png"/><Relationship Id="rId2" Type="http://schemas.openxmlformats.org/officeDocument/2006/relationships/tags" Target="../tags/tag378.xml"/><Relationship Id="rId16" Type="http://schemas.openxmlformats.org/officeDocument/2006/relationships/tags" Target="../tags/tag392.xml"/><Relationship Id="rId20" Type="http://schemas.openxmlformats.org/officeDocument/2006/relationships/tags" Target="../tags/tag396.xml"/><Relationship Id="rId29" Type="http://schemas.openxmlformats.org/officeDocument/2006/relationships/tags" Target="../tags/tag3790.xml"/><Relationship Id="rId54" Type="http://schemas.openxmlformats.org/officeDocument/2006/relationships/tags" Target="../tags/tag5860.xml"/><Relationship Id="rId1" Type="http://schemas.openxmlformats.org/officeDocument/2006/relationships/tags" Target="../tags/tag377.xml"/><Relationship Id="rId6" Type="http://schemas.openxmlformats.org/officeDocument/2006/relationships/tags" Target="../tags/tag382.xml"/><Relationship Id="rId11" Type="http://schemas.openxmlformats.org/officeDocument/2006/relationships/tags" Target="../tags/tag387.xml"/><Relationship Id="rId24" Type="http://schemas.openxmlformats.org/officeDocument/2006/relationships/tags" Target="../tags/tag400.xml"/><Relationship Id="rId53" Type="http://schemas.openxmlformats.org/officeDocument/2006/relationships/image" Target="../media/image240.png"/><Relationship Id="rId58" Type="http://schemas.openxmlformats.org/officeDocument/2006/relationships/tags" Target="../tags/tag5890.xml"/><Relationship Id="rId5" Type="http://schemas.openxmlformats.org/officeDocument/2006/relationships/tags" Target="../tags/tag381.xml"/><Relationship Id="rId15" Type="http://schemas.openxmlformats.org/officeDocument/2006/relationships/tags" Target="../tags/tag391.xml"/><Relationship Id="rId23" Type="http://schemas.openxmlformats.org/officeDocument/2006/relationships/tags" Target="../tags/tag399.xml"/><Relationship Id="rId28" Type="http://schemas.openxmlformats.org/officeDocument/2006/relationships/notesSlide" Target="../notesSlides/notesSlide22.xml"/><Relationship Id="rId57" Type="http://schemas.openxmlformats.org/officeDocument/2006/relationships/image" Target="../media/image100.png"/><Relationship Id="rId10" Type="http://schemas.openxmlformats.org/officeDocument/2006/relationships/tags" Target="../tags/tag386.xml"/><Relationship Id="rId19" Type="http://schemas.openxmlformats.org/officeDocument/2006/relationships/tags" Target="../tags/tag395.xml"/><Relationship Id="rId52" Type="http://schemas.openxmlformats.org/officeDocument/2006/relationships/tags" Target="../tags/tag5850.xml"/><Relationship Id="rId4" Type="http://schemas.openxmlformats.org/officeDocument/2006/relationships/tags" Target="../tags/tag380.xml"/><Relationship Id="rId9" Type="http://schemas.openxmlformats.org/officeDocument/2006/relationships/tags" Target="../tags/tag385.xml"/><Relationship Id="rId14" Type="http://schemas.openxmlformats.org/officeDocument/2006/relationships/tags" Target="../tags/tag390.xml"/><Relationship Id="rId22" Type="http://schemas.openxmlformats.org/officeDocument/2006/relationships/tags" Target="../tags/tag398.xml"/><Relationship Id="rId27" Type="http://schemas.openxmlformats.org/officeDocument/2006/relationships/slideLayout" Target="../slideLayouts/slideLayout2.xml"/><Relationship Id="rId30" Type="http://schemas.openxmlformats.org/officeDocument/2006/relationships/image" Target="../media/image131.png"/><Relationship Id="rId56" Type="http://schemas.openxmlformats.org/officeDocument/2006/relationships/tags" Target="../tags/tag588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405.xml"/><Relationship Id="rId2" Type="http://schemas.openxmlformats.org/officeDocument/2006/relationships/tags" Target="../tags/tag404.xml"/><Relationship Id="rId1" Type="http://schemas.openxmlformats.org/officeDocument/2006/relationships/tags" Target="../tags/tag403.xml"/><Relationship Id="rId5" Type="http://schemas.openxmlformats.org/officeDocument/2006/relationships/notesSlide" Target="../notesSlides/notesSlide23.xml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7" Type="http://schemas.openxmlformats.org/officeDocument/2006/relationships/image" Target="../media/image40.emf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customXml" Target="../ink/ink1.xml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413.xml"/><Relationship Id="rId13" Type="http://schemas.openxmlformats.org/officeDocument/2006/relationships/tags" Target="../tags/tag418.xml"/><Relationship Id="rId18" Type="http://schemas.openxmlformats.org/officeDocument/2006/relationships/tags" Target="../tags/tag423.xml"/><Relationship Id="rId26" Type="http://schemas.openxmlformats.org/officeDocument/2006/relationships/customXml" Target="../ink/ink24.xml"/><Relationship Id="rId3" Type="http://schemas.openxmlformats.org/officeDocument/2006/relationships/tags" Target="../tags/tag408.xml"/><Relationship Id="rId21" Type="http://schemas.openxmlformats.org/officeDocument/2006/relationships/tags" Target="../tags/tag426.xml"/><Relationship Id="rId7" Type="http://schemas.openxmlformats.org/officeDocument/2006/relationships/tags" Target="../tags/tag412.xml"/><Relationship Id="rId12" Type="http://schemas.openxmlformats.org/officeDocument/2006/relationships/tags" Target="../tags/tag417.xml"/><Relationship Id="rId17" Type="http://schemas.openxmlformats.org/officeDocument/2006/relationships/tags" Target="../tags/tag422.xml"/><Relationship Id="rId25" Type="http://schemas.openxmlformats.org/officeDocument/2006/relationships/chart" Target="../charts/chart1.xml"/><Relationship Id="rId2" Type="http://schemas.openxmlformats.org/officeDocument/2006/relationships/tags" Target="../tags/tag407.xml"/><Relationship Id="rId16" Type="http://schemas.openxmlformats.org/officeDocument/2006/relationships/tags" Target="../tags/tag421.xml"/><Relationship Id="rId20" Type="http://schemas.openxmlformats.org/officeDocument/2006/relationships/tags" Target="../tags/tag425.xml"/><Relationship Id="rId1" Type="http://schemas.openxmlformats.org/officeDocument/2006/relationships/tags" Target="../tags/tag406.xml"/><Relationship Id="rId6" Type="http://schemas.openxmlformats.org/officeDocument/2006/relationships/tags" Target="../tags/tag411.xml"/><Relationship Id="rId11" Type="http://schemas.openxmlformats.org/officeDocument/2006/relationships/tags" Target="../tags/tag416.xml"/><Relationship Id="rId24" Type="http://schemas.openxmlformats.org/officeDocument/2006/relationships/notesSlide" Target="../notesSlides/notesSlide24.xml"/><Relationship Id="rId5" Type="http://schemas.openxmlformats.org/officeDocument/2006/relationships/tags" Target="../tags/tag410.xml"/><Relationship Id="rId15" Type="http://schemas.openxmlformats.org/officeDocument/2006/relationships/tags" Target="../tags/tag420.xml"/><Relationship Id="rId23" Type="http://schemas.openxmlformats.org/officeDocument/2006/relationships/slideLayout" Target="../slideLayouts/slideLayout2.xml"/><Relationship Id="rId10" Type="http://schemas.openxmlformats.org/officeDocument/2006/relationships/tags" Target="../tags/tag415.xml"/><Relationship Id="rId19" Type="http://schemas.openxmlformats.org/officeDocument/2006/relationships/tags" Target="../tags/tag424.xml"/><Relationship Id="rId4" Type="http://schemas.openxmlformats.org/officeDocument/2006/relationships/tags" Target="../tags/tag409.xml"/><Relationship Id="rId9" Type="http://schemas.openxmlformats.org/officeDocument/2006/relationships/tags" Target="../tags/tag414.xml"/><Relationship Id="rId14" Type="http://schemas.openxmlformats.org/officeDocument/2006/relationships/tags" Target="../tags/tag419.xml"/><Relationship Id="rId22" Type="http://schemas.openxmlformats.org/officeDocument/2006/relationships/tags" Target="../tags/tag427.xml"/><Relationship Id="rId27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https://www.youtube.com/embed/tgpmXX3xOrk" TargetMode="External"/><Relationship Id="rId1" Type="http://schemas.openxmlformats.org/officeDocument/2006/relationships/video" Target="https://www.youtube.com/embed/f3-z6t_xIyw" TargetMode="Externa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14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ustomXml" Target="../ink/ink25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7" Type="http://schemas.openxmlformats.org/officeDocument/2006/relationships/image" Target="../media/image31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7.xml"/><Relationship Id="rId5" Type="http://schemas.openxmlformats.org/officeDocument/2006/relationships/image" Target="../media/image30.emf"/><Relationship Id="rId4" Type="http://schemas.openxmlformats.org/officeDocument/2006/relationships/customXml" Target="../ink/ink2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7-cpu.com/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tags" Target="../tags/tag18.xml"/><Relationship Id="rId18" Type="http://schemas.openxmlformats.org/officeDocument/2006/relationships/tags" Target="../tags/tag23.xml"/><Relationship Id="rId26" Type="http://schemas.openxmlformats.org/officeDocument/2006/relationships/tags" Target="../tags/tag31.xml"/><Relationship Id="rId39" Type="http://schemas.openxmlformats.org/officeDocument/2006/relationships/tags" Target="../tags/tag44.xml"/><Relationship Id="rId21" Type="http://schemas.openxmlformats.org/officeDocument/2006/relationships/tags" Target="../tags/tag26.xml"/><Relationship Id="rId34" Type="http://schemas.openxmlformats.org/officeDocument/2006/relationships/tags" Target="../tags/tag39.xml"/><Relationship Id="rId42" Type="http://schemas.openxmlformats.org/officeDocument/2006/relationships/tags" Target="../tags/tag47.xml"/><Relationship Id="rId47" Type="http://schemas.openxmlformats.org/officeDocument/2006/relationships/tags" Target="../tags/tag52.xml"/><Relationship Id="rId50" Type="http://schemas.openxmlformats.org/officeDocument/2006/relationships/tags" Target="../tags/tag55.xml"/><Relationship Id="rId55" Type="http://schemas.openxmlformats.org/officeDocument/2006/relationships/tags" Target="../tags/tag233.xml"/><Relationship Id="rId63" Type="http://schemas.openxmlformats.org/officeDocument/2006/relationships/customXml" Target="../ink/ink2.xml"/><Relationship Id="rId7" Type="http://schemas.openxmlformats.org/officeDocument/2006/relationships/tags" Target="../tags/tag12.xml"/><Relationship Id="rId2" Type="http://schemas.openxmlformats.org/officeDocument/2006/relationships/tags" Target="../tags/tag7.xml"/><Relationship Id="rId16" Type="http://schemas.openxmlformats.org/officeDocument/2006/relationships/tags" Target="../tags/tag21.xml"/><Relationship Id="rId20" Type="http://schemas.openxmlformats.org/officeDocument/2006/relationships/tags" Target="../tags/tag25.xml"/><Relationship Id="rId29" Type="http://schemas.openxmlformats.org/officeDocument/2006/relationships/tags" Target="../tags/tag34.xml"/><Relationship Id="rId41" Type="http://schemas.openxmlformats.org/officeDocument/2006/relationships/tags" Target="../tags/tag46.xml"/><Relationship Id="rId54" Type="http://schemas.openxmlformats.org/officeDocument/2006/relationships/image" Target="../media/image312.png"/><Relationship Id="rId62" Type="http://schemas.openxmlformats.org/officeDocument/2006/relationships/image" Target="../media/image33.png"/><Relationship Id="rId1" Type="http://schemas.openxmlformats.org/officeDocument/2006/relationships/tags" Target="../tags/tag6.xml"/><Relationship Id="rId6" Type="http://schemas.openxmlformats.org/officeDocument/2006/relationships/tags" Target="../tags/tag11.xml"/><Relationship Id="rId11" Type="http://schemas.openxmlformats.org/officeDocument/2006/relationships/tags" Target="../tags/tag16.xml"/><Relationship Id="rId24" Type="http://schemas.openxmlformats.org/officeDocument/2006/relationships/tags" Target="../tags/tag29.xml"/><Relationship Id="rId32" Type="http://schemas.openxmlformats.org/officeDocument/2006/relationships/tags" Target="../tags/tag37.xml"/><Relationship Id="rId37" Type="http://schemas.openxmlformats.org/officeDocument/2006/relationships/tags" Target="../tags/tag42.xml"/><Relationship Id="rId40" Type="http://schemas.openxmlformats.org/officeDocument/2006/relationships/tags" Target="../tags/tag45.xml"/><Relationship Id="rId45" Type="http://schemas.openxmlformats.org/officeDocument/2006/relationships/tags" Target="../tags/tag50.xml"/><Relationship Id="rId53" Type="http://schemas.openxmlformats.org/officeDocument/2006/relationships/tags" Target="../tags/tag1791.xml"/><Relationship Id="rId58" Type="http://schemas.openxmlformats.org/officeDocument/2006/relationships/image" Target="../media/image36.png"/><Relationship Id="rId5" Type="http://schemas.openxmlformats.org/officeDocument/2006/relationships/tags" Target="../tags/tag10.xml"/><Relationship Id="rId15" Type="http://schemas.openxmlformats.org/officeDocument/2006/relationships/tags" Target="../tags/tag20.xml"/><Relationship Id="rId23" Type="http://schemas.openxmlformats.org/officeDocument/2006/relationships/tags" Target="../tags/tag28.xml"/><Relationship Id="rId28" Type="http://schemas.openxmlformats.org/officeDocument/2006/relationships/tags" Target="../tags/tag33.xml"/><Relationship Id="rId36" Type="http://schemas.openxmlformats.org/officeDocument/2006/relationships/tags" Target="../tags/tag41.xml"/><Relationship Id="rId49" Type="http://schemas.openxmlformats.org/officeDocument/2006/relationships/tags" Target="../tags/tag54.xml"/><Relationship Id="rId57" Type="http://schemas.openxmlformats.org/officeDocument/2006/relationships/tags" Target="../tags/tag234.xml"/><Relationship Id="rId61" Type="http://schemas.openxmlformats.org/officeDocument/2006/relationships/tags" Target="../tags/tag2070.xml"/><Relationship Id="rId10" Type="http://schemas.openxmlformats.org/officeDocument/2006/relationships/tags" Target="../tags/tag15.xml"/><Relationship Id="rId19" Type="http://schemas.openxmlformats.org/officeDocument/2006/relationships/tags" Target="../tags/tag24.xml"/><Relationship Id="rId31" Type="http://schemas.openxmlformats.org/officeDocument/2006/relationships/tags" Target="../tags/tag36.xml"/><Relationship Id="rId44" Type="http://schemas.openxmlformats.org/officeDocument/2006/relationships/tags" Target="../tags/tag49.xml"/><Relationship Id="rId52" Type="http://schemas.openxmlformats.org/officeDocument/2006/relationships/notesSlide" Target="../notesSlides/notesSlide3.xml"/><Relationship Id="rId60" Type="http://schemas.openxmlformats.org/officeDocument/2006/relationships/image" Target="../media/image320.png"/><Relationship Id="rId4" Type="http://schemas.openxmlformats.org/officeDocument/2006/relationships/tags" Target="../tags/tag9.xml"/><Relationship Id="rId9" Type="http://schemas.openxmlformats.org/officeDocument/2006/relationships/tags" Target="../tags/tag14.xml"/><Relationship Id="rId14" Type="http://schemas.openxmlformats.org/officeDocument/2006/relationships/tags" Target="../tags/tag19.xml"/><Relationship Id="rId22" Type="http://schemas.openxmlformats.org/officeDocument/2006/relationships/tags" Target="../tags/tag27.xml"/><Relationship Id="rId27" Type="http://schemas.openxmlformats.org/officeDocument/2006/relationships/tags" Target="../tags/tag32.xml"/><Relationship Id="rId30" Type="http://schemas.openxmlformats.org/officeDocument/2006/relationships/tags" Target="../tags/tag35.xml"/><Relationship Id="rId35" Type="http://schemas.openxmlformats.org/officeDocument/2006/relationships/tags" Target="../tags/tag40.xml"/><Relationship Id="rId43" Type="http://schemas.openxmlformats.org/officeDocument/2006/relationships/tags" Target="../tags/tag48.xml"/><Relationship Id="rId48" Type="http://schemas.openxmlformats.org/officeDocument/2006/relationships/tags" Target="../tags/tag53.xml"/><Relationship Id="rId56" Type="http://schemas.openxmlformats.org/officeDocument/2006/relationships/image" Target="../media/image35.png"/><Relationship Id="rId64" Type="http://schemas.openxmlformats.org/officeDocument/2006/relationships/image" Target="../media/image3.png"/><Relationship Id="rId8" Type="http://schemas.openxmlformats.org/officeDocument/2006/relationships/tags" Target="../tags/tag13.xml"/><Relationship Id="rId51" Type="http://schemas.openxmlformats.org/officeDocument/2006/relationships/slideLayout" Target="../slideLayouts/slideLayout4.xml"/><Relationship Id="rId3" Type="http://schemas.openxmlformats.org/officeDocument/2006/relationships/tags" Target="../tags/tag8.xml"/><Relationship Id="rId12" Type="http://schemas.openxmlformats.org/officeDocument/2006/relationships/tags" Target="../tags/tag17.xml"/><Relationship Id="rId17" Type="http://schemas.openxmlformats.org/officeDocument/2006/relationships/tags" Target="../tags/tag22.xml"/><Relationship Id="rId25" Type="http://schemas.openxmlformats.org/officeDocument/2006/relationships/tags" Target="../tags/tag30.xml"/><Relationship Id="rId33" Type="http://schemas.openxmlformats.org/officeDocument/2006/relationships/tags" Target="../tags/tag38.xml"/><Relationship Id="rId38" Type="http://schemas.openxmlformats.org/officeDocument/2006/relationships/tags" Target="../tags/tag43.xml"/><Relationship Id="rId46" Type="http://schemas.openxmlformats.org/officeDocument/2006/relationships/tags" Target="../tags/tag51.xml"/><Relationship Id="rId59" Type="http://schemas.openxmlformats.org/officeDocument/2006/relationships/tags" Target="../tags/tag206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tags" Target="../tags/tag68.xml"/><Relationship Id="rId18" Type="http://schemas.openxmlformats.org/officeDocument/2006/relationships/tags" Target="../tags/tag73.xml"/><Relationship Id="rId26" Type="http://schemas.openxmlformats.org/officeDocument/2006/relationships/tags" Target="../tags/tag81.xml"/><Relationship Id="rId39" Type="http://schemas.openxmlformats.org/officeDocument/2006/relationships/tags" Target="../tags/tag94.xml"/><Relationship Id="rId21" Type="http://schemas.openxmlformats.org/officeDocument/2006/relationships/tags" Target="../tags/tag76.xml"/><Relationship Id="rId34" Type="http://schemas.openxmlformats.org/officeDocument/2006/relationships/tags" Target="../tags/tag89.xml"/><Relationship Id="rId42" Type="http://schemas.openxmlformats.org/officeDocument/2006/relationships/tags" Target="../tags/tag97.xml"/><Relationship Id="rId47" Type="http://schemas.openxmlformats.org/officeDocument/2006/relationships/tags" Target="../tags/tag102.xml"/><Relationship Id="rId50" Type="http://schemas.openxmlformats.org/officeDocument/2006/relationships/tags" Target="../tags/tag105.xml"/><Relationship Id="rId55" Type="http://schemas.openxmlformats.org/officeDocument/2006/relationships/tags" Target="../tags/tag110.xml"/><Relationship Id="rId63" Type="http://schemas.openxmlformats.org/officeDocument/2006/relationships/tags" Target="../tags/tag2410.xml"/><Relationship Id="rId68" Type="http://schemas.openxmlformats.org/officeDocument/2006/relationships/image" Target="../media/image60.png"/><Relationship Id="rId7" Type="http://schemas.openxmlformats.org/officeDocument/2006/relationships/tags" Target="../tags/tag62.xml"/><Relationship Id="rId71" Type="http://schemas.openxmlformats.org/officeDocument/2006/relationships/tags" Target="../tags/tag2680.xml"/><Relationship Id="rId2" Type="http://schemas.openxmlformats.org/officeDocument/2006/relationships/tags" Target="../tags/tag57.xml"/><Relationship Id="rId16" Type="http://schemas.openxmlformats.org/officeDocument/2006/relationships/tags" Target="../tags/tag71.xml"/><Relationship Id="rId29" Type="http://schemas.openxmlformats.org/officeDocument/2006/relationships/tags" Target="../tags/tag84.xml"/><Relationship Id="rId11" Type="http://schemas.openxmlformats.org/officeDocument/2006/relationships/tags" Target="../tags/tag66.xml"/><Relationship Id="rId24" Type="http://schemas.openxmlformats.org/officeDocument/2006/relationships/tags" Target="../tags/tag79.xml"/><Relationship Id="rId32" Type="http://schemas.openxmlformats.org/officeDocument/2006/relationships/tags" Target="../tags/tag87.xml"/><Relationship Id="rId37" Type="http://schemas.openxmlformats.org/officeDocument/2006/relationships/tags" Target="../tags/tag92.xml"/><Relationship Id="rId40" Type="http://schemas.openxmlformats.org/officeDocument/2006/relationships/tags" Target="../tags/tag95.xml"/><Relationship Id="rId45" Type="http://schemas.openxmlformats.org/officeDocument/2006/relationships/tags" Target="../tags/tag100.xml"/><Relationship Id="rId53" Type="http://schemas.openxmlformats.org/officeDocument/2006/relationships/tags" Target="../tags/tag108.xml"/><Relationship Id="rId58" Type="http://schemas.openxmlformats.org/officeDocument/2006/relationships/tags" Target="../tags/tag113.xml"/><Relationship Id="rId66" Type="http://schemas.openxmlformats.org/officeDocument/2006/relationships/image" Target="../media/image37.png"/><Relationship Id="rId74" Type="http://schemas.openxmlformats.org/officeDocument/2006/relationships/image" Target="../media/image4.png"/><Relationship Id="rId5" Type="http://schemas.openxmlformats.org/officeDocument/2006/relationships/tags" Target="../tags/tag60.xml"/><Relationship Id="rId15" Type="http://schemas.openxmlformats.org/officeDocument/2006/relationships/tags" Target="../tags/tag70.xml"/><Relationship Id="rId23" Type="http://schemas.openxmlformats.org/officeDocument/2006/relationships/tags" Target="../tags/tag78.xml"/><Relationship Id="rId28" Type="http://schemas.openxmlformats.org/officeDocument/2006/relationships/tags" Target="../tags/tag83.xml"/><Relationship Id="rId36" Type="http://schemas.openxmlformats.org/officeDocument/2006/relationships/tags" Target="../tags/tag91.xml"/><Relationship Id="rId49" Type="http://schemas.openxmlformats.org/officeDocument/2006/relationships/tags" Target="../tags/tag104.xml"/><Relationship Id="rId57" Type="http://schemas.openxmlformats.org/officeDocument/2006/relationships/tags" Target="../tags/tag112.xml"/><Relationship Id="rId61" Type="http://schemas.openxmlformats.org/officeDocument/2006/relationships/tags" Target="../tags/tag2310.xml"/><Relationship Id="rId10" Type="http://schemas.openxmlformats.org/officeDocument/2006/relationships/tags" Target="../tags/tag65.xml"/><Relationship Id="rId19" Type="http://schemas.openxmlformats.org/officeDocument/2006/relationships/tags" Target="../tags/tag74.xml"/><Relationship Id="rId31" Type="http://schemas.openxmlformats.org/officeDocument/2006/relationships/tags" Target="../tags/tag86.xml"/><Relationship Id="rId44" Type="http://schemas.openxmlformats.org/officeDocument/2006/relationships/tags" Target="../tags/tag99.xml"/><Relationship Id="rId52" Type="http://schemas.openxmlformats.org/officeDocument/2006/relationships/tags" Target="../tags/tag107.xml"/><Relationship Id="rId60" Type="http://schemas.openxmlformats.org/officeDocument/2006/relationships/notesSlide" Target="../notesSlides/notesSlide4.xml"/><Relationship Id="rId65" Type="http://schemas.openxmlformats.org/officeDocument/2006/relationships/tags" Target="../tags/tag2530.xml"/><Relationship Id="rId73" Type="http://schemas.openxmlformats.org/officeDocument/2006/relationships/customXml" Target="../ink/ink3.xml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tags" Target="../tags/tag69.xml"/><Relationship Id="rId22" Type="http://schemas.openxmlformats.org/officeDocument/2006/relationships/tags" Target="../tags/tag77.xml"/><Relationship Id="rId27" Type="http://schemas.openxmlformats.org/officeDocument/2006/relationships/tags" Target="../tags/tag82.xml"/><Relationship Id="rId30" Type="http://schemas.openxmlformats.org/officeDocument/2006/relationships/tags" Target="../tags/tag85.xml"/><Relationship Id="rId35" Type="http://schemas.openxmlformats.org/officeDocument/2006/relationships/tags" Target="../tags/tag90.xml"/><Relationship Id="rId43" Type="http://schemas.openxmlformats.org/officeDocument/2006/relationships/tags" Target="../tags/tag98.xml"/><Relationship Id="rId48" Type="http://schemas.openxmlformats.org/officeDocument/2006/relationships/tags" Target="../tags/tag103.xml"/><Relationship Id="rId56" Type="http://schemas.openxmlformats.org/officeDocument/2006/relationships/tags" Target="../tags/tag111.xml"/><Relationship Id="rId64" Type="http://schemas.openxmlformats.org/officeDocument/2006/relationships/image" Target="../media/image40.png"/><Relationship Id="rId69" Type="http://schemas.openxmlformats.org/officeDocument/2006/relationships/tags" Target="../tags/tag3910.xml"/><Relationship Id="rId8" Type="http://schemas.openxmlformats.org/officeDocument/2006/relationships/tags" Target="../tags/tag63.xml"/><Relationship Id="rId51" Type="http://schemas.openxmlformats.org/officeDocument/2006/relationships/tags" Target="../tags/tag106.xml"/><Relationship Id="rId72" Type="http://schemas.openxmlformats.org/officeDocument/2006/relationships/image" Target="../media/image38.png"/><Relationship Id="rId3" Type="http://schemas.openxmlformats.org/officeDocument/2006/relationships/tags" Target="../tags/tag58.xml"/><Relationship Id="rId12" Type="http://schemas.openxmlformats.org/officeDocument/2006/relationships/tags" Target="../tags/tag67.xml"/><Relationship Id="rId17" Type="http://schemas.openxmlformats.org/officeDocument/2006/relationships/tags" Target="../tags/tag72.xml"/><Relationship Id="rId25" Type="http://schemas.openxmlformats.org/officeDocument/2006/relationships/tags" Target="../tags/tag80.xml"/><Relationship Id="rId33" Type="http://schemas.openxmlformats.org/officeDocument/2006/relationships/tags" Target="../tags/tag88.xml"/><Relationship Id="rId38" Type="http://schemas.openxmlformats.org/officeDocument/2006/relationships/tags" Target="../tags/tag93.xml"/><Relationship Id="rId46" Type="http://schemas.openxmlformats.org/officeDocument/2006/relationships/tags" Target="../tags/tag101.xml"/><Relationship Id="rId59" Type="http://schemas.openxmlformats.org/officeDocument/2006/relationships/slideLayout" Target="../slideLayouts/slideLayout4.xml"/><Relationship Id="rId67" Type="http://schemas.openxmlformats.org/officeDocument/2006/relationships/tags" Target="../tags/tag3810.xml"/><Relationship Id="rId20" Type="http://schemas.openxmlformats.org/officeDocument/2006/relationships/tags" Target="../tags/tag75.xml"/><Relationship Id="rId41" Type="http://schemas.openxmlformats.org/officeDocument/2006/relationships/tags" Target="../tags/tag96.xml"/><Relationship Id="rId54" Type="http://schemas.openxmlformats.org/officeDocument/2006/relationships/tags" Target="../tags/tag109.xml"/><Relationship Id="rId62" Type="http://schemas.openxmlformats.org/officeDocument/2006/relationships/image" Target="../media/image310.png"/><Relationship Id="rId70" Type="http://schemas.openxmlformats.org/officeDocument/2006/relationships/image" Target="../media/image70.png"/><Relationship Id="rId1" Type="http://schemas.openxmlformats.org/officeDocument/2006/relationships/tags" Target="../tags/tag56.xml"/><Relationship Id="rId6" Type="http://schemas.openxmlformats.org/officeDocument/2006/relationships/tags" Target="../tags/tag6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3" Type="http://schemas.openxmlformats.org/officeDocument/2006/relationships/tags" Target="../tags/tag116.xml"/><Relationship Id="rId7" Type="http://schemas.openxmlformats.org/officeDocument/2006/relationships/image" Target="../media/image16.png"/><Relationship Id="rId2" Type="http://schemas.openxmlformats.org/officeDocument/2006/relationships/tags" Target="../tags/tag115.xml"/><Relationship Id="rId1" Type="http://schemas.openxmlformats.org/officeDocument/2006/relationships/tags" Target="../tags/tag114.xml"/><Relationship Id="rId6" Type="http://schemas.openxmlformats.org/officeDocument/2006/relationships/tags" Target="../tags/tag3670.xml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19.xml"/><Relationship Id="rId7" Type="http://schemas.openxmlformats.org/officeDocument/2006/relationships/image" Target="../media/image6.png"/><Relationship Id="rId2" Type="http://schemas.openxmlformats.org/officeDocument/2006/relationships/tags" Target="../tags/tag118.xml"/><Relationship Id="rId1" Type="http://schemas.openxmlformats.org/officeDocument/2006/relationships/tags" Target="../tags/tag117.xml"/><Relationship Id="rId6" Type="http://schemas.openxmlformats.org/officeDocument/2006/relationships/customXml" Target="../ink/ink5.xml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13" Type="http://schemas.openxmlformats.org/officeDocument/2006/relationships/tags" Target="../tags/tag132.xml"/><Relationship Id="rId18" Type="http://schemas.openxmlformats.org/officeDocument/2006/relationships/tags" Target="../tags/tag137.xml"/><Relationship Id="rId3" Type="http://schemas.openxmlformats.org/officeDocument/2006/relationships/tags" Target="../tags/tag122.xml"/><Relationship Id="rId21" Type="http://schemas.openxmlformats.org/officeDocument/2006/relationships/notesSlide" Target="../notesSlides/notesSlide7.xml"/><Relationship Id="rId7" Type="http://schemas.openxmlformats.org/officeDocument/2006/relationships/tags" Target="../tags/tag126.xml"/><Relationship Id="rId12" Type="http://schemas.openxmlformats.org/officeDocument/2006/relationships/tags" Target="../tags/tag131.xml"/><Relationship Id="rId17" Type="http://schemas.openxmlformats.org/officeDocument/2006/relationships/tags" Target="../tags/tag136.xml"/><Relationship Id="rId2" Type="http://schemas.openxmlformats.org/officeDocument/2006/relationships/tags" Target="../tags/tag121.xml"/><Relationship Id="rId16" Type="http://schemas.openxmlformats.org/officeDocument/2006/relationships/tags" Target="../tags/tag135.xml"/><Relationship Id="rId20" Type="http://schemas.openxmlformats.org/officeDocument/2006/relationships/slideLayout" Target="../slideLayouts/slideLayout4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tags" Target="../tags/tag130.xml"/><Relationship Id="rId5" Type="http://schemas.openxmlformats.org/officeDocument/2006/relationships/tags" Target="../tags/tag124.xml"/><Relationship Id="rId15" Type="http://schemas.openxmlformats.org/officeDocument/2006/relationships/tags" Target="../tags/tag134.xml"/><Relationship Id="rId23" Type="http://schemas.openxmlformats.org/officeDocument/2006/relationships/image" Target="../media/image7.png"/><Relationship Id="rId10" Type="http://schemas.openxmlformats.org/officeDocument/2006/relationships/tags" Target="../tags/tag129.xml"/><Relationship Id="rId19" Type="http://schemas.openxmlformats.org/officeDocument/2006/relationships/tags" Target="../tags/tag138.xml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tags" Target="../tags/tag133.xml"/><Relationship Id="rId22" Type="http://schemas.openxmlformats.org/officeDocument/2006/relationships/customXml" Target="../ink/ink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304800" y="304800"/>
            <a:ext cx="7772400" cy="1470025"/>
          </a:xfrm>
        </p:spPr>
        <p:txBody>
          <a:bodyPr/>
          <a:lstStyle/>
          <a:p>
            <a:pPr marL="0" indent="0"/>
            <a:r>
              <a:rPr lang="en-US" dirty="0"/>
              <a:t>Caches III</a:t>
            </a:r>
            <a:br>
              <a:rPr lang="en-US" dirty="0"/>
            </a:br>
            <a:r>
              <a:rPr lang="en-US" sz="2000" b="0" dirty="0"/>
              <a:t>CSE 351 Winter 2018</a:t>
            </a:r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304800" y="1737360"/>
            <a:ext cx="3505200" cy="4572000"/>
          </a:xfrm>
        </p:spPr>
        <p:txBody>
          <a:bodyPr/>
          <a:lstStyle/>
          <a:p>
            <a:pPr algn="l"/>
            <a:r>
              <a:rPr lang="en-US" sz="2000" b="1" dirty="0"/>
              <a:t>Instructor:</a:t>
            </a:r>
            <a:r>
              <a:rPr lang="en-US" sz="2000" dirty="0"/>
              <a:t> </a:t>
            </a:r>
          </a:p>
          <a:p>
            <a:pPr algn="l"/>
            <a:r>
              <a:rPr lang="en-US" sz="2000" dirty="0"/>
              <a:t>Mark Wyse</a:t>
            </a:r>
          </a:p>
          <a:p>
            <a:pPr algn="l"/>
            <a:endParaRPr lang="en-US" sz="1000" dirty="0"/>
          </a:p>
          <a:p>
            <a:pPr algn="l"/>
            <a:r>
              <a:rPr lang="en-US" sz="2000" b="1" dirty="0"/>
              <a:t>Teaching Assistants:</a:t>
            </a:r>
          </a:p>
          <a:p>
            <a:pPr algn="l">
              <a:spcBef>
                <a:spcPts val="480"/>
              </a:spcBef>
            </a:pPr>
            <a:r>
              <a:rPr lang="en-US" sz="2000" dirty="0"/>
              <a:t>Kevin Bi</a:t>
            </a:r>
          </a:p>
          <a:p>
            <a:pPr algn="l">
              <a:spcBef>
                <a:spcPts val="480"/>
              </a:spcBef>
            </a:pPr>
            <a:r>
              <a:rPr lang="en-US" sz="2000" dirty="0"/>
              <a:t>Parker </a:t>
            </a:r>
            <a:r>
              <a:rPr lang="en-US" sz="2000" dirty="0" err="1"/>
              <a:t>DeWilde</a:t>
            </a:r>
            <a:endParaRPr lang="en-US" sz="2000" dirty="0"/>
          </a:p>
          <a:p>
            <a:pPr algn="l">
              <a:spcBef>
                <a:spcPts val="480"/>
              </a:spcBef>
            </a:pPr>
            <a:r>
              <a:rPr lang="en-US" sz="2000" dirty="0"/>
              <a:t>Emily </a:t>
            </a:r>
            <a:r>
              <a:rPr lang="en-US" sz="2000" dirty="0" err="1"/>
              <a:t>Furst</a:t>
            </a:r>
            <a:endParaRPr lang="en-US" sz="2000" dirty="0"/>
          </a:p>
          <a:p>
            <a:pPr algn="l">
              <a:spcBef>
                <a:spcPts val="480"/>
              </a:spcBef>
            </a:pPr>
            <a:r>
              <a:rPr lang="en-US" sz="2000" dirty="0"/>
              <a:t>Sarah House</a:t>
            </a:r>
          </a:p>
          <a:p>
            <a:pPr algn="l">
              <a:spcBef>
                <a:spcPts val="480"/>
              </a:spcBef>
            </a:pPr>
            <a:r>
              <a:rPr lang="en-US" sz="2000" dirty="0"/>
              <a:t>Waylon Huang</a:t>
            </a:r>
          </a:p>
          <a:p>
            <a:pPr algn="l">
              <a:spcBef>
                <a:spcPts val="480"/>
              </a:spcBef>
            </a:pPr>
            <a:r>
              <a:rPr lang="en-US" sz="2000" dirty="0"/>
              <a:t>Vinny </a:t>
            </a:r>
            <a:r>
              <a:rPr lang="en-US" sz="2000" dirty="0" err="1"/>
              <a:t>Palaniappan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4160890" y="5788079"/>
            <a:ext cx="3657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>
                <a:solidFill>
                  <a:srgbClr val="4B2A85"/>
                </a:solidFill>
                <a:latin typeface="Calibri" panose="020F0502020204030204" pitchFamily="34" charset="0"/>
                <a:ea typeface="Roboto" charset="0"/>
                <a:cs typeface="Calibri" panose="020F0502020204030204" pitchFamily="34" charset="0"/>
                <a:hlinkClick r:id="rId5"/>
              </a:rPr>
              <a:t>https://what-if.xkcd.com/111/</a:t>
            </a:r>
            <a:endParaRPr lang="en-US" sz="1400" b="0" dirty="0">
              <a:solidFill>
                <a:srgbClr val="4B2A85"/>
              </a:solidFill>
              <a:latin typeface="Calibri" panose="020F0502020204030204" pitchFamily="34" charset="0"/>
              <a:ea typeface="Roboto" charset="0"/>
              <a:cs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690" y="1462040"/>
            <a:ext cx="4572000" cy="432603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74337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Write-back, write-allocate example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0813B5-0B69-4299-81E1-2EA3435BD0CB}" type="slidenum">
              <a:rPr lang="en-US" smtClean="0"/>
              <a:t>10</a:t>
            </a:fld>
            <a:endParaRPr lang="en-US"/>
          </a:p>
        </p:txBody>
      </p:sp>
      <p:sp>
        <p:nvSpPr>
          <p:cNvPr id="3" name="Rectangle 2"/>
          <p:cNvSpPr/>
          <p:nvPr>
            <p:custDataLst>
              <p:tags r:id="rId2"/>
            </p:custDataLst>
          </p:nvPr>
        </p:nvSpPr>
        <p:spPr bwMode="auto">
          <a:xfrm>
            <a:off x="2614082" y="4267200"/>
            <a:ext cx="2872317" cy="2057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4" name="Rectangle 3"/>
          <p:cNvSpPr/>
          <p:nvPr>
            <p:custDataLst>
              <p:tags r:id="rId3"/>
            </p:custDataLst>
          </p:nvPr>
        </p:nvSpPr>
        <p:spPr bwMode="auto">
          <a:xfrm>
            <a:off x="1905000" y="2272391"/>
            <a:ext cx="35814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26" name="Rectangle 25"/>
          <p:cNvSpPr/>
          <p:nvPr>
            <p:custDataLst>
              <p:tags r:id="rId4"/>
            </p:custDataLst>
          </p:nvPr>
        </p:nvSpPr>
        <p:spPr bwMode="auto">
          <a:xfrm>
            <a:off x="2550593" y="2427816"/>
            <a:ext cx="2550582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0xBEEF</a:t>
            </a:r>
          </a:p>
        </p:txBody>
      </p:sp>
      <p:sp>
        <p:nvSpPr>
          <p:cNvPr id="30" name="TextBox 29"/>
          <p:cNvSpPr txBox="1"/>
          <p:nvPr>
            <p:custDataLst>
              <p:tags r:id="rId5"/>
            </p:custDataLst>
          </p:nvPr>
        </p:nvSpPr>
        <p:spPr>
          <a:xfrm>
            <a:off x="788764" y="2348591"/>
            <a:ext cx="949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Cache</a:t>
            </a:r>
          </a:p>
        </p:txBody>
      </p:sp>
      <p:sp>
        <p:nvSpPr>
          <p:cNvPr id="31" name="TextBox 30"/>
          <p:cNvSpPr txBox="1"/>
          <p:nvPr>
            <p:custDataLst>
              <p:tags r:id="rId6"/>
            </p:custDataLst>
          </p:nvPr>
        </p:nvSpPr>
        <p:spPr>
          <a:xfrm>
            <a:off x="457200" y="4343400"/>
            <a:ext cx="1280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Memory</a:t>
            </a:r>
          </a:p>
        </p:txBody>
      </p:sp>
      <p:sp>
        <p:nvSpPr>
          <p:cNvPr id="36" name="Rectangle 35"/>
          <p:cNvSpPr/>
          <p:nvPr>
            <p:custDataLst>
              <p:tags r:id="rId7"/>
            </p:custDataLst>
          </p:nvPr>
        </p:nvSpPr>
        <p:spPr bwMode="auto">
          <a:xfrm>
            <a:off x="2063757" y="2427816"/>
            <a:ext cx="484717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alibri" pitchFamily="34" charset="0"/>
              </a:rPr>
              <a:t>G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37" name="Rectangle 36"/>
          <p:cNvSpPr/>
          <p:nvPr>
            <p:custDataLst>
              <p:tags r:id="rId8"/>
            </p:custDataLst>
          </p:nvPr>
        </p:nvSpPr>
        <p:spPr bwMode="auto">
          <a:xfrm>
            <a:off x="2819401" y="4408108"/>
            <a:ext cx="2550582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0xCAFE</a:t>
            </a:r>
          </a:p>
        </p:txBody>
      </p:sp>
      <p:sp>
        <p:nvSpPr>
          <p:cNvPr id="39" name="Rectangle 38"/>
          <p:cNvSpPr/>
          <p:nvPr>
            <p:custDataLst>
              <p:tags r:id="rId9"/>
            </p:custDataLst>
          </p:nvPr>
        </p:nvSpPr>
        <p:spPr bwMode="auto">
          <a:xfrm>
            <a:off x="2813051" y="4825093"/>
            <a:ext cx="2550582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0xBEEF</a:t>
            </a:r>
          </a:p>
        </p:txBody>
      </p:sp>
      <p:sp>
        <p:nvSpPr>
          <p:cNvPr id="41" name="Rectangle 40"/>
          <p:cNvSpPr/>
          <p:nvPr>
            <p:custDataLst>
              <p:tags r:id="rId10"/>
            </p:custDataLst>
          </p:nvPr>
        </p:nvSpPr>
        <p:spPr bwMode="auto">
          <a:xfrm>
            <a:off x="5080008" y="2427816"/>
            <a:ext cx="277282" cy="304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24" name="TextBox 23"/>
          <p:cNvSpPr txBox="1"/>
          <p:nvPr>
            <p:custDataLst>
              <p:tags r:id="rId11"/>
            </p:custDataLst>
          </p:nvPr>
        </p:nvSpPr>
        <p:spPr>
          <a:xfrm>
            <a:off x="2307167" y="4328585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F</a:t>
            </a:r>
          </a:p>
        </p:txBody>
      </p:sp>
      <p:sp>
        <p:nvSpPr>
          <p:cNvPr id="42" name="TextBox 41"/>
          <p:cNvSpPr txBox="1"/>
          <p:nvPr>
            <p:custDataLst>
              <p:tags r:id="rId12"/>
            </p:custDataLst>
          </p:nvPr>
        </p:nvSpPr>
        <p:spPr>
          <a:xfrm>
            <a:off x="2300817" y="4798485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G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25" name="TextBox 24"/>
          <p:cNvSpPr txBox="1"/>
          <p:nvPr>
            <p:custDataLst>
              <p:tags r:id="rId13"/>
            </p:custDataLst>
          </p:nvPr>
        </p:nvSpPr>
        <p:spPr>
          <a:xfrm>
            <a:off x="603250" y="1280583"/>
            <a:ext cx="1859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0xFACE,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F</a:t>
            </a:r>
          </a:p>
        </p:txBody>
      </p:sp>
      <p:sp>
        <p:nvSpPr>
          <p:cNvPr id="46" name="TextBox 45"/>
          <p:cNvSpPr txBox="1"/>
          <p:nvPr>
            <p:custDataLst>
              <p:tags r:id="rId14"/>
            </p:custDataLst>
          </p:nvPr>
        </p:nvSpPr>
        <p:spPr>
          <a:xfrm>
            <a:off x="6942667" y="2434167"/>
            <a:ext cx="12043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dirty bit</a:t>
            </a:r>
          </a:p>
        </p:txBody>
      </p:sp>
      <p:cxnSp>
        <p:nvCxnSpPr>
          <p:cNvPr id="48" name="Straight Arrow Connector 47"/>
          <p:cNvCxnSpPr>
            <a:stCxn id="46" idx="1"/>
            <a:endCxn id="4" idx="3"/>
          </p:cNvCxnSpPr>
          <p:nvPr>
            <p:custDataLst>
              <p:tags r:id="rId15"/>
            </p:custDataLst>
          </p:nvPr>
        </p:nvCxnSpPr>
        <p:spPr bwMode="auto">
          <a:xfrm flipH="1" flipV="1">
            <a:off x="5486400" y="2577191"/>
            <a:ext cx="1456267" cy="87809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74A9BCCF-E8F3-42C1-B595-7A731EB2D901}"/>
                  </a:ext>
                </a:extLst>
              </p14:cNvPr>
              <p14:cNvContentPartPr/>
              <p14:nvPr/>
            </p14:nvContentPartPr>
            <p14:xfrm>
              <a:off x="609120" y="1057680"/>
              <a:ext cx="5380560" cy="40449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74A9BCCF-E8F3-42C1-B595-7A731EB2D901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99760" y="1048320"/>
                <a:ext cx="5399280" cy="4063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28648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>
            <p:custDataLst>
              <p:tags r:id="rId1"/>
            </p:custDataLst>
          </p:nvPr>
        </p:nvSpPr>
        <p:spPr bwMode="auto">
          <a:xfrm>
            <a:off x="1905000" y="2272391"/>
            <a:ext cx="35814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56" name="Rectangle 55"/>
          <p:cNvSpPr/>
          <p:nvPr>
            <p:custDataLst>
              <p:tags r:id="rId2"/>
            </p:custDataLst>
          </p:nvPr>
        </p:nvSpPr>
        <p:spPr bwMode="auto">
          <a:xfrm>
            <a:off x="2554831" y="2432054"/>
            <a:ext cx="2550582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0xBEEF</a:t>
            </a:r>
          </a:p>
        </p:txBody>
      </p:sp>
      <p:sp>
        <p:nvSpPr>
          <p:cNvPr id="57" name="Rectangle 56"/>
          <p:cNvSpPr/>
          <p:nvPr>
            <p:custDataLst>
              <p:tags r:id="rId3"/>
            </p:custDataLst>
          </p:nvPr>
        </p:nvSpPr>
        <p:spPr bwMode="auto">
          <a:xfrm>
            <a:off x="2067995" y="2432054"/>
            <a:ext cx="484717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U</a:t>
            </a:r>
          </a:p>
        </p:txBody>
      </p:sp>
      <p:sp>
        <p:nvSpPr>
          <p:cNvPr id="58" name="Rectangle 57"/>
          <p:cNvSpPr/>
          <p:nvPr>
            <p:custDataLst>
              <p:tags r:id="rId4"/>
            </p:custDataLst>
          </p:nvPr>
        </p:nvSpPr>
        <p:spPr bwMode="auto">
          <a:xfrm>
            <a:off x="5084246" y="2432054"/>
            <a:ext cx="277282" cy="304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en-US" dirty="0"/>
              <a:t>Write-back, write-allocate example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0813B5-0B69-4299-81E1-2EA3435BD0CB}" type="slidenum">
              <a:rPr lang="en-US" smtClean="0"/>
              <a:t>11</a:t>
            </a:fld>
            <a:endParaRPr lang="en-US"/>
          </a:p>
        </p:txBody>
      </p:sp>
      <p:sp>
        <p:nvSpPr>
          <p:cNvPr id="3" name="Rectangle 2"/>
          <p:cNvSpPr/>
          <p:nvPr>
            <p:custDataLst>
              <p:tags r:id="rId6"/>
            </p:custDataLst>
          </p:nvPr>
        </p:nvSpPr>
        <p:spPr bwMode="auto">
          <a:xfrm>
            <a:off x="2614082" y="4267200"/>
            <a:ext cx="2872317" cy="2057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26" name="Rectangle 25"/>
          <p:cNvSpPr/>
          <p:nvPr>
            <p:custDataLst>
              <p:tags r:id="rId7"/>
            </p:custDataLst>
          </p:nvPr>
        </p:nvSpPr>
        <p:spPr bwMode="auto">
          <a:xfrm>
            <a:off x="2550593" y="2427816"/>
            <a:ext cx="2550582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0xCAFE</a:t>
            </a:r>
          </a:p>
        </p:txBody>
      </p:sp>
      <p:sp>
        <p:nvSpPr>
          <p:cNvPr id="30" name="TextBox 29"/>
          <p:cNvSpPr txBox="1"/>
          <p:nvPr>
            <p:custDataLst>
              <p:tags r:id="rId8"/>
            </p:custDataLst>
          </p:nvPr>
        </p:nvSpPr>
        <p:spPr>
          <a:xfrm>
            <a:off x="788764" y="2348591"/>
            <a:ext cx="949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Cache</a:t>
            </a:r>
          </a:p>
        </p:txBody>
      </p:sp>
      <p:sp>
        <p:nvSpPr>
          <p:cNvPr id="31" name="TextBox 30"/>
          <p:cNvSpPr txBox="1"/>
          <p:nvPr>
            <p:custDataLst>
              <p:tags r:id="rId9"/>
            </p:custDataLst>
          </p:nvPr>
        </p:nvSpPr>
        <p:spPr>
          <a:xfrm>
            <a:off x="457200" y="4343400"/>
            <a:ext cx="1280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Memory</a:t>
            </a:r>
          </a:p>
        </p:txBody>
      </p:sp>
      <p:sp>
        <p:nvSpPr>
          <p:cNvPr id="36" name="Rectangle 35"/>
          <p:cNvSpPr/>
          <p:nvPr>
            <p:custDataLst>
              <p:tags r:id="rId10"/>
            </p:custDataLst>
          </p:nvPr>
        </p:nvSpPr>
        <p:spPr bwMode="auto">
          <a:xfrm>
            <a:off x="2063757" y="2427816"/>
            <a:ext cx="484717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alibri" pitchFamily="34" charset="0"/>
              </a:rPr>
              <a:t>F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37" name="Rectangle 36"/>
          <p:cNvSpPr/>
          <p:nvPr>
            <p:custDataLst>
              <p:tags r:id="rId11"/>
            </p:custDataLst>
          </p:nvPr>
        </p:nvSpPr>
        <p:spPr bwMode="auto">
          <a:xfrm>
            <a:off x="2819401" y="4408108"/>
            <a:ext cx="2550582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0xCAFE</a:t>
            </a:r>
          </a:p>
        </p:txBody>
      </p:sp>
      <p:sp>
        <p:nvSpPr>
          <p:cNvPr id="39" name="Rectangle 38"/>
          <p:cNvSpPr/>
          <p:nvPr>
            <p:custDataLst>
              <p:tags r:id="rId12"/>
            </p:custDataLst>
          </p:nvPr>
        </p:nvSpPr>
        <p:spPr bwMode="auto">
          <a:xfrm>
            <a:off x="2813051" y="4825093"/>
            <a:ext cx="2550582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0xBEEF</a:t>
            </a:r>
          </a:p>
        </p:txBody>
      </p:sp>
      <p:sp>
        <p:nvSpPr>
          <p:cNvPr id="41" name="Rectangle 40"/>
          <p:cNvSpPr/>
          <p:nvPr>
            <p:custDataLst>
              <p:tags r:id="rId13"/>
            </p:custDataLst>
          </p:nvPr>
        </p:nvSpPr>
        <p:spPr bwMode="auto">
          <a:xfrm>
            <a:off x="5080008" y="2427816"/>
            <a:ext cx="277282" cy="304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24" name="TextBox 23"/>
          <p:cNvSpPr txBox="1"/>
          <p:nvPr>
            <p:custDataLst>
              <p:tags r:id="rId14"/>
            </p:custDataLst>
          </p:nvPr>
        </p:nvSpPr>
        <p:spPr>
          <a:xfrm>
            <a:off x="2307167" y="4328585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F</a:t>
            </a:r>
          </a:p>
        </p:txBody>
      </p:sp>
      <p:sp>
        <p:nvSpPr>
          <p:cNvPr id="42" name="TextBox 41"/>
          <p:cNvSpPr txBox="1"/>
          <p:nvPr>
            <p:custDataLst>
              <p:tags r:id="rId15"/>
            </p:custDataLst>
          </p:nvPr>
        </p:nvSpPr>
        <p:spPr>
          <a:xfrm>
            <a:off x="2300817" y="4798485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G</a:t>
            </a:r>
          </a:p>
        </p:txBody>
      </p:sp>
      <p:sp>
        <p:nvSpPr>
          <p:cNvPr id="46" name="TextBox 45"/>
          <p:cNvSpPr txBox="1"/>
          <p:nvPr>
            <p:custDataLst>
              <p:tags r:id="rId16"/>
            </p:custDataLst>
          </p:nvPr>
        </p:nvSpPr>
        <p:spPr>
          <a:xfrm>
            <a:off x="6942667" y="2434167"/>
            <a:ext cx="12043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dirty bit</a:t>
            </a:r>
          </a:p>
        </p:txBody>
      </p:sp>
      <p:cxnSp>
        <p:nvCxnSpPr>
          <p:cNvPr id="48" name="Straight Arrow Connector 47"/>
          <p:cNvCxnSpPr>
            <a:stCxn id="46" idx="1"/>
            <a:endCxn id="4" idx="3"/>
          </p:cNvCxnSpPr>
          <p:nvPr>
            <p:custDataLst>
              <p:tags r:id="rId17"/>
            </p:custDataLst>
          </p:nvPr>
        </p:nvCxnSpPr>
        <p:spPr bwMode="auto">
          <a:xfrm flipH="1" flipV="1">
            <a:off x="5486400" y="2577191"/>
            <a:ext cx="1456267" cy="87809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3" name="Rectangle 52"/>
          <p:cNvSpPr/>
          <p:nvPr>
            <p:custDataLst>
              <p:tags r:id="rId18"/>
            </p:custDataLst>
          </p:nvPr>
        </p:nvSpPr>
        <p:spPr bwMode="auto">
          <a:xfrm>
            <a:off x="2554831" y="2432054"/>
            <a:ext cx="2550582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0xCAFE</a:t>
            </a:r>
          </a:p>
        </p:txBody>
      </p:sp>
      <p:sp>
        <p:nvSpPr>
          <p:cNvPr id="54" name="Rectangle 53"/>
          <p:cNvSpPr/>
          <p:nvPr>
            <p:custDataLst>
              <p:tags r:id="rId19"/>
            </p:custDataLst>
          </p:nvPr>
        </p:nvSpPr>
        <p:spPr bwMode="auto">
          <a:xfrm>
            <a:off x="5084246" y="2432054"/>
            <a:ext cx="277282" cy="304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7" name="TextBox 6"/>
          <p:cNvSpPr txBox="1"/>
          <p:nvPr>
            <p:custDataLst>
              <p:tags r:id="rId20"/>
            </p:custDataLst>
          </p:nvPr>
        </p:nvSpPr>
        <p:spPr>
          <a:xfrm>
            <a:off x="6059600" y="3578781"/>
            <a:ext cx="2551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Step 1: Bring </a:t>
            </a:r>
            <a:r>
              <a:rPr lang="en-US" sz="1800" b="1" dirty="0">
                <a:latin typeface="Calibri" pitchFamily="34" charset="0"/>
              </a:rPr>
              <a:t>F</a:t>
            </a:r>
            <a:r>
              <a:rPr lang="en-US" sz="1800" dirty="0">
                <a:latin typeface="Calibri" pitchFamily="34" charset="0"/>
              </a:rPr>
              <a:t> into cache</a:t>
            </a:r>
          </a:p>
        </p:txBody>
      </p:sp>
      <p:sp>
        <p:nvSpPr>
          <p:cNvPr id="27" name="TextBox 26"/>
          <p:cNvSpPr txBox="1"/>
          <p:nvPr>
            <p:custDataLst>
              <p:tags r:id="rId21"/>
            </p:custDataLst>
          </p:nvPr>
        </p:nvSpPr>
        <p:spPr>
          <a:xfrm>
            <a:off x="603250" y="1280583"/>
            <a:ext cx="1859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0xFACE,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F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D39B0530-210D-4BDC-8A42-DFCE30A7FA90}"/>
                  </a:ext>
                </a:extLst>
              </p14:cNvPr>
              <p14:cNvContentPartPr/>
              <p14:nvPr/>
            </p14:nvContentPartPr>
            <p14:xfrm>
              <a:off x="2708640" y="2996280"/>
              <a:ext cx="570960" cy="133992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D39B0530-210D-4BDC-8A42-DFCE30A7FA90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699280" y="2986920"/>
                <a:ext cx="589680" cy="1358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147479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>
            <p:custDataLst>
              <p:tags r:id="rId1"/>
            </p:custDataLst>
          </p:nvPr>
        </p:nvSpPr>
        <p:spPr bwMode="auto">
          <a:xfrm>
            <a:off x="1905000" y="2272391"/>
            <a:ext cx="35814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56" name="Rectangle 55"/>
          <p:cNvSpPr/>
          <p:nvPr>
            <p:custDataLst>
              <p:tags r:id="rId2"/>
            </p:custDataLst>
          </p:nvPr>
        </p:nvSpPr>
        <p:spPr bwMode="auto">
          <a:xfrm>
            <a:off x="2554831" y="2432054"/>
            <a:ext cx="2550582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0xBEEF</a:t>
            </a:r>
          </a:p>
        </p:txBody>
      </p:sp>
      <p:sp>
        <p:nvSpPr>
          <p:cNvPr id="57" name="Rectangle 56"/>
          <p:cNvSpPr/>
          <p:nvPr>
            <p:custDataLst>
              <p:tags r:id="rId3"/>
            </p:custDataLst>
          </p:nvPr>
        </p:nvSpPr>
        <p:spPr bwMode="auto">
          <a:xfrm>
            <a:off x="2067995" y="2432054"/>
            <a:ext cx="484717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U</a:t>
            </a:r>
          </a:p>
        </p:txBody>
      </p:sp>
      <p:sp>
        <p:nvSpPr>
          <p:cNvPr id="58" name="Rectangle 57"/>
          <p:cNvSpPr/>
          <p:nvPr>
            <p:custDataLst>
              <p:tags r:id="rId4"/>
            </p:custDataLst>
          </p:nvPr>
        </p:nvSpPr>
        <p:spPr bwMode="auto">
          <a:xfrm>
            <a:off x="5084246" y="2432054"/>
            <a:ext cx="277282" cy="304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en-US" dirty="0"/>
              <a:t>Write-back, write-allocate example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0813B5-0B69-4299-81E1-2EA3435BD0CB}" type="slidenum">
              <a:rPr lang="en-US" smtClean="0"/>
              <a:t>12</a:t>
            </a:fld>
            <a:endParaRPr lang="en-US"/>
          </a:p>
        </p:txBody>
      </p:sp>
      <p:sp>
        <p:nvSpPr>
          <p:cNvPr id="3" name="Rectangle 2"/>
          <p:cNvSpPr/>
          <p:nvPr>
            <p:custDataLst>
              <p:tags r:id="rId6"/>
            </p:custDataLst>
          </p:nvPr>
        </p:nvSpPr>
        <p:spPr bwMode="auto">
          <a:xfrm>
            <a:off x="2614082" y="4267200"/>
            <a:ext cx="2872317" cy="2057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26" name="Rectangle 25"/>
          <p:cNvSpPr/>
          <p:nvPr>
            <p:custDataLst>
              <p:tags r:id="rId7"/>
            </p:custDataLst>
          </p:nvPr>
        </p:nvSpPr>
        <p:spPr bwMode="auto">
          <a:xfrm>
            <a:off x="2550593" y="2427816"/>
            <a:ext cx="2550582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0xCAFE</a:t>
            </a:r>
          </a:p>
        </p:txBody>
      </p:sp>
      <p:sp>
        <p:nvSpPr>
          <p:cNvPr id="30" name="TextBox 29"/>
          <p:cNvSpPr txBox="1"/>
          <p:nvPr>
            <p:custDataLst>
              <p:tags r:id="rId8"/>
            </p:custDataLst>
          </p:nvPr>
        </p:nvSpPr>
        <p:spPr>
          <a:xfrm>
            <a:off x="788764" y="2348591"/>
            <a:ext cx="949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Cache</a:t>
            </a:r>
          </a:p>
        </p:txBody>
      </p:sp>
      <p:sp>
        <p:nvSpPr>
          <p:cNvPr id="31" name="TextBox 30"/>
          <p:cNvSpPr txBox="1"/>
          <p:nvPr>
            <p:custDataLst>
              <p:tags r:id="rId9"/>
            </p:custDataLst>
          </p:nvPr>
        </p:nvSpPr>
        <p:spPr>
          <a:xfrm>
            <a:off x="457200" y="4343400"/>
            <a:ext cx="1280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Memory</a:t>
            </a:r>
          </a:p>
        </p:txBody>
      </p:sp>
      <p:sp>
        <p:nvSpPr>
          <p:cNvPr id="36" name="Rectangle 35"/>
          <p:cNvSpPr/>
          <p:nvPr>
            <p:custDataLst>
              <p:tags r:id="rId10"/>
            </p:custDataLst>
          </p:nvPr>
        </p:nvSpPr>
        <p:spPr bwMode="auto">
          <a:xfrm>
            <a:off x="2063757" y="2427816"/>
            <a:ext cx="484717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alibri" pitchFamily="34" charset="0"/>
              </a:rPr>
              <a:t>F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37" name="Rectangle 36"/>
          <p:cNvSpPr/>
          <p:nvPr>
            <p:custDataLst>
              <p:tags r:id="rId11"/>
            </p:custDataLst>
          </p:nvPr>
        </p:nvSpPr>
        <p:spPr bwMode="auto">
          <a:xfrm>
            <a:off x="2819401" y="4408108"/>
            <a:ext cx="2550582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0xCAFE</a:t>
            </a:r>
          </a:p>
        </p:txBody>
      </p:sp>
      <p:sp>
        <p:nvSpPr>
          <p:cNvPr id="39" name="Rectangle 38"/>
          <p:cNvSpPr/>
          <p:nvPr>
            <p:custDataLst>
              <p:tags r:id="rId12"/>
            </p:custDataLst>
          </p:nvPr>
        </p:nvSpPr>
        <p:spPr bwMode="auto">
          <a:xfrm>
            <a:off x="2813051" y="4825093"/>
            <a:ext cx="2550582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0xBEEF</a:t>
            </a:r>
          </a:p>
        </p:txBody>
      </p:sp>
      <p:sp>
        <p:nvSpPr>
          <p:cNvPr id="41" name="Rectangle 40"/>
          <p:cNvSpPr/>
          <p:nvPr>
            <p:custDataLst>
              <p:tags r:id="rId13"/>
            </p:custDataLst>
          </p:nvPr>
        </p:nvSpPr>
        <p:spPr bwMode="auto">
          <a:xfrm>
            <a:off x="5080008" y="2427816"/>
            <a:ext cx="277282" cy="304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24" name="TextBox 23"/>
          <p:cNvSpPr txBox="1"/>
          <p:nvPr>
            <p:custDataLst>
              <p:tags r:id="rId14"/>
            </p:custDataLst>
          </p:nvPr>
        </p:nvSpPr>
        <p:spPr>
          <a:xfrm>
            <a:off x="2307167" y="4328585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F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42" name="TextBox 41"/>
          <p:cNvSpPr txBox="1"/>
          <p:nvPr>
            <p:custDataLst>
              <p:tags r:id="rId15"/>
            </p:custDataLst>
          </p:nvPr>
        </p:nvSpPr>
        <p:spPr>
          <a:xfrm>
            <a:off x="2300817" y="4798485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G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46" name="TextBox 45"/>
          <p:cNvSpPr txBox="1"/>
          <p:nvPr>
            <p:custDataLst>
              <p:tags r:id="rId16"/>
            </p:custDataLst>
          </p:nvPr>
        </p:nvSpPr>
        <p:spPr>
          <a:xfrm>
            <a:off x="6942667" y="2434167"/>
            <a:ext cx="12043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dirty bit</a:t>
            </a:r>
          </a:p>
        </p:txBody>
      </p:sp>
      <p:cxnSp>
        <p:nvCxnSpPr>
          <p:cNvPr id="48" name="Straight Arrow Connector 47"/>
          <p:cNvCxnSpPr>
            <a:stCxn id="46" idx="1"/>
            <a:endCxn id="4" idx="3"/>
          </p:cNvCxnSpPr>
          <p:nvPr>
            <p:custDataLst>
              <p:tags r:id="rId17"/>
            </p:custDataLst>
          </p:nvPr>
        </p:nvCxnSpPr>
        <p:spPr bwMode="auto">
          <a:xfrm flipH="1" flipV="1">
            <a:off x="5486400" y="2577191"/>
            <a:ext cx="1456267" cy="87809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3" name="Rectangle 52"/>
          <p:cNvSpPr/>
          <p:nvPr>
            <p:custDataLst>
              <p:tags r:id="rId18"/>
            </p:custDataLst>
          </p:nvPr>
        </p:nvSpPr>
        <p:spPr bwMode="auto">
          <a:xfrm>
            <a:off x="2554831" y="2432054"/>
            <a:ext cx="2550582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0xFACE</a:t>
            </a:r>
          </a:p>
        </p:txBody>
      </p:sp>
      <p:sp>
        <p:nvSpPr>
          <p:cNvPr id="54" name="Rectangle 53"/>
          <p:cNvSpPr/>
          <p:nvPr>
            <p:custDataLst>
              <p:tags r:id="rId19"/>
            </p:custDataLst>
          </p:nvPr>
        </p:nvSpPr>
        <p:spPr bwMode="auto">
          <a:xfrm>
            <a:off x="5084246" y="2432054"/>
            <a:ext cx="277282" cy="304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28" name="TextBox 27"/>
          <p:cNvSpPr txBox="1"/>
          <p:nvPr>
            <p:custDataLst>
              <p:tags r:id="rId20"/>
            </p:custDataLst>
          </p:nvPr>
        </p:nvSpPr>
        <p:spPr>
          <a:xfrm>
            <a:off x="6500778" y="3578781"/>
            <a:ext cx="22888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Step 2: Write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0xFACE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to cache only </a:t>
            </a:r>
            <a:r>
              <a:rPr lang="en-US" sz="1800" u="sng" dirty="0">
                <a:solidFill>
                  <a:srgbClr val="FF0000"/>
                </a:solidFill>
                <a:latin typeface="Calibri" pitchFamily="34" charset="0"/>
              </a:rPr>
              <a:t>and set</a:t>
            </a:r>
            <a:br>
              <a:rPr lang="en-US" sz="1800" u="sng" dirty="0">
                <a:solidFill>
                  <a:srgbClr val="FF0000"/>
                </a:solidFill>
                <a:latin typeface="Calibri" pitchFamily="34" charset="0"/>
              </a:rPr>
            </a:br>
            <a:r>
              <a:rPr lang="en-US" sz="1800" u="sng" dirty="0">
                <a:solidFill>
                  <a:srgbClr val="FF0000"/>
                </a:solidFill>
                <a:latin typeface="Calibri" pitchFamily="34" charset="0"/>
              </a:rPr>
              <a:t>dirty bit</a:t>
            </a:r>
          </a:p>
        </p:txBody>
      </p:sp>
      <p:sp>
        <p:nvSpPr>
          <p:cNvPr id="27" name="TextBox 26"/>
          <p:cNvSpPr txBox="1"/>
          <p:nvPr>
            <p:custDataLst>
              <p:tags r:id="rId21"/>
            </p:custDataLst>
          </p:nvPr>
        </p:nvSpPr>
        <p:spPr>
          <a:xfrm>
            <a:off x="603250" y="1280583"/>
            <a:ext cx="1859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0xFACE,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F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622412BE-0559-4A73-B79D-E88205830FE4}"/>
                  </a:ext>
                </a:extLst>
              </p14:cNvPr>
              <p14:cNvContentPartPr/>
              <p14:nvPr/>
            </p14:nvContentPartPr>
            <p14:xfrm>
              <a:off x="1835280" y="1269720"/>
              <a:ext cx="4702320" cy="217800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622412BE-0559-4A73-B79D-E88205830FE4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825920" y="1260360"/>
                <a:ext cx="4721040" cy="2196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345483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>
            <p:custDataLst>
              <p:tags r:id="rId1"/>
            </p:custDataLst>
          </p:nvPr>
        </p:nvSpPr>
        <p:spPr bwMode="auto">
          <a:xfrm>
            <a:off x="1905000" y="2272391"/>
            <a:ext cx="35814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56" name="Rectangle 55"/>
          <p:cNvSpPr/>
          <p:nvPr>
            <p:custDataLst>
              <p:tags r:id="rId2"/>
            </p:custDataLst>
          </p:nvPr>
        </p:nvSpPr>
        <p:spPr bwMode="auto">
          <a:xfrm>
            <a:off x="2554831" y="2432054"/>
            <a:ext cx="2550582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0xBEEF</a:t>
            </a:r>
          </a:p>
        </p:txBody>
      </p:sp>
      <p:sp>
        <p:nvSpPr>
          <p:cNvPr id="57" name="Rectangle 56"/>
          <p:cNvSpPr/>
          <p:nvPr>
            <p:custDataLst>
              <p:tags r:id="rId3"/>
            </p:custDataLst>
          </p:nvPr>
        </p:nvSpPr>
        <p:spPr bwMode="auto">
          <a:xfrm>
            <a:off x="2067995" y="2432054"/>
            <a:ext cx="484717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U</a:t>
            </a:r>
          </a:p>
        </p:txBody>
      </p:sp>
      <p:sp>
        <p:nvSpPr>
          <p:cNvPr id="58" name="Rectangle 57"/>
          <p:cNvSpPr/>
          <p:nvPr>
            <p:custDataLst>
              <p:tags r:id="rId4"/>
            </p:custDataLst>
          </p:nvPr>
        </p:nvSpPr>
        <p:spPr bwMode="auto">
          <a:xfrm>
            <a:off x="5084246" y="2432054"/>
            <a:ext cx="277282" cy="304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en-US" dirty="0"/>
              <a:t>Write-back, write-allocate example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0813B5-0B69-4299-81E1-2EA3435BD0CB}" type="slidenum">
              <a:rPr lang="en-US" smtClean="0"/>
              <a:t>13</a:t>
            </a:fld>
            <a:endParaRPr lang="en-US"/>
          </a:p>
        </p:txBody>
      </p:sp>
      <p:sp>
        <p:nvSpPr>
          <p:cNvPr id="3" name="Rectangle 2"/>
          <p:cNvSpPr/>
          <p:nvPr>
            <p:custDataLst>
              <p:tags r:id="rId6"/>
            </p:custDataLst>
          </p:nvPr>
        </p:nvSpPr>
        <p:spPr bwMode="auto">
          <a:xfrm>
            <a:off x="2614082" y="4267200"/>
            <a:ext cx="2872317" cy="2057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26" name="Rectangle 25"/>
          <p:cNvSpPr/>
          <p:nvPr>
            <p:custDataLst>
              <p:tags r:id="rId7"/>
            </p:custDataLst>
          </p:nvPr>
        </p:nvSpPr>
        <p:spPr bwMode="auto">
          <a:xfrm>
            <a:off x="2550593" y="2427816"/>
            <a:ext cx="2550582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0xCAFE</a:t>
            </a:r>
          </a:p>
        </p:txBody>
      </p:sp>
      <p:sp>
        <p:nvSpPr>
          <p:cNvPr id="30" name="TextBox 29"/>
          <p:cNvSpPr txBox="1"/>
          <p:nvPr>
            <p:custDataLst>
              <p:tags r:id="rId8"/>
            </p:custDataLst>
          </p:nvPr>
        </p:nvSpPr>
        <p:spPr>
          <a:xfrm>
            <a:off x="788764" y="2348591"/>
            <a:ext cx="949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Cache</a:t>
            </a:r>
          </a:p>
        </p:txBody>
      </p:sp>
      <p:sp>
        <p:nvSpPr>
          <p:cNvPr id="31" name="TextBox 30"/>
          <p:cNvSpPr txBox="1"/>
          <p:nvPr>
            <p:custDataLst>
              <p:tags r:id="rId9"/>
            </p:custDataLst>
          </p:nvPr>
        </p:nvSpPr>
        <p:spPr>
          <a:xfrm>
            <a:off x="457200" y="4343400"/>
            <a:ext cx="1280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Memory</a:t>
            </a:r>
          </a:p>
        </p:txBody>
      </p:sp>
      <p:sp>
        <p:nvSpPr>
          <p:cNvPr id="36" name="Rectangle 35"/>
          <p:cNvSpPr/>
          <p:nvPr>
            <p:custDataLst>
              <p:tags r:id="rId10"/>
            </p:custDataLst>
          </p:nvPr>
        </p:nvSpPr>
        <p:spPr bwMode="auto">
          <a:xfrm>
            <a:off x="2063757" y="2427816"/>
            <a:ext cx="484717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alibri" pitchFamily="34" charset="0"/>
              </a:rPr>
              <a:t>F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37" name="Rectangle 36"/>
          <p:cNvSpPr/>
          <p:nvPr>
            <p:custDataLst>
              <p:tags r:id="rId11"/>
            </p:custDataLst>
          </p:nvPr>
        </p:nvSpPr>
        <p:spPr bwMode="auto">
          <a:xfrm>
            <a:off x="2819401" y="4408108"/>
            <a:ext cx="2550582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0xCAFE</a:t>
            </a:r>
          </a:p>
        </p:txBody>
      </p:sp>
      <p:sp>
        <p:nvSpPr>
          <p:cNvPr id="39" name="Rectangle 38"/>
          <p:cNvSpPr/>
          <p:nvPr>
            <p:custDataLst>
              <p:tags r:id="rId12"/>
            </p:custDataLst>
          </p:nvPr>
        </p:nvSpPr>
        <p:spPr bwMode="auto">
          <a:xfrm>
            <a:off x="2813051" y="4825093"/>
            <a:ext cx="2550582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0xBEEF</a:t>
            </a:r>
          </a:p>
        </p:txBody>
      </p:sp>
      <p:sp>
        <p:nvSpPr>
          <p:cNvPr id="41" name="Rectangle 40"/>
          <p:cNvSpPr/>
          <p:nvPr>
            <p:custDataLst>
              <p:tags r:id="rId13"/>
            </p:custDataLst>
          </p:nvPr>
        </p:nvSpPr>
        <p:spPr bwMode="auto">
          <a:xfrm>
            <a:off x="5080008" y="2427816"/>
            <a:ext cx="277282" cy="304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24" name="TextBox 23"/>
          <p:cNvSpPr txBox="1"/>
          <p:nvPr>
            <p:custDataLst>
              <p:tags r:id="rId14"/>
            </p:custDataLst>
          </p:nvPr>
        </p:nvSpPr>
        <p:spPr>
          <a:xfrm>
            <a:off x="2307167" y="4328585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F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42" name="TextBox 41"/>
          <p:cNvSpPr txBox="1"/>
          <p:nvPr>
            <p:custDataLst>
              <p:tags r:id="rId15"/>
            </p:custDataLst>
          </p:nvPr>
        </p:nvSpPr>
        <p:spPr>
          <a:xfrm>
            <a:off x="2300817" y="4798485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G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45" name="TextBox 44"/>
          <p:cNvSpPr txBox="1"/>
          <p:nvPr>
            <p:custDataLst>
              <p:tags r:id="rId16"/>
            </p:custDataLst>
          </p:nvPr>
        </p:nvSpPr>
        <p:spPr>
          <a:xfrm>
            <a:off x="2872318" y="1284816"/>
            <a:ext cx="1859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0xFEED,</a:t>
            </a:r>
            <a:r>
              <a:rPr lang="en-US" dirty="0">
                <a:latin typeface="Calibri" pitchFamily="34" charset="0"/>
              </a:rPr>
              <a:t> F</a:t>
            </a:r>
          </a:p>
        </p:txBody>
      </p:sp>
      <p:sp>
        <p:nvSpPr>
          <p:cNvPr id="46" name="TextBox 45"/>
          <p:cNvSpPr txBox="1"/>
          <p:nvPr>
            <p:custDataLst>
              <p:tags r:id="rId17"/>
            </p:custDataLst>
          </p:nvPr>
        </p:nvSpPr>
        <p:spPr>
          <a:xfrm>
            <a:off x="6942667" y="2434167"/>
            <a:ext cx="12043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dirty bit</a:t>
            </a:r>
          </a:p>
        </p:txBody>
      </p:sp>
      <p:cxnSp>
        <p:nvCxnSpPr>
          <p:cNvPr id="48" name="Straight Arrow Connector 47"/>
          <p:cNvCxnSpPr>
            <a:stCxn id="46" idx="1"/>
            <a:endCxn id="4" idx="3"/>
          </p:cNvCxnSpPr>
          <p:nvPr>
            <p:custDataLst>
              <p:tags r:id="rId18"/>
            </p:custDataLst>
          </p:nvPr>
        </p:nvCxnSpPr>
        <p:spPr bwMode="auto">
          <a:xfrm flipH="1" flipV="1">
            <a:off x="5486400" y="2577191"/>
            <a:ext cx="1456267" cy="87809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3" name="Rectangle 52"/>
          <p:cNvSpPr/>
          <p:nvPr>
            <p:custDataLst>
              <p:tags r:id="rId19"/>
            </p:custDataLst>
          </p:nvPr>
        </p:nvSpPr>
        <p:spPr bwMode="auto">
          <a:xfrm>
            <a:off x="2554831" y="2432054"/>
            <a:ext cx="2550582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0xFACE</a:t>
            </a:r>
          </a:p>
        </p:txBody>
      </p:sp>
      <p:sp>
        <p:nvSpPr>
          <p:cNvPr id="54" name="Rectangle 53"/>
          <p:cNvSpPr/>
          <p:nvPr>
            <p:custDataLst>
              <p:tags r:id="rId20"/>
            </p:custDataLst>
          </p:nvPr>
        </p:nvSpPr>
        <p:spPr bwMode="auto">
          <a:xfrm>
            <a:off x="5084246" y="2432054"/>
            <a:ext cx="277282" cy="304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28" name="TextBox 27"/>
          <p:cNvSpPr txBox="1"/>
          <p:nvPr>
            <p:custDataLst>
              <p:tags r:id="rId21"/>
            </p:custDataLst>
          </p:nvPr>
        </p:nvSpPr>
        <p:spPr>
          <a:xfrm>
            <a:off x="6728116" y="3578781"/>
            <a:ext cx="18884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Write hit!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Write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0xFEED</a:t>
            </a:r>
            <a:r>
              <a:rPr lang="en-US" sz="1800" dirty="0">
                <a:latin typeface="Calibri" pitchFamily="34" charset="0"/>
              </a:rPr>
              <a:t> to 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cache only</a:t>
            </a:r>
          </a:p>
        </p:txBody>
      </p:sp>
      <p:sp>
        <p:nvSpPr>
          <p:cNvPr id="29" name="TextBox 28"/>
          <p:cNvSpPr txBox="1"/>
          <p:nvPr>
            <p:custDataLst>
              <p:tags r:id="rId22"/>
            </p:custDataLst>
          </p:nvPr>
        </p:nvSpPr>
        <p:spPr>
          <a:xfrm>
            <a:off x="603250" y="1280583"/>
            <a:ext cx="1859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0xFACE,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F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1CAA2797-D856-4C65-8DD5-F7B5A4AF2BED}"/>
                  </a:ext>
                </a:extLst>
              </p14:cNvPr>
              <p14:cNvContentPartPr/>
              <p14:nvPr/>
            </p14:nvContentPartPr>
            <p14:xfrm>
              <a:off x="3021120" y="1549080"/>
              <a:ext cx="1213920" cy="25704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1CAA2797-D856-4C65-8DD5-F7B5A4AF2BED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011760" y="1539720"/>
                <a:ext cx="1232640" cy="275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565453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>
            <p:custDataLst>
              <p:tags r:id="rId1"/>
            </p:custDataLst>
          </p:nvPr>
        </p:nvSpPr>
        <p:spPr bwMode="auto">
          <a:xfrm>
            <a:off x="1905000" y="2272391"/>
            <a:ext cx="35814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56" name="Rectangle 55"/>
          <p:cNvSpPr/>
          <p:nvPr>
            <p:custDataLst>
              <p:tags r:id="rId2"/>
            </p:custDataLst>
          </p:nvPr>
        </p:nvSpPr>
        <p:spPr bwMode="auto">
          <a:xfrm>
            <a:off x="2554831" y="2432054"/>
            <a:ext cx="2550582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0xBEEF</a:t>
            </a:r>
          </a:p>
        </p:txBody>
      </p:sp>
      <p:sp>
        <p:nvSpPr>
          <p:cNvPr id="57" name="Rectangle 56"/>
          <p:cNvSpPr/>
          <p:nvPr>
            <p:custDataLst>
              <p:tags r:id="rId3"/>
            </p:custDataLst>
          </p:nvPr>
        </p:nvSpPr>
        <p:spPr bwMode="auto">
          <a:xfrm>
            <a:off x="2067995" y="2432054"/>
            <a:ext cx="484717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U</a:t>
            </a:r>
          </a:p>
        </p:txBody>
      </p:sp>
      <p:sp>
        <p:nvSpPr>
          <p:cNvPr id="58" name="Rectangle 57"/>
          <p:cNvSpPr/>
          <p:nvPr>
            <p:custDataLst>
              <p:tags r:id="rId4"/>
            </p:custDataLst>
          </p:nvPr>
        </p:nvSpPr>
        <p:spPr bwMode="auto">
          <a:xfrm>
            <a:off x="5084246" y="2432054"/>
            <a:ext cx="277282" cy="304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en-US" dirty="0"/>
              <a:t>Write-back, write-allocate example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0813B5-0B69-4299-81E1-2EA3435BD0CB}" type="slidenum">
              <a:rPr lang="en-US" smtClean="0"/>
              <a:t>14</a:t>
            </a:fld>
            <a:endParaRPr lang="en-US"/>
          </a:p>
        </p:txBody>
      </p:sp>
      <p:sp>
        <p:nvSpPr>
          <p:cNvPr id="3" name="Rectangle 2"/>
          <p:cNvSpPr/>
          <p:nvPr>
            <p:custDataLst>
              <p:tags r:id="rId6"/>
            </p:custDataLst>
          </p:nvPr>
        </p:nvSpPr>
        <p:spPr bwMode="auto">
          <a:xfrm>
            <a:off x="2614082" y="4267200"/>
            <a:ext cx="2872317" cy="2057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26" name="Rectangle 25"/>
          <p:cNvSpPr/>
          <p:nvPr>
            <p:custDataLst>
              <p:tags r:id="rId7"/>
            </p:custDataLst>
          </p:nvPr>
        </p:nvSpPr>
        <p:spPr bwMode="auto">
          <a:xfrm>
            <a:off x="2550593" y="2427816"/>
            <a:ext cx="2550582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0xCAFE</a:t>
            </a:r>
          </a:p>
        </p:txBody>
      </p:sp>
      <p:sp>
        <p:nvSpPr>
          <p:cNvPr id="30" name="TextBox 29"/>
          <p:cNvSpPr txBox="1"/>
          <p:nvPr>
            <p:custDataLst>
              <p:tags r:id="rId8"/>
            </p:custDataLst>
          </p:nvPr>
        </p:nvSpPr>
        <p:spPr>
          <a:xfrm>
            <a:off x="788764" y="2348591"/>
            <a:ext cx="949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Cache</a:t>
            </a:r>
          </a:p>
        </p:txBody>
      </p:sp>
      <p:sp>
        <p:nvSpPr>
          <p:cNvPr id="31" name="TextBox 30"/>
          <p:cNvSpPr txBox="1"/>
          <p:nvPr>
            <p:custDataLst>
              <p:tags r:id="rId9"/>
            </p:custDataLst>
          </p:nvPr>
        </p:nvSpPr>
        <p:spPr>
          <a:xfrm>
            <a:off x="457200" y="4343400"/>
            <a:ext cx="1280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Memory</a:t>
            </a:r>
          </a:p>
        </p:txBody>
      </p:sp>
      <p:sp>
        <p:nvSpPr>
          <p:cNvPr id="36" name="Rectangle 35"/>
          <p:cNvSpPr/>
          <p:nvPr>
            <p:custDataLst>
              <p:tags r:id="rId10"/>
            </p:custDataLst>
          </p:nvPr>
        </p:nvSpPr>
        <p:spPr bwMode="auto">
          <a:xfrm>
            <a:off x="2063757" y="2427816"/>
            <a:ext cx="484717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alibri" pitchFamily="34" charset="0"/>
              </a:rPr>
              <a:t>F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37" name="Rectangle 36"/>
          <p:cNvSpPr/>
          <p:nvPr>
            <p:custDataLst>
              <p:tags r:id="rId11"/>
            </p:custDataLst>
          </p:nvPr>
        </p:nvSpPr>
        <p:spPr bwMode="auto">
          <a:xfrm>
            <a:off x="2819401" y="4408108"/>
            <a:ext cx="2550582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0xCAFE</a:t>
            </a:r>
          </a:p>
        </p:txBody>
      </p:sp>
      <p:sp>
        <p:nvSpPr>
          <p:cNvPr id="39" name="Rectangle 38"/>
          <p:cNvSpPr/>
          <p:nvPr>
            <p:custDataLst>
              <p:tags r:id="rId12"/>
            </p:custDataLst>
          </p:nvPr>
        </p:nvSpPr>
        <p:spPr bwMode="auto">
          <a:xfrm>
            <a:off x="2813051" y="4825093"/>
            <a:ext cx="2550582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0xBEEF</a:t>
            </a:r>
          </a:p>
        </p:txBody>
      </p:sp>
      <p:sp>
        <p:nvSpPr>
          <p:cNvPr id="41" name="Rectangle 40"/>
          <p:cNvSpPr/>
          <p:nvPr>
            <p:custDataLst>
              <p:tags r:id="rId13"/>
            </p:custDataLst>
          </p:nvPr>
        </p:nvSpPr>
        <p:spPr bwMode="auto">
          <a:xfrm>
            <a:off x="5080008" y="2427816"/>
            <a:ext cx="277282" cy="304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24" name="TextBox 23"/>
          <p:cNvSpPr txBox="1"/>
          <p:nvPr>
            <p:custDataLst>
              <p:tags r:id="rId14"/>
            </p:custDataLst>
          </p:nvPr>
        </p:nvSpPr>
        <p:spPr>
          <a:xfrm>
            <a:off x="2307167" y="4328585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F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42" name="TextBox 41"/>
          <p:cNvSpPr txBox="1"/>
          <p:nvPr>
            <p:custDataLst>
              <p:tags r:id="rId15"/>
            </p:custDataLst>
          </p:nvPr>
        </p:nvSpPr>
        <p:spPr>
          <a:xfrm>
            <a:off x="2300817" y="4798485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G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43" name="TextBox 42"/>
          <p:cNvSpPr txBox="1"/>
          <p:nvPr>
            <p:custDataLst>
              <p:tags r:id="rId16"/>
            </p:custDataLst>
          </p:nvPr>
        </p:nvSpPr>
        <p:spPr>
          <a:xfrm>
            <a:off x="5926667" y="1280584"/>
            <a:ext cx="1624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alibri" pitchFamily="34" charset="0"/>
              </a:rPr>
              <a:t>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6" name="TextBox 45"/>
          <p:cNvSpPr txBox="1"/>
          <p:nvPr>
            <p:custDataLst>
              <p:tags r:id="rId17"/>
            </p:custDataLst>
          </p:nvPr>
        </p:nvSpPr>
        <p:spPr>
          <a:xfrm>
            <a:off x="6942667" y="2434167"/>
            <a:ext cx="12043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dirty bit</a:t>
            </a:r>
          </a:p>
        </p:txBody>
      </p:sp>
      <p:cxnSp>
        <p:nvCxnSpPr>
          <p:cNvPr id="48" name="Straight Arrow Connector 47"/>
          <p:cNvCxnSpPr>
            <a:stCxn id="46" idx="1"/>
            <a:endCxn id="4" idx="3"/>
          </p:cNvCxnSpPr>
          <p:nvPr>
            <p:custDataLst>
              <p:tags r:id="rId18"/>
            </p:custDataLst>
          </p:nvPr>
        </p:nvCxnSpPr>
        <p:spPr bwMode="auto">
          <a:xfrm flipH="1" flipV="1">
            <a:off x="5486400" y="2577191"/>
            <a:ext cx="1456267" cy="87809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3" name="Rectangle 52"/>
          <p:cNvSpPr/>
          <p:nvPr>
            <p:custDataLst>
              <p:tags r:id="rId19"/>
            </p:custDataLst>
          </p:nvPr>
        </p:nvSpPr>
        <p:spPr bwMode="auto">
          <a:xfrm>
            <a:off x="2554831" y="2432054"/>
            <a:ext cx="2550582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0xFEED</a:t>
            </a:r>
          </a:p>
        </p:txBody>
      </p:sp>
      <p:sp>
        <p:nvSpPr>
          <p:cNvPr id="54" name="Rectangle 53"/>
          <p:cNvSpPr/>
          <p:nvPr>
            <p:custDataLst>
              <p:tags r:id="rId20"/>
            </p:custDataLst>
          </p:nvPr>
        </p:nvSpPr>
        <p:spPr bwMode="auto">
          <a:xfrm>
            <a:off x="5084246" y="2432054"/>
            <a:ext cx="277282" cy="304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29" name="TextBox 28"/>
          <p:cNvSpPr txBox="1"/>
          <p:nvPr>
            <p:custDataLst>
              <p:tags r:id="rId21"/>
            </p:custDataLst>
          </p:nvPr>
        </p:nvSpPr>
        <p:spPr>
          <a:xfrm>
            <a:off x="2872318" y="1284816"/>
            <a:ext cx="1859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0xFEED,</a:t>
            </a:r>
            <a:r>
              <a:rPr lang="en-US" dirty="0">
                <a:latin typeface="Calibri" pitchFamily="34" charset="0"/>
              </a:rPr>
              <a:t> F</a:t>
            </a:r>
          </a:p>
        </p:txBody>
      </p:sp>
      <p:sp>
        <p:nvSpPr>
          <p:cNvPr id="32" name="TextBox 31"/>
          <p:cNvSpPr txBox="1"/>
          <p:nvPr>
            <p:custDataLst>
              <p:tags r:id="rId22"/>
            </p:custDataLst>
          </p:nvPr>
        </p:nvSpPr>
        <p:spPr>
          <a:xfrm>
            <a:off x="603250" y="1280583"/>
            <a:ext cx="1859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0xFACE,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F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52132B17-08BE-40CF-A020-E1513DB39A98}"/>
                  </a:ext>
                </a:extLst>
              </p14:cNvPr>
              <p14:cNvContentPartPr/>
              <p14:nvPr/>
            </p14:nvContentPartPr>
            <p14:xfrm>
              <a:off x="3441960" y="938880"/>
              <a:ext cx="5667120" cy="279828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52132B17-08BE-40CF-A020-E1513DB39A98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432600" y="929520"/>
                <a:ext cx="5685840" cy="2817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11076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Write-back, write-allocate example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0813B5-0B69-4299-81E1-2EA3435BD0CB}" type="slidenum">
              <a:rPr lang="en-US" smtClean="0"/>
              <a:t>15</a:t>
            </a:fld>
            <a:endParaRPr lang="en-US"/>
          </a:p>
        </p:txBody>
      </p:sp>
      <p:sp>
        <p:nvSpPr>
          <p:cNvPr id="3" name="Rectangle 2"/>
          <p:cNvSpPr/>
          <p:nvPr>
            <p:custDataLst>
              <p:tags r:id="rId2"/>
            </p:custDataLst>
          </p:nvPr>
        </p:nvSpPr>
        <p:spPr bwMode="auto">
          <a:xfrm>
            <a:off x="2614082" y="4267200"/>
            <a:ext cx="2872317" cy="2057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4" name="Rectangle 3"/>
          <p:cNvSpPr/>
          <p:nvPr>
            <p:custDataLst>
              <p:tags r:id="rId3"/>
            </p:custDataLst>
          </p:nvPr>
        </p:nvSpPr>
        <p:spPr bwMode="auto">
          <a:xfrm>
            <a:off x="1905000" y="2272391"/>
            <a:ext cx="35814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26" name="Rectangle 25"/>
          <p:cNvSpPr/>
          <p:nvPr>
            <p:custDataLst>
              <p:tags r:id="rId4"/>
            </p:custDataLst>
          </p:nvPr>
        </p:nvSpPr>
        <p:spPr bwMode="auto">
          <a:xfrm>
            <a:off x="2550593" y="2427816"/>
            <a:ext cx="2550582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0xBEEF</a:t>
            </a:r>
          </a:p>
        </p:txBody>
      </p:sp>
      <p:sp>
        <p:nvSpPr>
          <p:cNvPr id="30" name="TextBox 29"/>
          <p:cNvSpPr txBox="1"/>
          <p:nvPr>
            <p:custDataLst>
              <p:tags r:id="rId5"/>
            </p:custDataLst>
          </p:nvPr>
        </p:nvSpPr>
        <p:spPr>
          <a:xfrm>
            <a:off x="788764" y="2348591"/>
            <a:ext cx="949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Cache</a:t>
            </a:r>
          </a:p>
        </p:txBody>
      </p:sp>
      <p:sp>
        <p:nvSpPr>
          <p:cNvPr id="31" name="TextBox 30"/>
          <p:cNvSpPr txBox="1"/>
          <p:nvPr>
            <p:custDataLst>
              <p:tags r:id="rId6"/>
            </p:custDataLst>
          </p:nvPr>
        </p:nvSpPr>
        <p:spPr>
          <a:xfrm>
            <a:off x="457200" y="4343400"/>
            <a:ext cx="1280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Memory</a:t>
            </a:r>
          </a:p>
        </p:txBody>
      </p:sp>
      <p:sp>
        <p:nvSpPr>
          <p:cNvPr id="36" name="Rectangle 35"/>
          <p:cNvSpPr/>
          <p:nvPr>
            <p:custDataLst>
              <p:tags r:id="rId7"/>
            </p:custDataLst>
          </p:nvPr>
        </p:nvSpPr>
        <p:spPr bwMode="auto">
          <a:xfrm>
            <a:off x="2063757" y="2427816"/>
            <a:ext cx="484717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alibri" pitchFamily="34" charset="0"/>
              </a:rPr>
              <a:t>G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37" name="Rectangle 36"/>
          <p:cNvSpPr/>
          <p:nvPr>
            <p:custDataLst>
              <p:tags r:id="rId8"/>
            </p:custDataLst>
          </p:nvPr>
        </p:nvSpPr>
        <p:spPr bwMode="auto">
          <a:xfrm>
            <a:off x="2819401" y="4408108"/>
            <a:ext cx="2550582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0xFEED</a:t>
            </a:r>
          </a:p>
        </p:txBody>
      </p:sp>
      <p:sp>
        <p:nvSpPr>
          <p:cNvPr id="39" name="Rectangle 38"/>
          <p:cNvSpPr/>
          <p:nvPr>
            <p:custDataLst>
              <p:tags r:id="rId9"/>
            </p:custDataLst>
          </p:nvPr>
        </p:nvSpPr>
        <p:spPr bwMode="auto">
          <a:xfrm>
            <a:off x="2813051" y="4825093"/>
            <a:ext cx="2550582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0xBEEF</a:t>
            </a:r>
          </a:p>
        </p:txBody>
      </p:sp>
      <p:sp>
        <p:nvSpPr>
          <p:cNvPr id="41" name="Rectangle 40"/>
          <p:cNvSpPr/>
          <p:nvPr>
            <p:custDataLst>
              <p:tags r:id="rId10"/>
            </p:custDataLst>
          </p:nvPr>
        </p:nvSpPr>
        <p:spPr bwMode="auto">
          <a:xfrm>
            <a:off x="5080008" y="2427816"/>
            <a:ext cx="277282" cy="304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24" name="TextBox 23"/>
          <p:cNvSpPr txBox="1"/>
          <p:nvPr>
            <p:custDataLst>
              <p:tags r:id="rId11"/>
            </p:custDataLst>
          </p:nvPr>
        </p:nvSpPr>
        <p:spPr>
          <a:xfrm>
            <a:off x="2307167" y="4328585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F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42" name="TextBox 41"/>
          <p:cNvSpPr txBox="1"/>
          <p:nvPr>
            <p:custDataLst>
              <p:tags r:id="rId12"/>
            </p:custDataLst>
          </p:nvPr>
        </p:nvSpPr>
        <p:spPr>
          <a:xfrm>
            <a:off x="2300817" y="4798485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G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46" name="TextBox 45"/>
          <p:cNvSpPr txBox="1"/>
          <p:nvPr>
            <p:custDataLst>
              <p:tags r:id="rId13"/>
            </p:custDataLst>
          </p:nvPr>
        </p:nvSpPr>
        <p:spPr>
          <a:xfrm>
            <a:off x="6942667" y="2434167"/>
            <a:ext cx="12043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dirty bit</a:t>
            </a:r>
          </a:p>
        </p:txBody>
      </p:sp>
      <p:cxnSp>
        <p:nvCxnSpPr>
          <p:cNvPr id="48" name="Straight Arrow Connector 47"/>
          <p:cNvCxnSpPr>
            <a:stCxn id="46" idx="1"/>
            <a:endCxn id="4" idx="3"/>
          </p:cNvCxnSpPr>
          <p:nvPr>
            <p:custDataLst>
              <p:tags r:id="rId14"/>
            </p:custDataLst>
          </p:nvPr>
        </p:nvCxnSpPr>
        <p:spPr bwMode="auto">
          <a:xfrm flipH="1" flipV="1">
            <a:off x="5486400" y="2577191"/>
            <a:ext cx="1456267" cy="87809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TextBox 21"/>
          <p:cNvSpPr txBox="1"/>
          <p:nvPr>
            <p:custDataLst>
              <p:tags r:id="rId15"/>
            </p:custDataLst>
          </p:nvPr>
        </p:nvSpPr>
        <p:spPr>
          <a:xfrm>
            <a:off x="6271877" y="3578781"/>
            <a:ext cx="280089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1. Write </a:t>
            </a:r>
            <a:r>
              <a:rPr lang="en-US" sz="1800" b="1" dirty="0">
                <a:latin typeface="Calibri" pitchFamily="34" charset="0"/>
              </a:rPr>
              <a:t>F</a:t>
            </a:r>
            <a:r>
              <a:rPr lang="en-US" sz="1800" dirty="0">
                <a:latin typeface="Calibri" pitchFamily="34" charset="0"/>
              </a:rPr>
              <a:t> back to memory 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since it is dirty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2. Bring </a:t>
            </a:r>
            <a:r>
              <a:rPr lang="en-US" sz="1800" b="1" dirty="0">
                <a:latin typeface="Calibri" pitchFamily="34" charset="0"/>
              </a:rPr>
              <a:t>G</a:t>
            </a:r>
            <a:r>
              <a:rPr lang="en-US" sz="1800" dirty="0">
                <a:latin typeface="Calibri" pitchFamily="34" charset="0"/>
              </a:rPr>
              <a:t> into the cache so 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we can copy it into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7" name="TextBox 26"/>
          <p:cNvSpPr txBox="1"/>
          <p:nvPr>
            <p:custDataLst>
              <p:tags r:id="rId16"/>
            </p:custDataLst>
          </p:nvPr>
        </p:nvSpPr>
        <p:spPr>
          <a:xfrm>
            <a:off x="5926667" y="1280584"/>
            <a:ext cx="1624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alibri" pitchFamily="34" charset="0"/>
              </a:rPr>
              <a:t>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8" name="TextBox 27"/>
          <p:cNvSpPr txBox="1"/>
          <p:nvPr>
            <p:custDataLst>
              <p:tags r:id="rId17"/>
            </p:custDataLst>
          </p:nvPr>
        </p:nvSpPr>
        <p:spPr>
          <a:xfrm>
            <a:off x="2872318" y="1284816"/>
            <a:ext cx="1859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0xFEED,</a:t>
            </a:r>
            <a:r>
              <a:rPr lang="en-US" dirty="0">
                <a:latin typeface="Calibri" pitchFamily="34" charset="0"/>
              </a:rPr>
              <a:t> F</a:t>
            </a:r>
          </a:p>
        </p:txBody>
      </p:sp>
      <p:sp>
        <p:nvSpPr>
          <p:cNvPr id="29" name="TextBox 28"/>
          <p:cNvSpPr txBox="1"/>
          <p:nvPr>
            <p:custDataLst>
              <p:tags r:id="rId18"/>
            </p:custDataLst>
          </p:nvPr>
        </p:nvSpPr>
        <p:spPr>
          <a:xfrm>
            <a:off x="603250" y="1280583"/>
            <a:ext cx="1859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0xFACE,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F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4306309C-CDD4-4594-92C5-7F060DF448C6}"/>
                  </a:ext>
                </a:extLst>
              </p14:cNvPr>
              <p14:cNvContentPartPr/>
              <p14:nvPr/>
            </p14:nvContentPartPr>
            <p14:xfrm>
              <a:off x="573840" y="1057680"/>
              <a:ext cx="7220520" cy="382140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4306309C-CDD4-4594-92C5-7F060DF448C6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64480" y="1048320"/>
                <a:ext cx="7239240" cy="3840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1514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6" grpId="0" animBg="1"/>
      <p:bldP spid="4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7018" y="435678"/>
            <a:ext cx="8403336" cy="762000"/>
          </a:xfrm>
        </p:spPr>
        <p:txBody>
          <a:bodyPr>
            <a:normAutofit/>
          </a:bodyPr>
          <a:lstStyle/>
          <a:p>
            <a:r>
              <a:rPr lang="en-US" dirty="0"/>
              <a:t>Optimizations for the Memory Hierarchy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Write code that has locality!</a:t>
            </a:r>
          </a:p>
          <a:p>
            <a:pPr lvl="1"/>
            <a:r>
              <a:rPr lang="en-US" u="sng" dirty="0"/>
              <a:t>Spatial</a:t>
            </a:r>
            <a:r>
              <a:rPr lang="en-US" dirty="0"/>
              <a:t>:  access data contiguously</a:t>
            </a:r>
          </a:p>
          <a:p>
            <a:pPr lvl="1"/>
            <a:r>
              <a:rPr lang="en-US" u="sng" dirty="0"/>
              <a:t>Temporal</a:t>
            </a:r>
            <a:r>
              <a:rPr lang="en-US" dirty="0"/>
              <a:t>:  make sure access to the same data is not too far apart in time</a:t>
            </a:r>
          </a:p>
          <a:p>
            <a:pPr lvl="2"/>
            <a:endParaRPr lang="en-US" dirty="0"/>
          </a:p>
          <a:p>
            <a:r>
              <a:rPr lang="en-US" dirty="0"/>
              <a:t>How can you achieve locality?</a:t>
            </a:r>
          </a:p>
          <a:p>
            <a:pPr lvl="1"/>
            <a:r>
              <a:rPr lang="en-US" dirty="0"/>
              <a:t>Adjust memory accesses in </a:t>
            </a:r>
            <a:r>
              <a:rPr lang="en-US" i="1" dirty="0"/>
              <a:t>code</a:t>
            </a:r>
            <a:r>
              <a:rPr lang="en-US" dirty="0"/>
              <a:t> (software) to improve miss rate (MR)</a:t>
            </a:r>
          </a:p>
          <a:p>
            <a:pPr lvl="2"/>
            <a:r>
              <a:rPr lang="en-US" dirty="0"/>
              <a:t>Requires knowledge of </a:t>
            </a:r>
            <a:r>
              <a:rPr lang="en-US" i="1" dirty="0"/>
              <a:t>both</a:t>
            </a:r>
            <a:r>
              <a:rPr lang="en-US" dirty="0"/>
              <a:t> how caches work as well as your system’s parameters</a:t>
            </a:r>
          </a:p>
          <a:p>
            <a:pPr lvl="1"/>
            <a:r>
              <a:rPr lang="en-US" dirty="0"/>
              <a:t>Proper choice of algorithm</a:t>
            </a:r>
          </a:p>
          <a:p>
            <a:pPr lvl="1"/>
            <a:r>
              <a:rPr lang="en-US" dirty="0"/>
              <a:t>Loop transformations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16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BF3D2D5-F2B0-4BD7-840D-21DC16CB90D4}"/>
                  </a:ext>
                </a:extLst>
              </p14:cNvPr>
              <p14:cNvContentPartPr/>
              <p14:nvPr/>
            </p14:nvContentPartPr>
            <p14:xfrm>
              <a:off x="370800" y="1387440"/>
              <a:ext cx="432000" cy="5058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BF3D2D5-F2B0-4BD7-840D-21DC16CB90D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61440" y="1378080"/>
                <a:ext cx="450720" cy="524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00758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Example</a:t>
            </a:r>
            <a:r>
              <a:rPr lang="en-US" dirty="0"/>
              <a:t>:  Matrix Multiplication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61B0D-4F45-4C9A-931A-50F88C03B460}" type="slidenum">
              <a:rPr lang="en-US" smtClean="0"/>
              <a:t>17</a:t>
            </a:fld>
            <a:endParaRPr lang="en-US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133856" y="1645920"/>
            <a:ext cx="1901952" cy="6492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</a:p>
        </p:txBody>
      </p:sp>
      <p:grpSp>
        <p:nvGrpSpPr>
          <p:cNvPr id="8" name="Group 5"/>
          <p:cNvGrpSpPr>
            <a:grpSpLocks/>
          </p:cNvGrpSpPr>
          <p:nvPr/>
        </p:nvGrpSpPr>
        <p:grpSpPr bwMode="auto">
          <a:xfrm>
            <a:off x="6080302" y="2241230"/>
            <a:ext cx="1928636" cy="1934594"/>
            <a:chOff x="1680" y="816"/>
            <a:chExt cx="2129" cy="1743"/>
          </a:xfrm>
        </p:grpSpPr>
        <p:grpSp>
          <p:nvGrpSpPr>
            <p:cNvPr id="9" name="Group 6"/>
            <p:cNvGrpSpPr>
              <a:grpSpLocks/>
            </p:cNvGrpSpPr>
            <p:nvPr/>
          </p:nvGrpSpPr>
          <p:grpSpPr bwMode="auto">
            <a:xfrm>
              <a:off x="1680" y="816"/>
              <a:ext cx="2129" cy="218"/>
              <a:chOff x="833" y="15932"/>
              <a:chExt cx="2129" cy="218"/>
            </a:xfrm>
          </p:grpSpPr>
          <p:sp>
            <p:nvSpPr>
              <p:cNvPr id="73" name="Rectangle 7"/>
              <p:cNvSpPr>
                <a:spLocks noChangeArrowheads="1"/>
              </p:cNvSpPr>
              <p:nvPr/>
            </p:nvSpPr>
            <p:spPr bwMode="auto">
              <a:xfrm>
                <a:off x="833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Rectangle 8"/>
              <p:cNvSpPr>
                <a:spLocks noChangeArrowheads="1"/>
              </p:cNvSpPr>
              <p:nvPr/>
            </p:nvSpPr>
            <p:spPr bwMode="auto">
              <a:xfrm>
                <a:off x="1099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Rectangle 9"/>
              <p:cNvSpPr>
                <a:spLocks noChangeArrowheads="1"/>
              </p:cNvSpPr>
              <p:nvPr/>
            </p:nvSpPr>
            <p:spPr bwMode="auto">
              <a:xfrm>
                <a:off x="1365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Rectangle 10"/>
              <p:cNvSpPr>
                <a:spLocks noChangeArrowheads="1"/>
              </p:cNvSpPr>
              <p:nvPr/>
            </p:nvSpPr>
            <p:spPr bwMode="auto">
              <a:xfrm>
                <a:off x="1631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Rectangle 11"/>
              <p:cNvSpPr>
                <a:spLocks noChangeArrowheads="1"/>
              </p:cNvSpPr>
              <p:nvPr/>
            </p:nvSpPr>
            <p:spPr bwMode="auto">
              <a:xfrm>
                <a:off x="1897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Rectangle 12"/>
              <p:cNvSpPr>
                <a:spLocks noChangeArrowheads="1"/>
              </p:cNvSpPr>
              <p:nvPr/>
            </p:nvSpPr>
            <p:spPr bwMode="auto">
              <a:xfrm>
                <a:off x="2163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Rectangle 13"/>
              <p:cNvSpPr>
                <a:spLocks noChangeArrowheads="1"/>
              </p:cNvSpPr>
              <p:nvPr/>
            </p:nvSpPr>
            <p:spPr bwMode="auto">
              <a:xfrm>
                <a:off x="2429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Rectangle 14"/>
              <p:cNvSpPr>
                <a:spLocks noChangeArrowheads="1"/>
              </p:cNvSpPr>
              <p:nvPr/>
            </p:nvSpPr>
            <p:spPr bwMode="auto">
              <a:xfrm>
                <a:off x="2696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" name="Group 15"/>
            <p:cNvGrpSpPr>
              <a:grpSpLocks/>
            </p:cNvGrpSpPr>
            <p:nvPr/>
          </p:nvGrpSpPr>
          <p:grpSpPr bwMode="auto">
            <a:xfrm>
              <a:off x="1680" y="1034"/>
              <a:ext cx="2129" cy="218"/>
              <a:chOff x="833" y="15932"/>
              <a:chExt cx="2129" cy="218"/>
            </a:xfrm>
          </p:grpSpPr>
          <p:sp>
            <p:nvSpPr>
              <p:cNvPr id="65" name="Rectangle 16"/>
              <p:cNvSpPr>
                <a:spLocks noChangeArrowheads="1"/>
              </p:cNvSpPr>
              <p:nvPr/>
            </p:nvSpPr>
            <p:spPr bwMode="auto">
              <a:xfrm>
                <a:off x="833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Rectangle 17"/>
              <p:cNvSpPr>
                <a:spLocks noChangeArrowheads="1"/>
              </p:cNvSpPr>
              <p:nvPr/>
            </p:nvSpPr>
            <p:spPr bwMode="auto">
              <a:xfrm>
                <a:off x="1099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Rectangle 18"/>
              <p:cNvSpPr>
                <a:spLocks noChangeArrowheads="1"/>
              </p:cNvSpPr>
              <p:nvPr/>
            </p:nvSpPr>
            <p:spPr bwMode="auto">
              <a:xfrm>
                <a:off x="1365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Rectangle 19"/>
              <p:cNvSpPr>
                <a:spLocks noChangeArrowheads="1"/>
              </p:cNvSpPr>
              <p:nvPr/>
            </p:nvSpPr>
            <p:spPr bwMode="auto">
              <a:xfrm>
                <a:off x="1631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Rectangle 20"/>
              <p:cNvSpPr>
                <a:spLocks noChangeArrowheads="1"/>
              </p:cNvSpPr>
              <p:nvPr/>
            </p:nvSpPr>
            <p:spPr bwMode="auto">
              <a:xfrm>
                <a:off x="1897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Rectangle 21"/>
              <p:cNvSpPr>
                <a:spLocks noChangeArrowheads="1"/>
              </p:cNvSpPr>
              <p:nvPr/>
            </p:nvSpPr>
            <p:spPr bwMode="auto">
              <a:xfrm>
                <a:off x="2163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Rectangle 22"/>
              <p:cNvSpPr>
                <a:spLocks noChangeArrowheads="1"/>
              </p:cNvSpPr>
              <p:nvPr/>
            </p:nvSpPr>
            <p:spPr bwMode="auto">
              <a:xfrm>
                <a:off x="2429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Rectangle 23"/>
              <p:cNvSpPr>
                <a:spLocks noChangeArrowheads="1"/>
              </p:cNvSpPr>
              <p:nvPr/>
            </p:nvSpPr>
            <p:spPr bwMode="auto">
              <a:xfrm>
                <a:off x="2696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1" name="Group 24"/>
            <p:cNvGrpSpPr>
              <a:grpSpLocks/>
            </p:cNvGrpSpPr>
            <p:nvPr/>
          </p:nvGrpSpPr>
          <p:grpSpPr bwMode="auto">
            <a:xfrm>
              <a:off x="1680" y="1252"/>
              <a:ext cx="2129" cy="218"/>
              <a:chOff x="833" y="15932"/>
              <a:chExt cx="2129" cy="218"/>
            </a:xfrm>
          </p:grpSpPr>
          <p:sp>
            <p:nvSpPr>
              <p:cNvPr id="57" name="Rectangle 25"/>
              <p:cNvSpPr>
                <a:spLocks noChangeArrowheads="1"/>
              </p:cNvSpPr>
              <p:nvPr/>
            </p:nvSpPr>
            <p:spPr bwMode="auto">
              <a:xfrm>
                <a:off x="833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Rectangle 26"/>
              <p:cNvSpPr>
                <a:spLocks noChangeArrowheads="1"/>
              </p:cNvSpPr>
              <p:nvPr/>
            </p:nvSpPr>
            <p:spPr bwMode="auto">
              <a:xfrm>
                <a:off x="1099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Rectangle 27"/>
              <p:cNvSpPr>
                <a:spLocks noChangeArrowheads="1"/>
              </p:cNvSpPr>
              <p:nvPr/>
            </p:nvSpPr>
            <p:spPr bwMode="auto">
              <a:xfrm>
                <a:off x="1365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Rectangle 28"/>
              <p:cNvSpPr>
                <a:spLocks noChangeArrowheads="1"/>
              </p:cNvSpPr>
              <p:nvPr/>
            </p:nvSpPr>
            <p:spPr bwMode="auto">
              <a:xfrm>
                <a:off x="1631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Rectangle 29"/>
              <p:cNvSpPr>
                <a:spLocks noChangeArrowheads="1"/>
              </p:cNvSpPr>
              <p:nvPr/>
            </p:nvSpPr>
            <p:spPr bwMode="auto">
              <a:xfrm>
                <a:off x="1897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Rectangle 30"/>
              <p:cNvSpPr>
                <a:spLocks noChangeArrowheads="1"/>
              </p:cNvSpPr>
              <p:nvPr/>
            </p:nvSpPr>
            <p:spPr bwMode="auto">
              <a:xfrm>
                <a:off x="2163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Rectangle 31"/>
              <p:cNvSpPr>
                <a:spLocks noChangeArrowheads="1"/>
              </p:cNvSpPr>
              <p:nvPr/>
            </p:nvSpPr>
            <p:spPr bwMode="auto">
              <a:xfrm>
                <a:off x="2429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Rectangle 32"/>
              <p:cNvSpPr>
                <a:spLocks noChangeArrowheads="1"/>
              </p:cNvSpPr>
              <p:nvPr/>
            </p:nvSpPr>
            <p:spPr bwMode="auto">
              <a:xfrm>
                <a:off x="2696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2" name="Group 33"/>
            <p:cNvGrpSpPr>
              <a:grpSpLocks/>
            </p:cNvGrpSpPr>
            <p:nvPr/>
          </p:nvGrpSpPr>
          <p:grpSpPr bwMode="auto">
            <a:xfrm>
              <a:off x="1680" y="1470"/>
              <a:ext cx="2129" cy="218"/>
              <a:chOff x="833" y="15932"/>
              <a:chExt cx="2129" cy="218"/>
            </a:xfrm>
          </p:grpSpPr>
          <p:sp>
            <p:nvSpPr>
              <p:cNvPr id="49" name="Rectangle 34"/>
              <p:cNvSpPr>
                <a:spLocks noChangeArrowheads="1"/>
              </p:cNvSpPr>
              <p:nvPr/>
            </p:nvSpPr>
            <p:spPr bwMode="auto">
              <a:xfrm>
                <a:off x="833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Rectangle 35"/>
              <p:cNvSpPr>
                <a:spLocks noChangeArrowheads="1"/>
              </p:cNvSpPr>
              <p:nvPr/>
            </p:nvSpPr>
            <p:spPr bwMode="auto">
              <a:xfrm>
                <a:off x="1099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Rectangle 36"/>
              <p:cNvSpPr>
                <a:spLocks noChangeArrowheads="1"/>
              </p:cNvSpPr>
              <p:nvPr/>
            </p:nvSpPr>
            <p:spPr bwMode="auto">
              <a:xfrm>
                <a:off x="1365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Rectangle 37"/>
              <p:cNvSpPr>
                <a:spLocks noChangeArrowheads="1"/>
              </p:cNvSpPr>
              <p:nvPr/>
            </p:nvSpPr>
            <p:spPr bwMode="auto">
              <a:xfrm>
                <a:off x="1631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Rectangle 38"/>
              <p:cNvSpPr>
                <a:spLocks noChangeArrowheads="1"/>
              </p:cNvSpPr>
              <p:nvPr/>
            </p:nvSpPr>
            <p:spPr bwMode="auto">
              <a:xfrm>
                <a:off x="1897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Rectangle 39"/>
              <p:cNvSpPr>
                <a:spLocks noChangeArrowheads="1"/>
              </p:cNvSpPr>
              <p:nvPr/>
            </p:nvSpPr>
            <p:spPr bwMode="auto">
              <a:xfrm>
                <a:off x="2163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Rectangle 40"/>
              <p:cNvSpPr>
                <a:spLocks noChangeArrowheads="1"/>
              </p:cNvSpPr>
              <p:nvPr/>
            </p:nvSpPr>
            <p:spPr bwMode="auto">
              <a:xfrm>
                <a:off x="2429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Rectangle 41"/>
              <p:cNvSpPr>
                <a:spLocks noChangeArrowheads="1"/>
              </p:cNvSpPr>
              <p:nvPr/>
            </p:nvSpPr>
            <p:spPr bwMode="auto">
              <a:xfrm>
                <a:off x="2696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3" name="Group 42"/>
            <p:cNvGrpSpPr>
              <a:grpSpLocks/>
            </p:cNvGrpSpPr>
            <p:nvPr/>
          </p:nvGrpSpPr>
          <p:grpSpPr bwMode="auto">
            <a:xfrm>
              <a:off x="1680" y="1688"/>
              <a:ext cx="2129" cy="218"/>
              <a:chOff x="833" y="15932"/>
              <a:chExt cx="2129" cy="218"/>
            </a:xfrm>
          </p:grpSpPr>
          <p:sp>
            <p:nvSpPr>
              <p:cNvPr id="41" name="Rectangle 43"/>
              <p:cNvSpPr>
                <a:spLocks noChangeArrowheads="1"/>
              </p:cNvSpPr>
              <p:nvPr/>
            </p:nvSpPr>
            <p:spPr bwMode="auto">
              <a:xfrm>
                <a:off x="833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Rectangle 44"/>
              <p:cNvSpPr>
                <a:spLocks noChangeArrowheads="1"/>
              </p:cNvSpPr>
              <p:nvPr/>
            </p:nvSpPr>
            <p:spPr bwMode="auto">
              <a:xfrm>
                <a:off x="1099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Rectangle 45"/>
              <p:cNvSpPr>
                <a:spLocks noChangeArrowheads="1"/>
              </p:cNvSpPr>
              <p:nvPr/>
            </p:nvSpPr>
            <p:spPr bwMode="auto">
              <a:xfrm>
                <a:off x="1365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Rectangle 46"/>
              <p:cNvSpPr>
                <a:spLocks noChangeArrowheads="1"/>
              </p:cNvSpPr>
              <p:nvPr/>
            </p:nvSpPr>
            <p:spPr bwMode="auto">
              <a:xfrm>
                <a:off x="1631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Rectangle 47"/>
              <p:cNvSpPr>
                <a:spLocks noChangeArrowheads="1"/>
              </p:cNvSpPr>
              <p:nvPr/>
            </p:nvSpPr>
            <p:spPr bwMode="auto">
              <a:xfrm>
                <a:off x="1897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Rectangle 48"/>
              <p:cNvSpPr>
                <a:spLocks noChangeArrowheads="1"/>
              </p:cNvSpPr>
              <p:nvPr/>
            </p:nvSpPr>
            <p:spPr bwMode="auto">
              <a:xfrm>
                <a:off x="2163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Rectangle 49"/>
              <p:cNvSpPr>
                <a:spLocks noChangeArrowheads="1"/>
              </p:cNvSpPr>
              <p:nvPr/>
            </p:nvSpPr>
            <p:spPr bwMode="auto">
              <a:xfrm>
                <a:off x="2429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Rectangle 50"/>
              <p:cNvSpPr>
                <a:spLocks noChangeArrowheads="1"/>
              </p:cNvSpPr>
              <p:nvPr/>
            </p:nvSpPr>
            <p:spPr bwMode="auto">
              <a:xfrm>
                <a:off x="2696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4" name="Group 51"/>
            <p:cNvGrpSpPr>
              <a:grpSpLocks/>
            </p:cNvGrpSpPr>
            <p:nvPr/>
          </p:nvGrpSpPr>
          <p:grpSpPr bwMode="auto">
            <a:xfrm>
              <a:off x="1680" y="1905"/>
              <a:ext cx="2129" cy="218"/>
              <a:chOff x="833" y="15932"/>
              <a:chExt cx="2129" cy="218"/>
            </a:xfrm>
          </p:grpSpPr>
          <p:sp>
            <p:nvSpPr>
              <p:cNvPr id="33" name="Rectangle 52"/>
              <p:cNvSpPr>
                <a:spLocks noChangeArrowheads="1"/>
              </p:cNvSpPr>
              <p:nvPr/>
            </p:nvSpPr>
            <p:spPr bwMode="auto">
              <a:xfrm>
                <a:off x="833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Rectangle 53"/>
              <p:cNvSpPr>
                <a:spLocks noChangeArrowheads="1"/>
              </p:cNvSpPr>
              <p:nvPr/>
            </p:nvSpPr>
            <p:spPr bwMode="auto">
              <a:xfrm>
                <a:off x="1099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Rectangle 54"/>
              <p:cNvSpPr>
                <a:spLocks noChangeArrowheads="1"/>
              </p:cNvSpPr>
              <p:nvPr/>
            </p:nvSpPr>
            <p:spPr bwMode="auto">
              <a:xfrm>
                <a:off x="1365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Rectangle 55"/>
              <p:cNvSpPr>
                <a:spLocks noChangeArrowheads="1"/>
              </p:cNvSpPr>
              <p:nvPr/>
            </p:nvSpPr>
            <p:spPr bwMode="auto">
              <a:xfrm>
                <a:off x="1631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Rectangle 56"/>
              <p:cNvSpPr>
                <a:spLocks noChangeArrowheads="1"/>
              </p:cNvSpPr>
              <p:nvPr/>
            </p:nvSpPr>
            <p:spPr bwMode="auto">
              <a:xfrm>
                <a:off x="1897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Rectangle 57"/>
              <p:cNvSpPr>
                <a:spLocks noChangeArrowheads="1"/>
              </p:cNvSpPr>
              <p:nvPr/>
            </p:nvSpPr>
            <p:spPr bwMode="auto">
              <a:xfrm>
                <a:off x="2163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Rectangle 58"/>
              <p:cNvSpPr>
                <a:spLocks noChangeArrowheads="1"/>
              </p:cNvSpPr>
              <p:nvPr/>
            </p:nvSpPr>
            <p:spPr bwMode="auto">
              <a:xfrm>
                <a:off x="2429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Rectangle 59"/>
              <p:cNvSpPr>
                <a:spLocks noChangeArrowheads="1"/>
              </p:cNvSpPr>
              <p:nvPr/>
            </p:nvSpPr>
            <p:spPr bwMode="auto">
              <a:xfrm>
                <a:off x="2696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5" name="Group 60"/>
            <p:cNvGrpSpPr>
              <a:grpSpLocks/>
            </p:cNvGrpSpPr>
            <p:nvPr/>
          </p:nvGrpSpPr>
          <p:grpSpPr bwMode="auto">
            <a:xfrm>
              <a:off x="1680" y="2123"/>
              <a:ext cx="2129" cy="218"/>
              <a:chOff x="833" y="15932"/>
              <a:chExt cx="2129" cy="218"/>
            </a:xfrm>
          </p:grpSpPr>
          <p:sp>
            <p:nvSpPr>
              <p:cNvPr id="25" name="Rectangle 61"/>
              <p:cNvSpPr>
                <a:spLocks noChangeArrowheads="1"/>
              </p:cNvSpPr>
              <p:nvPr/>
            </p:nvSpPr>
            <p:spPr bwMode="auto">
              <a:xfrm>
                <a:off x="833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Rectangle 62"/>
              <p:cNvSpPr>
                <a:spLocks noChangeArrowheads="1"/>
              </p:cNvSpPr>
              <p:nvPr/>
            </p:nvSpPr>
            <p:spPr bwMode="auto">
              <a:xfrm>
                <a:off x="1099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Rectangle 63"/>
              <p:cNvSpPr>
                <a:spLocks noChangeArrowheads="1"/>
              </p:cNvSpPr>
              <p:nvPr/>
            </p:nvSpPr>
            <p:spPr bwMode="auto">
              <a:xfrm>
                <a:off x="1365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Rectangle 64"/>
              <p:cNvSpPr>
                <a:spLocks noChangeArrowheads="1"/>
              </p:cNvSpPr>
              <p:nvPr/>
            </p:nvSpPr>
            <p:spPr bwMode="auto">
              <a:xfrm>
                <a:off x="1631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Rectangle 65"/>
              <p:cNvSpPr>
                <a:spLocks noChangeArrowheads="1"/>
              </p:cNvSpPr>
              <p:nvPr/>
            </p:nvSpPr>
            <p:spPr bwMode="auto">
              <a:xfrm>
                <a:off x="1897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Rectangle 66"/>
              <p:cNvSpPr>
                <a:spLocks noChangeArrowheads="1"/>
              </p:cNvSpPr>
              <p:nvPr/>
            </p:nvSpPr>
            <p:spPr bwMode="auto">
              <a:xfrm>
                <a:off x="2163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Rectangle 67"/>
              <p:cNvSpPr>
                <a:spLocks noChangeArrowheads="1"/>
              </p:cNvSpPr>
              <p:nvPr/>
            </p:nvSpPr>
            <p:spPr bwMode="auto">
              <a:xfrm>
                <a:off x="2429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Rectangle 68"/>
              <p:cNvSpPr>
                <a:spLocks noChangeArrowheads="1"/>
              </p:cNvSpPr>
              <p:nvPr/>
            </p:nvSpPr>
            <p:spPr bwMode="auto">
              <a:xfrm>
                <a:off x="2696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6" name="Group 69"/>
            <p:cNvGrpSpPr>
              <a:grpSpLocks/>
            </p:cNvGrpSpPr>
            <p:nvPr/>
          </p:nvGrpSpPr>
          <p:grpSpPr bwMode="auto">
            <a:xfrm>
              <a:off x="1680" y="2341"/>
              <a:ext cx="2129" cy="218"/>
              <a:chOff x="833" y="15932"/>
              <a:chExt cx="2129" cy="218"/>
            </a:xfrm>
          </p:grpSpPr>
          <p:sp>
            <p:nvSpPr>
              <p:cNvPr id="17" name="Rectangle 70"/>
              <p:cNvSpPr>
                <a:spLocks noChangeArrowheads="1"/>
              </p:cNvSpPr>
              <p:nvPr/>
            </p:nvSpPr>
            <p:spPr bwMode="auto">
              <a:xfrm>
                <a:off x="833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Rectangle 71"/>
              <p:cNvSpPr>
                <a:spLocks noChangeArrowheads="1"/>
              </p:cNvSpPr>
              <p:nvPr/>
            </p:nvSpPr>
            <p:spPr bwMode="auto">
              <a:xfrm>
                <a:off x="1099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Rectangle 72"/>
              <p:cNvSpPr>
                <a:spLocks noChangeArrowheads="1"/>
              </p:cNvSpPr>
              <p:nvPr/>
            </p:nvSpPr>
            <p:spPr bwMode="auto">
              <a:xfrm>
                <a:off x="1365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Rectangle 73"/>
              <p:cNvSpPr>
                <a:spLocks noChangeArrowheads="1"/>
              </p:cNvSpPr>
              <p:nvPr/>
            </p:nvSpPr>
            <p:spPr bwMode="auto">
              <a:xfrm>
                <a:off x="1631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Rectangle 74"/>
              <p:cNvSpPr>
                <a:spLocks noChangeArrowheads="1"/>
              </p:cNvSpPr>
              <p:nvPr/>
            </p:nvSpPr>
            <p:spPr bwMode="auto">
              <a:xfrm>
                <a:off x="1897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Rectangle 75"/>
              <p:cNvSpPr>
                <a:spLocks noChangeArrowheads="1"/>
              </p:cNvSpPr>
              <p:nvPr/>
            </p:nvSpPr>
            <p:spPr bwMode="auto">
              <a:xfrm>
                <a:off x="2163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Rectangle 76"/>
              <p:cNvSpPr>
                <a:spLocks noChangeArrowheads="1"/>
              </p:cNvSpPr>
              <p:nvPr/>
            </p:nvSpPr>
            <p:spPr bwMode="auto">
              <a:xfrm>
                <a:off x="2429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Rectangle 77"/>
              <p:cNvSpPr>
                <a:spLocks noChangeArrowheads="1"/>
              </p:cNvSpPr>
              <p:nvPr/>
            </p:nvSpPr>
            <p:spPr bwMode="auto">
              <a:xfrm>
                <a:off x="2696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81" name="Group 78"/>
          <p:cNvGrpSpPr>
            <a:grpSpLocks/>
          </p:cNvGrpSpPr>
          <p:nvPr/>
        </p:nvGrpSpPr>
        <p:grpSpPr bwMode="auto">
          <a:xfrm>
            <a:off x="3613150" y="2241230"/>
            <a:ext cx="1931767" cy="1934594"/>
            <a:chOff x="1680" y="816"/>
            <a:chExt cx="2129" cy="1743"/>
          </a:xfrm>
        </p:grpSpPr>
        <p:grpSp>
          <p:nvGrpSpPr>
            <p:cNvPr id="82" name="Group 79"/>
            <p:cNvGrpSpPr>
              <a:grpSpLocks/>
            </p:cNvGrpSpPr>
            <p:nvPr/>
          </p:nvGrpSpPr>
          <p:grpSpPr bwMode="auto">
            <a:xfrm>
              <a:off x="1680" y="816"/>
              <a:ext cx="2129" cy="218"/>
              <a:chOff x="833" y="15932"/>
              <a:chExt cx="2129" cy="218"/>
            </a:xfrm>
          </p:grpSpPr>
          <p:sp>
            <p:nvSpPr>
              <p:cNvPr id="146" name="Rectangle 80"/>
              <p:cNvSpPr>
                <a:spLocks noChangeArrowheads="1"/>
              </p:cNvSpPr>
              <p:nvPr/>
            </p:nvSpPr>
            <p:spPr bwMode="auto">
              <a:xfrm>
                <a:off x="833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" name="Rectangle 81"/>
              <p:cNvSpPr>
                <a:spLocks noChangeArrowheads="1"/>
              </p:cNvSpPr>
              <p:nvPr/>
            </p:nvSpPr>
            <p:spPr bwMode="auto">
              <a:xfrm>
                <a:off x="1099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" name="Rectangle 82"/>
              <p:cNvSpPr>
                <a:spLocks noChangeArrowheads="1"/>
              </p:cNvSpPr>
              <p:nvPr/>
            </p:nvSpPr>
            <p:spPr bwMode="auto">
              <a:xfrm>
                <a:off x="1365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" name="Rectangle 83"/>
              <p:cNvSpPr>
                <a:spLocks noChangeArrowheads="1"/>
              </p:cNvSpPr>
              <p:nvPr/>
            </p:nvSpPr>
            <p:spPr bwMode="auto">
              <a:xfrm>
                <a:off x="1631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" name="Rectangle 84"/>
              <p:cNvSpPr>
                <a:spLocks noChangeArrowheads="1"/>
              </p:cNvSpPr>
              <p:nvPr/>
            </p:nvSpPr>
            <p:spPr bwMode="auto">
              <a:xfrm>
                <a:off x="1897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" name="Rectangle 85"/>
              <p:cNvSpPr>
                <a:spLocks noChangeArrowheads="1"/>
              </p:cNvSpPr>
              <p:nvPr/>
            </p:nvSpPr>
            <p:spPr bwMode="auto">
              <a:xfrm>
                <a:off x="2163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" name="Rectangle 86"/>
              <p:cNvSpPr>
                <a:spLocks noChangeArrowheads="1"/>
              </p:cNvSpPr>
              <p:nvPr/>
            </p:nvSpPr>
            <p:spPr bwMode="auto">
              <a:xfrm>
                <a:off x="2429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" name="Rectangle 87"/>
              <p:cNvSpPr>
                <a:spLocks noChangeArrowheads="1"/>
              </p:cNvSpPr>
              <p:nvPr/>
            </p:nvSpPr>
            <p:spPr bwMode="auto">
              <a:xfrm>
                <a:off x="2696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83" name="Group 88"/>
            <p:cNvGrpSpPr>
              <a:grpSpLocks/>
            </p:cNvGrpSpPr>
            <p:nvPr/>
          </p:nvGrpSpPr>
          <p:grpSpPr bwMode="auto">
            <a:xfrm>
              <a:off x="1680" y="1034"/>
              <a:ext cx="2129" cy="218"/>
              <a:chOff x="833" y="15932"/>
              <a:chExt cx="2129" cy="218"/>
            </a:xfrm>
          </p:grpSpPr>
          <p:sp>
            <p:nvSpPr>
              <p:cNvPr id="138" name="Rectangle 89"/>
              <p:cNvSpPr>
                <a:spLocks noChangeArrowheads="1"/>
              </p:cNvSpPr>
              <p:nvPr/>
            </p:nvSpPr>
            <p:spPr bwMode="auto">
              <a:xfrm>
                <a:off x="833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" name="Rectangle 90"/>
              <p:cNvSpPr>
                <a:spLocks noChangeArrowheads="1"/>
              </p:cNvSpPr>
              <p:nvPr/>
            </p:nvSpPr>
            <p:spPr bwMode="auto">
              <a:xfrm>
                <a:off x="1099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" name="Rectangle 91"/>
              <p:cNvSpPr>
                <a:spLocks noChangeArrowheads="1"/>
              </p:cNvSpPr>
              <p:nvPr/>
            </p:nvSpPr>
            <p:spPr bwMode="auto">
              <a:xfrm>
                <a:off x="1365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" name="Rectangle 92"/>
              <p:cNvSpPr>
                <a:spLocks noChangeArrowheads="1"/>
              </p:cNvSpPr>
              <p:nvPr/>
            </p:nvSpPr>
            <p:spPr bwMode="auto">
              <a:xfrm>
                <a:off x="1631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" name="Rectangle 93"/>
              <p:cNvSpPr>
                <a:spLocks noChangeArrowheads="1"/>
              </p:cNvSpPr>
              <p:nvPr/>
            </p:nvSpPr>
            <p:spPr bwMode="auto">
              <a:xfrm>
                <a:off x="1897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" name="Rectangle 94"/>
              <p:cNvSpPr>
                <a:spLocks noChangeArrowheads="1"/>
              </p:cNvSpPr>
              <p:nvPr/>
            </p:nvSpPr>
            <p:spPr bwMode="auto">
              <a:xfrm>
                <a:off x="2163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" name="Rectangle 95"/>
              <p:cNvSpPr>
                <a:spLocks noChangeArrowheads="1"/>
              </p:cNvSpPr>
              <p:nvPr/>
            </p:nvSpPr>
            <p:spPr bwMode="auto">
              <a:xfrm>
                <a:off x="2429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" name="Rectangle 96"/>
              <p:cNvSpPr>
                <a:spLocks noChangeArrowheads="1"/>
              </p:cNvSpPr>
              <p:nvPr/>
            </p:nvSpPr>
            <p:spPr bwMode="auto">
              <a:xfrm>
                <a:off x="2696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84" name="Group 97"/>
            <p:cNvGrpSpPr>
              <a:grpSpLocks/>
            </p:cNvGrpSpPr>
            <p:nvPr/>
          </p:nvGrpSpPr>
          <p:grpSpPr bwMode="auto">
            <a:xfrm>
              <a:off x="1680" y="1252"/>
              <a:ext cx="2129" cy="218"/>
              <a:chOff x="833" y="15932"/>
              <a:chExt cx="2129" cy="218"/>
            </a:xfrm>
          </p:grpSpPr>
          <p:sp>
            <p:nvSpPr>
              <p:cNvPr id="130" name="Rectangle 98"/>
              <p:cNvSpPr>
                <a:spLocks noChangeArrowheads="1"/>
              </p:cNvSpPr>
              <p:nvPr/>
            </p:nvSpPr>
            <p:spPr bwMode="auto">
              <a:xfrm>
                <a:off x="833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" name="Rectangle 99"/>
              <p:cNvSpPr>
                <a:spLocks noChangeArrowheads="1"/>
              </p:cNvSpPr>
              <p:nvPr/>
            </p:nvSpPr>
            <p:spPr bwMode="auto">
              <a:xfrm>
                <a:off x="1099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" name="Rectangle 100"/>
              <p:cNvSpPr>
                <a:spLocks noChangeArrowheads="1"/>
              </p:cNvSpPr>
              <p:nvPr/>
            </p:nvSpPr>
            <p:spPr bwMode="auto">
              <a:xfrm>
                <a:off x="1365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" name="Rectangle 101"/>
              <p:cNvSpPr>
                <a:spLocks noChangeArrowheads="1"/>
              </p:cNvSpPr>
              <p:nvPr/>
            </p:nvSpPr>
            <p:spPr bwMode="auto">
              <a:xfrm>
                <a:off x="1631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" name="Rectangle 102"/>
              <p:cNvSpPr>
                <a:spLocks noChangeArrowheads="1"/>
              </p:cNvSpPr>
              <p:nvPr/>
            </p:nvSpPr>
            <p:spPr bwMode="auto">
              <a:xfrm>
                <a:off x="1897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" name="Rectangle 103"/>
              <p:cNvSpPr>
                <a:spLocks noChangeArrowheads="1"/>
              </p:cNvSpPr>
              <p:nvPr/>
            </p:nvSpPr>
            <p:spPr bwMode="auto">
              <a:xfrm>
                <a:off x="2163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" name="Rectangle 104"/>
              <p:cNvSpPr>
                <a:spLocks noChangeArrowheads="1"/>
              </p:cNvSpPr>
              <p:nvPr/>
            </p:nvSpPr>
            <p:spPr bwMode="auto">
              <a:xfrm>
                <a:off x="2429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" name="Rectangle 105"/>
              <p:cNvSpPr>
                <a:spLocks noChangeArrowheads="1"/>
              </p:cNvSpPr>
              <p:nvPr/>
            </p:nvSpPr>
            <p:spPr bwMode="auto">
              <a:xfrm>
                <a:off x="2696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85" name="Group 106"/>
            <p:cNvGrpSpPr>
              <a:grpSpLocks/>
            </p:cNvGrpSpPr>
            <p:nvPr/>
          </p:nvGrpSpPr>
          <p:grpSpPr bwMode="auto">
            <a:xfrm>
              <a:off x="1680" y="1470"/>
              <a:ext cx="2129" cy="218"/>
              <a:chOff x="833" y="15932"/>
              <a:chExt cx="2129" cy="218"/>
            </a:xfrm>
          </p:grpSpPr>
          <p:sp>
            <p:nvSpPr>
              <p:cNvPr id="122" name="Rectangle 107"/>
              <p:cNvSpPr>
                <a:spLocks noChangeArrowheads="1"/>
              </p:cNvSpPr>
              <p:nvPr/>
            </p:nvSpPr>
            <p:spPr bwMode="auto">
              <a:xfrm>
                <a:off x="833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" name="Rectangle 108"/>
              <p:cNvSpPr>
                <a:spLocks noChangeArrowheads="1"/>
              </p:cNvSpPr>
              <p:nvPr/>
            </p:nvSpPr>
            <p:spPr bwMode="auto">
              <a:xfrm>
                <a:off x="1099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" name="Rectangle 109"/>
              <p:cNvSpPr>
                <a:spLocks noChangeArrowheads="1"/>
              </p:cNvSpPr>
              <p:nvPr/>
            </p:nvSpPr>
            <p:spPr bwMode="auto">
              <a:xfrm>
                <a:off x="1365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" name="Rectangle 110"/>
              <p:cNvSpPr>
                <a:spLocks noChangeArrowheads="1"/>
              </p:cNvSpPr>
              <p:nvPr/>
            </p:nvSpPr>
            <p:spPr bwMode="auto">
              <a:xfrm>
                <a:off x="1631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" name="Rectangle 111"/>
              <p:cNvSpPr>
                <a:spLocks noChangeArrowheads="1"/>
              </p:cNvSpPr>
              <p:nvPr/>
            </p:nvSpPr>
            <p:spPr bwMode="auto">
              <a:xfrm>
                <a:off x="1897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" name="Rectangle 112"/>
              <p:cNvSpPr>
                <a:spLocks noChangeArrowheads="1"/>
              </p:cNvSpPr>
              <p:nvPr/>
            </p:nvSpPr>
            <p:spPr bwMode="auto">
              <a:xfrm>
                <a:off x="2163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" name="Rectangle 113"/>
              <p:cNvSpPr>
                <a:spLocks noChangeArrowheads="1"/>
              </p:cNvSpPr>
              <p:nvPr/>
            </p:nvSpPr>
            <p:spPr bwMode="auto">
              <a:xfrm>
                <a:off x="2429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" name="Rectangle 114"/>
              <p:cNvSpPr>
                <a:spLocks noChangeArrowheads="1"/>
              </p:cNvSpPr>
              <p:nvPr/>
            </p:nvSpPr>
            <p:spPr bwMode="auto">
              <a:xfrm>
                <a:off x="2696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86" name="Group 115"/>
            <p:cNvGrpSpPr>
              <a:grpSpLocks/>
            </p:cNvGrpSpPr>
            <p:nvPr/>
          </p:nvGrpSpPr>
          <p:grpSpPr bwMode="auto">
            <a:xfrm>
              <a:off x="1680" y="1688"/>
              <a:ext cx="2129" cy="218"/>
              <a:chOff x="833" y="15932"/>
              <a:chExt cx="2129" cy="218"/>
            </a:xfrm>
          </p:grpSpPr>
          <p:sp>
            <p:nvSpPr>
              <p:cNvPr id="114" name="Rectangle 116"/>
              <p:cNvSpPr>
                <a:spLocks noChangeArrowheads="1"/>
              </p:cNvSpPr>
              <p:nvPr/>
            </p:nvSpPr>
            <p:spPr bwMode="auto">
              <a:xfrm>
                <a:off x="833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" name="Rectangle 117"/>
              <p:cNvSpPr>
                <a:spLocks noChangeArrowheads="1"/>
              </p:cNvSpPr>
              <p:nvPr/>
            </p:nvSpPr>
            <p:spPr bwMode="auto">
              <a:xfrm>
                <a:off x="1099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" name="Rectangle 118"/>
              <p:cNvSpPr>
                <a:spLocks noChangeArrowheads="1"/>
              </p:cNvSpPr>
              <p:nvPr/>
            </p:nvSpPr>
            <p:spPr bwMode="auto">
              <a:xfrm>
                <a:off x="1365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" name="Rectangle 119"/>
              <p:cNvSpPr>
                <a:spLocks noChangeArrowheads="1"/>
              </p:cNvSpPr>
              <p:nvPr/>
            </p:nvSpPr>
            <p:spPr bwMode="auto">
              <a:xfrm>
                <a:off x="1631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" name="Rectangle 120"/>
              <p:cNvSpPr>
                <a:spLocks noChangeArrowheads="1"/>
              </p:cNvSpPr>
              <p:nvPr/>
            </p:nvSpPr>
            <p:spPr bwMode="auto">
              <a:xfrm>
                <a:off x="1897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" name="Rectangle 121"/>
              <p:cNvSpPr>
                <a:spLocks noChangeArrowheads="1"/>
              </p:cNvSpPr>
              <p:nvPr/>
            </p:nvSpPr>
            <p:spPr bwMode="auto">
              <a:xfrm>
                <a:off x="2163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" name="Rectangle 122"/>
              <p:cNvSpPr>
                <a:spLocks noChangeArrowheads="1"/>
              </p:cNvSpPr>
              <p:nvPr/>
            </p:nvSpPr>
            <p:spPr bwMode="auto">
              <a:xfrm>
                <a:off x="2429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" name="Rectangle 123"/>
              <p:cNvSpPr>
                <a:spLocks noChangeArrowheads="1"/>
              </p:cNvSpPr>
              <p:nvPr/>
            </p:nvSpPr>
            <p:spPr bwMode="auto">
              <a:xfrm>
                <a:off x="2696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87" name="Group 124"/>
            <p:cNvGrpSpPr>
              <a:grpSpLocks/>
            </p:cNvGrpSpPr>
            <p:nvPr/>
          </p:nvGrpSpPr>
          <p:grpSpPr bwMode="auto">
            <a:xfrm>
              <a:off x="1680" y="1905"/>
              <a:ext cx="2129" cy="218"/>
              <a:chOff x="833" y="15932"/>
              <a:chExt cx="2129" cy="218"/>
            </a:xfrm>
          </p:grpSpPr>
          <p:sp>
            <p:nvSpPr>
              <p:cNvPr id="106" name="Rectangle 125"/>
              <p:cNvSpPr>
                <a:spLocks noChangeArrowheads="1"/>
              </p:cNvSpPr>
              <p:nvPr/>
            </p:nvSpPr>
            <p:spPr bwMode="auto">
              <a:xfrm>
                <a:off x="833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" name="Rectangle 126"/>
              <p:cNvSpPr>
                <a:spLocks noChangeArrowheads="1"/>
              </p:cNvSpPr>
              <p:nvPr/>
            </p:nvSpPr>
            <p:spPr bwMode="auto">
              <a:xfrm>
                <a:off x="1099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" name="Rectangle 127"/>
              <p:cNvSpPr>
                <a:spLocks noChangeArrowheads="1"/>
              </p:cNvSpPr>
              <p:nvPr/>
            </p:nvSpPr>
            <p:spPr bwMode="auto">
              <a:xfrm>
                <a:off x="1365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" name="Rectangle 128"/>
              <p:cNvSpPr>
                <a:spLocks noChangeArrowheads="1"/>
              </p:cNvSpPr>
              <p:nvPr/>
            </p:nvSpPr>
            <p:spPr bwMode="auto">
              <a:xfrm>
                <a:off x="1631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" name="Rectangle 129"/>
              <p:cNvSpPr>
                <a:spLocks noChangeArrowheads="1"/>
              </p:cNvSpPr>
              <p:nvPr/>
            </p:nvSpPr>
            <p:spPr bwMode="auto">
              <a:xfrm>
                <a:off x="1897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" name="Rectangle 130"/>
              <p:cNvSpPr>
                <a:spLocks noChangeArrowheads="1"/>
              </p:cNvSpPr>
              <p:nvPr/>
            </p:nvSpPr>
            <p:spPr bwMode="auto">
              <a:xfrm>
                <a:off x="2163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" name="Rectangle 131"/>
              <p:cNvSpPr>
                <a:spLocks noChangeArrowheads="1"/>
              </p:cNvSpPr>
              <p:nvPr/>
            </p:nvSpPr>
            <p:spPr bwMode="auto">
              <a:xfrm>
                <a:off x="2429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" name="Rectangle 132"/>
              <p:cNvSpPr>
                <a:spLocks noChangeArrowheads="1"/>
              </p:cNvSpPr>
              <p:nvPr/>
            </p:nvSpPr>
            <p:spPr bwMode="auto">
              <a:xfrm>
                <a:off x="2696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88" name="Group 133"/>
            <p:cNvGrpSpPr>
              <a:grpSpLocks/>
            </p:cNvGrpSpPr>
            <p:nvPr/>
          </p:nvGrpSpPr>
          <p:grpSpPr bwMode="auto">
            <a:xfrm>
              <a:off x="1680" y="2123"/>
              <a:ext cx="2129" cy="218"/>
              <a:chOff x="833" y="15932"/>
              <a:chExt cx="2129" cy="218"/>
            </a:xfrm>
          </p:grpSpPr>
          <p:sp>
            <p:nvSpPr>
              <p:cNvPr id="98" name="Rectangle 134"/>
              <p:cNvSpPr>
                <a:spLocks noChangeArrowheads="1"/>
              </p:cNvSpPr>
              <p:nvPr/>
            </p:nvSpPr>
            <p:spPr bwMode="auto">
              <a:xfrm>
                <a:off x="833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Rectangle 135"/>
              <p:cNvSpPr>
                <a:spLocks noChangeArrowheads="1"/>
              </p:cNvSpPr>
              <p:nvPr/>
            </p:nvSpPr>
            <p:spPr bwMode="auto">
              <a:xfrm>
                <a:off x="1099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Rectangle 136"/>
              <p:cNvSpPr>
                <a:spLocks noChangeArrowheads="1"/>
              </p:cNvSpPr>
              <p:nvPr/>
            </p:nvSpPr>
            <p:spPr bwMode="auto">
              <a:xfrm>
                <a:off x="1365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Rectangle 137"/>
              <p:cNvSpPr>
                <a:spLocks noChangeArrowheads="1"/>
              </p:cNvSpPr>
              <p:nvPr/>
            </p:nvSpPr>
            <p:spPr bwMode="auto">
              <a:xfrm>
                <a:off x="1631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Rectangle 138"/>
              <p:cNvSpPr>
                <a:spLocks noChangeArrowheads="1"/>
              </p:cNvSpPr>
              <p:nvPr/>
            </p:nvSpPr>
            <p:spPr bwMode="auto">
              <a:xfrm>
                <a:off x="1897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" name="Rectangle 139"/>
              <p:cNvSpPr>
                <a:spLocks noChangeArrowheads="1"/>
              </p:cNvSpPr>
              <p:nvPr/>
            </p:nvSpPr>
            <p:spPr bwMode="auto">
              <a:xfrm>
                <a:off x="2163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" name="Rectangle 140"/>
              <p:cNvSpPr>
                <a:spLocks noChangeArrowheads="1"/>
              </p:cNvSpPr>
              <p:nvPr/>
            </p:nvSpPr>
            <p:spPr bwMode="auto">
              <a:xfrm>
                <a:off x="2429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" name="Rectangle 141"/>
              <p:cNvSpPr>
                <a:spLocks noChangeArrowheads="1"/>
              </p:cNvSpPr>
              <p:nvPr/>
            </p:nvSpPr>
            <p:spPr bwMode="auto">
              <a:xfrm>
                <a:off x="2696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89" name="Group 142"/>
            <p:cNvGrpSpPr>
              <a:grpSpLocks/>
            </p:cNvGrpSpPr>
            <p:nvPr/>
          </p:nvGrpSpPr>
          <p:grpSpPr bwMode="auto">
            <a:xfrm>
              <a:off x="1680" y="2341"/>
              <a:ext cx="2129" cy="218"/>
              <a:chOff x="833" y="15932"/>
              <a:chExt cx="2129" cy="218"/>
            </a:xfrm>
          </p:grpSpPr>
          <p:sp>
            <p:nvSpPr>
              <p:cNvPr id="90" name="Rectangle 143"/>
              <p:cNvSpPr>
                <a:spLocks noChangeArrowheads="1"/>
              </p:cNvSpPr>
              <p:nvPr/>
            </p:nvSpPr>
            <p:spPr bwMode="auto">
              <a:xfrm>
                <a:off x="833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Rectangle 144"/>
              <p:cNvSpPr>
                <a:spLocks noChangeArrowheads="1"/>
              </p:cNvSpPr>
              <p:nvPr/>
            </p:nvSpPr>
            <p:spPr bwMode="auto">
              <a:xfrm>
                <a:off x="1099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Rectangle 145"/>
              <p:cNvSpPr>
                <a:spLocks noChangeArrowheads="1"/>
              </p:cNvSpPr>
              <p:nvPr/>
            </p:nvSpPr>
            <p:spPr bwMode="auto">
              <a:xfrm>
                <a:off x="1365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Rectangle 146"/>
              <p:cNvSpPr>
                <a:spLocks noChangeArrowheads="1"/>
              </p:cNvSpPr>
              <p:nvPr/>
            </p:nvSpPr>
            <p:spPr bwMode="auto">
              <a:xfrm>
                <a:off x="1631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Rectangle 147"/>
              <p:cNvSpPr>
                <a:spLocks noChangeArrowheads="1"/>
              </p:cNvSpPr>
              <p:nvPr/>
            </p:nvSpPr>
            <p:spPr bwMode="auto">
              <a:xfrm>
                <a:off x="1897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Rectangle 148"/>
              <p:cNvSpPr>
                <a:spLocks noChangeArrowheads="1"/>
              </p:cNvSpPr>
              <p:nvPr/>
            </p:nvSpPr>
            <p:spPr bwMode="auto">
              <a:xfrm>
                <a:off x="2163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Rectangle 149"/>
              <p:cNvSpPr>
                <a:spLocks noChangeArrowheads="1"/>
              </p:cNvSpPr>
              <p:nvPr/>
            </p:nvSpPr>
            <p:spPr bwMode="auto">
              <a:xfrm>
                <a:off x="2429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Rectangle 150"/>
              <p:cNvSpPr>
                <a:spLocks noChangeArrowheads="1"/>
              </p:cNvSpPr>
              <p:nvPr/>
            </p:nvSpPr>
            <p:spPr bwMode="auto">
              <a:xfrm>
                <a:off x="2696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54" name="Group 151"/>
          <p:cNvGrpSpPr>
            <a:grpSpLocks/>
          </p:cNvGrpSpPr>
          <p:nvPr/>
        </p:nvGrpSpPr>
        <p:grpSpPr bwMode="auto">
          <a:xfrm>
            <a:off x="1133475" y="2231136"/>
            <a:ext cx="1928636" cy="1934594"/>
            <a:chOff x="1680" y="816"/>
            <a:chExt cx="2129" cy="1743"/>
          </a:xfrm>
        </p:grpSpPr>
        <p:grpSp>
          <p:nvGrpSpPr>
            <p:cNvPr id="155" name="Group 152"/>
            <p:cNvGrpSpPr>
              <a:grpSpLocks/>
            </p:cNvGrpSpPr>
            <p:nvPr/>
          </p:nvGrpSpPr>
          <p:grpSpPr bwMode="auto">
            <a:xfrm>
              <a:off x="1680" y="816"/>
              <a:ext cx="2129" cy="218"/>
              <a:chOff x="833" y="15932"/>
              <a:chExt cx="2129" cy="218"/>
            </a:xfrm>
          </p:grpSpPr>
          <p:sp>
            <p:nvSpPr>
              <p:cNvPr id="219" name="Rectangle 153"/>
              <p:cNvSpPr>
                <a:spLocks noChangeArrowheads="1"/>
              </p:cNvSpPr>
              <p:nvPr/>
            </p:nvSpPr>
            <p:spPr bwMode="auto">
              <a:xfrm>
                <a:off x="833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" name="Rectangle 154"/>
              <p:cNvSpPr>
                <a:spLocks noChangeArrowheads="1"/>
              </p:cNvSpPr>
              <p:nvPr/>
            </p:nvSpPr>
            <p:spPr bwMode="auto">
              <a:xfrm>
                <a:off x="1099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1" name="Rectangle 155"/>
              <p:cNvSpPr>
                <a:spLocks noChangeArrowheads="1"/>
              </p:cNvSpPr>
              <p:nvPr/>
            </p:nvSpPr>
            <p:spPr bwMode="auto">
              <a:xfrm>
                <a:off x="1365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2" name="Rectangle 156"/>
              <p:cNvSpPr>
                <a:spLocks noChangeArrowheads="1"/>
              </p:cNvSpPr>
              <p:nvPr/>
            </p:nvSpPr>
            <p:spPr bwMode="auto">
              <a:xfrm>
                <a:off x="1631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3" name="Rectangle 157"/>
              <p:cNvSpPr>
                <a:spLocks noChangeArrowheads="1"/>
              </p:cNvSpPr>
              <p:nvPr/>
            </p:nvSpPr>
            <p:spPr bwMode="auto">
              <a:xfrm>
                <a:off x="1897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4" name="Rectangle 158"/>
              <p:cNvSpPr>
                <a:spLocks noChangeArrowheads="1"/>
              </p:cNvSpPr>
              <p:nvPr/>
            </p:nvSpPr>
            <p:spPr bwMode="auto">
              <a:xfrm>
                <a:off x="2163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5" name="Rectangle 159"/>
              <p:cNvSpPr>
                <a:spLocks noChangeArrowheads="1"/>
              </p:cNvSpPr>
              <p:nvPr/>
            </p:nvSpPr>
            <p:spPr bwMode="auto">
              <a:xfrm>
                <a:off x="2429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6" name="Rectangle 160"/>
              <p:cNvSpPr>
                <a:spLocks noChangeArrowheads="1"/>
              </p:cNvSpPr>
              <p:nvPr/>
            </p:nvSpPr>
            <p:spPr bwMode="auto">
              <a:xfrm>
                <a:off x="2696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56" name="Group 161"/>
            <p:cNvGrpSpPr>
              <a:grpSpLocks/>
            </p:cNvGrpSpPr>
            <p:nvPr/>
          </p:nvGrpSpPr>
          <p:grpSpPr bwMode="auto">
            <a:xfrm>
              <a:off x="1680" y="1034"/>
              <a:ext cx="2129" cy="218"/>
              <a:chOff x="833" y="15932"/>
              <a:chExt cx="2129" cy="218"/>
            </a:xfrm>
          </p:grpSpPr>
          <p:sp>
            <p:nvSpPr>
              <p:cNvPr id="211" name="Rectangle 162"/>
              <p:cNvSpPr>
                <a:spLocks noChangeArrowheads="1"/>
              </p:cNvSpPr>
              <p:nvPr/>
            </p:nvSpPr>
            <p:spPr bwMode="auto">
              <a:xfrm>
                <a:off x="833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" name="Rectangle 163"/>
              <p:cNvSpPr>
                <a:spLocks noChangeArrowheads="1"/>
              </p:cNvSpPr>
              <p:nvPr/>
            </p:nvSpPr>
            <p:spPr bwMode="auto">
              <a:xfrm>
                <a:off x="1099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3" name="Rectangle 164"/>
              <p:cNvSpPr>
                <a:spLocks noChangeArrowheads="1"/>
              </p:cNvSpPr>
              <p:nvPr/>
            </p:nvSpPr>
            <p:spPr bwMode="auto">
              <a:xfrm>
                <a:off x="1365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4" name="Rectangle 165"/>
              <p:cNvSpPr>
                <a:spLocks noChangeArrowheads="1"/>
              </p:cNvSpPr>
              <p:nvPr/>
            </p:nvSpPr>
            <p:spPr bwMode="auto">
              <a:xfrm>
                <a:off x="1631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" name="Rectangle 166"/>
              <p:cNvSpPr>
                <a:spLocks noChangeArrowheads="1"/>
              </p:cNvSpPr>
              <p:nvPr/>
            </p:nvSpPr>
            <p:spPr bwMode="auto">
              <a:xfrm>
                <a:off x="1897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" name="Rectangle 167"/>
              <p:cNvSpPr>
                <a:spLocks noChangeArrowheads="1"/>
              </p:cNvSpPr>
              <p:nvPr/>
            </p:nvSpPr>
            <p:spPr bwMode="auto">
              <a:xfrm>
                <a:off x="2163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7" name="Rectangle 168"/>
              <p:cNvSpPr>
                <a:spLocks noChangeArrowheads="1"/>
              </p:cNvSpPr>
              <p:nvPr/>
            </p:nvSpPr>
            <p:spPr bwMode="auto">
              <a:xfrm>
                <a:off x="2429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" name="Rectangle 169"/>
              <p:cNvSpPr>
                <a:spLocks noChangeArrowheads="1"/>
              </p:cNvSpPr>
              <p:nvPr/>
            </p:nvSpPr>
            <p:spPr bwMode="auto">
              <a:xfrm>
                <a:off x="2696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57" name="Group 170"/>
            <p:cNvGrpSpPr>
              <a:grpSpLocks/>
            </p:cNvGrpSpPr>
            <p:nvPr/>
          </p:nvGrpSpPr>
          <p:grpSpPr bwMode="auto">
            <a:xfrm>
              <a:off x="1680" y="1252"/>
              <a:ext cx="2129" cy="218"/>
              <a:chOff x="833" y="15932"/>
              <a:chExt cx="2129" cy="218"/>
            </a:xfrm>
          </p:grpSpPr>
          <p:sp>
            <p:nvSpPr>
              <p:cNvPr id="203" name="Rectangle 171"/>
              <p:cNvSpPr>
                <a:spLocks noChangeArrowheads="1"/>
              </p:cNvSpPr>
              <p:nvPr/>
            </p:nvSpPr>
            <p:spPr bwMode="auto">
              <a:xfrm>
                <a:off x="833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" name="Rectangle 172"/>
              <p:cNvSpPr>
                <a:spLocks noChangeArrowheads="1"/>
              </p:cNvSpPr>
              <p:nvPr/>
            </p:nvSpPr>
            <p:spPr bwMode="auto">
              <a:xfrm>
                <a:off x="1099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" name="Rectangle 173"/>
              <p:cNvSpPr>
                <a:spLocks noChangeArrowheads="1"/>
              </p:cNvSpPr>
              <p:nvPr/>
            </p:nvSpPr>
            <p:spPr bwMode="auto">
              <a:xfrm>
                <a:off x="1365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" name="Rectangle 174"/>
              <p:cNvSpPr>
                <a:spLocks noChangeArrowheads="1"/>
              </p:cNvSpPr>
              <p:nvPr/>
            </p:nvSpPr>
            <p:spPr bwMode="auto">
              <a:xfrm>
                <a:off x="1631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" name="Rectangle 175"/>
              <p:cNvSpPr>
                <a:spLocks noChangeArrowheads="1"/>
              </p:cNvSpPr>
              <p:nvPr/>
            </p:nvSpPr>
            <p:spPr bwMode="auto">
              <a:xfrm>
                <a:off x="1897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" name="Rectangle 176"/>
              <p:cNvSpPr>
                <a:spLocks noChangeArrowheads="1"/>
              </p:cNvSpPr>
              <p:nvPr/>
            </p:nvSpPr>
            <p:spPr bwMode="auto">
              <a:xfrm>
                <a:off x="2163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" name="Rectangle 177"/>
              <p:cNvSpPr>
                <a:spLocks noChangeArrowheads="1"/>
              </p:cNvSpPr>
              <p:nvPr/>
            </p:nvSpPr>
            <p:spPr bwMode="auto">
              <a:xfrm>
                <a:off x="2429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" name="Rectangle 178"/>
              <p:cNvSpPr>
                <a:spLocks noChangeArrowheads="1"/>
              </p:cNvSpPr>
              <p:nvPr/>
            </p:nvSpPr>
            <p:spPr bwMode="auto">
              <a:xfrm>
                <a:off x="2696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58" name="Group 179"/>
            <p:cNvGrpSpPr>
              <a:grpSpLocks/>
            </p:cNvGrpSpPr>
            <p:nvPr/>
          </p:nvGrpSpPr>
          <p:grpSpPr bwMode="auto">
            <a:xfrm>
              <a:off x="1680" y="1470"/>
              <a:ext cx="2129" cy="218"/>
              <a:chOff x="833" y="15932"/>
              <a:chExt cx="2129" cy="218"/>
            </a:xfrm>
          </p:grpSpPr>
          <p:sp>
            <p:nvSpPr>
              <p:cNvPr id="195" name="Rectangle 180"/>
              <p:cNvSpPr>
                <a:spLocks noChangeArrowheads="1"/>
              </p:cNvSpPr>
              <p:nvPr/>
            </p:nvSpPr>
            <p:spPr bwMode="auto">
              <a:xfrm>
                <a:off x="833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6" name="Rectangle 181"/>
              <p:cNvSpPr>
                <a:spLocks noChangeArrowheads="1"/>
              </p:cNvSpPr>
              <p:nvPr/>
            </p:nvSpPr>
            <p:spPr bwMode="auto">
              <a:xfrm>
                <a:off x="1099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7" name="Rectangle 182"/>
              <p:cNvSpPr>
                <a:spLocks noChangeArrowheads="1"/>
              </p:cNvSpPr>
              <p:nvPr/>
            </p:nvSpPr>
            <p:spPr bwMode="auto">
              <a:xfrm>
                <a:off x="1365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8" name="Rectangle 183"/>
              <p:cNvSpPr>
                <a:spLocks noChangeArrowheads="1"/>
              </p:cNvSpPr>
              <p:nvPr/>
            </p:nvSpPr>
            <p:spPr bwMode="auto">
              <a:xfrm>
                <a:off x="1631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" name="Rectangle 184"/>
              <p:cNvSpPr>
                <a:spLocks noChangeArrowheads="1"/>
              </p:cNvSpPr>
              <p:nvPr/>
            </p:nvSpPr>
            <p:spPr bwMode="auto">
              <a:xfrm>
                <a:off x="1897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0" name="Rectangle 185"/>
              <p:cNvSpPr>
                <a:spLocks noChangeArrowheads="1"/>
              </p:cNvSpPr>
              <p:nvPr/>
            </p:nvSpPr>
            <p:spPr bwMode="auto">
              <a:xfrm>
                <a:off x="2163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1" name="Rectangle 186"/>
              <p:cNvSpPr>
                <a:spLocks noChangeArrowheads="1"/>
              </p:cNvSpPr>
              <p:nvPr/>
            </p:nvSpPr>
            <p:spPr bwMode="auto">
              <a:xfrm>
                <a:off x="2429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2" name="Rectangle 187"/>
              <p:cNvSpPr>
                <a:spLocks noChangeArrowheads="1"/>
              </p:cNvSpPr>
              <p:nvPr/>
            </p:nvSpPr>
            <p:spPr bwMode="auto">
              <a:xfrm>
                <a:off x="2696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59" name="Group 188"/>
            <p:cNvGrpSpPr>
              <a:grpSpLocks/>
            </p:cNvGrpSpPr>
            <p:nvPr/>
          </p:nvGrpSpPr>
          <p:grpSpPr bwMode="auto">
            <a:xfrm>
              <a:off x="1680" y="1688"/>
              <a:ext cx="2129" cy="218"/>
              <a:chOff x="833" y="15932"/>
              <a:chExt cx="2129" cy="218"/>
            </a:xfrm>
          </p:grpSpPr>
          <p:sp>
            <p:nvSpPr>
              <p:cNvPr id="187" name="Rectangle 189"/>
              <p:cNvSpPr>
                <a:spLocks noChangeArrowheads="1"/>
              </p:cNvSpPr>
              <p:nvPr/>
            </p:nvSpPr>
            <p:spPr bwMode="auto">
              <a:xfrm>
                <a:off x="833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" name="Rectangle 190"/>
              <p:cNvSpPr>
                <a:spLocks noChangeArrowheads="1"/>
              </p:cNvSpPr>
              <p:nvPr/>
            </p:nvSpPr>
            <p:spPr bwMode="auto">
              <a:xfrm>
                <a:off x="1099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" name="Rectangle 191"/>
              <p:cNvSpPr>
                <a:spLocks noChangeArrowheads="1"/>
              </p:cNvSpPr>
              <p:nvPr/>
            </p:nvSpPr>
            <p:spPr bwMode="auto">
              <a:xfrm>
                <a:off x="1365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" name="Rectangle 192"/>
              <p:cNvSpPr>
                <a:spLocks noChangeArrowheads="1"/>
              </p:cNvSpPr>
              <p:nvPr/>
            </p:nvSpPr>
            <p:spPr bwMode="auto">
              <a:xfrm>
                <a:off x="1631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" name="Rectangle 193"/>
              <p:cNvSpPr>
                <a:spLocks noChangeArrowheads="1"/>
              </p:cNvSpPr>
              <p:nvPr/>
            </p:nvSpPr>
            <p:spPr bwMode="auto">
              <a:xfrm>
                <a:off x="1897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" name="Rectangle 194"/>
              <p:cNvSpPr>
                <a:spLocks noChangeArrowheads="1"/>
              </p:cNvSpPr>
              <p:nvPr/>
            </p:nvSpPr>
            <p:spPr bwMode="auto">
              <a:xfrm>
                <a:off x="2163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" name="Rectangle 195"/>
              <p:cNvSpPr>
                <a:spLocks noChangeArrowheads="1"/>
              </p:cNvSpPr>
              <p:nvPr/>
            </p:nvSpPr>
            <p:spPr bwMode="auto">
              <a:xfrm>
                <a:off x="2429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" name="Rectangle 196"/>
              <p:cNvSpPr>
                <a:spLocks noChangeArrowheads="1"/>
              </p:cNvSpPr>
              <p:nvPr/>
            </p:nvSpPr>
            <p:spPr bwMode="auto">
              <a:xfrm>
                <a:off x="2696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60" name="Group 197"/>
            <p:cNvGrpSpPr>
              <a:grpSpLocks/>
            </p:cNvGrpSpPr>
            <p:nvPr/>
          </p:nvGrpSpPr>
          <p:grpSpPr bwMode="auto">
            <a:xfrm>
              <a:off x="1680" y="1905"/>
              <a:ext cx="2129" cy="218"/>
              <a:chOff x="833" y="15932"/>
              <a:chExt cx="2129" cy="218"/>
            </a:xfrm>
          </p:grpSpPr>
          <p:sp>
            <p:nvSpPr>
              <p:cNvPr id="179" name="Rectangle 198"/>
              <p:cNvSpPr>
                <a:spLocks noChangeArrowheads="1"/>
              </p:cNvSpPr>
              <p:nvPr/>
            </p:nvSpPr>
            <p:spPr bwMode="auto">
              <a:xfrm>
                <a:off x="833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" name="Rectangle 199"/>
              <p:cNvSpPr>
                <a:spLocks noChangeArrowheads="1"/>
              </p:cNvSpPr>
              <p:nvPr/>
            </p:nvSpPr>
            <p:spPr bwMode="auto">
              <a:xfrm>
                <a:off x="1099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" name="Rectangle 200"/>
              <p:cNvSpPr>
                <a:spLocks noChangeArrowheads="1"/>
              </p:cNvSpPr>
              <p:nvPr/>
            </p:nvSpPr>
            <p:spPr bwMode="auto">
              <a:xfrm>
                <a:off x="1365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" name="Rectangle 201"/>
              <p:cNvSpPr>
                <a:spLocks noChangeArrowheads="1"/>
              </p:cNvSpPr>
              <p:nvPr/>
            </p:nvSpPr>
            <p:spPr bwMode="auto">
              <a:xfrm>
                <a:off x="1631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" name="Rectangle 202"/>
              <p:cNvSpPr>
                <a:spLocks noChangeArrowheads="1"/>
              </p:cNvSpPr>
              <p:nvPr/>
            </p:nvSpPr>
            <p:spPr bwMode="auto">
              <a:xfrm>
                <a:off x="1897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" name="Rectangle 203"/>
              <p:cNvSpPr>
                <a:spLocks noChangeArrowheads="1"/>
              </p:cNvSpPr>
              <p:nvPr/>
            </p:nvSpPr>
            <p:spPr bwMode="auto">
              <a:xfrm>
                <a:off x="2163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" name="Rectangle 204"/>
              <p:cNvSpPr>
                <a:spLocks noChangeArrowheads="1"/>
              </p:cNvSpPr>
              <p:nvPr/>
            </p:nvSpPr>
            <p:spPr bwMode="auto">
              <a:xfrm>
                <a:off x="2429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" name="Rectangle 205"/>
              <p:cNvSpPr>
                <a:spLocks noChangeArrowheads="1"/>
              </p:cNvSpPr>
              <p:nvPr/>
            </p:nvSpPr>
            <p:spPr bwMode="auto">
              <a:xfrm>
                <a:off x="2696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61" name="Group 206"/>
            <p:cNvGrpSpPr>
              <a:grpSpLocks/>
            </p:cNvGrpSpPr>
            <p:nvPr/>
          </p:nvGrpSpPr>
          <p:grpSpPr bwMode="auto">
            <a:xfrm>
              <a:off x="1680" y="2123"/>
              <a:ext cx="2129" cy="218"/>
              <a:chOff x="833" y="15932"/>
              <a:chExt cx="2129" cy="218"/>
            </a:xfrm>
          </p:grpSpPr>
          <p:sp>
            <p:nvSpPr>
              <p:cNvPr id="171" name="Rectangle 207"/>
              <p:cNvSpPr>
                <a:spLocks noChangeArrowheads="1"/>
              </p:cNvSpPr>
              <p:nvPr/>
            </p:nvSpPr>
            <p:spPr bwMode="auto">
              <a:xfrm>
                <a:off x="833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" name="Rectangle 208"/>
              <p:cNvSpPr>
                <a:spLocks noChangeArrowheads="1"/>
              </p:cNvSpPr>
              <p:nvPr/>
            </p:nvSpPr>
            <p:spPr bwMode="auto">
              <a:xfrm>
                <a:off x="1099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" name="Rectangle 209"/>
              <p:cNvSpPr>
                <a:spLocks noChangeArrowheads="1"/>
              </p:cNvSpPr>
              <p:nvPr/>
            </p:nvSpPr>
            <p:spPr bwMode="auto">
              <a:xfrm>
                <a:off x="1365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" name="Rectangle 210"/>
              <p:cNvSpPr>
                <a:spLocks noChangeArrowheads="1"/>
              </p:cNvSpPr>
              <p:nvPr/>
            </p:nvSpPr>
            <p:spPr bwMode="auto">
              <a:xfrm>
                <a:off x="1631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" name="Rectangle 211"/>
              <p:cNvSpPr>
                <a:spLocks noChangeArrowheads="1"/>
              </p:cNvSpPr>
              <p:nvPr/>
            </p:nvSpPr>
            <p:spPr bwMode="auto">
              <a:xfrm>
                <a:off x="1897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" name="Rectangle 212"/>
              <p:cNvSpPr>
                <a:spLocks noChangeArrowheads="1"/>
              </p:cNvSpPr>
              <p:nvPr/>
            </p:nvSpPr>
            <p:spPr bwMode="auto">
              <a:xfrm>
                <a:off x="2163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" name="Rectangle 213"/>
              <p:cNvSpPr>
                <a:spLocks noChangeArrowheads="1"/>
              </p:cNvSpPr>
              <p:nvPr/>
            </p:nvSpPr>
            <p:spPr bwMode="auto">
              <a:xfrm>
                <a:off x="2429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" name="Rectangle 214"/>
              <p:cNvSpPr>
                <a:spLocks noChangeArrowheads="1"/>
              </p:cNvSpPr>
              <p:nvPr/>
            </p:nvSpPr>
            <p:spPr bwMode="auto">
              <a:xfrm>
                <a:off x="2696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62" name="Group 215"/>
            <p:cNvGrpSpPr>
              <a:grpSpLocks/>
            </p:cNvGrpSpPr>
            <p:nvPr/>
          </p:nvGrpSpPr>
          <p:grpSpPr bwMode="auto">
            <a:xfrm>
              <a:off x="1680" y="2341"/>
              <a:ext cx="2129" cy="218"/>
              <a:chOff x="833" y="15932"/>
              <a:chExt cx="2129" cy="218"/>
            </a:xfrm>
          </p:grpSpPr>
          <p:sp>
            <p:nvSpPr>
              <p:cNvPr id="163" name="Rectangle 216"/>
              <p:cNvSpPr>
                <a:spLocks noChangeArrowheads="1"/>
              </p:cNvSpPr>
              <p:nvPr/>
            </p:nvSpPr>
            <p:spPr bwMode="auto">
              <a:xfrm>
                <a:off x="833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" name="Rectangle 217"/>
              <p:cNvSpPr>
                <a:spLocks noChangeArrowheads="1"/>
              </p:cNvSpPr>
              <p:nvPr/>
            </p:nvSpPr>
            <p:spPr bwMode="auto">
              <a:xfrm>
                <a:off x="1099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" name="Rectangle 218"/>
              <p:cNvSpPr>
                <a:spLocks noChangeArrowheads="1"/>
              </p:cNvSpPr>
              <p:nvPr/>
            </p:nvSpPr>
            <p:spPr bwMode="auto">
              <a:xfrm>
                <a:off x="1365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" name="Rectangle 219"/>
              <p:cNvSpPr>
                <a:spLocks noChangeArrowheads="1"/>
              </p:cNvSpPr>
              <p:nvPr/>
            </p:nvSpPr>
            <p:spPr bwMode="auto">
              <a:xfrm>
                <a:off x="1631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" name="Rectangle 220"/>
              <p:cNvSpPr>
                <a:spLocks noChangeArrowheads="1"/>
              </p:cNvSpPr>
              <p:nvPr/>
            </p:nvSpPr>
            <p:spPr bwMode="auto">
              <a:xfrm>
                <a:off x="1897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" name="Rectangle 221"/>
              <p:cNvSpPr>
                <a:spLocks noChangeArrowheads="1"/>
              </p:cNvSpPr>
              <p:nvPr/>
            </p:nvSpPr>
            <p:spPr bwMode="auto">
              <a:xfrm>
                <a:off x="2163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" name="Rectangle 222"/>
              <p:cNvSpPr>
                <a:spLocks noChangeArrowheads="1"/>
              </p:cNvSpPr>
              <p:nvPr/>
            </p:nvSpPr>
            <p:spPr bwMode="auto">
              <a:xfrm>
                <a:off x="2429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" name="Rectangle 223"/>
              <p:cNvSpPr>
                <a:spLocks noChangeArrowheads="1"/>
              </p:cNvSpPr>
              <p:nvPr/>
            </p:nvSpPr>
            <p:spPr bwMode="auto">
              <a:xfrm>
                <a:off x="2696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27" name="Group 226"/>
          <p:cNvGrpSpPr/>
          <p:nvPr/>
        </p:nvGrpSpPr>
        <p:grpSpPr>
          <a:xfrm>
            <a:off x="1374555" y="2241230"/>
            <a:ext cx="5187906" cy="1934594"/>
            <a:chOff x="1374555" y="2241230"/>
            <a:chExt cx="5187906" cy="1934594"/>
          </a:xfrm>
        </p:grpSpPr>
        <p:sp>
          <p:nvSpPr>
            <p:cNvPr id="228" name="Rectangle 224"/>
            <p:cNvSpPr>
              <a:spLocks noChangeArrowheads="1"/>
            </p:cNvSpPr>
            <p:nvPr/>
          </p:nvSpPr>
          <p:spPr bwMode="auto">
            <a:xfrm>
              <a:off x="3613150" y="2483474"/>
              <a:ext cx="1931767" cy="242245"/>
            </a:xfrm>
            <a:prstGeom prst="rect">
              <a:avLst/>
            </a:prstGeom>
            <a:solidFill>
              <a:srgbClr val="FFFF00">
                <a:alpha val="25000"/>
              </a:srgbClr>
            </a:solidFill>
            <a:ln w="31750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" name="Rectangle 225"/>
            <p:cNvSpPr>
              <a:spLocks noChangeArrowheads="1"/>
            </p:cNvSpPr>
            <p:nvPr/>
          </p:nvSpPr>
          <p:spPr bwMode="auto">
            <a:xfrm>
              <a:off x="6321381" y="2241230"/>
              <a:ext cx="241080" cy="1934594"/>
            </a:xfrm>
            <a:prstGeom prst="rect">
              <a:avLst/>
            </a:prstGeom>
            <a:solidFill>
              <a:srgbClr val="FFFF00">
                <a:alpha val="25000"/>
              </a:srgbClr>
            </a:solidFill>
            <a:ln w="31750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" name="Rectangle 226"/>
            <p:cNvSpPr>
              <a:spLocks noChangeArrowheads="1"/>
            </p:cNvSpPr>
            <p:nvPr/>
          </p:nvSpPr>
          <p:spPr bwMode="auto">
            <a:xfrm>
              <a:off x="1374555" y="2483474"/>
              <a:ext cx="241080" cy="228787"/>
            </a:xfrm>
            <a:prstGeom prst="rect">
              <a:avLst/>
            </a:prstGeom>
            <a:solidFill>
              <a:srgbClr val="FFFF00">
                <a:alpha val="25000"/>
              </a:srgbClr>
            </a:solidFill>
            <a:ln w="31750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31" name="Text Box 227"/>
          <p:cNvSpPr txBox="1">
            <a:spLocks noChangeArrowheads="1"/>
          </p:cNvSpPr>
          <p:nvPr/>
        </p:nvSpPr>
        <p:spPr bwMode="auto">
          <a:xfrm>
            <a:off x="3156038" y="2860300"/>
            <a:ext cx="391363" cy="58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>
                <a:latin typeface="+mj-lt"/>
                <a:ea typeface="Arial" charset="0"/>
                <a:cs typeface="Arial" charset="0"/>
              </a:rPr>
              <a:t>=</a:t>
            </a:r>
          </a:p>
        </p:txBody>
      </p:sp>
      <p:sp>
        <p:nvSpPr>
          <p:cNvPr id="232" name="Text Box 228"/>
          <p:cNvSpPr txBox="1">
            <a:spLocks noChangeArrowheads="1"/>
          </p:cNvSpPr>
          <p:nvPr/>
        </p:nvSpPr>
        <p:spPr bwMode="auto">
          <a:xfrm>
            <a:off x="5606314" y="2860300"/>
            <a:ext cx="42511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>
                <a:latin typeface="+mj-lt"/>
                <a:ea typeface="Arial" charset="0"/>
                <a:cs typeface="Arial" charset="0"/>
              </a:rPr>
              <a:t>×</a:t>
            </a:r>
          </a:p>
        </p:txBody>
      </p:sp>
      <p:sp>
        <p:nvSpPr>
          <p:cNvPr id="233" name="Rectangle 229"/>
          <p:cNvSpPr>
            <a:spLocks noChangeArrowheads="1"/>
          </p:cNvSpPr>
          <p:nvPr/>
        </p:nvSpPr>
        <p:spPr bwMode="auto">
          <a:xfrm>
            <a:off x="3611880" y="1645920"/>
            <a:ext cx="190195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en-US" sz="3600" b="1" dirty="0">
                <a:solidFill>
                  <a:srgbClr val="00009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234" name="Rectangle 230"/>
          <p:cNvSpPr>
            <a:spLocks noChangeArrowheads="1"/>
          </p:cNvSpPr>
          <p:nvPr/>
        </p:nvSpPr>
        <p:spPr bwMode="auto">
          <a:xfrm>
            <a:off x="6080760" y="1645920"/>
            <a:ext cx="190195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en-US" sz="3600" b="1" dirty="0">
                <a:solidFill>
                  <a:srgbClr val="00009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</a:p>
        </p:txBody>
      </p:sp>
      <p:pic>
        <p:nvPicPr>
          <p:cNvPr id="235" name="Picture 24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2104" y="4297680"/>
            <a:ext cx="2520950" cy="1006475"/>
          </a:xfrm>
          <a:prstGeom prst="rect">
            <a:avLst/>
          </a:prstGeom>
          <a:noFill/>
        </p:spPr>
      </p:pic>
      <p:grpSp>
        <p:nvGrpSpPr>
          <p:cNvPr id="252" name="Group 248"/>
          <p:cNvGrpSpPr>
            <a:grpSpLocks/>
          </p:cNvGrpSpPr>
          <p:nvPr/>
        </p:nvGrpSpPr>
        <p:grpSpPr bwMode="auto">
          <a:xfrm>
            <a:off x="3730626" y="2359025"/>
            <a:ext cx="2706688" cy="1663700"/>
            <a:chOff x="2230" y="1829"/>
            <a:chExt cx="1705" cy="1048"/>
          </a:xfrm>
        </p:grpSpPr>
        <p:sp>
          <p:nvSpPr>
            <p:cNvPr id="253" name="Line 249"/>
            <p:cNvSpPr>
              <a:spLocks noChangeShapeType="1"/>
            </p:cNvSpPr>
            <p:nvPr/>
          </p:nvSpPr>
          <p:spPr bwMode="auto">
            <a:xfrm>
              <a:off x="2230" y="1979"/>
              <a:ext cx="1048" cy="0"/>
            </a:xfrm>
            <a:prstGeom prst="line">
              <a:avLst/>
            </a:prstGeom>
            <a:noFill/>
            <a:ln w="50800">
              <a:solidFill>
                <a:srgbClr val="FFFF00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" name="Line 250"/>
            <p:cNvSpPr>
              <a:spLocks noChangeShapeType="1"/>
            </p:cNvSpPr>
            <p:nvPr/>
          </p:nvSpPr>
          <p:spPr bwMode="auto">
            <a:xfrm>
              <a:off x="3935" y="1829"/>
              <a:ext cx="0" cy="1048"/>
            </a:xfrm>
            <a:prstGeom prst="line">
              <a:avLst/>
            </a:prstGeom>
            <a:noFill/>
            <a:ln w="50800">
              <a:solidFill>
                <a:srgbClr val="FFFF00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55" name="Group 254"/>
          <p:cNvGrpSpPr/>
          <p:nvPr/>
        </p:nvGrpSpPr>
        <p:grpSpPr>
          <a:xfrm>
            <a:off x="225425" y="2157984"/>
            <a:ext cx="6559550" cy="3116997"/>
            <a:chOff x="225425" y="2157984"/>
            <a:chExt cx="6559550" cy="3116997"/>
          </a:xfrm>
        </p:grpSpPr>
        <p:sp>
          <p:nvSpPr>
            <p:cNvPr id="256" name="Line 235"/>
            <p:cNvSpPr>
              <a:spLocks noChangeShapeType="1"/>
            </p:cNvSpPr>
            <p:nvPr/>
          </p:nvSpPr>
          <p:spPr bwMode="auto">
            <a:xfrm flipH="1" flipV="1">
              <a:off x="4572000" y="2596896"/>
              <a:ext cx="0" cy="2087562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" name="Line 240"/>
            <p:cNvSpPr>
              <a:spLocks noChangeShapeType="1"/>
            </p:cNvSpPr>
            <p:nvPr/>
          </p:nvSpPr>
          <p:spPr bwMode="auto">
            <a:xfrm>
              <a:off x="827088" y="2596896"/>
              <a:ext cx="720725" cy="0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8" name="Text Box 245"/>
            <p:cNvSpPr txBox="1">
              <a:spLocks noChangeArrowheads="1"/>
            </p:cNvSpPr>
            <p:nvPr/>
          </p:nvSpPr>
          <p:spPr bwMode="auto">
            <a:xfrm>
              <a:off x="4148138" y="4443984"/>
              <a:ext cx="779381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4800" dirty="0" err="1">
                  <a:solidFill>
                    <a:srgbClr val="0000CC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</a:t>
              </a:r>
              <a:r>
                <a:rPr lang="en-US" sz="4800" baseline="-25000" dirty="0" err="1">
                  <a:solidFill>
                    <a:srgbClr val="0000CC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</a:t>
              </a:r>
              <a:r>
                <a:rPr lang="en-US" sz="4800" baseline="-25000" dirty="0">
                  <a:solidFill>
                    <a:srgbClr val="0000CC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*</a:t>
              </a:r>
            </a:p>
          </p:txBody>
        </p:sp>
        <p:sp>
          <p:nvSpPr>
            <p:cNvPr id="259" name="Text Box 247"/>
            <p:cNvSpPr txBox="1">
              <a:spLocks noChangeArrowheads="1"/>
            </p:cNvSpPr>
            <p:nvPr/>
          </p:nvSpPr>
          <p:spPr bwMode="auto">
            <a:xfrm>
              <a:off x="5980113" y="4443984"/>
              <a:ext cx="804862" cy="823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4800">
                  <a:solidFill>
                    <a:srgbClr val="0000CC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</a:t>
              </a:r>
              <a:r>
                <a:rPr lang="en-US" sz="4800" baseline="-25000">
                  <a:solidFill>
                    <a:srgbClr val="0000CC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*j</a:t>
              </a:r>
            </a:p>
          </p:txBody>
        </p:sp>
        <p:sp>
          <p:nvSpPr>
            <p:cNvPr id="260" name="Text Box 248"/>
            <p:cNvSpPr txBox="1">
              <a:spLocks noChangeArrowheads="1"/>
            </p:cNvSpPr>
            <p:nvPr/>
          </p:nvSpPr>
          <p:spPr bwMode="auto">
            <a:xfrm>
              <a:off x="225425" y="2157984"/>
              <a:ext cx="637314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4800" dirty="0" err="1">
                  <a:solidFill>
                    <a:srgbClr val="0000CC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  <a:r>
                <a:rPr lang="en-US" sz="4800" baseline="-25000" dirty="0" err="1">
                  <a:solidFill>
                    <a:srgbClr val="0000CC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ij</a:t>
              </a:r>
              <a:endParaRPr lang="en-US" sz="4800" baseline="-25000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1" name="Line 232"/>
            <p:cNvSpPr>
              <a:spLocks noChangeShapeType="1"/>
            </p:cNvSpPr>
            <p:nvPr/>
          </p:nvSpPr>
          <p:spPr bwMode="auto">
            <a:xfrm flipH="1" flipV="1">
              <a:off x="6443663" y="3813048"/>
              <a:ext cx="0" cy="935038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70C7BC9-F09E-4850-98D6-050858FB1C93}"/>
                  </a:ext>
                </a:extLst>
              </p14:cNvPr>
              <p14:cNvContentPartPr/>
              <p14:nvPr/>
            </p14:nvContentPartPr>
            <p14:xfrm>
              <a:off x="3270960" y="1074960"/>
              <a:ext cx="3374280" cy="44474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70C7BC9-F09E-4850-98D6-050858FB1C9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61600" y="1065600"/>
                <a:ext cx="3393000" cy="4466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50059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3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Group 119"/>
          <p:cNvGrpSpPr/>
          <p:nvPr/>
        </p:nvGrpSpPr>
        <p:grpSpPr>
          <a:xfrm rot="5400000">
            <a:off x="4754880" y="1828800"/>
            <a:ext cx="3200400" cy="4467318"/>
            <a:chOff x="2971800" y="2194559"/>
            <a:chExt cx="3200400" cy="4467318"/>
          </a:xfrm>
        </p:grpSpPr>
        <p:grpSp>
          <p:nvGrpSpPr>
            <p:cNvPr id="43" name="Group 650"/>
            <p:cNvGrpSpPr>
              <a:grpSpLocks/>
            </p:cNvGrpSpPr>
            <p:nvPr/>
          </p:nvGrpSpPr>
          <p:grpSpPr bwMode="auto">
            <a:xfrm>
              <a:off x="3138443" y="5392826"/>
              <a:ext cx="893036" cy="1269051"/>
              <a:chOff x="1718" y="1257"/>
              <a:chExt cx="384" cy="912"/>
            </a:xfrm>
          </p:grpSpPr>
          <p:sp>
            <p:nvSpPr>
              <p:cNvPr id="75" name="Line 651"/>
              <p:cNvSpPr>
                <a:spLocks noChangeShapeType="1"/>
              </p:cNvSpPr>
              <p:nvPr/>
            </p:nvSpPr>
            <p:spPr bwMode="auto">
              <a:xfrm>
                <a:off x="1718" y="1257"/>
                <a:ext cx="0" cy="52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6" name="Line 652"/>
              <p:cNvSpPr>
                <a:spLocks noChangeShapeType="1"/>
              </p:cNvSpPr>
              <p:nvPr/>
            </p:nvSpPr>
            <p:spPr bwMode="auto">
              <a:xfrm>
                <a:off x="1814" y="1353"/>
                <a:ext cx="0" cy="52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7" name="Line 653"/>
              <p:cNvSpPr>
                <a:spLocks noChangeShapeType="1"/>
              </p:cNvSpPr>
              <p:nvPr/>
            </p:nvSpPr>
            <p:spPr bwMode="auto">
              <a:xfrm>
                <a:off x="1910" y="1449"/>
                <a:ext cx="0" cy="52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8" name="Line 654"/>
              <p:cNvSpPr>
                <a:spLocks noChangeShapeType="1"/>
              </p:cNvSpPr>
              <p:nvPr/>
            </p:nvSpPr>
            <p:spPr bwMode="auto">
              <a:xfrm>
                <a:off x="2006" y="1545"/>
                <a:ext cx="0" cy="52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9" name="Line 655"/>
              <p:cNvSpPr>
                <a:spLocks noChangeShapeType="1"/>
              </p:cNvSpPr>
              <p:nvPr/>
            </p:nvSpPr>
            <p:spPr bwMode="auto">
              <a:xfrm>
                <a:off x="2102" y="1641"/>
                <a:ext cx="0" cy="52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46" name="Group 677"/>
            <p:cNvGrpSpPr>
              <a:grpSpLocks/>
            </p:cNvGrpSpPr>
            <p:nvPr/>
          </p:nvGrpSpPr>
          <p:grpSpPr bwMode="auto">
            <a:xfrm>
              <a:off x="4253669" y="5239001"/>
              <a:ext cx="1117363" cy="1403648"/>
              <a:chOff x="1718" y="1257"/>
              <a:chExt cx="480" cy="1008"/>
            </a:xfrm>
          </p:grpSpPr>
          <p:sp>
            <p:nvSpPr>
              <p:cNvPr id="51" name="Line 678"/>
              <p:cNvSpPr>
                <a:spLocks noChangeShapeType="1"/>
              </p:cNvSpPr>
              <p:nvPr/>
            </p:nvSpPr>
            <p:spPr bwMode="auto">
              <a:xfrm>
                <a:off x="1718" y="1257"/>
                <a:ext cx="0" cy="52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2" name="Line 679"/>
              <p:cNvSpPr>
                <a:spLocks noChangeShapeType="1"/>
              </p:cNvSpPr>
              <p:nvPr/>
            </p:nvSpPr>
            <p:spPr bwMode="auto">
              <a:xfrm>
                <a:off x="1814" y="1353"/>
                <a:ext cx="0" cy="52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3" name="Line 680"/>
              <p:cNvSpPr>
                <a:spLocks noChangeShapeType="1"/>
              </p:cNvSpPr>
              <p:nvPr/>
            </p:nvSpPr>
            <p:spPr bwMode="auto">
              <a:xfrm>
                <a:off x="1910" y="1449"/>
                <a:ext cx="0" cy="52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4" name="Line 681"/>
              <p:cNvSpPr>
                <a:spLocks noChangeShapeType="1"/>
              </p:cNvSpPr>
              <p:nvPr/>
            </p:nvSpPr>
            <p:spPr bwMode="auto">
              <a:xfrm>
                <a:off x="2006" y="1545"/>
                <a:ext cx="0" cy="52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5" name="Line 682"/>
              <p:cNvSpPr>
                <a:spLocks noChangeShapeType="1"/>
              </p:cNvSpPr>
              <p:nvPr/>
            </p:nvSpPr>
            <p:spPr bwMode="auto">
              <a:xfrm>
                <a:off x="2102" y="1641"/>
                <a:ext cx="0" cy="52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6" name="Line 683"/>
              <p:cNvSpPr>
                <a:spLocks noChangeShapeType="1"/>
              </p:cNvSpPr>
              <p:nvPr/>
            </p:nvSpPr>
            <p:spPr bwMode="auto">
              <a:xfrm>
                <a:off x="2198" y="1737"/>
                <a:ext cx="0" cy="52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8" name="Rectangle 599"/>
            <p:cNvSpPr>
              <a:spLocks noChangeArrowheads="1"/>
            </p:cNvSpPr>
            <p:nvPr/>
          </p:nvSpPr>
          <p:spPr bwMode="auto">
            <a:xfrm>
              <a:off x="2971800" y="2829086"/>
              <a:ext cx="3200400" cy="320040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9" name="Line 600"/>
            <p:cNvSpPr>
              <a:spLocks noChangeShapeType="1"/>
            </p:cNvSpPr>
            <p:nvPr/>
          </p:nvSpPr>
          <p:spPr bwMode="auto">
            <a:xfrm>
              <a:off x="3155535" y="2884633"/>
              <a:ext cx="0" cy="73707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0" name="Line 601"/>
            <p:cNvSpPr>
              <a:spLocks noChangeShapeType="1"/>
            </p:cNvSpPr>
            <p:nvPr/>
          </p:nvSpPr>
          <p:spPr bwMode="auto">
            <a:xfrm>
              <a:off x="3377725" y="3019230"/>
              <a:ext cx="0" cy="73493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1" name="Line 602"/>
            <p:cNvSpPr>
              <a:spLocks noChangeShapeType="1"/>
            </p:cNvSpPr>
            <p:nvPr/>
          </p:nvSpPr>
          <p:spPr bwMode="auto">
            <a:xfrm>
              <a:off x="3602052" y="3153826"/>
              <a:ext cx="0" cy="73493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2" name="Line 603"/>
            <p:cNvSpPr>
              <a:spLocks noChangeShapeType="1"/>
            </p:cNvSpPr>
            <p:nvPr/>
          </p:nvSpPr>
          <p:spPr bwMode="auto">
            <a:xfrm>
              <a:off x="3824243" y="3286286"/>
              <a:ext cx="0" cy="73707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3" name="Line 604"/>
            <p:cNvSpPr>
              <a:spLocks noChangeShapeType="1"/>
            </p:cNvSpPr>
            <p:nvPr/>
          </p:nvSpPr>
          <p:spPr bwMode="auto">
            <a:xfrm>
              <a:off x="4048570" y="3420882"/>
              <a:ext cx="0" cy="734939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4" name="Line 605"/>
            <p:cNvSpPr>
              <a:spLocks noChangeShapeType="1"/>
            </p:cNvSpPr>
            <p:nvPr/>
          </p:nvSpPr>
          <p:spPr bwMode="auto">
            <a:xfrm>
              <a:off x="4270761" y="3553342"/>
              <a:ext cx="0" cy="737075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5" name="Line 606"/>
            <p:cNvSpPr>
              <a:spLocks noChangeShapeType="1"/>
            </p:cNvSpPr>
            <p:nvPr/>
          </p:nvSpPr>
          <p:spPr bwMode="auto">
            <a:xfrm>
              <a:off x="4495088" y="3687939"/>
              <a:ext cx="0" cy="737075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6" name="Line 607"/>
            <p:cNvSpPr>
              <a:spLocks noChangeShapeType="1"/>
            </p:cNvSpPr>
            <p:nvPr/>
          </p:nvSpPr>
          <p:spPr bwMode="auto">
            <a:xfrm>
              <a:off x="4717279" y="3822535"/>
              <a:ext cx="0" cy="734939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7" name="Line 608"/>
            <p:cNvSpPr>
              <a:spLocks noChangeShapeType="1"/>
            </p:cNvSpPr>
            <p:nvPr/>
          </p:nvSpPr>
          <p:spPr bwMode="auto">
            <a:xfrm>
              <a:off x="3097850" y="3743486"/>
              <a:ext cx="0" cy="737075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8" name="Line 609"/>
            <p:cNvSpPr>
              <a:spLocks noChangeShapeType="1"/>
            </p:cNvSpPr>
            <p:nvPr/>
          </p:nvSpPr>
          <p:spPr bwMode="auto">
            <a:xfrm>
              <a:off x="3326450" y="3878083"/>
              <a:ext cx="0" cy="734939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9" name="Line 610"/>
            <p:cNvSpPr>
              <a:spLocks noChangeShapeType="1"/>
            </p:cNvSpPr>
            <p:nvPr/>
          </p:nvSpPr>
          <p:spPr bwMode="auto">
            <a:xfrm>
              <a:off x="3555050" y="4010543"/>
              <a:ext cx="0" cy="737075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0" name="Line 611"/>
            <p:cNvSpPr>
              <a:spLocks noChangeShapeType="1"/>
            </p:cNvSpPr>
            <p:nvPr/>
          </p:nvSpPr>
          <p:spPr bwMode="auto">
            <a:xfrm>
              <a:off x="3783650" y="4145139"/>
              <a:ext cx="0" cy="737075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1" name="Line 612"/>
            <p:cNvSpPr>
              <a:spLocks noChangeShapeType="1"/>
            </p:cNvSpPr>
            <p:nvPr/>
          </p:nvSpPr>
          <p:spPr bwMode="auto">
            <a:xfrm>
              <a:off x="4012250" y="4279735"/>
              <a:ext cx="0" cy="73493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2" name="Line 613"/>
            <p:cNvSpPr>
              <a:spLocks noChangeShapeType="1"/>
            </p:cNvSpPr>
            <p:nvPr/>
          </p:nvSpPr>
          <p:spPr bwMode="auto">
            <a:xfrm>
              <a:off x="4242987" y="4412195"/>
              <a:ext cx="0" cy="73707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" name="Line 614"/>
            <p:cNvSpPr>
              <a:spLocks noChangeShapeType="1"/>
            </p:cNvSpPr>
            <p:nvPr/>
          </p:nvSpPr>
          <p:spPr bwMode="auto">
            <a:xfrm>
              <a:off x="4469450" y="4546792"/>
              <a:ext cx="0" cy="73707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4" name="Line 615"/>
            <p:cNvSpPr>
              <a:spLocks noChangeShapeType="1"/>
            </p:cNvSpPr>
            <p:nvPr/>
          </p:nvSpPr>
          <p:spPr bwMode="auto">
            <a:xfrm>
              <a:off x="4698050" y="4681388"/>
              <a:ext cx="0" cy="73493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5" name="Line 616"/>
            <p:cNvSpPr>
              <a:spLocks noChangeShapeType="1"/>
            </p:cNvSpPr>
            <p:nvPr/>
          </p:nvSpPr>
          <p:spPr bwMode="auto">
            <a:xfrm>
              <a:off x="4495088" y="2884633"/>
              <a:ext cx="0" cy="73707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6" name="Line 617"/>
            <p:cNvSpPr>
              <a:spLocks noChangeShapeType="1"/>
            </p:cNvSpPr>
            <p:nvPr/>
          </p:nvSpPr>
          <p:spPr bwMode="auto">
            <a:xfrm>
              <a:off x="4717279" y="3019230"/>
              <a:ext cx="0" cy="73493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7" name="Line 618"/>
            <p:cNvSpPr>
              <a:spLocks noChangeShapeType="1"/>
            </p:cNvSpPr>
            <p:nvPr/>
          </p:nvSpPr>
          <p:spPr bwMode="auto">
            <a:xfrm>
              <a:off x="4941606" y="3153826"/>
              <a:ext cx="0" cy="73493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8" name="Line 619"/>
            <p:cNvSpPr>
              <a:spLocks noChangeShapeType="1"/>
            </p:cNvSpPr>
            <p:nvPr/>
          </p:nvSpPr>
          <p:spPr bwMode="auto">
            <a:xfrm>
              <a:off x="5163796" y="3286286"/>
              <a:ext cx="0" cy="73707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9" name="Line 620"/>
            <p:cNvSpPr>
              <a:spLocks noChangeShapeType="1"/>
            </p:cNvSpPr>
            <p:nvPr/>
          </p:nvSpPr>
          <p:spPr bwMode="auto">
            <a:xfrm>
              <a:off x="5385987" y="3420882"/>
              <a:ext cx="0" cy="734939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" name="Line 621"/>
            <p:cNvSpPr>
              <a:spLocks noChangeShapeType="1"/>
            </p:cNvSpPr>
            <p:nvPr/>
          </p:nvSpPr>
          <p:spPr bwMode="auto">
            <a:xfrm>
              <a:off x="5610314" y="3553342"/>
              <a:ext cx="0" cy="737075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1" name="Line 622"/>
            <p:cNvSpPr>
              <a:spLocks noChangeShapeType="1"/>
            </p:cNvSpPr>
            <p:nvPr/>
          </p:nvSpPr>
          <p:spPr bwMode="auto">
            <a:xfrm>
              <a:off x="5832505" y="3687939"/>
              <a:ext cx="0" cy="737075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2" name="Line 623"/>
            <p:cNvSpPr>
              <a:spLocks noChangeShapeType="1"/>
            </p:cNvSpPr>
            <p:nvPr/>
          </p:nvSpPr>
          <p:spPr bwMode="auto">
            <a:xfrm>
              <a:off x="6056832" y="3822535"/>
              <a:ext cx="0" cy="734939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3" name="Line 624"/>
            <p:cNvSpPr>
              <a:spLocks noChangeShapeType="1"/>
            </p:cNvSpPr>
            <p:nvPr/>
          </p:nvSpPr>
          <p:spPr bwMode="auto">
            <a:xfrm>
              <a:off x="4941606" y="3967814"/>
              <a:ext cx="0" cy="734939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4" name="Line 625"/>
            <p:cNvSpPr>
              <a:spLocks noChangeShapeType="1"/>
            </p:cNvSpPr>
            <p:nvPr/>
          </p:nvSpPr>
          <p:spPr bwMode="auto">
            <a:xfrm>
              <a:off x="5163796" y="4100274"/>
              <a:ext cx="0" cy="737075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5" name="Line 626"/>
            <p:cNvSpPr>
              <a:spLocks noChangeShapeType="1"/>
            </p:cNvSpPr>
            <p:nvPr/>
          </p:nvSpPr>
          <p:spPr bwMode="auto">
            <a:xfrm>
              <a:off x="5388123" y="4234870"/>
              <a:ext cx="0" cy="73493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6" name="Line 627"/>
            <p:cNvSpPr>
              <a:spLocks noChangeShapeType="1"/>
            </p:cNvSpPr>
            <p:nvPr/>
          </p:nvSpPr>
          <p:spPr bwMode="auto">
            <a:xfrm>
              <a:off x="5610314" y="4369466"/>
              <a:ext cx="0" cy="73493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7" name="Line 628"/>
            <p:cNvSpPr>
              <a:spLocks noChangeShapeType="1"/>
            </p:cNvSpPr>
            <p:nvPr/>
          </p:nvSpPr>
          <p:spPr bwMode="auto">
            <a:xfrm>
              <a:off x="5832505" y="4501926"/>
              <a:ext cx="0" cy="73707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8" name="Line 629"/>
            <p:cNvSpPr>
              <a:spLocks noChangeShapeType="1"/>
            </p:cNvSpPr>
            <p:nvPr/>
          </p:nvSpPr>
          <p:spPr bwMode="auto">
            <a:xfrm>
              <a:off x="6056832" y="4636522"/>
              <a:ext cx="0" cy="73493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grpSp>
          <p:nvGrpSpPr>
            <p:cNvPr id="41" name="Group 632"/>
            <p:cNvGrpSpPr>
              <a:grpSpLocks/>
            </p:cNvGrpSpPr>
            <p:nvPr/>
          </p:nvGrpSpPr>
          <p:grpSpPr bwMode="auto">
            <a:xfrm>
              <a:off x="4948015" y="4813848"/>
              <a:ext cx="1117363" cy="1403648"/>
              <a:chOff x="1718" y="1257"/>
              <a:chExt cx="480" cy="1008"/>
            </a:xfrm>
          </p:grpSpPr>
          <p:sp>
            <p:nvSpPr>
              <p:cNvPr id="91" name="Line 633"/>
              <p:cNvSpPr>
                <a:spLocks noChangeShapeType="1"/>
              </p:cNvSpPr>
              <p:nvPr/>
            </p:nvSpPr>
            <p:spPr bwMode="auto">
              <a:xfrm>
                <a:off x="1718" y="1257"/>
                <a:ext cx="0" cy="52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2" name="Line 634"/>
              <p:cNvSpPr>
                <a:spLocks noChangeShapeType="1"/>
              </p:cNvSpPr>
              <p:nvPr/>
            </p:nvSpPr>
            <p:spPr bwMode="auto">
              <a:xfrm>
                <a:off x="1814" y="1353"/>
                <a:ext cx="0" cy="52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3" name="Line 635"/>
              <p:cNvSpPr>
                <a:spLocks noChangeShapeType="1"/>
              </p:cNvSpPr>
              <p:nvPr/>
            </p:nvSpPr>
            <p:spPr bwMode="auto">
              <a:xfrm>
                <a:off x="1910" y="1449"/>
                <a:ext cx="0" cy="52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4" name="Line 636"/>
              <p:cNvSpPr>
                <a:spLocks noChangeShapeType="1"/>
              </p:cNvSpPr>
              <p:nvPr/>
            </p:nvSpPr>
            <p:spPr bwMode="auto">
              <a:xfrm>
                <a:off x="2006" y="1545"/>
                <a:ext cx="0" cy="52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5" name="Line 637"/>
              <p:cNvSpPr>
                <a:spLocks noChangeShapeType="1"/>
              </p:cNvSpPr>
              <p:nvPr/>
            </p:nvSpPr>
            <p:spPr bwMode="auto">
              <a:xfrm>
                <a:off x="2102" y="1641"/>
                <a:ext cx="0" cy="52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6" name="Line 638"/>
              <p:cNvSpPr>
                <a:spLocks noChangeShapeType="1"/>
              </p:cNvSpPr>
              <p:nvPr/>
            </p:nvSpPr>
            <p:spPr bwMode="auto">
              <a:xfrm>
                <a:off x="2198" y="1737"/>
                <a:ext cx="0" cy="52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42" name="Group 641"/>
            <p:cNvGrpSpPr>
              <a:grpSpLocks/>
            </p:cNvGrpSpPr>
            <p:nvPr/>
          </p:nvGrpSpPr>
          <p:grpSpPr bwMode="auto">
            <a:xfrm>
              <a:off x="4732234" y="2194560"/>
              <a:ext cx="1339553" cy="1538244"/>
              <a:chOff x="1718" y="1257"/>
              <a:chExt cx="576" cy="1104"/>
            </a:xfrm>
          </p:grpSpPr>
          <p:sp>
            <p:nvSpPr>
              <p:cNvPr id="83" name="Line 642"/>
              <p:cNvSpPr>
                <a:spLocks noChangeShapeType="1"/>
              </p:cNvSpPr>
              <p:nvPr/>
            </p:nvSpPr>
            <p:spPr bwMode="auto">
              <a:xfrm>
                <a:off x="1718" y="1257"/>
                <a:ext cx="0" cy="52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4" name="Line 643"/>
              <p:cNvSpPr>
                <a:spLocks noChangeShapeType="1"/>
              </p:cNvSpPr>
              <p:nvPr/>
            </p:nvSpPr>
            <p:spPr bwMode="auto">
              <a:xfrm>
                <a:off x="1814" y="1353"/>
                <a:ext cx="0" cy="52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5" name="Line 644"/>
              <p:cNvSpPr>
                <a:spLocks noChangeShapeType="1"/>
              </p:cNvSpPr>
              <p:nvPr/>
            </p:nvSpPr>
            <p:spPr bwMode="auto">
              <a:xfrm>
                <a:off x="1910" y="1449"/>
                <a:ext cx="0" cy="52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6" name="Line 645"/>
              <p:cNvSpPr>
                <a:spLocks noChangeShapeType="1"/>
              </p:cNvSpPr>
              <p:nvPr/>
            </p:nvSpPr>
            <p:spPr bwMode="auto">
              <a:xfrm>
                <a:off x="2006" y="1545"/>
                <a:ext cx="0" cy="52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7" name="Line 646"/>
              <p:cNvSpPr>
                <a:spLocks noChangeShapeType="1"/>
              </p:cNvSpPr>
              <p:nvPr/>
            </p:nvSpPr>
            <p:spPr bwMode="auto">
              <a:xfrm>
                <a:off x="2102" y="1641"/>
                <a:ext cx="0" cy="52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" name="Line 647"/>
              <p:cNvSpPr>
                <a:spLocks noChangeShapeType="1"/>
              </p:cNvSpPr>
              <p:nvPr/>
            </p:nvSpPr>
            <p:spPr bwMode="auto">
              <a:xfrm>
                <a:off x="2198" y="1737"/>
                <a:ext cx="0" cy="52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9" name="Line 648"/>
              <p:cNvSpPr>
                <a:spLocks noChangeShapeType="1"/>
              </p:cNvSpPr>
              <p:nvPr/>
            </p:nvSpPr>
            <p:spPr bwMode="auto">
              <a:xfrm>
                <a:off x="2294" y="1833"/>
                <a:ext cx="0" cy="52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44" name="Group 659"/>
            <p:cNvGrpSpPr>
              <a:grpSpLocks/>
            </p:cNvGrpSpPr>
            <p:nvPr/>
          </p:nvGrpSpPr>
          <p:grpSpPr bwMode="auto">
            <a:xfrm>
              <a:off x="3377725" y="2205242"/>
              <a:ext cx="1563880" cy="1672840"/>
              <a:chOff x="1718" y="1257"/>
              <a:chExt cx="672" cy="1200"/>
            </a:xfrm>
          </p:grpSpPr>
          <p:sp>
            <p:nvSpPr>
              <p:cNvPr id="67" name="Line 660"/>
              <p:cNvSpPr>
                <a:spLocks noChangeShapeType="1"/>
              </p:cNvSpPr>
              <p:nvPr/>
            </p:nvSpPr>
            <p:spPr bwMode="auto">
              <a:xfrm>
                <a:off x="1718" y="1257"/>
                <a:ext cx="0" cy="52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8" name="Line 661"/>
              <p:cNvSpPr>
                <a:spLocks noChangeShapeType="1"/>
              </p:cNvSpPr>
              <p:nvPr/>
            </p:nvSpPr>
            <p:spPr bwMode="auto">
              <a:xfrm>
                <a:off x="1814" y="1353"/>
                <a:ext cx="0" cy="52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9" name="Line 662"/>
              <p:cNvSpPr>
                <a:spLocks noChangeShapeType="1"/>
              </p:cNvSpPr>
              <p:nvPr/>
            </p:nvSpPr>
            <p:spPr bwMode="auto">
              <a:xfrm>
                <a:off x="1910" y="1449"/>
                <a:ext cx="0" cy="52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0" name="Line 663"/>
              <p:cNvSpPr>
                <a:spLocks noChangeShapeType="1"/>
              </p:cNvSpPr>
              <p:nvPr/>
            </p:nvSpPr>
            <p:spPr bwMode="auto">
              <a:xfrm>
                <a:off x="2006" y="1545"/>
                <a:ext cx="0" cy="52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1" name="Line 664"/>
              <p:cNvSpPr>
                <a:spLocks noChangeShapeType="1"/>
              </p:cNvSpPr>
              <p:nvPr/>
            </p:nvSpPr>
            <p:spPr bwMode="auto">
              <a:xfrm>
                <a:off x="2102" y="1641"/>
                <a:ext cx="0" cy="52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2" name="Line 665"/>
              <p:cNvSpPr>
                <a:spLocks noChangeShapeType="1"/>
              </p:cNvSpPr>
              <p:nvPr/>
            </p:nvSpPr>
            <p:spPr bwMode="auto">
              <a:xfrm>
                <a:off x="2198" y="1737"/>
                <a:ext cx="0" cy="52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3" name="Line 666"/>
              <p:cNvSpPr>
                <a:spLocks noChangeShapeType="1"/>
              </p:cNvSpPr>
              <p:nvPr/>
            </p:nvSpPr>
            <p:spPr bwMode="auto">
              <a:xfrm>
                <a:off x="2294" y="1833"/>
                <a:ext cx="0" cy="52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4" name="Line 667"/>
              <p:cNvSpPr>
                <a:spLocks noChangeShapeType="1"/>
              </p:cNvSpPr>
              <p:nvPr/>
            </p:nvSpPr>
            <p:spPr bwMode="auto">
              <a:xfrm>
                <a:off x="2390" y="1929"/>
                <a:ext cx="0" cy="52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45" name="Group 668"/>
            <p:cNvGrpSpPr>
              <a:grpSpLocks/>
            </p:cNvGrpSpPr>
            <p:nvPr/>
          </p:nvGrpSpPr>
          <p:grpSpPr bwMode="auto">
            <a:xfrm>
              <a:off x="3136307" y="4580975"/>
              <a:ext cx="1561744" cy="1672840"/>
              <a:chOff x="1718" y="1257"/>
              <a:chExt cx="672" cy="1200"/>
            </a:xfrm>
          </p:grpSpPr>
          <p:sp>
            <p:nvSpPr>
              <p:cNvPr id="59" name="Line 669"/>
              <p:cNvSpPr>
                <a:spLocks noChangeShapeType="1"/>
              </p:cNvSpPr>
              <p:nvPr/>
            </p:nvSpPr>
            <p:spPr bwMode="auto">
              <a:xfrm>
                <a:off x="1718" y="1257"/>
                <a:ext cx="0" cy="52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0" name="Line 670"/>
              <p:cNvSpPr>
                <a:spLocks noChangeShapeType="1"/>
              </p:cNvSpPr>
              <p:nvPr/>
            </p:nvSpPr>
            <p:spPr bwMode="auto">
              <a:xfrm>
                <a:off x="1814" y="1353"/>
                <a:ext cx="0" cy="52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1" name="Line 671"/>
              <p:cNvSpPr>
                <a:spLocks noChangeShapeType="1"/>
              </p:cNvSpPr>
              <p:nvPr/>
            </p:nvSpPr>
            <p:spPr bwMode="auto">
              <a:xfrm>
                <a:off x="1910" y="1449"/>
                <a:ext cx="0" cy="52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2" name="Line 672"/>
              <p:cNvSpPr>
                <a:spLocks noChangeShapeType="1"/>
              </p:cNvSpPr>
              <p:nvPr/>
            </p:nvSpPr>
            <p:spPr bwMode="auto">
              <a:xfrm>
                <a:off x="2006" y="1545"/>
                <a:ext cx="0" cy="52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3" name="Line 673"/>
              <p:cNvSpPr>
                <a:spLocks noChangeShapeType="1"/>
              </p:cNvSpPr>
              <p:nvPr/>
            </p:nvSpPr>
            <p:spPr bwMode="auto">
              <a:xfrm>
                <a:off x="2102" y="1641"/>
                <a:ext cx="0" cy="52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4" name="Line 674"/>
              <p:cNvSpPr>
                <a:spLocks noChangeShapeType="1"/>
              </p:cNvSpPr>
              <p:nvPr/>
            </p:nvSpPr>
            <p:spPr bwMode="auto">
              <a:xfrm>
                <a:off x="2198" y="1737"/>
                <a:ext cx="0" cy="52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5" name="Line 675"/>
              <p:cNvSpPr>
                <a:spLocks noChangeShapeType="1"/>
              </p:cNvSpPr>
              <p:nvPr/>
            </p:nvSpPr>
            <p:spPr bwMode="auto">
              <a:xfrm>
                <a:off x="2294" y="1833"/>
                <a:ext cx="0" cy="52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6" name="Line 676"/>
              <p:cNvSpPr>
                <a:spLocks noChangeShapeType="1"/>
              </p:cNvSpPr>
              <p:nvPr/>
            </p:nvSpPr>
            <p:spPr bwMode="auto">
              <a:xfrm>
                <a:off x="2390" y="1929"/>
                <a:ext cx="0" cy="52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47" name="Rectangle 686"/>
            <p:cNvSpPr>
              <a:spLocks noChangeArrowheads="1"/>
            </p:cNvSpPr>
            <p:nvPr/>
          </p:nvSpPr>
          <p:spPr bwMode="auto">
            <a:xfrm>
              <a:off x="2971800" y="2194559"/>
              <a:ext cx="3200400" cy="6217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48" name="Rectangle 687"/>
            <p:cNvSpPr>
              <a:spLocks noChangeArrowheads="1"/>
            </p:cNvSpPr>
            <p:nvPr/>
          </p:nvSpPr>
          <p:spPr bwMode="auto">
            <a:xfrm>
              <a:off x="2971800" y="6044184"/>
              <a:ext cx="3200400" cy="61529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Matrices in Memory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1828800"/>
          </a:xfrm>
        </p:spPr>
        <p:txBody>
          <a:bodyPr/>
          <a:lstStyle/>
          <a:p>
            <a:r>
              <a:rPr lang="en-US" dirty="0"/>
              <a:t>How do cache blocks fit into this scheme?</a:t>
            </a:r>
          </a:p>
          <a:p>
            <a:pPr lvl="1"/>
            <a:r>
              <a:rPr lang="en-US" dirty="0"/>
              <a:t>Row major matrix in memory: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61B0D-4F45-4C9A-931A-50F88C03B460}" type="slidenum">
              <a:rPr lang="en-US" smtClean="0"/>
              <a:t>18</a:t>
            </a:fld>
            <a:endParaRPr lang="en-US"/>
          </a:p>
        </p:txBody>
      </p:sp>
      <p:grpSp>
        <p:nvGrpSpPr>
          <p:cNvPr id="114" name="Group 113"/>
          <p:cNvGrpSpPr/>
          <p:nvPr/>
        </p:nvGrpSpPr>
        <p:grpSpPr>
          <a:xfrm>
            <a:off x="2835599" y="2845420"/>
            <a:ext cx="1918211" cy="1308799"/>
            <a:chOff x="1101017" y="4321456"/>
            <a:chExt cx="1918211" cy="1308799"/>
          </a:xfrm>
        </p:grpSpPr>
        <p:sp>
          <p:nvSpPr>
            <p:cNvPr id="99" name="Rectangle 337"/>
            <p:cNvSpPr>
              <a:spLocks noChangeArrowheads="1"/>
            </p:cNvSpPr>
            <p:nvPr/>
          </p:nvSpPr>
          <p:spPr bwMode="auto">
            <a:xfrm>
              <a:off x="1101017" y="4527696"/>
              <a:ext cx="1097280" cy="6906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kumimoji="1" lang="en-US" sz="2400" b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Cache blocks</a:t>
              </a:r>
            </a:p>
          </p:txBody>
        </p:sp>
        <p:cxnSp>
          <p:nvCxnSpPr>
            <p:cNvPr id="106" name="Straight Arrow Connector 105"/>
            <p:cNvCxnSpPr/>
            <p:nvPr/>
          </p:nvCxnSpPr>
          <p:spPr>
            <a:xfrm>
              <a:off x="2064725" y="4843633"/>
              <a:ext cx="954503" cy="135112"/>
            </a:xfrm>
            <a:prstGeom prst="straightConnector1">
              <a:avLst/>
            </a:prstGeom>
            <a:ln w="25400">
              <a:solidFill>
                <a:srgbClr val="4B2A85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Arrow Connector 106"/>
            <p:cNvCxnSpPr/>
            <p:nvPr/>
          </p:nvCxnSpPr>
          <p:spPr>
            <a:xfrm>
              <a:off x="2091409" y="4978745"/>
              <a:ext cx="902970" cy="651510"/>
            </a:xfrm>
            <a:prstGeom prst="straightConnector1">
              <a:avLst/>
            </a:prstGeom>
            <a:ln w="25400">
              <a:solidFill>
                <a:srgbClr val="4B2A85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Arrow Connector 110"/>
            <p:cNvCxnSpPr/>
            <p:nvPr/>
          </p:nvCxnSpPr>
          <p:spPr>
            <a:xfrm flipV="1">
              <a:off x="2091409" y="4321456"/>
              <a:ext cx="896699" cy="384344"/>
            </a:xfrm>
            <a:prstGeom prst="straightConnector1">
              <a:avLst/>
            </a:prstGeom>
            <a:ln w="25400">
              <a:solidFill>
                <a:srgbClr val="4B2A85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Line 688"/>
          <p:cNvSpPr>
            <a:spLocks noChangeShapeType="1"/>
          </p:cNvSpPr>
          <p:nvPr/>
        </p:nvSpPr>
        <p:spPr bwMode="auto">
          <a:xfrm rot="5400000" flipV="1">
            <a:off x="5037960" y="4050150"/>
            <a:ext cx="3200400" cy="0"/>
          </a:xfrm>
          <a:prstGeom prst="line">
            <a:avLst/>
          </a:prstGeom>
          <a:noFill/>
          <a:ln w="1143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0" name="Text Box 338"/>
          <p:cNvSpPr txBox="1">
            <a:spLocks noChangeArrowheads="1"/>
          </p:cNvSpPr>
          <p:nvPr/>
        </p:nvSpPr>
        <p:spPr bwMode="auto">
          <a:xfrm>
            <a:off x="1090198" y="5793838"/>
            <a:ext cx="493776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kumimoji="1"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COLUMN</a:t>
            </a:r>
            <a:r>
              <a:rPr kumimoji="1" lang="en-US" sz="24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matrix (blue) is spread among cache blocks shown in red </a:t>
            </a:r>
          </a:p>
        </p:txBody>
      </p:sp>
      <p:cxnSp>
        <p:nvCxnSpPr>
          <p:cNvPr id="117" name="Straight Arrow Connector 116"/>
          <p:cNvCxnSpPr/>
          <p:nvPr/>
        </p:nvCxnSpPr>
        <p:spPr>
          <a:xfrm flipV="1">
            <a:off x="5601828" y="5745893"/>
            <a:ext cx="895481" cy="253979"/>
          </a:xfrm>
          <a:prstGeom prst="straightConnector1">
            <a:avLst/>
          </a:prstGeom>
          <a:ln w="25400">
            <a:solidFill>
              <a:srgbClr val="4B2A8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C538068E-3694-467A-98C1-263DB021F964}"/>
                  </a:ext>
                </a:extLst>
              </p14:cNvPr>
              <p14:cNvContentPartPr/>
              <p14:nvPr/>
            </p14:nvContentPartPr>
            <p14:xfrm>
              <a:off x="143640" y="2449080"/>
              <a:ext cx="6970680" cy="407628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C538068E-3694-467A-98C1-263DB021F96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4280" y="2439720"/>
                <a:ext cx="6989400" cy="4095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347870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Naïve Matrix Multiply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63040"/>
            <a:ext cx="8229600" cy="3046988"/>
          </a:xfr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spcBef>
                <a:spcPts val="0"/>
              </a:spcBef>
              <a:buFontTx/>
              <a:buNone/>
            </a:pPr>
            <a:r>
              <a:rPr lang="en-US" sz="2400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# move along rows of A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2400" b="1" dirty="0"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(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= 0;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&lt; n;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++)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2400" dirty="0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400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# move along columns of B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(j = 0; j &lt; n;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j++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)</a:t>
            </a:r>
            <a:endParaRPr lang="en-US" sz="2400" dirty="0">
              <a:solidFill>
                <a:schemeClr val="accent6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ts val="0"/>
              </a:spcBef>
              <a:buFontTx/>
              <a:buNone/>
            </a:pPr>
            <a:r>
              <a:rPr lang="en-US" sz="2400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2400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# EACH k loop reads row of A, col of B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2400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   # Also read &amp; write c(</a:t>
            </a:r>
            <a:r>
              <a:rPr lang="en-US" sz="2400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i,j</a:t>
            </a:r>
            <a:r>
              <a:rPr lang="en-US" sz="2400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) n times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(k = 0; k &lt; n; k++)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      c[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*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n+j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] += a[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*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n+k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] * b[k*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n+j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];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61B0D-4F45-4C9A-931A-50F88C03B460}" type="slidenum">
              <a:rPr lang="en-US" smtClean="0"/>
              <a:t>19</a:t>
            </a:fld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1161288" y="5021580"/>
            <a:ext cx="6821424" cy="1295400"/>
            <a:chOff x="1353312" y="5021580"/>
            <a:chExt cx="6821424" cy="12954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2651760" y="5394960"/>
                  <a:ext cx="548640" cy="584775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rIns="0">
                  <a:prstTxWarp prst="textNoShape">
                    <a:avLst/>
                  </a:prstTxWarp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=</m:t>
                        </m:r>
                      </m:oMath>
                    </m:oMathPara>
                  </a14:m>
                  <a:endParaRPr lang="en-US" sz="32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0" name="Text 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651760" y="5394960"/>
                  <a:ext cx="548640" cy="584775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4498848" y="5394960"/>
                  <a:ext cx="548640" cy="584775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rIns="0">
                  <a:prstTxWarp prst="textNoShape">
                    <a:avLst/>
                  </a:prstTxWarp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+</m:t>
                        </m:r>
                      </m:oMath>
                    </m:oMathPara>
                  </a14:m>
                  <a:endParaRPr lang="en-US" sz="32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1" name="Text 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498848" y="5394960"/>
                  <a:ext cx="548640" cy="58477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6327648" y="5394960"/>
                  <a:ext cx="548640" cy="584775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rIns="0">
                  <a:prstTxWarp prst="textNoShape">
                    <a:avLst/>
                  </a:prstTxWarp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×</m:t>
                        </m:r>
                      </m:oMath>
                    </m:oMathPara>
                  </a14:m>
                  <a:endParaRPr lang="en-US" sz="32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2" name="Text 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327648" y="5394960"/>
                  <a:ext cx="548640" cy="584775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4" name="Group 23"/>
            <p:cNvGrpSpPr/>
            <p:nvPr/>
          </p:nvGrpSpPr>
          <p:grpSpPr>
            <a:xfrm>
              <a:off x="3200400" y="5021580"/>
              <a:ext cx="1298448" cy="1295400"/>
              <a:chOff x="3454400" y="5021580"/>
              <a:chExt cx="1298448" cy="1295400"/>
            </a:xfrm>
          </p:grpSpPr>
          <p:sp>
            <p:nvSpPr>
              <p:cNvPr id="8" name="Rectangle 4"/>
              <p:cNvSpPr>
                <a:spLocks noChangeArrowheads="1"/>
              </p:cNvSpPr>
              <p:nvPr/>
            </p:nvSpPr>
            <p:spPr bwMode="auto">
              <a:xfrm>
                <a:off x="3454400" y="5021580"/>
                <a:ext cx="1298448" cy="1295400"/>
              </a:xfrm>
              <a:prstGeom prst="rect">
                <a:avLst/>
              </a:prstGeom>
              <a:solidFill>
                <a:srgbClr val="F6F5BD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" name="Rectangle 9"/>
              <p:cNvSpPr>
                <a:spLocks noChangeArrowheads="1"/>
              </p:cNvSpPr>
              <p:nvPr/>
            </p:nvSpPr>
            <p:spPr bwMode="auto">
              <a:xfrm>
                <a:off x="3792538" y="5554980"/>
                <a:ext cx="136525" cy="152400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" name="Text Box 11"/>
              <p:cNvSpPr txBox="1">
                <a:spLocks noChangeArrowheads="1"/>
              </p:cNvSpPr>
              <p:nvPr/>
            </p:nvSpPr>
            <p:spPr bwMode="auto">
              <a:xfrm>
                <a:off x="3522662" y="5166360"/>
                <a:ext cx="731520" cy="4001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 b="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C(</a:t>
                </a:r>
                <a:r>
                  <a:rPr lang="en-US" sz="2000" b="0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i,j</a:t>
                </a:r>
                <a:r>
                  <a:rPr lang="en-US" sz="2000" b="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5047488" y="5021580"/>
              <a:ext cx="1298448" cy="1295400"/>
              <a:chOff x="5080000" y="5021580"/>
              <a:chExt cx="1298448" cy="1295400"/>
            </a:xfrm>
          </p:grpSpPr>
          <p:sp>
            <p:nvSpPr>
              <p:cNvPr id="9" name="Rectangle 5"/>
              <p:cNvSpPr>
                <a:spLocks noChangeArrowheads="1"/>
              </p:cNvSpPr>
              <p:nvPr/>
            </p:nvSpPr>
            <p:spPr bwMode="auto">
              <a:xfrm>
                <a:off x="5080000" y="5021580"/>
                <a:ext cx="1298448" cy="1295400"/>
              </a:xfrm>
              <a:prstGeom prst="rect">
                <a:avLst/>
              </a:prstGeom>
              <a:solidFill>
                <a:srgbClr val="F6F5BD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" name="Rectangle 10"/>
              <p:cNvSpPr>
                <a:spLocks noChangeArrowheads="1"/>
              </p:cNvSpPr>
              <p:nvPr/>
            </p:nvSpPr>
            <p:spPr bwMode="auto">
              <a:xfrm>
                <a:off x="5080000" y="5554980"/>
                <a:ext cx="1298448" cy="152400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" name="Text Box 12"/>
              <p:cNvSpPr txBox="1">
                <a:spLocks noChangeArrowheads="1"/>
              </p:cNvSpPr>
              <p:nvPr/>
            </p:nvSpPr>
            <p:spPr bwMode="auto">
              <a:xfrm>
                <a:off x="5148262" y="5166360"/>
                <a:ext cx="731520" cy="4001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 b="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A(</a:t>
                </a:r>
                <a:r>
                  <a:rPr lang="en-US" sz="2000" b="0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</a:t>
                </a:r>
                <a:r>
                  <a:rPr lang="en-US" sz="2000" b="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,:)</a:t>
                </a:r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6876288" y="5021580"/>
              <a:ext cx="1298448" cy="1295400"/>
              <a:chOff x="6629399" y="5021580"/>
              <a:chExt cx="1298448" cy="1295400"/>
            </a:xfrm>
          </p:grpSpPr>
          <p:sp>
            <p:nvSpPr>
              <p:cNvPr id="17" name="Rectangle 13"/>
              <p:cNvSpPr>
                <a:spLocks noChangeArrowheads="1"/>
              </p:cNvSpPr>
              <p:nvPr/>
            </p:nvSpPr>
            <p:spPr bwMode="auto">
              <a:xfrm>
                <a:off x="6629399" y="5021580"/>
                <a:ext cx="1298448" cy="1295400"/>
              </a:xfrm>
              <a:prstGeom prst="rect">
                <a:avLst/>
              </a:prstGeom>
              <a:solidFill>
                <a:srgbClr val="F6F5BD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" name="Rectangle 14"/>
              <p:cNvSpPr>
                <a:spLocks noChangeArrowheads="1"/>
              </p:cNvSpPr>
              <p:nvPr/>
            </p:nvSpPr>
            <p:spPr bwMode="auto">
              <a:xfrm>
                <a:off x="6858000" y="5021580"/>
                <a:ext cx="134938" cy="1295400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9" name="Text Box 15"/>
              <p:cNvSpPr txBox="1">
                <a:spLocks noChangeArrowheads="1"/>
              </p:cNvSpPr>
              <p:nvPr/>
            </p:nvSpPr>
            <p:spPr bwMode="auto">
              <a:xfrm>
                <a:off x="6963728" y="5478780"/>
                <a:ext cx="731520" cy="4001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 b="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B(:,j)</a:t>
                </a: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1353312" y="5021580"/>
              <a:ext cx="1298448" cy="1295400"/>
              <a:chOff x="1371600" y="5021580"/>
              <a:chExt cx="1298448" cy="1295400"/>
            </a:xfrm>
          </p:grpSpPr>
          <p:sp>
            <p:nvSpPr>
              <p:cNvPr id="20" name="Rectangle 16"/>
              <p:cNvSpPr>
                <a:spLocks noChangeArrowheads="1"/>
              </p:cNvSpPr>
              <p:nvPr/>
            </p:nvSpPr>
            <p:spPr bwMode="auto">
              <a:xfrm>
                <a:off x="1371600" y="5021580"/>
                <a:ext cx="1298448" cy="1295400"/>
              </a:xfrm>
              <a:prstGeom prst="rect">
                <a:avLst/>
              </a:prstGeom>
              <a:solidFill>
                <a:srgbClr val="F6F5BD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1" name="Rectangle 17"/>
              <p:cNvSpPr>
                <a:spLocks noChangeArrowheads="1"/>
              </p:cNvSpPr>
              <p:nvPr/>
            </p:nvSpPr>
            <p:spPr bwMode="auto">
              <a:xfrm>
                <a:off x="1828800" y="5554980"/>
                <a:ext cx="134938" cy="152400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2" name="Text Box 18"/>
              <p:cNvSpPr txBox="1">
                <a:spLocks noChangeArrowheads="1"/>
              </p:cNvSpPr>
              <p:nvPr/>
            </p:nvSpPr>
            <p:spPr bwMode="auto">
              <a:xfrm>
                <a:off x="1557338" y="5166360"/>
                <a:ext cx="731520" cy="4001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 b="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C(</a:t>
                </a:r>
                <a:r>
                  <a:rPr lang="en-US" sz="2000" b="0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i,j</a:t>
                </a:r>
                <a:r>
                  <a:rPr lang="en-US" sz="2000" b="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</a:p>
            </p:txBody>
          </p:sp>
        </p:grpSp>
      </p:grp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FCE79D4-0F21-46A2-830D-A9CFCCC6E7FC}"/>
                  </a:ext>
                </a:extLst>
              </p14:cNvPr>
              <p14:cNvContentPartPr/>
              <p14:nvPr/>
            </p14:nvContentPartPr>
            <p14:xfrm>
              <a:off x="1203840" y="3928680"/>
              <a:ext cx="6559920" cy="20707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FCE79D4-0F21-46A2-830D-A9CFCCC6E7F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94480" y="3919320"/>
                <a:ext cx="6578640" cy="2089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64206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Administrative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Midterm regrade requests due today</a:t>
            </a:r>
          </a:p>
          <a:p>
            <a:r>
              <a:rPr lang="en-US" dirty="0"/>
              <a:t>Lab 3 due today!</a:t>
            </a:r>
          </a:p>
          <a:p>
            <a:r>
              <a:rPr lang="en-US" dirty="0"/>
              <a:t>HW 4 out, due Friday, February 23</a:t>
            </a:r>
          </a:p>
          <a:p>
            <a:r>
              <a:rPr lang="en-US" dirty="0"/>
              <a:t>No lecture on Monday – President’s Day!</a:t>
            </a:r>
          </a:p>
          <a:p>
            <a:pPr lvl="1"/>
            <a:r>
              <a:rPr lang="en-US" dirty="0"/>
              <a:t>OH also cancelled</a:t>
            </a:r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0826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Cache Miss Analysis (Naïve)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  <p:custDataLst>
                  <p:tags r:id="rId2"/>
                </p:custDataLst>
              </p:nvPr>
            </p:nvSpPr>
            <p:spPr>
              <a:xfrm>
                <a:off x="396874" y="1362456"/>
                <a:ext cx="8366760" cy="4974336"/>
              </a:xfrm>
            </p:spPr>
            <p:txBody>
              <a:bodyPr/>
              <a:lstStyle/>
              <a:p>
                <a:r>
                  <a:rPr lang="en-US" dirty="0"/>
                  <a:t>Scenario Parameters:</a:t>
                </a:r>
              </a:p>
              <a:p>
                <a:pPr lvl="1"/>
                <a:r>
                  <a:rPr lang="en-US" dirty="0"/>
                  <a:t>Square matrix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), elements are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double</a:t>
                </a:r>
                <a:r>
                  <a:rPr lang="en-US" dirty="0"/>
                  <a:t>s</a:t>
                </a:r>
              </a:p>
              <a:p>
                <a:pPr lvl="1"/>
                <a:r>
                  <a:rPr lang="en-US" dirty="0"/>
                  <a:t>Cache block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= 64 B = 8 doubles</a:t>
                </a:r>
              </a:p>
              <a:p>
                <a:pPr lvl="1"/>
                <a:r>
                  <a:rPr lang="en-US" dirty="0"/>
                  <a:t>Cache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≪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(much smaller than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)</a:t>
                </a:r>
              </a:p>
              <a:p>
                <a:endParaRPr lang="en-US" dirty="0"/>
              </a:p>
              <a:p>
                <a:r>
                  <a:rPr lang="en-US" dirty="0"/>
                  <a:t>Each iteration:</a:t>
                </a:r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dirty="0"/>
                  <a:t> misses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13"/>
                </p:custDataLst>
              </p:nvPr>
            </p:nvSpPr>
            <p:spPr>
              <a:xfrm>
                <a:off x="396874" y="1362456"/>
                <a:ext cx="8366760" cy="4974336"/>
              </a:xfrm>
              <a:blipFill>
                <a:blip r:embed="rId14"/>
                <a:stretch>
                  <a:fillRect l="-291" t="-12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Slide Number Placeholder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61B0D-4F45-4C9A-931A-50F88C03B460}" type="slidenum">
              <a:rPr lang="en-US" smtClean="0"/>
              <a:t>20</a:t>
            </a:fld>
            <a:endParaRPr lang="en-US"/>
          </a:p>
        </p:txBody>
      </p:sp>
      <p:sp>
        <p:nvSpPr>
          <p:cNvPr id="4" name="Rectangle 3"/>
          <p:cNvSpPr/>
          <p:nvPr>
            <p:custDataLst>
              <p:tags r:id="rId3"/>
            </p:custDataLst>
          </p:nvPr>
        </p:nvSpPr>
        <p:spPr bwMode="auto">
          <a:xfrm>
            <a:off x="5710367" y="3749040"/>
            <a:ext cx="1143000" cy="1143000"/>
          </a:xfrm>
          <a:prstGeom prst="rect">
            <a:avLst/>
          </a:prstGeom>
          <a:solidFill>
            <a:srgbClr val="F6F5BD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>
            <p:custDataLst>
              <p:tags r:id="rId4"/>
            </p:custDataLst>
          </p:nvPr>
        </p:nvSpPr>
        <p:spPr bwMode="auto">
          <a:xfrm>
            <a:off x="7310567" y="3749040"/>
            <a:ext cx="1143000" cy="1143000"/>
          </a:xfrm>
          <a:prstGeom prst="rect">
            <a:avLst/>
          </a:prstGeom>
          <a:solidFill>
            <a:srgbClr val="F6F5BD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6" name="Straight Connector 5"/>
          <p:cNvCxnSpPr/>
          <p:nvPr>
            <p:custDataLst>
              <p:tags r:id="rId5"/>
            </p:custDataLst>
          </p:nvPr>
        </p:nvCxnSpPr>
        <p:spPr bwMode="auto">
          <a:xfrm>
            <a:off x="5710367" y="3749040"/>
            <a:ext cx="1143000" cy="1588"/>
          </a:xfrm>
          <a:prstGeom prst="line">
            <a:avLst/>
          </a:prstGeom>
          <a:noFill/>
          <a:ln w="571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>
            <p:custDataLst>
              <p:tags r:id="rId6"/>
            </p:custDataLst>
          </p:nvPr>
        </p:nvCxnSpPr>
        <p:spPr bwMode="auto">
          <a:xfrm rot="5400000">
            <a:off x="6741196" y="4315968"/>
            <a:ext cx="1143000" cy="1588"/>
          </a:xfrm>
          <a:prstGeom prst="line">
            <a:avLst/>
          </a:prstGeom>
          <a:noFill/>
          <a:ln w="571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6839712" y="4023360"/>
                <a:ext cx="570989" cy="584775"/>
              </a:xfrm>
              <a:prstGeom prst="rect">
                <a:avLst/>
              </a:prstGeom>
              <a:noFill/>
            </p:spPr>
            <p:txBody>
              <a:bodyPr wrap="none" lIns="91440" rIns="91440" rtlCol="0" anchor="ctr" anchorCtr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3200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9"/>
                </p:custDataLst>
              </p:nvPr>
            </p:nvSpPr>
            <p:spPr>
              <a:xfrm>
                <a:off x="6839712" y="4023360"/>
                <a:ext cx="570989" cy="584775"/>
              </a:xfrm>
              <a:prstGeom prst="rect">
                <a:avLst/>
              </a:prstGeom>
              <a:blipFill rotWithShape="0"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>
            <p:custDataLst>
              <p:tags r:id="rId8"/>
            </p:custDataLst>
          </p:nvPr>
        </p:nvSpPr>
        <p:spPr bwMode="auto">
          <a:xfrm>
            <a:off x="3925234" y="3749040"/>
            <a:ext cx="1143000" cy="1143000"/>
          </a:xfrm>
          <a:prstGeom prst="rect">
            <a:avLst/>
          </a:prstGeom>
          <a:solidFill>
            <a:srgbClr val="F6F5BD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5166360" y="4023360"/>
                <a:ext cx="58381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1"/>
                </p:custDataLst>
              </p:nvPr>
            </p:nvSpPr>
            <p:spPr>
              <a:xfrm>
                <a:off x="5166360" y="4023360"/>
                <a:ext cx="583814" cy="584775"/>
              </a:xfrm>
              <a:prstGeom prst="rect">
                <a:avLst/>
              </a:prstGeom>
              <a:blipFill rotWithShape="0"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>
            <p:custDataLst>
              <p:tags r:id="rId10"/>
            </p:custDataLst>
          </p:nvPr>
        </p:nvSpPr>
        <p:spPr bwMode="auto">
          <a:xfrm>
            <a:off x="3925234" y="3749040"/>
            <a:ext cx="76200" cy="762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43" name="Rounded Rectangle 42"/>
          <p:cNvSpPr/>
          <p:nvPr/>
        </p:nvSpPr>
        <p:spPr bwMode="auto">
          <a:xfrm>
            <a:off x="7315200" y="457200"/>
            <a:ext cx="1554480" cy="822960"/>
          </a:xfrm>
          <a:prstGeom prst="round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Ignoring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matrix </a:t>
            </a:r>
            <a:r>
              <a:rPr lang="en-US" sz="2800" dirty="0">
                <a:solidFill>
                  <a:srgbClr val="C00000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c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7D7B0F92-73FA-4F32-88EE-FE9163E5E657}"/>
                  </a:ext>
                </a:extLst>
              </p14:cNvPr>
              <p14:cNvContentPartPr/>
              <p14:nvPr/>
            </p14:nvContentPartPr>
            <p14:xfrm>
              <a:off x="963720" y="1294200"/>
              <a:ext cx="7937280" cy="420804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7D7B0F92-73FA-4F32-88EE-FE9163E5E657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954360" y="1284840"/>
                <a:ext cx="7956000" cy="4226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650139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Cache Miss Analysis (Naïve)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  <p:custDataLst>
                  <p:tags r:id="rId2"/>
                </p:custDataLst>
              </p:nvPr>
            </p:nvSpPr>
            <p:spPr>
              <a:xfrm>
                <a:off x="396874" y="1362456"/>
                <a:ext cx="8366760" cy="4974336"/>
              </a:xfrm>
            </p:spPr>
            <p:txBody>
              <a:bodyPr/>
              <a:lstStyle/>
              <a:p>
                <a:r>
                  <a:rPr lang="en-US" dirty="0"/>
                  <a:t>Scenario Parameters:</a:t>
                </a:r>
              </a:p>
              <a:p>
                <a:pPr lvl="1"/>
                <a:r>
                  <a:rPr lang="en-US" dirty="0"/>
                  <a:t>Square matrix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), elements are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double</a:t>
                </a:r>
                <a:r>
                  <a:rPr lang="en-US" dirty="0"/>
                  <a:t>s</a:t>
                </a:r>
              </a:p>
              <a:p>
                <a:pPr lvl="1"/>
                <a:r>
                  <a:rPr lang="en-US" dirty="0"/>
                  <a:t>Cache block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= 64 B = 8 doubles</a:t>
                </a:r>
              </a:p>
              <a:p>
                <a:pPr lvl="1"/>
                <a:r>
                  <a:rPr lang="en-US" dirty="0"/>
                  <a:t>Cache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≪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(much smaller than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)</a:t>
                </a:r>
              </a:p>
              <a:p>
                <a:endParaRPr lang="en-US" dirty="0"/>
              </a:p>
              <a:p>
                <a:r>
                  <a:rPr lang="en-US" dirty="0"/>
                  <a:t>Each iteration:</a:t>
                </a:r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dirty="0"/>
                  <a:t> misses</a:t>
                </a:r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Afterwards </a:t>
                </a:r>
                <a:r>
                  <a:rPr lang="en-US" dirty="0">
                    <a:solidFill>
                      <a:srgbClr val="C00000"/>
                    </a:solidFill>
                  </a:rPr>
                  <a:t>in cache:</a:t>
                </a:r>
                <a:br>
                  <a:rPr lang="en-US" dirty="0"/>
                </a:br>
                <a:r>
                  <a:rPr lang="en-US" dirty="0"/>
                  <a:t>(schematic)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24"/>
                </p:custDataLst>
              </p:nvPr>
            </p:nvSpPr>
            <p:spPr>
              <a:xfrm>
                <a:off x="396874" y="1362456"/>
                <a:ext cx="8366760" cy="4974336"/>
              </a:xfrm>
              <a:blipFill>
                <a:blip r:embed="rId25"/>
                <a:stretch>
                  <a:fillRect l="-291" t="-12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Slide Number Placeholder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61B0D-4F45-4C9A-931A-50F88C03B460}" type="slidenum">
              <a:rPr lang="en-US" smtClean="0"/>
              <a:t>21</a:t>
            </a:fld>
            <a:endParaRPr lang="en-US"/>
          </a:p>
        </p:txBody>
      </p:sp>
      <p:sp>
        <p:nvSpPr>
          <p:cNvPr id="4" name="Rectangle 3"/>
          <p:cNvSpPr/>
          <p:nvPr>
            <p:custDataLst>
              <p:tags r:id="rId3"/>
            </p:custDataLst>
          </p:nvPr>
        </p:nvSpPr>
        <p:spPr bwMode="auto">
          <a:xfrm>
            <a:off x="5710367" y="3749040"/>
            <a:ext cx="1143000" cy="1143000"/>
          </a:xfrm>
          <a:prstGeom prst="rect">
            <a:avLst/>
          </a:prstGeom>
          <a:solidFill>
            <a:srgbClr val="F6F5BD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>
            <p:custDataLst>
              <p:tags r:id="rId4"/>
            </p:custDataLst>
          </p:nvPr>
        </p:nvSpPr>
        <p:spPr bwMode="auto">
          <a:xfrm>
            <a:off x="7310567" y="3749040"/>
            <a:ext cx="1143000" cy="1143000"/>
          </a:xfrm>
          <a:prstGeom prst="rect">
            <a:avLst/>
          </a:prstGeom>
          <a:solidFill>
            <a:srgbClr val="F6F5BD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6" name="Straight Connector 5"/>
          <p:cNvCxnSpPr/>
          <p:nvPr>
            <p:custDataLst>
              <p:tags r:id="rId5"/>
            </p:custDataLst>
          </p:nvPr>
        </p:nvCxnSpPr>
        <p:spPr bwMode="auto">
          <a:xfrm>
            <a:off x="5710367" y="3749040"/>
            <a:ext cx="1143000" cy="1588"/>
          </a:xfrm>
          <a:prstGeom prst="line">
            <a:avLst/>
          </a:prstGeom>
          <a:noFill/>
          <a:ln w="571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>
            <p:custDataLst>
              <p:tags r:id="rId6"/>
            </p:custDataLst>
          </p:nvPr>
        </p:nvCxnSpPr>
        <p:spPr bwMode="auto">
          <a:xfrm rot="5400000">
            <a:off x="6741196" y="4315968"/>
            <a:ext cx="1143000" cy="1588"/>
          </a:xfrm>
          <a:prstGeom prst="line">
            <a:avLst/>
          </a:prstGeom>
          <a:noFill/>
          <a:ln w="571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6839712" y="4023360"/>
                <a:ext cx="570989" cy="584775"/>
              </a:xfrm>
              <a:prstGeom prst="rect">
                <a:avLst/>
              </a:prstGeom>
              <a:noFill/>
            </p:spPr>
            <p:txBody>
              <a:bodyPr wrap="none" lIns="91440" rIns="91440" rtlCol="0" anchor="ctr" anchorCtr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3200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9"/>
                </p:custDataLst>
              </p:nvPr>
            </p:nvSpPr>
            <p:spPr>
              <a:xfrm>
                <a:off x="6839712" y="4023360"/>
                <a:ext cx="570989" cy="584775"/>
              </a:xfrm>
              <a:prstGeom prst="rect">
                <a:avLst/>
              </a:prstGeom>
              <a:blipFill rotWithShape="0"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>
            <p:custDataLst>
              <p:tags r:id="rId8"/>
            </p:custDataLst>
          </p:nvPr>
        </p:nvSpPr>
        <p:spPr bwMode="auto">
          <a:xfrm>
            <a:off x="3925234" y="3749040"/>
            <a:ext cx="1143000" cy="1143000"/>
          </a:xfrm>
          <a:prstGeom prst="rect">
            <a:avLst/>
          </a:prstGeom>
          <a:solidFill>
            <a:srgbClr val="F6F5BD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5166360" y="4023360"/>
                <a:ext cx="58381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1"/>
                </p:custDataLst>
              </p:nvPr>
            </p:nvSpPr>
            <p:spPr>
              <a:xfrm>
                <a:off x="5166360" y="4023360"/>
                <a:ext cx="583814" cy="584775"/>
              </a:xfrm>
              <a:prstGeom prst="rect">
                <a:avLst/>
              </a:prstGeom>
              <a:blipFill rotWithShape="0"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>
            <p:custDataLst>
              <p:tags r:id="rId10"/>
            </p:custDataLst>
          </p:nvPr>
        </p:nvSpPr>
        <p:spPr bwMode="auto">
          <a:xfrm>
            <a:off x="3925234" y="3749040"/>
            <a:ext cx="76200" cy="762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3929867" y="5257800"/>
            <a:ext cx="4528333" cy="1450777"/>
            <a:chOff x="3929867" y="5257800"/>
            <a:chExt cx="4528333" cy="1450777"/>
          </a:xfrm>
        </p:grpSpPr>
        <p:sp>
          <p:nvSpPr>
            <p:cNvPr id="16" name="Rectangle 15"/>
            <p:cNvSpPr/>
            <p:nvPr>
              <p:custDataLst>
                <p:tags r:id="rId11"/>
              </p:custDataLst>
            </p:nvPr>
          </p:nvSpPr>
          <p:spPr bwMode="auto">
            <a:xfrm>
              <a:off x="5715000" y="5257800"/>
              <a:ext cx="1143000" cy="1143000"/>
            </a:xfrm>
            <a:prstGeom prst="rect">
              <a:avLst/>
            </a:prstGeom>
            <a:solidFill>
              <a:srgbClr val="F6F5BD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7" name="Rectangle 16"/>
            <p:cNvSpPr/>
            <p:nvPr>
              <p:custDataLst>
                <p:tags r:id="rId12"/>
              </p:custDataLst>
            </p:nvPr>
          </p:nvSpPr>
          <p:spPr bwMode="auto">
            <a:xfrm>
              <a:off x="7315200" y="5257800"/>
              <a:ext cx="1143000" cy="1143000"/>
            </a:xfrm>
            <a:prstGeom prst="rect">
              <a:avLst/>
            </a:prstGeom>
            <a:solidFill>
              <a:srgbClr val="F6F5BD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dirty="0">
                <a:latin typeface="Courier New" pitchFamily="49" charset="0"/>
                <a:cs typeface="Courier New" pitchFamily="49" charset="0"/>
              </a:endParaRPr>
            </a:p>
          </p:txBody>
        </p:sp>
        <p:cxnSp>
          <p:nvCxnSpPr>
            <p:cNvPr id="18" name="Straight Connector 17"/>
            <p:cNvCxnSpPr/>
            <p:nvPr>
              <p:custDataLst>
                <p:tags r:id="rId13"/>
              </p:custDataLst>
            </p:nvPr>
          </p:nvCxnSpPr>
          <p:spPr bwMode="auto">
            <a:xfrm>
              <a:off x="5715000" y="5257801"/>
              <a:ext cx="1143000" cy="1588"/>
            </a:xfrm>
            <a:prstGeom prst="line">
              <a:avLst/>
            </a:prstGeom>
            <a:noFill/>
            <a:ln w="571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/>
            <p:nvPr>
              <p:custDataLst>
                <p:tags r:id="rId14"/>
              </p:custDataLst>
            </p:nvPr>
          </p:nvCxnSpPr>
          <p:spPr bwMode="auto">
            <a:xfrm rot="5400000">
              <a:off x="6745829" y="5828506"/>
              <a:ext cx="1143000" cy="1588"/>
            </a:xfrm>
            <a:prstGeom prst="line">
              <a:avLst/>
            </a:prstGeom>
            <a:noFill/>
            <a:ln w="571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>
                  <p:custDataLst>
                    <p:tags r:id="rId15"/>
                  </p:custDataLst>
                </p:nvPr>
              </p:nvSpPr>
              <p:spPr>
                <a:xfrm>
                  <a:off x="6839712" y="5532120"/>
                  <a:ext cx="570989" cy="584775"/>
                </a:xfrm>
                <a:prstGeom prst="rect">
                  <a:avLst/>
                </a:prstGeom>
                <a:noFill/>
              </p:spPr>
              <p:txBody>
                <a:bodyPr wrap="none" rtlCol="0" anchor="ctr" anchorCtr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×</m:t>
                        </m:r>
                      </m:oMath>
                    </m:oMathPara>
                  </a14:m>
                  <a:endParaRPr lang="en-US" sz="3200" dirty="0">
                    <a:latin typeface="Calibri" pitchFamily="34" charset="0"/>
                  </a:endParaRPr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33"/>
                  </p:custDataLst>
                </p:nvPr>
              </p:nvSpPr>
              <p:spPr>
                <a:xfrm>
                  <a:off x="6839712" y="5532120"/>
                  <a:ext cx="570989" cy="584775"/>
                </a:xfrm>
                <a:prstGeom prst="rect">
                  <a:avLst/>
                </a:prstGeom>
                <a:blipFill rotWithShape="0">
                  <a:blip r:embed="rId3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Rectangle 20"/>
            <p:cNvSpPr/>
            <p:nvPr>
              <p:custDataLst>
                <p:tags r:id="rId16"/>
              </p:custDataLst>
            </p:nvPr>
          </p:nvSpPr>
          <p:spPr bwMode="auto">
            <a:xfrm>
              <a:off x="3929867" y="5257800"/>
              <a:ext cx="1143000" cy="1143000"/>
            </a:xfrm>
            <a:prstGeom prst="rect">
              <a:avLst/>
            </a:prstGeom>
            <a:solidFill>
              <a:srgbClr val="F6F5BD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dirty="0">
                <a:latin typeface="Courier New" pitchFamily="49" charset="0"/>
                <a:cs typeface="Courier New" pitchFamily="49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>
                  <p:custDataLst>
                    <p:tags r:id="rId17"/>
                  </p:custDataLst>
                </p:nvPr>
              </p:nvSpPr>
              <p:spPr>
                <a:xfrm>
                  <a:off x="5166360" y="5532120"/>
                  <a:ext cx="58381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US" sz="3200" dirty="0">
                    <a:latin typeface="Calibri" pitchFamily="34" charset="0"/>
                  </a:endParaRPr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35"/>
                  </p:custDataLst>
                </p:nvPr>
              </p:nvSpPr>
              <p:spPr>
                <a:xfrm>
                  <a:off x="5166360" y="5532120"/>
                  <a:ext cx="583814" cy="584775"/>
                </a:xfrm>
                <a:prstGeom prst="rect">
                  <a:avLst/>
                </a:prstGeom>
                <a:blipFill rotWithShape="0">
                  <a:blip r:embed="rId3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Rectangle 22"/>
            <p:cNvSpPr/>
            <p:nvPr>
              <p:custDataLst>
                <p:tags r:id="rId18"/>
              </p:custDataLst>
            </p:nvPr>
          </p:nvSpPr>
          <p:spPr bwMode="auto">
            <a:xfrm>
              <a:off x="3929867" y="5257801"/>
              <a:ext cx="76200" cy="762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cxnSp>
          <p:nvCxnSpPr>
            <p:cNvPr id="24" name="Straight Connector 23"/>
            <p:cNvCxnSpPr/>
            <p:nvPr>
              <p:custDataLst>
                <p:tags r:id="rId19"/>
              </p:custDataLst>
            </p:nvPr>
          </p:nvCxnSpPr>
          <p:spPr bwMode="auto">
            <a:xfrm>
              <a:off x="6477000" y="5257800"/>
              <a:ext cx="381000" cy="529"/>
            </a:xfrm>
            <a:prstGeom prst="line">
              <a:avLst/>
            </a:prstGeom>
            <a:noFill/>
            <a:ln w="571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6" name="Rectangle 25"/>
            <p:cNvSpPr/>
            <p:nvPr>
              <p:custDataLst>
                <p:tags r:id="rId20"/>
              </p:custDataLst>
            </p:nvPr>
          </p:nvSpPr>
          <p:spPr bwMode="auto">
            <a:xfrm>
              <a:off x="7298266" y="6155842"/>
              <a:ext cx="245534" cy="253425"/>
            </a:xfrm>
            <a:prstGeom prst="rect">
              <a:avLst/>
            </a:prstGeom>
            <a:solidFill>
              <a:srgbClr val="C00000"/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27" name="TextBox 26"/>
            <p:cNvSpPr txBox="1"/>
            <p:nvPr>
              <p:custDataLst>
                <p:tags r:id="rId21"/>
              </p:custDataLst>
            </p:nvPr>
          </p:nvSpPr>
          <p:spPr>
            <a:xfrm>
              <a:off x="7095064" y="6400800"/>
              <a:ext cx="13115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C00000"/>
                  </a:solidFill>
                  <a:latin typeface="Calibri" pitchFamily="34" charset="0"/>
                </a:rPr>
                <a:t>8 doubles wide</a:t>
              </a:r>
            </a:p>
          </p:txBody>
        </p:sp>
      </p:grpSp>
      <p:sp>
        <p:nvSpPr>
          <p:cNvPr id="43" name="Rounded Rectangle 42"/>
          <p:cNvSpPr/>
          <p:nvPr/>
        </p:nvSpPr>
        <p:spPr bwMode="auto">
          <a:xfrm>
            <a:off x="7315200" y="457200"/>
            <a:ext cx="1554480" cy="822960"/>
          </a:xfrm>
          <a:prstGeom prst="round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Ignoring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matrix </a:t>
            </a:r>
            <a:r>
              <a:rPr lang="en-US" sz="2800" dirty="0">
                <a:solidFill>
                  <a:srgbClr val="C00000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c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FAEF7F7-14CF-485F-A48A-7A4FF7AB9031}"/>
                  </a:ext>
                </a:extLst>
              </p14:cNvPr>
              <p14:cNvContentPartPr/>
              <p14:nvPr/>
            </p14:nvContentPartPr>
            <p14:xfrm>
              <a:off x="1738800" y="5135040"/>
              <a:ext cx="6917400" cy="133992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FAEF7F7-14CF-485F-A48A-7A4FF7AB9031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729440" y="5125680"/>
                <a:ext cx="6936120" cy="1358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428552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Cache Miss Analysis (Naïve)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  <p:custDataLst>
                  <p:tags r:id="rId2"/>
                </p:custDataLst>
              </p:nvPr>
            </p:nvSpPr>
            <p:spPr>
              <a:xfrm>
                <a:off x="396874" y="1362456"/>
                <a:ext cx="8366760" cy="4974336"/>
              </a:xfrm>
            </p:spPr>
            <p:txBody>
              <a:bodyPr/>
              <a:lstStyle/>
              <a:p>
                <a:r>
                  <a:rPr lang="en-US" dirty="0"/>
                  <a:t>Scenario Parameters:</a:t>
                </a:r>
              </a:p>
              <a:p>
                <a:pPr lvl="1"/>
                <a:r>
                  <a:rPr lang="en-US" dirty="0"/>
                  <a:t>Square matrix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), elements are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double</a:t>
                </a:r>
                <a:r>
                  <a:rPr lang="en-US" dirty="0"/>
                  <a:t>s</a:t>
                </a:r>
              </a:p>
              <a:p>
                <a:pPr lvl="1"/>
                <a:r>
                  <a:rPr lang="en-US" dirty="0"/>
                  <a:t>Cache block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= 64 B = 8 doubles</a:t>
                </a:r>
              </a:p>
              <a:p>
                <a:pPr lvl="1"/>
                <a:r>
                  <a:rPr lang="en-US" dirty="0"/>
                  <a:t>Cache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≪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(much smaller than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)</a:t>
                </a:r>
              </a:p>
              <a:p>
                <a:endParaRPr lang="en-US" dirty="0"/>
              </a:p>
              <a:p>
                <a:r>
                  <a:rPr lang="en-US" dirty="0"/>
                  <a:t>Each iteration:</a:t>
                </a:r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dirty="0"/>
                  <a:t> misses</a:t>
                </a:r>
              </a:p>
              <a:p>
                <a:pPr lvl="1"/>
                <a:endParaRPr lang="en-US" dirty="0"/>
              </a:p>
              <a:p>
                <a:pPr>
                  <a:spcBef>
                    <a:spcPts val="1200"/>
                  </a:spcBef>
                </a:pPr>
                <a:r>
                  <a:rPr lang="en-US" dirty="0"/>
                  <a:t>Total misses: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i="1" dirty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baseline="30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baseline="300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14"/>
                </p:custDataLst>
              </p:nvPr>
            </p:nvSpPr>
            <p:spPr>
              <a:xfrm>
                <a:off x="396874" y="1362456"/>
                <a:ext cx="8366760" cy="4974336"/>
              </a:xfrm>
              <a:blipFill>
                <a:blip r:embed="rId15"/>
                <a:stretch>
                  <a:fillRect l="-291" t="-12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Slide Number Placeholder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61B0D-4F45-4C9A-931A-50F88C03B460}" type="slidenum">
              <a:rPr lang="en-US" smtClean="0"/>
              <a:t>22</a:t>
            </a:fld>
            <a:endParaRPr lang="en-US"/>
          </a:p>
        </p:txBody>
      </p:sp>
      <p:sp>
        <p:nvSpPr>
          <p:cNvPr id="4" name="Rectangle 3"/>
          <p:cNvSpPr/>
          <p:nvPr>
            <p:custDataLst>
              <p:tags r:id="rId3"/>
            </p:custDataLst>
          </p:nvPr>
        </p:nvSpPr>
        <p:spPr bwMode="auto">
          <a:xfrm>
            <a:off x="5710367" y="3749040"/>
            <a:ext cx="1143000" cy="1143000"/>
          </a:xfrm>
          <a:prstGeom prst="rect">
            <a:avLst/>
          </a:prstGeom>
          <a:solidFill>
            <a:srgbClr val="F6F5BD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>
            <p:custDataLst>
              <p:tags r:id="rId4"/>
            </p:custDataLst>
          </p:nvPr>
        </p:nvSpPr>
        <p:spPr bwMode="auto">
          <a:xfrm>
            <a:off x="7310567" y="3749040"/>
            <a:ext cx="1143000" cy="1143000"/>
          </a:xfrm>
          <a:prstGeom prst="rect">
            <a:avLst/>
          </a:prstGeom>
          <a:solidFill>
            <a:srgbClr val="F6F5BD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6" name="Straight Connector 5"/>
          <p:cNvCxnSpPr/>
          <p:nvPr>
            <p:custDataLst>
              <p:tags r:id="rId5"/>
            </p:custDataLst>
          </p:nvPr>
        </p:nvCxnSpPr>
        <p:spPr bwMode="auto">
          <a:xfrm>
            <a:off x="5710367" y="3749040"/>
            <a:ext cx="1143000" cy="1588"/>
          </a:xfrm>
          <a:prstGeom prst="line">
            <a:avLst/>
          </a:prstGeom>
          <a:noFill/>
          <a:ln w="571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>
            <p:custDataLst>
              <p:tags r:id="rId6"/>
            </p:custDataLst>
          </p:nvPr>
        </p:nvCxnSpPr>
        <p:spPr bwMode="auto">
          <a:xfrm rot="5400000">
            <a:off x="6741196" y="4315968"/>
            <a:ext cx="1143000" cy="1588"/>
          </a:xfrm>
          <a:prstGeom prst="line">
            <a:avLst/>
          </a:prstGeom>
          <a:noFill/>
          <a:ln w="571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6839712" y="4023360"/>
                <a:ext cx="570989" cy="584775"/>
              </a:xfrm>
              <a:prstGeom prst="rect">
                <a:avLst/>
              </a:prstGeom>
              <a:noFill/>
            </p:spPr>
            <p:txBody>
              <a:bodyPr wrap="none" lIns="91440" rIns="91440" rtlCol="0" anchor="ctr" anchorCtr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3200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9"/>
                </p:custDataLst>
              </p:nvPr>
            </p:nvSpPr>
            <p:spPr>
              <a:xfrm>
                <a:off x="6839712" y="4023360"/>
                <a:ext cx="570989" cy="584775"/>
              </a:xfrm>
              <a:prstGeom prst="rect">
                <a:avLst/>
              </a:prstGeom>
              <a:blipFill rotWithShape="0"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>
            <p:custDataLst>
              <p:tags r:id="rId8"/>
            </p:custDataLst>
          </p:nvPr>
        </p:nvSpPr>
        <p:spPr bwMode="auto">
          <a:xfrm>
            <a:off x="3925234" y="3749040"/>
            <a:ext cx="1143000" cy="1143000"/>
          </a:xfrm>
          <a:prstGeom prst="rect">
            <a:avLst/>
          </a:prstGeom>
          <a:solidFill>
            <a:srgbClr val="F6F5BD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5166360" y="4023360"/>
                <a:ext cx="58381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1"/>
                </p:custDataLst>
              </p:nvPr>
            </p:nvSpPr>
            <p:spPr>
              <a:xfrm>
                <a:off x="5166360" y="4023360"/>
                <a:ext cx="583814" cy="584775"/>
              </a:xfrm>
              <a:prstGeom prst="rect">
                <a:avLst/>
              </a:prstGeom>
              <a:blipFill rotWithShape="0"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>
            <p:custDataLst>
              <p:tags r:id="rId10"/>
            </p:custDataLst>
          </p:nvPr>
        </p:nvSpPr>
        <p:spPr bwMode="auto">
          <a:xfrm>
            <a:off x="3925234" y="3749040"/>
            <a:ext cx="76200" cy="762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43" name="Rounded Rectangle 42"/>
          <p:cNvSpPr/>
          <p:nvPr/>
        </p:nvSpPr>
        <p:spPr bwMode="auto">
          <a:xfrm>
            <a:off x="7315200" y="457200"/>
            <a:ext cx="1554480" cy="822960"/>
          </a:xfrm>
          <a:prstGeom prst="round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Ignoring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matrix </a:t>
            </a:r>
            <a:r>
              <a:rPr lang="en-US" sz="2800" dirty="0">
                <a:solidFill>
                  <a:srgbClr val="C00000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c</a:t>
            </a:r>
          </a:p>
        </p:txBody>
      </p:sp>
      <p:sp>
        <p:nvSpPr>
          <p:cNvPr id="28" name="TextBox 27"/>
          <p:cNvSpPr txBox="1"/>
          <p:nvPr>
            <p:custDataLst>
              <p:tags r:id="rId11"/>
            </p:custDataLst>
          </p:nvPr>
        </p:nvSpPr>
        <p:spPr>
          <a:xfrm>
            <a:off x="4231905" y="6189964"/>
            <a:ext cx="1868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once per element</a:t>
            </a:r>
          </a:p>
        </p:txBody>
      </p:sp>
      <p:cxnSp>
        <p:nvCxnSpPr>
          <p:cNvPr id="29" name="Straight Arrow Connector 28"/>
          <p:cNvCxnSpPr/>
          <p:nvPr>
            <p:custDataLst>
              <p:tags r:id="rId12"/>
            </p:custDataLst>
          </p:nvPr>
        </p:nvCxnSpPr>
        <p:spPr bwMode="auto">
          <a:xfrm flipH="1" flipV="1">
            <a:off x="3893259" y="5812972"/>
            <a:ext cx="348150" cy="523820"/>
          </a:xfrm>
          <a:prstGeom prst="straightConnector1">
            <a:avLst/>
          </a:prstGeom>
          <a:noFill/>
          <a:ln w="25400" cap="flat" cmpd="sng" algn="ctr">
            <a:solidFill>
              <a:srgbClr val="4B2A85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2C921B1-A615-43FB-9E5A-E9C48818B659}"/>
                  </a:ext>
                </a:extLst>
              </p14:cNvPr>
              <p14:cNvContentPartPr/>
              <p14:nvPr/>
            </p14:nvContentPartPr>
            <p14:xfrm>
              <a:off x="3137400" y="3117960"/>
              <a:ext cx="2665440" cy="280692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2C921B1-A615-43FB-9E5A-E9C48818B659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128040" y="3108600"/>
                <a:ext cx="2684160" cy="2825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007014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Algebra to the Rescue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get the same result of a matrix multiplication by splitting the matrices into smaller submatrices </a:t>
            </a:r>
            <a:br>
              <a:rPr lang="en-US" dirty="0"/>
            </a:br>
            <a:r>
              <a:rPr lang="en-US" dirty="0"/>
              <a:t>(matrix “blocks”)</a:t>
            </a:r>
          </a:p>
          <a:p>
            <a:pPr>
              <a:spcBef>
                <a:spcPts val="2400"/>
              </a:spcBef>
            </a:pPr>
            <a:r>
              <a:rPr lang="en-US" dirty="0"/>
              <a:t>For example, multiply two 4×4 matrices: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61B0D-4F45-4C9A-931A-50F88C03B460}" type="slidenum">
              <a:rPr lang="en-US" smtClean="0"/>
              <a:t>23</a:t>
            </a:fld>
            <a:endParaRPr lang="en-US"/>
          </a:p>
        </p:txBody>
      </p:sp>
      <p:sp>
        <p:nvSpPr>
          <p:cNvPr id="17510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5107" name="Rectangle 3"/>
          <p:cNvSpPr>
            <a:spLocks noChangeArrowheads="1"/>
          </p:cNvSpPr>
          <p:nvPr/>
        </p:nvSpPr>
        <p:spPr bwMode="auto">
          <a:xfrm>
            <a:off x="0" y="1104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510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511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941832" y="3657600"/>
            <a:ext cx="7264645" cy="1927860"/>
            <a:chOff x="941832" y="4023360"/>
            <a:chExt cx="7264645" cy="1927860"/>
          </a:xfrm>
        </p:grpSpPr>
        <p:pic>
          <p:nvPicPr>
            <p:cNvPr id="175105" name="Picture 1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975104" y="5303520"/>
              <a:ext cx="5181600" cy="6477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</p:pic>
        <p:grpSp>
          <p:nvGrpSpPr>
            <p:cNvPr id="14" name="Group 13"/>
            <p:cNvGrpSpPr/>
            <p:nvPr/>
          </p:nvGrpSpPr>
          <p:grpSpPr>
            <a:xfrm>
              <a:off x="941832" y="4023360"/>
              <a:ext cx="7264645" cy="1104900"/>
              <a:chOff x="668215" y="3997569"/>
              <a:chExt cx="7264645" cy="1104900"/>
            </a:xfrm>
          </p:grpSpPr>
          <p:pic>
            <p:nvPicPr>
              <p:cNvPr id="175108" name="Picture 4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68215" y="3997569"/>
                <a:ext cx="4524375" cy="1104900"/>
              </a:xfrm>
              <a:prstGeom prst="rect">
                <a:avLst/>
              </a:prstGeom>
              <a:noFill/>
            </p:spPr>
          </p:pic>
          <p:pic>
            <p:nvPicPr>
              <p:cNvPr id="175110" name="Picture 6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275385" y="4360985"/>
                <a:ext cx="2657475" cy="342900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13" name="Rounded Rectangle 12"/>
          <p:cNvSpPr/>
          <p:nvPr/>
        </p:nvSpPr>
        <p:spPr bwMode="auto">
          <a:xfrm>
            <a:off x="7315200" y="365760"/>
            <a:ext cx="1645920" cy="914400"/>
          </a:xfrm>
          <a:prstGeom prst="round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This is extra (non-testable) material</a:t>
            </a:r>
          </a:p>
        </p:txBody>
      </p:sp>
    </p:spTree>
    <p:extLst>
      <p:ext uri="{BB962C8B-B14F-4D97-AF65-F5344CB8AC3E}">
        <p14:creationId xmlns:p14="http://schemas.microsoft.com/office/powerpoint/2010/main" val="4063365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22" name="Rectangle 2"/>
          <p:cNvSpPr>
            <a:spLocks noGrp="1" noChangeArrowheads="1"/>
          </p:cNvSpPr>
          <p:nvPr>
            <p:ph type="title"/>
          </p:nvPr>
        </p:nvSpPr>
        <p:spPr>
          <a:xfrm>
            <a:off x="356616" y="438912"/>
            <a:ext cx="8403336" cy="758952"/>
          </a:xfrm>
        </p:spPr>
        <p:txBody>
          <a:bodyPr>
            <a:normAutofit/>
          </a:bodyPr>
          <a:lstStyle/>
          <a:p>
            <a:r>
              <a:rPr lang="en-US" dirty="0"/>
              <a:t>Linear Algebra to the Rescue (2)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61B0D-4F45-4C9A-931A-50F88C03B460}" type="slidenum">
              <a:rPr lang="en-US" smtClean="0"/>
              <a:t>24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0325" name="Text Box 5"/>
              <p:cNvSpPr txBox="1">
                <a:spLocks noChangeArrowheads="1"/>
              </p:cNvSpPr>
              <p:nvPr/>
            </p:nvSpPr>
            <p:spPr bwMode="auto">
              <a:xfrm>
                <a:off x="393192" y="3840480"/>
                <a:ext cx="8366760" cy="2743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  <a:normAutofit/>
              </a:bodyPr>
              <a:lstStyle/>
              <a:p>
                <a:pPr algn="l" eaLnBrk="0" hangingPunct="0"/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Matrices of size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𝑛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𝑛</m:t>
                    </m:r>
                  </m:oMath>
                </a14:m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split into 4 blocks of size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𝑟</m:t>
                    </m:r>
                  </m:oMath>
                </a14:m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𝑛</m:t>
                    </m:r>
                  </m:oMath>
                </a14:m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4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𝑟</m:t>
                    </m:r>
                  </m:oMath>
                </a14:m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</a:p>
              <a:p>
                <a:pPr algn="l" eaLnBrk="0" hangingPunct="0">
                  <a:spcBef>
                    <a:spcPts val="1800"/>
                  </a:spcBef>
                </a:pPr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C</a:t>
                </a:r>
                <a:r>
                  <a:rPr lang="en-US" sz="2800" baseline="-25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22</a:t>
                </a:r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= A</a:t>
                </a:r>
                <a:r>
                  <a:rPr lang="en-US" sz="2800" baseline="-25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21</a:t>
                </a:r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B</a:t>
                </a:r>
                <a:r>
                  <a:rPr lang="en-US" sz="2800" baseline="-25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12</a:t>
                </a:r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+ A</a:t>
                </a:r>
                <a:r>
                  <a:rPr lang="en-US" sz="2800" baseline="-25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22</a:t>
                </a:r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B</a:t>
                </a:r>
                <a:r>
                  <a:rPr lang="en-US" sz="2800" baseline="-25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22</a:t>
                </a:r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+ A</a:t>
                </a:r>
                <a:r>
                  <a:rPr lang="en-US" sz="2800" baseline="-25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23</a:t>
                </a:r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B</a:t>
                </a:r>
                <a:r>
                  <a:rPr lang="en-US" sz="2800" baseline="-25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32</a:t>
                </a:r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+ A</a:t>
                </a:r>
                <a:r>
                  <a:rPr lang="en-US" sz="2800" baseline="-25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24</a:t>
                </a:r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B</a:t>
                </a:r>
                <a:r>
                  <a:rPr lang="en-US" sz="2800" baseline="-25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42 </a:t>
                </a:r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=  </a:t>
                </a:r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  <a:sym typeface="Symbol" charset="2"/>
                  </a:rPr>
                  <a:t></a:t>
                </a:r>
                <a:r>
                  <a:rPr lang="en-US" sz="2800" baseline="-25000" dirty="0">
                    <a:latin typeface="Calibri" panose="020F0502020204030204" pitchFamily="34" charset="0"/>
                    <a:cs typeface="Calibri" panose="020F0502020204030204" pitchFamily="34" charset="0"/>
                    <a:sym typeface="Symbol" charset="2"/>
                  </a:rPr>
                  <a:t>k</a:t>
                </a:r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  <a:sym typeface="Symbol" charset="2"/>
                  </a:rPr>
                  <a:t> A</a:t>
                </a:r>
                <a:r>
                  <a:rPr lang="en-US" sz="2800" baseline="-25000" dirty="0">
                    <a:latin typeface="Calibri" panose="020F0502020204030204" pitchFamily="34" charset="0"/>
                    <a:cs typeface="Calibri" panose="020F0502020204030204" pitchFamily="34" charset="0"/>
                    <a:sym typeface="Symbol" charset="2"/>
                  </a:rPr>
                  <a:t>2k</a:t>
                </a:r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  <a:sym typeface="Symbol" charset="2"/>
                  </a:rPr>
                  <a:t>*B</a:t>
                </a:r>
                <a:r>
                  <a:rPr lang="en-US" sz="2800" baseline="-25000" dirty="0">
                    <a:latin typeface="Calibri" panose="020F0502020204030204" pitchFamily="34" charset="0"/>
                    <a:cs typeface="Calibri" panose="020F0502020204030204" pitchFamily="34" charset="0"/>
                    <a:sym typeface="Symbol" charset="2"/>
                  </a:rPr>
                  <a:t>k2</a:t>
                </a:r>
                <a:endParaRPr lang="en-US" sz="2800" baseline="-25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 eaLnBrk="0" hangingPunct="0">
                  <a:lnSpc>
                    <a:spcPct val="30000"/>
                  </a:lnSpc>
                </a:pPr>
                <a:endParaRPr lang="en-US" sz="3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l" eaLnBrk="0" hangingPunct="0">
                  <a:lnSpc>
                    <a:spcPct val="10000"/>
                  </a:lnSpc>
                </a:pP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</a:p>
              <a:p>
                <a:pPr marL="457200" indent="-457200" algn="l" eaLnBrk="0" hangingPunct="0">
                  <a:spcBef>
                    <a:spcPts val="1200"/>
                  </a:spcBef>
                  <a:buClr>
                    <a:srgbClr val="4B2A85"/>
                  </a:buClr>
                  <a:buSzPct val="60000"/>
                  <a:buFont typeface="Wingdings" panose="05000000000000000000" pitchFamily="2" charset="2"/>
                  <a:buChar char="v"/>
                </a:pPr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Multiplication operates on small “block” matrices</a:t>
                </a:r>
              </a:p>
              <a:p>
                <a:pPr marL="914400" lvl="1" indent="-457200" eaLnBrk="0" hangingPunct="0">
                  <a:buClr>
                    <a:srgbClr val="4B2A85"/>
                  </a:buClr>
                  <a:buFont typeface="Wingdings" panose="05000000000000000000" pitchFamily="2" charset="2"/>
                  <a:buChar char="§"/>
                </a:pPr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Choose size so that they fit in the cache!</a:t>
                </a:r>
              </a:p>
              <a:p>
                <a:pPr marL="914400" lvl="1" indent="-457200" eaLnBrk="0" hangingPunct="0">
                  <a:buClr>
                    <a:srgbClr val="4B2A85"/>
                  </a:buClr>
                  <a:buFont typeface="Wingdings" panose="05000000000000000000" pitchFamily="2" charset="2"/>
                  <a:buChar char="§"/>
                </a:pPr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This technique called “</a:t>
                </a:r>
                <a:r>
                  <a:rPr lang="en-US" sz="2400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cache blocking</a:t>
                </a:r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”</a:t>
                </a:r>
              </a:p>
            </p:txBody>
          </p:sp>
        </mc:Choice>
        <mc:Fallback xmlns="">
          <p:sp>
            <p:nvSpPr>
              <p:cNvPr id="440325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3192" y="3840480"/>
                <a:ext cx="8366760" cy="2743200"/>
              </a:xfrm>
              <a:prstGeom prst="rect">
                <a:avLst/>
              </a:prstGeom>
              <a:blipFill rotWithShape="0">
                <a:blip r:embed="rId3"/>
                <a:stretch>
                  <a:fillRect l="-1531" t="-2000" r="-1020" b="-2000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58"/>
          <p:cNvGrpSpPr/>
          <p:nvPr/>
        </p:nvGrpSpPr>
        <p:grpSpPr>
          <a:xfrm>
            <a:off x="484632" y="1600200"/>
            <a:ext cx="2438400" cy="2133600"/>
            <a:chOff x="533400" y="1676400"/>
            <a:chExt cx="2438400" cy="2133600"/>
          </a:xfrm>
        </p:grpSpPr>
        <p:sp>
          <p:nvSpPr>
            <p:cNvPr id="440323" name="Rectangle 3"/>
            <p:cNvSpPr>
              <a:spLocks noChangeArrowheads="1"/>
            </p:cNvSpPr>
            <p:nvPr/>
          </p:nvSpPr>
          <p:spPr bwMode="auto">
            <a:xfrm>
              <a:off x="533400" y="1676400"/>
              <a:ext cx="2438400" cy="21336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324" name="Rectangle 4"/>
            <p:cNvSpPr>
              <a:spLocks noChangeArrowheads="1"/>
            </p:cNvSpPr>
            <p:nvPr/>
          </p:nvSpPr>
          <p:spPr bwMode="auto">
            <a:xfrm>
              <a:off x="533400" y="1676400"/>
              <a:ext cx="609600" cy="533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>
                  <a:latin typeface="Arial" charset="0"/>
                </a:rPr>
                <a:t>C</a:t>
              </a:r>
              <a:r>
                <a:rPr lang="en-US" sz="2000" baseline="-25000">
                  <a:latin typeface="Arial" charset="0"/>
                </a:rPr>
                <a:t>11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440326" name="Rectangle 6"/>
            <p:cNvSpPr>
              <a:spLocks noChangeArrowheads="1"/>
            </p:cNvSpPr>
            <p:nvPr/>
          </p:nvSpPr>
          <p:spPr bwMode="auto">
            <a:xfrm>
              <a:off x="1143000" y="1676400"/>
              <a:ext cx="609600" cy="533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>
                  <a:latin typeface="Arial" charset="0"/>
                </a:rPr>
                <a:t>C</a:t>
              </a:r>
              <a:r>
                <a:rPr lang="en-US" sz="2000" baseline="-25000">
                  <a:latin typeface="Arial" charset="0"/>
                </a:rPr>
                <a:t>12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440327" name="Rectangle 7"/>
            <p:cNvSpPr>
              <a:spLocks noChangeArrowheads="1"/>
            </p:cNvSpPr>
            <p:nvPr/>
          </p:nvSpPr>
          <p:spPr bwMode="auto">
            <a:xfrm>
              <a:off x="1752600" y="1676400"/>
              <a:ext cx="609600" cy="533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>
                  <a:latin typeface="Arial" charset="0"/>
                </a:rPr>
                <a:t>C</a:t>
              </a:r>
              <a:r>
                <a:rPr lang="en-US" sz="2000" baseline="-25000">
                  <a:latin typeface="Arial" charset="0"/>
                </a:rPr>
                <a:t>13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440328" name="Rectangle 8"/>
            <p:cNvSpPr>
              <a:spLocks noChangeArrowheads="1"/>
            </p:cNvSpPr>
            <p:nvPr/>
          </p:nvSpPr>
          <p:spPr bwMode="auto">
            <a:xfrm>
              <a:off x="2362200" y="1676400"/>
              <a:ext cx="609600" cy="533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 dirty="0">
                  <a:latin typeface="Arial" charset="0"/>
                </a:rPr>
                <a:t>C</a:t>
              </a:r>
              <a:r>
                <a:rPr lang="en-US" sz="2000" baseline="-25000" dirty="0">
                  <a:latin typeface="Arial" charset="0"/>
                </a:rPr>
                <a:t>14</a:t>
              </a:r>
              <a:endParaRPr lang="en-US" sz="2000" dirty="0">
                <a:latin typeface="Arial" charset="0"/>
              </a:endParaRPr>
            </a:p>
          </p:txBody>
        </p:sp>
        <p:sp>
          <p:nvSpPr>
            <p:cNvPr id="440329" name="Rectangle 9"/>
            <p:cNvSpPr>
              <a:spLocks noChangeArrowheads="1"/>
            </p:cNvSpPr>
            <p:nvPr/>
          </p:nvSpPr>
          <p:spPr bwMode="auto">
            <a:xfrm>
              <a:off x="533400" y="2209800"/>
              <a:ext cx="609600" cy="533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>
                  <a:latin typeface="Arial" charset="0"/>
                </a:rPr>
                <a:t>C</a:t>
              </a:r>
              <a:r>
                <a:rPr lang="en-US" sz="2000" baseline="-25000">
                  <a:latin typeface="Arial" charset="0"/>
                </a:rPr>
                <a:t>21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440330" name="Rectangle 10"/>
            <p:cNvSpPr>
              <a:spLocks noChangeArrowheads="1"/>
            </p:cNvSpPr>
            <p:nvPr/>
          </p:nvSpPr>
          <p:spPr bwMode="auto">
            <a:xfrm>
              <a:off x="1143000" y="2209800"/>
              <a:ext cx="609600" cy="533400"/>
            </a:xfrm>
            <a:prstGeom prst="rect">
              <a:avLst/>
            </a:prstGeom>
            <a:solidFill>
              <a:srgbClr val="F6F5BD"/>
            </a:solidFill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 dirty="0">
                  <a:latin typeface="Arial" charset="0"/>
                </a:rPr>
                <a:t>C</a:t>
              </a:r>
              <a:r>
                <a:rPr lang="en-US" sz="2000" baseline="-25000" dirty="0">
                  <a:latin typeface="Arial" charset="0"/>
                </a:rPr>
                <a:t>22</a:t>
              </a:r>
              <a:endParaRPr lang="en-US" sz="2000" dirty="0">
                <a:latin typeface="Arial" charset="0"/>
              </a:endParaRPr>
            </a:p>
          </p:txBody>
        </p:sp>
        <p:sp>
          <p:nvSpPr>
            <p:cNvPr id="440331" name="Rectangle 11"/>
            <p:cNvSpPr>
              <a:spLocks noChangeArrowheads="1"/>
            </p:cNvSpPr>
            <p:nvPr/>
          </p:nvSpPr>
          <p:spPr bwMode="auto">
            <a:xfrm>
              <a:off x="1752600" y="2209800"/>
              <a:ext cx="609600" cy="533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>
                  <a:latin typeface="Arial" charset="0"/>
                </a:rPr>
                <a:t>C</a:t>
              </a:r>
              <a:r>
                <a:rPr lang="en-US" sz="2000" baseline="-25000">
                  <a:latin typeface="Arial" charset="0"/>
                </a:rPr>
                <a:t>23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440332" name="Rectangle 12"/>
            <p:cNvSpPr>
              <a:spLocks noChangeArrowheads="1"/>
            </p:cNvSpPr>
            <p:nvPr/>
          </p:nvSpPr>
          <p:spPr bwMode="auto">
            <a:xfrm>
              <a:off x="2362200" y="2209800"/>
              <a:ext cx="609600" cy="533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>
                  <a:latin typeface="Arial" charset="0"/>
                </a:rPr>
                <a:t>C</a:t>
              </a:r>
              <a:r>
                <a:rPr lang="en-US" sz="2000" baseline="-25000">
                  <a:latin typeface="Arial" charset="0"/>
                </a:rPr>
                <a:t>24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440333" name="Rectangle 13"/>
            <p:cNvSpPr>
              <a:spLocks noChangeArrowheads="1"/>
            </p:cNvSpPr>
            <p:nvPr/>
          </p:nvSpPr>
          <p:spPr bwMode="auto">
            <a:xfrm>
              <a:off x="533400" y="2743200"/>
              <a:ext cx="609600" cy="533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>
                  <a:latin typeface="Arial" charset="0"/>
                </a:rPr>
                <a:t>C</a:t>
              </a:r>
              <a:r>
                <a:rPr lang="en-US" sz="2000" baseline="-25000">
                  <a:latin typeface="Arial" charset="0"/>
                </a:rPr>
                <a:t>31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440334" name="Rectangle 14"/>
            <p:cNvSpPr>
              <a:spLocks noChangeArrowheads="1"/>
            </p:cNvSpPr>
            <p:nvPr/>
          </p:nvSpPr>
          <p:spPr bwMode="auto">
            <a:xfrm>
              <a:off x="1143000" y="2743200"/>
              <a:ext cx="609600" cy="533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>
                  <a:latin typeface="Arial" charset="0"/>
                </a:rPr>
                <a:t>C</a:t>
              </a:r>
              <a:r>
                <a:rPr lang="en-US" sz="2000" baseline="-25000">
                  <a:latin typeface="Arial" charset="0"/>
                </a:rPr>
                <a:t>32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440335" name="Rectangle 15"/>
            <p:cNvSpPr>
              <a:spLocks noChangeArrowheads="1"/>
            </p:cNvSpPr>
            <p:nvPr/>
          </p:nvSpPr>
          <p:spPr bwMode="auto">
            <a:xfrm>
              <a:off x="1752600" y="2743200"/>
              <a:ext cx="609600" cy="533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>
                  <a:latin typeface="Arial" charset="0"/>
                </a:rPr>
                <a:t>C</a:t>
              </a:r>
              <a:r>
                <a:rPr lang="en-US" sz="2000" baseline="-25000">
                  <a:latin typeface="Arial" charset="0"/>
                </a:rPr>
                <a:t>43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440336" name="Rectangle 16"/>
            <p:cNvSpPr>
              <a:spLocks noChangeArrowheads="1"/>
            </p:cNvSpPr>
            <p:nvPr/>
          </p:nvSpPr>
          <p:spPr bwMode="auto">
            <a:xfrm>
              <a:off x="2362200" y="2743200"/>
              <a:ext cx="609600" cy="533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>
                  <a:latin typeface="Arial" charset="0"/>
                </a:rPr>
                <a:t>C</a:t>
              </a:r>
              <a:r>
                <a:rPr lang="en-US" sz="2000" baseline="-25000">
                  <a:latin typeface="Arial" charset="0"/>
                </a:rPr>
                <a:t>34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440337" name="Rectangle 17"/>
            <p:cNvSpPr>
              <a:spLocks noChangeArrowheads="1"/>
            </p:cNvSpPr>
            <p:nvPr/>
          </p:nvSpPr>
          <p:spPr bwMode="auto">
            <a:xfrm>
              <a:off x="533400" y="3276600"/>
              <a:ext cx="609600" cy="533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>
                  <a:latin typeface="Arial" charset="0"/>
                </a:rPr>
                <a:t>C</a:t>
              </a:r>
              <a:r>
                <a:rPr lang="en-US" sz="2000" baseline="-25000">
                  <a:latin typeface="Arial" charset="0"/>
                </a:rPr>
                <a:t>41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440338" name="Rectangle 18"/>
            <p:cNvSpPr>
              <a:spLocks noChangeArrowheads="1"/>
            </p:cNvSpPr>
            <p:nvPr/>
          </p:nvSpPr>
          <p:spPr bwMode="auto">
            <a:xfrm>
              <a:off x="1143000" y="3276600"/>
              <a:ext cx="609600" cy="533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>
                  <a:latin typeface="Arial" charset="0"/>
                </a:rPr>
                <a:t>C</a:t>
              </a:r>
              <a:r>
                <a:rPr lang="en-US" sz="2000" baseline="-25000">
                  <a:latin typeface="Arial" charset="0"/>
                </a:rPr>
                <a:t>42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440339" name="Rectangle 19"/>
            <p:cNvSpPr>
              <a:spLocks noChangeArrowheads="1"/>
            </p:cNvSpPr>
            <p:nvPr/>
          </p:nvSpPr>
          <p:spPr bwMode="auto">
            <a:xfrm>
              <a:off x="1752600" y="3276600"/>
              <a:ext cx="609600" cy="533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>
                  <a:latin typeface="Arial" charset="0"/>
                </a:rPr>
                <a:t>C</a:t>
              </a:r>
              <a:r>
                <a:rPr lang="en-US" sz="2000" baseline="-25000">
                  <a:latin typeface="Arial" charset="0"/>
                </a:rPr>
                <a:t>43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440340" name="Rectangle 20"/>
            <p:cNvSpPr>
              <a:spLocks noChangeArrowheads="1"/>
            </p:cNvSpPr>
            <p:nvPr/>
          </p:nvSpPr>
          <p:spPr bwMode="auto">
            <a:xfrm>
              <a:off x="2362200" y="3276600"/>
              <a:ext cx="609600" cy="533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>
                  <a:latin typeface="Arial" charset="0"/>
                </a:rPr>
                <a:t>C</a:t>
              </a:r>
              <a:r>
                <a:rPr lang="en-US" sz="2000" baseline="-25000">
                  <a:latin typeface="Arial" charset="0"/>
                </a:rPr>
                <a:t>44</a:t>
              </a:r>
              <a:endParaRPr lang="en-US" sz="2000">
                <a:latin typeface="Arial" charset="0"/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3346704" y="1600200"/>
            <a:ext cx="2441448" cy="2133600"/>
            <a:chOff x="3502152" y="1676400"/>
            <a:chExt cx="2441448" cy="2133600"/>
          </a:xfrm>
        </p:grpSpPr>
        <p:sp>
          <p:nvSpPr>
            <p:cNvPr id="440342" name="Rectangle 22"/>
            <p:cNvSpPr>
              <a:spLocks noChangeArrowheads="1"/>
            </p:cNvSpPr>
            <p:nvPr/>
          </p:nvSpPr>
          <p:spPr bwMode="auto">
            <a:xfrm>
              <a:off x="3505200" y="1676400"/>
              <a:ext cx="609600" cy="533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>
                  <a:latin typeface="Arial" charset="0"/>
                </a:rPr>
                <a:t>A</a:t>
              </a:r>
              <a:r>
                <a:rPr lang="en-US" sz="2000" baseline="-25000">
                  <a:latin typeface="Arial" charset="0"/>
                </a:rPr>
                <a:t>11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440343" name="Rectangle 23"/>
            <p:cNvSpPr>
              <a:spLocks noChangeArrowheads="1"/>
            </p:cNvSpPr>
            <p:nvPr/>
          </p:nvSpPr>
          <p:spPr bwMode="auto">
            <a:xfrm>
              <a:off x="4114800" y="1676400"/>
              <a:ext cx="609600" cy="533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>
                  <a:latin typeface="Arial" charset="0"/>
                </a:rPr>
                <a:t>A</a:t>
              </a:r>
              <a:r>
                <a:rPr lang="en-US" sz="2000" baseline="-25000">
                  <a:latin typeface="Arial" charset="0"/>
                </a:rPr>
                <a:t>12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440344" name="Rectangle 24"/>
            <p:cNvSpPr>
              <a:spLocks noChangeArrowheads="1"/>
            </p:cNvSpPr>
            <p:nvPr/>
          </p:nvSpPr>
          <p:spPr bwMode="auto">
            <a:xfrm>
              <a:off x="4724400" y="1676400"/>
              <a:ext cx="609600" cy="533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>
                  <a:latin typeface="Arial" charset="0"/>
                </a:rPr>
                <a:t>A</a:t>
              </a:r>
              <a:r>
                <a:rPr lang="en-US" sz="2000" baseline="-25000">
                  <a:latin typeface="Arial" charset="0"/>
                </a:rPr>
                <a:t>13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440345" name="Rectangle 25"/>
            <p:cNvSpPr>
              <a:spLocks noChangeArrowheads="1"/>
            </p:cNvSpPr>
            <p:nvPr/>
          </p:nvSpPr>
          <p:spPr bwMode="auto">
            <a:xfrm>
              <a:off x="5334000" y="1676400"/>
              <a:ext cx="609600" cy="533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>
                  <a:latin typeface="Arial" charset="0"/>
                </a:rPr>
                <a:t>A</a:t>
              </a:r>
              <a:r>
                <a:rPr lang="en-US" sz="2000" baseline="-25000">
                  <a:latin typeface="Arial" charset="0"/>
                </a:rPr>
                <a:t>14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440346" name="Rectangle 26"/>
            <p:cNvSpPr>
              <a:spLocks noChangeArrowheads="1"/>
            </p:cNvSpPr>
            <p:nvPr/>
          </p:nvSpPr>
          <p:spPr bwMode="auto">
            <a:xfrm>
              <a:off x="3505200" y="2209800"/>
              <a:ext cx="609600" cy="533400"/>
            </a:xfrm>
            <a:prstGeom prst="rect">
              <a:avLst/>
            </a:prstGeom>
            <a:solidFill>
              <a:srgbClr val="F6F5BD"/>
            </a:solidFill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 dirty="0">
                  <a:latin typeface="Arial" charset="0"/>
                </a:rPr>
                <a:t>A</a:t>
              </a:r>
              <a:r>
                <a:rPr lang="en-US" sz="2000" baseline="-25000" dirty="0">
                  <a:latin typeface="Arial" charset="0"/>
                </a:rPr>
                <a:t>21</a:t>
              </a:r>
              <a:endParaRPr lang="en-US" sz="2000" dirty="0">
                <a:latin typeface="Arial" charset="0"/>
              </a:endParaRPr>
            </a:p>
          </p:txBody>
        </p:sp>
        <p:sp>
          <p:nvSpPr>
            <p:cNvPr id="440347" name="Rectangle 27"/>
            <p:cNvSpPr>
              <a:spLocks noChangeArrowheads="1"/>
            </p:cNvSpPr>
            <p:nvPr/>
          </p:nvSpPr>
          <p:spPr bwMode="auto">
            <a:xfrm>
              <a:off x="4114800" y="2209800"/>
              <a:ext cx="609600" cy="533400"/>
            </a:xfrm>
            <a:prstGeom prst="rect">
              <a:avLst/>
            </a:prstGeom>
            <a:solidFill>
              <a:srgbClr val="F6F5BD"/>
            </a:solidFill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>
                  <a:latin typeface="Arial" charset="0"/>
                </a:rPr>
                <a:t>A</a:t>
              </a:r>
              <a:r>
                <a:rPr lang="en-US" sz="2000" baseline="-25000">
                  <a:latin typeface="Arial" charset="0"/>
                </a:rPr>
                <a:t>22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440348" name="Rectangle 28"/>
            <p:cNvSpPr>
              <a:spLocks noChangeArrowheads="1"/>
            </p:cNvSpPr>
            <p:nvPr/>
          </p:nvSpPr>
          <p:spPr bwMode="auto">
            <a:xfrm>
              <a:off x="4724400" y="2209800"/>
              <a:ext cx="609600" cy="533400"/>
            </a:xfrm>
            <a:prstGeom prst="rect">
              <a:avLst/>
            </a:prstGeom>
            <a:solidFill>
              <a:srgbClr val="F6F5BD"/>
            </a:solidFill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>
                  <a:latin typeface="Arial" charset="0"/>
                </a:rPr>
                <a:t>A</a:t>
              </a:r>
              <a:r>
                <a:rPr lang="en-US" sz="2000" baseline="-25000">
                  <a:latin typeface="Arial" charset="0"/>
                </a:rPr>
                <a:t>23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440349" name="Rectangle 29"/>
            <p:cNvSpPr>
              <a:spLocks noChangeArrowheads="1"/>
            </p:cNvSpPr>
            <p:nvPr/>
          </p:nvSpPr>
          <p:spPr bwMode="auto">
            <a:xfrm>
              <a:off x="5334000" y="2209800"/>
              <a:ext cx="609600" cy="533400"/>
            </a:xfrm>
            <a:prstGeom prst="rect">
              <a:avLst/>
            </a:prstGeom>
            <a:solidFill>
              <a:srgbClr val="F6F5BD"/>
            </a:solidFill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>
                  <a:latin typeface="Arial" charset="0"/>
                </a:rPr>
                <a:t>A</a:t>
              </a:r>
              <a:r>
                <a:rPr lang="en-US" sz="2000" baseline="-25000">
                  <a:latin typeface="Arial" charset="0"/>
                </a:rPr>
                <a:t>24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440350" name="Rectangle 30"/>
            <p:cNvSpPr>
              <a:spLocks noChangeArrowheads="1"/>
            </p:cNvSpPr>
            <p:nvPr/>
          </p:nvSpPr>
          <p:spPr bwMode="auto">
            <a:xfrm>
              <a:off x="3502152" y="2743200"/>
              <a:ext cx="609600" cy="533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>
                  <a:latin typeface="Arial" charset="0"/>
                </a:rPr>
                <a:t>A</a:t>
              </a:r>
              <a:r>
                <a:rPr lang="en-US" sz="2000" baseline="-25000">
                  <a:latin typeface="Arial" charset="0"/>
                </a:rPr>
                <a:t>31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440351" name="Rectangle 31"/>
            <p:cNvSpPr>
              <a:spLocks noChangeArrowheads="1"/>
            </p:cNvSpPr>
            <p:nvPr/>
          </p:nvSpPr>
          <p:spPr bwMode="auto">
            <a:xfrm>
              <a:off x="4114800" y="2743200"/>
              <a:ext cx="609600" cy="533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>
                  <a:latin typeface="Arial" charset="0"/>
                </a:rPr>
                <a:t>A</a:t>
              </a:r>
              <a:r>
                <a:rPr lang="en-US" sz="2000" baseline="-25000">
                  <a:latin typeface="Arial" charset="0"/>
                </a:rPr>
                <a:t>32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440352" name="Rectangle 32"/>
            <p:cNvSpPr>
              <a:spLocks noChangeArrowheads="1"/>
            </p:cNvSpPr>
            <p:nvPr/>
          </p:nvSpPr>
          <p:spPr bwMode="auto">
            <a:xfrm>
              <a:off x="4724400" y="2743200"/>
              <a:ext cx="609600" cy="533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>
                  <a:latin typeface="Arial" charset="0"/>
                </a:rPr>
                <a:t>A</a:t>
              </a:r>
              <a:r>
                <a:rPr lang="en-US" sz="2000" baseline="-25000">
                  <a:latin typeface="Arial" charset="0"/>
                </a:rPr>
                <a:t>33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440353" name="Rectangle 33"/>
            <p:cNvSpPr>
              <a:spLocks noChangeArrowheads="1"/>
            </p:cNvSpPr>
            <p:nvPr/>
          </p:nvSpPr>
          <p:spPr bwMode="auto">
            <a:xfrm>
              <a:off x="5334000" y="2743200"/>
              <a:ext cx="609600" cy="533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>
                  <a:latin typeface="Arial" charset="0"/>
                </a:rPr>
                <a:t>A</a:t>
              </a:r>
              <a:r>
                <a:rPr lang="en-US" sz="2000" baseline="-25000">
                  <a:latin typeface="Arial" charset="0"/>
                </a:rPr>
                <a:t>34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440354" name="Rectangle 34"/>
            <p:cNvSpPr>
              <a:spLocks noChangeArrowheads="1"/>
            </p:cNvSpPr>
            <p:nvPr/>
          </p:nvSpPr>
          <p:spPr bwMode="auto">
            <a:xfrm>
              <a:off x="3505200" y="3276600"/>
              <a:ext cx="609600" cy="533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>
                  <a:latin typeface="Arial" charset="0"/>
                </a:rPr>
                <a:t>A</a:t>
              </a:r>
              <a:r>
                <a:rPr lang="en-US" sz="2000" baseline="-25000">
                  <a:latin typeface="Arial" charset="0"/>
                </a:rPr>
                <a:t>41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440355" name="Rectangle 35"/>
            <p:cNvSpPr>
              <a:spLocks noChangeArrowheads="1"/>
            </p:cNvSpPr>
            <p:nvPr/>
          </p:nvSpPr>
          <p:spPr bwMode="auto">
            <a:xfrm>
              <a:off x="4114800" y="3276600"/>
              <a:ext cx="609600" cy="533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>
                  <a:latin typeface="Arial" charset="0"/>
                </a:rPr>
                <a:t>A</a:t>
              </a:r>
              <a:r>
                <a:rPr lang="en-US" sz="2000" baseline="-25000">
                  <a:latin typeface="Arial" charset="0"/>
                </a:rPr>
                <a:t>42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440356" name="Rectangle 36"/>
            <p:cNvSpPr>
              <a:spLocks noChangeArrowheads="1"/>
            </p:cNvSpPr>
            <p:nvPr/>
          </p:nvSpPr>
          <p:spPr bwMode="auto">
            <a:xfrm>
              <a:off x="4724400" y="3276600"/>
              <a:ext cx="609600" cy="533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>
                  <a:latin typeface="Arial" charset="0"/>
                </a:rPr>
                <a:t>A</a:t>
              </a:r>
              <a:r>
                <a:rPr lang="en-US" sz="2000" baseline="-25000">
                  <a:latin typeface="Arial" charset="0"/>
                </a:rPr>
                <a:t>43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440357" name="Rectangle 37"/>
            <p:cNvSpPr>
              <a:spLocks noChangeArrowheads="1"/>
            </p:cNvSpPr>
            <p:nvPr/>
          </p:nvSpPr>
          <p:spPr bwMode="auto">
            <a:xfrm>
              <a:off x="5334000" y="3276600"/>
              <a:ext cx="609600" cy="533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>
                  <a:latin typeface="Arial" charset="0"/>
                </a:rPr>
                <a:t>A</a:t>
              </a:r>
              <a:r>
                <a:rPr lang="en-US" sz="2000" baseline="-25000">
                  <a:latin typeface="Arial" charset="0"/>
                </a:rPr>
                <a:t>144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440341" name="Rectangle 21"/>
            <p:cNvSpPr>
              <a:spLocks noChangeArrowheads="1"/>
            </p:cNvSpPr>
            <p:nvPr/>
          </p:nvSpPr>
          <p:spPr bwMode="auto">
            <a:xfrm>
              <a:off x="3505200" y="1676400"/>
              <a:ext cx="2438400" cy="21336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6217920" y="1600200"/>
            <a:ext cx="2438400" cy="2133600"/>
            <a:chOff x="6400800" y="1676400"/>
            <a:chExt cx="2438400" cy="2133600"/>
          </a:xfrm>
        </p:grpSpPr>
        <p:sp>
          <p:nvSpPr>
            <p:cNvPr id="440359" name="Rectangle 39"/>
            <p:cNvSpPr>
              <a:spLocks noChangeArrowheads="1"/>
            </p:cNvSpPr>
            <p:nvPr/>
          </p:nvSpPr>
          <p:spPr bwMode="auto">
            <a:xfrm>
              <a:off x="6400800" y="1676400"/>
              <a:ext cx="609600" cy="533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>
                  <a:latin typeface="Arial" charset="0"/>
                </a:rPr>
                <a:t>B</a:t>
              </a:r>
              <a:r>
                <a:rPr lang="en-US" sz="2000" baseline="-25000">
                  <a:latin typeface="Arial" charset="0"/>
                </a:rPr>
                <a:t>11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440360" name="Rectangle 40"/>
            <p:cNvSpPr>
              <a:spLocks noChangeArrowheads="1"/>
            </p:cNvSpPr>
            <p:nvPr/>
          </p:nvSpPr>
          <p:spPr bwMode="auto">
            <a:xfrm>
              <a:off x="7010400" y="1676400"/>
              <a:ext cx="609600" cy="533400"/>
            </a:xfrm>
            <a:prstGeom prst="rect">
              <a:avLst/>
            </a:prstGeom>
            <a:solidFill>
              <a:srgbClr val="F6F5BD"/>
            </a:solidFill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 dirty="0">
                  <a:latin typeface="Arial" charset="0"/>
                </a:rPr>
                <a:t>B</a:t>
              </a:r>
              <a:r>
                <a:rPr lang="en-US" sz="2000" baseline="-25000" dirty="0">
                  <a:latin typeface="Arial" charset="0"/>
                </a:rPr>
                <a:t>12</a:t>
              </a:r>
              <a:endParaRPr lang="en-US" sz="2000" dirty="0">
                <a:latin typeface="Arial" charset="0"/>
              </a:endParaRPr>
            </a:p>
          </p:txBody>
        </p:sp>
        <p:sp>
          <p:nvSpPr>
            <p:cNvPr id="440361" name="Rectangle 41"/>
            <p:cNvSpPr>
              <a:spLocks noChangeArrowheads="1"/>
            </p:cNvSpPr>
            <p:nvPr/>
          </p:nvSpPr>
          <p:spPr bwMode="auto">
            <a:xfrm>
              <a:off x="7620000" y="1676400"/>
              <a:ext cx="609600" cy="533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>
                  <a:latin typeface="Arial" charset="0"/>
                </a:rPr>
                <a:t>B</a:t>
              </a:r>
              <a:r>
                <a:rPr lang="en-US" sz="2000" baseline="-25000">
                  <a:latin typeface="Arial" charset="0"/>
                </a:rPr>
                <a:t>13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440362" name="Rectangle 42"/>
            <p:cNvSpPr>
              <a:spLocks noChangeArrowheads="1"/>
            </p:cNvSpPr>
            <p:nvPr/>
          </p:nvSpPr>
          <p:spPr bwMode="auto">
            <a:xfrm>
              <a:off x="8229600" y="1676400"/>
              <a:ext cx="609600" cy="533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>
                  <a:latin typeface="Arial" charset="0"/>
                </a:rPr>
                <a:t>B</a:t>
              </a:r>
              <a:r>
                <a:rPr lang="en-US" sz="2000" baseline="-25000">
                  <a:latin typeface="Arial" charset="0"/>
                </a:rPr>
                <a:t>14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440363" name="Rectangle 43"/>
            <p:cNvSpPr>
              <a:spLocks noChangeArrowheads="1"/>
            </p:cNvSpPr>
            <p:nvPr/>
          </p:nvSpPr>
          <p:spPr bwMode="auto">
            <a:xfrm>
              <a:off x="6400800" y="2209800"/>
              <a:ext cx="609600" cy="533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>
                  <a:latin typeface="Arial" charset="0"/>
                </a:rPr>
                <a:t>B</a:t>
              </a:r>
              <a:r>
                <a:rPr lang="en-US" sz="2000" baseline="-25000">
                  <a:latin typeface="Arial" charset="0"/>
                </a:rPr>
                <a:t>21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440364" name="Rectangle 44"/>
            <p:cNvSpPr>
              <a:spLocks noChangeArrowheads="1"/>
            </p:cNvSpPr>
            <p:nvPr/>
          </p:nvSpPr>
          <p:spPr bwMode="auto">
            <a:xfrm>
              <a:off x="7010400" y="2209800"/>
              <a:ext cx="609600" cy="533400"/>
            </a:xfrm>
            <a:prstGeom prst="rect">
              <a:avLst/>
            </a:prstGeom>
            <a:solidFill>
              <a:srgbClr val="F6F5BD"/>
            </a:solidFill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>
                  <a:latin typeface="Arial" charset="0"/>
                </a:rPr>
                <a:t>B</a:t>
              </a:r>
              <a:r>
                <a:rPr lang="en-US" sz="2000" baseline="-25000">
                  <a:latin typeface="Arial" charset="0"/>
                </a:rPr>
                <a:t>22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440365" name="Rectangle 45"/>
            <p:cNvSpPr>
              <a:spLocks noChangeArrowheads="1"/>
            </p:cNvSpPr>
            <p:nvPr/>
          </p:nvSpPr>
          <p:spPr bwMode="auto">
            <a:xfrm>
              <a:off x="7620000" y="2209800"/>
              <a:ext cx="609600" cy="533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>
                  <a:latin typeface="Arial" charset="0"/>
                </a:rPr>
                <a:t>B</a:t>
              </a:r>
              <a:r>
                <a:rPr lang="en-US" sz="2000" baseline="-25000">
                  <a:latin typeface="Arial" charset="0"/>
                </a:rPr>
                <a:t>23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440366" name="Rectangle 46"/>
            <p:cNvSpPr>
              <a:spLocks noChangeArrowheads="1"/>
            </p:cNvSpPr>
            <p:nvPr/>
          </p:nvSpPr>
          <p:spPr bwMode="auto">
            <a:xfrm>
              <a:off x="8229600" y="2209800"/>
              <a:ext cx="609600" cy="533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>
                  <a:latin typeface="Arial" charset="0"/>
                </a:rPr>
                <a:t>B</a:t>
              </a:r>
              <a:r>
                <a:rPr lang="en-US" sz="2000" baseline="-25000">
                  <a:latin typeface="Arial" charset="0"/>
                </a:rPr>
                <a:t>24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440367" name="Rectangle 47"/>
            <p:cNvSpPr>
              <a:spLocks noChangeArrowheads="1"/>
            </p:cNvSpPr>
            <p:nvPr/>
          </p:nvSpPr>
          <p:spPr bwMode="auto">
            <a:xfrm>
              <a:off x="6400800" y="2743200"/>
              <a:ext cx="609600" cy="533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>
                  <a:latin typeface="Arial" charset="0"/>
                </a:rPr>
                <a:t>B</a:t>
              </a:r>
              <a:r>
                <a:rPr lang="en-US" sz="2000" baseline="-25000">
                  <a:latin typeface="Arial" charset="0"/>
                </a:rPr>
                <a:t>32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440368" name="Rectangle 48"/>
            <p:cNvSpPr>
              <a:spLocks noChangeArrowheads="1"/>
            </p:cNvSpPr>
            <p:nvPr/>
          </p:nvSpPr>
          <p:spPr bwMode="auto">
            <a:xfrm>
              <a:off x="7010400" y="2743200"/>
              <a:ext cx="609600" cy="533400"/>
            </a:xfrm>
            <a:prstGeom prst="rect">
              <a:avLst/>
            </a:prstGeom>
            <a:solidFill>
              <a:srgbClr val="F6F5BD"/>
            </a:solidFill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>
                  <a:latin typeface="Arial" charset="0"/>
                </a:rPr>
                <a:t>B</a:t>
              </a:r>
              <a:r>
                <a:rPr lang="en-US" sz="2000" baseline="-25000">
                  <a:latin typeface="Arial" charset="0"/>
                </a:rPr>
                <a:t>32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440369" name="Rectangle 49"/>
            <p:cNvSpPr>
              <a:spLocks noChangeArrowheads="1"/>
            </p:cNvSpPr>
            <p:nvPr/>
          </p:nvSpPr>
          <p:spPr bwMode="auto">
            <a:xfrm>
              <a:off x="7620000" y="2743200"/>
              <a:ext cx="609600" cy="533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>
                  <a:latin typeface="Arial" charset="0"/>
                </a:rPr>
                <a:t>B</a:t>
              </a:r>
              <a:r>
                <a:rPr lang="en-US" sz="2000" baseline="-25000">
                  <a:latin typeface="Arial" charset="0"/>
                </a:rPr>
                <a:t>33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440370" name="Rectangle 50"/>
            <p:cNvSpPr>
              <a:spLocks noChangeArrowheads="1"/>
            </p:cNvSpPr>
            <p:nvPr/>
          </p:nvSpPr>
          <p:spPr bwMode="auto">
            <a:xfrm>
              <a:off x="8229600" y="2743200"/>
              <a:ext cx="609600" cy="533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>
                  <a:latin typeface="Arial" charset="0"/>
                </a:rPr>
                <a:t>B</a:t>
              </a:r>
              <a:r>
                <a:rPr lang="en-US" sz="2000" baseline="-25000">
                  <a:latin typeface="Arial" charset="0"/>
                </a:rPr>
                <a:t>34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440371" name="Rectangle 51"/>
            <p:cNvSpPr>
              <a:spLocks noChangeArrowheads="1"/>
            </p:cNvSpPr>
            <p:nvPr/>
          </p:nvSpPr>
          <p:spPr bwMode="auto">
            <a:xfrm>
              <a:off x="6400800" y="3276600"/>
              <a:ext cx="609600" cy="533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>
                  <a:latin typeface="Arial" charset="0"/>
                </a:rPr>
                <a:t>B</a:t>
              </a:r>
              <a:r>
                <a:rPr lang="en-US" sz="2000" baseline="-25000">
                  <a:latin typeface="Arial" charset="0"/>
                </a:rPr>
                <a:t>41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440372" name="Rectangle 52"/>
            <p:cNvSpPr>
              <a:spLocks noChangeArrowheads="1"/>
            </p:cNvSpPr>
            <p:nvPr/>
          </p:nvSpPr>
          <p:spPr bwMode="auto">
            <a:xfrm>
              <a:off x="7010400" y="3276600"/>
              <a:ext cx="609600" cy="533400"/>
            </a:xfrm>
            <a:prstGeom prst="rect">
              <a:avLst/>
            </a:prstGeom>
            <a:solidFill>
              <a:srgbClr val="F6F5BD"/>
            </a:solidFill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>
                  <a:latin typeface="Arial" charset="0"/>
                </a:rPr>
                <a:t>B</a:t>
              </a:r>
              <a:r>
                <a:rPr lang="en-US" sz="2000" baseline="-25000">
                  <a:latin typeface="Arial" charset="0"/>
                </a:rPr>
                <a:t>42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440373" name="Rectangle 53"/>
            <p:cNvSpPr>
              <a:spLocks noChangeArrowheads="1"/>
            </p:cNvSpPr>
            <p:nvPr/>
          </p:nvSpPr>
          <p:spPr bwMode="auto">
            <a:xfrm>
              <a:off x="7620000" y="3276600"/>
              <a:ext cx="609600" cy="533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>
                  <a:latin typeface="Arial" charset="0"/>
                </a:rPr>
                <a:t>B</a:t>
              </a:r>
              <a:r>
                <a:rPr lang="en-US" sz="2000" baseline="-25000">
                  <a:latin typeface="Arial" charset="0"/>
                </a:rPr>
                <a:t>43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440374" name="Rectangle 54"/>
            <p:cNvSpPr>
              <a:spLocks noChangeArrowheads="1"/>
            </p:cNvSpPr>
            <p:nvPr/>
          </p:nvSpPr>
          <p:spPr bwMode="auto">
            <a:xfrm>
              <a:off x="8229600" y="3276600"/>
              <a:ext cx="609600" cy="533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>
                  <a:latin typeface="Arial" charset="0"/>
                </a:rPr>
                <a:t>B</a:t>
              </a:r>
              <a:r>
                <a:rPr lang="en-US" sz="2000" baseline="-25000">
                  <a:latin typeface="Arial" charset="0"/>
                </a:rPr>
                <a:t>44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440358" name="Rectangle 38"/>
            <p:cNvSpPr>
              <a:spLocks noChangeArrowheads="1"/>
            </p:cNvSpPr>
            <p:nvPr/>
          </p:nvSpPr>
          <p:spPr bwMode="auto">
            <a:xfrm>
              <a:off x="6400800" y="1676400"/>
              <a:ext cx="2438400" cy="21336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2" name="Rounded Rectangle 61"/>
          <p:cNvSpPr/>
          <p:nvPr/>
        </p:nvSpPr>
        <p:spPr bwMode="auto">
          <a:xfrm>
            <a:off x="7315200" y="365760"/>
            <a:ext cx="1645920" cy="914400"/>
          </a:xfrm>
          <a:prstGeom prst="round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This is extra (non-testable) material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F3FCD0E-EEF8-47B6-856F-C7B6F8239A1E}"/>
                  </a:ext>
                </a:extLst>
              </p14:cNvPr>
              <p14:cNvContentPartPr/>
              <p14:nvPr/>
            </p14:nvContentPartPr>
            <p14:xfrm>
              <a:off x="1112040" y="1635120"/>
              <a:ext cx="7678080" cy="48600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F3FCD0E-EEF8-47B6-856F-C7B6F8239A1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02680" y="1625760"/>
                <a:ext cx="7696800" cy="4878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71524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Blocked Matrix Multiply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1347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93192" y="1362456"/>
                <a:ext cx="8366760" cy="4974336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dirty="0"/>
                  <a:t>Blocked version of the naïve algorithm:</a:t>
                </a:r>
                <a:br>
                  <a:rPr lang="en-US" dirty="0"/>
                </a:br>
                <a:br>
                  <a:rPr lang="en-US" sz="2800" b="1" dirty="0">
                    <a:latin typeface="Courier New" charset="0"/>
                  </a:rPr>
                </a:br>
                <a:endParaRPr lang="en-US" sz="2800" b="1" dirty="0">
                  <a:latin typeface="Courier New" charset="0"/>
                </a:endParaRPr>
              </a:p>
              <a:p>
                <a:pPr>
                  <a:lnSpc>
                    <a:spcPct val="90000"/>
                  </a:lnSpc>
                  <a:buFontTx/>
                  <a:buNone/>
                </a:pPr>
                <a:endParaRPr lang="en-US" sz="2800" b="1" dirty="0">
                  <a:latin typeface="Courier New" charset="0"/>
                </a:endParaRPr>
              </a:p>
              <a:p>
                <a:pPr>
                  <a:lnSpc>
                    <a:spcPct val="90000"/>
                  </a:lnSpc>
                  <a:buFontTx/>
                  <a:buNone/>
                </a:pPr>
                <a:endParaRPr lang="en-US" sz="2800" b="1" dirty="0">
                  <a:latin typeface="Courier New" charset="0"/>
                </a:endParaRPr>
              </a:p>
              <a:p>
                <a:pPr>
                  <a:lnSpc>
                    <a:spcPct val="90000"/>
                  </a:lnSpc>
                  <a:buFontTx/>
                  <a:buNone/>
                </a:pPr>
                <a:endParaRPr lang="en-US" sz="2800" b="1" dirty="0">
                  <a:latin typeface="Courier New" charset="0"/>
                </a:endParaRPr>
              </a:p>
              <a:p>
                <a:pPr lvl="1">
                  <a:lnSpc>
                    <a:spcPct val="90000"/>
                  </a:lnSpc>
                </a:pPr>
                <a:endParaRPr lang="en-US" dirty="0">
                  <a:solidFill>
                    <a:srgbClr val="CC0000"/>
                  </a:solidFill>
                </a:endParaRPr>
              </a:p>
              <a:p>
                <a:pPr lvl="1">
                  <a:lnSpc>
                    <a:spcPct val="90000"/>
                  </a:lnSpc>
                </a:pPr>
                <a:endParaRPr lang="en-US" sz="2600" dirty="0">
                  <a:latin typeface="Courier New" pitchFamily="49" charset="0"/>
                  <a:cs typeface="Courier New" pitchFamily="49" charset="0"/>
                </a:endParaRPr>
              </a:p>
              <a:p>
                <a:pPr lvl="1">
                  <a:lnSpc>
                    <a:spcPct val="90000"/>
                  </a:lnSpc>
                </a:pPr>
                <a:endParaRPr lang="en-US" sz="2600" dirty="0">
                  <a:latin typeface="Courier New" pitchFamily="49" charset="0"/>
                  <a:cs typeface="Courier New" pitchFamily="49" charset="0"/>
                </a:endParaRPr>
              </a:p>
              <a:p>
                <a:pPr lvl="1">
                  <a:lnSpc>
                    <a:spcPct val="90000"/>
                  </a:lnSpc>
                </a:pPr>
                <a14:m>
                  <m:oMath xmlns:m="http://schemas.openxmlformats.org/officeDocument/2006/math">
                    <m:r>
                      <a:rPr lang="en-US" sz="2600" i="1" dirty="0" smtClean="0">
                        <a:latin typeface="Cambria Math" panose="02040503050406030204" pitchFamily="18" charset="0"/>
                        <a:cs typeface="Courier New" pitchFamily="49" charset="0"/>
                      </a:rPr>
                      <m:t>𝑟</m:t>
                    </m:r>
                  </m:oMath>
                </a14:m>
                <a:r>
                  <a:rPr lang="en-US" dirty="0"/>
                  <a:t> = block matrix size (assume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divides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evenly)</a:t>
                </a:r>
              </a:p>
            </p:txBody>
          </p:sp>
        </mc:Choice>
        <mc:Fallback xmlns="">
          <p:sp>
            <p:nvSpPr>
              <p:cNvPr id="4413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3192" y="1362456"/>
                <a:ext cx="8366760" cy="4974336"/>
              </a:xfrm>
              <a:blipFill rotWithShape="0">
                <a:blip r:embed="rId3"/>
                <a:stretch>
                  <a:fillRect l="-364" t="-2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61B0D-4F45-4C9A-931A-50F88C03B460}" type="slidenum">
              <a:rPr lang="en-US" smtClean="0"/>
              <a:t>25</a:t>
            </a:fld>
            <a:endParaRPr lang="en-US"/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457200" y="2011680"/>
            <a:ext cx="8229600" cy="310854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60000"/>
              <a:buFont typeface="Wingdings" panose="05000000000000000000" pitchFamily="2" charset="2"/>
              <a:buChar char="v"/>
              <a:defRPr sz="2800" b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649224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11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914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170432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1444752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ts val="0"/>
              </a:spcBef>
              <a:buFontTx/>
              <a:buNone/>
            </a:pPr>
            <a:r>
              <a:rPr lang="en-US" sz="2000" kern="0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# move by </a:t>
            </a:r>
            <a:r>
              <a:rPr lang="en-US" sz="2000" kern="0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rxr</a:t>
            </a:r>
            <a:r>
              <a:rPr lang="en-US" sz="2000" kern="0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BLOCKS now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2000" b="1" kern="0" dirty="0"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sz="2000" kern="0" dirty="0">
                <a:latin typeface="Courier New" pitchFamily="49" charset="0"/>
                <a:cs typeface="Courier New" pitchFamily="49" charset="0"/>
              </a:rPr>
              <a:t> (</a:t>
            </a:r>
            <a:r>
              <a:rPr lang="en-US" sz="2000" kern="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kern="0" dirty="0">
                <a:latin typeface="Courier New" pitchFamily="49" charset="0"/>
                <a:cs typeface="Courier New" pitchFamily="49" charset="0"/>
              </a:rPr>
              <a:t> = 0; </a:t>
            </a:r>
            <a:r>
              <a:rPr lang="en-US" sz="2000" kern="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kern="0" dirty="0">
                <a:latin typeface="Courier New" pitchFamily="49" charset="0"/>
                <a:cs typeface="Courier New" pitchFamily="49" charset="0"/>
              </a:rPr>
              <a:t> &lt; n; </a:t>
            </a:r>
            <a:r>
              <a:rPr lang="en-US" sz="2000" kern="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kern="0" dirty="0">
                <a:latin typeface="Courier New" pitchFamily="49" charset="0"/>
                <a:cs typeface="Courier New" pitchFamily="49" charset="0"/>
              </a:rPr>
              <a:t> += r)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2000" b="1" kern="0" dirty="0">
                <a:latin typeface="Courier New" pitchFamily="49" charset="0"/>
                <a:cs typeface="Courier New" pitchFamily="49" charset="0"/>
              </a:rPr>
              <a:t>  for</a:t>
            </a:r>
            <a:r>
              <a:rPr lang="en-US" sz="2000" kern="0" dirty="0">
                <a:latin typeface="Courier New" pitchFamily="49" charset="0"/>
                <a:cs typeface="Courier New" pitchFamily="49" charset="0"/>
              </a:rPr>
              <a:t> (j = 0; j &lt; n; j += r)</a:t>
            </a:r>
            <a:endParaRPr lang="en-US" sz="2000" kern="0" dirty="0">
              <a:solidFill>
                <a:schemeClr val="accent6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ts val="0"/>
              </a:spcBef>
              <a:buFontTx/>
              <a:buNone/>
            </a:pPr>
            <a:r>
              <a:rPr lang="en-US" sz="2000" b="1" kern="0" dirty="0">
                <a:latin typeface="Courier New" pitchFamily="49" charset="0"/>
                <a:cs typeface="Courier New" pitchFamily="49" charset="0"/>
              </a:rPr>
              <a:t>    for</a:t>
            </a:r>
            <a:r>
              <a:rPr lang="en-US" sz="2000" kern="0" dirty="0">
                <a:latin typeface="Courier New" pitchFamily="49" charset="0"/>
                <a:cs typeface="Courier New" pitchFamily="49" charset="0"/>
              </a:rPr>
              <a:t> (k = 0; k &lt; n; k += r)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2000" kern="0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     # block matrix multiplication</a:t>
            </a:r>
          </a:p>
          <a:p>
            <a:pPr marL="0" indent="0">
              <a:buNone/>
            </a:pPr>
            <a:r>
              <a:rPr lang="en-US" sz="2000" b="1" dirty="0">
                <a:latin typeface="Courier New" pitchFamily="49" charset="0"/>
              </a:rPr>
              <a:t>      for</a:t>
            </a:r>
            <a:r>
              <a:rPr lang="en-US" sz="2000" dirty="0">
                <a:latin typeface="Courier New" pitchFamily="49" charset="0"/>
              </a:rPr>
              <a:t> (</a:t>
            </a:r>
            <a:r>
              <a:rPr lang="en-US" sz="2000" dirty="0" err="1">
                <a:latin typeface="Courier New" pitchFamily="49" charset="0"/>
              </a:rPr>
              <a:t>ib</a:t>
            </a:r>
            <a:r>
              <a:rPr lang="en-US" sz="2000" dirty="0">
                <a:latin typeface="Courier New" pitchFamily="49" charset="0"/>
              </a:rPr>
              <a:t> = </a:t>
            </a:r>
            <a:r>
              <a:rPr lang="en-US" sz="2000" dirty="0" err="1">
                <a:latin typeface="Courier New" pitchFamily="49" charset="0"/>
              </a:rPr>
              <a:t>i</a:t>
            </a:r>
            <a:r>
              <a:rPr lang="en-US" sz="2000" dirty="0">
                <a:latin typeface="Courier New" pitchFamily="49" charset="0"/>
              </a:rPr>
              <a:t>; </a:t>
            </a:r>
            <a:r>
              <a:rPr lang="en-US" sz="2000" dirty="0" err="1">
                <a:latin typeface="Courier New" pitchFamily="49" charset="0"/>
              </a:rPr>
              <a:t>ib</a:t>
            </a:r>
            <a:r>
              <a:rPr lang="en-US" sz="2000" dirty="0">
                <a:latin typeface="Courier New" pitchFamily="49" charset="0"/>
              </a:rPr>
              <a:t> &lt; </a:t>
            </a:r>
            <a:r>
              <a:rPr lang="en-US" sz="2000" dirty="0" err="1">
                <a:latin typeface="Courier New" pitchFamily="49" charset="0"/>
              </a:rPr>
              <a:t>i+r</a:t>
            </a:r>
            <a:r>
              <a:rPr lang="en-US" sz="2000" dirty="0">
                <a:latin typeface="Courier New" pitchFamily="49" charset="0"/>
              </a:rPr>
              <a:t>; </a:t>
            </a:r>
            <a:r>
              <a:rPr lang="en-US" sz="2000" dirty="0" err="1">
                <a:latin typeface="Courier New" pitchFamily="49" charset="0"/>
              </a:rPr>
              <a:t>ib</a:t>
            </a:r>
            <a:r>
              <a:rPr lang="en-US" sz="2000" dirty="0">
                <a:latin typeface="Courier New" pitchFamily="49" charset="0"/>
              </a:rPr>
              <a:t>++)</a:t>
            </a:r>
          </a:p>
          <a:p>
            <a:pPr marL="0" indent="0">
              <a:buNone/>
            </a:pPr>
            <a:r>
              <a:rPr lang="en-US" sz="2000" b="1" dirty="0">
                <a:latin typeface="Courier New" pitchFamily="49" charset="0"/>
              </a:rPr>
              <a:t>        for</a:t>
            </a:r>
            <a:r>
              <a:rPr lang="en-US" sz="2000" dirty="0">
                <a:latin typeface="Courier New" pitchFamily="49" charset="0"/>
              </a:rPr>
              <a:t> (</a:t>
            </a:r>
            <a:r>
              <a:rPr lang="en-US" sz="2000" dirty="0" err="1">
                <a:latin typeface="Courier New" pitchFamily="49" charset="0"/>
              </a:rPr>
              <a:t>jb</a:t>
            </a:r>
            <a:r>
              <a:rPr lang="en-US" sz="2000" dirty="0">
                <a:latin typeface="Courier New" pitchFamily="49" charset="0"/>
              </a:rPr>
              <a:t> = j; </a:t>
            </a:r>
            <a:r>
              <a:rPr lang="en-US" sz="2000" dirty="0" err="1">
                <a:latin typeface="Courier New" pitchFamily="49" charset="0"/>
              </a:rPr>
              <a:t>jb</a:t>
            </a:r>
            <a:r>
              <a:rPr lang="en-US" sz="2000" dirty="0">
                <a:latin typeface="Courier New" pitchFamily="49" charset="0"/>
              </a:rPr>
              <a:t> &lt; </a:t>
            </a:r>
            <a:r>
              <a:rPr lang="en-US" sz="2000" dirty="0" err="1">
                <a:latin typeface="Courier New" pitchFamily="49" charset="0"/>
              </a:rPr>
              <a:t>j+r</a:t>
            </a:r>
            <a:r>
              <a:rPr lang="en-US" sz="2000" dirty="0">
                <a:latin typeface="Courier New" pitchFamily="49" charset="0"/>
              </a:rPr>
              <a:t>; </a:t>
            </a:r>
            <a:r>
              <a:rPr lang="en-US" sz="2000" dirty="0" err="1">
                <a:latin typeface="Courier New" pitchFamily="49" charset="0"/>
              </a:rPr>
              <a:t>jb</a:t>
            </a:r>
            <a:r>
              <a:rPr lang="en-US" sz="2000" dirty="0">
                <a:latin typeface="Courier New" pitchFamily="49" charset="0"/>
              </a:rPr>
              <a:t>++)</a:t>
            </a:r>
          </a:p>
          <a:p>
            <a:pPr marL="0" indent="0">
              <a:buNone/>
            </a:pPr>
            <a:r>
              <a:rPr lang="en-US" sz="2000" dirty="0">
                <a:latin typeface="Courier New" pitchFamily="49" charset="0"/>
              </a:rPr>
              <a:t>          </a:t>
            </a:r>
            <a:r>
              <a:rPr lang="en-US" sz="2000" b="1" dirty="0">
                <a:latin typeface="Courier New" pitchFamily="49" charset="0"/>
              </a:rPr>
              <a:t>for</a:t>
            </a:r>
            <a:r>
              <a:rPr lang="en-US" sz="2000" dirty="0">
                <a:latin typeface="Courier New" pitchFamily="49" charset="0"/>
              </a:rPr>
              <a:t> (kb = k; kb &lt; </a:t>
            </a:r>
            <a:r>
              <a:rPr lang="en-US" sz="2000" dirty="0" err="1">
                <a:latin typeface="Courier New" pitchFamily="49" charset="0"/>
              </a:rPr>
              <a:t>k+r</a:t>
            </a:r>
            <a:r>
              <a:rPr lang="en-US" sz="2000" dirty="0">
                <a:latin typeface="Courier New" pitchFamily="49" charset="0"/>
              </a:rPr>
              <a:t>; kb++)</a:t>
            </a:r>
          </a:p>
          <a:p>
            <a:pPr marL="0" indent="0">
              <a:buNone/>
            </a:pPr>
            <a:r>
              <a:rPr lang="en-US" sz="2000" dirty="0">
                <a:latin typeface="Courier New" pitchFamily="49" charset="0"/>
              </a:rPr>
              <a:t>            c[</a:t>
            </a:r>
            <a:r>
              <a:rPr lang="en-US" sz="2000" dirty="0" err="1">
                <a:latin typeface="Courier New" pitchFamily="49" charset="0"/>
              </a:rPr>
              <a:t>ib</a:t>
            </a:r>
            <a:r>
              <a:rPr lang="en-US" sz="2000" dirty="0">
                <a:latin typeface="Courier New" pitchFamily="49" charset="0"/>
              </a:rPr>
              <a:t>*</a:t>
            </a:r>
            <a:r>
              <a:rPr lang="en-US" sz="2000" dirty="0" err="1">
                <a:latin typeface="Courier New" pitchFamily="49" charset="0"/>
              </a:rPr>
              <a:t>n+jb</a:t>
            </a:r>
            <a:r>
              <a:rPr lang="en-US" sz="2000" dirty="0">
                <a:latin typeface="Courier New" pitchFamily="49" charset="0"/>
              </a:rPr>
              <a:t>] += a[</a:t>
            </a:r>
            <a:r>
              <a:rPr lang="en-US" sz="2000" dirty="0" err="1">
                <a:latin typeface="Courier New" pitchFamily="49" charset="0"/>
              </a:rPr>
              <a:t>ib</a:t>
            </a:r>
            <a:r>
              <a:rPr lang="en-US" sz="2000" dirty="0">
                <a:latin typeface="Courier New" pitchFamily="49" charset="0"/>
              </a:rPr>
              <a:t>*</a:t>
            </a:r>
            <a:r>
              <a:rPr lang="en-US" sz="2000" dirty="0" err="1">
                <a:latin typeface="Courier New" pitchFamily="49" charset="0"/>
              </a:rPr>
              <a:t>n+kb</a:t>
            </a:r>
            <a:r>
              <a:rPr lang="en-US" sz="2000" dirty="0">
                <a:latin typeface="Courier New" pitchFamily="49" charset="0"/>
              </a:rPr>
              <a:t>]*b[kb*</a:t>
            </a:r>
            <a:r>
              <a:rPr lang="en-US" sz="2000" dirty="0" err="1">
                <a:latin typeface="Courier New" pitchFamily="49" charset="0"/>
              </a:rPr>
              <a:t>n+jb</a:t>
            </a:r>
            <a:r>
              <a:rPr lang="en-US" sz="2000" dirty="0">
                <a:latin typeface="Courier New" pitchFamily="49" charset="0"/>
              </a:rPr>
              <a:t>];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36C7130-9368-41A6-B09A-0B5725D2B58A}"/>
                  </a:ext>
                </a:extLst>
              </p14:cNvPr>
              <p14:cNvContentPartPr/>
              <p14:nvPr/>
            </p14:nvContentPartPr>
            <p14:xfrm>
              <a:off x="5415480" y="249840"/>
              <a:ext cx="3659760" cy="48182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36C7130-9368-41A6-B09A-0B5725D2B58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406120" y="240480"/>
                <a:ext cx="3678480" cy="4836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42669868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Arrow Connector 7"/>
          <p:cNvCxnSpPr/>
          <p:nvPr>
            <p:custDataLst>
              <p:tags r:id="rId1"/>
            </p:custDataLst>
          </p:nvPr>
        </p:nvCxnSpPr>
        <p:spPr bwMode="auto">
          <a:xfrm flipH="1">
            <a:off x="1404837" y="3559496"/>
            <a:ext cx="470000" cy="566384"/>
          </a:xfrm>
          <a:prstGeom prst="straightConnector1">
            <a:avLst/>
          </a:prstGeom>
          <a:noFill/>
          <a:ln w="25400" cap="flat" cmpd="sng" algn="ctr">
            <a:solidFill>
              <a:srgbClr val="4B2A85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Cache Miss Analysis (Blocked)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  <p:custDataLst>
                  <p:tags r:id="rId3"/>
                </p:custDataLst>
              </p:nvPr>
            </p:nvSpPr>
            <p:spPr>
              <a:xfrm>
                <a:off x="396874" y="1362456"/>
                <a:ext cx="8366760" cy="4974336"/>
              </a:xfrm>
            </p:spPr>
            <p:txBody>
              <a:bodyPr/>
              <a:lstStyle/>
              <a:p>
                <a:r>
                  <a:rPr lang="en-US" dirty="0"/>
                  <a:t>Scenario Parameters:</a:t>
                </a:r>
              </a:p>
              <a:p>
                <a:pPr lvl="1"/>
                <a:r>
                  <a:rPr lang="en-US" dirty="0"/>
                  <a:t>Cache block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= 64 B = 8 doubles</a:t>
                </a:r>
              </a:p>
              <a:p>
                <a:pPr lvl="1"/>
                <a:r>
                  <a:rPr lang="en-US" dirty="0"/>
                  <a:t>Cache size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≪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(much smaller than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)</a:t>
                </a:r>
              </a:p>
              <a:p>
                <a:pPr lvl="1"/>
                <a:r>
                  <a:rPr lang="en-US" dirty="0"/>
                  <a:t>Three blocks     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) fit into cache: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baseline="30000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dirty="0"/>
              </a:p>
              <a:p>
                <a:pPr lvl="2"/>
                <a:endParaRPr lang="en-US" dirty="0"/>
              </a:p>
              <a:p>
                <a:r>
                  <a:rPr lang="en-US" dirty="0">
                    <a:effectLst>
                      <a:glow rad="63500">
                        <a:schemeClr val="accent3">
                          <a:satMod val="175000"/>
                        </a:schemeClr>
                      </a:glow>
                    </a:effectLst>
                  </a:rPr>
                  <a:t>Each block iteration: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/8</m:t>
                    </m:r>
                  </m:oMath>
                </a14:m>
                <a:r>
                  <a:rPr lang="en-US" dirty="0"/>
                  <a:t> misses per block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baseline="30000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/8=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𝑛𝑟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/4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29"/>
                </p:custDataLst>
              </p:nvPr>
            </p:nvSpPr>
            <p:spPr>
              <a:xfrm>
                <a:off x="396874" y="1362456"/>
                <a:ext cx="8366760" cy="4974336"/>
              </a:xfrm>
              <a:blipFill>
                <a:blip r:embed="rId30"/>
                <a:stretch>
                  <a:fillRect l="-728" t="-12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61B0D-4F45-4C9A-931A-50F88C03B460}" type="slidenum">
              <a:rPr lang="en-US" smtClean="0"/>
              <a:t>26</a:t>
            </a:fld>
            <a:endParaRPr lang="en-US"/>
          </a:p>
        </p:txBody>
      </p:sp>
      <p:sp>
        <p:nvSpPr>
          <p:cNvPr id="50" name="Rectangle 49"/>
          <p:cNvSpPr/>
          <p:nvPr>
            <p:custDataLst>
              <p:tags r:id="rId4"/>
            </p:custDataLst>
          </p:nvPr>
        </p:nvSpPr>
        <p:spPr bwMode="auto">
          <a:xfrm>
            <a:off x="2834905" y="2884166"/>
            <a:ext cx="186268" cy="18626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4114800" y="3733800"/>
            <a:ext cx="1143000" cy="1143000"/>
            <a:chOff x="4114800" y="3733800"/>
            <a:chExt cx="1143000" cy="1143000"/>
          </a:xfrm>
        </p:grpSpPr>
        <p:sp>
          <p:nvSpPr>
            <p:cNvPr id="58" name="Rectangle 57"/>
            <p:cNvSpPr/>
            <p:nvPr>
              <p:custDataLst>
                <p:tags r:id="rId25"/>
              </p:custDataLst>
            </p:nvPr>
          </p:nvSpPr>
          <p:spPr bwMode="auto">
            <a:xfrm>
              <a:off x="4114800" y="3733800"/>
              <a:ext cx="1143000" cy="1143000"/>
            </a:xfrm>
            <a:prstGeom prst="rect">
              <a:avLst/>
            </a:prstGeom>
            <a:solidFill>
              <a:srgbClr val="F6F5BD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60" name="Rectangle 59"/>
            <p:cNvSpPr/>
            <p:nvPr>
              <p:custDataLst>
                <p:tags r:id="rId26"/>
              </p:custDataLst>
            </p:nvPr>
          </p:nvSpPr>
          <p:spPr bwMode="auto">
            <a:xfrm>
              <a:off x="4114800" y="3733800"/>
              <a:ext cx="186268" cy="186268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899933" y="3723467"/>
            <a:ext cx="1143000" cy="1153333"/>
            <a:chOff x="5899933" y="3723467"/>
            <a:chExt cx="1143000" cy="1153333"/>
          </a:xfrm>
        </p:grpSpPr>
        <p:sp>
          <p:nvSpPr>
            <p:cNvPr id="55" name="Rectangle 54"/>
            <p:cNvSpPr/>
            <p:nvPr>
              <p:custDataLst>
                <p:tags r:id="rId19"/>
              </p:custDataLst>
            </p:nvPr>
          </p:nvSpPr>
          <p:spPr bwMode="auto">
            <a:xfrm>
              <a:off x="5899933" y="3733800"/>
              <a:ext cx="1143000" cy="1143000"/>
            </a:xfrm>
            <a:prstGeom prst="rect">
              <a:avLst/>
            </a:prstGeom>
            <a:solidFill>
              <a:srgbClr val="F6F5BD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61" name="Rectangle 60"/>
            <p:cNvSpPr/>
            <p:nvPr>
              <p:custDataLst>
                <p:tags r:id="rId20"/>
              </p:custDataLst>
            </p:nvPr>
          </p:nvSpPr>
          <p:spPr bwMode="auto">
            <a:xfrm>
              <a:off x="5899933" y="3731934"/>
              <a:ext cx="1143000" cy="2286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cxnSp>
          <p:nvCxnSpPr>
            <p:cNvPr id="63" name="Straight Connector 62"/>
            <p:cNvCxnSpPr/>
            <p:nvPr>
              <p:custDataLst>
                <p:tags r:id="rId21"/>
              </p:custDataLst>
            </p:nvPr>
          </p:nvCxnSpPr>
          <p:spPr bwMode="auto">
            <a:xfrm rot="5400000">
              <a:off x="6463510" y="3836973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4" name="Straight Connector 63"/>
            <p:cNvCxnSpPr/>
            <p:nvPr>
              <p:custDataLst>
                <p:tags r:id="rId22"/>
              </p:custDataLst>
            </p:nvPr>
          </p:nvCxnSpPr>
          <p:spPr bwMode="auto">
            <a:xfrm rot="5400000">
              <a:off x="6700577" y="3836973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5" name="Straight Connector 64"/>
            <p:cNvCxnSpPr/>
            <p:nvPr>
              <p:custDataLst>
                <p:tags r:id="rId23"/>
              </p:custDataLst>
            </p:nvPr>
          </p:nvCxnSpPr>
          <p:spPr bwMode="auto">
            <a:xfrm rot="5400000">
              <a:off x="5999431" y="3836973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6" name="Straight Connector 65"/>
            <p:cNvCxnSpPr/>
            <p:nvPr>
              <p:custDataLst>
                <p:tags r:id="rId24"/>
              </p:custDataLst>
            </p:nvPr>
          </p:nvCxnSpPr>
          <p:spPr bwMode="auto">
            <a:xfrm rot="5400000">
              <a:off x="6228031" y="3836973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5" name="Group 14"/>
          <p:cNvGrpSpPr/>
          <p:nvPr/>
        </p:nvGrpSpPr>
        <p:grpSpPr>
          <a:xfrm>
            <a:off x="7500133" y="3733800"/>
            <a:ext cx="1143000" cy="1143000"/>
            <a:chOff x="7500133" y="3733800"/>
            <a:chExt cx="1143000" cy="1143000"/>
          </a:xfrm>
        </p:grpSpPr>
        <p:sp>
          <p:nvSpPr>
            <p:cNvPr id="56" name="Rectangle 55"/>
            <p:cNvSpPr/>
            <p:nvPr>
              <p:custDataLst>
                <p:tags r:id="rId12"/>
              </p:custDataLst>
            </p:nvPr>
          </p:nvSpPr>
          <p:spPr bwMode="auto">
            <a:xfrm>
              <a:off x="7500133" y="3733800"/>
              <a:ext cx="1143000" cy="1143000"/>
            </a:xfrm>
            <a:prstGeom prst="rect">
              <a:avLst/>
            </a:prstGeom>
            <a:solidFill>
              <a:srgbClr val="F6F5BD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62" name="Rectangle 61"/>
            <p:cNvSpPr/>
            <p:nvPr>
              <p:custDataLst>
                <p:tags r:id="rId13"/>
              </p:custDataLst>
            </p:nvPr>
          </p:nvSpPr>
          <p:spPr bwMode="auto">
            <a:xfrm rot="5400000">
              <a:off x="7049343" y="4191000"/>
              <a:ext cx="1143000" cy="2286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grpSp>
          <p:nvGrpSpPr>
            <p:cNvPr id="5" name="Group 30"/>
            <p:cNvGrpSpPr/>
            <p:nvPr>
              <p:custDataLst>
                <p:tags r:id="rId14"/>
              </p:custDataLst>
            </p:nvPr>
          </p:nvGrpSpPr>
          <p:grpSpPr>
            <a:xfrm rot="5400000">
              <a:off x="7269635" y="4199467"/>
              <a:ext cx="702734" cy="228600"/>
              <a:chOff x="2650069" y="6316133"/>
              <a:chExt cx="702734" cy="228600"/>
            </a:xfrm>
          </p:grpSpPr>
          <p:cxnSp>
            <p:nvCxnSpPr>
              <p:cNvPr id="68" name="Straight Connector 67"/>
              <p:cNvCxnSpPr/>
              <p:nvPr>
                <p:custDataLst>
                  <p:tags r:id="rId15"/>
                </p:custDataLst>
              </p:nvPr>
            </p:nvCxnSpPr>
            <p:spPr bwMode="auto">
              <a:xfrm rot="5400000">
                <a:off x="3000642" y="6429639"/>
                <a:ext cx="228600" cy="1588"/>
              </a:xfrm>
              <a:prstGeom prst="line">
                <a:avLst/>
              </a:prstGeom>
              <a:noFill/>
              <a:ln w="254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9" name="Straight Connector 68"/>
              <p:cNvCxnSpPr/>
              <p:nvPr>
                <p:custDataLst>
                  <p:tags r:id="rId16"/>
                </p:custDataLst>
              </p:nvPr>
            </p:nvCxnSpPr>
            <p:spPr bwMode="auto">
              <a:xfrm rot="5400000">
                <a:off x="3237709" y="6429639"/>
                <a:ext cx="228600" cy="1588"/>
              </a:xfrm>
              <a:prstGeom prst="line">
                <a:avLst/>
              </a:prstGeom>
              <a:noFill/>
              <a:ln w="254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0" name="Straight Connector 69"/>
              <p:cNvCxnSpPr/>
              <p:nvPr>
                <p:custDataLst>
                  <p:tags r:id="rId17"/>
                </p:custDataLst>
              </p:nvPr>
            </p:nvCxnSpPr>
            <p:spPr bwMode="auto">
              <a:xfrm rot="5400000">
                <a:off x="2536563" y="6429639"/>
                <a:ext cx="228600" cy="1588"/>
              </a:xfrm>
              <a:prstGeom prst="line">
                <a:avLst/>
              </a:prstGeom>
              <a:noFill/>
              <a:ln w="254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1" name="Straight Connector 70"/>
              <p:cNvCxnSpPr/>
              <p:nvPr>
                <p:custDataLst>
                  <p:tags r:id="rId18"/>
                </p:custDataLst>
              </p:nvPr>
            </p:nvCxnSpPr>
            <p:spPr bwMode="auto">
              <a:xfrm rot="5400000">
                <a:off x="2765163" y="6429639"/>
                <a:ext cx="228600" cy="1588"/>
              </a:xfrm>
              <a:prstGeom prst="line">
                <a:avLst/>
              </a:prstGeom>
              <a:noFill/>
              <a:ln w="254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sp>
        <p:nvSpPr>
          <p:cNvPr id="74" name="AutoShape 16"/>
          <p:cNvSpPr>
            <a:spLocks/>
          </p:cNvSpPr>
          <p:nvPr>
            <p:custDataLst>
              <p:tags r:id="rId5"/>
            </p:custDataLst>
          </p:nvPr>
        </p:nvSpPr>
        <p:spPr bwMode="auto">
          <a:xfrm rot="5400000" flipV="1">
            <a:off x="7941734" y="2960132"/>
            <a:ext cx="228600" cy="1143000"/>
          </a:xfrm>
          <a:prstGeom prst="leftBrace">
            <a:avLst>
              <a:gd name="adj1" fmla="val 7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7498080" y="3108960"/>
                <a:ext cx="11646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800" dirty="0">
                    <a:latin typeface="Calibri" pitchFamily="34" charset="0"/>
                  </a:rPr>
                  <a:t>/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1800" dirty="0">
                    <a:latin typeface="Calibri" pitchFamily="34" charset="0"/>
                  </a:rPr>
                  <a:t> blocks</a:t>
                </a:r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0"/>
                </p:custDataLst>
              </p:nvPr>
            </p:nvSpPr>
            <p:spPr>
              <a:xfrm>
                <a:off x="7498080" y="3108960"/>
                <a:ext cx="1164614" cy="369332"/>
              </a:xfrm>
              <a:prstGeom prst="rect">
                <a:avLst/>
              </a:prstGeom>
              <a:blipFill rotWithShape="0">
                <a:blip r:embed="rId51"/>
                <a:stretch>
                  <a:fillRect t="-8197" r="-4188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1811996" y="3244381"/>
                <a:ext cx="39589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800" i="1" baseline="30000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1800" baseline="30000" dirty="0">
                    <a:latin typeface="Calibri" pitchFamily="34" charset="0"/>
                  </a:rPr>
                  <a:t> </a:t>
                </a:r>
                <a:r>
                  <a:rPr lang="en-US" sz="1800" dirty="0">
                    <a:latin typeface="Calibri" pitchFamily="34" charset="0"/>
                  </a:rPr>
                  <a:t>elements per block, 8 per cache </a:t>
                </a:r>
                <a:r>
                  <a:rPr lang="en-US" dirty="0">
                    <a:latin typeface="Calibri" pitchFamily="34" charset="0"/>
                  </a:rPr>
                  <a:t>block</a:t>
                </a:r>
                <a:endParaRPr lang="en-US" sz="1800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2"/>
                </p:custDataLst>
              </p:nvPr>
            </p:nvSpPr>
            <p:spPr>
              <a:xfrm>
                <a:off x="1811996" y="3244381"/>
                <a:ext cx="3958904" cy="369332"/>
              </a:xfrm>
              <a:prstGeom prst="rect">
                <a:avLst/>
              </a:prstGeom>
              <a:blipFill rotWithShape="0">
                <a:blip r:embed="rId53"/>
                <a:stretch>
                  <a:fillRect t="-8197" r="-308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>
                <p:custDataLst>
                  <p:tags r:id="rId8"/>
                </p:custDataLst>
              </p:nvPr>
            </p:nvSpPr>
            <p:spPr>
              <a:xfrm>
                <a:off x="2558455" y="4980488"/>
                <a:ext cx="30175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800" dirty="0">
                    <a:latin typeface="Calibri" pitchFamily="34" charset="0"/>
                  </a:rPr>
                  <a:t>/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1800" dirty="0">
                    <a:latin typeface="Calibri" pitchFamily="34" charset="0"/>
                  </a:rPr>
                  <a:t> blocks in row</a:t>
                </a:r>
                <a:r>
                  <a:rPr lang="en-US" dirty="0">
                    <a:latin typeface="Calibri" pitchFamily="34" charset="0"/>
                  </a:rPr>
                  <a:t> and column</a:t>
                </a:r>
                <a:endParaRPr lang="en-US" sz="1800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4"/>
                </p:custDataLst>
              </p:nvPr>
            </p:nvSpPr>
            <p:spPr>
              <a:xfrm>
                <a:off x="2558455" y="4980488"/>
                <a:ext cx="3017520" cy="369332"/>
              </a:xfrm>
              <a:prstGeom prst="rect">
                <a:avLst/>
              </a:prstGeom>
              <a:blipFill rotWithShape="0">
                <a:blip r:embed="rId55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Straight Arrow Connector 51"/>
          <p:cNvCxnSpPr/>
          <p:nvPr>
            <p:custDataLst>
              <p:tags r:id="rId9"/>
            </p:custDataLst>
          </p:nvPr>
        </p:nvCxnSpPr>
        <p:spPr bwMode="auto">
          <a:xfrm flipH="1" flipV="1">
            <a:off x="1714302" y="4876801"/>
            <a:ext cx="869872" cy="251790"/>
          </a:xfrm>
          <a:prstGeom prst="straightConnector1">
            <a:avLst/>
          </a:prstGeom>
          <a:noFill/>
          <a:ln w="25400" cap="flat" cmpd="sng" algn="ctr">
            <a:solidFill>
              <a:srgbClr val="4B2A85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7" name="Rounded Rectangle 66"/>
          <p:cNvSpPr/>
          <p:nvPr/>
        </p:nvSpPr>
        <p:spPr bwMode="auto">
          <a:xfrm>
            <a:off x="7315200" y="457200"/>
            <a:ext cx="1554480" cy="822960"/>
          </a:xfrm>
          <a:prstGeom prst="round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Ignoring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matrix </a:t>
            </a:r>
            <a:r>
              <a:rPr lang="en-US" sz="2800" dirty="0">
                <a:solidFill>
                  <a:srgbClr val="C00000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7040880" y="4023360"/>
                <a:ext cx="570989" cy="584775"/>
              </a:xfrm>
              <a:prstGeom prst="rect">
                <a:avLst/>
              </a:prstGeom>
              <a:noFill/>
            </p:spPr>
            <p:txBody>
              <a:bodyPr wrap="none" lIns="91440" rIns="91440" rtlCol="0" anchor="ctr" anchorCtr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3200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6"/>
                </p:custDataLst>
              </p:nvPr>
            </p:nvSpPr>
            <p:spPr>
              <a:xfrm>
                <a:off x="7040880" y="4023360"/>
                <a:ext cx="570989" cy="584775"/>
              </a:xfrm>
              <a:prstGeom prst="rect">
                <a:avLst/>
              </a:prstGeom>
              <a:blipFill rotWithShape="0">
                <a:blip r:embed="rId5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>
                <p:custDataLst>
                  <p:tags r:id="rId11"/>
                </p:custDataLst>
              </p:nvPr>
            </p:nvSpPr>
            <p:spPr>
              <a:xfrm>
                <a:off x="5321808" y="4023360"/>
                <a:ext cx="58381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8"/>
                </p:custDataLst>
              </p:nvPr>
            </p:nvSpPr>
            <p:spPr>
              <a:xfrm>
                <a:off x="5321808" y="4023360"/>
                <a:ext cx="583814" cy="584775"/>
              </a:xfrm>
              <a:prstGeom prst="rect">
                <a:avLst/>
              </a:prstGeom>
              <a:blipFill rotWithShape="0">
                <a:blip r:embed="rId5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423A997-FBCB-4A30-A278-698FBBFE7604}"/>
                  </a:ext>
                </a:extLst>
              </p14:cNvPr>
              <p14:cNvContentPartPr/>
              <p14:nvPr/>
            </p14:nvContentPartPr>
            <p14:xfrm>
              <a:off x="791280" y="3209760"/>
              <a:ext cx="6145920" cy="16635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423A997-FBCB-4A30-A278-698FBBFE7604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781920" y="3200400"/>
                <a:ext cx="6164640" cy="1682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45787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Arrow Connector 7"/>
          <p:cNvCxnSpPr/>
          <p:nvPr>
            <p:custDataLst>
              <p:tags r:id="rId1"/>
            </p:custDataLst>
          </p:nvPr>
        </p:nvCxnSpPr>
        <p:spPr bwMode="auto">
          <a:xfrm flipH="1">
            <a:off x="1404837" y="3559496"/>
            <a:ext cx="470000" cy="566384"/>
          </a:xfrm>
          <a:prstGeom prst="straightConnector1">
            <a:avLst/>
          </a:prstGeom>
          <a:noFill/>
          <a:ln w="25400" cap="flat" cmpd="sng" algn="ctr">
            <a:solidFill>
              <a:srgbClr val="4B2A85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Cache Miss Analysis (Blocked)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  <p:custDataLst>
                  <p:tags r:id="rId3"/>
                </p:custDataLst>
              </p:nvPr>
            </p:nvSpPr>
            <p:spPr>
              <a:xfrm>
                <a:off x="396874" y="1362456"/>
                <a:ext cx="8366760" cy="4974336"/>
              </a:xfrm>
            </p:spPr>
            <p:txBody>
              <a:bodyPr/>
              <a:lstStyle/>
              <a:p>
                <a:r>
                  <a:rPr lang="en-US" dirty="0"/>
                  <a:t>Scenario Parameters:</a:t>
                </a:r>
              </a:p>
              <a:p>
                <a:pPr lvl="1"/>
                <a:r>
                  <a:rPr lang="en-US" dirty="0"/>
                  <a:t>Cache block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= 64 B = 8 doubles</a:t>
                </a:r>
              </a:p>
              <a:p>
                <a:pPr lvl="1"/>
                <a:r>
                  <a:rPr lang="en-US" dirty="0"/>
                  <a:t>Cache size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≪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(much smaller than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)</a:t>
                </a:r>
              </a:p>
              <a:p>
                <a:pPr lvl="1"/>
                <a:r>
                  <a:rPr lang="en-US" dirty="0"/>
                  <a:t>Three blocks     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) fit into cache: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baseline="30000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dirty="0"/>
              </a:p>
              <a:p>
                <a:pPr lvl="2"/>
                <a:endParaRPr lang="en-US" dirty="0"/>
              </a:p>
              <a:p>
                <a:r>
                  <a:rPr lang="en-US" dirty="0">
                    <a:effectLst>
                      <a:glow rad="63500">
                        <a:schemeClr val="accent3">
                          <a:satMod val="175000"/>
                        </a:schemeClr>
                      </a:glow>
                    </a:effectLst>
                  </a:rPr>
                  <a:t>Each block iteration: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/8</m:t>
                    </m:r>
                  </m:oMath>
                </a14:m>
                <a:r>
                  <a:rPr lang="en-US" dirty="0"/>
                  <a:t> misses per block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baseline="30000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/8=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𝑛𝑟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/4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pPr lvl="1"/>
                <a:r>
                  <a:rPr lang="en-US" dirty="0"/>
                  <a:t>Afterwards in cache</a:t>
                </a:r>
                <a:br>
                  <a:rPr lang="en-US" dirty="0"/>
                </a:br>
                <a:r>
                  <a:rPr lang="en-US" dirty="0"/>
                  <a:t>(schematic)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48"/>
                </p:custDataLst>
              </p:nvPr>
            </p:nvSpPr>
            <p:spPr>
              <a:xfrm>
                <a:off x="396874" y="1362456"/>
                <a:ext cx="8366760" cy="4974336"/>
              </a:xfrm>
              <a:blipFill>
                <a:blip r:embed="rId49"/>
                <a:stretch>
                  <a:fillRect l="-728" t="-1225" b="-1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61B0D-4F45-4C9A-931A-50F88C03B460}" type="slidenum">
              <a:rPr lang="en-US" smtClean="0"/>
              <a:t>27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4114800" y="5562600"/>
            <a:ext cx="1143000" cy="1143000"/>
            <a:chOff x="4114800" y="5562600"/>
            <a:chExt cx="1143000" cy="1143000"/>
          </a:xfrm>
        </p:grpSpPr>
        <p:sp>
          <p:nvSpPr>
            <p:cNvPr id="32" name="Rectangle 31"/>
            <p:cNvSpPr/>
            <p:nvPr>
              <p:custDataLst>
                <p:tags r:id="rId44"/>
              </p:custDataLst>
            </p:nvPr>
          </p:nvSpPr>
          <p:spPr bwMode="auto">
            <a:xfrm>
              <a:off x="4114800" y="5562600"/>
              <a:ext cx="1143000" cy="1143000"/>
            </a:xfrm>
            <a:prstGeom prst="rect">
              <a:avLst/>
            </a:prstGeom>
            <a:solidFill>
              <a:srgbClr val="F6F5BD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34" name="Rectangle 33"/>
            <p:cNvSpPr/>
            <p:nvPr>
              <p:custDataLst>
                <p:tags r:id="rId45"/>
              </p:custDataLst>
            </p:nvPr>
          </p:nvSpPr>
          <p:spPr bwMode="auto">
            <a:xfrm>
              <a:off x="4114800" y="5562600"/>
              <a:ext cx="186268" cy="186268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50" name="Rectangle 49"/>
          <p:cNvSpPr/>
          <p:nvPr>
            <p:custDataLst>
              <p:tags r:id="rId4"/>
            </p:custDataLst>
          </p:nvPr>
        </p:nvSpPr>
        <p:spPr bwMode="auto">
          <a:xfrm>
            <a:off x="2834905" y="2884166"/>
            <a:ext cx="186268" cy="18626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899933" y="5552267"/>
            <a:ext cx="1143000" cy="1153333"/>
            <a:chOff x="5899933" y="5552267"/>
            <a:chExt cx="1143000" cy="1153333"/>
          </a:xfrm>
        </p:grpSpPr>
        <p:sp>
          <p:nvSpPr>
            <p:cNvPr id="25" name="Rectangle 24"/>
            <p:cNvSpPr/>
            <p:nvPr>
              <p:custDataLst>
                <p:tags r:id="rId37"/>
              </p:custDataLst>
            </p:nvPr>
          </p:nvSpPr>
          <p:spPr bwMode="auto">
            <a:xfrm>
              <a:off x="5899933" y="5562600"/>
              <a:ext cx="1143000" cy="1143000"/>
            </a:xfrm>
            <a:prstGeom prst="rect">
              <a:avLst/>
            </a:prstGeom>
            <a:solidFill>
              <a:srgbClr val="F6F5BD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37" name="Rectangle 36"/>
            <p:cNvSpPr/>
            <p:nvPr>
              <p:custDataLst>
                <p:tags r:id="rId38"/>
              </p:custDataLst>
            </p:nvPr>
          </p:nvSpPr>
          <p:spPr bwMode="auto">
            <a:xfrm>
              <a:off x="5899933" y="5560734"/>
              <a:ext cx="1143000" cy="2286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cxnSp>
          <p:nvCxnSpPr>
            <p:cNvPr id="39" name="Straight Connector 38"/>
            <p:cNvCxnSpPr/>
            <p:nvPr>
              <p:custDataLst>
                <p:tags r:id="rId39"/>
              </p:custDataLst>
            </p:nvPr>
          </p:nvCxnSpPr>
          <p:spPr bwMode="auto">
            <a:xfrm rot="5400000">
              <a:off x="6463510" y="5665773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0" name="Straight Connector 39"/>
            <p:cNvCxnSpPr/>
            <p:nvPr>
              <p:custDataLst>
                <p:tags r:id="rId40"/>
              </p:custDataLst>
            </p:nvPr>
          </p:nvCxnSpPr>
          <p:spPr bwMode="auto">
            <a:xfrm rot="5400000">
              <a:off x="6700577" y="5665773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" name="Straight Connector 40"/>
            <p:cNvCxnSpPr/>
            <p:nvPr>
              <p:custDataLst>
                <p:tags r:id="rId41"/>
              </p:custDataLst>
            </p:nvPr>
          </p:nvCxnSpPr>
          <p:spPr bwMode="auto">
            <a:xfrm rot="5400000">
              <a:off x="5999431" y="5665773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" name="Straight Connector 41"/>
            <p:cNvCxnSpPr/>
            <p:nvPr>
              <p:custDataLst>
                <p:tags r:id="rId42"/>
              </p:custDataLst>
            </p:nvPr>
          </p:nvCxnSpPr>
          <p:spPr bwMode="auto">
            <a:xfrm rot="5400000">
              <a:off x="6228031" y="5665773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3" name="Rectangle 52"/>
            <p:cNvSpPr/>
            <p:nvPr>
              <p:custDataLst>
                <p:tags r:id="rId43"/>
              </p:custDataLst>
            </p:nvPr>
          </p:nvSpPr>
          <p:spPr bwMode="auto">
            <a:xfrm>
              <a:off x="6813861" y="5562441"/>
              <a:ext cx="228600" cy="226893"/>
            </a:xfrm>
            <a:prstGeom prst="rect">
              <a:avLst/>
            </a:prstGeom>
            <a:solidFill>
              <a:srgbClr val="C00000"/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478351" y="5562600"/>
            <a:ext cx="1164782" cy="1165004"/>
            <a:chOff x="7478351" y="5562600"/>
            <a:chExt cx="1164782" cy="1165004"/>
          </a:xfrm>
        </p:grpSpPr>
        <p:sp>
          <p:nvSpPr>
            <p:cNvPr id="28" name="Rectangle 27"/>
            <p:cNvSpPr/>
            <p:nvPr>
              <p:custDataLst>
                <p:tags r:id="rId29"/>
              </p:custDataLst>
            </p:nvPr>
          </p:nvSpPr>
          <p:spPr bwMode="auto">
            <a:xfrm>
              <a:off x="7500133" y="5562600"/>
              <a:ext cx="1143000" cy="1143000"/>
            </a:xfrm>
            <a:prstGeom prst="rect">
              <a:avLst/>
            </a:prstGeom>
            <a:solidFill>
              <a:srgbClr val="F6F5BD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38" name="Rectangle 37"/>
            <p:cNvSpPr/>
            <p:nvPr>
              <p:custDataLst>
                <p:tags r:id="rId30"/>
              </p:custDataLst>
            </p:nvPr>
          </p:nvSpPr>
          <p:spPr bwMode="auto">
            <a:xfrm rot="5400000">
              <a:off x="7029618" y="6019800"/>
              <a:ext cx="1143000" cy="2286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grpSp>
          <p:nvGrpSpPr>
            <p:cNvPr id="4" name="Group 30"/>
            <p:cNvGrpSpPr/>
            <p:nvPr>
              <p:custDataLst>
                <p:tags r:id="rId31"/>
              </p:custDataLst>
            </p:nvPr>
          </p:nvGrpSpPr>
          <p:grpSpPr>
            <a:xfrm rot="5400000">
              <a:off x="7241284" y="6028267"/>
              <a:ext cx="702734" cy="228600"/>
              <a:chOff x="2650069" y="6316133"/>
              <a:chExt cx="702734" cy="228600"/>
            </a:xfrm>
          </p:grpSpPr>
          <p:cxnSp>
            <p:nvCxnSpPr>
              <p:cNvPr id="44" name="Straight Connector 43"/>
              <p:cNvCxnSpPr/>
              <p:nvPr>
                <p:custDataLst>
                  <p:tags r:id="rId33"/>
                </p:custDataLst>
              </p:nvPr>
            </p:nvCxnSpPr>
            <p:spPr bwMode="auto">
              <a:xfrm rot="5400000">
                <a:off x="3000642" y="6429639"/>
                <a:ext cx="228600" cy="1588"/>
              </a:xfrm>
              <a:prstGeom prst="line">
                <a:avLst/>
              </a:prstGeom>
              <a:noFill/>
              <a:ln w="254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5" name="Straight Connector 44"/>
              <p:cNvCxnSpPr/>
              <p:nvPr>
                <p:custDataLst>
                  <p:tags r:id="rId34"/>
                </p:custDataLst>
              </p:nvPr>
            </p:nvCxnSpPr>
            <p:spPr bwMode="auto">
              <a:xfrm rot="5400000">
                <a:off x="3237709" y="6429639"/>
                <a:ext cx="228600" cy="1588"/>
              </a:xfrm>
              <a:prstGeom prst="line">
                <a:avLst/>
              </a:prstGeom>
              <a:noFill/>
              <a:ln w="254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6" name="Straight Connector 45"/>
              <p:cNvCxnSpPr/>
              <p:nvPr>
                <p:custDataLst>
                  <p:tags r:id="rId35"/>
                </p:custDataLst>
              </p:nvPr>
            </p:nvCxnSpPr>
            <p:spPr bwMode="auto">
              <a:xfrm rot="5400000">
                <a:off x="2536563" y="6429639"/>
                <a:ext cx="228600" cy="1588"/>
              </a:xfrm>
              <a:prstGeom prst="line">
                <a:avLst/>
              </a:prstGeom>
              <a:noFill/>
              <a:ln w="254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7" name="Straight Connector 46"/>
              <p:cNvCxnSpPr/>
              <p:nvPr>
                <p:custDataLst>
                  <p:tags r:id="rId36"/>
                </p:custDataLst>
              </p:nvPr>
            </p:nvCxnSpPr>
            <p:spPr bwMode="auto">
              <a:xfrm rot="5400000">
                <a:off x="2765163" y="6429639"/>
                <a:ext cx="228600" cy="1588"/>
              </a:xfrm>
              <a:prstGeom prst="line">
                <a:avLst/>
              </a:prstGeom>
              <a:noFill/>
              <a:ln w="254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54" name="Rectangle 53"/>
            <p:cNvSpPr/>
            <p:nvPr>
              <p:custDataLst>
                <p:tags r:id="rId32"/>
              </p:custDataLst>
            </p:nvPr>
          </p:nvSpPr>
          <p:spPr bwMode="auto">
            <a:xfrm rot="5400000">
              <a:off x="7485964" y="6499857"/>
              <a:ext cx="228600" cy="226893"/>
            </a:xfrm>
            <a:prstGeom prst="rect">
              <a:avLst/>
            </a:prstGeom>
            <a:solidFill>
              <a:srgbClr val="C00000"/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114800" y="3733800"/>
            <a:ext cx="1143000" cy="1143000"/>
            <a:chOff x="4114800" y="3733800"/>
            <a:chExt cx="1143000" cy="1143000"/>
          </a:xfrm>
        </p:grpSpPr>
        <p:sp>
          <p:nvSpPr>
            <p:cNvPr id="58" name="Rectangle 57"/>
            <p:cNvSpPr/>
            <p:nvPr>
              <p:custDataLst>
                <p:tags r:id="rId27"/>
              </p:custDataLst>
            </p:nvPr>
          </p:nvSpPr>
          <p:spPr bwMode="auto">
            <a:xfrm>
              <a:off x="4114800" y="3733800"/>
              <a:ext cx="1143000" cy="1143000"/>
            </a:xfrm>
            <a:prstGeom prst="rect">
              <a:avLst/>
            </a:prstGeom>
            <a:solidFill>
              <a:srgbClr val="F6F5BD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60" name="Rectangle 59"/>
            <p:cNvSpPr/>
            <p:nvPr>
              <p:custDataLst>
                <p:tags r:id="rId28"/>
              </p:custDataLst>
            </p:nvPr>
          </p:nvSpPr>
          <p:spPr bwMode="auto">
            <a:xfrm>
              <a:off x="4114800" y="3733800"/>
              <a:ext cx="186268" cy="186268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899933" y="3723467"/>
            <a:ext cx="1143000" cy="1153333"/>
            <a:chOff x="5899933" y="3723467"/>
            <a:chExt cx="1143000" cy="1153333"/>
          </a:xfrm>
        </p:grpSpPr>
        <p:sp>
          <p:nvSpPr>
            <p:cNvPr id="55" name="Rectangle 54"/>
            <p:cNvSpPr/>
            <p:nvPr>
              <p:custDataLst>
                <p:tags r:id="rId21"/>
              </p:custDataLst>
            </p:nvPr>
          </p:nvSpPr>
          <p:spPr bwMode="auto">
            <a:xfrm>
              <a:off x="5899933" y="3733800"/>
              <a:ext cx="1143000" cy="1143000"/>
            </a:xfrm>
            <a:prstGeom prst="rect">
              <a:avLst/>
            </a:prstGeom>
            <a:solidFill>
              <a:srgbClr val="F6F5BD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61" name="Rectangle 60"/>
            <p:cNvSpPr/>
            <p:nvPr>
              <p:custDataLst>
                <p:tags r:id="rId22"/>
              </p:custDataLst>
            </p:nvPr>
          </p:nvSpPr>
          <p:spPr bwMode="auto">
            <a:xfrm>
              <a:off x="5899933" y="3731934"/>
              <a:ext cx="1143000" cy="2286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cxnSp>
          <p:nvCxnSpPr>
            <p:cNvPr id="63" name="Straight Connector 62"/>
            <p:cNvCxnSpPr/>
            <p:nvPr>
              <p:custDataLst>
                <p:tags r:id="rId23"/>
              </p:custDataLst>
            </p:nvPr>
          </p:nvCxnSpPr>
          <p:spPr bwMode="auto">
            <a:xfrm rot="5400000">
              <a:off x="6463510" y="3836973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4" name="Straight Connector 63"/>
            <p:cNvCxnSpPr/>
            <p:nvPr>
              <p:custDataLst>
                <p:tags r:id="rId24"/>
              </p:custDataLst>
            </p:nvPr>
          </p:nvCxnSpPr>
          <p:spPr bwMode="auto">
            <a:xfrm rot="5400000">
              <a:off x="6700577" y="3836973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5" name="Straight Connector 64"/>
            <p:cNvCxnSpPr/>
            <p:nvPr>
              <p:custDataLst>
                <p:tags r:id="rId25"/>
              </p:custDataLst>
            </p:nvPr>
          </p:nvCxnSpPr>
          <p:spPr bwMode="auto">
            <a:xfrm rot="5400000">
              <a:off x="5999431" y="3836973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6" name="Straight Connector 65"/>
            <p:cNvCxnSpPr/>
            <p:nvPr>
              <p:custDataLst>
                <p:tags r:id="rId26"/>
              </p:custDataLst>
            </p:nvPr>
          </p:nvCxnSpPr>
          <p:spPr bwMode="auto">
            <a:xfrm rot="5400000">
              <a:off x="6228031" y="3836973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5" name="Group 14"/>
          <p:cNvGrpSpPr/>
          <p:nvPr/>
        </p:nvGrpSpPr>
        <p:grpSpPr>
          <a:xfrm>
            <a:off x="7500133" y="3733800"/>
            <a:ext cx="1143000" cy="1143000"/>
            <a:chOff x="7500133" y="3733800"/>
            <a:chExt cx="1143000" cy="1143000"/>
          </a:xfrm>
        </p:grpSpPr>
        <p:sp>
          <p:nvSpPr>
            <p:cNvPr id="56" name="Rectangle 55"/>
            <p:cNvSpPr/>
            <p:nvPr>
              <p:custDataLst>
                <p:tags r:id="rId14"/>
              </p:custDataLst>
            </p:nvPr>
          </p:nvSpPr>
          <p:spPr bwMode="auto">
            <a:xfrm>
              <a:off x="7500133" y="3733800"/>
              <a:ext cx="1143000" cy="1143000"/>
            </a:xfrm>
            <a:prstGeom prst="rect">
              <a:avLst/>
            </a:prstGeom>
            <a:solidFill>
              <a:srgbClr val="F6F5BD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62" name="Rectangle 61"/>
            <p:cNvSpPr/>
            <p:nvPr>
              <p:custDataLst>
                <p:tags r:id="rId15"/>
              </p:custDataLst>
            </p:nvPr>
          </p:nvSpPr>
          <p:spPr bwMode="auto">
            <a:xfrm rot="5400000">
              <a:off x="7049343" y="4191000"/>
              <a:ext cx="1143000" cy="2286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grpSp>
          <p:nvGrpSpPr>
            <p:cNvPr id="5" name="Group 30"/>
            <p:cNvGrpSpPr/>
            <p:nvPr>
              <p:custDataLst>
                <p:tags r:id="rId16"/>
              </p:custDataLst>
            </p:nvPr>
          </p:nvGrpSpPr>
          <p:grpSpPr>
            <a:xfrm rot="5400000">
              <a:off x="7269635" y="4199467"/>
              <a:ext cx="702734" cy="228600"/>
              <a:chOff x="2650069" y="6316133"/>
              <a:chExt cx="702734" cy="228600"/>
            </a:xfrm>
          </p:grpSpPr>
          <p:cxnSp>
            <p:nvCxnSpPr>
              <p:cNvPr id="68" name="Straight Connector 67"/>
              <p:cNvCxnSpPr/>
              <p:nvPr>
                <p:custDataLst>
                  <p:tags r:id="rId17"/>
                </p:custDataLst>
              </p:nvPr>
            </p:nvCxnSpPr>
            <p:spPr bwMode="auto">
              <a:xfrm rot="5400000">
                <a:off x="3000642" y="6429639"/>
                <a:ext cx="228600" cy="1588"/>
              </a:xfrm>
              <a:prstGeom prst="line">
                <a:avLst/>
              </a:prstGeom>
              <a:noFill/>
              <a:ln w="254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9" name="Straight Connector 68"/>
              <p:cNvCxnSpPr/>
              <p:nvPr>
                <p:custDataLst>
                  <p:tags r:id="rId18"/>
                </p:custDataLst>
              </p:nvPr>
            </p:nvCxnSpPr>
            <p:spPr bwMode="auto">
              <a:xfrm rot="5400000">
                <a:off x="3237709" y="6429639"/>
                <a:ext cx="228600" cy="1588"/>
              </a:xfrm>
              <a:prstGeom prst="line">
                <a:avLst/>
              </a:prstGeom>
              <a:noFill/>
              <a:ln w="254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0" name="Straight Connector 69"/>
              <p:cNvCxnSpPr/>
              <p:nvPr>
                <p:custDataLst>
                  <p:tags r:id="rId19"/>
                </p:custDataLst>
              </p:nvPr>
            </p:nvCxnSpPr>
            <p:spPr bwMode="auto">
              <a:xfrm rot="5400000">
                <a:off x="2536563" y="6429639"/>
                <a:ext cx="228600" cy="1588"/>
              </a:xfrm>
              <a:prstGeom prst="line">
                <a:avLst/>
              </a:prstGeom>
              <a:noFill/>
              <a:ln w="254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1" name="Straight Connector 70"/>
              <p:cNvCxnSpPr/>
              <p:nvPr>
                <p:custDataLst>
                  <p:tags r:id="rId20"/>
                </p:custDataLst>
              </p:nvPr>
            </p:nvCxnSpPr>
            <p:spPr bwMode="auto">
              <a:xfrm rot="5400000">
                <a:off x="2765163" y="6429639"/>
                <a:ext cx="228600" cy="1588"/>
              </a:xfrm>
              <a:prstGeom prst="line">
                <a:avLst/>
              </a:prstGeom>
              <a:noFill/>
              <a:ln w="254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sp>
        <p:nvSpPr>
          <p:cNvPr id="74" name="AutoShape 16"/>
          <p:cNvSpPr>
            <a:spLocks/>
          </p:cNvSpPr>
          <p:nvPr>
            <p:custDataLst>
              <p:tags r:id="rId5"/>
            </p:custDataLst>
          </p:nvPr>
        </p:nvSpPr>
        <p:spPr bwMode="auto">
          <a:xfrm rot="5400000" flipV="1">
            <a:off x="7941734" y="2960132"/>
            <a:ext cx="228600" cy="1143000"/>
          </a:xfrm>
          <a:prstGeom prst="leftBrace">
            <a:avLst>
              <a:gd name="adj1" fmla="val 7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7498080" y="3108960"/>
                <a:ext cx="11646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800" dirty="0">
                    <a:latin typeface="Calibri" pitchFamily="34" charset="0"/>
                  </a:rPr>
                  <a:t>/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1800" dirty="0">
                    <a:latin typeface="Calibri" pitchFamily="34" charset="0"/>
                  </a:rPr>
                  <a:t> blocks</a:t>
                </a:r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0"/>
                </p:custDataLst>
              </p:nvPr>
            </p:nvSpPr>
            <p:spPr>
              <a:xfrm>
                <a:off x="7498080" y="3108960"/>
                <a:ext cx="1164614" cy="369332"/>
              </a:xfrm>
              <a:prstGeom prst="rect">
                <a:avLst/>
              </a:prstGeom>
              <a:blipFill rotWithShape="0">
                <a:blip r:embed="rId51"/>
                <a:stretch>
                  <a:fillRect t="-8197" r="-4188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1811996" y="3244381"/>
                <a:ext cx="39589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800" i="1" baseline="30000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1800" baseline="30000" dirty="0">
                    <a:latin typeface="Calibri" pitchFamily="34" charset="0"/>
                  </a:rPr>
                  <a:t> </a:t>
                </a:r>
                <a:r>
                  <a:rPr lang="en-US" sz="1800" dirty="0">
                    <a:latin typeface="Calibri" pitchFamily="34" charset="0"/>
                  </a:rPr>
                  <a:t>elements per block, 8 per cache </a:t>
                </a:r>
                <a:r>
                  <a:rPr lang="en-US" dirty="0">
                    <a:latin typeface="Calibri" pitchFamily="34" charset="0"/>
                  </a:rPr>
                  <a:t>block</a:t>
                </a:r>
                <a:endParaRPr lang="en-US" sz="1800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2"/>
                </p:custDataLst>
              </p:nvPr>
            </p:nvSpPr>
            <p:spPr>
              <a:xfrm>
                <a:off x="1811996" y="3244381"/>
                <a:ext cx="3958904" cy="369332"/>
              </a:xfrm>
              <a:prstGeom prst="rect">
                <a:avLst/>
              </a:prstGeom>
              <a:blipFill rotWithShape="0">
                <a:blip r:embed="rId53"/>
                <a:stretch>
                  <a:fillRect t="-8197" r="-308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>
                <p:custDataLst>
                  <p:tags r:id="rId8"/>
                </p:custDataLst>
              </p:nvPr>
            </p:nvSpPr>
            <p:spPr>
              <a:xfrm>
                <a:off x="2558455" y="4980488"/>
                <a:ext cx="30175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800" dirty="0">
                    <a:latin typeface="Calibri" pitchFamily="34" charset="0"/>
                  </a:rPr>
                  <a:t>/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1800" dirty="0">
                    <a:latin typeface="Calibri" pitchFamily="34" charset="0"/>
                  </a:rPr>
                  <a:t> blocks in row</a:t>
                </a:r>
                <a:r>
                  <a:rPr lang="en-US" dirty="0">
                    <a:latin typeface="Calibri" pitchFamily="34" charset="0"/>
                  </a:rPr>
                  <a:t> and column</a:t>
                </a:r>
                <a:endParaRPr lang="en-US" sz="1800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4"/>
                </p:custDataLst>
              </p:nvPr>
            </p:nvSpPr>
            <p:spPr>
              <a:xfrm>
                <a:off x="2558455" y="4980488"/>
                <a:ext cx="3017520" cy="369332"/>
              </a:xfrm>
              <a:prstGeom prst="rect">
                <a:avLst/>
              </a:prstGeom>
              <a:blipFill rotWithShape="0">
                <a:blip r:embed="rId55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Straight Arrow Connector 51"/>
          <p:cNvCxnSpPr/>
          <p:nvPr>
            <p:custDataLst>
              <p:tags r:id="rId9"/>
            </p:custDataLst>
          </p:nvPr>
        </p:nvCxnSpPr>
        <p:spPr bwMode="auto">
          <a:xfrm flipH="1" flipV="1">
            <a:off x="1714302" y="4876801"/>
            <a:ext cx="869872" cy="251790"/>
          </a:xfrm>
          <a:prstGeom prst="straightConnector1">
            <a:avLst/>
          </a:prstGeom>
          <a:noFill/>
          <a:ln w="25400" cap="flat" cmpd="sng" algn="ctr">
            <a:solidFill>
              <a:srgbClr val="4B2A85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7" name="Rounded Rectangle 66"/>
          <p:cNvSpPr/>
          <p:nvPr/>
        </p:nvSpPr>
        <p:spPr bwMode="auto">
          <a:xfrm>
            <a:off x="7315200" y="457200"/>
            <a:ext cx="1554480" cy="822960"/>
          </a:xfrm>
          <a:prstGeom prst="round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Ignoring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matrix </a:t>
            </a:r>
            <a:r>
              <a:rPr lang="en-US" sz="2800" dirty="0">
                <a:solidFill>
                  <a:srgbClr val="C00000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7040880" y="4023360"/>
                <a:ext cx="570989" cy="584775"/>
              </a:xfrm>
              <a:prstGeom prst="rect">
                <a:avLst/>
              </a:prstGeom>
              <a:noFill/>
            </p:spPr>
            <p:txBody>
              <a:bodyPr wrap="none" lIns="91440" rIns="91440" rtlCol="0" anchor="ctr" anchorCtr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3200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6"/>
                </p:custDataLst>
              </p:nvPr>
            </p:nvSpPr>
            <p:spPr>
              <a:xfrm>
                <a:off x="7040880" y="4023360"/>
                <a:ext cx="570989" cy="584775"/>
              </a:xfrm>
              <a:prstGeom prst="rect">
                <a:avLst/>
              </a:prstGeom>
              <a:blipFill rotWithShape="0">
                <a:blip r:embed="rId5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>
                <p:custDataLst>
                  <p:tags r:id="rId11"/>
                </p:custDataLst>
              </p:nvPr>
            </p:nvSpPr>
            <p:spPr>
              <a:xfrm>
                <a:off x="5321808" y="4023360"/>
                <a:ext cx="58381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8"/>
                </p:custDataLst>
              </p:nvPr>
            </p:nvSpPr>
            <p:spPr>
              <a:xfrm>
                <a:off x="5321808" y="4023360"/>
                <a:ext cx="583814" cy="584775"/>
              </a:xfrm>
              <a:prstGeom prst="rect">
                <a:avLst/>
              </a:prstGeom>
              <a:blipFill rotWithShape="0">
                <a:blip r:embed="rId5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>
                <p:custDataLst>
                  <p:tags r:id="rId12"/>
                </p:custDataLst>
              </p:nvPr>
            </p:nvSpPr>
            <p:spPr>
              <a:xfrm>
                <a:off x="7040880" y="5852160"/>
                <a:ext cx="570989" cy="584775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3200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60"/>
                </p:custDataLst>
              </p:nvPr>
            </p:nvSpPr>
            <p:spPr>
              <a:xfrm>
                <a:off x="7040880" y="5852160"/>
                <a:ext cx="570989" cy="584775"/>
              </a:xfrm>
              <a:prstGeom prst="rect">
                <a:avLst/>
              </a:prstGeom>
              <a:blipFill rotWithShape="0">
                <a:blip r:embed="rId6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>
                <p:custDataLst>
                  <p:tags r:id="rId13"/>
                </p:custDataLst>
              </p:nvPr>
            </p:nvSpPr>
            <p:spPr>
              <a:xfrm>
                <a:off x="5321808" y="5852160"/>
                <a:ext cx="58381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62"/>
                </p:custDataLst>
              </p:nvPr>
            </p:nvSpPr>
            <p:spPr>
              <a:xfrm>
                <a:off x="5321808" y="5852160"/>
                <a:ext cx="583814" cy="584775"/>
              </a:xfrm>
              <a:prstGeom prst="rect">
                <a:avLst/>
              </a:prstGeom>
              <a:blipFill rotWithShape="0">
                <a:blip r:embed="rId5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82FF066B-7F55-4B22-AAB9-5DCD91FEE53F}"/>
                  </a:ext>
                </a:extLst>
              </p14:cNvPr>
              <p14:cNvContentPartPr/>
              <p14:nvPr/>
            </p14:nvContentPartPr>
            <p14:xfrm>
              <a:off x="4746960" y="2811240"/>
              <a:ext cx="3484080" cy="400068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82FF066B-7F55-4B22-AAB9-5DCD91FEE53F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4737600" y="2801880"/>
                <a:ext cx="3502800" cy="4019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778825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Arrow Connector 7"/>
          <p:cNvCxnSpPr/>
          <p:nvPr>
            <p:custDataLst>
              <p:tags r:id="rId1"/>
            </p:custDataLst>
          </p:nvPr>
        </p:nvCxnSpPr>
        <p:spPr bwMode="auto">
          <a:xfrm flipH="1">
            <a:off x="1404837" y="3559496"/>
            <a:ext cx="470000" cy="566384"/>
          </a:xfrm>
          <a:prstGeom prst="straightConnector1">
            <a:avLst/>
          </a:prstGeom>
          <a:noFill/>
          <a:ln w="25400" cap="flat" cmpd="sng" algn="ctr">
            <a:solidFill>
              <a:srgbClr val="4B2A85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Cache Miss Analysis (Blocked)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  <p:custDataLst>
                  <p:tags r:id="rId3"/>
                </p:custDataLst>
              </p:nvPr>
            </p:nvSpPr>
            <p:spPr>
              <a:xfrm>
                <a:off x="396874" y="1362456"/>
                <a:ext cx="8366760" cy="4974336"/>
              </a:xfrm>
            </p:spPr>
            <p:txBody>
              <a:bodyPr/>
              <a:lstStyle/>
              <a:p>
                <a:r>
                  <a:rPr lang="en-US" dirty="0"/>
                  <a:t>Scenario Parameters:</a:t>
                </a:r>
              </a:p>
              <a:p>
                <a:pPr lvl="1"/>
                <a:r>
                  <a:rPr lang="en-US" dirty="0"/>
                  <a:t>Cache block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= 64 B = 8 doubles</a:t>
                </a:r>
              </a:p>
              <a:p>
                <a:pPr lvl="1"/>
                <a:r>
                  <a:rPr lang="en-US" dirty="0"/>
                  <a:t>Cache size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≪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(much smaller than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)</a:t>
                </a:r>
              </a:p>
              <a:p>
                <a:pPr lvl="1"/>
                <a:r>
                  <a:rPr lang="en-US" dirty="0"/>
                  <a:t>Three blocks     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) fit into cache: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baseline="30000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dirty="0"/>
              </a:p>
              <a:p>
                <a:pPr lvl="2"/>
                <a:endParaRPr lang="en-US" dirty="0"/>
              </a:p>
              <a:p>
                <a:r>
                  <a:rPr lang="en-US" dirty="0">
                    <a:effectLst>
                      <a:glow rad="63500">
                        <a:schemeClr val="accent3">
                          <a:satMod val="175000"/>
                        </a:schemeClr>
                      </a:glow>
                    </a:effectLst>
                  </a:rPr>
                  <a:t>Each block iteration: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/8</m:t>
                    </m:r>
                  </m:oMath>
                </a14:m>
                <a:r>
                  <a:rPr lang="en-US" dirty="0"/>
                  <a:t> misses per block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baseline="30000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/8=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𝑛𝑟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/4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pPr>
                  <a:spcBef>
                    <a:spcPts val="1200"/>
                  </a:spcBef>
                </a:pPr>
                <a:r>
                  <a:rPr lang="en-US" dirty="0"/>
                  <a:t>Total misses: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𝑛𝑟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/4×(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)2=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baseline="300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/(4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29"/>
                </p:custDataLst>
              </p:nvPr>
            </p:nvSpPr>
            <p:spPr>
              <a:xfrm>
                <a:off x="396874" y="1362456"/>
                <a:ext cx="8366760" cy="4974336"/>
              </a:xfrm>
              <a:blipFill>
                <a:blip r:embed="rId30"/>
                <a:stretch>
                  <a:fillRect l="-728" t="-1225" b="-56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61B0D-4F45-4C9A-931A-50F88C03B460}" type="slidenum">
              <a:rPr lang="en-US" smtClean="0"/>
              <a:t>28</a:t>
            </a:fld>
            <a:endParaRPr lang="en-US"/>
          </a:p>
        </p:txBody>
      </p:sp>
      <p:sp>
        <p:nvSpPr>
          <p:cNvPr id="50" name="Rectangle 49"/>
          <p:cNvSpPr/>
          <p:nvPr>
            <p:custDataLst>
              <p:tags r:id="rId4"/>
            </p:custDataLst>
          </p:nvPr>
        </p:nvSpPr>
        <p:spPr bwMode="auto">
          <a:xfrm>
            <a:off x="2834905" y="2884166"/>
            <a:ext cx="186268" cy="18626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4114800" y="3733800"/>
            <a:ext cx="1143000" cy="1143000"/>
            <a:chOff x="4114800" y="3733800"/>
            <a:chExt cx="1143000" cy="1143000"/>
          </a:xfrm>
        </p:grpSpPr>
        <p:sp>
          <p:nvSpPr>
            <p:cNvPr id="58" name="Rectangle 57"/>
            <p:cNvSpPr/>
            <p:nvPr>
              <p:custDataLst>
                <p:tags r:id="rId25"/>
              </p:custDataLst>
            </p:nvPr>
          </p:nvSpPr>
          <p:spPr bwMode="auto">
            <a:xfrm>
              <a:off x="4114800" y="3733800"/>
              <a:ext cx="1143000" cy="1143000"/>
            </a:xfrm>
            <a:prstGeom prst="rect">
              <a:avLst/>
            </a:prstGeom>
            <a:solidFill>
              <a:srgbClr val="F6F5BD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60" name="Rectangle 59"/>
            <p:cNvSpPr/>
            <p:nvPr>
              <p:custDataLst>
                <p:tags r:id="rId26"/>
              </p:custDataLst>
            </p:nvPr>
          </p:nvSpPr>
          <p:spPr bwMode="auto">
            <a:xfrm>
              <a:off x="4114800" y="3733800"/>
              <a:ext cx="186268" cy="186268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899933" y="3723467"/>
            <a:ext cx="1143000" cy="1153333"/>
            <a:chOff x="5899933" y="3723467"/>
            <a:chExt cx="1143000" cy="1153333"/>
          </a:xfrm>
        </p:grpSpPr>
        <p:sp>
          <p:nvSpPr>
            <p:cNvPr id="55" name="Rectangle 54"/>
            <p:cNvSpPr/>
            <p:nvPr>
              <p:custDataLst>
                <p:tags r:id="rId19"/>
              </p:custDataLst>
            </p:nvPr>
          </p:nvSpPr>
          <p:spPr bwMode="auto">
            <a:xfrm>
              <a:off x="5899933" y="3733800"/>
              <a:ext cx="1143000" cy="1143000"/>
            </a:xfrm>
            <a:prstGeom prst="rect">
              <a:avLst/>
            </a:prstGeom>
            <a:solidFill>
              <a:srgbClr val="F6F5BD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61" name="Rectangle 60"/>
            <p:cNvSpPr/>
            <p:nvPr>
              <p:custDataLst>
                <p:tags r:id="rId20"/>
              </p:custDataLst>
            </p:nvPr>
          </p:nvSpPr>
          <p:spPr bwMode="auto">
            <a:xfrm>
              <a:off x="5899933" y="3731934"/>
              <a:ext cx="1143000" cy="2286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cxnSp>
          <p:nvCxnSpPr>
            <p:cNvPr id="63" name="Straight Connector 62"/>
            <p:cNvCxnSpPr/>
            <p:nvPr>
              <p:custDataLst>
                <p:tags r:id="rId21"/>
              </p:custDataLst>
            </p:nvPr>
          </p:nvCxnSpPr>
          <p:spPr bwMode="auto">
            <a:xfrm rot="5400000">
              <a:off x="6463510" y="3836973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4" name="Straight Connector 63"/>
            <p:cNvCxnSpPr/>
            <p:nvPr>
              <p:custDataLst>
                <p:tags r:id="rId22"/>
              </p:custDataLst>
            </p:nvPr>
          </p:nvCxnSpPr>
          <p:spPr bwMode="auto">
            <a:xfrm rot="5400000">
              <a:off x="6700577" y="3836973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5" name="Straight Connector 64"/>
            <p:cNvCxnSpPr/>
            <p:nvPr>
              <p:custDataLst>
                <p:tags r:id="rId23"/>
              </p:custDataLst>
            </p:nvPr>
          </p:nvCxnSpPr>
          <p:spPr bwMode="auto">
            <a:xfrm rot="5400000">
              <a:off x="5999431" y="3836973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6" name="Straight Connector 65"/>
            <p:cNvCxnSpPr/>
            <p:nvPr>
              <p:custDataLst>
                <p:tags r:id="rId24"/>
              </p:custDataLst>
            </p:nvPr>
          </p:nvCxnSpPr>
          <p:spPr bwMode="auto">
            <a:xfrm rot="5400000">
              <a:off x="6228031" y="3836973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5" name="Group 14"/>
          <p:cNvGrpSpPr/>
          <p:nvPr/>
        </p:nvGrpSpPr>
        <p:grpSpPr>
          <a:xfrm>
            <a:off x="7500133" y="3733800"/>
            <a:ext cx="1143000" cy="1143000"/>
            <a:chOff x="7500133" y="3733800"/>
            <a:chExt cx="1143000" cy="1143000"/>
          </a:xfrm>
        </p:grpSpPr>
        <p:sp>
          <p:nvSpPr>
            <p:cNvPr id="56" name="Rectangle 55"/>
            <p:cNvSpPr/>
            <p:nvPr>
              <p:custDataLst>
                <p:tags r:id="rId12"/>
              </p:custDataLst>
            </p:nvPr>
          </p:nvSpPr>
          <p:spPr bwMode="auto">
            <a:xfrm>
              <a:off x="7500133" y="3733800"/>
              <a:ext cx="1143000" cy="1143000"/>
            </a:xfrm>
            <a:prstGeom prst="rect">
              <a:avLst/>
            </a:prstGeom>
            <a:solidFill>
              <a:srgbClr val="F6F5BD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62" name="Rectangle 61"/>
            <p:cNvSpPr/>
            <p:nvPr>
              <p:custDataLst>
                <p:tags r:id="rId13"/>
              </p:custDataLst>
            </p:nvPr>
          </p:nvSpPr>
          <p:spPr bwMode="auto">
            <a:xfrm rot="5400000">
              <a:off x="7049343" y="4191000"/>
              <a:ext cx="1143000" cy="2286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grpSp>
          <p:nvGrpSpPr>
            <p:cNvPr id="5" name="Group 30"/>
            <p:cNvGrpSpPr/>
            <p:nvPr>
              <p:custDataLst>
                <p:tags r:id="rId14"/>
              </p:custDataLst>
            </p:nvPr>
          </p:nvGrpSpPr>
          <p:grpSpPr>
            <a:xfrm rot="5400000">
              <a:off x="7269635" y="4199467"/>
              <a:ext cx="702734" cy="228600"/>
              <a:chOff x="2650069" y="6316133"/>
              <a:chExt cx="702734" cy="228600"/>
            </a:xfrm>
          </p:grpSpPr>
          <p:cxnSp>
            <p:nvCxnSpPr>
              <p:cNvPr id="68" name="Straight Connector 67"/>
              <p:cNvCxnSpPr/>
              <p:nvPr>
                <p:custDataLst>
                  <p:tags r:id="rId15"/>
                </p:custDataLst>
              </p:nvPr>
            </p:nvCxnSpPr>
            <p:spPr bwMode="auto">
              <a:xfrm rot="5400000">
                <a:off x="3000642" y="6429639"/>
                <a:ext cx="228600" cy="1588"/>
              </a:xfrm>
              <a:prstGeom prst="line">
                <a:avLst/>
              </a:prstGeom>
              <a:noFill/>
              <a:ln w="254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9" name="Straight Connector 68"/>
              <p:cNvCxnSpPr/>
              <p:nvPr>
                <p:custDataLst>
                  <p:tags r:id="rId16"/>
                </p:custDataLst>
              </p:nvPr>
            </p:nvCxnSpPr>
            <p:spPr bwMode="auto">
              <a:xfrm rot="5400000">
                <a:off x="3237709" y="6429639"/>
                <a:ext cx="228600" cy="1588"/>
              </a:xfrm>
              <a:prstGeom prst="line">
                <a:avLst/>
              </a:prstGeom>
              <a:noFill/>
              <a:ln w="254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0" name="Straight Connector 69"/>
              <p:cNvCxnSpPr/>
              <p:nvPr>
                <p:custDataLst>
                  <p:tags r:id="rId17"/>
                </p:custDataLst>
              </p:nvPr>
            </p:nvCxnSpPr>
            <p:spPr bwMode="auto">
              <a:xfrm rot="5400000">
                <a:off x="2536563" y="6429639"/>
                <a:ext cx="228600" cy="1588"/>
              </a:xfrm>
              <a:prstGeom prst="line">
                <a:avLst/>
              </a:prstGeom>
              <a:noFill/>
              <a:ln w="254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1" name="Straight Connector 70"/>
              <p:cNvCxnSpPr/>
              <p:nvPr>
                <p:custDataLst>
                  <p:tags r:id="rId18"/>
                </p:custDataLst>
              </p:nvPr>
            </p:nvCxnSpPr>
            <p:spPr bwMode="auto">
              <a:xfrm rot="5400000">
                <a:off x="2765163" y="6429639"/>
                <a:ext cx="228600" cy="1588"/>
              </a:xfrm>
              <a:prstGeom prst="line">
                <a:avLst/>
              </a:prstGeom>
              <a:noFill/>
              <a:ln w="254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sp>
        <p:nvSpPr>
          <p:cNvPr id="74" name="AutoShape 16"/>
          <p:cNvSpPr>
            <a:spLocks/>
          </p:cNvSpPr>
          <p:nvPr>
            <p:custDataLst>
              <p:tags r:id="rId5"/>
            </p:custDataLst>
          </p:nvPr>
        </p:nvSpPr>
        <p:spPr bwMode="auto">
          <a:xfrm rot="5400000" flipV="1">
            <a:off x="7941734" y="2960132"/>
            <a:ext cx="228600" cy="1143000"/>
          </a:xfrm>
          <a:prstGeom prst="leftBrace">
            <a:avLst>
              <a:gd name="adj1" fmla="val 7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7498080" y="3108960"/>
                <a:ext cx="11646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800" dirty="0">
                    <a:latin typeface="Calibri" pitchFamily="34" charset="0"/>
                  </a:rPr>
                  <a:t>/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1800" dirty="0">
                    <a:latin typeface="Calibri" pitchFamily="34" charset="0"/>
                  </a:rPr>
                  <a:t> blocks</a:t>
                </a:r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0"/>
                </p:custDataLst>
              </p:nvPr>
            </p:nvSpPr>
            <p:spPr>
              <a:xfrm>
                <a:off x="7498080" y="3108960"/>
                <a:ext cx="1164614" cy="369332"/>
              </a:xfrm>
              <a:prstGeom prst="rect">
                <a:avLst/>
              </a:prstGeom>
              <a:blipFill rotWithShape="0">
                <a:blip r:embed="rId51"/>
                <a:stretch>
                  <a:fillRect t="-8197" r="-4188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1811996" y="3244381"/>
                <a:ext cx="39589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800" i="1" baseline="30000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1800" baseline="30000" dirty="0">
                    <a:latin typeface="Calibri" pitchFamily="34" charset="0"/>
                  </a:rPr>
                  <a:t> </a:t>
                </a:r>
                <a:r>
                  <a:rPr lang="en-US" sz="1800" dirty="0">
                    <a:latin typeface="Calibri" pitchFamily="34" charset="0"/>
                  </a:rPr>
                  <a:t>elements per block, 8 per cache </a:t>
                </a:r>
                <a:r>
                  <a:rPr lang="en-US" dirty="0">
                    <a:latin typeface="Calibri" pitchFamily="34" charset="0"/>
                  </a:rPr>
                  <a:t>block</a:t>
                </a:r>
                <a:endParaRPr lang="en-US" sz="1800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2"/>
                </p:custDataLst>
              </p:nvPr>
            </p:nvSpPr>
            <p:spPr>
              <a:xfrm>
                <a:off x="1811996" y="3244381"/>
                <a:ext cx="3958904" cy="369332"/>
              </a:xfrm>
              <a:prstGeom prst="rect">
                <a:avLst/>
              </a:prstGeom>
              <a:blipFill rotWithShape="0">
                <a:blip r:embed="rId53"/>
                <a:stretch>
                  <a:fillRect t="-8197" r="-308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>
                <p:custDataLst>
                  <p:tags r:id="rId8"/>
                </p:custDataLst>
              </p:nvPr>
            </p:nvSpPr>
            <p:spPr>
              <a:xfrm>
                <a:off x="2558455" y="4980488"/>
                <a:ext cx="30175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800" dirty="0">
                    <a:latin typeface="Calibri" pitchFamily="34" charset="0"/>
                  </a:rPr>
                  <a:t>/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1800" dirty="0">
                    <a:latin typeface="Calibri" pitchFamily="34" charset="0"/>
                  </a:rPr>
                  <a:t> blocks in row</a:t>
                </a:r>
                <a:r>
                  <a:rPr lang="en-US" dirty="0">
                    <a:latin typeface="Calibri" pitchFamily="34" charset="0"/>
                  </a:rPr>
                  <a:t> and column</a:t>
                </a:r>
                <a:endParaRPr lang="en-US" sz="1800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4"/>
                </p:custDataLst>
              </p:nvPr>
            </p:nvSpPr>
            <p:spPr>
              <a:xfrm>
                <a:off x="2558455" y="4980488"/>
                <a:ext cx="3017520" cy="369332"/>
              </a:xfrm>
              <a:prstGeom prst="rect">
                <a:avLst/>
              </a:prstGeom>
              <a:blipFill rotWithShape="0">
                <a:blip r:embed="rId55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Straight Arrow Connector 51"/>
          <p:cNvCxnSpPr/>
          <p:nvPr>
            <p:custDataLst>
              <p:tags r:id="rId9"/>
            </p:custDataLst>
          </p:nvPr>
        </p:nvCxnSpPr>
        <p:spPr bwMode="auto">
          <a:xfrm flipH="1" flipV="1">
            <a:off x="1714302" y="4876801"/>
            <a:ext cx="869872" cy="251790"/>
          </a:xfrm>
          <a:prstGeom prst="straightConnector1">
            <a:avLst/>
          </a:prstGeom>
          <a:noFill/>
          <a:ln w="25400" cap="flat" cmpd="sng" algn="ctr">
            <a:solidFill>
              <a:srgbClr val="4B2A85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7" name="Rounded Rectangle 66"/>
          <p:cNvSpPr/>
          <p:nvPr/>
        </p:nvSpPr>
        <p:spPr bwMode="auto">
          <a:xfrm>
            <a:off x="7315200" y="457200"/>
            <a:ext cx="1554480" cy="822960"/>
          </a:xfrm>
          <a:prstGeom prst="round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Ignoring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matrix </a:t>
            </a:r>
            <a:r>
              <a:rPr lang="en-US" sz="2800" dirty="0">
                <a:solidFill>
                  <a:srgbClr val="C00000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7040880" y="4023360"/>
                <a:ext cx="570989" cy="584775"/>
              </a:xfrm>
              <a:prstGeom prst="rect">
                <a:avLst/>
              </a:prstGeom>
              <a:noFill/>
            </p:spPr>
            <p:txBody>
              <a:bodyPr wrap="none" lIns="91440" rIns="91440" rtlCol="0" anchor="ctr" anchorCtr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3200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6"/>
                </p:custDataLst>
              </p:nvPr>
            </p:nvSpPr>
            <p:spPr>
              <a:xfrm>
                <a:off x="7040880" y="4023360"/>
                <a:ext cx="570989" cy="584775"/>
              </a:xfrm>
              <a:prstGeom prst="rect">
                <a:avLst/>
              </a:prstGeom>
              <a:blipFill rotWithShape="0">
                <a:blip r:embed="rId5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>
                <p:custDataLst>
                  <p:tags r:id="rId11"/>
                </p:custDataLst>
              </p:nvPr>
            </p:nvSpPr>
            <p:spPr>
              <a:xfrm>
                <a:off x="5321808" y="4023360"/>
                <a:ext cx="58381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8"/>
                </p:custDataLst>
              </p:nvPr>
            </p:nvSpPr>
            <p:spPr>
              <a:xfrm>
                <a:off x="5321808" y="4023360"/>
                <a:ext cx="583814" cy="584775"/>
              </a:xfrm>
              <a:prstGeom prst="rect">
                <a:avLst/>
              </a:prstGeom>
              <a:blipFill rotWithShape="0">
                <a:blip r:embed="rId5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79394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300" name="Rectangle 4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Cache-Friendly Code</a:t>
            </a:r>
          </a:p>
        </p:txBody>
      </p:sp>
      <p:sp>
        <p:nvSpPr>
          <p:cNvPr id="183301" name="Rectangle 5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Programmer can optimize for cache performance</a:t>
            </a:r>
          </a:p>
          <a:p>
            <a:pPr lvl="1"/>
            <a:r>
              <a:rPr lang="en-US" dirty="0"/>
              <a:t>How data structures are organized</a:t>
            </a:r>
          </a:p>
          <a:p>
            <a:pPr lvl="1"/>
            <a:r>
              <a:rPr lang="en-US" dirty="0"/>
              <a:t>How data are accessed</a:t>
            </a:r>
          </a:p>
          <a:p>
            <a:pPr lvl="2"/>
            <a:r>
              <a:rPr lang="en-US" dirty="0"/>
              <a:t>Nested loop structure</a:t>
            </a:r>
          </a:p>
          <a:p>
            <a:pPr lvl="2"/>
            <a:r>
              <a:rPr lang="en-US" dirty="0"/>
              <a:t>Blocking is a general technique</a:t>
            </a:r>
          </a:p>
          <a:p>
            <a:r>
              <a:rPr lang="en-US" dirty="0"/>
              <a:t>All systems favor “cache-friendly code”</a:t>
            </a:r>
          </a:p>
          <a:p>
            <a:pPr lvl="1"/>
            <a:r>
              <a:rPr lang="en-US" dirty="0"/>
              <a:t>Getting absolute optimum performance is very platform specific</a:t>
            </a:r>
          </a:p>
          <a:p>
            <a:pPr lvl="2"/>
            <a:r>
              <a:rPr lang="en-US" dirty="0"/>
              <a:t>Cache size, cache block size, associativity, etc.</a:t>
            </a:r>
          </a:p>
          <a:p>
            <a:pPr lvl="1"/>
            <a:r>
              <a:rPr lang="en-US" dirty="0"/>
              <a:t>Can get most of the advantage with generic code</a:t>
            </a:r>
          </a:p>
          <a:p>
            <a:pPr lvl="2"/>
            <a:r>
              <a:rPr lang="en-US" dirty="0"/>
              <a:t>Keep working set reasonably small (temporal locality)</a:t>
            </a:r>
          </a:p>
          <a:p>
            <a:pPr lvl="2"/>
            <a:r>
              <a:rPr lang="en-US" dirty="0"/>
              <a:t>Use small strides (spatial locality)</a:t>
            </a:r>
          </a:p>
          <a:p>
            <a:pPr lvl="2"/>
            <a:r>
              <a:rPr lang="en-US" dirty="0"/>
              <a:t>Focus on inner loop code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6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Making memory accesses fast!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Cache basics</a:t>
            </a:r>
          </a:p>
          <a:p>
            <a:r>
              <a:rPr lang="en-US" dirty="0"/>
              <a:t>Principle of locality</a:t>
            </a:r>
          </a:p>
          <a:p>
            <a:r>
              <a:rPr lang="en-US" dirty="0"/>
              <a:t>Memory hierarchies</a:t>
            </a:r>
          </a:p>
          <a:p>
            <a:r>
              <a:rPr lang="en-US" dirty="0"/>
              <a:t>Cache organization</a:t>
            </a:r>
          </a:p>
          <a:p>
            <a:pPr lvl="1"/>
            <a:r>
              <a:rPr lang="en-US" dirty="0"/>
              <a:t>Direct-mapped</a:t>
            </a:r>
            <a:r>
              <a:rPr lang="en-US" dirty="0">
                <a:sym typeface="Wingdings"/>
              </a:rPr>
              <a:t> (</a:t>
            </a:r>
            <a:r>
              <a:rPr lang="en-US" i="1" dirty="0">
                <a:sym typeface="Wingdings"/>
              </a:rPr>
              <a:t>sets</a:t>
            </a:r>
            <a:r>
              <a:rPr lang="en-US" dirty="0">
                <a:sym typeface="Wingdings"/>
              </a:rPr>
              <a:t>;</a:t>
            </a:r>
            <a:r>
              <a:rPr lang="en-US" dirty="0"/>
              <a:t> index + tag)</a:t>
            </a:r>
          </a:p>
          <a:p>
            <a:pPr lvl="1"/>
            <a:r>
              <a:rPr lang="en-US" dirty="0"/>
              <a:t>Associativity (</a:t>
            </a:r>
            <a:r>
              <a:rPr lang="en-US" i="1" dirty="0"/>
              <a:t>ways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Replacement policy</a:t>
            </a:r>
          </a:p>
          <a:p>
            <a:pPr lvl="1"/>
            <a:r>
              <a:rPr lang="en-US" b="1" dirty="0">
                <a:solidFill>
                  <a:srgbClr val="4B2A85"/>
                </a:solidFill>
              </a:rPr>
              <a:t>Handling writes</a:t>
            </a:r>
          </a:p>
          <a:p>
            <a:r>
              <a:rPr lang="en-US" b="1" dirty="0">
                <a:solidFill>
                  <a:srgbClr val="4B2A85"/>
                </a:solidFill>
              </a:rPr>
              <a:t>Program optimizations that consider caches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/>
              <p14:cNvContentPartPr/>
              <p14:nvPr/>
            </p14:nvContentPartPr>
            <p14:xfrm>
              <a:off x="2407320" y="3384360"/>
              <a:ext cx="16560" cy="468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03000" y="3380760"/>
                <a:ext cx="23400" cy="54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950825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7019" y="435678"/>
            <a:ext cx="4824581" cy="762000"/>
          </a:xfrm>
        </p:spPr>
        <p:txBody>
          <a:bodyPr>
            <a:normAutofit/>
          </a:bodyPr>
          <a:lstStyle/>
          <a:p>
            <a:r>
              <a:rPr lang="en-US" dirty="0"/>
              <a:t>The Memory Mountain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30</a:t>
            </a:fld>
            <a:endParaRPr lang="en-US"/>
          </a:p>
        </p:txBody>
      </p:sp>
      <p:graphicFrame>
        <p:nvGraphicFramePr>
          <p:cNvPr id="52" name="Chart 51"/>
          <p:cNvGraphicFramePr>
            <a:graphicFrameLocks noGrp="1" noChangeAspect="1"/>
          </p:cNvGraphicFramePr>
          <p:nvPr>
            <p:custDataLst>
              <p:tags r:id="rId3"/>
            </p:custDataLst>
            <p:extLst/>
          </p:nvPr>
        </p:nvGraphicFramePr>
        <p:xfrm>
          <a:off x="285750" y="876300"/>
          <a:ext cx="8572500" cy="5829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5"/>
          </a:graphicData>
        </a:graphic>
      </p:graphicFrame>
      <p:sp>
        <p:nvSpPr>
          <p:cNvPr id="53" name="TextBox 52"/>
          <p:cNvSpPr txBox="1"/>
          <p:nvPr>
            <p:custDataLst>
              <p:tags r:id="rId4"/>
            </p:custDataLst>
          </p:nvPr>
        </p:nvSpPr>
        <p:spPr>
          <a:xfrm>
            <a:off x="7086600" y="304800"/>
            <a:ext cx="178632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latin typeface="Calibri" panose="020F0502020204030204" pitchFamily="34" charset="0"/>
              </a:rPr>
              <a:t>Core i7 </a:t>
            </a:r>
            <a:r>
              <a:rPr lang="en-US" sz="1800" dirty="0" err="1">
                <a:latin typeface="Calibri" panose="020F0502020204030204" pitchFamily="34" charset="0"/>
              </a:rPr>
              <a:t>Haswell</a:t>
            </a:r>
            <a:endParaRPr lang="en-US" sz="1800" dirty="0">
              <a:latin typeface="Calibri" panose="020F0502020204030204" pitchFamily="34" charset="0"/>
            </a:endParaRPr>
          </a:p>
          <a:p>
            <a:pPr algn="l"/>
            <a:r>
              <a:rPr lang="en-US" sz="1800" dirty="0">
                <a:latin typeface="Calibri" panose="020F0502020204030204" pitchFamily="34" charset="0"/>
              </a:rPr>
              <a:t>2.1 GHz</a:t>
            </a:r>
          </a:p>
          <a:p>
            <a:pPr algn="l"/>
            <a:r>
              <a:rPr lang="en-US" sz="1800" dirty="0">
                <a:latin typeface="Calibri" panose="020F0502020204030204" pitchFamily="34" charset="0"/>
              </a:rPr>
              <a:t>32 KB L1 d-cache</a:t>
            </a:r>
          </a:p>
          <a:p>
            <a:pPr algn="l"/>
            <a:r>
              <a:rPr lang="en-US" sz="1800" dirty="0">
                <a:latin typeface="Calibri" panose="020F0502020204030204" pitchFamily="34" charset="0"/>
              </a:rPr>
              <a:t>256 KB L2 cache</a:t>
            </a:r>
          </a:p>
          <a:p>
            <a:pPr algn="l"/>
            <a:r>
              <a:rPr lang="en-US" sz="1800" dirty="0">
                <a:latin typeface="Calibri" panose="020F0502020204030204" pitchFamily="34" charset="0"/>
              </a:rPr>
              <a:t>8 MB L3 cache</a:t>
            </a:r>
          </a:p>
          <a:p>
            <a:pPr algn="l"/>
            <a:r>
              <a:rPr lang="en-US" sz="1800" dirty="0">
                <a:latin typeface="Calibri" panose="020F0502020204030204" pitchFamily="34" charset="0"/>
              </a:rPr>
              <a:t>64 B block size</a:t>
            </a:r>
          </a:p>
        </p:txBody>
      </p:sp>
      <p:grpSp>
        <p:nvGrpSpPr>
          <p:cNvPr id="13" name="Group 12"/>
          <p:cNvGrpSpPr/>
          <p:nvPr>
            <p:custDataLst>
              <p:tags r:id="rId5"/>
            </p:custDataLst>
          </p:nvPr>
        </p:nvGrpSpPr>
        <p:grpSpPr>
          <a:xfrm>
            <a:off x="152400" y="2876551"/>
            <a:ext cx="4495800" cy="2691560"/>
            <a:chOff x="152400" y="2876551"/>
            <a:chExt cx="4495800" cy="2691560"/>
          </a:xfrm>
        </p:grpSpPr>
        <p:sp>
          <p:nvSpPr>
            <p:cNvPr id="62" name="TextBox 61"/>
            <p:cNvSpPr txBox="1"/>
            <p:nvPr>
              <p:custDataLst>
                <p:tags r:id="rId19"/>
              </p:custDataLst>
            </p:nvPr>
          </p:nvSpPr>
          <p:spPr>
            <a:xfrm>
              <a:off x="152400" y="4737114"/>
              <a:ext cx="990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600" i="1" dirty="0">
                  <a:solidFill>
                    <a:srgbClr val="C00000"/>
                  </a:solidFill>
                  <a:latin typeface="Calibri" panose="020F0502020204030204" pitchFamily="34" charset="0"/>
                </a:rPr>
                <a:t>Slopes </a:t>
              </a:r>
            </a:p>
            <a:p>
              <a:pPr algn="l"/>
              <a:r>
                <a:rPr lang="en-US" sz="1600" i="1" dirty="0">
                  <a:solidFill>
                    <a:srgbClr val="C00000"/>
                  </a:solidFill>
                  <a:latin typeface="Calibri" panose="020F0502020204030204" pitchFamily="34" charset="0"/>
                </a:rPr>
                <a:t>of spatial locality</a:t>
              </a:r>
            </a:p>
          </p:txBody>
        </p:sp>
        <p:cxnSp>
          <p:nvCxnSpPr>
            <p:cNvPr id="63" name="Straight Arrow Connector 62"/>
            <p:cNvCxnSpPr>
              <a:stCxn id="62" idx="3"/>
            </p:cNvCxnSpPr>
            <p:nvPr>
              <p:custDataLst>
                <p:tags r:id="rId20"/>
              </p:custDataLst>
            </p:nvPr>
          </p:nvCxnSpPr>
          <p:spPr bwMode="auto">
            <a:xfrm flipV="1">
              <a:off x="1143000" y="2876551"/>
              <a:ext cx="3505200" cy="2276062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4" name="Straight Arrow Connector 63"/>
            <p:cNvCxnSpPr>
              <a:stCxn id="62" idx="3"/>
            </p:cNvCxnSpPr>
            <p:nvPr>
              <p:custDataLst>
                <p:tags r:id="rId21"/>
              </p:custDataLst>
            </p:nvPr>
          </p:nvCxnSpPr>
          <p:spPr bwMode="auto">
            <a:xfrm flipV="1">
              <a:off x="1143000" y="4523783"/>
              <a:ext cx="1390650" cy="628830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5" name="Straight Arrow Connector 64"/>
            <p:cNvCxnSpPr>
              <a:stCxn id="62" idx="3"/>
            </p:cNvCxnSpPr>
            <p:nvPr>
              <p:custDataLst>
                <p:tags r:id="rId22"/>
              </p:custDataLst>
            </p:nvPr>
          </p:nvCxnSpPr>
          <p:spPr bwMode="auto">
            <a:xfrm flipV="1">
              <a:off x="1143000" y="3591017"/>
              <a:ext cx="2590800" cy="1561596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69" name="Group 68"/>
          <p:cNvGrpSpPr/>
          <p:nvPr>
            <p:custDataLst>
              <p:tags r:id="rId6"/>
            </p:custDataLst>
          </p:nvPr>
        </p:nvGrpSpPr>
        <p:grpSpPr>
          <a:xfrm>
            <a:off x="3770150" y="2180051"/>
            <a:ext cx="4764250" cy="3594569"/>
            <a:chOff x="3770150" y="2180051"/>
            <a:chExt cx="4764250" cy="3594569"/>
          </a:xfrm>
        </p:grpSpPr>
        <p:sp>
          <p:nvSpPr>
            <p:cNvPr id="54" name="TextBox 53"/>
            <p:cNvSpPr txBox="1"/>
            <p:nvPr>
              <p:custDataLst>
                <p:tags r:id="rId10"/>
              </p:custDataLst>
            </p:nvPr>
          </p:nvSpPr>
          <p:spPr>
            <a:xfrm>
              <a:off x="7163568" y="3406973"/>
              <a:ext cx="137083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600" i="1" dirty="0">
                  <a:solidFill>
                    <a:srgbClr val="C00000"/>
                  </a:solidFill>
                  <a:latin typeface="Calibri" panose="020F0502020204030204" pitchFamily="34" charset="0"/>
                </a:rPr>
                <a:t>Ridges </a:t>
              </a:r>
            </a:p>
            <a:p>
              <a:pPr algn="l"/>
              <a:r>
                <a:rPr lang="en-US" sz="1600" i="1" dirty="0">
                  <a:solidFill>
                    <a:srgbClr val="C00000"/>
                  </a:solidFill>
                  <a:latin typeface="Calibri" panose="020F0502020204030204" pitchFamily="34" charset="0"/>
                </a:rPr>
                <a:t>of temporal locality</a:t>
              </a:r>
            </a:p>
          </p:txBody>
        </p:sp>
        <p:sp>
          <p:nvSpPr>
            <p:cNvPr id="55" name="Rectangle 54"/>
            <p:cNvSpPr/>
            <p:nvPr>
              <p:custDataLst>
                <p:tags r:id="rId11"/>
              </p:custDataLst>
            </p:nvPr>
          </p:nvSpPr>
          <p:spPr bwMode="auto">
            <a:xfrm>
              <a:off x="5928733" y="2180051"/>
              <a:ext cx="470001" cy="461665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ＭＳ Ｐゴシック" charset="0"/>
                </a:rPr>
                <a:t>L1</a:t>
              </a:r>
            </a:p>
          </p:txBody>
        </p:sp>
        <p:sp>
          <p:nvSpPr>
            <p:cNvPr id="56" name="Rectangle 55"/>
            <p:cNvSpPr/>
            <p:nvPr>
              <p:custDataLst>
                <p:tags r:id="rId12"/>
              </p:custDataLst>
            </p:nvPr>
          </p:nvSpPr>
          <p:spPr bwMode="auto">
            <a:xfrm>
              <a:off x="3770150" y="5312955"/>
              <a:ext cx="846707" cy="461665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ＭＳ Ｐゴシック" charset="0"/>
                </a:rPr>
                <a:t>Mem</a:t>
              </a:r>
              <a:endPara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charset="0"/>
              </a:endParaRPr>
            </a:p>
          </p:txBody>
        </p:sp>
        <p:sp>
          <p:nvSpPr>
            <p:cNvPr id="57" name="Rectangle 56"/>
            <p:cNvSpPr/>
            <p:nvPr>
              <p:custDataLst>
                <p:tags r:id="rId13"/>
              </p:custDataLst>
            </p:nvPr>
          </p:nvSpPr>
          <p:spPr bwMode="auto">
            <a:xfrm>
              <a:off x="5424651" y="3653195"/>
              <a:ext cx="470000" cy="461665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ＭＳ Ｐゴシック" charset="0"/>
                </a:rPr>
                <a:t>L2</a:t>
              </a:r>
            </a:p>
          </p:txBody>
        </p:sp>
        <p:sp>
          <p:nvSpPr>
            <p:cNvPr id="58" name="Rectangle 57"/>
            <p:cNvSpPr/>
            <p:nvPr>
              <p:custDataLst>
                <p:tags r:id="rId14"/>
              </p:custDataLst>
            </p:nvPr>
          </p:nvSpPr>
          <p:spPr bwMode="auto">
            <a:xfrm>
              <a:off x="4619646" y="4460740"/>
              <a:ext cx="470001" cy="461665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ＭＳ Ｐゴシック" charset="0"/>
                </a:rPr>
                <a:t>L3</a:t>
              </a:r>
            </a:p>
          </p:txBody>
        </p:sp>
        <p:cxnSp>
          <p:nvCxnSpPr>
            <p:cNvPr id="59" name="Straight Arrow Connector 58"/>
            <p:cNvCxnSpPr>
              <a:stCxn id="54" idx="1"/>
              <a:endCxn id="55" idx="3"/>
            </p:cNvCxnSpPr>
            <p:nvPr>
              <p:custDataLst>
                <p:tags r:id="rId15"/>
              </p:custDataLst>
            </p:nvPr>
          </p:nvCxnSpPr>
          <p:spPr bwMode="auto">
            <a:xfrm flipH="1" flipV="1">
              <a:off x="6398734" y="2410884"/>
              <a:ext cx="764834" cy="1411588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0" name="Straight Arrow Connector 59"/>
            <p:cNvCxnSpPr>
              <a:stCxn id="54" idx="1"/>
              <a:endCxn id="57" idx="3"/>
            </p:cNvCxnSpPr>
            <p:nvPr>
              <p:custDataLst>
                <p:tags r:id="rId16"/>
              </p:custDataLst>
            </p:nvPr>
          </p:nvCxnSpPr>
          <p:spPr bwMode="auto">
            <a:xfrm flipH="1">
              <a:off x="5894651" y="3822472"/>
              <a:ext cx="1268917" cy="61556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" name="Straight Arrow Connector 60"/>
            <p:cNvCxnSpPr>
              <a:stCxn id="54" idx="1"/>
              <a:endCxn id="58" idx="3"/>
            </p:cNvCxnSpPr>
            <p:nvPr>
              <p:custDataLst>
                <p:tags r:id="rId17"/>
              </p:custDataLst>
            </p:nvPr>
          </p:nvCxnSpPr>
          <p:spPr bwMode="auto">
            <a:xfrm flipH="1">
              <a:off x="5089647" y="3822472"/>
              <a:ext cx="2073921" cy="869101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" name="Straight Arrow Connector 65"/>
            <p:cNvCxnSpPr>
              <a:stCxn id="54" idx="1"/>
              <a:endCxn id="56" idx="3"/>
            </p:cNvCxnSpPr>
            <p:nvPr>
              <p:custDataLst>
                <p:tags r:id="rId18"/>
              </p:custDataLst>
            </p:nvPr>
          </p:nvCxnSpPr>
          <p:spPr bwMode="auto">
            <a:xfrm flipH="1">
              <a:off x="4616857" y="3822472"/>
              <a:ext cx="2546711" cy="1721316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2" name="Group 11"/>
          <p:cNvGrpSpPr/>
          <p:nvPr>
            <p:custDataLst>
              <p:tags r:id="rId7"/>
            </p:custDataLst>
          </p:nvPr>
        </p:nvGrpSpPr>
        <p:grpSpPr>
          <a:xfrm>
            <a:off x="57498" y="1371600"/>
            <a:ext cx="3447702" cy="932541"/>
            <a:chOff x="57498" y="1371600"/>
            <a:chExt cx="3447702" cy="932541"/>
          </a:xfrm>
        </p:grpSpPr>
        <p:sp>
          <p:nvSpPr>
            <p:cNvPr id="67" name="TextBox 66"/>
            <p:cNvSpPr txBox="1"/>
            <p:nvPr>
              <p:custDataLst>
                <p:tags r:id="rId8"/>
              </p:custDataLst>
            </p:nvPr>
          </p:nvSpPr>
          <p:spPr>
            <a:xfrm>
              <a:off x="57498" y="1371600"/>
              <a:ext cx="123790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600" i="1" dirty="0">
                  <a:solidFill>
                    <a:srgbClr val="C00000"/>
                  </a:solidFill>
                  <a:latin typeface="Calibri" panose="020F0502020204030204" pitchFamily="34" charset="0"/>
                </a:rPr>
                <a:t>Aggressive prefetching</a:t>
              </a:r>
            </a:p>
          </p:txBody>
        </p:sp>
        <p:cxnSp>
          <p:nvCxnSpPr>
            <p:cNvPr id="68" name="Straight Arrow Connector 67"/>
            <p:cNvCxnSpPr>
              <a:stCxn id="67" idx="3"/>
            </p:cNvCxnSpPr>
            <p:nvPr>
              <p:custDataLst>
                <p:tags r:id="rId9"/>
              </p:custDataLst>
            </p:nvPr>
          </p:nvCxnSpPr>
          <p:spPr bwMode="auto">
            <a:xfrm>
              <a:off x="1295400" y="1663988"/>
              <a:ext cx="2209800" cy="640153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E623FD4-5841-4055-9026-B479A1155EB7}"/>
                  </a:ext>
                </a:extLst>
              </p14:cNvPr>
              <p14:cNvContentPartPr/>
              <p14:nvPr/>
            </p14:nvContentPartPr>
            <p14:xfrm>
              <a:off x="275760" y="1463400"/>
              <a:ext cx="2742480" cy="49014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E623FD4-5841-4055-9026-B479A1155EB7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66400" y="1454040"/>
                <a:ext cx="2761200" cy="4920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22603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Matrix Multiply Visualization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96875" y="1362075"/>
                <a:ext cx="8366125" cy="640080"/>
              </a:xfrm>
            </p:spPr>
            <p:txBody>
              <a:bodyPr/>
              <a:lstStyle/>
              <a:p>
                <a:r>
                  <a:rPr lang="en-US" dirty="0"/>
                  <a:t>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= 100,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= 32 KB,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= 30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6875" y="1362075"/>
                <a:ext cx="8366125" cy="640080"/>
              </a:xfrm>
              <a:blipFill>
                <a:blip r:embed="rId4"/>
                <a:stretch>
                  <a:fillRect l="-291" t="-8571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61B0D-4F45-4C9A-931A-50F88C03B460}" type="slidenum">
              <a:rPr lang="en-US" smtClean="0"/>
              <a:t>31</a:t>
            </a:fld>
            <a:endParaRPr lang="en-US"/>
          </a:p>
        </p:txBody>
      </p:sp>
      <p:pic>
        <p:nvPicPr>
          <p:cNvPr id="4" name="f3-z6t_xIyw"/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0" y="2377440"/>
            <a:ext cx="4572000" cy="2571750"/>
          </a:xfrm>
          <a:prstGeom prst="rect">
            <a:avLst/>
          </a:prstGeom>
        </p:spPr>
      </p:pic>
      <p:pic>
        <p:nvPicPr>
          <p:cNvPr id="5" name="tgpmXX3xOrk"/>
          <p:cNvPicPr>
            <a:picLocks noRot="1" noChangeAspect="1"/>
          </p:cNvPicPr>
          <p:nvPr>
            <a:videoFile r:link="rId2"/>
          </p:nvPr>
        </p:nvPicPr>
        <p:blipFill>
          <a:blip r:embed="rId6"/>
          <a:stretch>
            <a:fillRect/>
          </a:stretch>
        </p:blipFill>
        <p:spPr>
          <a:xfrm>
            <a:off x="4572000" y="3108960"/>
            <a:ext cx="4572000" cy="25717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68760" y="18288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Naïve: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43600" y="256032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Blocked: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68760" y="493776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≈ 1,020,000</a:t>
            </a:r>
          </a:p>
          <a:p>
            <a:pPr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cache misses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43600" y="566928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≈ 90,000</a:t>
            </a:r>
          </a:p>
          <a:p>
            <a:pPr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cache misses</a:t>
            </a:r>
          </a:p>
        </p:txBody>
      </p:sp>
    </p:spTree>
    <p:extLst>
      <p:ext uri="{BB962C8B-B14F-4D97-AF65-F5344CB8AC3E}">
        <p14:creationId xmlns:p14="http://schemas.microsoft.com/office/powerpoint/2010/main" val="1425382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Anatomy of a Cache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192" y="1362456"/>
            <a:ext cx="8366760" cy="4974336"/>
          </a:xfrm>
        </p:spPr>
        <p:txBody>
          <a:bodyPr>
            <a:normAutofit/>
          </a:bodyPr>
          <a:lstStyle/>
          <a:p>
            <a:r>
              <a:rPr lang="en-US" dirty="0"/>
              <a:t>Cache questions come in a few flavors:</a:t>
            </a:r>
          </a:p>
          <a:p>
            <a:pPr marL="914400" lvl="1" indent="-514350">
              <a:spcBef>
                <a:spcPts val="1800"/>
              </a:spcBef>
              <a:buFont typeface="+mj-lt"/>
              <a:buAutoNum type="arabicParenR"/>
            </a:pPr>
            <a:r>
              <a:rPr lang="en-US" dirty="0"/>
              <a:t>TIO Address Breakdown</a:t>
            </a:r>
          </a:p>
          <a:p>
            <a:pPr marL="914400" lvl="1" indent="-514350">
              <a:spcBef>
                <a:spcPts val="1800"/>
              </a:spcBef>
              <a:buFont typeface="+mj-lt"/>
              <a:buAutoNum type="arabicParenR"/>
            </a:pPr>
            <a:r>
              <a:rPr lang="en-US" dirty="0"/>
              <a:t>For fixed cache parameters, analyze the performance of the given code/sequence</a:t>
            </a:r>
          </a:p>
          <a:p>
            <a:pPr marL="914400" lvl="1" indent="-514350">
              <a:spcBef>
                <a:spcPts val="1800"/>
              </a:spcBef>
              <a:buFont typeface="+mj-lt"/>
              <a:buAutoNum type="arabicParenR"/>
            </a:pPr>
            <a:r>
              <a:rPr lang="en-US" dirty="0"/>
              <a:t>For given code/sequence, how does changing your cache parameters affect performance?</a:t>
            </a:r>
          </a:p>
          <a:p>
            <a:pPr marL="914400" lvl="1" indent="-514350">
              <a:spcBef>
                <a:spcPts val="1800"/>
              </a:spcBef>
              <a:buFont typeface="+mj-lt"/>
              <a:buAutoNum type="arabicParenR"/>
            </a:pPr>
            <a:r>
              <a:rPr lang="en-US" dirty="0"/>
              <a:t>Average Memory Access Time (AMAT)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0BD23-2BC3-401F-8648-2802B6F0A13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5834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 MB address space, 125 cycles to go to memory.  </a:t>
            </a:r>
            <a:br>
              <a:rPr lang="en-US" dirty="0"/>
            </a:br>
            <a:r>
              <a:rPr lang="en-US" dirty="0"/>
              <a:t>Fill in the following table: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Cache Parameters Problem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0BD23-2BC3-401F-8648-2802B6F0A135}" type="slidenum">
              <a:rPr lang="en-US" smtClean="0"/>
              <a:t>33</a:t>
            </a:fld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2468880" y="2743200"/>
          <a:ext cx="4064000" cy="3291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Cache Size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 KB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Block Size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 B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Associativity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4-way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Hit Time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 cycles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Miss Rate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Write</a:t>
                      </a:r>
                      <a:r>
                        <a:rPr lang="en-US" b="1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Policy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Write-through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Replacement</a:t>
                      </a:r>
                      <a:r>
                        <a:rPr lang="en-US" b="1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Policy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LRU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Tag Bits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Index Bits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Offset Bits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AMAT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/>
          </p:nvPr>
        </p:nvGraphicFramePr>
        <p:xfrm>
          <a:off x="4498848" y="4663440"/>
          <a:ext cx="2029968" cy="822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299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4498848" y="5486400"/>
            <a:ext cx="202996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AMAT = </a:t>
            </a:r>
            <a:b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+ 0.2 * 125 = 28</a:t>
            </a:r>
          </a:p>
        </p:txBody>
      </p:sp>
    </p:spTree>
    <p:extLst>
      <p:ext uri="{BB962C8B-B14F-4D97-AF65-F5344CB8AC3E}">
        <p14:creationId xmlns:p14="http://schemas.microsoft.com/office/powerpoint/2010/main" val="179107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Peer Instruction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have a cache of size 2 KB with block size of 128 B.  If our cache has 2 sets, what is its associativity?</a:t>
            </a:r>
          </a:p>
          <a:p>
            <a:pPr lvl="1"/>
            <a:endParaRPr lang="en-US" dirty="0"/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FF9900"/>
                </a:solidFill>
              </a:rPr>
              <a:t>2</a:t>
            </a:r>
            <a:endParaRPr lang="en-US" b="1" baseline="-25000" dirty="0">
              <a:solidFill>
                <a:srgbClr val="FF9900"/>
              </a:solidFill>
              <a:cs typeface="Calibri" panose="020F0502020204030204" pitchFamily="34" charset="0"/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00B050"/>
                </a:solidFill>
              </a:rPr>
              <a:t>4</a:t>
            </a:r>
            <a:endParaRPr lang="en-US" b="1" baseline="-25000" dirty="0">
              <a:solidFill>
                <a:srgbClr val="00B050"/>
              </a:solidFill>
              <a:cs typeface="Calibri" panose="020F0502020204030204" pitchFamily="34" charset="0"/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FF3399"/>
                </a:solidFill>
              </a:rPr>
              <a:t>8</a:t>
            </a:r>
            <a:endParaRPr lang="en-US" b="1" baseline="-25000" dirty="0">
              <a:solidFill>
                <a:srgbClr val="FF3399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00B0F0"/>
                </a:solidFill>
              </a:rPr>
              <a:t>16</a:t>
            </a:r>
            <a:endParaRPr lang="en-US" b="1" baseline="-25000" dirty="0">
              <a:solidFill>
                <a:srgbClr val="00B0F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996633"/>
                </a:solidFill>
              </a:rPr>
              <a:t>We’re lost…</a:t>
            </a:r>
            <a:endParaRPr lang="en-US" b="1" baseline="-25000" dirty="0">
              <a:solidFill>
                <a:srgbClr val="996633"/>
              </a:solidFill>
            </a:endParaRPr>
          </a:p>
          <a:p>
            <a:pPr lvl="2"/>
            <a:endParaRPr lang="en-US" dirty="0"/>
          </a:p>
          <a:p>
            <a:r>
              <a:rPr lang="en-US" dirty="0"/>
              <a:t>If addresses are 16 bits wide, how wide is the Tag field?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61B0D-4F45-4C9A-931A-50F88C03B460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749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Peer Instruction Question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Which of the following cache statements is FALSE?</a:t>
            </a: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FF9900"/>
                </a:solidFill>
              </a:rPr>
              <a:t>We can reduce compulsory misses by decreasing our block size</a:t>
            </a:r>
            <a:endParaRPr lang="en-US" b="1" baseline="-25000" dirty="0">
              <a:solidFill>
                <a:srgbClr val="FF9900"/>
              </a:solidFill>
              <a:cs typeface="Calibri" panose="020F0502020204030204" pitchFamily="34" charset="0"/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00B050"/>
                </a:solidFill>
              </a:rPr>
              <a:t>We can reduce conflict misses by increasing associativity</a:t>
            </a:r>
            <a:endParaRPr lang="en-US" b="1" baseline="-25000" dirty="0">
              <a:solidFill>
                <a:srgbClr val="00B050"/>
              </a:solidFill>
              <a:cs typeface="Calibri" panose="020F0502020204030204" pitchFamily="34" charset="0"/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FF3399"/>
                </a:solidFill>
              </a:rPr>
              <a:t>A write-back cache will save time for code with good temporal locality on writes</a:t>
            </a:r>
            <a:endParaRPr lang="en-US" b="1" baseline="-25000" dirty="0">
              <a:solidFill>
                <a:srgbClr val="FF3399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00B0F0"/>
                </a:solidFill>
              </a:rPr>
              <a:t>A write-through cache will always match data with the memory hierarchy level below it</a:t>
            </a:r>
            <a:endParaRPr lang="en-US" b="1" baseline="-25000" dirty="0">
              <a:solidFill>
                <a:srgbClr val="00B0F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996633"/>
                </a:solidFill>
              </a:rPr>
              <a:t>We’re lost…</a:t>
            </a:r>
            <a:endParaRPr lang="en-US" b="1" baseline="-25000" dirty="0">
              <a:solidFill>
                <a:srgbClr val="996633"/>
              </a:solidFill>
            </a:endParaRP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61B0D-4F45-4C9A-931A-50F88C03B460}" type="slidenum">
              <a:rPr lang="en-US" smtClean="0"/>
              <a:t>35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9D457B0-8776-4DD7-B725-7FE95AFCD40F}"/>
                  </a:ext>
                </a:extLst>
              </p14:cNvPr>
              <p14:cNvContentPartPr/>
              <p14:nvPr/>
            </p14:nvContentPartPr>
            <p14:xfrm>
              <a:off x="749520" y="1888920"/>
              <a:ext cx="588240" cy="5547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9D457B0-8776-4DD7-B725-7FE95AFCD40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40160" y="1879560"/>
                <a:ext cx="606960" cy="573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171831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Code Analysis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tabLst>
                    <a:tab pos="457200" algn="l"/>
                    <a:tab pos="914400" algn="l"/>
                    <a:tab pos="1371600" algn="l"/>
                  </a:tabLst>
                </a:pPr>
                <a:r>
                  <a:rPr lang="en-US" dirty="0"/>
                  <a:t>Assuming the cache starts </a:t>
                </a:r>
                <a:r>
                  <a:rPr lang="en-US" u="sng" dirty="0"/>
                  <a:t>cold</a:t>
                </a:r>
                <a:r>
                  <a:rPr lang="en-US" dirty="0"/>
                  <a:t> (all blocks invalid), calculate the </a:t>
                </a:r>
                <a:r>
                  <a:rPr lang="en-US" b="1" dirty="0"/>
                  <a:t>miss rate</a:t>
                </a:r>
                <a:r>
                  <a:rPr lang="en-US" dirty="0"/>
                  <a:t> for the following loop: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pPr lvl="1">
                  <a:tabLst>
                    <a:tab pos="457200" algn="l"/>
                    <a:tab pos="914400" algn="l"/>
                    <a:tab pos="1371600" algn="l"/>
                  </a:tabLst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b="0" dirty="0"/>
                  <a:t> = 20 bits,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b="0" dirty="0"/>
                  <a:t> </a:t>
                </a:r>
                <a:r>
                  <a:rPr lang="en-US" dirty="0"/>
                  <a:t>= 4 KB,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= 16 B,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 = 4</a:t>
                </a:r>
              </a:p>
              <a:p>
                <a:pPr marL="0" indent="0">
                  <a:spcBef>
                    <a:spcPts val="1200"/>
                  </a:spcBef>
                  <a:buNone/>
                  <a:tabLst>
                    <a:tab pos="457200" algn="l"/>
                    <a:tab pos="914400" algn="l"/>
                    <a:tab pos="1371600" algn="l"/>
                  </a:tabLst>
                </a:pPr>
                <a:r>
                  <a:rPr lang="en-US" sz="2000" dirty="0">
                    <a:latin typeface="Courier New" pitchFamily="49" charset="0"/>
                    <a:cs typeface="Courier New" pitchFamily="49" charset="0"/>
                  </a:rPr>
                  <a:t>	</a:t>
                </a:r>
                <a:r>
                  <a:rPr lang="en-US" sz="2000" b="1" dirty="0">
                    <a:latin typeface="Courier New" pitchFamily="49" charset="0"/>
                    <a:cs typeface="Courier New" pitchFamily="49" charset="0"/>
                  </a:rPr>
                  <a:t>#define </a:t>
                </a:r>
                <a:r>
                  <a:rPr lang="en-US" sz="2000" dirty="0">
                    <a:latin typeface="Courier New" pitchFamily="49" charset="0"/>
                    <a:cs typeface="Courier New" pitchFamily="49" charset="0"/>
                  </a:rPr>
                  <a:t>AR_SIZE 2048</a:t>
                </a:r>
              </a:p>
              <a:p>
                <a:pPr marL="0" indent="0">
                  <a:spcBef>
                    <a:spcPts val="480"/>
                  </a:spcBef>
                  <a:buNone/>
                  <a:tabLst>
                    <a:tab pos="457200" algn="l"/>
                    <a:tab pos="914400" algn="l"/>
                    <a:tab pos="1371600" algn="l"/>
                  </a:tabLst>
                </a:pPr>
                <a:r>
                  <a:rPr lang="en-US" sz="2000" b="1" dirty="0">
                    <a:latin typeface="Courier New" pitchFamily="49" charset="0"/>
                    <a:cs typeface="Courier New" pitchFamily="49" charset="0"/>
                  </a:rPr>
                  <a:t>	</a:t>
                </a:r>
                <a:r>
                  <a:rPr lang="en-US" sz="2000" b="1" dirty="0" err="1">
                    <a:latin typeface="Courier New" pitchFamily="49" charset="0"/>
                    <a:cs typeface="Courier New" pitchFamily="49" charset="0"/>
                  </a:rPr>
                  <a:t>int</a:t>
                </a:r>
                <a:r>
                  <a:rPr lang="en-US" sz="2000" dirty="0">
                    <a:latin typeface="Courier New" pitchFamily="49" charset="0"/>
                    <a:cs typeface="Courier New" pitchFamily="49" charset="0"/>
                  </a:rPr>
                  <a:t> </a:t>
                </a:r>
                <a:r>
                  <a:rPr lang="en-US" sz="2000" dirty="0" err="1">
                    <a:latin typeface="Courier New" pitchFamily="49" charset="0"/>
                    <a:cs typeface="Courier New" pitchFamily="49" charset="0"/>
                  </a:rPr>
                  <a:t>int_ar</a:t>
                </a:r>
                <a:r>
                  <a:rPr lang="en-US" sz="2000" dirty="0">
                    <a:latin typeface="Courier New" pitchFamily="49" charset="0"/>
                    <a:cs typeface="Courier New" pitchFamily="49" charset="0"/>
                  </a:rPr>
                  <a:t>[AR_SIZE], sum=0;     // &amp;</a:t>
                </a:r>
                <a:r>
                  <a:rPr lang="en-US" sz="2000" dirty="0" err="1">
                    <a:latin typeface="Courier New" pitchFamily="49" charset="0"/>
                    <a:cs typeface="Courier New" pitchFamily="49" charset="0"/>
                  </a:rPr>
                  <a:t>int_ar</a:t>
                </a:r>
                <a:r>
                  <a:rPr lang="en-US" sz="2000" dirty="0">
                    <a:latin typeface="Courier New" pitchFamily="49" charset="0"/>
                    <a:cs typeface="Courier New" pitchFamily="49" charset="0"/>
                  </a:rPr>
                  <a:t>=0x80000</a:t>
                </a:r>
              </a:p>
              <a:p>
                <a:pPr marL="0" indent="0">
                  <a:buNone/>
                  <a:tabLst>
                    <a:tab pos="457200" algn="l"/>
                    <a:tab pos="914400" algn="l"/>
                    <a:tab pos="1371600" algn="l"/>
                  </a:tabLst>
                </a:pPr>
                <a:r>
                  <a:rPr lang="en-US" sz="2000" dirty="0">
                    <a:latin typeface="Courier New" pitchFamily="49" charset="0"/>
                    <a:cs typeface="Courier New" pitchFamily="49" charset="0"/>
                  </a:rPr>
                  <a:t>	</a:t>
                </a:r>
                <a:r>
                  <a:rPr lang="en-US" sz="2000" b="1" dirty="0">
                    <a:latin typeface="Courier New" pitchFamily="49" charset="0"/>
                    <a:cs typeface="Courier New" pitchFamily="49" charset="0"/>
                  </a:rPr>
                  <a:t>for </a:t>
                </a:r>
                <a:r>
                  <a:rPr lang="en-US" sz="2000" dirty="0">
                    <a:latin typeface="Courier New" pitchFamily="49" charset="0"/>
                    <a:cs typeface="Courier New" pitchFamily="49" charset="0"/>
                  </a:rPr>
                  <a:t>(</a:t>
                </a:r>
                <a:r>
                  <a:rPr lang="en-US" sz="2000" b="1" dirty="0" err="1">
                    <a:latin typeface="Courier New" pitchFamily="49" charset="0"/>
                    <a:cs typeface="Courier New" pitchFamily="49" charset="0"/>
                  </a:rPr>
                  <a:t>int</a:t>
                </a:r>
                <a:r>
                  <a:rPr lang="en-US" sz="2000" dirty="0">
                    <a:latin typeface="Courier New" pitchFamily="49" charset="0"/>
                    <a:cs typeface="Courier New" pitchFamily="49" charset="0"/>
                  </a:rPr>
                  <a:t> </a:t>
                </a:r>
                <a:r>
                  <a:rPr lang="en-US" sz="2000" dirty="0" err="1">
                    <a:latin typeface="Courier New" pitchFamily="49" charset="0"/>
                    <a:cs typeface="Courier New" pitchFamily="49" charset="0"/>
                  </a:rPr>
                  <a:t>i</a:t>
                </a:r>
                <a:r>
                  <a:rPr lang="en-US" sz="2000" dirty="0">
                    <a:latin typeface="Courier New" pitchFamily="49" charset="0"/>
                    <a:cs typeface="Courier New" pitchFamily="49" charset="0"/>
                  </a:rPr>
                  <a:t>=0; </a:t>
                </a:r>
                <a:r>
                  <a:rPr lang="en-US" sz="2000" dirty="0" err="1">
                    <a:latin typeface="Courier New" pitchFamily="49" charset="0"/>
                    <a:cs typeface="Courier New" pitchFamily="49" charset="0"/>
                  </a:rPr>
                  <a:t>i</a:t>
                </a:r>
                <a:r>
                  <a:rPr lang="en-US" sz="2000" dirty="0">
                    <a:latin typeface="Courier New" pitchFamily="49" charset="0"/>
                    <a:cs typeface="Courier New" pitchFamily="49" charset="0"/>
                  </a:rPr>
                  <a:t>&lt;AR_SIZE; </a:t>
                </a:r>
                <a:r>
                  <a:rPr lang="en-US" sz="2000" dirty="0" err="1">
                    <a:latin typeface="Courier New" pitchFamily="49" charset="0"/>
                    <a:cs typeface="Courier New" pitchFamily="49" charset="0"/>
                  </a:rPr>
                  <a:t>i</a:t>
                </a:r>
                <a:r>
                  <a:rPr lang="en-US" sz="2000" dirty="0">
                    <a:latin typeface="Courier New" pitchFamily="49" charset="0"/>
                    <a:cs typeface="Courier New" pitchFamily="49" charset="0"/>
                  </a:rPr>
                  <a:t>++)</a:t>
                </a:r>
              </a:p>
              <a:p>
                <a:pPr marL="0" indent="0">
                  <a:buNone/>
                  <a:tabLst>
                    <a:tab pos="457200" algn="l"/>
                    <a:tab pos="914400" algn="l"/>
                    <a:tab pos="1371600" algn="l"/>
                  </a:tabLst>
                </a:pPr>
                <a:r>
                  <a:rPr lang="en-US" sz="2000" dirty="0">
                    <a:latin typeface="Courier New" pitchFamily="49" charset="0"/>
                    <a:cs typeface="Courier New" pitchFamily="49" charset="0"/>
                  </a:rPr>
                  <a:t>		sum += </a:t>
                </a:r>
                <a:r>
                  <a:rPr lang="en-US" sz="2000" dirty="0" err="1">
                    <a:latin typeface="Courier New" pitchFamily="49" charset="0"/>
                    <a:cs typeface="Courier New" pitchFamily="49" charset="0"/>
                  </a:rPr>
                  <a:t>int_ar</a:t>
                </a:r>
                <a:r>
                  <a:rPr lang="en-US" sz="2000" dirty="0">
                    <a:latin typeface="Courier New" pitchFamily="49" charset="0"/>
                    <a:cs typeface="Courier New" pitchFamily="49" charset="0"/>
                  </a:rPr>
                  <a:t>[</a:t>
                </a:r>
                <a:r>
                  <a:rPr lang="en-US" sz="2000" dirty="0" err="1">
                    <a:latin typeface="Courier New" pitchFamily="49" charset="0"/>
                    <a:cs typeface="Courier New" pitchFamily="49" charset="0"/>
                  </a:rPr>
                  <a:t>i</a:t>
                </a:r>
                <a:r>
                  <a:rPr lang="en-US" sz="2000" dirty="0">
                    <a:latin typeface="Courier New" pitchFamily="49" charset="0"/>
                    <a:cs typeface="Courier New" pitchFamily="49" charset="0"/>
                  </a:rPr>
                  <a:t>];</a:t>
                </a:r>
              </a:p>
              <a:p>
                <a:pPr marL="0" indent="0">
                  <a:buNone/>
                  <a:tabLst>
                    <a:tab pos="457200" algn="l"/>
                    <a:tab pos="914400" algn="l"/>
                    <a:tab pos="1371600" algn="l"/>
                  </a:tabLst>
                </a:pPr>
                <a:r>
                  <a:rPr lang="en-US" sz="2000" dirty="0">
                    <a:latin typeface="Courier New" pitchFamily="49" charset="0"/>
                    <a:cs typeface="Courier New" pitchFamily="49" charset="0"/>
                  </a:rPr>
                  <a:t>	</a:t>
                </a:r>
                <a:r>
                  <a:rPr lang="en-US" sz="2000" b="1" dirty="0">
                    <a:latin typeface="Courier New" pitchFamily="49" charset="0"/>
                    <a:cs typeface="Courier New" pitchFamily="49" charset="0"/>
                  </a:rPr>
                  <a:t>for </a:t>
                </a:r>
                <a:r>
                  <a:rPr lang="en-US" sz="2000" dirty="0">
                    <a:latin typeface="Courier New" pitchFamily="49" charset="0"/>
                    <a:cs typeface="Courier New" pitchFamily="49" charset="0"/>
                  </a:rPr>
                  <a:t>(</a:t>
                </a:r>
                <a:r>
                  <a:rPr lang="en-US" sz="2000" b="1" dirty="0" err="1">
                    <a:latin typeface="Courier New" pitchFamily="49" charset="0"/>
                    <a:cs typeface="Courier New" pitchFamily="49" charset="0"/>
                  </a:rPr>
                  <a:t>int</a:t>
                </a:r>
                <a:r>
                  <a:rPr lang="en-US" sz="2000" dirty="0">
                    <a:latin typeface="Courier New" pitchFamily="49" charset="0"/>
                    <a:cs typeface="Courier New" pitchFamily="49" charset="0"/>
                  </a:rPr>
                  <a:t> j=AR_SIZE-1; j&gt;=0; j--)</a:t>
                </a:r>
              </a:p>
              <a:p>
                <a:pPr marL="0" indent="0">
                  <a:buNone/>
                  <a:tabLst>
                    <a:tab pos="457200" algn="l"/>
                    <a:tab pos="914400" algn="l"/>
                    <a:tab pos="1371600" algn="l"/>
                  </a:tabLst>
                </a:pPr>
                <a:r>
                  <a:rPr lang="en-US" sz="2000" dirty="0">
                    <a:latin typeface="Courier New" pitchFamily="49" charset="0"/>
                    <a:cs typeface="Courier New" pitchFamily="49" charset="0"/>
                  </a:rPr>
                  <a:t>      sum += </a:t>
                </a:r>
                <a:r>
                  <a:rPr lang="en-US" sz="2000" dirty="0" err="1">
                    <a:latin typeface="Courier New" pitchFamily="49" charset="0"/>
                    <a:cs typeface="Courier New" pitchFamily="49" charset="0"/>
                  </a:rPr>
                  <a:t>int_ar</a:t>
                </a:r>
                <a:r>
                  <a:rPr lang="en-US" sz="2000" dirty="0">
                    <a:latin typeface="Courier New" pitchFamily="49" charset="0"/>
                    <a:cs typeface="Courier New" pitchFamily="49" charset="0"/>
                  </a:rPr>
                  <a:t>[</a:t>
                </a:r>
                <a:r>
                  <a:rPr lang="en-US" sz="2000" dirty="0" err="1">
                    <a:latin typeface="Courier New" pitchFamily="49" charset="0"/>
                    <a:cs typeface="Courier New" pitchFamily="49" charset="0"/>
                  </a:rPr>
                  <a:t>i</a:t>
                </a:r>
                <a:r>
                  <a:rPr lang="en-US" sz="2000" dirty="0">
                    <a:latin typeface="Courier New" pitchFamily="49" charset="0"/>
                    <a:cs typeface="Courier New" pitchFamily="49" charset="0"/>
                  </a:rPr>
                  <a:t>];</a:t>
                </a:r>
              </a:p>
              <a:p>
                <a:pPr marL="0" indent="0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291" t="-1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0BD23-2BC3-401F-8648-2802B6F0A13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7502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Code Analysis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tabLst>
                    <a:tab pos="457200" algn="l"/>
                    <a:tab pos="914400" algn="l"/>
                    <a:tab pos="1371600" algn="l"/>
                  </a:tabLst>
                </a:pPr>
                <a:r>
                  <a:rPr lang="en-US" dirty="0"/>
                  <a:t>Assuming the cache starts </a:t>
                </a:r>
                <a:r>
                  <a:rPr lang="en-US" u="sng" dirty="0"/>
                  <a:t>cold</a:t>
                </a:r>
                <a:r>
                  <a:rPr lang="en-US" dirty="0"/>
                  <a:t> (all blocks invalid), calculate the </a:t>
                </a:r>
                <a:r>
                  <a:rPr lang="en-US" b="1" dirty="0"/>
                  <a:t>miss rate</a:t>
                </a:r>
                <a:r>
                  <a:rPr lang="en-US" dirty="0"/>
                  <a:t> for the following loop: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pPr lvl="1">
                  <a:tabLst>
                    <a:tab pos="457200" algn="l"/>
                    <a:tab pos="914400" algn="l"/>
                    <a:tab pos="1371600" algn="l"/>
                  </a:tabLst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b="0" dirty="0"/>
                  <a:t> = 20 bits,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b="0" dirty="0"/>
                  <a:t> </a:t>
                </a:r>
                <a:r>
                  <a:rPr lang="en-US" dirty="0"/>
                  <a:t>= 4 KB,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= 16 B,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 = 4</a:t>
                </a:r>
              </a:p>
              <a:p>
                <a:pPr marL="0" indent="0">
                  <a:spcBef>
                    <a:spcPts val="1200"/>
                  </a:spcBef>
                  <a:buNone/>
                  <a:tabLst>
                    <a:tab pos="457200" algn="l"/>
                    <a:tab pos="914400" algn="l"/>
                    <a:tab pos="1371600" algn="l"/>
                  </a:tabLst>
                </a:pPr>
                <a:r>
                  <a:rPr lang="en-US" sz="2000" dirty="0">
                    <a:latin typeface="Courier New" pitchFamily="49" charset="0"/>
                    <a:cs typeface="Courier New" pitchFamily="49" charset="0"/>
                  </a:rPr>
                  <a:t>	</a:t>
                </a:r>
                <a:r>
                  <a:rPr lang="en-US" sz="2000" b="1" dirty="0">
                    <a:latin typeface="Courier New" pitchFamily="49" charset="0"/>
                    <a:cs typeface="Courier New" pitchFamily="49" charset="0"/>
                  </a:rPr>
                  <a:t>#define </a:t>
                </a:r>
                <a:r>
                  <a:rPr lang="en-US" sz="2000" dirty="0">
                    <a:latin typeface="Courier New" pitchFamily="49" charset="0"/>
                    <a:cs typeface="Courier New" pitchFamily="49" charset="0"/>
                  </a:rPr>
                  <a:t>AR_SIZE 2048</a:t>
                </a:r>
              </a:p>
              <a:p>
                <a:pPr marL="0" indent="0">
                  <a:spcBef>
                    <a:spcPts val="480"/>
                  </a:spcBef>
                  <a:buNone/>
                  <a:tabLst>
                    <a:tab pos="457200" algn="l"/>
                    <a:tab pos="914400" algn="l"/>
                    <a:tab pos="1371600" algn="l"/>
                  </a:tabLst>
                </a:pPr>
                <a:r>
                  <a:rPr lang="en-US" sz="2000" b="1" dirty="0">
                    <a:latin typeface="Courier New" pitchFamily="49" charset="0"/>
                    <a:cs typeface="Courier New" pitchFamily="49" charset="0"/>
                  </a:rPr>
                  <a:t>	</a:t>
                </a:r>
                <a:r>
                  <a:rPr lang="en-US" sz="2000" b="1" dirty="0" err="1">
                    <a:latin typeface="Courier New" pitchFamily="49" charset="0"/>
                    <a:cs typeface="Courier New" pitchFamily="49" charset="0"/>
                  </a:rPr>
                  <a:t>int</a:t>
                </a:r>
                <a:r>
                  <a:rPr lang="en-US" sz="2000" dirty="0">
                    <a:latin typeface="Courier New" pitchFamily="49" charset="0"/>
                    <a:cs typeface="Courier New" pitchFamily="49" charset="0"/>
                  </a:rPr>
                  <a:t> </a:t>
                </a:r>
                <a:r>
                  <a:rPr lang="en-US" sz="2000" dirty="0" err="1">
                    <a:latin typeface="Courier New" pitchFamily="49" charset="0"/>
                    <a:cs typeface="Courier New" pitchFamily="49" charset="0"/>
                  </a:rPr>
                  <a:t>int_ar</a:t>
                </a:r>
                <a:r>
                  <a:rPr lang="en-US" sz="2000" dirty="0">
                    <a:latin typeface="Courier New" pitchFamily="49" charset="0"/>
                    <a:cs typeface="Courier New" pitchFamily="49" charset="0"/>
                  </a:rPr>
                  <a:t>[AR_SIZE], sum=0;     // &amp;</a:t>
                </a:r>
                <a:r>
                  <a:rPr lang="en-US" sz="2000" dirty="0" err="1">
                    <a:latin typeface="Courier New" pitchFamily="49" charset="0"/>
                    <a:cs typeface="Courier New" pitchFamily="49" charset="0"/>
                  </a:rPr>
                  <a:t>int_ar</a:t>
                </a:r>
                <a:r>
                  <a:rPr lang="en-US" sz="2000" dirty="0">
                    <a:latin typeface="Courier New" pitchFamily="49" charset="0"/>
                    <a:cs typeface="Courier New" pitchFamily="49" charset="0"/>
                  </a:rPr>
                  <a:t>=0x80000</a:t>
                </a:r>
              </a:p>
              <a:p>
                <a:pPr marL="0" indent="0">
                  <a:buNone/>
                  <a:tabLst>
                    <a:tab pos="457200" algn="l"/>
                    <a:tab pos="914400" algn="l"/>
                    <a:tab pos="1371600" algn="l"/>
                  </a:tabLst>
                </a:pPr>
                <a:r>
                  <a:rPr lang="en-US" sz="2000" dirty="0">
                    <a:latin typeface="Courier New" pitchFamily="49" charset="0"/>
                    <a:cs typeface="Courier New" pitchFamily="49" charset="0"/>
                  </a:rPr>
                  <a:t>	</a:t>
                </a:r>
                <a:r>
                  <a:rPr lang="en-US" sz="2000" b="1" dirty="0">
                    <a:latin typeface="Courier New" pitchFamily="49" charset="0"/>
                    <a:cs typeface="Courier New" pitchFamily="49" charset="0"/>
                  </a:rPr>
                  <a:t>for </a:t>
                </a:r>
                <a:r>
                  <a:rPr lang="en-US" sz="2000" dirty="0">
                    <a:latin typeface="Courier New" pitchFamily="49" charset="0"/>
                    <a:cs typeface="Courier New" pitchFamily="49" charset="0"/>
                  </a:rPr>
                  <a:t>(</a:t>
                </a:r>
                <a:r>
                  <a:rPr lang="en-US" sz="2000" b="1" dirty="0" err="1">
                    <a:latin typeface="Courier New" pitchFamily="49" charset="0"/>
                    <a:cs typeface="Courier New" pitchFamily="49" charset="0"/>
                  </a:rPr>
                  <a:t>int</a:t>
                </a:r>
                <a:r>
                  <a:rPr lang="en-US" sz="2000" dirty="0">
                    <a:latin typeface="Courier New" pitchFamily="49" charset="0"/>
                    <a:cs typeface="Courier New" pitchFamily="49" charset="0"/>
                  </a:rPr>
                  <a:t> </a:t>
                </a:r>
                <a:r>
                  <a:rPr lang="en-US" sz="2000" dirty="0" err="1">
                    <a:latin typeface="Courier New" pitchFamily="49" charset="0"/>
                    <a:cs typeface="Courier New" pitchFamily="49" charset="0"/>
                  </a:rPr>
                  <a:t>i</a:t>
                </a:r>
                <a:r>
                  <a:rPr lang="en-US" sz="2000" dirty="0">
                    <a:latin typeface="Courier New" pitchFamily="49" charset="0"/>
                    <a:cs typeface="Courier New" pitchFamily="49" charset="0"/>
                  </a:rPr>
                  <a:t>=0; </a:t>
                </a:r>
                <a:r>
                  <a:rPr lang="en-US" sz="2000" dirty="0" err="1">
                    <a:latin typeface="Courier New" pitchFamily="49" charset="0"/>
                    <a:cs typeface="Courier New" pitchFamily="49" charset="0"/>
                  </a:rPr>
                  <a:t>i</a:t>
                </a:r>
                <a:r>
                  <a:rPr lang="en-US" sz="2000" dirty="0">
                    <a:latin typeface="Courier New" pitchFamily="49" charset="0"/>
                    <a:cs typeface="Courier New" pitchFamily="49" charset="0"/>
                  </a:rPr>
                  <a:t>&lt;AR_SIZE; </a:t>
                </a:r>
                <a:r>
                  <a:rPr lang="en-US" sz="2000" dirty="0" err="1">
                    <a:latin typeface="Courier New" pitchFamily="49" charset="0"/>
                    <a:cs typeface="Courier New" pitchFamily="49" charset="0"/>
                  </a:rPr>
                  <a:t>i</a:t>
                </a:r>
                <a:r>
                  <a:rPr lang="en-US" sz="2000" dirty="0">
                    <a:latin typeface="Courier New" pitchFamily="49" charset="0"/>
                    <a:cs typeface="Courier New" pitchFamily="49" charset="0"/>
                  </a:rPr>
                  <a:t>++)</a:t>
                </a:r>
              </a:p>
              <a:p>
                <a:pPr marL="0" indent="0">
                  <a:buNone/>
                  <a:tabLst>
                    <a:tab pos="457200" algn="l"/>
                    <a:tab pos="914400" algn="l"/>
                    <a:tab pos="1371600" algn="l"/>
                  </a:tabLst>
                </a:pPr>
                <a:r>
                  <a:rPr lang="en-US" sz="2000" dirty="0">
                    <a:latin typeface="Courier New" pitchFamily="49" charset="0"/>
                    <a:cs typeface="Courier New" pitchFamily="49" charset="0"/>
                  </a:rPr>
                  <a:t>		sum += </a:t>
                </a:r>
                <a:r>
                  <a:rPr lang="en-US" sz="2000" dirty="0" err="1">
                    <a:latin typeface="Courier New" pitchFamily="49" charset="0"/>
                    <a:cs typeface="Courier New" pitchFamily="49" charset="0"/>
                  </a:rPr>
                  <a:t>int_ar</a:t>
                </a:r>
                <a:r>
                  <a:rPr lang="en-US" sz="2000" dirty="0">
                    <a:latin typeface="Courier New" pitchFamily="49" charset="0"/>
                    <a:cs typeface="Courier New" pitchFamily="49" charset="0"/>
                  </a:rPr>
                  <a:t>[</a:t>
                </a:r>
                <a:r>
                  <a:rPr lang="en-US" sz="2000" dirty="0" err="1">
                    <a:latin typeface="Courier New" pitchFamily="49" charset="0"/>
                    <a:cs typeface="Courier New" pitchFamily="49" charset="0"/>
                  </a:rPr>
                  <a:t>i</a:t>
                </a:r>
                <a:r>
                  <a:rPr lang="en-US" sz="2000" dirty="0">
                    <a:latin typeface="Courier New" pitchFamily="49" charset="0"/>
                    <a:cs typeface="Courier New" pitchFamily="49" charset="0"/>
                  </a:rPr>
                  <a:t>];</a:t>
                </a:r>
              </a:p>
              <a:p>
                <a:pPr marL="0" indent="0">
                  <a:buNone/>
                  <a:tabLst>
                    <a:tab pos="457200" algn="l"/>
                    <a:tab pos="914400" algn="l"/>
                    <a:tab pos="1371600" algn="l"/>
                  </a:tabLst>
                </a:pPr>
                <a:r>
                  <a:rPr lang="en-US" sz="2000" dirty="0">
                    <a:latin typeface="Courier New" pitchFamily="49" charset="0"/>
                    <a:cs typeface="Courier New" pitchFamily="49" charset="0"/>
                  </a:rPr>
                  <a:t>	</a:t>
                </a:r>
                <a:r>
                  <a:rPr lang="en-US" sz="2000" b="1" dirty="0">
                    <a:latin typeface="Courier New" pitchFamily="49" charset="0"/>
                    <a:cs typeface="Courier New" pitchFamily="49" charset="0"/>
                  </a:rPr>
                  <a:t>for </a:t>
                </a:r>
                <a:r>
                  <a:rPr lang="en-US" sz="2000" dirty="0">
                    <a:latin typeface="Courier New" pitchFamily="49" charset="0"/>
                    <a:cs typeface="Courier New" pitchFamily="49" charset="0"/>
                  </a:rPr>
                  <a:t>(</a:t>
                </a:r>
                <a:r>
                  <a:rPr lang="en-US" sz="2000" b="1" dirty="0" err="1">
                    <a:latin typeface="Courier New" pitchFamily="49" charset="0"/>
                    <a:cs typeface="Courier New" pitchFamily="49" charset="0"/>
                  </a:rPr>
                  <a:t>int</a:t>
                </a:r>
                <a:r>
                  <a:rPr lang="en-US" sz="2000" dirty="0">
                    <a:latin typeface="Courier New" pitchFamily="49" charset="0"/>
                    <a:cs typeface="Courier New" pitchFamily="49" charset="0"/>
                  </a:rPr>
                  <a:t> j=AR_SIZE-1; j&gt;=0; j--)</a:t>
                </a:r>
              </a:p>
              <a:p>
                <a:pPr marL="0" indent="0">
                  <a:buNone/>
                  <a:tabLst>
                    <a:tab pos="457200" algn="l"/>
                    <a:tab pos="914400" algn="l"/>
                    <a:tab pos="1371600" algn="l"/>
                  </a:tabLst>
                </a:pPr>
                <a:r>
                  <a:rPr lang="en-US" sz="2000" dirty="0">
                    <a:latin typeface="Courier New" pitchFamily="49" charset="0"/>
                    <a:cs typeface="Courier New" pitchFamily="49" charset="0"/>
                  </a:rPr>
                  <a:t>      sum += </a:t>
                </a:r>
                <a:r>
                  <a:rPr lang="en-US" sz="2000" dirty="0" err="1">
                    <a:latin typeface="Courier New" pitchFamily="49" charset="0"/>
                    <a:cs typeface="Courier New" pitchFamily="49" charset="0"/>
                  </a:rPr>
                  <a:t>int_ar</a:t>
                </a:r>
                <a:r>
                  <a:rPr lang="en-US" sz="2000" dirty="0">
                    <a:latin typeface="Courier New" pitchFamily="49" charset="0"/>
                    <a:cs typeface="Courier New" pitchFamily="49" charset="0"/>
                  </a:rPr>
                  <a:t>[</a:t>
                </a:r>
                <a:r>
                  <a:rPr lang="en-US" sz="2000" dirty="0" err="1">
                    <a:latin typeface="Courier New" pitchFamily="49" charset="0"/>
                    <a:cs typeface="Courier New" pitchFamily="49" charset="0"/>
                  </a:rPr>
                  <a:t>i</a:t>
                </a:r>
                <a:r>
                  <a:rPr lang="en-US" sz="2000" dirty="0">
                    <a:latin typeface="Courier New" pitchFamily="49" charset="0"/>
                    <a:cs typeface="Courier New" pitchFamily="49" charset="0"/>
                  </a:rPr>
                  <a:t>];</a:t>
                </a:r>
              </a:p>
              <a:p>
                <a:pPr marL="0" indent="0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291" t="-1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0BD23-2BC3-401F-8648-2802B6F0A135}" type="slidenum">
              <a:rPr lang="en-US" smtClean="0"/>
              <a:t>37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126000" y="2578320"/>
              <a:ext cx="8992800" cy="312660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8440" y="2571840"/>
                <a:ext cx="9010080" cy="313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/>
              <p14:cNvContentPartPr/>
              <p14:nvPr/>
            </p14:nvContentPartPr>
            <p14:xfrm>
              <a:off x="71280" y="330480"/>
              <a:ext cx="9014400" cy="646128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6240" y="320400"/>
                <a:ext cx="9030960" cy="6475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4903561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FBA28-F4E7-4340-87FA-348F0ABB1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Suggested 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EE3A4B-9426-464B-8F0C-4AF8A1845D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CS:APP 3</a:t>
            </a:r>
            <a:r>
              <a:rPr lang="en-US" baseline="30000" dirty="0"/>
              <a:t>rd</a:t>
            </a:r>
            <a:endParaRPr lang="en-US" dirty="0"/>
          </a:p>
          <a:p>
            <a:pPr lvl="1"/>
            <a:r>
              <a:rPr lang="en-US" dirty="0"/>
              <a:t>Practice Problems 6.12-15</a:t>
            </a:r>
          </a:p>
          <a:p>
            <a:r>
              <a:rPr lang="en-US" dirty="0"/>
              <a:t>AU16 Final Question F5</a:t>
            </a:r>
          </a:p>
        </p:txBody>
      </p:sp>
    </p:spTree>
    <p:extLst>
      <p:ext uri="{BB962C8B-B14F-4D97-AF65-F5344CB8AC3E}">
        <p14:creationId xmlns:p14="http://schemas.microsoft.com/office/powerpoint/2010/main" val="261282757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About Your Machine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Linux:</a:t>
            </a: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lscpu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/>
              <a:t>ls /sys/devices/system/</a:t>
            </a:r>
            <a:r>
              <a:rPr lang="en-US" dirty="0" err="1"/>
              <a:t>cpu</a:t>
            </a:r>
            <a:r>
              <a:rPr lang="en-US" dirty="0"/>
              <a:t>/cpu0/cache/index0/</a:t>
            </a:r>
          </a:p>
          <a:p>
            <a:pPr lvl="2"/>
            <a:r>
              <a:rPr lang="en-US" u="sng" dirty="0"/>
              <a:t>Ex</a:t>
            </a:r>
            <a:r>
              <a:rPr lang="en-US" dirty="0"/>
              <a:t>:  cat /sys/devices/system/</a:t>
            </a:r>
            <a:r>
              <a:rPr lang="en-US" dirty="0" err="1"/>
              <a:t>cpu</a:t>
            </a:r>
            <a:r>
              <a:rPr lang="en-US" dirty="0"/>
              <a:t>/cpu0/cache/index*/size</a:t>
            </a:r>
          </a:p>
          <a:p>
            <a:r>
              <a:rPr lang="en-US" b="1" dirty="0"/>
              <a:t>Windows: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wmic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memcache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get &lt;query&gt;  </a:t>
            </a:r>
            <a:r>
              <a:rPr lang="en-US" dirty="0"/>
              <a:t>(all values in KB)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u="sng" dirty="0"/>
              <a:t>Ex</a:t>
            </a:r>
            <a:r>
              <a:rPr lang="en-US" dirty="0"/>
              <a:t>: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wmic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memcache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get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MaxCacheSize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/>
              <a:t>Modern processor specs:  </a:t>
            </a:r>
            <a:r>
              <a:rPr lang="en-US" dirty="0">
                <a:hlinkClick r:id="rId3"/>
              </a:rPr>
              <a:t>http://www.7-cpu.com/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61B0D-4F45-4C9A-931A-50F88C03B460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87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  <p:custDataLst>
                  <p:tags r:id="rId1"/>
                </p:custDataLst>
              </p:nvPr>
            </p:nvSpPr>
            <p:spPr/>
            <p:txBody>
              <a:bodyPr/>
              <a:lstStyle/>
              <a:p>
                <a:r>
                  <a:rPr lang="en-US" dirty="0"/>
                  <a:t>General Cache Organization 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  <p:custDataLst>
                  <p:tags r:id="rId53"/>
                </p:custDataLst>
              </p:nvPr>
            </p:nvSpPr>
            <p:spPr>
              <a:blipFill>
                <a:blip r:embed="rId54"/>
                <a:stretch>
                  <a:fillRect l="-2248" t="-4000" b="-22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Slide Number Placeholder 51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8" name="AutoShape 16"/>
          <p:cNvSpPr>
            <a:spLocks/>
          </p:cNvSpPr>
          <p:nvPr>
            <p:custDataLst>
              <p:tags r:id="rId3"/>
            </p:custDataLst>
          </p:nvPr>
        </p:nvSpPr>
        <p:spPr bwMode="auto">
          <a:xfrm rot="5400000">
            <a:off x="4114801" y="-495835"/>
            <a:ext cx="228600" cy="4648201"/>
          </a:xfrm>
          <a:prstGeom prst="leftBrace">
            <a:avLst>
              <a:gd name="adj1" fmla="val 7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grpSp>
        <p:nvGrpSpPr>
          <p:cNvPr id="3" name="Group 79"/>
          <p:cNvGrpSpPr/>
          <p:nvPr>
            <p:custDataLst>
              <p:tags r:id="rId4"/>
            </p:custDataLst>
          </p:nvPr>
        </p:nvGrpSpPr>
        <p:grpSpPr>
          <a:xfrm>
            <a:off x="1905000" y="2078999"/>
            <a:ext cx="4648200" cy="492484"/>
            <a:chOff x="1637766" y="1995289"/>
            <a:chExt cx="4648200" cy="492484"/>
          </a:xfrm>
        </p:grpSpPr>
        <p:sp>
          <p:nvSpPr>
            <p:cNvPr id="34" name="Rectangle 33"/>
            <p:cNvSpPr/>
            <p:nvPr>
              <p:custDataLst>
                <p:tags r:id="rId46"/>
              </p:custDataLst>
            </p:nvPr>
          </p:nvSpPr>
          <p:spPr bwMode="auto">
            <a:xfrm>
              <a:off x="1637766" y="1995289"/>
              <a:ext cx="4648200" cy="49248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35" name="Rectangle 34"/>
            <p:cNvSpPr/>
            <p:nvPr>
              <p:custDataLst>
                <p:tags r:id="rId47"/>
              </p:custDataLst>
            </p:nvPr>
          </p:nvSpPr>
          <p:spPr bwMode="auto">
            <a:xfrm>
              <a:off x="1784795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36" name="Rectangle 35"/>
            <p:cNvSpPr/>
            <p:nvPr>
              <p:custDataLst>
                <p:tags r:id="rId48"/>
              </p:custDataLst>
            </p:nvPr>
          </p:nvSpPr>
          <p:spPr bwMode="auto">
            <a:xfrm>
              <a:off x="3048000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cxnSp>
          <p:nvCxnSpPr>
            <p:cNvPr id="38" name="Straight Connector 37"/>
            <p:cNvCxnSpPr/>
            <p:nvPr>
              <p:custDataLst>
                <p:tags r:id="rId49"/>
              </p:custDataLst>
            </p:nvPr>
          </p:nvCxnSpPr>
          <p:spPr bwMode="auto">
            <a:xfrm>
              <a:off x="4349839" y="2254873"/>
              <a:ext cx="609600" cy="1588"/>
            </a:xfrm>
            <a:prstGeom prst="line">
              <a:avLst/>
            </a:prstGeom>
            <a:noFill/>
            <a:ln w="76200" cap="rnd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7" name="Rectangle 36"/>
            <p:cNvSpPr/>
            <p:nvPr>
              <p:custDataLst>
                <p:tags r:id="rId50"/>
              </p:custDataLst>
            </p:nvPr>
          </p:nvSpPr>
          <p:spPr bwMode="auto">
            <a:xfrm>
              <a:off x="4953000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cxnSp>
        <p:nvCxnSpPr>
          <p:cNvPr id="45" name="Straight Connector 44"/>
          <p:cNvCxnSpPr/>
          <p:nvPr>
            <p:custDataLst>
              <p:tags r:id="rId5"/>
            </p:custDataLst>
          </p:nvPr>
        </p:nvCxnSpPr>
        <p:spPr bwMode="auto">
          <a:xfrm>
            <a:off x="2133600" y="4019283"/>
            <a:ext cx="4267200" cy="11116"/>
          </a:xfrm>
          <a:prstGeom prst="line">
            <a:avLst/>
          </a:prstGeom>
          <a:noFill/>
          <a:ln w="7620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54" name="AutoShape 16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1524000" y="2067735"/>
            <a:ext cx="228600" cy="2732865"/>
          </a:xfrm>
          <a:prstGeom prst="leftBrace">
            <a:avLst>
              <a:gd name="adj1" fmla="val 7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2918741" y="1362456"/>
                <a:ext cx="259346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000" dirty="0">
                    <a:latin typeface="Calibri" pitchFamily="34" charset="0"/>
                  </a:rPr>
                  <a:t> = blocks/lines per set</a:t>
                </a: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5"/>
                </p:custDataLst>
              </p:nvPr>
            </p:nvSpPr>
            <p:spPr>
              <a:xfrm>
                <a:off x="2918741" y="1362456"/>
                <a:ext cx="2593467" cy="400110"/>
              </a:xfrm>
              <a:prstGeom prst="rect">
                <a:avLst/>
              </a:prstGeom>
              <a:blipFill rotWithShape="0">
                <a:blip r:embed="rId56"/>
                <a:stretch>
                  <a:fillRect t="-9231" r="-2353" b="-26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>
                <p:custDataLst>
                  <p:tags r:id="rId8"/>
                </p:custDataLst>
              </p:nvPr>
            </p:nvSpPr>
            <p:spPr>
              <a:xfrm>
                <a:off x="335424" y="3221999"/>
                <a:ext cx="1170962" cy="7134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000" dirty="0">
                    <a:latin typeface="Calibri" pitchFamily="34" charset="0"/>
                  </a:rPr>
                  <a:t> = # sets</a:t>
                </a:r>
              </a:p>
              <a:p>
                <a:r>
                  <a:rPr lang="en-US" sz="2000" dirty="0">
                    <a:latin typeface="Calibri" pitchFamily="34" charset="0"/>
                  </a:rPr>
                  <a:t>  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sup>
                    </m:sSup>
                  </m:oMath>
                </a14:m>
                <a:endParaRPr lang="en-US" sz="2000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7"/>
                </p:custDataLst>
              </p:nvPr>
            </p:nvSpPr>
            <p:spPr>
              <a:xfrm>
                <a:off x="335424" y="3221999"/>
                <a:ext cx="1170962" cy="713400"/>
              </a:xfrm>
              <a:prstGeom prst="rect">
                <a:avLst/>
              </a:prstGeom>
              <a:blipFill rotWithShape="0">
                <a:blip r:embed="rId58"/>
                <a:stretch>
                  <a:fillRect t="-5128" r="-4688" b="-136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Straight Connector 58"/>
          <p:cNvCxnSpPr/>
          <p:nvPr>
            <p:custDataLst>
              <p:tags r:id="rId9"/>
            </p:custDataLst>
          </p:nvPr>
        </p:nvCxnSpPr>
        <p:spPr bwMode="auto">
          <a:xfrm flipV="1">
            <a:off x="6553200" y="1883179"/>
            <a:ext cx="606544" cy="19423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sp>
        <p:nvSpPr>
          <p:cNvPr id="61" name="TextBox 60"/>
          <p:cNvSpPr txBox="1"/>
          <p:nvPr>
            <p:custDataLst>
              <p:tags r:id="rId10"/>
            </p:custDataLst>
          </p:nvPr>
        </p:nvSpPr>
        <p:spPr>
          <a:xfrm>
            <a:off x="7139052" y="1677657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</a:rPr>
              <a:t>set</a:t>
            </a:r>
          </a:p>
        </p:txBody>
      </p:sp>
      <p:cxnSp>
        <p:nvCxnSpPr>
          <p:cNvPr id="62" name="Straight Connector 61"/>
          <p:cNvCxnSpPr/>
          <p:nvPr>
            <p:custDataLst>
              <p:tags r:id="rId11"/>
            </p:custDataLst>
          </p:nvPr>
        </p:nvCxnSpPr>
        <p:spPr bwMode="auto">
          <a:xfrm>
            <a:off x="6400800" y="2475446"/>
            <a:ext cx="758944" cy="217937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sp>
        <p:nvSpPr>
          <p:cNvPr id="63" name="TextBox 62"/>
          <p:cNvSpPr txBox="1"/>
          <p:nvPr>
            <p:custDataLst>
              <p:tags r:id="rId12"/>
            </p:custDataLst>
          </p:nvPr>
        </p:nvSpPr>
        <p:spPr>
          <a:xfrm>
            <a:off x="7157875" y="2497326"/>
            <a:ext cx="18958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</a:rPr>
              <a:t>“line” </a:t>
            </a:r>
            <a:r>
              <a:rPr lang="en-US" dirty="0">
                <a:latin typeface="Calibri" pitchFamily="34" charset="0"/>
              </a:rPr>
              <a:t>(block plus</a:t>
            </a:r>
            <a:br>
              <a:rPr lang="en-US" dirty="0">
                <a:latin typeface="Calibri" pitchFamily="34" charset="0"/>
              </a:rPr>
            </a:br>
            <a:r>
              <a:rPr lang="en-US" dirty="0">
                <a:latin typeface="Calibri" pitchFamily="34" charset="0"/>
              </a:rPr>
              <a:t>management bits)</a:t>
            </a:r>
            <a:endParaRPr lang="en-US" sz="1800" dirty="0">
              <a:latin typeface="Calibri" pitchFamily="34" charset="0"/>
            </a:endParaRPr>
          </a:p>
        </p:txBody>
      </p:sp>
      <p:grpSp>
        <p:nvGrpSpPr>
          <p:cNvPr id="4" name="Group 80"/>
          <p:cNvGrpSpPr/>
          <p:nvPr>
            <p:custDataLst>
              <p:tags r:id="rId13"/>
            </p:custDataLst>
          </p:nvPr>
        </p:nvGrpSpPr>
        <p:grpSpPr>
          <a:xfrm>
            <a:off x="1905000" y="2647683"/>
            <a:ext cx="4648200" cy="492484"/>
            <a:chOff x="1637766" y="1995289"/>
            <a:chExt cx="4648200" cy="492484"/>
          </a:xfrm>
        </p:grpSpPr>
        <p:sp>
          <p:nvSpPr>
            <p:cNvPr id="82" name="Rectangle 81"/>
            <p:cNvSpPr/>
            <p:nvPr>
              <p:custDataLst>
                <p:tags r:id="rId41"/>
              </p:custDataLst>
            </p:nvPr>
          </p:nvSpPr>
          <p:spPr bwMode="auto">
            <a:xfrm>
              <a:off x="1637766" y="1995289"/>
              <a:ext cx="4648200" cy="49248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83" name="Rectangle 82"/>
            <p:cNvSpPr/>
            <p:nvPr>
              <p:custDataLst>
                <p:tags r:id="rId42"/>
              </p:custDataLst>
            </p:nvPr>
          </p:nvSpPr>
          <p:spPr bwMode="auto">
            <a:xfrm>
              <a:off x="1784795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84" name="Rectangle 83"/>
            <p:cNvSpPr/>
            <p:nvPr>
              <p:custDataLst>
                <p:tags r:id="rId43"/>
              </p:custDataLst>
            </p:nvPr>
          </p:nvSpPr>
          <p:spPr bwMode="auto">
            <a:xfrm>
              <a:off x="3048000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cxnSp>
          <p:nvCxnSpPr>
            <p:cNvPr id="86" name="Straight Connector 85"/>
            <p:cNvCxnSpPr/>
            <p:nvPr>
              <p:custDataLst>
                <p:tags r:id="rId44"/>
              </p:custDataLst>
            </p:nvPr>
          </p:nvCxnSpPr>
          <p:spPr bwMode="auto">
            <a:xfrm>
              <a:off x="4349839" y="2254873"/>
              <a:ext cx="609600" cy="1588"/>
            </a:xfrm>
            <a:prstGeom prst="line">
              <a:avLst/>
            </a:prstGeom>
            <a:noFill/>
            <a:ln w="76200" cap="rnd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5" name="Rectangle 84"/>
            <p:cNvSpPr/>
            <p:nvPr>
              <p:custDataLst>
                <p:tags r:id="rId45"/>
              </p:custDataLst>
            </p:nvPr>
          </p:nvSpPr>
          <p:spPr bwMode="auto">
            <a:xfrm>
              <a:off x="4953000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5" name="Group 86"/>
          <p:cNvGrpSpPr/>
          <p:nvPr>
            <p:custDataLst>
              <p:tags r:id="rId14"/>
            </p:custDataLst>
          </p:nvPr>
        </p:nvGrpSpPr>
        <p:grpSpPr>
          <a:xfrm>
            <a:off x="1905000" y="3221999"/>
            <a:ext cx="4648200" cy="492484"/>
            <a:chOff x="1637766" y="1995289"/>
            <a:chExt cx="4648200" cy="492484"/>
          </a:xfrm>
        </p:grpSpPr>
        <p:sp>
          <p:nvSpPr>
            <p:cNvPr id="88" name="Rectangle 87"/>
            <p:cNvSpPr/>
            <p:nvPr>
              <p:custDataLst>
                <p:tags r:id="rId36"/>
              </p:custDataLst>
            </p:nvPr>
          </p:nvSpPr>
          <p:spPr bwMode="auto">
            <a:xfrm>
              <a:off x="1637766" y="1995289"/>
              <a:ext cx="4648200" cy="49248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89" name="Rectangle 88"/>
            <p:cNvSpPr/>
            <p:nvPr>
              <p:custDataLst>
                <p:tags r:id="rId37"/>
              </p:custDataLst>
            </p:nvPr>
          </p:nvSpPr>
          <p:spPr bwMode="auto">
            <a:xfrm>
              <a:off x="1784795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90" name="Rectangle 89"/>
            <p:cNvSpPr/>
            <p:nvPr>
              <p:custDataLst>
                <p:tags r:id="rId38"/>
              </p:custDataLst>
            </p:nvPr>
          </p:nvSpPr>
          <p:spPr bwMode="auto">
            <a:xfrm>
              <a:off x="3048000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cxnSp>
          <p:nvCxnSpPr>
            <p:cNvPr id="92" name="Straight Connector 91"/>
            <p:cNvCxnSpPr/>
            <p:nvPr>
              <p:custDataLst>
                <p:tags r:id="rId39"/>
              </p:custDataLst>
            </p:nvPr>
          </p:nvCxnSpPr>
          <p:spPr bwMode="auto">
            <a:xfrm>
              <a:off x="4349839" y="2254873"/>
              <a:ext cx="609600" cy="1588"/>
            </a:xfrm>
            <a:prstGeom prst="line">
              <a:avLst/>
            </a:prstGeom>
            <a:noFill/>
            <a:ln w="76200" cap="rnd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1" name="Rectangle 90"/>
            <p:cNvSpPr/>
            <p:nvPr>
              <p:custDataLst>
                <p:tags r:id="rId40"/>
              </p:custDataLst>
            </p:nvPr>
          </p:nvSpPr>
          <p:spPr bwMode="auto">
            <a:xfrm>
              <a:off x="4953000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6" name="Group 92"/>
          <p:cNvGrpSpPr/>
          <p:nvPr>
            <p:custDataLst>
              <p:tags r:id="rId15"/>
            </p:custDataLst>
          </p:nvPr>
        </p:nvGrpSpPr>
        <p:grpSpPr>
          <a:xfrm>
            <a:off x="1905000" y="4288799"/>
            <a:ext cx="4648200" cy="492484"/>
            <a:chOff x="1637766" y="1995289"/>
            <a:chExt cx="4648200" cy="492484"/>
          </a:xfrm>
        </p:grpSpPr>
        <p:sp>
          <p:nvSpPr>
            <p:cNvPr id="94" name="Rectangle 93"/>
            <p:cNvSpPr/>
            <p:nvPr>
              <p:custDataLst>
                <p:tags r:id="rId31"/>
              </p:custDataLst>
            </p:nvPr>
          </p:nvSpPr>
          <p:spPr bwMode="auto">
            <a:xfrm>
              <a:off x="1637766" y="1995289"/>
              <a:ext cx="4648200" cy="49248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95" name="Rectangle 94"/>
            <p:cNvSpPr/>
            <p:nvPr>
              <p:custDataLst>
                <p:tags r:id="rId32"/>
              </p:custDataLst>
            </p:nvPr>
          </p:nvSpPr>
          <p:spPr bwMode="auto">
            <a:xfrm>
              <a:off x="1784795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96" name="Rectangle 95"/>
            <p:cNvSpPr/>
            <p:nvPr>
              <p:custDataLst>
                <p:tags r:id="rId33"/>
              </p:custDataLst>
            </p:nvPr>
          </p:nvSpPr>
          <p:spPr bwMode="auto">
            <a:xfrm>
              <a:off x="3048000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cxnSp>
          <p:nvCxnSpPr>
            <p:cNvPr id="98" name="Straight Connector 97"/>
            <p:cNvCxnSpPr/>
            <p:nvPr>
              <p:custDataLst>
                <p:tags r:id="rId34"/>
              </p:custDataLst>
            </p:nvPr>
          </p:nvCxnSpPr>
          <p:spPr bwMode="auto">
            <a:xfrm>
              <a:off x="4349839" y="2254873"/>
              <a:ext cx="609600" cy="1588"/>
            </a:xfrm>
            <a:prstGeom prst="line">
              <a:avLst/>
            </a:prstGeom>
            <a:noFill/>
            <a:ln w="76200" cap="rnd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7" name="Rectangle 96"/>
            <p:cNvSpPr/>
            <p:nvPr>
              <p:custDataLst>
                <p:tags r:id="rId35"/>
              </p:custDataLst>
            </p:nvPr>
          </p:nvSpPr>
          <p:spPr bwMode="auto">
            <a:xfrm>
              <a:off x="4953000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99" name="Trapezoid 98"/>
          <p:cNvSpPr/>
          <p:nvPr>
            <p:custDataLst>
              <p:tags r:id="rId16"/>
            </p:custDataLst>
          </p:nvPr>
        </p:nvSpPr>
        <p:spPr bwMode="auto">
          <a:xfrm>
            <a:off x="2146824" y="4709564"/>
            <a:ext cx="3523449" cy="865914"/>
          </a:xfrm>
          <a:prstGeom prst="trapezoid">
            <a:avLst>
              <a:gd name="adj" fmla="val 135061"/>
            </a:avLst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64" name="Rectangle 63"/>
          <p:cNvSpPr/>
          <p:nvPr>
            <p:custDataLst>
              <p:tags r:id="rId17"/>
            </p:custDataLst>
          </p:nvPr>
        </p:nvSpPr>
        <p:spPr bwMode="auto">
          <a:xfrm>
            <a:off x="2146824" y="5575478"/>
            <a:ext cx="3523449" cy="533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>
              <a:latin typeface="Calibri" pitchFamily="34" charset="0"/>
            </a:endParaRPr>
          </a:p>
        </p:txBody>
      </p:sp>
      <p:sp>
        <p:nvSpPr>
          <p:cNvPr id="65" name="Rectangle 64"/>
          <p:cNvSpPr/>
          <p:nvPr>
            <p:custDataLst>
              <p:tags r:id="rId18"/>
            </p:custDataLst>
          </p:nvPr>
        </p:nvSpPr>
        <p:spPr bwMode="auto">
          <a:xfrm>
            <a:off x="3645068" y="5689778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latin typeface="Calibri" pitchFamily="34" charset="0"/>
              </a:rPr>
              <a:t>0</a:t>
            </a:r>
          </a:p>
        </p:txBody>
      </p:sp>
      <p:sp>
        <p:nvSpPr>
          <p:cNvPr id="66" name="Rectangle 65"/>
          <p:cNvSpPr/>
          <p:nvPr>
            <p:custDataLst>
              <p:tags r:id="rId19"/>
            </p:custDataLst>
          </p:nvPr>
        </p:nvSpPr>
        <p:spPr bwMode="auto">
          <a:xfrm>
            <a:off x="3917673" y="5689778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latin typeface="Calibri" pitchFamily="34" charset="0"/>
              </a:rPr>
              <a:t>1</a:t>
            </a:r>
          </a:p>
        </p:txBody>
      </p:sp>
      <p:sp>
        <p:nvSpPr>
          <p:cNvPr id="67" name="Rectangle 66"/>
          <p:cNvSpPr/>
          <p:nvPr>
            <p:custDataLst>
              <p:tags r:id="rId20"/>
            </p:custDataLst>
          </p:nvPr>
        </p:nvSpPr>
        <p:spPr bwMode="auto">
          <a:xfrm>
            <a:off x="4178468" y="5689778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latin typeface="Calibri" pitchFamily="34" charset="0"/>
              </a:rPr>
              <a:t>2</a:t>
            </a:r>
          </a:p>
        </p:txBody>
      </p:sp>
      <p:sp>
        <p:nvSpPr>
          <p:cNvPr id="68" name="Rectangle 67"/>
          <p:cNvSpPr/>
          <p:nvPr>
            <p:custDataLst>
              <p:tags r:id="rId21"/>
            </p:custDataLst>
          </p:nvPr>
        </p:nvSpPr>
        <p:spPr bwMode="auto">
          <a:xfrm>
            <a:off x="5092868" y="5689778"/>
            <a:ext cx="4572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i="1" dirty="0">
                <a:latin typeface="Calibri" pitchFamily="34" charset="0"/>
              </a:rPr>
              <a:t>B</a:t>
            </a:r>
            <a:r>
              <a:rPr lang="en-US" sz="1400" dirty="0">
                <a:latin typeface="Calibri" pitchFamily="34" charset="0"/>
              </a:rPr>
              <a:t>-1</a:t>
            </a:r>
          </a:p>
        </p:txBody>
      </p:sp>
      <p:sp>
        <p:nvSpPr>
          <p:cNvPr id="69" name="Rectangle 68"/>
          <p:cNvSpPr/>
          <p:nvPr>
            <p:custDataLst>
              <p:tags r:id="rId22"/>
            </p:custDataLst>
          </p:nvPr>
        </p:nvSpPr>
        <p:spPr bwMode="auto">
          <a:xfrm>
            <a:off x="4451073" y="5689778"/>
            <a:ext cx="64179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>
              <a:latin typeface="Calibri" pitchFamily="34" charset="0"/>
            </a:endParaRPr>
          </a:p>
        </p:txBody>
      </p:sp>
      <p:cxnSp>
        <p:nvCxnSpPr>
          <p:cNvPr id="70" name="Straight Connector 69"/>
          <p:cNvCxnSpPr/>
          <p:nvPr>
            <p:custDataLst>
              <p:tags r:id="rId23"/>
            </p:custDataLst>
          </p:nvPr>
        </p:nvCxnSpPr>
        <p:spPr bwMode="auto">
          <a:xfrm>
            <a:off x="4585224" y="5841384"/>
            <a:ext cx="457200" cy="1588"/>
          </a:xfrm>
          <a:prstGeom prst="line">
            <a:avLst/>
          </a:prstGeom>
          <a:noFill/>
          <a:ln w="3810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72" name="Rectangle 71"/>
          <p:cNvSpPr/>
          <p:nvPr>
            <p:custDataLst>
              <p:tags r:id="rId24"/>
            </p:custDataLst>
          </p:nvPr>
        </p:nvSpPr>
        <p:spPr bwMode="auto">
          <a:xfrm>
            <a:off x="2742478" y="5689778"/>
            <a:ext cx="71799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latin typeface="Calibri" pitchFamily="34" charset="0"/>
              </a:rPr>
              <a:t>Tag</a:t>
            </a:r>
          </a:p>
        </p:txBody>
      </p:sp>
      <p:sp>
        <p:nvSpPr>
          <p:cNvPr id="73" name="Rectangle 72"/>
          <p:cNvSpPr/>
          <p:nvPr>
            <p:custDataLst>
              <p:tags r:id="rId25"/>
            </p:custDataLst>
          </p:nvPr>
        </p:nvSpPr>
        <p:spPr bwMode="auto">
          <a:xfrm>
            <a:off x="2273468" y="5689778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err="1">
                <a:latin typeface="Calibri" pitchFamily="34" charset="0"/>
              </a:rPr>
              <a:t>V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74" name="TextBox 73"/>
          <p:cNvSpPr txBox="1"/>
          <p:nvPr>
            <p:custDataLst>
              <p:tags r:id="rId26"/>
            </p:custDataLst>
          </p:nvPr>
        </p:nvSpPr>
        <p:spPr>
          <a:xfrm>
            <a:off x="1310984" y="6200212"/>
            <a:ext cx="10112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itchFamily="34" charset="0"/>
              </a:rPr>
              <a:t>valid bit</a:t>
            </a:r>
          </a:p>
        </p:txBody>
      </p:sp>
      <p:sp>
        <p:nvSpPr>
          <p:cNvPr id="77" name="AutoShape 16"/>
          <p:cNvSpPr>
            <a:spLocks/>
          </p:cNvSpPr>
          <p:nvPr>
            <p:custDataLst>
              <p:tags r:id="rId27"/>
            </p:custDataLst>
          </p:nvPr>
        </p:nvSpPr>
        <p:spPr bwMode="auto">
          <a:xfrm rot="16200000" flipV="1">
            <a:off x="4496145" y="5333467"/>
            <a:ext cx="228600" cy="1905000"/>
          </a:xfrm>
          <a:prstGeom prst="leftBrace">
            <a:avLst>
              <a:gd name="adj1" fmla="val 136972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>
                <p:custDataLst>
                  <p:tags r:id="rId28"/>
                </p:custDataLst>
              </p:nvPr>
            </p:nvSpPr>
            <p:spPr>
              <a:xfrm>
                <a:off x="4012058" y="6374902"/>
                <a:ext cx="19917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1800" dirty="0">
                    <a:solidFill>
                      <a:schemeClr val="tx1"/>
                    </a:solidFill>
                    <a:latin typeface="Calibri" pitchFamily="34" charset="0"/>
                  </a:rPr>
                  <a:t> = bytes </a:t>
                </a:r>
                <a:r>
                  <a:rPr lang="en-US" dirty="0">
                    <a:solidFill>
                      <a:schemeClr val="tx1"/>
                    </a:solidFill>
                    <a:latin typeface="Calibri" pitchFamily="34" charset="0"/>
                  </a:rPr>
                  <a:t>per</a:t>
                </a:r>
                <a:r>
                  <a:rPr lang="en-US" sz="1800" dirty="0">
                    <a:solidFill>
                      <a:schemeClr val="tx1"/>
                    </a:solidFill>
                    <a:latin typeface="Calibri" pitchFamily="34" charset="0"/>
                  </a:rPr>
                  <a:t> block</a:t>
                </a:r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9"/>
                </p:custDataLst>
              </p:nvPr>
            </p:nvSpPr>
            <p:spPr>
              <a:xfrm>
                <a:off x="4012058" y="6374902"/>
                <a:ext cx="1991764" cy="369332"/>
              </a:xfrm>
              <a:prstGeom prst="rect">
                <a:avLst/>
              </a:prstGeom>
              <a:blipFill>
                <a:blip r:embed="rId60"/>
                <a:stretch>
                  <a:fillRect t="-10000" r="-2141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/>
              <p:cNvSpPr txBox="1"/>
              <p:nvPr>
                <p:custDataLst>
                  <p:tags r:id="rId29"/>
                </p:custDataLst>
              </p:nvPr>
            </p:nvSpPr>
            <p:spPr>
              <a:xfrm>
                <a:off x="6377038" y="5112603"/>
                <a:ext cx="2691955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>
                    <a:solidFill>
                      <a:srgbClr val="C00000"/>
                    </a:solidFill>
                    <a:latin typeface="Calibri" pitchFamily="34" charset="0"/>
                  </a:rPr>
                  <a:t>Cache size: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i="1" dirty="0">
                    <a:latin typeface="Calibri" pitchFamily="34" charset="0"/>
                  </a:rPr>
                  <a:t>  data bytes</a:t>
                </a:r>
              </a:p>
              <a:p>
                <a:r>
                  <a:rPr lang="en-US" i="1" dirty="0">
                    <a:latin typeface="Calibri" pitchFamily="34" charset="0"/>
                  </a:rPr>
                  <a:t>(doesn’t include V or Tag)</a:t>
                </a:r>
              </a:p>
            </p:txBody>
          </p:sp>
        </mc:Choice>
        <mc:Fallback xmlns="">
          <p:sp>
            <p:nvSpPr>
              <p:cNvPr id="100" name="TextBox 99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61"/>
                </p:custDataLst>
              </p:nvPr>
            </p:nvSpPr>
            <p:spPr>
              <a:xfrm>
                <a:off x="6377038" y="5112603"/>
                <a:ext cx="2691955" cy="923330"/>
              </a:xfrm>
              <a:prstGeom prst="rect">
                <a:avLst/>
              </a:prstGeom>
              <a:blipFill>
                <a:blip r:embed="rId62"/>
                <a:stretch>
                  <a:fillRect l="-1810" t="-3974" r="-1584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Straight Arrow Connector 57"/>
          <p:cNvCxnSpPr>
            <a:endCxn id="73" idx="2"/>
          </p:cNvCxnSpPr>
          <p:nvPr>
            <p:custDataLst>
              <p:tags r:id="rId30"/>
            </p:custDataLst>
          </p:nvPr>
        </p:nvCxnSpPr>
        <p:spPr bwMode="auto">
          <a:xfrm flipV="1">
            <a:off x="2149311" y="5994578"/>
            <a:ext cx="260460" cy="255393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B7E4E4B-68B0-4A2B-805A-80B1F1E77DCB}"/>
                  </a:ext>
                </a:extLst>
              </p14:cNvPr>
              <p14:cNvContentPartPr/>
              <p14:nvPr/>
            </p14:nvContentPartPr>
            <p14:xfrm>
              <a:off x="6248520" y="1049040"/>
              <a:ext cx="2441520" cy="50508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B7E4E4B-68B0-4A2B-805A-80B1F1E77DCB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6239160" y="1039680"/>
                <a:ext cx="2460240" cy="5069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64092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2" grpId="0" animBg="1"/>
      <p:bldP spid="73" grpId="0" animBg="1"/>
      <p:bldP spid="74" grpId="0"/>
      <p:bldP spid="77" grpId="0" animBg="1"/>
      <p:bldP spid="78" grpId="0"/>
      <p:bldP spid="10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Notation Review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1828800"/>
          </a:xfrm>
        </p:spPr>
        <p:txBody>
          <a:bodyPr/>
          <a:lstStyle/>
          <a:p>
            <a:r>
              <a:rPr lang="en-US" dirty="0"/>
              <a:t>We just introduced a lot of new variable names!</a:t>
            </a:r>
          </a:p>
          <a:p>
            <a:pPr lvl="1"/>
            <a:r>
              <a:rPr lang="en-US" dirty="0"/>
              <a:t>Please be mindful of block size notation when you look at past exam questions or are watching videos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0813B5-0B69-4299-81E1-2EA3435BD0CB}" type="slidenum">
              <a:rPr lang="en-US" smtClean="0"/>
              <a:t>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463040" y="2834640"/>
              <a:ext cx="6217920" cy="370840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828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828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56032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Variable</a:t>
                          </a:r>
                        </a:p>
                      </a:txBody>
                      <a:tcPr>
                        <a:solidFill>
                          <a:srgbClr val="4B2A8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This Quarter</a:t>
                          </a:r>
                        </a:p>
                      </a:txBody>
                      <a:tcPr>
                        <a:solidFill>
                          <a:srgbClr val="4B2A8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Formulas</a:t>
                          </a:r>
                        </a:p>
                      </a:txBody>
                      <a:tcPr>
                        <a:solidFill>
                          <a:srgbClr val="4B2A85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Block size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𝐵</m:t>
                                </m:r>
                              </m:oMath>
                            </m:oMathPara>
                          </a14:m>
                          <a:endParaRPr lang="en-US" b="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tc rowSpan="9">
                      <a:txBody>
                        <a:bodyPr/>
                        <a:lstStyle/>
                        <a:p>
                          <a:pPr algn="ctr"/>
                          <a:endParaRPr lang="en-US" b="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  <a:p>
                          <a:pPr algn="ctr"/>
                          <a:endParaRPr lang="en-US" b="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𝑀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𝑚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b="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↔</m:t>
                              </m:r>
                            </m:oMath>
                          </a14:m>
                          <a:r>
                            <a:rPr lang="en-US" b="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𝑚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=</m:t>
                              </m:r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fNam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𝑀</m:t>
                                  </m:r>
                                </m:e>
                              </m:func>
                            </m:oMath>
                          </a14:m>
                          <a:endParaRPr lang="en-US" b="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𝑆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solidFill>
                                        <a:srgbClr val="4B2A85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𝒔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b="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↔</m:t>
                              </m:r>
                            </m:oMath>
                          </a14:m>
                          <a:r>
                            <a:rPr lang="en-US" b="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solidFill>
                                    <a:srgbClr val="4B2A85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𝒔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=</m:t>
                              </m:r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fNam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𝑆</m:t>
                                  </m:r>
                                </m:e>
                              </m:func>
                            </m:oMath>
                          </a14:m>
                          <a:endParaRPr lang="en-US" b="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𝐵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𝒃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b="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↔</m:t>
                              </m:r>
                            </m:oMath>
                          </a14:m>
                          <a:r>
                            <a:rPr lang="en-US" b="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𝒃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=</m:t>
                              </m:r>
                              <m:func>
                                <m:func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en-US" b="0" i="1" dirty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b="0" i="0" dirty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lang="en-US" b="0" i="1" dirty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fName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𝐵</m:t>
                                  </m:r>
                                </m:e>
                              </m:func>
                            </m:oMath>
                          </a14:m>
                          <a:endParaRPr lang="en-US" b="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  <a:p>
                          <a:pPr algn="ctr"/>
                          <a:endParaRPr lang="en-US" b="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𝐶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𝐵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×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𝐸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×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𝑆</m:t>
                                </m:r>
                              </m:oMath>
                            </m:oMathPara>
                          </a14:m>
                          <a:endPara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rgbClr val="4B2A85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𝒔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=</m:t>
                                </m:r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funcPr>
                                  <m:fNam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log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𝐶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/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𝐵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/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𝐸</m:t>
                                        </m:r>
                                      </m:e>
                                    </m:d>
                                  </m:e>
                                </m:func>
                              </m:oMath>
                            </m:oMathPara>
                          </a14:m>
                          <a:endPara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𝒎</m:t>
                                </m:r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=</m:t>
                                </m:r>
                                <m:r>
                                  <a:rPr lang="en-US" b="1" i="1" dirty="0" smtClean="0">
                                    <a:solidFill>
                                      <a:srgbClr val="FF99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𝒕</m:t>
                                </m:r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+</m:t>
                                </m:r>
                                <m:r>
                                  <a:rPr lang="en-US" b="1" i="1" dirty="0" smtClean="0">
                                    <a:solidFill>
                                      <a:srgbClr val="4B2A85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𝒔</m:t>
                                </m:r>
                                <m:r>
                                  <a:rPr lang="en-US" b="1" i="1" dirty="0" smtClean="0">
                                    <a:solidFill>
                                      <a:srgbClr val="4B2A85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+</m:t>
                                </m:r>
                                <m:r>
                                  <a:rPr lang="en-US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𝒃</m:t>
                                </m:r>
                              </m:oMath>
                            </m:oMathPara>
                          </a14:m>
                          <a:endParaRPr lang="en-US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Cache size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Associativity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𝐸</m:t>
                                </m:r>
                              </m:oMath>
                            </m:oMathPara>
                          </a14:m>
                          <a:endPara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Number of Sets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𝑆</m:t>
                                </m:r>
                              </m:oMath>
                            </m:oMathPara>
                          </a14:m>
                          <a:endPara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Address space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Address width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𝒎</m:t>
                                </m:r>
                              </m:oMath>
                            </m:oMathPara>
                          </a14:m>
                          <a:endParaRPr lang="en-US" b="1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b="1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Tag field width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dirty="0" smtClean="0">
                                    <a:solidFill>
                                      <a:srgbClr val="FF99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𝒕</m:t>
                                </m:r>
                              </m:oMath>
                            </m:oMathPara>
                          </a14:m>
                          <a:endParaRPr lang="en-US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Index field width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dirty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𝒔</m:t>
                                </m:r>
                              </m:oMath>
                            </m:oMathPara>
                          </a14:m>
                          <a:endParaRPr lang="en-US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Offset field width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𝒃</m:t>
                                </m:r>
                              </m:oMath>
                            </m:oMathPara>
                          </a14:m>
                          <a:endParaRPr lang="en-US" b="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b="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62410569"/>
                  </p:ext>
                </p:extLst>
              </p:nvPr>
            </p:nvGraphicFramePr>
            <p:xfrm>
              <a:off x="1463040" y="2834640"/>
              <a:ext cx="6217920" cy="370840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828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828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56032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Variable</a:t>
                          </a:r>
                        </a:p>
                      </a:txBody>
                      <a:tcPr>
                        <a:solidFill>
                          <a:srgbClr val="4B2A8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This Quarter</a:t>
                          </a:r>
                        </a:p>
                      </a:txBody>
                      <a:tcPr>
                        <a:solidFill>
                          <a:srgbClr val="4B2A8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Formulas</a:t>
                          </a:r>
                        </a:p>
                      </a:txBody>
                      <a:tcPr>
                        <a:solidFill>
                          <a:srgbClr val="4B2A85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Block size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667" t="-108197" r="-141667" b="-821311"/>
                          </a:stretch>
                        </a:blipFill>
                      </a:tcPr>
                    </a:tc>
                    <a:tc rowSpan="9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43333" t="-12044" r="-1190" b="-255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Cache size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667" t="-208197" r="-141667" b="-721311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Associativity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667" t="-308197" r="-141667" b="-621311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Number of Sets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667" t="-408197" r="-141667" b="-521311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Address space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667" t="-516667" r="-141667" b="-430000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Address width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667" t="-606557" r="-141667" b="-322951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b="1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Tag field width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667" t="-706557" r="-141667" b="-222951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Index field width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667" t="-806557" r="-141667" b="-122951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Offset field width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667" t="-906557" r="-141667" b="-22951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b="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971316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7762" y="438912"/>
            <a:ext cx="8405238" cy="762000"/>
          </a:xfrm>
        </p:spPr>
        <p:txBody>
          <a:bodyPr/>
          <a:lstStyle/>
          <a:p>
            <a:r>
              <a:rPr lang="en-US" dirty="0"/>
              <a:t>Cache Read</a:t>
            </a:r>
          </a:p>
        </p:txBody>
      </p:sp>
      <p:sp>
        <p:nvSpPr>
          <p:cNvPr id="62" name="Slide Number Placeholder 61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8" name="AutoShape 16"/>
          <p:cNvSpPr>
            <a:spLocks/>
          </p:cNvSpPr>
          <p:nvPr>
            <p:custDataLst>
              <p:tags r:id="rId3"/>
            </p:custDataLst>
          </p:nvPr>
        </p:nvSpPr>
        <p:spPr bwMode="auto">
          <a:xfrm rot="5400000">
            <a:off x="3558235" y="-290401"/>
            <a:ext cx="228600" cy="4237334"/>
          </a:xfrm>
          <a:prstGeom prst="leftBrace">
            <a:avLst>
              <a:gd name="adj1" fmla="val 7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grpSp>
        <p:nvGrpSpPr>
          <p:cNvPr id="3" name="Group 79"/>
          <p:cNvGrpSpPr/>
          <p:nvPr>
            <p:custDataLst>
              <p:tags r:id="rId4"/>
            </p:custDataLst>
          </p:nvPr>
        </p:nvGrpSpPr>
        <p:grpSpPr>
          <a:xfrm>
            <a:off x="1553867" y="2078999"/>
            <a:ext cx="4237333" cy="492484"/>
            <a:chOff x="1637766" y="1995289"/>
            <a:chExt cx="4648200" cy="492484"/>
          </a:xfrm>
        </p:grpSpPr>
        <p:sp>
          <p:nvSpPr>
            <p:cNvPr id="34" name="Rectangle 33"/>
            <p:cNvSpPr/>
            <p:nvPr>
              <p:custDataLst>
                <p:tags r:id="rId54"/>
              </p:custDataLst>
            </p:nvPr>
          </p:nvSpPr>
          <p:spPr bwMode="auto">
            <a:xfrm>
              <a:off x="1637766" y="1995289"/>
              <a:ext cx="4648200" cy="49248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35" name="Rectangle 34"/>
            <p:cNvSpPr/>
            <p:nvPr>
              <p:custDataLst>
                <p:tags r:id="rId55"/>
              </p:custDataLst>
            </p:nvPr>
          </p:nvSpPr>
          <p:spPr bwMode="auto">
            <a:xfrm>
              <a:off x="1784795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36" name="Rectangle 35"/>
            <p:cNvSpPr/>
            <p:nvPr>
              <p:custDataLst>
                <p:tags r:id="rId56"/>
              </p:custDataLst>
            </p:nvPr>
          </p:nvSpPr>
          <p:spPr bwMode="auto">
            <a:xfrm>
              <a:off x="3048000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37" name="Rectangle 36"/>
            <p:cNvSpPr/>
            <p:nvPr>
              <p:custDataLst>
                <p:tags r:id="rId57"/>
              </p:custDataLst>
            </p:nvPr>
          </p:nvSpPr>
          <p:spPr bwMode="auto">
            <a:xfrm>
              <a:off x="4953000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cxnSp>
          <p:nvCxnSpPr>
            <p:cNvPr id="38" name="Straight Connector 37"/>
            <p:cNvCxnSpPr/>
            <p:nvPr>
              <p:custDataLst>
                <p:tags r:id="rId58"/>
              </p:custDataLst>
            </p:nvPr>
          </p:nvCxnSpPr>
          <p:spPr bwMode="auto">
            <a:xfrm>
              <a:off x="4426955" y="2254873"/>
              <a:ext cx="401225" cy="1588"/>
            </a:xfrm>
            <a:prstGeom prst="line">
              <a:avLst/>
            </a:prstGeom>
            <a:noFill/>
            <a:ln w="76200" cap="rnd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45" name="Straight Connector 44"/>
          <p:cNvCxnSpPr/>
          <p:nvPr>
            <p:custDataLst>
              <p:tags r:id="rId5"/>
            </p:custDataLst>
          </p:nvPr>
        </p:nvCxnSpPr>
        <p:spPr bwMode="auto">
          <a:xfrm>
            <a:off x="3483864" y="4023360"/>
            <a:ext cx="365760" cy="10096"/>
          </a:xfrm>
          <a:prstGeom prst="line">
            <a:avLst/>
          </a:prstGeom>
          <a:noFill/>
          <a:ln w="7620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54" name="AutoShape 16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1172867" y="2067735"/>
            <a:ext cx="228600" cy="2732865"/>
          </a:xfrm>
          <a:prstGeom prst="leftBrace">
            <a:avLst>
              <a:gd name="adj1" fmla="val 7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grpSp>
        <p:nvGrpSpPr>
          <p:cNvPr id="4" name="Group 80"/>
          <p:cNvGrpSpPr/>
          <p:nvPr>
            <p:custDataLst>
              <p:tags r:id="rId7"/>
            </p:custDataLst>
          </p:nvPr>
        </p:nvGrpSpPr>
        <p:grpSpPr>
          <a:xfrm>
            <a:off x="1553867" y="2647683"/>
            <a:ext cx="4237333" cy="492484"/>
            <a:chOff x="1637766" y="1995289"/>
            <a:chExt cx="4648200" cy="492484"/>
          </a:xfrm>
        </p:grpSpPr>
        <p:sp>
          <p:nvSpPr>
            <p:cNvPr id="82" name="Rectangle 81"/>
            <p:cNvSpPr/>
            <p:nvPr>
              <p:custDataLst>
                <p:tags r:id="rId49"/>
              </p:custDataLst>
            </p:nvPr>
          </p:nvSpPr>
          <p:spPr bwMode="auto">
            <a:xfrm>
              <a:off x="1637766" y="1995289"/>
              <a:ext cx="4648200" cy="49248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83" name="Rectangle 82"/>
            <p:cNvSpPr/>
            <p:nvPr>
              <p:custDataLst>
                <p:tags r:id="rId50"/>
              </p:custDataLst>
            </p:nvPr>
          </p:nvSpPr>
          <p:spPr bwMode="auto">
            <a:xfrm>
              <a:off x="1784795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84" name="Rectangle 83"/>
            <p:cNvSpPr/>
            <p:nvPr>
              <p:custDataLst>
                <p:tags r:id="rId51"/>
              </p:custDataLst>
            </p:nvPr>
          </p:nvSpPr>
          <p:spPr bwMode="auto">
            <a:xfrm>
              <a:off x="3048000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85" name="Rectangle 84"/>
            <p:cNvSpPr/>
            <p:nvPr>
              <p:custDataLst>
                <p:tags r:id="rId52"/>
              </p:custDataLst>
            </p:nvPr>
          </p:nvSpPr>
          <p:spPr bwMode="auto">
            <a:xfrm>
              <a:off x="4953000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cxnSp>
          <p:nvCxnSpPr>
            <p:cNvPr id="86" name="Straight Connector 85"/>
            <p:cNvCxnSpPr/>
            <p:nvPr>
              <p:custDataLst>
                <p:tags r:id="rId53"/>
              </p:custDataLst>
            </p:nvPr>
          </p:nvCxnSpPr>
          <p:spPr bwMode="auto">
            <a:xfrm>
              <a:off x="4426955" y="2254873"/>
              <a:ext cx="401225" cy="1588"/>
            </a:xfrm>
            <a:prstGeom prst="line">
              <a:avLst/>
            </a:prstGeom>
            <a:noFill/>
            <a:ln w="76200" cap="rnd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5" name="Group 86"/>
          <p:cNvGrpSpPr/>
          <p:nvPr>
            <p:custDataLst>
              <p:tags r:id="rId8"/>
            </p:custDataLst>
          </p:nvPr>
        </p:nvGrpSpPr>
        <p:grpSpPr>
          <a:xfrm>
            <a:off x="1553867" y="3221999"/>
            <a:ext cx="4237333" cy="492484"/>
            <a:chOff x="1637766" y="1995289"/>
            <a:chExt cx="4648200" cy="492484"/>
          </a:xfrm>
        </p:grpSpPr>
        <p:sp>
          <p:nvSpPr>
            <p:cNvPr id="88" name="Rectangle 87"/>
            <p:cNvSpPr/>
            <p:nvPr>
              <p:custDataLst>
                <p:tags r:id="rId44"/>
              </p:custDataLst>
            </p:nvPr>
          </p:nvSpPr>
          <p:spPr bwMode="auto">
            <a:xfrm>
              <a:off x="1637766" y="1995289"/>
              <a:ext cx="4648200" cy="49248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89" name="Rectangle 88"/>
            <p:cNvSpPr/>
            <p:nvPr>
              <p:custDataLst>
                <p:tags r:id="rId45"/>
              </p:custDataLst>
            </p:nvPr>
          </p:nvSpPr>
          <p:spPr bwMode="auto">
            <a:xfrm>
              <a:off x="1784795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90" name="Rectangle 89"/>
            <p:cNvSpPr/>
            <p:nvPr>
              <p:custDataLst>
                <p:tags r:id="rId46"/>
              </p:custDataLst>
            </p:nvPr>
          </p:nvSpPr>
          <p:spPr bwMode="auto">
            <a:xfrm>
              <a:off x="3048000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91" name="Rectangle 90"/>
            <p:cNvSpPr/>
            <p:nvPr>
              <p:custDataLst>
                <p:tags r:id="rId47"/>
              </p:custDataLst>
            </p:nvPr>
          </p:nvSpPr>
          <p:spPr bwMode="auto">
            <a:xfrm>
              <a:off x="4953000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cxnSp>
          <p:nvCxnSpPr>
            <p:cNvPr id="92" name="Straight Connector 91"/>
            <p:cNvCxnSpPr/>
            <p:nvPr>
              <p:custDataLst>
                <p:tags r:id="rId48"/>
              </p:custDataLst>
            </p:nvPr>
          </p:nvCxnSpPr>
          <p:spPr bwMode="auto">
            <a:xfrm>
              <a:off x="4426955" y="2254873"/>
              <a:ext cx="401225" cy="1588"/>
            </a:xfrm>
            <a:prstGeom prst="line">
              <a:avLst/>
            </a:prstGeom>
            <a:noFill/>
            <a:ln w="76200" cap="rnd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6" name="Group 92"/>
          <p:cNvGrpSpPr/>
          <p:nvPr>
            <p:custDataLst>
              <p:tags r:id="rId9"/>
            </p:custDataLst>
          </p:nvPr>
        </p:nvGrpSpPr>
        <p:grpSpPr>
          <a:xfrm>
            <a:off x="1553867" y="4288799"/>
            <a:ext cx="4237333" cy="492484"/>
            <a:chOff x="1637766" y="1995289"/>
            <a:chExt cx="4648200" cy="492484"/>
          </a:xfrm>
        </p:grpSpPr>
        <p:sp>
          <p:nvSpPr>
            <p:cNvPr id="94" name="Rectangle 93"/>
            <p:cNvSpPr/>
            <p:nvPr>
              <p:custDataLst>
                <p:tags r:id="rId39"/>
              </p:custDataLst>
            </p:nvPr>
          </p:nvSpPr>
          <p:spPr bwMode="auto">
            <a:xfrm>
              <a:off x="1637766" y="1995289"/>
              <a:ext cx="4648200" cy="49248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95" name="Rectangle 94"/>
            <p:cNvSpPr/>
            <p:nvPr>
              <p:custDataLst>
                <p:tags r:id="rId40"/>
              </p:custDataLst>
            </p:nvPr>
          </p:nvSpPr>
          <p:spPr bwMode="auto">
            <a:xfrm>
              <a:off x="1784795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96" name="Rectangle 95"/>
            <p:cNvSpPr/>
            <p:nvPr>
              <p:custDataLst>
                <p:tags r:id="rId41"/>
              </p:custDataLst>
            </p:nvPr>
          </p:nvSpPr>
          <p:spPr bwMode="auto">
            <a:xfrm>
              <a:off x="3048000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97" name="Rectangle 96"/>
            <p:cNvSpPr/>
            <p:nvPr>
              <p:custDataLst>
                <p:tags r:id="rId42"/>
              </p:custDataLst>
            </p:nvPr>
          </p:nvSpPr>
          <p:spPr bwMode="auto">
            <a:xfrm>
              <a:off x="4953000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cxnSp>
          <p:nvCxnSpPr>
            <p:cNvPr id="98" name="Straight Connector 97"/>
            <p:cNvCxnSpPr/>
            <p:nvPr>
              <p:custDataLst>
                <p:tags r:id="rId43"/>
              </p:custDataLst>
            </p:nvPr>
          </p:nvCxnSpPr>
          <p:spPr bwMode="auto">
            <a:xfrm>
              <a:off x="4426955" y="2254873"/>
              <a:ext cx="401225" cy="1588"/>
            </a:xfrm>
            <a:prstGeom prst="line">
              <a:avLst/>
            </a:prstGeom>
            <a:noFill/>
            <a:ln w="76200" cap="rnd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99" name="Trapezoid 98"/>
          <p:cNvSpPr/>
          <p:nvPr>
            <p:custDataLst>
              <p:tags r:id="rId10"/>
            </p:custDataLst>
          </p:nvPr>
        </p:nvSpPr>
        <p:spPr bwMode="auto">
          <a:xfrm>
            <a:off x="1619863" y="4709564"/>
            <a:ext cx="3523449" cy="865914"/>
          </a:xfrm>
          <a:prstGeom prst="trapezoid">
            <a:avLst>
              <a:gd name="adj" fmla="val 141754"/>
            </a:avLst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64" name="Rectangle 63"/>
          <p:cNvSpPr/>
          <p:nvPr>
            <p:custDataLst>
              <p:tags r:id="rId11"/>
            </p:custDataLst>
          </p:nvPr>
        </p:nvSpPr>
        <p:spPr bwMode="auto">
          <a:xfrm>
            <a:off x="1619863" y="5575478"/>
            <a:ext cx="3523449" cy="533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>
              <a:latin typeface="Calibri" pitchFamily="34" charset="0"/>
            </a:endParaRPr>
          </a:p>
        </p:txBody>
      </p:sp>
      <p:sp>
        <p:nvSpPr>
          <p:cNvPr id="65" name="Rectangle 64"/>
          <p:cNvSpPr/>
          <p:nvPr>
            <p:custDataLst>
              <p:tags r:id="rId12"/>
            </p:custDataLst>
          </p:nvPr>
        </p:nvSpPr>
        <p:spPr bwMode="auto">
          <a:xfrm>
            <a:off x="3118107" y="5689778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latin typeface="Calibri" pitchFamily="34" charset="0"/>
              </a:rPr>
              <a:t>0</a:t>
            </a:r>
          </a:p>
        </p:txBody>
      </p:sp>
      <p:sp>
        <p:nvSpPr>
          <p:cNvPr id="66" name="Rectangle 65"/>
          <p:cNvSpPr/>
          <p:nvPr>
            <p:custDataLst>
              <p:tags r:id="rId13"/>
            </p:custDataLst>
          </p:nvPr>
        </p:nvSpPr>
        <p:spPr bwMode="auto">
          <a:xfrm>
            <a:off x="3390712" y="5689778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latin typeface="Calibri" pitchFamily="34" charset="0"/>
              </a:rPr>
              <a:t>1</a:t>
            </a:r>
          </a:p>
        </p:txBody>
      </p:sp>
      <p:sp>
        <p:nvSpPr>
          <p:cNvPr id="67" name="Rectangle 66"/>
          <p:cNvSpPr/>
          <p:nvPr>
            <p:custDataLst>
              <p:tags r:id="rId14"/>
            </p:custDataLst>
          </p:nvPr>
        </p:nvSpPr>
        <p:spPr bwMode="auto">
          <a:xfrm>
            <a:off x="3651507" y="5689778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latin typeface="Calibri" pitchFamily="34" charset="0"/>
              </a:rPr>
              <a:t>2</a:t>
            </a:r>
          </a:p>
        </p:txBody>
      </p:sp>
      <p:sp>
        <p:nvSpPr>
          <p:cNvPr id="68" name="Rectangle 67"/>
          <p:cNvSpPr/>
          <p:nvPr>
            <p:custDataLst>
              <p:tags r:id="rId15"/>
            </p:custDataLst>
          </p:nvPr>
        </p:nvSpPr>
        <p:spPr bwMode="auto">
          <a:xfrm>
            <a:off x="4565907" y="5689778"/>
            <a:ext cx="4572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i="1" dirty="0">
                <a:latin typeface="Calibri" pitchFamily="34" charset="0"/>
              </a:rPr>
              <a:t>B</a:t>
            </a:r>
            <a:r>
              <a:rPr lang="en-US" sz="1400" dirty="0">
                <a:latin typeface="Calibri" pitchFamily="34" charset="0"/>
              </a:rPr>
              <a:t>-1</a:t>
            </a:r>
          </a:p>
        </p:txBody>
      </p:sp>
      <p:sp>
        <p:nvSpPr>
          <p:cNvPr id="69" name="Rectangle 68"/>
          <p:cNvSpPr/>
          <p:nvPr>
            <p:custDataLst>
              <p:tags r:id="rId16"/>
            </p:custDataLst>
          </p:nvPr>
        </p:nvSpPr>
        <p:spPr bwMode="auto">
          <a:xfrm>
            <a:off x="3924112" y="5689778"/>
            <a:ext cx="64179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>
              <a:latin typeface="Calibri" pitchFamily="34" charset="0"/>
            </a:endParaRPr>
          </a:p>
        </p:txBody>
      </p:sp>
      <p:cxnSp>
        <p:nvCxnSpPr>
          <p:cNvPr id="70" name="Straight Connector 69"/>
          <p:cNvCxnSpPr/>
          <p:nvPr>
            <p:custDataLst>
              <p:tags r:id="rId17"/>
            </p:custDataLst>
          </p:nvPr>
        </p:nvCxnSpPr>
        <p:spPr bwMode="auto">
          <a:xfrm>
            <a:off x="4058263" y="5841384"/>
            <a:ext cx="457200" cy="1588"/>
          </a:xfrm>
          <a:prstGeom prst="line">
            <a:avLst/>
          </a:prstGeom>
          <a:noFill/>
          <a:ln w="3810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72" name="Rectangle 71"/>
          <p:cNvSpPr/>
          <p:nvPr>
            <p:custDataLst>
              <p:tags r:id="rId18"/>
            </p:custDataLst>
          </p:nvPr>
        </p:nvSpPr>
        <p:spPr bwMode="auto">
          <a:xfrm>
            <a:off x="2215517" y="5689778"/>
            <a:ext cx="717995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latin typeface="Calibri" pitchFamily="34" charset="0"/>
              </a:rPr>
              <a:t>tag</a:t>
            </a:r>
          </a:p>
        </p:txBody>
      </p:sp>
      <p:sp>
        <p:nvSpPr>
          <p:cNvPr id="73" name="Rectangle 72"/>
          <p:cNvSpPr/>
          <p:nvPr>
            <p:custDataLst>
              <p:tags r:id="rId19"/>
            </p:custDataLst>
          </p:nvPr>
        </p:nvSpPr>
        <p:spPr bwMode="auto">
          <a:xfrm>
            <a:off x="1746507" y="5689778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err="1">
                <a:latin typeface="Calibri" pitchFamily="34" charset="0"/>
              </a:rPr>
              <a:t>v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77" name="AutoShape 16"/>
          <p:cNvSpPr>
            <a:spLocks/>
          </p:cNvSpPr>
          <p:nvPr>
            <p:custDataLst>
              <p:tags r:id="rId20"/>
            </p:custDataLst>
          </p:nvPr>
        </p:nvSpPr>
        <p:spPr bwMode="auto">
          <a:xfrm rot="16200000" flipV="1">
            <a:off x="3969184" y="5333467"/>
            <a:ext cx="228600" cy="1905000"/>
          </a:xfrm>
          <a:prstGeom prst="leftBrace">
            <a:avLst>
              <a:gd name="adj1" fmla="val 136972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/>
              <p:cNvSpPr/>
              <p:nvPr>
                <p:custDataLst>
                  <p:tags r:id="rId21"/>
                </p:custDataLst>
              </p:nvPr>
            </p:nvSpPr>
            <p:spPr bwMode="auto">
              <a:xfrm>
                <a:off x="6337478" y="2853352"/>
                <a:ext cx="990600" cy="270848"/>
              </a:xfrm>
              <a:prstGeom prst="rect">
                <a:avLst/>
              </a:prstGeom>
              <a:solidFill>
                <a:srgbClr val="FF9999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r>
                      <a:rPr lang="en-US" sz="1600" b="1" i="1" dirty="0" smtClean="0">
                        <a:solidFill>
                          <a:srgbClr val="FF9900"/>
                        </a:solidFill>
                        <a:effectLst>
                          <a:glow rad="127000">
                            <a:schemeClr val="tx1"/>
                          </a:glow>
                        </a:effectLst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sz="1600" dirty="0">
                    <a:latin typeface="Calibri" pitchFamily="34" charset="0"/>
                  </a:rPr>
                  <a:t> bits</a:t>
                </a:r>
              </a:p>
            </p:txBody>
          </p:sp>
        </mc:Choice>
        <mc:Fallback xmlns=""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61"/>
                </p:custDataLst>
              </p:nvPr>
            </p:nvSpPr>
            <p:spPr bwMode="auto">
              <a:xfrm>
                <a:off x="6337478" y="2853352"/>
                <a:ext cx="990600" cy="270848"/>
              </a:xfrm>
              <a:prstGeom prst="rect">
                <a:avLst/>
              </a:prstGeom>
              <a:blipFill rotWithShape="0">
                <a:blip r:embed="rId62"/>
                <a:stretch>
                  <a:fillRect t="-14894" b="-36170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>
                <p:custDataLst>
                  <p:tags r:id="rId22"/>
                </p:custDataLst>
              </p:nvPr>
            </p:nvSpPr>
            <p:spPr bwMode="auto">
              <a:xfrm>
                <a:off x="7328078" y="2853352"/>
                <a:ext cx="762000" cy="270848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r>
                      <a:rPr lang="en-US" sz="1600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sz="1600" dirty="0">
                    <a:latin typeface="Calibri" pitchFamily="34" charset="0"/>
                  </a:rPr>
                  <a:t> bits</a:t>
                </a:r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63"/>
                </p:custDataLst>
              </p:nvPr>
            </p:nvSpPr>
            <p:spPr bwMode="auto">
              <a:xfrm>
                <a:off x="7328078" y="2853352"/>
                <a:ext cx="762000" cy="270848"/>
              </a:xfrm>
              <a:prstGeom prst="rect">
                <a:avLst/>
              </a:prstGeom>
              <a:blipFill rotWithShape="0">
                <a:blip r:embed="rId64"/>
                <a:stretch>
                  <a:fillRect t="-14894" b="-36170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>
                <p:custDataLst>
                  <p:tags r:id="rId23"/>
                </p:custDataLst>
              </p:nvPr>
            </p:nvSpPr>
            <p:spPr bwMode="auto">
              <a:xfrm>
                <a:off x="8090078" y="2853352"/>
                <a:ext cx="685800" cy="270848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lvl="0" algn="ctr"/>
                <a14:m>
                  <m:oMath xmlns:m="http://schemas.openxmlformats.org/officeDocument/2006/math">
                    <m:r>
                      <a:rPr lang="en-US" sz="16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US" sz="1600" dirty="0">
                    <a:solidFill>
                      <a:srgbClr val="000000"/>
                    </a:solidFill>
                    <a:latin typeface="Calibri" pitchFamily="34" charset="0"/>
                  </a:rPr>
                  <a:t> bits</a:t>
                </a: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65"/>
                </p:custDataLst>
              </p:nvPr>
            </p:nvSpPr>
            <p:spPr bwMode="auto">
              <a:xfrm>
                <a:off x="8090078" y="2853352"/>
                <a:ext cx="685800" cy="270848"/>
              </a:xfrm>
              <a:prstGeom prst="rect">
                <a:avLst/>
              </a:prstGeom>
              <a:blipFill>
                <a:blip r:embed="rId66"/>
                <a:stretch>
                  <a:fillRect t="-14894" r="-870" b="-36170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TextBox 54"/>
          <p:cNvSpPr txBox="1"/>
          <p:nvPr>
            <p:custDataLst>
              <p:tags r:id="rId24"/>
            </p:custDataLst>
          </p:nvPr>
        </p:nvSpPr>
        <p:spPr>
          <a:xfrm>
            <a:off x="6169842" y="2513390"/>
            <a:ext cx="2841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Address of byte in memory:</a:t>
            </a:r>
          </a:p>
        </p:txBody>
      </p:sp>
      <p:sp>
        <p:nvSpPr>
          <p:cNvPr id="58" name="AutoShape 16"/>
          <p:cNvSpPr>
            <a:spLocks/>
          </p:cNvSpPr>
          <p:nvPr>
            <p:custDataLst>
              <p:tags r:id="rId25"/>
            </p:custDataLst>
          </p:nvPr>
        </p:nvSpPr>
        <p:spPr bwMode="auto">
          <a:xfrm rot="16200000" flipV="1">
            <a:off x="6718478" y="2822218"/>
            <a:ext cx="228600" cy="990598"/>
          </a:xfrm>
          <a:prstGeom prst="leftBrace">
            <a:avLst>
              <a:gd name="adj1" fmla="val 75000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0" name="AutoShape 16"/>
          <p:cNvSpPr>
            <a:spLocks/>
          </p:cNvSpPr>
          <p:nvPr>
            <p:custDataLst>
              <p:tags r:id="rId26"/>
            </p:custDataLst>
          </p:nvPr>
        </p:nvSpPr>
        <p:spPr bwMode="auto">
          <a:xfrm rot="16200000" flipV="1">
            <a:off x="7594779" y="2933702"/>
            <a:ext cx="228600" cy="761998"/>
          </a:xfrm>
          <a:prstGeom prst="leftBrace">
            <a:avLst>
              <a:gd name="adj1" fmla="val 75000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1" name="AutoShape 16"/>
          <p:cNvSpPr>
            <a:spLocks/>
          </p:cNvSpPr>
          <p:nvPr>
            <p:custDataLst>
              <p:tags r:id="rId27"/>
            </p:custDataLst>
          </p:nvPr>
        </p:nvSpPr>
        <p:spPr bwMode="auto">
          <a:xfrm rot="16200000" flipV="1">
            <a:off x="8280578" y="3009901"/>
            <a:ext cx="228600" cy="609600"/>
          </a:xfrm>
          <a:prstGeom prst="leftBrace">
            <a:avLst>
              <a:gd name="adj1" fmla="val 75000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5" name="TextBox 74"/>
          <p:cNvSpPr txBox="1"/>
          <p:nvPr>
            <p:custDataLst>
              <p:tags r:id="rId28"/>
            </p:custDataLst>
          </p:nvPr>
        </p:nvSpPr>
        <p:spPr>
          <a:xfrm>
            <a:off x="6594772" y="3365678"/>
            <a:ext cx="485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tag</a:t>
            </a:r>
          </a:p>
        </p:txBody>
      </p:sp>
      <p:sp>
        <p:nvSpPr>
          <p:cNvPr id="80" name="TextBox 79"/>
          <p:cNvSpPr txBox="1"/>
          <p:nvPr>
            <p:custDataLst>
              <p:tags r:id="rId29"/>
            </p:custDataLst>
          </p:nvPr>
        </p:nvSpPr>
        <p:spPr>
          <a:xfrm>
            <a:off x="7360273" y="3364468"/>
            <a:ext cx="7052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set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index</a:t>
            </a:r>
          </a:p>
        </p:txBody>
      </p:sp>
      <p:sp>
        <p:nvSpPr>
          <p:cNvPr id="81" name="TextBox 80"/>
          <p:cNvSpPr txBox="1"/>
          <p:nvPr>
            <p:custDataLst>
              <p:tags r:id="rId30"/>
            </p:custDataLst>
          </p:nvPr>
        </p:nvSpPr>
        <p:spPr>
          <a:xfrm>
            <a:off x="8033195" y="3364468"/>
            <a:ext cx="7386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block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offset</a:t>
            </a:r>
          </a:p>
        </p:txBody>
      </p:sp>
      <p:cxnSp>
        <p:nvCxnSpPr>
          <p:cNvPr id="93" name="Shape 92"/>
          <p:cNvCxnSpPr>
            <a:stCxn id="80" idx="2"/>
            <a:endCxn id="94" idx="3"/>
          </p:cNvCxnSpPr>
          <p:nvPr>
            <p:custDataLst>
              <p:tags r:id="rId31"/>
            </p:custDataLst>
          </p:nvPr>
        </p:nvCxnSpPr>
        <p:spPr bwMode="auto">
          <a:xfrm rot="5400000">
            <a:off x="6489930" y="3312069"/>
            <a:ext cx="524242" cy="1921702"/>
          </a:xfrm>
          <a:prstGeom prst="bentConnector2">
            <a:avLst/>
          </a:prstGeom>
          <a:noFill/>
          <a:ln w="254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2" name="Elbow Connector 101"/>
          <p:cNvCxnSpPr>
            <a:stCxn id="81" idx="2"/>
            <a:endCxn id="67" idx="0"/>
          </p:cNvCxnSpPr>
          <p:nvPr>
            <p:custDataLst>
              <p:tags r:id="rId32"/>
            </p:custDataLst>
          </p:nvPr>
        </p:nvCxnSpPr>
        <p:spPr bwMode="auto">
          <a:xfrm rot="5400000">
            <a:off x="5255680" y="2542930"/>
            <a:ext cx="1678979" cy="4614717"/>
          </a:xfrm>
          <a:prstGeom prst="bentConnector3">
            <a:avLst>
              <a:gd name="adj1" fmla="val 63807"/>
            </a:avLst>
          </a:prstGeom>
          <a:noFill/>
          <a:ln w="254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4" name="TextBox 103"/>
          <p:cNvSpPr txBox="1"/>
          <p:nvPr>
            <p:custDataLst>
              <p:tags r:id="rId33"/>
            </p:custDataLst>
          </p:nvPr>
        </p:nvSpPr>
        <p:spPr>
          <a:xfrm>
            <a:off x="6471298" y="5054956"/>
            <a:ext cx="20152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data begins at this offset</a:t>
            </a:r>
          </a:p>
        </p:txBody>
      </p:sp>
      <p:sp>
        <p:nvSpPr>
          <p:cNvPr id="105" name="TextBox 104"/>
          <p:cNvSpPr txBox="1"/>
          <p:nvPr>
            <p:custDataLst>
              <p:tags r:id="rId34"/>
            </p:custDataLst>
          </p:nvPr>
        </p:nvSpPr>
        <p:spPr>
          <a:xfrm>
            <a:off x="6311007" y="531674"/>
            <a:ext cx="2586990" cy="175432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Locate set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Check if any line in set</a:t>
            </a:r>
            <a:br>
              <a:rPr lang="en-US" sz="1800" i="1" dirty="0">
                <a:solidFill>
                  <a:srgbClr val="C00000"/>
                </a:solidFill>
                <a:latin typeface="Calibri" pitchFamily="34" charset="0"/>
              </a:rPr>
            </a:b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is valid and has </a:t>
            </a:r>
            <a:br>
              <a:rPr lang="en-US" sz="1800" i="1" dirty="0">
                <a:solidFill>
                  <a:srgbClr val="C00000"/>
                </a:solidFill>
                <a:latin typeface="Calibri" pitchFamily="34" charset="0"/>
              </a:rPr>
            </a:b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matching tag: hit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Locate data starting</a:t>
            </a:r>
            <a:br>
              <a:rPr lang="en-US" sz="1800" i="1" dirty="0">
                <a:solidFill>
                  <a:srgbClr val="C00000"/>
                </a:solidFill>
                <a:latin typeface="Calibri" pitchFamily="34" charset="0"/>
              </a:rPr>
            </a:b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at offset</a:t>
            </a:r>
          </a:p>
        </p:txBody>
      </p:sp>
      <p:sp>
        <p:nvSpPr>
          <p:cNvPr id="61" name="TextBox 60"/>
          <p:cNvSpPr txBox="1"/>
          <p:nvPr>
            <p:custDataLst>
              <p:tags r:id="rId35"/>
            </p:custDataLst>
          </p:nvPr>
        </p:nvSpPr>
        <p:spPr>
          <a:xfrm>
            <a:off x="1310984" y="6200212"/>
            <a:ext cx="10112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itchFamily="34" charset="0"/>
              </a:rPr>
              <a:t>valid bit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>
                <p:custDataLst>
                  <p:tags r:id="rId36"/>
                </p:custDataLst>
              </p:nvPr>
            </p:nvSpPr>
            <p:spPr>
              <a:xfrm>
                <a:off x="45720" y="3221999"/>
                <a:ext cx="1170962" cy="7134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000" dirty="0">
                    <a:latin typeface="Calibri" pitchFamily="34" charset="0"/>
                  </a:rPr>
                  <a:t> = # sets</a:t>
                </a:r>
              </a:p>
              <a:p>
                <a:r>
                  <a:rPr lang="en-US" sz="2000" dirty="0">
                    <a:latin typeface="Calibri" pitchFamily="34" charset="0"/>
                  </a:rPr>
                  <a:t>  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sup>
                    </m:sSup>
                  </m:oMath>
                </a14:m>
                <a:endParaRPr lang="en-US" sz="2000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67"/>
                </p:custDataLst>
              </p:nvPr>
            </p:nvSpPr>
            <p:spPr>
              <a:xfrm>
                <a:off x="45720" y="3221999"/>
                <a:ext cx="1170962" cy="713400"/>
              </a:xfrm>
              <a:prstGeom prst="rect">
                <a:avLst/>
              </a:prstGeom>
              <a:blipFill rotWithShape="0">
                <a:blip r:embed="rId68"/>
                <a:stretch>
                  <a:fillRect t="-5128" r="-4167" b="-136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>
                <p:custDataLst>
                  <p:tags r:id="rId37"/>
                </p:custDataLst>
              </p:nvPr>
            </p:nvSpPr>
            <p:spPr>
              <a:xfrm>
                <a:off x="2377440" y="1341321"/>
                <a:ext cx="261629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000" dirty="0">
                    <a:latin typeface="Calibri" pitchFamily="34" charset="0"/>
                  </a:rPr>
                  <a:t> = blocks/lines per set</a:t>
                </a:r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69"/>
                </p:custDataLst>
              </p:nvPr>
            </p:nvSpPr>
            <p:spPr>
              <a:xfrm>
                <a:off x="2377440" y="1341321"/>
                <a:ext cx="2616294" cy="400110"/>
              </a:xfrm>
              <a:prstGeom prst="rect">
                <a:avLst/>
              </a:prstGeom>
              <a:blipFill rotWithShape="0">
                <a:blip r:embed="rId70"/>
                <a:stretch>
                  <a:fillRect t="-7576" r="-1399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>
                <p:custDataLst>
                  <p:tags r:id="rId38"/>
                </p:custDataLst>
              </p:nvPr>
            </p:nvSpPr>
            <p:spPr>
              <a:xfrm>
                <a:off x="3474720" y="6374902"/>
                <a:ext cx="19917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1800" dirty="0">
                    <a:solidFill>
                      <a:schemeClr val="tx1"/>
                    </a:solidFill>
                    <a:latin typeface="Calibri" pitchFamily="34" charset="0"/>
                  </a:rPr>
                  <a:t> = bytes </a:t>
                </a:r>
                <a:r>
                  <a:rPr lang="en-US" dirty="0">
                    <a:solidFill>
                      <a:schemeClr val="tx1"/>
                    </a:solidFill>
                    <a:latin typeface="Calibri" pitchFamily="34" charset="0"/>
                  </a:rPr>
                  <a:t>per</a:t>
                </a:r>
                <a:r>
                  <a:rPr lang="en-US" sz="1800" dirty="0">
                    <a:solidFill>
                      <a:schemeClr val="tx1"/>
                    </a:solidFill>
                    <a:latin typeface="Calibri" pitchFamily="34" charset="0"/>
                  </a:rPr>
                  <a:t> block</a:t>
                </a:r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71"/>
                </p:custDataLst>
              </p:nvPr>
            </p:nvSpPr>
            <p:spPr>
              <a:xfrm>
                <a:off x="3474720" y="6374902"/>
                <a:ext cx="1991764" cy="369332"/>
              </a:xfrm>
              <a:prstGeom prst="rect">
                <a:avLst/>
              </a:prstGeom>
              <a:blipFill>
                <a:blip r:embed="rId72"/>
                <a:stretch>
                  <a:fillRect t="-10000" r="-1835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0FA2CAD3-C6BA-42C4-86D3-CE06F3E9A336}"/>
                  </a:ext>
                </a:extLst>
              </p14:cNvPr>
              <p14:cNvContentPartPr/>
              <p14:nvPr/>
            </p14:nvContentPartPr>
            <p14:xfrm>
              <a:off x="2502360" y="2434680"/>
              <a:ext cx="4674600" cy="308628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0FA2CAD3-C6BA-42C4-86D3-CE06F3E9A336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2493000" y="2425320"/>
                <a:ext cx="4693320" cy="3105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10335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Types of Cache Misses: 3 C’s!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  <p:custDataLst>
                  <p:tags r:id="rId2"/>
                </p:custDataLst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sz="2400" dirty="0">
                    <a:solidFill>
                      <a:srgbClr val="FF0000"/>
                    </a:solidFill>
                  </a:rPr>
                  <a:t>Compulsory</a:t>
                </a:r>
                <a:r>
                  <a:rPr lang="en-US" sz="2400" dirty="0"/>
                  <a:t> (cold) miss</a:t>
                </a:r>
              </a:p>
              <a:p>
                <a:pPr lvl="1"/>
                <a:r>
                  <a:rPr lang="en-US" sz="2000" dirty="0"/>
                  <a:t>Occurs on first access to a block</a:t>
                </a:r>
              </a:p>
              <a:p>
                <a:r>
                  <a:rPr lang="en-US" sz="2400" dirty="0">
                    <a:solidFill>
                      <a:srgbClr val="FF0000"/>
                    </a:solidFill>
                  </a:rPr>
                  <a:t>Conflict</a:t>
                </a:r>
                <a:r>
                  <a:rPr lang="en-US" sz="2400" dirty="0"/>
                  <a:t> miss</a:t>
                </a:r>
              </a:p>
              <a:p>
                <a:pPr lvl="1">
                  <a:tabLst>
                    <a:tab pos="384175" algn="l"/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r>
                  <a:rPr lang="en-GB" sz="2000" dirty="0"/>
                  <a:t>Conflict misses occur when the cache is large enough, but multiple data objects all map to the same slot</a:t>
                </a:r>
              </a:p>
              <a:p>
                <a:pPr lvl="2">
                  <a:tabLst>
                    <a:tab pos="384175" algn="l"/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r>
                  <a:rPr lang="en-GB" sz="1800" i="1" dirty="0"/>
                  <a:t>e.g.</a:t>
                </a:r>
                <a:r>
                  <a:rPr lang="en-GB" sz="1800" dirty="0"/>
                  <a:t> referencing blocks 0, 8, 0, 8, ... could miss every time</a:t>
                </a:r>
                <a:endParaRPr lang="en-US" sz="1800" dirty="0"/>
              </a:p>
              <a:p>
                <a:pPr lvl="1">
                  <a:tabLst>
                    <a:tab pos="384175" algn="l"/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r>
                  <a:rPr lang="en-GB" sz="2000" dirty="0">
                    <a:solidFill>
                      <a:schemeClr val="tx1"/>
                    </a:solidFill>
                  </a:rPr>
                  <a:t>Direct-mapped caches have more conflict misses than</a:t>
                </a:r>
                <a:br>
                  <a:rPr lang="en-GB" sz="2000" dirty="0">
                    <a:solidFill>
                      <a:schemeClr val="tx1"/>
                    </a:solidFill>
                  </a:rPr>
                </a:b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GB" sz="2000" dirty="0">
                    <a:solidFill>
                      <a:schemeClr val="tx1"/>
                    </a:solidFill>
                  </a:rPr>
                  <a:t>-way set-associative (</a:t>
                </a:r>
                <a:r>
                  <a:rPr lang="en-GB" sz="2000" dirty="0"/>
                  <a:t>where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GB" sz="2000" dirty="0"/>
                  <a:t> &gt; 1)</a:t>
                </a:r>
              </a:p>
              <a:p>
                <a:r>
                  <a:rPr lang="en-US" sz="2400" dirty="0">
                    <a:solidFill>
                      <a:srgbClr val="FF0000"/>
                    </a:solidFill>
                  </a:rPr>
                  <a:t>Capacity</a:t>
                </a:r>
                <a:r>
                  <a:rPr lang="en-US" sz="2400" dirty="0"/>
                  <a:t> miss</a:t>
                </a:r>
              </a:p>
              <a:p>
                <a:pPr lvl="1"/>
                <a:r>
                  <a:rPr lang="en-GB" sz="2000" dirty="0"/>
                  <a:t>Occurs when the set of active cache blocks (the </a:t>
                </a:r>
                <a:r>
                  <a:rPr lang="en-GB" sz="2000" i="1" dirty="0">
                    <a:solidFill>
                      <a:srgbClr val="C00000"/>
                    </a:solidFill>
                  </a:rPr>
                  <a:t>working set</a:t>
                </a:r>
                <a:r>
                  <a:rPr lang="en-GB" sz="2000" dirty="0"/>
                  <a:t>) </a:t>
                </a:r>
                <a:br>
                  <a:rPr lang="en-GB" sz="2000" dirty="0"/>
                </a:br>
                <a:r>
                  <a:rPr lang="en-GB" sz="2000" dirty="0"/>
                  <a:t>is larger than the cache (just won’t fit, even if cache was </a:t>
                </a:r>
                <a:r>
                  <a:rPr lang="en-GB" sz="2000" i="1" dirty="0"/>
                  <a:t>fully-associative</a:t>
                </a:r>
                <a:r>
                  <a:rPr lang="en-GB" sz="2000" dirty="0"/>
                  <a:t>)</a:t>
                </a:r>
              </a:p>
              <a:p>
                <a:pPr lvl="1"/>
                <a:r>
                  <a:rPr lang="en-GB" sz="2000" b="1" dirty="0"/>
                  <a:t>Note:</a:t>
                </a:r>
                <a:r>
                  <a:rPr lang="en-GB" sz="2000" dirty="0"/>
                  <a:t>  </a:t>
                </a:r>
                <a:r>
                  <a:rPr lang="en-GB" sz="2000" i="1" dirty="0"/>
                  <a:t>Fully-associative</a:t>
                </a:r>
                <a:r>
                  <a:rPr lang="en-GB" sz="2000" dirty="0"/>
                  <a:t> only has Compulsory and Capacity misses</a:t>
                </a:r>
              </a:p>
              <a:p>
                <a:pPr lvl="1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6"/>
                </p:custDataLst>
              </p:nvPr>
            </p:nvSpPr>
            <p:spPr>
              <a:blipFill rotWithShape="0">
                <a:blip r:embed="rId7"/>
                <a:stretch>
                  <a:fillRect l="-146" t="-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7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CF13B1F-EE30-4BA8-BB5E-E2CFE7971A94}"/>
                  </a:ext>
                </a:extLst>
              </p14:cNvPr>
              <p14:cNvContentPartPr/>
              <p14:nvPr/>
            </p14:nvContentPartPr>
            <p14:xfrm>
              <a:off x="3427200" y="463320"/>
              <a:ext cx="2347920" cy="32122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CF13B1F-EE30-4BA8-BB5E-E2CFE7971A9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417840" y="453960"/>
                <a:ext cx="2366640" cy="3231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40798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GB"/>
              <a:t>What about writes?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r>
              <a:rPr lang="en-GB" sz="2400" dirty="0"/>
              <a:t>Multiple copies of data exist:</a:t>
            </a:r>
          </a:p>
          <a:p>
            <a:pPr lvl="1"/>
            <a:r>
              <a:rPr lang="en-GB" sz="2000" dirty="0"/>
              <a:t>L1, L2, possibly L3, main memory</a:t>
            </a:r>
          </a:p>
          <a:p>
            <a:r>
              <a:rPr lang="en-GB" sz="2400" dirty="0"/>
              <a:t>What to do on a write-hit?</a:t>
            </a:r>
          </a:p>
          <a:p>
            <a:pPr lvl="1"/>
            <a:r>
              <a:rPr lang="en-GB" sz="2000" dirty="0">
                <a:solidFill>
                  <a:srgbClr val="FF0000"/>
                </a:solidFill>
              </a:rPr>
              <a:t>Write-through:</a:t>
            </a:r>
            <a:r>
              <a:rPr lang="en-GB" sz="2000" dirty="0"/>
              <a:t>  write immediately to next level</a:t>
            </a:r>
          </a:p>
          <a:p>
            <a:pPr lvl="1"/>
            <a:r>
              <a:rPr lang="en-GB" sz="2000" dirty="0">
                <a:solidFill>
                  <a:srgbClr val="FF0000"/>
                </a:solidFill>
              </a:rPr>
              <a:t>Write-back:</a:t>
            </a:r>
            <a:r>
              <a:rPr lang="en-GB" sz="2000" dirty="0"/>
              <a:t>  defer write to next level until line is evicted (replaced)</a:t>
            </a:r>
          </a:p>
          <a:p>
            <a:pPr lvl="2"/>
            <a:r>
              <a:rPr lang="en-GB" sz="1800" dirty="0"/>
              <a:t>Must track which cache lines have been modified (“</a:t>
            </a:r>
            <a:r>
              <a:rPr lang="en-GB" sz="1800" i="1" dirty="0">
                <a:solidFill>
                  <a:srgbClr val="FF0000"/>
                </a:solidFill>
              </a:rPr>
              <a:t>dirty bit</a:t>
            </a:r>
            <a:r>
              <a:rPr lang="en-GB" sz="1800" dirty="0"/>
              <a:t>”)</a:t>
            </a:r>
          </a:p>
          <a:p>
            <a:r>
              <a:rPr lang="en-GB" sz="2400" dirty="0"/>
              <a:t>What to do on a write-miss?</a:t>
            </a:r>
          </a:p>
          <a:p>
            <a:pPr lvl="1"/>
            <a:r>
              <a:rPr lang="en-GB" sz="2000" dirty="0">
                <a:solidFill>
                  <a:srgbClr val="FF0000"/>
                </a:solidFill>
              </a:rPr>
              <a:t>Write-allocate:</a:t>
            </a:r>
            <a:r>
              <a:rPr lang="en-GB" sz="2000" dirty="0">
                <a:solidFill>
                  <a:srgbClr val="C00000"/>
                </a:solidFill>
              </a:rPr>
              <a:t>  </a:t>
            </a:r>
            <a:r>
              <a:rPr lang="en-GB" sz="2000" dirty="0"/>
              <a:t>(“fetch on write”) load into cache, update line in cache</a:t>
            </a:r>
          </a:p>
          <a:p>
            <a:pPr lvl="2"/>
            <a:r>
              <a:rPr lang="en-GB" sz="1800" dirty="0"/>
              <a:t>Good if more writes or reads to the location follow</a:t>
            </a:r>
          </a:p>
          <a:p>
            <a:pPr lvl="1"/>
            <a:r>
              <a:rPr lang="en-GB" sz="2000" dirty="0">
                <a:solidFill>
                  <a:srgbClr val="FF0000"/>
                </a:solidFill>
              </a:rPr>
              <a:t>No-write-allocate:</a:t>
            </a:r>
            <a:r>
              <a:rPr lang="en-GB" sz="2000" dirty="0">
                <a:solidFill>
                  <a:srgbClr val="C00000"/>
                </a:solidFill>
              </a:rPr>
              <a:t>  </a:t>
            </a:r>
            <a:r>
              <a:rPr lang="en-GB" sz="2000" dirty="0"/>
              <a:t>(“write around”) just write immediately to memory</a:t>
            </a:r>
          </a:p>
          <a:p>
            <a:r>
              <a:rPr lang="en-GB" sz="2400" dirty="0"/>
              <a:t>Typical caches:</a:t>
            </a:r>
          </a:p>
          <a:p>
            <a:pPr lvl="1"/>
            <a:r>
              <a:rPr lang="en-GB" sz="2000" dirty="0"/>
              <a:t>Write-back + Write-allocate, usually</a:t>
            </a:r>
          </a:p>
          <a:p>
            <a:pPr lvl="1"/>
            <a:r>
              <a:rPr lang="en-GB" sz="2000" dirty="0"/>
              <a:t>Write-through + No-write-allocate, occasionally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8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4190EE1-EE1E-4080-86DF-F5DF2504F93D}"/>
                  </a:ext>
                </a:extLst>
              </p14:cNvPr>
              <p14:cNvContentPartPr/>
              <p14:nvPr/>
            </p14:nvContentPartPr>
            <p14:xfrm>
              <a:off x="743040" y="5630760"/>
              <a:ext cx="320760" cy="2883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4190EE1-EE1E-4080-86DF-F5DF2504F93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33680" y="5621400"/>
                <a:ext cx="339480" cy="307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53529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Write-back, write-allocate example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0813B5-0B69-4299-81E1-2EA3435BD0CB}" type="slidenum">
              <a:rPr lang="en-US" smtClean="0"/>
              <a:t>9</a:t>
            </a:fld>
            <a:endParaRPr lang="en-US"/>
          </a:p>
        </p:txBody>
      </p:sp>
      <p:sp>
        <p:nvSpPr>
          <p:cNvPr id="3" name="Rectangle 2"/>
          <p:cNvSpPr/>
          <p:nvPr>
            <p:custDataLst>
              <p:tags r:id="rId2"/>
            </p:custDataLst>
          </p:nvPr>
        </p:nvSpPr>
        <p:spPr bwMode="auto">
          <a:xfrm>
            <a:off x="2614082" y="4267200"/>
            <a:ext cx="2872317" cy="2057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4" name="Rectangle 3"/>
          <p:cNvSpPr/>
          <p:nvPr>
            <p:custDataLst>
              <p:tags r:id="rId3"/>
            </p:custDataLst>
          </p:nvPr>
        </p:nvSpPr>
        <p:spPr bwMode="auto">
          <a:xfrm>
            <a:off x="1905000" y="2272391"/>
            <a:ext cx="35814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26" name="Rectangle 25"/>
          <p:cNvSpPr/>
          <p:nvPr>
            <p:custDataLst>
              <p:tags r:id="rId4"/>
            </p:custDataLst>
          </p:nvPr>
        </p:nvSpPr>
        <p:spPr bwMode="auto">
          <a:xfrm>
            <a:off x="2550593" y="2427816"/>
            <a:ext cx="2550582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0xBEEF</a:t>
            </a:r>
          </a:p>
        </p:txBody>
      </p:sp>
      <p:sp>
        <p:nvSpPr>
          <p:cNvPr id="30" name="TextBox 29"/>
          <p:cNvSpPr txBox="1"/>
          <p:nvPr>
            <p:custDataLst>
              <p:tags r:id="rId5"/>
            </p:custDataLst>
          </p:nvPr>
        </p:nvSpPr>
        <p:spPr>
          <a:xfrm>
            <a:off x="788764" y="2348591"/>
            <a:ext cx="949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Cache</a:t>
            </a:r>
          </a:p>
        </p:txBody>
      </p:sp>
      <p:sp>
        <p:nvSpPr>
          <p:cNvPr id="31" name="TextBox 30"/>
          <p:cNvSpPr txBox="1"/>
          <p:nvPr>
            <p:custDataLst>
              <p:tags r:id="rId6"/>
            </p:custDataLst>
          </p:nvPr>
        </p:nvSpPr>
        <p:spPr>
          <a:xfrm>
            <a:off x="457200" y="4343400"/>
            <a:ext cx="1280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Memory</a:t>
            </a:r>
          </a:p>
        </p:txBody>
      </p:sp>
      <p:sp>
        <p:nvSpPr>
          <p:cNvPr id="36" name="Rectangle 35"/>
          <p:cNvSpPr/>
          <p:nvPr>
            <p:custDataLst>
              <p:tags r:id="rId7"/>
            </p:custDataLst>
          </p:nvPr>
        </p:nvSpPr>
        <p:spPr bwMode="auto">
          <a:xfrm>
            <a:off x="2063757" y="2427816"/>
            <a:ext cx="484717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alibri" pitchFamily="34" charset="0"/>
              </a:rPr>
              <a:t>G</a:t>
            </a:r>
          </a:p>
        </p:txBody>
      </p:sp>
      <p:sp>
        <p:nvSpPr>
          <p:cNvPr id="37" name="Rectangle 36"/>
          <p:cNvSpPr/>
          <p:nvPr>
            <p:custDataLst>
              <p:tags r:id="rId8"/>
            </p:custDataLst>
          </p:nvPr>
        </p:nvSpPr>
        <p:spPr bwMode="auto">
          <a:xfrm>
            <a:off x="2819401" y="4408108"/>
            <a:ext cx="2550582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0xCAFE</a:t>
            </a:r>
          </a:p>
        </p:txBody>
      </p:sp>
      <p:sp>
        <p:nvSpPr>
          <p:cNvPr id="39" name="Rectangle 38"/>
          <p:cNvSpPr/>
          <p:nvPr>
            <p:custDataLst>
              <p:tags r:id="rId9"/>
            </p:custDataLst>
          </p:nvPr>
        </p:nvSpPr>
        <p:spPr bwMode="auto">
          <a:xfrm>
            <a:off x="2813051" y="4825093"/>
            <a:ext cx="2550582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0xBEEF</a:t>
            </a:r>
          </a:p>
        </p:txBody>
      </p:sp>
      <p:sp>
        <p:nvSpPr>
          <p:cNvPr id="41" name="Rectangle 40"/>
          <p:cNvSpPr/>
          <p:nvPr>
            <p:custDataLst>
              <p:tags r:id="rId10"/>
            </p:custDataLst>
          </p:nvPr>
        </p:nvSpPr>
        <p:spPr bwMode="auto">
          <a:xfrm>
            <a:off x="5080008" y="2427816"/>
            <a:ext cx="277282" cy="304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24" name="TextBox 23"/>
          <p:cNvSpPr txBox="1"/>
          <p:nvPr>
            <p:custDataLst>
              <p:tags r:id="rId11"/>
            </p:custDataLst>
          </p:nvPr>
        </p:nvSpPr>
        <p:spPr>
          <a:xfrm>
            <a:off x="2307167" y="4328585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F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42" name="TextBox 41"/>
          <p:cNvSpPr txBox="1"/>
          <p:nvPr>
            <p:custDataLst>
              <p:tags r:id="rId12"/>
            </p:custDataLst>
          </p:nvPr>
        </p:nvSpPr>
        <p:spPr>
          <a:xfrm>
            <a:off x="2300817" y="4798485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G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46" name="TextBox 45"/>
          <p:cNvSpPr txBox="1"/>
          <p:nvPr>
            <p:custDataLst>
              <p:tags r:id="rId13"/>
            </p:custDataLst>
          </p:nvPr>
        </p:nvSpPr>
        <p:spPr>
          <a:xfrm>
            <a:off x="6942667" y="2434167"/>
            <a:ext cx="12043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dirty bit</a:t>
            </a:r>
          </a:p>
        </p:txBody>
      </p:sp>
      <p:cxnSp>
        <p:nvCxnSpPr>
          <p:cNvPr id="48" name="Straight Arrow Connector 47"/>
          <p:cNvCxnSpPr>
            <a:stCxn id="46" idx="1"/>
            <a:endCxn id="4" idx="3"/>
          </p:cNvCxnSpPr>
          <p:nvPr>
            <p:custDataLst>
              <p:tags r:id="rId14"/>
            </p:custDataLst>
          </p:nvPr>
        </p:nvCxnSpPr>
        <p:spPr bwMode="auto">
          <a:xfrm flipH="1" flipV="1">
            <a:off x="5486400" y="2577191"/>
            <a:ext cx="1456267" cy="87809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>
            <a:stCxn id="36" idx="2"/>
          </p:cNvCxnSpPr>
          <p:nvPr>
            <p:custDataLst>
              <p:tags r:id="rId15"/>
            </p:custDataLst>
          </p:nvPr>
        </p:nvCxnSpPr>
        <p:spPr bwMode="auto">
          <a:xfrm flipH="1">
            <a:off x="1405719" y="2732616"/>
            <a:ext cx="900397" cy="652029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triangle" w="med" len="med"/>
            <a:tailEnd type="none"/>
          </a:ln>
          <a:effectLst/>
        </p:spPr>
      </p:cxnSp>
      <p:sp>
        <p:nvSpPr>
          <p:cNvPr id="10" name="TextBox 9"/>
          <p:cNvSpPr txBox="1"/>
          <p:nvPr>
            <p:custDataLst>
              <p:tags r:id="rId16"/>
            </p:custDataLst>
          </p:nvPr>
        </p:nvSpPr>
        <p:spPr>
          <a:xfrm>
            <a:off x="1078682" y="3426767"/>
            <a:ext cx="7809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tag (there is only one set in this tiny cache, so the tag is the entire block address!)</a:t>
            </a:r>
          </a:p>
        </p:txBody>
      </p:sp>
      <p:sp>
        <p:nvSpPr>
          <p:cNvPr id="11" name="TextBox 10"/>
          <p:cNvSpPr txBox="1"/>
          <p:nvPr>
            <p:custDataLst>
              <p:tags r:id="rId17"/>
            </p:custDataLst>
          </p:nvPr>
        </p:nvSpPr>
        <p:spPr>
          <a:xfrm>
            <a:off x="5725325" y="4247864"/>
            <a:ext cx="3528530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In this example we are sort of </a:t>
            </a:r>
            <a:br>
              <a:rPr lang="en-US" sz="1600" dirty="0">
                <a:latin typeface="Calibri" pitchFamily="34" charset="0"/>
              </a:rPr>
            </a:br>
            <a:r>
              <a:rPr lang="en-US" sz="1600" dirty="0">
                <a:latin typeface="Calibri" pitchFamily="34" charset="0"/>
              </a:rPr>
              <a:t>ignoring block offsets. Here a block</a:t>
            </a:r>
            <a:br>
              <a:rPr lang="en-US" sz="1600" dirty="0">
                <a:latin typeface="Calibri" pitchFamily="34" charset="0"/>
              </a:rPr>
            </a:br>
            <a:r>
              <a:rPr lang="en-US" sz="1600" dirty="0">
                <a:latin typeface="Calibri" pitchFamily="34" charset="0"/>
              </a:rPr>
              <a:t>holds 2 bytes (16 bits, 4 hex digits). </a:t>
            </a:r>
          </a:p>
          <a:p>
            <a:endParaRPr lang="en-US" sz="1600" dirty="0">
              <a:latin typeface="Calibri" pitchFamily="34" charset="0"/>
            </a:endParaRPr>
          </a:p>
          <a:p>
            <a:r>
              <a:rPr lang="en-US" sz="1600" dirty="0">
                <a:latin typeface="Calibri" pitchFamily="34" charset="0"/>
              </a:rPr>
              <a:t>Normally a block would be much </a:t>
            </a:r>
            <a:br>
              <a:rPr lang="en-US" sz="1600" dirty="0">
                <a:latin typeface="Calibri" pitchFamily="34" charset="0"/>
              </a:rPr>
            </a:br>
            <a:r>
              <a:rPr lang="en-US" sz="1600" dirty="0">
                <a:latin typeface="Calibri" pitchFamily="34" charset="0"/>
              </a:rPr>
              <a:t>bigger and thus there would be </a:t>
            </a:r>
            <a:br>
              <a:rPr lang="en-US" sz="1600" dirty="0">
                <a:latin typeface="Calibri" pitchFamily="34" charset="0"/>
              </a:rPr>
            </a:br>
            <a:r>
              <a:rPr lang="en-US" sz="1600" dirty="0">
                <a:latin typeface="Calibri" pitchFamily="34" charset="0"/>
              </a:rPr>
              <a:t>multiple items per block.  While only </a:t>
            </a:r>
            <a:br>
              <a:rPr lang="en-US" sz="1600" dirty="0">
                <a:latin typeface="Calibri" pitchFamily="34" charset="0"/>
              </a:rPr>
            </a:br>
            <a:r>
              <a:rPr lang="en-US" sz="1600" dirty="0">
                <a:latin typeface="Calibri" pitchFamily="34" charset="0"/>
              </a:rPr>
              <a:t>one item in that block would be </a:t>
            </a:r>
            <a:br>
              <a:rPr lang="en-US" sz="1600" dirty="0">
                <a:latin typeface="Calibri" pitchFamily="34" charset="0"/>
              </a:rPr>
            </a:br>
            <a:r>
              <a:rPr lang="en-US" sz="1600" dirty="0">
                <a:latin typeface="Calibri" pitchFamily="34" charset="0"/>
              </a:rPr>
              <a:t>written at a time, the entire line would </a:t>
            </a:r>
            <a:br>
              <a:rPr lang="en-US" sz="1600" dirty="0">
                <a:latin typeface="Calibri" pitchFamily="34" charset="0"/>
              </a:rPr>
            </a:br>
            <a:r>
              <a:rPr lang="en-US" sz="1600" dirty="0">
                <a:latin typeface="Calibri" pitchFamily="34" charset="0"/>
              </a:rPr>
              <a:t>be brought into cache.</a:t>
            </a:r>
          </a:p>
        </p:txBody>
      </p:sp>
      <p:sp>
        <p:nvSpPr>
          <p:cNvPr id="12" name="TextBox 11"/>
          <p:cNvSpPr txBox="1"/>
          <p:nvPr>
            <p:custDataLst>
              <p:tags r:id="rId18"/>
            </p:custDataLst>
          </p:nvPr>
        </p:nvSpPr>
        <p:spPr>
          <a:xfrm>
            <a:off x="3075632" y="1574990"/>
            <a:ext cx="3982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Contents of memory stored at address G</a:t>
            </a:r>
          </a:p>
        </p:txBody>
      </p:sp>
      <p:cxnSp>
        <p:nvCxnSpPr>
          <p:cNvPr id="16" name="Straight Arrow Connector 15"/>
          <p:cNvCxnSpPr>
            <a:endCxn id="26" idx="0"/>
          </p:cNvCxnSpPr>
          <p:nvPr>
            <p:custDataLst>
              <p:tags r:id="rId19"/>
            </p:custDataLst>
          </p:nvPr>
        </p:nvCxnSpPr>
        <p:spPr bwMode="auto">
          <a:xfrm>
            <a:off x="3825884" y="1893212"/>
            <a:ext cx="0" cy="534604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7B1DF9D1-86D0-47D3-ADD6-4B8CC71D518E}"/>
                  </a:ext>
                </a:extLst>
              </p14:cNvPr>
              <p14:cNvContentPartPr/>
              <p14:nvPr/>
            </p14:nvContentPartPr>
            <p14:xfrm>
              <a:off x="543240" y="1173960"/>
              <a:ext cx="7437960" cy="410760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7B1DF9D1-86D0-47D3-ADD6-4B8CC71D518E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33880" y="1164600"/>
                <a:ext cx="7456680" cy="4126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0168553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UWTheme-351-Au17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4B2A85"/>
      </a:hlink>
      <a:folHlink>
        <a:srgbClr val="DED4FF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000" smtClean="0">
            <a:solidFill>
              <a:srgbClr val="C00000"/>
            </a:solidFill>
            <a:latin typeface="Calibri" charset="0"/>
            <a:ea typeface="Calibri" charset="0"/>
            <a:cs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WTheme-351-Au17" id="{7302119E-D817-4400-B64D-716D5ECC4B33}" vid="{5CC1F176-B9F3-44BC-A806-5CC77F7B743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UWTheme-351-Au17</Template>
  <TotalTime>0</TotalTime>
  <Words>3112</Words>
  <Application>Microsoft Office PowerPoint</Application>
  <PresentationFormat>On-screen Show (4:3)</PresentationFormat>
  <Paragraphs>717</Paragraphs>
  <Slides>39</Slides>
  <Notes>30</Notes>
  <HiddenSlides>2</HiddenSlides>
  <MMClips>2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51" baseType="lpstr">
      <vt:lpstr>ＭＳ Ｐゴシック</vt:lpstr>
      <vt:lpstr>Arial</vt:lpstr>
      <vt:lpstr>Arial Narrow</vt:lpstr>
      <vt:lpstr>Calibri</vt:lpstr>
      <vt:lpstr>Cambria Math</vt:lpstr>
      <vt:lpstr>Courier New</vt:lpstr>
      <vt:lpstr>Roboto</vt:lpstr>
      <vt:lpstr>Roboto Regular</vt:lpstr>
      <vt:lpstr>Symbol</vt:lpstr>
      <vt:lpstr>Times New Roman</vt:lpstr>
      <vt:lpstr>Wingdings</vt:lpstr>
      <vt:lpstr>UWTheme-351-Au17</vt:lpstr>
      <vt:lpstr>Caches III CSE 351 Winter 2018</vt:lpstr>
      <vt:lpstr>Administrative</vt:lpstr>
      <vt:lpstr>Making memory accesses fast!</vt:lpstr>
      <vt:lpstr>General Cache Organization (S, E, B)</vt:lpstr>
      <vt:lpstr>Notation Review</vt:lpstr>
      <vt:lpstr>Cache Read</vt:lpstr>
      <vt:lpstr>Types of Cache Misses: 3 C’s!</vt:lpstr>
      <vt:lpstr>What about writes?</vt:lpstr>
      <vt:lpstr>Write-back, write-allocate example</vt:lpstr>
      <vt:lpstr>Write-back, write-allocate example</vt:lpstr>
      <vt:lpstr>Write-back, write-allocate example</vt:lpstr>
      <vt:lpstr>Write-back, write-allocate example</vt:lpstr>
      <vt:lpstr>Write-back, write-allocate example</vt:lpstr>
      <vt:lpstr>Write-back, write-allocate example</vt:lpstr>
      <vt:lpstr>Write-back, write-allocate example</vt:lpstr>
      <vt:lpstr>Optimizations for the Memory Hierarchy</vt:lpstr>
      <vt:lpstr>Example:  Matrix Multiplication</vt:lpstr>
      <vt:lpstr>Matrices in Memory</vt:lpstr>
      <vt:lpstr>Naïve Matrix Multiply</vt:lpstr>
      <vt:lpstr>Cache Miss Analysis (Naïve)</vt:lpstr>
      <vt:lpstr>Cache Miss Analysis (Naïve)</vt:lpstr>
      <vt:lpstr>Cache Miss Analysis (Naïve)</vt:lpstr>
      <vt:lpstr>Linear Algebra to the Rescue (1)</vt:lpstr>
      <vt:lpstr>Linear Algebra to the Rescue (2)</vt:lpstr>
      <vt:lpstr>Blocked Matrix Multiply</vt:lpstr>
      <vt:lpstr>Cache Miss Analysis (Blocked)</vt:lpstr>
      <vt:lpstr>Cache Miss Analysis (Blocked)</vt:lpstr>
      <vt:lpstr>Cache Miss Analysis (Blocked)</vt:lpstr>
      <vt:lpstr>Cache-Friendly Code</vt:lpstr>
      <vt:lpstr>The Memory Mountain</vt:lpstr>
      <vt:lpstr>Matrix Multiply Visualization</vt:lpstr>
      <vt:lpstr>Anatomy of a Cache Question</vt:lpstr>
      <vt:lpstr>Example Cache Parameters Problem</vt:lpstr>
      <vt:lpstr>Peer Instruction Question</vt:lpstr>
      <vt:lpstr>Peer Instruction Question</vt:lpstr>
      <vt:lpstr>Example Code Analysis Problem</vt:lpstr>
      <vt:lpstr>Example Code Analysis Problem</vt:lpstr>
      <vt:lpstr>Suggested Problems</vt:lpstr>
      <vt:lpstr>Learning About Your Machine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2018-02-13T19:02:55Z</dcterms:created>
  <dcterms:modified xsi:type="dcterms:W3CDTF">2018-02-16T20:23:01Z</dcterms:modified>
</cp:coreProperties>
</file>