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ink/ink3.xml" ContentType="application/inkml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ink/ink4.xml" ContentType="application/inkml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0.xml" ContentType="application/vnd.openxmlformats-officedocument.presentationml.notesSlide+xml"/>
  <Override PartName="/ppt/ink/ink5.xml" ContentType="application/inkml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1.xml" ContentType="application/vnd.openxmlformats-officedocument.presentationml.notesSlide+xml"/>
  <Override PartName="/ppt/ink/ink6.xml" ContentType="application/inkml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2.xml" ContentType="application/vnd.openxmlformats-officedocument.presentationml.notesSlide+xml"/>
  <Override PartName="/ppt/ink/ink7.xml" ContentType="application/inkml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3.xml" ContentType="application/vnd.openxmlformats-officedocument.presentationml.notesSlide+xml"/>
  <Override PartName="/ppt/ink/ink8.xml" ContentType="application/inkml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4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5.xml" ContentType="application/vnd.openxmlformats-officedocument.presentationml.notesSlide+xml"/>
  <Override PartName="/ppt/ink/ink9.xml" ContentType="application/inkml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6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7.xml" ContentType="application/vnd.openxmlformats-officedocument.presentationml.notesSlide+xml"/>
  <Override PartName="/ppt/ink/ink10.xml" ContentType="application/inkml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8.xml" ContentType="application/vnd.openxmlformats-officedocument.presentationml.notesSlide+xml"/>
  <Override PartName="/ppt/ink/ink11.xml" ContentType="application/inkml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9.xml" ContentType="application/vnd.openxmlformats-officedocument.presentationml.notesSlide+xml"/>
  <Override PartName="/ppt/ink/ink12.xml" ContentType="application/inkml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20.xml" ContentType="application/vnd.openxmlformats-officedocument.presentationml.notesSlide+xml"/>
  <Override PartName="/ppt/ink/ink13.xml" ContentType="application/inkml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21.xml" ContentType="application/vnd.openxmlformats-officedocument.presentationml.notesSlide+xml"/>
  <Override PartName="/ppt/ink/ink14.xml" ContentType="application/inkml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5.xml" ContentType="application/inkml+xml"/>
  <Override PartName="/ppt/notesSlides/notesSlide24.xml" ContentType="application/vnd.openxmlformats-officedocument.presentationml.notesSlide+xml"/>
  <Override PartName="/ppt/ink/ink16.xml" ContentType="application/inkml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25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6.xml" ContentType="application/vnd.openxmlformats-officedocument.presentationml.notesSlide+xml"/>
  <Override PartName="/ppt/ink/ink17.xml" ContentType="application/inkml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6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92" r:id="rId1"/>
  </p:sldMasterIdLst>
  <p:notesMasterIdLst>
    <p:notesMasterId r:id="rId31"/>
  </p:notesMasterIdLst>
  <p:handoutMasterIdLst>
    <p:handoutMasterId r:id="rId32"/>
  </p:handoutMasterIdLst>
  <p:sldIdLst>
    <p:sldId id="1000" r:id="rId2"/>
    <p:sldId id="998" r:id="rId3"/>
    <p:sldId id="1001" r:id="rId4"/>
    <p:sldId id="845" r:id="rId5"/>
    <p:sldId id="846" r:id="rId6"/>
    <p:sldId id="801" r:id="rId7"/>
    <p:sldId id="983" r:id="rId8"/>
    <p:sldId id="802" r:id="rId9"/>
    <p:sldId id="847" r:id="rId10"/>
    <p:sldId id="803" r:id="rId11"/>
    <p:sldId id="804" r:id="rId12"/>
    <p:sldId id="875" r:id="rId13"/>
    <p:sldId id="876" r:id="rId14"/>
    <p:sldId id="879" r:id="rId15"/>
    <p:sldId id="886" r:id="rId16"/>
    <p:sldId id="887" r:id="rId17"/>
    <p:sldId id="888" r:id="rId18"/>
    <p:sldId id="889" r:id="rId19"/>
    <p:sldId id="984" r:id="rId20"/>
    <p:sldId id="985" r:id="rId21"/>
    <p:sldId id="951" r:id="rId22"/>
    <p:sldId id="893" r:id="rId23"/>
    <p:sldId id="988" r:id="rId24"/>
    <p:sldId id="1005" r:id="rId25"/>
    <p:sldId id="896" r:id="rId26"/>
    <p:sldId id="1006" r:id="rId27"/>
    <p:sldId id="1004" r:id="rId28"/>
    <p:sldId id="991" r:id="rId29"/>
    <p:sldId id="1007" r:id="rId30"/>
  </p:sldIdLst>
  <p:sldSz cx="9144000" cy="6858000" type="screen4x3"/>
  <p:notesSz cx="6997700" cy="92837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9999"/>
    <a:srgbClr val="008000"/>
    <a:srgbClr val="FF58AB"/>
    <a:srgbClr val="00B050"/>
    <a:srgbClr val="FF9900"/>
    <a:srgbClr val="4B2A85"/>
    <a:srgbClr val="F1C7C7"/>
    <a:srgbClr val="F6F5BD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2" autoAdjust="0"/>
    <p:restoredTop sz="78629" autoAdjust="0"/>
  </p:normalViewPr>
  <p:slideViewPr>
    <p:cSldViewPr snapToGrid="0">
      <p:cViewPr varScale="1">
        <p:scale>
          <a:sx n="68" d="100"/>
          <a:sy n="68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1" d="100"/>
          <a:sy n="71" d="100"/>
        </p:scale>
        <p:origin x="2777" y="6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848101265823"/>
          <c:y val="7.6738609112709896E-2"/>
          <c:w val="0.757911392405064"/>
          <c:h val="0.587529976019186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uProc</c:v>
                </c:pt>
              </c:strCache>
            </c:strRef>
          </c:tx>
          <c:spPr>
            <a:ln w="32916">
              <a:solidFill>
                <a:srgbClr val="0070C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70C0"/>
              </a:solidFill>
              <a:ln>
                <a:noFill/>
                <a:prstDash val="solid"/>
              </a:ln>
            </c:spPr>
          </c:marker>
          <c:cat>
            <c:numRef>
              <c:f>Sheet1!$B$1:$AA$1</c:f>
              <c:numCache>
                <c:formatCode>General</c:formatCode>
                <c:ptCount val="2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</c:numCache>
            </c:num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1</c:v>
                </c:pt>
                <c:pt idx="1">
                  <c:v>1.35</c:v>
                </c:pt>
                <c:pt idx="2">
                  <c:v>1.82</c:v>
                </c:pt>
                <c:pt idx="3">
                  <c:v>2.46</c:v>
                </c:pt>
                <c:pt idx="4">
                  <c:v>3.32</c:v>
                </c:pt>
                <c:pt idx="5">
                  <c:v>4.4800000000000004</c:v>
                </c:pt>
                <c:pt idx="6">
                  <c:v>6.05</c:v>
                </c:pt>
                <c:pt idx="7">
                  <c:v>8.17</c:v>
                </c:pt>
                <c:pt idx="8">
                  <c:v>12.67</c:v>
                </c:pt>
                <c:pt idx="9">
                  <c:v>19.630000000000031</c:v>
                </c:pt>
                <c:pt idx="10">
                  <c:v>30.43</c:v>
                </c:pt>
                <c:pt idx="11">
                  <c:v>47.17</c:v>
                </c:pt>
                <c:pt idx="12">
                  <c:v>73.11</c:v>
                </c:pt>
                <c:pt idx="13">
                  <c:v>113.32</c:v>
                </c:pt>
                <c:pt idx="14">
                  <c:v>175.65</c:v>
                </c:pt>
                <c:pt idx="15">
                  <c:v>272.26</c:v>
                </c:pt>
                <c:pt idx="16">
                  <c:v>422.01</c:v>
                </c:pt>
                <c:pt idx="17">
                  <c:v>654.11</c:v>
                </c:pt>
                <c:pt idx="18">
                  <c:v>1013.88</c:v>
                </c:pt>
                <c:pt idx="19">
                  <c:v>1571.51</c:v>
                </c:pt>
                <c:pt idx="20">
                  <c:v>2435.84</c:v>
                </c:pt>
                <c:pt idx="21">
                  <c:v>3775.55</c:v>
                </c:pt>
                <c:pt idx="22">
                  <c:v>5852.1</c:v>
                </c:pt>
                <c:pt idx="23">
                  <c:v>9070.75</c:v>
                </c:pt>
                <c:pt idx="24">
                  <c:v>9500</c:v>
                </c:pt>
                <c:pt idx="25">
                  <c:v>10000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54C-44F1-9B57-27EE3BBB64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DRAM</c:v>
                </c:pt>
              </c:strCache>
            </c:strRef>
          </c:tx>
          <c:spPr>
            <a:ln w="32916">
              <a:solidFill>
                <a:srgbClr val="C0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C00000"/>
              </a:solidFill>
              <a:ln>
                <a:noFill/>
                <a:prstDash val="solid"/>
              </a:ln>
            </c:spPr>
          </c:marker>
          <c:cat>
            <c:numRef>
              <c:f>Sheet1!$B$1:$AA$1</c:f>
              <c:numCache>
                <c:formatCode>General</c:formatCode>
                <c:ptCount val="2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</c:numCache>
            </c:numRef>
          </c:cat>
          <c:val>
            <c:numRef>
              <c:f>Sheet1!$B$3:$AA$3</c:f>
              <c:numCache>
                <c:formatCode>General</c:formatCode>
                <c:ptCount val="26"/>
                <c:pt idx="0">
                  <c:v>1</c:v>
                </c:pt>
                <c:pt idx="1">
                  <c:v>1.07</c:v>
                </c:pt>
                <c:pt idx="2">
                  <c:v>1.1499999999999979</c:v>
                </c:pt>
                <c:pt idx="3">
                  <c:v>1.23</c:v>
                </c:pt>
                <c:pt idx="4">
                  <c:v>1.31</c:v>
                </c:pt>
                <c:pt idx="5">
                  <c:v>1.4</c:v>
                </c:pt>
                <c:pt idx="6">
                  <c:v>1.5</c:v>
                </c:pt>
                <c:pt idx="7">
                  <c:v>1.61</c:v>
                </c:pt>
                <c:pt idx="8">
                  <c:v>1.720000000000002</c:v>
                </c:pt>
                <c:pt idx="9">
                  <c:v>1.84</c:v>
                </c:pt>
                <c:pt idx="10">
                  <c:v>1.97</c:v>
                </c:pt>
                <c:pt idx="11">
                  <c:v>2.1</c:v>
                </c:pt>
                <c:pt idx="12">
                  <c:v>2.25</c:v>
                </c:pt>
                <c:pt idx="13">
                  <c:v>2.41</c:v>
                </c:pt>
                <c:pt idx="14">
                  <c:v>2.58</c:v>
                </c:pt>
                <c:pt idx="15">
                  <c:v>2.76</c:v>
                </c:pt>
                <c:pt idx="16">
                  <c:v>2.95</c:v>
                </c:pt>
                <c:pt idx="17">
                  <c:v>3.16</c:v>
                </c:pt>
                <c:pt idx="18">
                  <c:v>3.38</c:v>
                </c:pt>
                <c:pt idx="19">
                  <c:v>3.62</c:v>
                </c:pt>
                <c:pt idx="20">
                  <c:v>3.87</c:v>
                </c:pt>
                <c:pt idx="21">
                  <c:v>4.1399999999999997</c:v>
                </c:pt>
                <c:pt idx="22">
                  <c:v>4.4300000000000024</c:v>
                </c:pt>
                <c:pt idx="23">
                  <c:v>4.74</c:v>
                </c:pt>
                <c:pt idx="24">
                  <c:v>5.07</c:v>
                </c:pt>
                <c:pt idx="25">
                  <c:v>5.4300000000000024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54C-44F1-9B57-27EE3BBB6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580240"/>
        <c:axId val="-882587856"/>
      </c:lineChart>
      <c:catAx>
        <c:axId val="-882580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5692095306268519"/>
              <c:y val="0.80172873464337102"/>
            </c:manualLayout>
          </c:layout>
          <c:overlay val="0"/>
          <c:spPr>
            <a:noFill/>
            <a:ln w="329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2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88258785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882587856"/>
        <c:scaling>
          <c:logBase val="10"/>
          <c:orientation val="minMax"/>
        </c:scaling>
        <c:delete val="0"/>
        <c:axPos val="l"/>
        <c:majorGridlines>
          <c:spPr>
            <a:ln w="411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Performance</a:t>
                </a:r>
              </a:p>
            </c:rich>
          </c:tx>
          <c:layout>
            <c:manualLayout>
              <c:xMode val="edge"/>
              <c:yMode val="edge"/>
              <c:x val="5.798944166070151E-2"/>
              <c:y val="0.19693348034720906"/>
            </c:manualLayout>
          </c:layout>
          <c:overlay val="0"/>
          <c:spPr>
            <a:noFill/>
            <a:ln w="329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882580240"/>
        <c:crosses val="autoZero"/>
        <c:crossBetween val="between"/>
      </c:valAx>
      <c:spPr>
        <a:noFill/>
        <a:ln w="3291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3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43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9:35:20.1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12T19:35:21.822"/>
    </inkml:context>
  </inkml:definitions>
  <inkml:trace contextRef="#ctx0" brushRef="#br0">3272 9075 192 0,'-18'16'108'0,"-9"-12"-92"0,23-4 4 0,-10-4-16 15,5 0 4-15,-4-8-12 16,4 0 4-16,-9 0 4 16,5 0 4-16,-10 8 8 15,-3 0 0-15,-15 12 12 16,10 0 0-16,-23 12-20 15,9-4 0-15,-8 16-4 0,4-8 4 16,4 3-12 0,9-7 4-16,5 16 4 0,4-8 4 15,4 32-4-15,5-9 0 16,1 45 0-16,3-16 0 16,1 55 0-16,4-32 4 15,18 53-8-15,-9-33 0 16,4 44 0-16,5-28 0 15,9 40 4 1,-5-39 0-16,1 71 8 0,-10-44 0 16,10 36 8-16,-5-48 0 0,13-4-40 15,1-31 4-15,-1-29 12 16,0-19 4-16,5-13 0 16,-4-11 4-16,12-12 20 15,-3-8 4-15,8 16-20 16,-9-9 4-16,10-15-8 15,-6-4 0-15,6-4-4 16,-6 0 4-16,15 0 0 16,-10 0 0-16,23-12-140 15,-19 0 4-15,24-8-16 16,-15 4 0-16</inkml:trace>
  <inkml:trace contextRef="#ctx1" brushRef="#br0">9731 11590 0,'0'0'16,"0"0"-1,0 0-15,0 0 16</inkml:trace>
  <inkml:trace contextRef="#ctx0" brushRef="#br0" timeOffset="2080.0025">922 10571 184 0,'-13'-40'100'0,"13"56"-76"16,0-16 0-16,4-24-4 16,5 5 4-16,5-13 0 15,-1 8 0-15,19-4-16 16,-15 4 4-16,15 12-8 15,-10 4 4-15,14 12-8 0,0 0 4 16,-9 16-8-16,-5-4 4 16,0-4 0-16,1 0 0 15,-1 48 12-15,-4-13 0 16,4-7-8-16,1-8 4 16,-1 8-12-16,1-8 4 15,8-12-28-15,0-1 0 16,-8-23-116-16,-1-4 0 15,14-35 72-15,-9 7 4 16</inkml:trace>
  <inkml:trace contextRef="#ctx0" brushRef="#br0" timeOffset="2345.6434">1629 10169 240 0,'-17'40'132'16,"-6"-8"-124"-16,19-28 4 0,-5 20-4 15,0-8 4-15,4 8-20 16,1-5 0-16,8 5 4 16,1-4 0-16,8-8 0 15,-4 0 4-15,18-24 12 16,-5 4 4-16,10-28 0 16,-5 9 4-16,-5-9-12 15,-13 0 0-15,-9 8-4 16,0 4 4-16,-22 8-56 15,4 4 4-15,-14 8-44 16,5 0 0-16,14 0-12 0,0 0 0 16</inkml:trace>
  <inkml:trace contextRef="#ctx0" brushRef="#br0" timeOffset="2626.9182">1768 9728 288 0,'0'23'156'0,"-13"-15"-128"0,13-8 0 15,-9 20-24-15,0 4 4 32,13 28-20-32,1-8 0 15,13-16 8-15,0-5 4 0,13-31 0 16,5 1 0-16,0-21 4 16,-10 4 4-16,-12-8 16 15,-1 4 0-15,-26-8-4 16,8 8 0-16,-26 12-20 15,9 5 0-15,-14 15-48 16,0 0 0-16,9 3-44 16,5-3 4-16,13-15-24 15,0-1 4-15,22-16 68 16,1 4 4-16</inkml:trace>
  <inkml:trace contextRef="#ctx0" brushRef="#br0" timeOffset="2814.4261">1849 9298 244 0,'-9'0'136'0,"18"8"-100"16,-9-8 0-16,4 12-28 0,5 0 0 15,14 15-12-15,-1-7 0 16,14 16-8-16,-5-8 0 16,5 0-60-16,-5-4 0 15,-4-8-36-15,-4 0 0 16,-1-16 76-16,0 0 0 15</inkml:trace>
  <inkml:trace contextRef="#ctx0" brushRef="#br0" timeOffset="3048.8175">2184 9230 240 0,'5'-40'132'0,"-10"44"-100"0,5-4 4 0,0-4-28 16,0 0 4-16,5 4-4 15,-1 0 0-15,1 16-4 16,4-4 4-16,-9 16-4 15,4-4 4-15,1 8 4 16,-1-4 0-16,19-1 16 16,-14-7 4-16,17-12 0 15,-3 0 0-15,26-16-20 16,-13 0 0-16,9-31-28 16,-5 7 0-16,5-12-128 15,-9 8 0-15,-10-24 8 16,-3 9 4-16,26-13 96 15,-4 16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2-12T19:57:26.6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2-12T19:57:26.977"/>
    </inkml:context>
  </inkml:definitions>
  <inkml:trace contextRef="#ctx0" brushRef="#br0">24049 7360 0,'0'0'0,"-144"-32"0,144 32 0,0 0 16</inkml:trace>
  <inkml:trace contextRef="#ctx1" brushRef="#br0">15446 2974 192 0,'-4'-16'108'16,"4"12"-76"-16,0 4 4 0,0 4-12 16,0 0 4-16,0 20-12 15,0-4 4-15,9 32-12 16,-5-5 0-16,10 13-28 15,-5-8 0-15,4 0-88 16,0-13 0-16,5-11 4 16,-4-8 4-16</inkml:trace>
  <inkml:trace contextRef="#ctx1" brushRef="#br0" timeOffset="375.0222">15366 2783 236 0,'22'-16'128'0,"23"-8"-88"0,-41 20 0 16,23-8-36-16,-5 4 0 15,10 0 0-15,-5 1 0 16,4 10 0-16,-4 1 4 16,-9 8 0-16,0 0 0 15,-9 16-4-15,-5-4 0 0,-13 8-4 16,0-4 4-16,-4 8-8 15,4-13 0-15,0 1 0 16,4-4 4-16,1 0 0 16,-1-4 0-16,10 0 12 15,-1-4 4-15,5 4-4 16,0-4 4-16,9 8-16 16,0-4 4-16,9 7-4 15,-9-7 0-15,0 8-76 16,0-4 0-16,0 4-4 15,-5-4 4-15,5 0 0 16,-5-4 4-16,14-12 28 16,-4 0 4-16</inkml:trace>
  <inkml:trace contextRef="#ctx1" brushRef="#br0" timeOffset="968.8131">16024 3161 220 0,'4'-28'124'0,"-8"20"-76"0,4 8 4 15,-9 0-36-15,4 0 0 16,-4 12-16-16,5-4 4 15,-1 12-8-15,1-4 4 16,4 4-4-16,0-4 4 16,13-4 0-16,-4 0 0 15,14-12 0-15,-10 0 0 16,0-4 0-16,1 0 4 0,-10-8-24 16,1 0 0-16,-10-4-32 15,1 4 0-15,-5-4-12 16,4 0 0-16,1 0 12 15,-1 4 0-15,10-4 40 16,-1 5 4-16,10-5 76 16,-5 4 0-16,4 8-4 15,1 0 4-15,-1 8-8 16,0 0 0-16,-4 12-40 16,0 3 4-16,0 5-24 15,-4-4 0-15,4 4-8 16,0-4 4-16,18-4-12 15,-5-4 0-15,5-12 0 16,-5 0 4-16,1-12 8 16,-1 0 4-16,-4-8 0 15,4 4 4-15,-8 0-4 0,-5 0 0 16,0 8 4-16,-5 0 4 16,0 8-4-16,1 0 4 15,4 8-8-15,0 0 0 16,4 0 0-16,1 0 0 15,4-4-4-15,0 0 0 16,4-8 8-16,-4 0 4 16,-5-8 0-16,1 0 4 15,-5-4-8-15,-5-3 4 16,-4 7-32-16,0 0 4 16,0 4-88-16,0 0 4 15,5 4 8-15,-1 0 0 0,9-4 72 16,-4 0 4-16</inkml:trace>
  <inkml:trace contextRef="#ctx1" brushRef="#br0" timeOffset="1250.084">16793 2942 288 0,'-9'4'160'0,"1"0"-100"16,8-4 4-16,-5 0-44 16,1 0 0-16,-1 4-20 15,1 0 0-15,-1 4-4 16,5-4 0-16,0 8 0 15,0 0 0-15,14 0 4 16,-5 0 4-16,8 0-8 16,1 0 4-16,0 0 4 15,0-4 0-15,-9 4 4 0,0 0 4 16,-13 11-8-16,-1-7 0 16,-13 8-8-1,5-4 4-15,-14-4-12 0,5-4 4 16,4-4-124-16,0-4 0 15,22-12 12-15,1 4 4 16,22-8 64-16,-5 0 0 16</inkml:trace>
  <inkml:trace contextRef="#ctx1" brushRef="#br0" timeOffset="2371.2129">17988 2624 184 0,'-4'-32'100'0,"-5"24"-36"0,9 8 4 0,-18-8-28 16,5 0 4-16,-14 4-16 15,4 0 0-15,-8 16 0 16,4-4 0-16,-4 28-16 16,4-8 0-16,5 32-8 15,-1-13 4-15,19 21-12 16,-1-8 4-16,28 3-8 15,-1-7 4-15,18-8-76 16,-8-8 4-16,17-13 0 16,-9-7 4-16,5-16 32 15,-9 0 4-15,0-16 32 16,-5 0 4-16,0-7 36 16,-8-1 4-16,-10 0 8 0,1 4 4 15,-10 8-8-15,0 0 0 16,-12 12-32-16,3-4 4 15,-4 16-12-15,0 0 0 16,9 8-12-16,0-1 4 16,14-3 4-16,-1-4 0 15,14-8-4-15,-5 0 0 16,5-12 4-16,-5 0 4 16,-4-8-4-16,-4 0 4 15,-10-4-4-15,1 4 4 0,-10-3-28 16,5 3 0-16,-9 4-4 15,5 0 4-15,-5 4-32 16,4 0 4-16,10 0-8 16,-1 0 4-16,10-8 20 15,-1 4 4-15,10-16 24 16,-5 4 4-16,-1-12 36 16,1 4 0-16,-4-11 12 15,-5 3 0-15,-5-16-4 16,1 8 0-16,-5-11 0 15,0 7 4-15,0-4-20 16,0 12 4 0,0 16-12-16,0 5 4 15,4 22-12-15,1-3 4 16,8 32 8-16,0-4 0 16,1 36-24-16,-1-16 4 0,5 11-4 15,-4-7 4-15,12-4-64 16,-3-4 0-16,8-21-64 15,-4-3 4-15,9-16 36 16,-5 0 4-16,5-24 68 16,-5 4 0-16</inkml:trace>
  <inkml:trace contextRef="#ctx1" brushRef="#br0" timeOffset="2668.1041">18973 2608 284 0,'-13'8'156'0,"-19"24"-108"0,23-28 4 16,0 4-32-16,1 0 4 15,-6 0-28-15,5 0 0 16,5 8-8-16,-1-5 0 16,14 5 12-16,-4 0 0 15,13-4 0-15,-5 0 0 16,5 4-4-16,0 0 4 16,4 0 16-16,-4-4 4 15,-5 12 4-15,-4 0 0 16,-9 3 4-16,0-3 0 0,-13 4-24 15,0-4 4-15,-10-8-28 16,5 0 0-16,-4-12-92 16,4 0 0-16,9-12-36 15,0 4 4-15,9 0 76 16,0 0 0-16</inkml:trace>
  <inkml:trace contextRef="#ctx0" brushRef="#br0" timeOffset="22596.7585">20571 13906 0,'0'0'0,"0"0"15,-81 28-15,81-28 0,0 0 16</inkml:trace>
  <inkml:trace contextRef="#ctx1" brushRef="#br0" timeOffset="23081.1711">13002 8271 208 0,'-4'-20'116'0,"-14"-4"-96"16,14 20 4-16,-5-12-20 0,0 4 4 16,-5 0 0-16,5-3 4 15,-9 15 0-15,-4 0 4 16,0 19-8-16,-1-3 0 15,-4 20-4-15,5-8 0 16,0 12-4-16,4-4 0 16,13 3 0-16,5-3 0 15,14-8-56-15,-1-4 0 16,14-8-20-16,-5-4 0 16,10-4-16-16,-5 0 4 15</inkml:trace>
  <inkml:trace contextRef="#ctx1" brushRef="#br0" timeOffset="23315.5612">13164 8450 212 0,'-27'0'116'0,"18"0"-80"0,9 0 0 0,-9 8-28 15,0-4 4-15,0 8-8 16,4-4 0-16,19 0-8 16,-5 0 0-16,13 0 0 15,-4-4 4-15,4-4 8 16,-4 0 0-16,0-4-16 15,-4 0 0-15,-10-4 20 16,1 0 0-16,-14 4-20 16,0 0 4-16,-9 4 8 15,4 0 0-15,-8 0-52 16,4 0 4-16,23-8-44 16,-5 0 4-16,13-4 0 0,0 4 4 15</inkml:trace>
  <inkml:trace contextRef="#ctx1" brushRef="#br0" timeOffset="23534.329">13396 8108 244 0,'-13'-20'136'0,"22"8"-104"0,-9 12 4 16,4 0-12-16,1 0 0 16,-1 16 4-16,-4-4 0 15,5 24-12-15,-1-8 0 16,1 23-16-16,-5-11 0 15,4 4 4-15,1-8 4 0,-1-4-92 16,1-5 0-16,4-7-52 16,-5-4 0-16,-4 0 60 15,0-4 4-15</inkml:trace>
  <inkml:trace contextRef="#ctx1" brushRef="#br0" timeOffset="24128.1179">12286 6922 168 0,'-40'-4'96'0,"31"8"-64"16,9-4 4-16,0 4-16 15,0 0 4-15,5 16-4 16,-5-4 0-16,4 20-16 16,1-5 0-16,8 17 0 0,-4-8 4 15,-9 8-36 1,0-9 4-16,0-3-32 0,0-4 0 15,4-8-68-15,-4-4 0 16,-4-20 112-16,4 0 4 16</inkml:trace>
  <inkml:trace contextRef="#ctx1" brushRef="#br0" timeOffset="24440.6416">12224 6982 192 0,'4'-32'104'0,"10"0"-68"0,-14 24 4 16,17-8-20-16,1 0 0 15,14-4-16-15,-5 4 4 0,4 0-4 16,-4 4 4-16,0 8-4 16,-5 1 4-1,-9 10-4-15,1 1 4 0,-14 4-8 16,0 0 4-16,-9 8-8 16,0-4 4-16,-9 8-4 15,5-4 0-15,-5 4 16 16,0-4 4-16,9 8-12 15,4-9 4-15,10 9-4 16,-1-8 0-16,10 0 0 16,-5-4 4-16,9-4-28 15,-1-4 4-15,6 0-64 16,-5-4 0-16,4 0 4 16,-4 0 0-16,0 0-4 15,0 0 4-15</inkml:trace>
  <inkml:trace contextRef="#ctx1" brushRef="#br0" timeOffset="25081.3126">12689 7149 200 0,'0'-12'108'0,"-9"12"-68"0,9 0 4 16,-9 0-16-16,0 0 0 15,-9 12-24-15,5-4 0 16,0 4-8-16,4 0 4 16,9 0 0-16,0-4 0 15,9-5 0-15,-1 1 4 16,10-8-4-16,-4 1 4 15,4-9 0-15,-5 4 4 0,-8-4-8 16,-1 0 4-16,-8 4-56 16,-1 0 0-16,-4 4-20 15,0 0 4-15,5-4-36 16,-1 4 0-16,10-4 92 16,-1 0 4-16,14 0 328 31,-27-36-320-31,36 84 56 15,-14-44 0-15,1 8-36 16,-1-4 4-16,1 4-20 16,-1 0 0-16,1 4-4 15,-5-4 4-15,4 4-4 16,-4-4 4-16,4 4-4 16,1-4 0-16,4 0 0 15,-5 0 0-15,9-4 0 16,1 0 0-16,8 0-4 0,-4 0 4 15,9-4 0-15,-5 0 0 16,1-8 0-16,-6 4 0 16,-3 0 24-16,-1 0 0 15,-4 0-8-15,-5 4 4 16,1 4-16-16,-1 0 0 16,-8 0-4-16,-1 0 0 15,5-8 0-15,0 4 0 16,0-12 12-16,5 4 0 15,-5-4-8-15,-1-4 4 16,-3 5-8-16,-1-1 4 0,-4 4-4 16,0 4 0-16,-4 0-76 15,-1 4 0-15,10 0-68 16,-1 4 4-16,14 4 76 16,-4 0 4-16,-5 8 28 15,0 0 4-15</inkml:trace>
  <inkml:trace contextRef="#ctx1" brushRef="#br0" timeOffset="82334.0552">11293 11610 148 0,'0'-8'84'0,"0"28"-40"15,0-20 0-15,0 12-12 16,0 0 0-16,0 20-4 16,0-9 0-16,4 9-24 0,1-4 0 15,-1 0-20-15,1-4 0 16,-5 0-88-16,0-4 4 16,0-12-4-16,0 0 4 15</inkml:trace>
  <inkml:trace contextRef="#ctx1" brushRef="#br0" timeOffset="82459.064">11248 11371 220 0,'-13'-4'120'0,"13"-4"-152"0,0 8 4 0,4-8-108 15,0 4 0-15</inkml:trace>
  <inkml:trace contextRef="#ctx1" brushRef="#br0" timeOffset="82818.4647">11615 11618 148 0,'-5'16'80'0,"5"12"-40"0,0-24 4 0,0 8-28 15,0 0 0-15,-8 3-8 16,3 1 0-16,5 0-4 15,0-4 4-15,5-8 0 16,-1 0 0-16,0-12-8 16,-4 4 4-16,5-8 12 15,-1 4 4-15,5-12-8 0,0 5 0 16,5-17-12-16,-5 4 0 16,9-4 0-16,-5 8 4 15,0 8 0-15,1 0 0 16,-1 20 0-16,-4-4 4 15,0 20-4-15,0-4 4 16,0 12-12-16,0-4 4 16,0 12-16-16,-5-9 4 15,1-3-68-15,-1-4 0 16,5-8-32-16,0-4 0 0,-4-12 76 16,-1 0 4-16</inkml:trace>
  <inkml:trace contextRef="#ctx1" brushRef="#br0" timeOffset="83052.8541">12009 11224 192 0,'-9'-4'108'16,"9"8"-64"-16,0-4 4 0,0 16-16 15,0-4 0-15,9 20-8 16,-5-5 4-16,10 25-16 15,-5-8 0-15,4 16-12 16,1-13 4-16,-6 13-36 16,1-8 0-16,-4 4-88 0,-1-13 0 15,1-11 12-15,-1-4 0 16,-4-16 104-16,0-4 0 16</inkml:trace>
  <inkml:trace contextRef="#ctx1" brushRef="#br0" timeOffset="83240.3678">11960 11654 244 0,'-9'0'136'0,"13"-16"-76"0,-4 16 0 15,5-4-44-15,-1 0 4 16,18-8-16-16,-4 0 0 16,18 0-12-16,-5 0 0 15,19 0-84-15,-10 4 4 0,0 0-36 16,-4 4 4-16,0-4 72 15,-5 4 0-15</inkml:trace>
  <inkml:trace contextRef="#ctx1" brushRef="#br0" timeOffset="84099.8002">12729 11634 160 0,'-9'-20'92'0,"27"16"-36"0,-18 4 0 0,14-8-24 16,-5 0 0-16,18 0-20 15,-5 4 0-15,9 0-12 16,-4 0 0-16,-4 8-72 16,3-4 0-16,-8 4-48 15,-4 0 4-15,-5 8 84 16,0 0 0-16</inkml:trace>
  <inkml:trace contextRef="#ctx1" brushRef="#br0" timeOffset="84271.6872">12761 11825 208 0,'-5'4'116'0,"19"-12"-64"15,-14 8 0-15,9-4-32 0,0 0 0 16,13-4-16-16,-4 4 4 15,13-4-56-15,-8 4 4 16,17-4-64-16,-9 0 0 16,14 0 24-16,-9 0 4 15</inkml:trace>
  <inkml:trace contextRef="#ctx1" brushRef="#br0" timeOffset="84802.9762">13481 11387 212 0,'-13'-36'120'16,"17"32"-56"-16,-4 4 4 0,5 0-48 16,-1 0 0-16,-4 12-20 15,0-4 4-15,5 12 0 16,-1-4 0-16,-4 16-4 15,0-8 4-15,-4 4-4 16,-1-9 4-16,5 5-8 16,0-4 4-16,0-4-4 15,0-4 0-15,14 0-44 16,-5-4 0-16,9-8-36 0,0 0 4 16,4-12 20-16,-4 0 0 15,9-4 0-15,-9 0 0 16,-1-4 84-16,-3 4 0 15,-5-3 36-15,0-1 4 16,0-4-20-16,-5 4 4 16,5 0-8-16,-4 4 0 15,-1 8-12-15,1 0 4 16,-1 8 0-16,1 0 4 16,-1 20-4-16,1-4 4 15,-1 32-4-15,0-12 4 0,-4 11-36 16,0-7 4-16,5 4-12 15,-1 0 0-15,1-9-72 16,-1-3 4-16,1-12-28 16,-1 0 4-16,5-12 16 15,0-4 0-15,23-12 44 16,-6 0 4-16</inkml:trace>
  <inkml:trace contextRef="#ctx1" brushRef="#br0" timeOffset="85006.1173">14059 11363 176 0,'0'8'96'0,"4"-4"-52"16,-4-4 4-16,0 16-12 15,0-4 4-15,0 28-16 16,0-8 4-16,5 11-28 16,-5-7 0-16,9 8-12 15,-5-8 4-15,5 0-72 0,0-9 0 16,0-15-32-16,-5 0 0 15,1-16 72-15,-1 4 0 16</inkml:trace>
  <inkml:trace contextRef="#ctx1" brushRef="#br0" timeOffset="85428.023">14063 11355 188 0,'-18'-36'104'0,"18"9"-40"0,0 23 4 15,5-4-48-15,-1 0 4 16,23-4-8-1,-5 4 4-15,10 4-20 16,-5 0 4-16,0 8 4 16,-5 0 4-16,-4 12-12 15,0-4 4-15,-14 12-4 16,1-5 0-16,-10 1 0 16,5-4 4-16,-9 0-8 15,5 0 4-15,-5 0-4 16,4 0 4-16,5 0-4 15,0-4 4-15,5 0 0 16,-1-4 0-16,1 4-4 16,-1 0 4-16,10 3-4 15,-5-3 4-15,4 8 8 16,5-4 0-16,-9 4-4 16,0-4 4-16,-14 8 36 0,1-4 0 15,-18 16-20-15,8-9 0 16,-13 1-32-16,5-4 4 15,-5-12-36-15,5 0 4 16,4-20-92-16,0 0 0 16,13-8 24-16,5 4 0 15,0 0 44-15,0 0 0 16</inkml:trace>
  <inkml:trace contextRef="#ctx1" brushRef="#br0" timeOffset="93618.8584">1956 15574 80 0,'0'0'44'0,"-9"-4"-40"0,9 4 0 0,0 0 12 16,0 0 0-16,0 0 4 15,0 0 4-15,0 0-12 16,0 0 4-16,0 0-12 15,9 0 4-15,-9 0 0 16,5 0 0-16,4 0-12 16,-9 0 0-16,0 0 12 15,9 0 0-15,4 0-4 0,-8-4 4 16,8 0-4-16,5 0 4 16,-14 0 0-16,10 0 0 15,-5 4-8-15,0-4 4 16,-5 0-4-16,5 4 4 15,0 0-4-15,-4 0 4 16,3 0-4-16,-8 0 4 16,5 0 0-16,-1 0 0 15,1 0-8-15,-1 0 4 16,1 0 0-16,-1 0 4 16,5 0 0-16,-9 0 0 0,5 0-8 15,-1 0 0-15,1 0 8 16,-5 0 0-16,0 0-4 15,0 0 0-15,4 4 0 16,-4-4 0-16,0 4-4 16,0 0 4-16,0 4 0 15,5 0 4-15,-5 0 0 16,4 8 0-16,5-5-4 16,-9 5 0-16,13 0-4 15,-4 0 0-15,5 4 4 16,-10 0 0-16,5 0 0 15,5 0 4-15,-5 0-4 16,4 0 4-16,1-4-4 16,-1-1 4-16,0 5-8 15,5-4 4-15,-4 0 0 0,8-4 4 16,-8 0-8-16,8 4 4 16,-9-4 0-16,10-4 4 15,-10 4-4-15,10-4 4 16,-6 0-8-16,6 0 4 15,8 8 0-15,-8-12 4 16,3-4-4-16,1 4 4 16,5 0-8-16,3-4 0 15,6 0 8-15,-6-4 0 16,1 0-12-16,0 0 4 16,0 0 4-16,4-4 4 15,-4 0-4-15,0 0 0 0,-5 0 0 16,0-4 0-16,-4 0 0 15,5-4 4-15,-6 0-16 16,-3 0 0-16,-1-4 8 16,1 0 0-16,-6-3 0 15,6 3 0-15,-10 0-4 16,5 4 4-16,-13 0-8 16,4 0 4-16,0 0-12 15,-5 0 0-15,5 4 4 16,-9 0 4-16,0 0 4 15,0 0 4-15,0-4 8 16,0 1 0-16,0-5-8 16,4 4 0-16,1 0 8 15,-1 0 0-15,1 4 0 16,-1 0 4-16,1 4 0 0,4 0 0 16,-9 0-4-16,0 4 0 15,0 4 0-15,0 0 4 16,-9 4-8-16,0 0 0 15,-5 4 4-15,1 0 4 16,-5 0-12-16,9 0 0 16,-13 0 4-16,8 0 0 15,-4 0 4-15,10 0 0 16,-1-4-4-16,4-4 0 16,5 0-4-16,5-4 4 15,4-4 4-15,4-4 0 0,5-4-8 16,0 0 4-16,0 0 0 15,0 0 0-15,-5 4 4 16,0 0 4 0,1 12 8-1,-5 4 0-15,0 8-12 16,0 4 4-16,-5 0-4 16,1 0 4-16,4 0-8 15,-5-4 4-15,5 0-88 16,4 0 4-16,10 4-8 15,22 4 4-15</inkml:trace>
  <inkml:trace contextRef="#ctx1" brushRef="#br0" timeOffset="94493.9246">3196 15713 96 0,'4'4'52'0,"14"-4"-40"0,-18 0 4 16,5 4-16-16,4 0 0 15,4 8 4-15,-4-4 4 0,5 8 4 16,8 4 0-1,-9-1-4-15,10 9 4 0,-10-4-8 16,10 8 0-16,-5-4-4 16,4 0 4-16,0-4-4 15,5 0 0-15,4-9 0 16,1-3 0-16,-1-4 0 16,5-4 4-16,0-12 8 15,0-8 0-15,-1 1-12 16,1-5 0-16,0-4 0 15,0-8 4-15,0-4-4 16,-1 0 4-16,6-4-4 16,-10 9 0-16,-4-1 0 15,0 4 0-15,-14 0-16 16,1 4 0-16,-5 0-12 16,-5 4 4-16,0 9 8 15,1-1 4-15,-5 0-16 0,4 8 0 16,1 0-20-16,-1 0 0 15,5 0 44-15,5 0 0 16</inkml:trace>
  <inkml:trace contextRef="#ctx1" brushRef="#br0" timeOffset="94868.9463">4185 15462 124 0,'-9'-12'72'0,"18"-4"-60"0,-9 8 4 16,0 0-8-16,0 0 0 15,0 5-8-15,0-1 0 16,0 4 0-16,-4 4 4 0,-5 3 8 16,0 5 0-16,-5 0-12 15,1 4 4-15,-9 0-4 16,8 0 0-16,-13-4 0 16,9-4 4-16,5-4-8 15,4 0 4-15,5-4 0 16,4-4 0-16,0-4-4 15,8-8 4-15,1 0 0 16,9-4 0-16,-9 0 0 16,5 0 4-16,-1 1 12 15,1 3 4-15,-5 8 0 16,4 4 4-16,-9 4-8 16,5 4 4-16,0 4-16 15,5 4 0-15,-10 0 4 0,5 7 4 16,0 1-52-16,5 0 4 15,-1 0-84-15,0 0 0 16,-4 4 72-16,14 0 4 16</inkml:trace>
  <inkml:trace contextRef="#ctx1" brushRef="#br0" timeOffset="97322.8229">3809 15880 124 0,'0'4'72'0,"5"0"-60"0,-5-4 4 0,4 0-12 16,1 4 4-16,4 4 12 16,4 4 4-16,5 8-12 15,4 4 0-15,10-4-8 16,-1 3 4-16,5 1-8 15,9 8 0-15,-5-12-4 16,14 4 4-16,4 0 0 16,4 0 4-16,10-8-4 15,-5 0 4-15,-4-5 0 0,-1-3 0 16,1-8-4-16,4-4 4 16,-9-11-4-16,1-5 4 15,-6-12-4-15,-3-4 4 16,-6 0-4-16,1-8 0 15,-9 5 0-15,0-1 0 16,-9 0 4-16,-5 4 0 16,0 0-20-16,-4 1 4 15,-4 7-32-15,-5 0 0 0,0 8 4 16,-1 0 4-16,-3 4-40 16,-1 0 4-16</inkml:trace>
  <inkml:trace contextRef="#ctx1" brushRef="#br0" timeOffset="97697.8497">5192 15594 116 0,'27'-12'64'0,"-27"0"-48"15,0 12 0-15,0 0-12 16,0 0 4-16,-13 0-4 16,-1 4 0-16,-4 0-4 15,-4 8 4-15,0-4 0 16,-1-1 4-16,1 1-12 15,-1 0 4-15,6-4 0 16,-1 0 0-16,4-4 0 0,5 0 0 16,9 0 0-1,5-8 0-15,4 0 16 0,4-3 0 16,5-13-8-16,4 8 4 16,5 0 0-16,0 0 0 15,0 0-8-15,0 0 4 16,0 4 0-16,-1 0 4 15,-3 4 0-15,4 12 0 16,0 4 4-16,-10 4 4 16,-3 4-20-16,-5 0 4 0,0 0 0 15,-5 0 0-15,1 0-44 16,4 4 4-16,0-1-76 16,4 5 0-16,1 0 52 15,-10-4 4-15</inkml:trace>
  <inkml:trace contextRef="#ctx1" brushRef="#br0" timeOffset="98463.5287">4776 16198 132 0,'4'8'72'0,"19"20"-48"15,-19-24 4-15,5 0-16 16,5 4 0-16,4 0-12 16,4 4 4-16,5 4-4 15,0-4 4-15,8 0 4 16,15-4 4-16,-1 4-8 15,0 0 0-15,5-4 0 16,4 0 0-16,0-4-4 16,9-4 4-16,-4 0-8 15,0-4 4-15,-1-4 0 16,-3-4 4-16,-1-4 0 0,4-4 4 16,-8-8-8-16,-5 0 0 15,-4-12 0-15,0-3 0 16,0-5 0-16,4 0 0 15,-9-8 0-15,-4 5 0 16,0 3 0-16,-5 4 4 16,-9 4-4-16,-4 5 4 15,-4 3-4-15,-1 8 4 0,-4 0-36 16,0 4 4-16,0 4-4 16,0 4 4-16,0 4-16 15,0 0 0-15,0 4-28 16,4 0 4-16</inkml:trace>
  <inkml:trace contextRef="#ctx1" brushRef="#br0" timeOffset="98791.6741">6414 15590 136 0,'-18'-16'76'0,"27"8"-68"16,-9 8 4-16,-4 0-12 15,-5 0 4-15,-5 4-8 16,-4 4 4-16,-4 4 0 15,-14-4 4-15,5-1-4 16,0 5 4-16,4 0-4 16,-5-4 0-16,6 0 0 0,3-8 4 15,10 0-8-15,4-4 0 16,9-4 4-16,4 0 4 16,5 0 8-16,9-4 0 15,4 1 4-15,1-9 0 16,4 0 8-16,0 4 4 15,-5 4 4-15,5 4 4 16,0 4-28-16,-1 8 0 16,-3 4 0-16,-5 4 0 15,0 4-56-15,-5 4 4 16,1 8-108-16,3 3 4 0,-26-3 124 16,1-4 0-16</inkml:trace>
  <inkml:trace contextRef="#ctx1" brushRef="#br0" timeOffset="109780.9493">16471 11196 180 0,'-18'-40'100'0,"9"8"-44"0,5 24 0 0,-10-3-28 16,5-1 4-16,-26 4-4 16,-1 0 0-16,-13 8 4 15,8 0 4-15,-8 8-16 16,4-4 4-16,-4 8-16 16,9-1 4-16,4 1-8 15,0 0 0-15,23 4-8 16,-1 0 4-16,23 12-4 15,-4-8 4-15,31 4 0 16,-10-4 0-16,24 12 0 0,-10-9 4 16,-4 9-4-16,-5-4 0 15,-17 12 0-15,-1-4 4 16,-26 4 0-16,-1-5 4 16,-17 5-8-16,4-8 4 15,-13-4-12-15,8-8 0 16,-4-12-88-16,5-4 0 15,9-16-28-15,4 4 0 16,22 0 48-16,1 4 4 16,8-16 44-16,1 0 4 15</inkml:trace>
  <inkml:trace contextRef="#ctx1" brushRef="#br0" timeOffset="109968.4604">16511 11184 288 0,'5'0'160'0,"-5"28"-132"0,0-28 0 0,4 24-16 16,1-4 0-16,8 24-16 15,-4-9 4-15,9 13-48 16,-4-4 0-16,-1 4-60 16,-4-9 0-16,-5 1 4 15,1-8 4-15</inkml:trace>
  <inkml:trace contextRef="#ctx1" brushRef="#br0" timeOffset="110405.9922">16444 11463 192 0,'14'-8'108'0,"13"0"-44"0,-23 4 0 16,9 4-44-16,-4 0 0 15,14 0-8-15,-5 0 0 16,13-8-8-16,-4 4 4 15,9 4-4-15,-9 0 0 16,4 8 0-16,-4 0 0 16,-5 16-4-16,-4-4 0 15,0 3 0-15,-5-3 4 16,5 0 0-16,-4-4 0 0,-1-8-4 16,-4-4 4-16,-4-16-8 15,-1 4 0-15,0-16 0 16,1 4 0-16,-1-19-8 15,1 7 0-15,8-12 12 16,-4 12 0-16,9 0-4 16,-4 8 0-16,8 5 0 15,-4 3 4-15,9 12 8 16,-5 4 4-16,1 20-4 16,3-5 4-16,-3 17-8 15,-5-4 4-15,4 8-8 16,-4-4 0-16,0-4-80 15,0-4 4-15,-5-9-48 16,1 1 0-16,-5-16 60 16,0 0 4-16</inkml:trace>
  <inkml:trace contextRef="#ctx1" brushRef="#br0" timeOffset="110515.3748">17254 11144 244 0,'0'0'132'0,"0"8"-92"0,0-8 4 15,5 4-52-15,-5-4 0 16,13 4-104-16,-4 0 0 16,18-4 4-16,-4 0 4 15</inkml:trace>
  <inkml:trace contextRef="#ctx1" brushRef="#br0" timeOffset="111093.5427">17666 11256 240 0,'0'-20'132'0,"-13"8"-108"0,13 12 4 0,-9-8-28 16,0 0 4-16,-5 8-4 16,1 0 0-16,-5 16-4 15,0 0 4-15,5 12-4 16,4-4 0-16,13 7 4 16,-4-7 4-16,18 0 0 15,-4-4 0-15,8-4 16 16,-4 0 0-16,0-24 4 15,-5 4 4-15,-8-28-8 16,-1 8 0-16,-17-16-8 16,4 5 4-16,-14-25-16 15,6 8 4-15,-6-4-40 0,1 13 4 16,4 3-48-16,4 8 4 16,19 12 8-16,-5 4 4 15,13 8 20-15,1 4 0 16,4 20 44-16,0-4 0 15,-1 12 44-15,-3-4 0 16,-1 12 8-16,1-8 4 16,4 11-8-16,-5-3 0 15,9 0-32-15,-4 0 4 16,23-12-20-16,-14-4 4 16,8-12 0-16,-3-4 4 0,-6-8-8 15,-3 4 4-15,-5-12 0 16,-5 4 0-16,-13-4 16 15,0 0 4-15,-22 12 4 16,4 4 0-16,-4 12-28 16,4 0 4-16,9 20-4 15,0-8 0-15,22 8-12 16,1-9 0-16,17-3-92 16,-9-4 4-16,14-8-8 15,-9-4 0-15,9-4 28 16,-9 0 4-16</inkml:trace>
  <inkml:trace contextRef="#ctx1" brushRef="#br0" timeOffset="111249.7998">18221 11220 232 0,'-4'-4'128'0,"13"0"-72"0,-9 4 0 16,9-4-56-16,0 0 4 15,13 0-4-15,-4 0 4 16,13 0-76-16,-8-4 0 15,12 0-28-15,-8 0 0 16,18-4 32-16,-14 0 4 16</inkml:trace>
  <inkml:trace contextRef="#ctx1" brushRef="#br0" timeOffset="111671.7074">18745 10882 248 0,'-9'-4'136'0,"22"0"-76"0,-13 4 4 0,9-4-52 16,0 0 4-16,9 0-12 15,5 0 0-15,3-4 0 16,-3 4 0-16,8-12 8 15,-4 4 4-15,0-4-8 16,-5 0 4-16,1 0-8 16,-6 0 4-16,-3 8-4 15,-1 0 0-15,-4 12 0 16,0-4 0-16,-4 16-4 0,-1 0 0 16,-4 16 12-16,0-4 4 15,0 24-12-15,0-9 0 16,5 25-4-16,-1-16 0 15,5 11-20-15,0-11 0 16,0 4-80-16,0-12 4 16,0-1-8-16,0-7 4 15,0 4 28-15,0-8 0 16,0-12 36-16,-5-8 0 16</inkml:trace>
  <inkml:trace contextRef="#ctx1" brushRef="#br0" timeOffset="111859.2199">18937 11518 288 0,'-9'4'156'0,"41"-4"-64"0,-28 0 4 0,19-8-16 15,-6 4 0-15,19 0-56 16,-4 0 0-16,12-3-24 16,1 3 4-16,9-4-100 15,-9 0 0-15,-1 0-136 16,-3 4 0-16,-1 0 180 15,-4 0 4-15,-1-4 4 16,1 0 4-16</inkml:trace>
  <inkml:trace contextRef="#ctx1" brushRef="#br0" timeOffset="126049.2431">3509 12076 124 0,'-4'-32'68'0,"-45"16"-60"0,40 12 4 0,-5 0-4 15,-13 0 4-15,-4 0-12 16,-5 0 4-16,-9 0-4 15,-4 0 4-15,-9 4 16 16,-5-4 4-16,-8 4-20 16,-1 0 4-16,1 4-8 15,-14 4 4-15,4 12-4 16,-4-4 4-16,-5 8-4 16,-13 3 0-16,1 9 0 15,-1 4 4-15,-9 0 0 16,9 4 0-16,0-5 0 15,9 1 4-15,0 4 0 16,9 0 0-16,9 4-4 16,9-1 4-16,-1 5-4 0,19 8 0 15,0-1-4-15,13-3 4 16,14 0-4-16,-1 4 4 16,19-9 0-16,8-7 4 15,5-4-4-15,9 0 4 16,14-1 4-16,3-3 0 15,1-8-16-15,22 0 4 16,5 0 0-16,4-4 4 16,18 4-4-16,9-1 0 15,18-7 0-15,4-4 0 16,5-4 4-16,23-4 0 0,-1 0-8 16,9-8 0-16,0 0 8 15,5 0 4-15,-1 0-8 16,6 0 0-16,8 0-4 15,-14 0 4-15,10-4 0 16,-1 4 4-16,6 0-4 16,-10-4 0-16,4 0 4 15,5-4 0-15,0 0-4 16,-13-4 0-16,9 0-4 16,-10 0 0-16,10-7 0 15,-14 3 4-15,-4 0 0 16,0-8 4-16,-10 0-4 15,1 0 0-15,-9 0 0 16,-9-4 0-16,0 0 0 16,-10 1 0-16,-8-13 4 15,-9 4 0-15,-9 0-4 0,-9 4 4 16,-8 4-4-16,-1-3 0 16,-14 3 0-16,-3-8 0 15,-6 8 0-15,-3-4 4 16,-10 4-4-16,-4 1 4 15,-5-1-4-15,-4 0 4 16,0-4-4-16,-4 4 0 16,-6-4 0-16,-8 0 4 15,-4 1 4-15,-9-1 0 16,-10 4-4-16,-8-8 0 16,-9-4-8-16,-14 1 4 0,-13-5 0 15,-9 0 0-15,-14 4 0 16,-4 0 0-16,-13 9 0 15,-19-1 0-15,-21 4-4 16,-19 8 4-16,-8 0 0 16,-14 0 0-16,9 0 0 15,-5 4 0-15,9 4 0 16,-4 4 0-16,0-3 0 16,-4-1 0-16,-1 8 0 15,-8 4 0-15,-5 0 0 16,-9 12 0-16,-13-5 4 15,-1 1 0-15,1 4 4 16,4 0 4-16,9 0-16 16,1 4 4-16,17 4 4 15,9 4 4-15,13 0-12 0,5 0 4 16,13 0-92-16,0-1 4 16,10 21-24-16,26 4 0 15</inkml:trace>
  <inkml:trace contextRef="#ctx1" brushRef="#br0" timeOffset="175756.0109">11696 11455 200 0,'-63'12'112'0,"49"-8"-100"0,14-12 0 0,9-8-4 15,9-20 0-15,14-4-4 16,17-8 4-16,13-7-8 15,19-1 4-15,18 0 8 16,8 12 0-16,5 9 12 16,13 7 0-16,0 8-12 15,-22 4 0-15,68 0-4 16,-6 0 4-16,10 4-8 16,8-4 0-16,5 16 0 15,-9 8 0-15,-13 8 0 16,-10 4 0-16,6 12 0 15,-24 4 0-15,-8 0-12 16,-22 7 4-16,-19 5-4 0,-17 0 4 16,-14-4 8-16,-22-5 0 15,-18-3-4-15,-14 0 4 16,-22 0 0-16,-13-4 0 16,-14 0-4-16,-22-1 4 15,-14 5-8-15,-26 4 4 16,-18 4 0-16,-10 0 0 15,-3-13-4-15,-24-3 4 16,-3-8 0-16,-10-8 4 16,1-8-8-16,-5 0 4 15,-5-4 0-15,5-4 4 0,9 0-4 16,0 4 0-16,9-4 0 16,4 0 4-16,23-4 0 15,13-4 4-15,27 0-8 16,23-4 4-16,21-4 0 15,23-7 4-15,32-5 8 16,22 8 4-16,22 4-20 16,18 4 4-16,18 8 0 15,36 4 0-15,13 0-4 16,23-4 0-16,13 4 4 16,22 0 4-16,-8-8-8 15,8 0 0-15,1 0 4 16,-5 4 0-16,-23 0 0 15,-12 8 0-15,-33 4 0 16,-17 12 0-16,-18 4-4 0,-22-4 4 16,-23 0-4-16,-22 0 4 15,-18 0-8-15,-22 0 0 16,-36 4 8-16,-23 0 4 16,-26-4-12-16,-32-4 4 15,-27-5-8-15,-17 1 4 16,-23-8 4-16,9 0 0 15,0 0-4-15,14 0 4 16,8 0 0-16,10 0 0 16,12 0-4-16,28 0 4 15,22 0-12-15,14 0 4 0,26 0 0 16,23 4 4-16,31 0 0 16,22-4 0-16,27 0 8 15,27-8 4-15,41-3-4 16,26-5 0-16,23-20-4 15,26 4 4-15,10-8-4 16,-10 8 4-16,1 4 0 16,-14 5 0-16,0 7 0 15,-22 4 0-15,-14 0-4 16,-18 4 4-16,-22 0-4 16,-22 0 4-16,-23-4-4 15,-26 0 0-15,-32 0 0 16,-27-8 0-16,-27 0 4 15,-26 0 0-15,-50 4-4 16,-18 5 4-16,-22 3-8 0,-18 4 4 16,-4 4-8-16,8-4 0 31,-48 0 0-31,39 0 4 16,41 4-4-16,36 4 0 15,22 8 0-15,40 7 4 16,36 9-8-16,27 4 0 15,27 8 12-15,27 4 4 16,40-4 8-16,27-1 0 16,26-7-12-16,46-8 0 15,4-4 0-15,9-8 4 0,4-4 0 16,-8-4 0-16,-10 8 0 16,-26 0 4-16,-14-4 0 15,-31 0 0-15,-23 4 4 16,-17-4 0-16,-28-1-8 15,-21-3 0-15,-32-8-16 16,-41-7 0-16,-35-17 4 16,-54-12 0-16,-49-8 8 15,-44-12 4-15,-37 9-4 16,-4 11 0-16,9 20 4 16,0 24 4-16,27 28-20 15,35 8 4-15,41 3-40 16,49-3 0-16,45-8-24 15,62-20 0-15,54-28-36 16,77-20 4-16,66-27 72 16,50-21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20:01:10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13383 7646 196 0,'-5'24'108'0,"5"-4"-52"15,0-20 0-15,5 20-40 16,-1 0 4-16,5 20-20 16,-4-9 4-16,4 17-4 15,0-8 0-15,-5 12-44 16,1-5 4-16,-5-7-40 15,0-4 0-15,0-16-24 16,0 0 4-16</inkml:trace>
  <inkml:trace contextRef="#ctx0" brushRef="#br0" timeOffset="359.4001">13360 7793 180 0,'-8'-47'100'0,"16"7"-56"0,-8 32 4 15,9-16-16-15,0 4 4 16,9-4-12-16,0 4 0 15,5 1-12-15,-6 3 4 16,1 4-16-16,-4 4 4 16,-1 12-4-16,1 0 0 15,-5 16 4-15,-5-5 0 16,-8 9-4-16,-1-4 0 0,-4 12-4 16,5-8 0-16,-1 8 4 15,1-8 4-15,-1 0-4 16,1-5 4-16,-1-3-4 15,1 0 0-15,8-8-8 16,1-4 4-16,8-4 4 16,-4 0 0-16,5 4-4 15,-1-4 0-15,0 16-20 16,-4-4 4-16,0 12-20 16,0-4 0-16,0 4-12 15,0 0 4-15,5-5-40 16,-5-3 4-16,4-8 32 15,-4 0 0-15</inkml:trace>
  <inkml:trace contextRef="#ctx0" brushRef="#br0" timeOffset="906.3132">13728 7869 188 0,'-9'-12'104'0,"-9"16"-68"0,18-4 4 16,-9 8-12-16,0 0 4 15,4 4-32-15,1 0 0 16,4 4-4-16,0-4 4 15,9 0 0-15,0 4 4 16,9-12-4-16,0 0 0 16,-1-8 4-16,-3 0 4 15,-5-12-32-15,-5 8 0 16,-8-4-32-16,4 0 4 16,-5 0-8-16,1 0 4 0,-1 0 0 15,1 4 4 1,4 0 84-16,0 0 0 0,4 4 44 15,1 0 0-15,4 4-8 16,-5 0 0-16,5 4-24 16,0 0 0-16,0 8-28 15,0 0 0-15,9 8-16 16,-5-4 0-16,10 4 0 16,-1-4 0-16,5 0 0 15,-5-8 4-15,1-4-4 16,-10 0 0-16,1-12-4 15,-5 0 4-15,4-16-8 16,-4 8 4-16,4-12 8 16,-4 8 0-16,5 0-8 0,-1 4 4 15,1 8-4-15,-5 0 0 16,0 12 8-16,-1 0 0 16,6 8 0-16,-5-4 0 15,9 0-8-15,-5 0 4 16,5-4 4-16,-4 0 0 15,-1-8-28-15,0 0 4 16,-4-8-52-16,0 4 0 16,0-4-16-16,-4 0 0 15,8 0 4-15,1 0 4 16</inkml:trace>
  <inkml:trace contextRef="#ctx0" brushRef="#br0" timeOffset="1156.3294">14453 7670 272 0,'-5'-4'148'0,"-17"8"-100"0,22-4 4 0,-9 4-40 16,0 0 4-16,-5 4-16 16,1-4 0-16,4 4-4 15,0 0 4-15,9 0 0 16,0 0 0-16,13-4 0 16,-4 0 0-16,9 0 0 15,-4 0 4-15,-1 0-4 16,1 0 4-16,-14 8-4 15,0 0 4-15,-9 7-52 16,0 1 0-16,-5-4-52 16,1 0 4-16,-5-12-32 0,5 0 0 15</inkml:trace>
  <inkml:trace contextRef="#ctx0" brushRef="#br0" timeOffset="1687.6184">12309 6814 208 0,'-23'-19'116'0,"5"7"-68"16,14 8 4-16,-5 4-32 0,0 0 4 16,-9 16-4-16,-4-4 4 15,-5 7-12-15,5 1 4 16,-1 16-12-16,5-8 4 15,5 16-8-15,-1-4 4 16,14 7-48-16,0-11 0 16,14 0-44-16,-1-4 0 15,14-8 4-15,-5-4 4 16,28-5 16-16,-10-3 4 0</inkml:trace>
  <inkml:trace contextRef="#ctx0" brushRef="#br0" timeOffset="1906.3824">12510 7185 200 0,'0'-32'108'0,"-9"28"-72"0,9 4 0 0,-9 4-20 16,5 0 4-16,-10 8-12 16,5 0 4-16,14 4-16 15,-1-5 0-15,14-3 4 16,-4 0 0-16,12-8 0 16,-3 0 0-16,8-12 4 15,-8 1 4-15,-6-5-8 16,-3 4 4-16,-14 0-8 15,0 0 4-15,-14 0-12 16,1 4 4-16,0 0-68 16,-1 0 0-16,1 0-56 15,4 0 0-15</inkml:trace>
  <inkml:trace contextRef="#ctx0" brushRef="#br0" timeOffset="2093.8961">12725 6826 204 0,'-9'8'112'0,"18"-8"-60"0,-9 0 4 16,4 12-48-16,1 0 0 15,4 12-8-15,-5-4 4 16,1 20-16-16,-1-8 0 16,1 7-28-16,-1-3 0 15,1-4-28-15,-1-4 4 16,5-4-40-16,-4-4 4 0</inkml:trace>
  <inkml:trace contextRef="#ctx0" brushRef="#br0" timeOffset="2453.2968">13177 7065 176 0,'-27'-16'100'0,"23"-16"-60"15,4 24 0-15,-9 1-20 16,0-1 0-16,-5 0 0 16,5 0 0-16,-9 8-4 15,5 0 0-15,-5 8-12 16,5 0 0-16,4 7-4 16,0 1 0-16,9 0-4 0,0-4 4 15,22 4 0-15,-4-4 4 16,4 4-4-16,-4-4 4 15,5 4 8-15,-5-4 0 16,4 4 8-16,-4-4 4 16,-9 0-8-16,0 0 4 15,-23 0-16-15,5-1 0 16,-17-3-64-16,3 0 4 16,1-8-128-16,4 0 0 15,5-12 132-15,-1 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20:01:19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15679 2879 228 0,'-18'-64'128'0,"18"52"-92"0,0 12 4 0,0 8-24 16,5 16 4-16,-1 16-16 15,5-9 0-15,4 37-4 16,-4-12 0-16,9 23-20 16,-4-15 0-16,4 4-64 15,-1-13 4-15,-8-3-28 16,0-12 4-16,-4-20 76 15,-1-4 4-15</inkml:trace>
  <inkml:trace contextRef="#ctx0" brushRef="#br0" timeOffset="546.9112">15652 2891 208 0,'9'-92'112'0,"31"24"-48"0,-31 60 0 0,5-4-36 15,-1-3 4-15,5-1-20 0,9 0 4 16,0 4-16-16,4 4 4 15,-4 8 0 1,0 4 4-16,0 8 12 0,-9 8 0 16,-10 11-16-16,-8 9 0 15,-8 4-4-15,-10 4 4 16,0 4-8-16,0-13 4 16,-5 9-4-16,6-8 4 15,3 4-8-15,1-5 0 0,13-7 8 16,0-4 4-16,13-8-12 15,1-4 4-15,12-8-32 16,-3 0 4-16,4 0-8 16,-5 0 4-16,5 0 4 15,-5 0 4-15,10 0 16 16,-10-4 4-16,0 0 8 16,-4-4 4-16,0 0-4 15,0 0 4-15,-5 0 28 16,-4 0 0-16,-4 4-8 15,-1-4 0-15,-4 8-20 16,0 0 4-16,-4 3-12 16,-1 1 4-16,5 12 0 15,0-8 0-15,14 0-4 0,-5-4 4 16,22-12 0-16,-4 0 4 16,0-8 4-16,-5 4 0 15,-13-8-4-15,0 0 0 16,-31 0-44-16,4-4 4 15,-13 8-44-15,8 0 4 16,5-3-20-16,5-1 4 16,26 0 56-16,-4 4 0 15</inkml:trace>
  <inkml:trace contextRef="#ctx0" brushRef="#br0" timeOffset="890.6871">16480 3189 240 0,'-18'20'132'0,"9"4"-76"0,5-20 0 0,-1 4-56 15,1 0 4-15,4 0-4 16,0 0 4-16,9 0-8 16,9-4 0-16,0-4-12 15,4-4 4-15,0 0 8 16,-4 0 4-16,5-8-4 16,-5 4 4-16,-5-4 4 15,0 4 0-15,-8 4-4 16,-1 0 4-16,1 8-8 15,-1 0 0-15,10 8 4 16,-5-4 4-16,9 4-4 16,-1-4 0-16,10 0 4 15,-9 0 0-15,0-4 0 16,0 0 4-16,-9-8-4 0,-5 0 0 16,-4-8-4-16,0 0 4 15,-4-12-8-15,0-4 0 16,4 0-100-16,0 0 4 15,13 8-36-15,5 12 0 16</inkml:trace>
  <inkml:trace contextRef="#ctx0" brushRef="#br0" timeOffset="1406.3462">17939 3046 224 0,'0'-40'124'0,"14"-12"-88"0,-14 44 4 0,0-12-28 15,0 4 4-15,-23 5-4 16,1 3 0-16,-18 23 4 16,4 1 4-16,-9 24-24 15,5-8 0-15,13 20 0 16,5-4 4-16,26 7-4 15,0-7 4-15,32-4-44 16,0-8 4-16,13-13-8 16,-8 1 0-16,3-20 32 15,-3-4 0-15,-6-12 28 16,-3 4 0-16,-5-4 24 0,-5 1 0 16,-4-1 12-1,0 4 4-15,-9 4-16 0,-5 0 0 16,1 8-28-16,-1 0 4 15,5 8-20-15,0 0 4 16,13 3 4-16,-4-3 0 16,9 8 4-16,-4-4 4 15,3-12 0-15,-3 0 0 16,4-8-4-16,-5 0 0 16,-4-8 0-16,-5 0 4 15,-17-8-44-15,4 5 0 0,-22-1-48 16,4 0 4-16,-5 4-44 15,1 0 0-15,8 0 64 16,6 4 4-16</inkml:trace>
  <inkml:trace contextRef="#ctx0" brushRef="#br0" timeOffset="1593.8592">18458 2827 248 0,'-4'4'136'0,"13"56"-76"15,-9-52 0-15,4 15-56 16,1-3 4-16,4 20-8 16,0-4 0-16,4 12-44 15,-4-5 0-15,5-7-44 16,-6-4 4-16,10-8-28 16,0-4 4-16,14-8 92 0,-10-4 0 15</inkml:trace>
  <inkml:trace contextRef="#ctx0" brushRef="#br0" timeOffset="1843.8773">18852 3165 168 0,'5'-20'96'0,"4"-12"-32"0,-9 24 0 16,-5-3-16-16,1-1 4 15,-5 4-24-15,0 0 4 16,-9 4-16-16,5 0 0 16,-1 12-16-16,-4 0 4 15,14 12-8-15,-1-5 0 16,14 5 0-16,0 0 0 15,27 0 4-15,-14-4 4 16,19 4 4-16,-6-4 0 0,-3 8 0 16,-5-4 0-16,-23 11 4 15,1 1 0-15,-32 0-8 16,4-4 0-16,-8-8-48 16,4-4 0-16,9-16-164 15,0 0 4-15,23-16 136 16,-1 0 0-16</inkml:trace>
  <inkml:trace contextRef="#ctx0" brushRef="#br0" timeOffset="14578.5493">23046 8231 104 0,'-9'-67'60'0,"18"51"-24"0,-9 16 4 0,0 0-8 16,0 0 4-16,0-4-20 16,0 0 0-16,0 20-4 15,0-4 0-15,5 7-4 16,-1-7 4-16,0 32 8 15,1-8 0-15,-5 12-20 16,0-8 4-16,0 23-4 16,0-15 4-16,0 4-36 15,0-9 0-15,0-3-48 16,0-4 4-16,0-8-24 16,0-4 0-16</inkml:trace>
  <inkml:trace contextRef="#ctx0" brushRef="#br0" timeOffset="14906.6947">22970 8764 188 0,'-9'-7'104'0,"5"-13"-72"0,4 20 4 15,0 0-4-15,0 0 0 16,0 0-20-16,0 0 4 15,4 12-16-15,1 0 0 0,3 7 0 16,1-3 4-16,0 4 4 16,-4-4 4-1,8 0-8-15,-4-4 4 0,9 8-4 16,-4-8 4-16,3-12-8 16,-3 0 4-16,4-8-4 15,-5-4 4-15,1-8-4 16,-5 4 0-16,0-4-80 15,-1 0 0-15,1 12-60 16,0 0 4-16,14-4 104 16,-5 1 4-16</inkml:trace>
  <inkml:trace contextRef="#ctx0" brushRef="#br0" timeOffset="18157.3643">22070 8255 136 0,'-9'-36'76'0,"0"68"-60"0,5-28 4 0,-1-4 0 15,1 0 0-15,0 12-12 16,4 0 0-16,-5 24 8 16,5-8 0-16,-4 23-8 15,4-3 4-15,0 20-12 16,0-12 4-16,0 3-4 16,0-7 4-16,-5 8-4 15,1-13 4-15,-5 13 4 16,0-8 0-16,0 8-4 15,0-9 4-15,4-7-8 16,1-8 0-16,-1 4 0 0,1-9 0 16,-1-15-16-16,5 0 4 15,-4-8-16-15,4 0 4 16,0-4 8-16,0 0 4 16,0-16 4-16,0 4 4 15,0-16 0-15,0 5 4 16,0-1-4-16,0 4 4 15,-4-8 0-15,-1 8 4 16,-4-4-20-16,5 4 4 16,-1 0 4-16,1 4 4 15,-1 8-16-15,1 0 4 16,-1-8 0-16,5 0 4 0,-9 0 4 16,5 4 4-16,-1 5 0 15,1-1 4-15,-1 15 4 16,1 1 0-16,-1-8 12 15,1 0 0-15,-5-4 0 16,0 0 0-16,0 8 4 16,5 0 4-16,4-4 0 15,0 0 0-15,4 4-4 16,1 0 4-16,4 20-16 16,-5-8 4-16,9 12 4 15,-4-4 4-15,5-1-16 16,-1-3 4-16,1 4-4 15,-5-4 4-15,0-4 4 16,0-4 0-16,4-4-4 16,0 0 4-16,1-16 4 15,-5 0 0-15,9-12-8 0,-5 0 4 16,5-32-8-16,-5 8 0 16,-4 1-4-16,0 3 0 15,0 4-24-15,-4 8 4 16,-1 4-76-16,1 4 4 15,4 0-32-15,-5 4 0 16,5-11 96-16,0 3 0 16</inkml:trace>
  <inkml:trace contextRef="#ctx0" brushRef="#br0" timeOffset="50890.3895">1970 15582 128 0,'0'12'72'0,"27"-8"-60"0,-19-4 0 0,-8 0 12 15,14 4 0-15,-5 3-12 16,4 5 4-16,10 8 0 16,-10 4 0-16,9 4-12 15,1 4 0-15,4 0 0 16,4 0 4-16,-4 11-4 15,9 1 0 1,13 16 4 0,9 3 4-16,-9-3-12 15,10-8 4-15,12-4-4 16,5 3 0-16,5 1 0 16,4 4 4-16,0-8 0 15,4-5 0-15,-4-3-4 16,0-4 0-16,9 4 8 15,5-8 4-15,-5-5-12 16,9 1 4-16,-5-8-4 0,5-4 4 16,0 0-8-16,18-4 4 15,0-4 0-15,0-4 0 16,0-4 0-16,-5-4 4 16,0-4-8-16,5 0 4 15,0-4 0-15,-14-4 4 16,5-4 0-16,-13-4 0 15,-1-3-8-15,-8-9 0 16,-5-4 8-16,-9 0 0 16,-4-8-8-16,-10 1 0 15,-4-5 4-15,1-12 0 0,-15 9 0 16,1 3 0-16,4 4-20 16,-8-4 0-16,-6 5-4 15,-3 3 4-15,-1 0-44 16,0 4 0-16,-13 8-40 15,5 4 4-15</inkml:trace>
  <inkml:trace contextRef="#ctx0" brushRef="#br0" timeOffset="51296.6685">6311 15566 108 0,'9'-4'64'0,"18"-20"-40"16,-23 16 0-16,1 8-16 16,-5 0 4-16,0 0 8 15,-9 4 0-15,0 0-4 0,-9 4 0 16,0 0-8-16,-4 0 0 16,-1 0-8-16,1 0 0 15,0 4 0-15,-1-4 0 16,5-1 0-16,5-3 0 15,4 0 0-15,5 0 4 16,8-4-8-16,9 0 0 16,5-4 8-16,5-4 0 15,4-3-8-15,8-9 4 0,-3 4 4 16,4 4 4-16,-5 0 16 16,-9 12 0-16,-4 4 8 15,-9 4 0-15,-4 4-32 16,-5 4 0-16,0 12 0 15,0-5 0-15,0 1-132 16,9 4 0-16,8 0 40 16,-12-12 4-16</inkml:trace>
  <inkml:trace contextRef="#ctx0" brushRef="#br0" timeOffset="59800.5787">16292 10917 208 0,'-67'-4'112'0,"0"1"-96"0,53-1 4 0,-21 4-20 16,8 0 0-16,-22 11 8 16,4-3 4-16,0 12-4 15,5 0 0-15,-1 0-12 16,10 0 0-16,13 0 4 15,0 0 0-15,18 4 0 16,0-4 4-16,32 3-4 16,-6-3 0-16,33 8 0 15,-15-4 0-15,37 12 0 16,-18-8 0-16,-1 12 4 16,-12-9 4-16,-24 21 28 15,-3-12 0-15,-46 20-12 16,6-17 0-16,-28 13-16 15,9-12 0-15,-18-4-8 0,9-8 4 16,-4-24-64-16,9-1 0 16,13-22-48-16,5 3 4 15,13-20 4-15,4 8 0 16</inkml:trace>
  <inkml:trace contextRef="#ctx0" brushRef="#br0" timeOffset="60003.7198">16462 10997 172 0,'5'4'96'0,"4"40"-52"0,-9-40 0 0,9 16-28 16,0-4 0-16,8 19-12 16,-3-3 4-16,4 16-48 15,0-12 0-15,-5 4-88 16,1-5 4-16,-14-3 92 15,0-4 4-15</inkml:trace>
  <inkml:trace contextRef="#ctx0" brushRef="#br0" timeOffset="60425.6242">16346 11427 240 0,'13'-24'132'0,"41"12"-100"15,-50 8 4-15,19-8-32 16,-5 4 0-16,18 0 12 16,-10 0 0-16,6 8-8 0,-5 0 4 15,-1 8-8-15,-3 0 4 16,-1 8-8-16,1 0 4 16,-6 8-4-16,-3-8 0 15,4 8 4-15,-9-4 0 16,0-4-8-16,-5-5 4 15,1-11-8-15,-1 0 0 16,1-11-4-16,-1 3 4 16,-4-16-8-16,0 4 0 0,9-24 0 15,0 12 4 1,4-4-4-16,-4 5 4 0,5 7 8 16,-1 4 4-16,5 8 4 15,-4 4 0-15,3 20 28 16,1-4 0-16,9 20-20 15,-4-5 0-15,-6 13-24 16,1-8 4-16,5 4-88 16,-5 0 4-16,0-8-16 15,4-4 0-15,-4-12 80 16,-5 0 0-16</inkml:trace>
  <inkml:trace contextRef="#ctx0" brushRef="#br0" timeOffset="60831.9006">17304 11264 100 0,'9'-4'56'0,"-5"-8"4"0,-4 12 4 15,5 0-24-15,-1 0 4 16,-4 0-8-16,0 0 0 16,-4 0-32-16,-1 0 4 15,-8 12-12-15,4 0 0 16,-9 12 4-16,4-5 0 15,1 13-4-15,0-4 4 16,8 12-4-16,1-4 4 16,13-8-4-16,-1-5 4 15,10-7 4-15,0 0 0 0,0-16 4 16,0 0 0-16,-9-24-8 16,0 5 4-16,-13-29 0 15,-1 4 4-15,-8-20-8 16,-1 9 0-16,-4-21-4 15,5 8 4-15,-1 5-40 16,5 11 4-16,9 12-40 16,0 0 0-16,9 28-24 15,0 0 4-15,9 20 80 16,0 0 0-16</inkml:trace>
  <inkml:trace contextRef="#ctx0" brushRef="#br0" timeOffset="61050.6672">17492 11220 188 0,'22'24'104'0,"14"-16"-56"15,-32-8 0-15,14-8-44 16,-4 4 0-16,4-8-4 16,-1 4 4-16,1-4 4 0,-4 0 0 15,-5-4-8-15,-5 4 0 16,-8 4 8-16,-1 0 4 16,-8 12 16-16,-1 0 0 15,-4 28-4-15,5-12 0 16,4 16-20-16,0-4 4 15,14 3-12-15,-1-3 4 16,23-4-56-16,-5-8 4 16,23-12-92-16,-9 0 4 15,13-8 64-15,-13 0 0 16</inkml:trace>
  <inkml:trace contextRef="#ctx0" brushRef="#br0" timeOffset="61269.4318">18078 11120 288 0,'4'8'156'0,"32"-4"-108"16,-31-4 4-16,13-4-52 15,-5 0 4-15,18-4-28 16,-8 4 4-16,13-3-108 15,-10-1 0-15,6 0 8 16,-5 4 0-16</inkml:trace>
  <inkml:trace contextRef="#ctx0" brushRef="#br0" timeOffset="61581.9523">18664 10786 244 0,'0'-12'136'0,"5"8"-68"0,-5 4 0 16,9 4-60-16,0 0 0 15,-5 4-4-15,1 0 0 16,-10 12-4-16,1-4 0 0,-5 16 0 16,0-4 0-16,4 7 4 15,1-7 0-15,13 8-4 16,0-8 4-16,4-8 4 15,1-4 4-15,3-12-40 16,1 0 0-16,5-8-36 16,-5 4 0-16,9-8-20 15,-10 0 4-15,10-4 0 16,-4 4 0-16,-1 0 52 16,0 0 0-16</inkml:trace>
  <inkml:trace contextRef="#ctx0" brushRef="#br0" timeOffset="61847.5971">19049 10679 192 0,'-18'-24'104'0,"9"8"-56"16,9 16 0-16,0 0-16 0,0 0 4 16,-4 12 4-16,4 0 4 15,-5 24 0-15,1-5 4 16,4 29-12-16,0-12 0 15,4 24-16-15,1-9 4 16,4 17-24-16,-5-13 0 16,-4 13 8-16,0-20 0 15,0-1-64-15,0-11 0 16,0-8-28-16,0 0 0 0,5-12-20 16,-5-4 0-16,9-9 8 15,0 1 0-15,-9-12 52 16,0 0 4-16</inkml:trace>
  <inkml:trace contextRef="#ctx0" brushRef="#br0" timeOffset="71383.1741">16476 12378 272 0,'0'-20'152'0,"-18"-12"-124"0,13 28 0 0,-4-4-16 16,0 0 0-16,-22 8 0 15,4 0 0-15,-22 16-8 16,9-4 0-16,-14 16 0 15,9-8 4-15,-13 12-12 0,13-8 4 16,0 12 0 0,1-9 0-16,12 9-4 0,6-8 4 15,12 8-4-15,5-8 4 16,23 0 4-16,-5-9 0 16,26 5-4-16,-8-4 0 15,27 16 4-15,-9-8 4 16,4 20 0-16,-9-13 4 15,-8 17-8-15,-10-12 4 16,-27 12-4-16,1-4 0 16,-23 3-4-16,5-7 4 15,-14 0-4-15,5-8 4 0,-14-9-40 16,9 1 4-16,-4-16-16 16,8-4 4-16,6-16-64 15,3 4 4-15,10-8-8 16,-1 0 4-16</inkml:trace>
  <inkml:trace contextRef="#ctx0" brushRef="#br0" timeOffset="71867.5805">16565 12434 176 0,'-22'-24'100'0,"26"16"-48"0,-4 8 4 0,0 0-16 15,0 0 4-15,5 16-16 16,-1-4 4-16,5 28-4 16,0-5 4-16,5 41-24 15,-1-16 0-15,5 19-8 16,-5-15 4-16,5 12-68 16,-4-17 4-16,-1-3-36 15,0-8 4-15,-13-5-24 16,0-11 4-16,-4-4 80 15,0-4 4-15</inkml:trace>
  <inkml:trace contextRef="#ctx0" brushRef="#br0" timeOffset="72414.4936">16485 13047 216 0,'13'-4'120'0,"9"-24"-100"0,-22 24 4 16,14-12-24-16,-5 4 0 15,18-8 16-15,-5 4 4 16,9-4-4-16,-8 4 0 15,8 4 0-15,-9 0 4 16,10 8-12-16,-10 0 0 16,5 20-4-16,-5-4 0 15,5 12-8-15,-4-4 0 0,3 4 4 16,-3-4 4 0,-5 12 0-16,-5-4 0 0,1-9 4 15,-5-3 4-15,-5-12-12 16,0 0 4-16,1-12-8 15,-5 0 4-15,4-12-8 16,1 5 4-16,8-25 8 16,1 8 4-16,8-4-12 15,-4 8 0-15,4 4 0 16,-4 4 0-16,0 9 0 16,-4 3 0-16,4 12 4 15,-5 0 4-15,9 19-4 16,-4-3 0-16,5 12 0 15,-5-4 4-15,-1 4-20 16,1-4 4-16,-4 0-44 16,-5-9 0-16,-5-15-16 0,1 0 4 15,-5-12 4-15,0 1 0 16,-5-29 12-16,1 8 4 16,-5-16 276-1,58 100-228 1,-107-168 40-16,49 65 4 15,4 15-48-15,1 0 4 16,4 20-156-16,0 0 4 16</inkml:trace>
  <inkml:trace contextRef="#ctx0" brushRef="#br0" timeOffset="72742.6434">17617 12756 184 0,'-22'0'100'0,"13"-20"-52"0,9 20 0 0,-9-8-40 16,0 4 0-16,-9 8 0 16,4 0 4-16,-4 16-12 15,1-4 4-15,3 28-16 16,5-12 4-16,9-1 12 16,0-7 4-16,14 0 4 15,-1-4 4-15,5-8 0 16,0-4 4-16,-5-16-8 15,1 0 4-15,-5-20 0 16,-5 4 0-16,-4-19-12 16,0 7 4-16,-9-28-8 15,0 16 4-15,-9-19-16 16,0 11 4-16,5 4-76 0,0 12 4 16,8 13-20-16,1 7 4 15,17 20 12-15,-4 0 4 16</inkml:trace>
  <inkml:trace contextRef="#ctx0" brushRef="#br0" timeOffset="72992.6641">17720 12836 236 0,'27'20'132'0,"13"3"-104"0,-35-23 4 0,17-12-20 16,-4 1 4-16,4-5-8 15,-4 4 0-15,0-12 0 16,-5 8 0-16,-4-4-8 15,-4 0 4-15,-10 4 0 16,1 0 0-16,-14 12 4 16,5 0 0-16,-5 16-4 15,4 0 0-15,5 28-8 16,5-8 4-16,17 8 0 16,1-9 4-16,17-7-76 15,-9-4 0-15,14-12-68 16,-5-4 4-16,5-12 88 15,-4 4 0-15</inkml:trace>
  <inkml:trace contextRef="#ctx0" brushRef="#br0" timeOffset="73180.1733">18150 12772 220 0,'9'-8'124'0,"31"-8"-84"0,-36 12 0 16,14-4-32-16,0 4 0 15,9-4-8-15,-5 0 0 16,5 0-112-16,-4 0 4 16,8 4 0-16,-4 0 0 15</inkml:trace>
  <inkml:trace contextRef="#ctx0" brushRef="#br0" timeOffset="73398.9405">18785 12358 220 0,'-4'-24'120'0,"-1"32"-60"0,5-8 4 0,0 12-48 15,0-4 4-15,-4 24-8 16,4-8 0-16,-5 24-8 16,1-9 0-16,8 13-12 15,-4-4 0-15,5 4-56 16,-5-9 0-16,0-7-44 15,0-8 0-15,9-20 24 16,4 0 0-16</inkml:trace>
  <inkml:trace contextRef="#ctx0" brushRef="#br0" timeOffset="73758.338">18615 12223 280 0,'-9'-20'156'0,"0"16"-116"0,9 4 4 16,0 0-32-16,0 0 4 15,18 8-4-15,-5 0 0 16,14 16-8-16,-4-4 4 16,8 19 0-16,-4-7 0 15,4 28-12-15,1-12 4 16,3 11 4-16,-3-11 4 16,8 16-4-16,-9-16 4 0,5-9 0 15,-5-3 4 1,1-24-4-16,-10-4 0 0,1-16-8 15,-6 4 4-15,-3-32 0 16,-1 4 0-16,1-35 0 16,-10 7 0-16,-4-23 0 15,0 15 0-15,-4 0-8 16,4 13 4-16,0 11-4 16,0 8 0-16,4 16-128 15,1 4 4-15,17 12-24 16,-4 0 0-1</inkml:trace>
  <inkml:trace contextRef="#ctx0" brushRef="#br0" timeOffset="225054.026">24111 11041 116 0,'-13'12'64'0,"13"-12"-32"0,0 0 4 0,0 0-16 16,0 0 4-16,0-4-8 15,0 4 4-15,0-4-12 16,0 0 0-16,0 0 4 16,0 0 0-16,0 4 0 15,0 0 0-15,0 0 4 16,0 0 4-16,0 0-12 15,0 0 4-15,0-4-4 16,0 4 0-16,0 0 0 16,0 0 4-16,0 0-8 15,0 0 0-15,0 0 0 16,0 0 4-16,0 0-4 16,0 0 0-16,0 4 0 15,0-4 0-15,4 8-4 16,1-4 0-16,13 12 0 0,0-4 4 15,8 12-4-15,-3-5 4 16,8 5-4-16,-8-4 0 16,8 12 4-16,-4-8 0 15,0 4-4-15,-5-4 0 16,-4 12 0-16,-5-9 4 16,-4 5 0-16,-4-4 0 15,-5 12-4-15,0-8 0 16,-9-4 0-16,0-5 4 15,-5 1-20-15,1-4 0 0,0-4-40 16,-5-4 4-16,4-8-48 16,1 0 4-1,4 0-12-15,0-4 4 0</inkml:trace>
  <inkml:trace contextRef="#ctx0" brushRef="#br0" timeOffset="225475.9304">24120 11443 180 0,'-4'16'100'0,"-1"-4"-48"16,5-12 4-16,0 4-24 0,0 0 0 15,-4 16-16-15,-1-5 4 16,-4 9 0-16,0-4 0 16,0 12-12-16,1-8 4 15,-1 4-8-15,4 0 0 16,1-1 4-16,4-3 0 16,4-4 0-16,1 0 0 15,8-4-4-15,-4 0 0 16,22 0-4-16,-4-4 4 15,13 0 0-15,-8 0 4 0,13-4-12 16,-10 0 4-16,10-4-56 16,-14 0 4-16,1-4-36 15,-5 0 4-15,-5 4-40 16,-4 0 4-16,-9 4 80 16,-5-4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20:05:37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10192 3078 152 0,'-9'-12'84'0,"0"-8"-56"0,9 20 0 15,-9-8-12-15,0 0 4 16,-5 0-4-16,1 0 0 15,0 8-12-15,-1 0 0 16,-17 16-4-16,4-4 4 0,-9 24-4 16,5-5 4-16,4 13-8 15,5-8 4-15,13 16-4 16,0-12 0-16,31 11 4 16,-4-11 4-16,18-12-4 15,-5-4 0-15,14 0 0 16,-9-4 4-16,8-8-4 15,-12-1 0-15,-1-11-8 16,-4 0 0-16,-9-7-8 16,0 3 4-16,-14-16 4 15,1 4 0-15,-19 0-8 16,5 4 4-16,-9 0 12 16,5 0 0-16,-5 4-4 15,5 0 4-15,-1 0 4 16,1 0 4-16,8 4 0 15,5 4 0-15,0-4-8 0,0 0 4 16,9 0-4-16,-4 0 0 16,4-4-60-16,0 0 4 15,0-4-40-15,0 8 0 16</inkml:trace>
  <inkml:trace contextRef="#ctx0" brushRef="#br0" timeOffset="390.6509">10286 3265 132 0,'0'-4'72'0,"9"4"-28"0,-9 0 0 16,4 0-24-16,1 0 0 16,8 8-8-16,-4-4 0 0,4 12-12 15,1-5 0-15,-1 13 0 16,-4-4 4-16,0 0 0 16,0 0 0-16,-4-8-4 15,-1 0 4-15,-4-16-4 16,0 0 0-16,0-4-4 15,0 0 4-15,0-8 0 16,0 4 0-16,0-8-20 16,0 0 4-16,4 4 0 15,1 1 0-15,-1 3 12 16,1 0 4-16,-1 4 4 16,1 4 0-16,4 4 20 15,-5 0 0-15,10 8-8 16,-5 0 4-16,13 4-8 15,-9 0 4-15,5-1-12 16,0 1 4-16,0 12-24 0,-4-8 4 16,-5-4-36-16,0-4 4 15,-5-12-16-15,0 4 0 16,-4-12-32-16,0 0 4 16</inkml:trace>
  <inkml:trace contextRef="#ctx0" brushRef="#br0" timeOffset="500.0393">10550 3145 140 0,'-5'-8'80'0,"10"8"-56"0,-5 0 0 16,0 0-24-16,0 0 0 16,4 0-76-16,1 0 4 15,13 0 12-15,-5 0 4 0</inkml:trace>
  <inkml:trace contextRef="#ctx0" brushRef="#br0" timeOffset="828.1834">10863 3157 172 0,'4'4'96'0,"-12"-12"-56"0,8 8 4 0,-9-4-36 16,4 0 4-16,-8 8-12 16,-5-4 0-16,-5 8 0 15,5 0 4-15,1 8-12 16,3 0 4-16,5 4 4 16,0-4 0-16,23 0 0 15,-1 0 0-15,5-4 0 16,0-4 4-16,0-8 20 15,0 0 4-15,0-8-4 16,-5 0 0-16,-13-12-8 0,0 4 4 16,-13-16 0-1,-5 4 4-15,-14-8-12 0,6 4 4 16,-6-19-16-16,5 15 0 16,-4 0-8-16,4 4 0 15,5 8-96-15,4 4 0 16,13 5-48-16,1 3 0 15,35 4 132-15,-8 4 0 16</inkml:trace>
  <inkml:trace contextRef="#ctx0" brushRef="#br0" timeOffset="8438.7113">11382 3094 192 0,'-22'-20'104'0,"8"32"-64"16,14-12 4-16,0 19-20 16,0-7 0-16,9 20-16 0,0-4 0 15,9 28-12 1,0-8 4-16,13 19-28 0,-4-15 4 16,-4 0-56-16,-1-9 4 15,0-15-36-15,-8-4 4 16</inkml:trace>
  <inkml:trace contextRef="#ctx0" brushRef="#br0" timeOffset="8782.4847">11351 3165 228 0,'-14'-28'124'0,"14"-4"-84"0,0 25 4 0,9-17-36 16,0 8 4-16,18-16-4 15,-4 4 4-15,17 0-4 16,-4 4 0-16,-1 8 0 15,1 4 4-15,-18 20-4 16,0 0 0-16,-9 12-4 16,-4-4 0-16,-5 16-4 15,0-4 4-15,-18 8-4 16,4-1 0-16,1-3 4 16,-1-4 0-16,5-4 16 15,5-4 0-15,17 4-8 16,1-4 0-16,8-4-4 15,-4-4 0-15,13-4-4 16,-4-4 0-16,9-4-4 16,-9 0 4-16,4 4-64 0,-4-4 4 15,-5 3-40-15,1 1 0 16,-5 0-20-16,-5 0 0 16,10-8 72-16,-6 0 0 15</inkml:trace>
  <inkml:trace contextRef="#ctx0" brushRef="#br0" timeOffset="9048.1294">12013 3233 236 0,'-13'-4'132'0,"-5"-12"-64"0,13 12 0 16,-8 0-60-16,4 4 4 0,-9 4-8 16,5 0 0-16,-5 12-8 15,4 0 0-15,10 4 0 16,-1-4 4-16,14-1-4 15,-4 1 0-15,8 0-4 16,1-8 4-16,-1-8-8 16,-4 0 0-16,-4-4-44 15,-1 0 0-15,-13 0-36 16,0-4 4-16,0 0 0 16,0 4 4-16</inkml:trace>
  <inkml:trace contextRef="#ctx0" brushRef="#br0" timeOffset="9470.0332">11995 3225 236 0,'-4'-4'132'0,"13"0"-104"0,-9 4 4 15,4 0-28-15,1 0 4 16,8 4-8-16,-4 0 0 15,5 4-4-15,-5 0 4 16,4 0 4-16,0-4 4 16,1-8-8-16,-5 4 4 15,0-16-4-15,-5 4 0 16,1-12 4-16,-1 4 4 0,-4-4-4 16,0 4 4-1,-4 8-8-15,-1 0 0 0,5 12-4 16,0 0 4-16,5 4-4 15,-1 0 4-15,10 4-4 16,-5 0 0-16,8-4 12 16,-3 0 0-16,8-4 8 15,5 0 4-15,-9-12-4 16,-5 4 4-16,-13-8-8 16,0-3 0-16,-8-1-32 15,-1 4 0-15,-9 0-84 16,-5 0 4-16,10-4-24 15,4 4 4-15,9 12 80 16,0 0 4-16</inkml:trace>
  <inkml:trace contextRef="#ctx0" brushRef="#br0" timeOffset="10126.3297">13011 2692 284 0,'-22'-28'156'16,"-14"32"-140"-16,27-4 4 0,-9 16-8 16,5-4 0-16,-14 31-8 15,9-7 4-15,0 20-8 16,5-8 4-16,17 15 4 16,-4-11 4-16,23 0-12 15,-5-12 4-15,40-1-12 16,-13-11 0-16,4-16-56 15,-9-4 4-15,5-16 8 16,-9 0 0-16,-1-12 8 16,-8 0 4-16,0-3 36 15,0-1 0-15,-9-4 40 16,-5 4 4-16,-4 4 12 0,0 4 0 16,-9 8 0-16,0 0 0 15,0 8-36-15,0 0 0 16,-9 8-12-16,5 0 4 15,4 12-8-15,0-4 0 16,9 4-8-16,0-4 0 16,13-8 8-16,-4 0 4 15,9-12 0-15,-5 0 4 16,-4-8-4-16,0 4 4 16,-14-8-4-16,1 4 4 0,-14 4-8 15,0 0 0-15,-13 0-36 16,-1 4 4-16,1 0-80 15,4 0 4-15,9-12-16 16,5 4 0-16,13-12 116 16,-1 4 0-16</inkml:trace>
  <inkml:trace contextRef="#ctx0" brushRef="#br0" timeOffset="10329.4694">13414 2512 276 0,'-4'-23'152'0,"4"7"-100"15,0 16 4-15,4 0-12 16,-4 0 4-16,9 12-16 16,0 0 4-16,9 27-16 15,-5-7 0-15,10 24-24 0,-5-4 4 16,4-1-8-16,-4-7 4 16,9-4-68-16,-5-8 0 15,10-4-44-15,-10-8 4 16,0-20 0-16,1 0 0 15,4-4 52-15,-5 0 0 16</inkml:trace>
  <inkml:trace contextRef="#ctx0" brushRef="#br0" timeOffset="29927.8793">12327 6647 192 0,'0'8'108'0,"0"12"-92"0,0-20 0 0,0 20-4 16,0-4 0-16,0 24-8 16,0-8 0-16,0 15-8 15,0-11 4-15,13 4-84 16,-4-4 0-16,4-12-8 15,1-4 0-15</inkml:trace>
  <inkml:trace contextRef="#ctx0" brushRef="#br0" timeOffset="30318.5283">12268 6464 244 0,'9'-4'132'0,"9"-20"-104"15,-18 20 0-15,27-4-24 16,-5 1 0-16,14-1 4 0,-4 0 0 16,3 0-4-16,-3 4 0 15,-5 4 4-15,-5 0 0 16,-13 12-8-16,0 0 0 16,-14 7 0-16,1-3 4 15,-5-4-8-15,0 0 4 16,-4 24-4-16,-1-8 4 15,10-8-4-15,-1 4 0 16,10-8 4-16,-1 0 0 16,5-1 4-16,0-3 0 15,5 8 4-15,-6-4 4 0,10 0-8 16,0 0 0-16,0 8-32 16,-4-4 0-16,4 4-60 15,-5 0 0-15,5-1-20 16,-5-3 0-16,10 4 84 15,-5-4 0-15</inkml:trace>
  <inkml:trace contextRef="#ctx0" brushRef="#br0" timeOffset="30568.5439">12944 6799 212 0,'-18'0'120'0,"-9"8"-76"15,23-8 0-15,-9 3-32 16,-1 1 4-16,1 12-16 15,4-4 4-15,4 4-4 16,1 0 0-16,13 0 0 0,0-4 0 16,13-4 0-16,-4 0 0 15,9-8 8-15,-9 0 0 16,0-8-8-16,-5 4 4 16,-13-12-4-16,0 0 0 15,-9 4-40-15,0 0 4 16,-4 4-52-16,4 0 0 15,9 0-20-15,0 4 0 16</inkml:trace>
  <inkml:trace contextRef="#ctx0" brushRef="#br0" timeOffset="30974.8235">13177 6822 276 0,'9'28'152'0,"4"-8"-120"0,-13-20 4 0,0 8-32 16,0 0 0-16,5 4-4 15,-1 0 0-15,1 0-4 16,-1 0 0-16,10-8-16 16,-5 0 4-16,18-4 4 15,-10 0 4-15,1-4 8 16,0 0 4-16,-4-12-8 16,-1 4 4-16,0 4 0 15,-4 4 0-15,5 0 0 16,-5 4 0-16,0 4-4 15,0 0 4-15,4 8 4 16,-4-4 0-16,9 4-8 0,-5 0 4 16,5-4 4-16,-4 0 4 15,4-8 8-15,0 0 4 16,-5-8 0-16,0 0 4 16,-8-16-16-16,-1 4 0 15,-8-8-8-15,-1 4 4 16,-4 0-92-16,5 5 4 15,0 11-52-15,-1-4 0 16,5 12 84-16,0 0 4 16</inkml:trace>
  <inkml:trace contextRef="#ctx0" brushRef="#br0" timeOffset="33366.2681">13844 7567 180 0,'-9'-32'100'0,"-5"16"-64"16,14 16 4-16,-8-16-24 15,-1 4 0-15,-5-4 4 16,1 8 0-16,-5 12-8 16,4-4 0-16,-8 12-8 15,4 4 4-15,0 16-8 16,0-4 0-16,5 7-4 15,4-3 0-15,9 4-4 16,0-8 4-16,13-4-56 16,1 0 0-16,13-16-4 15,-5 0 0-15,23-12 12 0,-9 0 0 16,4-4 44-16,-4 0 0 16,-9-8 68-16,-5 4 0 15,0 4-4-15,-4 0 0 16,-9 4-20-16,0 0 4 15,-9 8-16-15,0 0 0 16,0 8-24-16,0-4 0 16,9 8-4-16,0-8 4 15,13-4 0-15,-4 0 0 16,9-4 4-16,-4 0 0 16,-1-8 0-16,-4 0 0 0,-5-12-4 15,-4 8 4-15,-9-8 0 16,0 4 0-16,-9 8-40 15,0 0 4-15,-4-4-40 16,4 4 0-16,4-8-32 16,1 5 4-16,13-9 84 15,0 4 0-15</inkml:trace>
  <inkml:trace contextRef="#ctx0" brushRef="#br0" timeOffset="33538.1538">14256 7304 188 0,'-9'-4'104'0,"9"0"-60"15,0 4 4-15,0 16-20 16,0-4 0-16,4 20-8 16,1-8 4-16,-1 31-8 15,-4-11 0-15,5 20-20 16,-1-16 0-16,10 3-56 16,-1-7 0-16,0 0-80 0,1-12 4 15,8-16 84-15,-4-5 0 16</inkml:trace>
  <inkml:trace contextRef="#ctx0" brushRef="#br0" timeOffset="35163.2652">15285 8402 208 0,'-13'-12'116'0,"-5"-7"-80"0,13 15 0 0,-4-4-24 15,0 0 4-15,-4 0-16 16,0 4 4-16,-10 4 0 16,5 0 0-16,-4 20-4 15,4-5 0-15,0 17 0 16,0 0 0-16,5 12-4 16,-1-8 0-16,14 8 0 0,0-9 4 15,14 1-4-15,-1 0 4 16,14-8 0-16,-5-4 4 15,10-12-24-15,-5 0 4 16,-1-12-8-16,-3 0 0 16,-5-12 16-16,-5 4 0 15,-8-4 8-15,-1 0 0 16,-13-4 4-16,5 4 4 16,-10 4 0-16,5 0 4 15,-4 4-4-15,4 0 4 16,0 4-4-16,0 0 0 0,9 0 8 15,0 0 0-15,4 0-8 16,-4 0 4-16,9 4 0 16,-4 0 0-16,8 0 0 15,-4-4 0-15,9 4-8 16,-4-4 4-16,4 4-4 16,-5 0 4-16,9 4-4 15,-8 0 0-15,-1 4-4 16,1-4 4-16,-5 8-4 15,-1-4 4-15,1 0-8 16,-4 0 0-16,-1-9 4 16,1 1 0-16,8-11-12 15,1 3 4-15,8-16 0 16,-4 4 4-16,4-8 0 16,-4 4 4-16,0-4 0 15,0 0 0-15,0 8 0 0,-5 0 0 16,1 8 0-16,-1 0 4 15,5 8-4-15,0 0 0 16,0 16 0-16,0-4 0 16,-5 8 4-16,-4 4 4 15,0-4-16-15,-4-4 4 16,-1-4-48-16,1-4 0 16,4-12-36-16,-5 0 0 15,10-12-16-15,-1 4 4 16</inkml:trace>
  <inkml:trace contextRef="#ctx0" brushRef="#br0" timeOffset="35507.0392">16015 8494 244 0,'-9'0'136'0,"-5"-12"-112"0,14 12 0 0,-9 0-28 15,0 0 4-15,0 4 0 16,0 0 0-16,0 12-4 15,1-4 0-15,8 12-4 16,0-4 0-16,8-1 8 16,-3-3 0-16,13-4 4 15,-5 0 4-15,10-8 12 16,-1-4 0-16,-4-8 4 16,-5 0 4-16,-4-8 8 15,-4 0 0-15,-10-19-20 0,1 7 0 16,-10-20-20-16,5 8 0 15,-4-23 0-15,0 11 0 16,4 0-84-16,0 8 0 16,13 1-68-16,-4 11 4 15,23 0 100-15,-6 8 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20:07:26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 14248 108 0,'-18'4'64'0,"18"8"-36"0,0-12 0 15,4-4 0-15,10 0 0 16,17 0-24-16,5 4 4 15,13 0 0-15,1-4 0 16,8 0-4-16,0 0 0 0,0 0-4 16,-4 1 4-16,-1-1-44 15,-3-4 0 1,-14 4-40-16,-1-4 4 0,1 0 36 16,-9-4 4-16</inkml:trace>
  <inkml:trace contextRef="#ctx0" brushRef="#br0" timeOffset="265.6404">1146 14010 140 0,'-31'-16'80'0,"13"24"-52"16,18-8 4-16,0 0-20 16,4 4 4-16,5 0-16 15,9 4 0-15,14 4 0 16,-6 3 4-16,6 1-4 15,-5 4 4-15,-5 0-8 0,0 0 4 16,-17-4 4-16,4 0 0 16,-23 0 4-16,1-4 4 15,-5 8-12-15,-4-4 4 16,4 0-36-16,-5-1 4 16,-4 1-112-16,5 16 4 15</inkml:trace>
  <inkml:trace contextRef="#ctx0" brushRef="#br0" timeOffset="1468.8493">197 13986 120 0,'-13'-8'68'0,"13"16"-44"0,0-4 0 15,0 0-24-15,0 8 4 16,0 4 16-16,4 3 0 15,1 9-8-15,-1 4 0 16,5 0-12-16,-9 0 0 0,0-4 4 16,-9 0 0-16,5-9 4 15,-1-3 0-15,1-8-8 16,4-8 0-16,0-8 0 16,0-8 4-16,0-7-4 15,4-9 0-15,1 0 0 16,-1 0 0-16,5 0-4 15,-9 4 0-15,0 5 16 16,0 7 4-16,0 4-8 16,0 8 4-16,0 4-4 15,0 0 0-15,5 4-8 16,4 0 4-16,-5 0 4 16,5 0 4-16,0 0-8 15,4-4 0-15,1 0-4 16,-1-4 4-16,1 0 0 15,4-8 0-15,-5-4-4 0,9-4 4 16,-4-8-4-16,0 0 0 16,-4 4-12-16,-5 8 4 15,-5 8-4-15,5 8 4 16,-9 12 16-16,0 4 4 16,5 4-8-16,3 8 0 15,1 8 0-15,5 0 0 16,-1-1-8-16,-4 1 4 15,-4 0-96-15,4-4 4 16,0-4-24-16,4-4 0 16</inkml:trace>
  <inkml:trace contextRef="#ctx0" brushRef="#br0" timeOffset="2547.0514">5 14623 140 0,'0'7'76'0,"4"-7"-64"0,1 4 0 16,-1 0-12-16,5 4 0 15,-9 12 8-15,5-4 0 16,4 0 0-16,-9 0 0 15,4 0-4-15,5 0 4 16,0-4-4-16,-9-4 0 16,4-4-4-16,5-4 4 15,0-4-4-15,5-8 0 0,-10-8 0 16,5 0 4 0,-9-8-4-16,0-8 4 0,0 1 4 15,0-1 0-15,0 4 4 16,0 8 0-16,5 16-8 15,-1 8 4-15,10 8-12 16,-1 8 0-16,-4 4 4 16,4 8 4-16,5 0 4 15,0-1 4-15,0 5-8 16,0-8 4-16,0 0-4 16,0-4 0-16,-5-4 4 15,1-8 4-15,8-8-8 16,-17-4 0-16,3-12 20 15,1-12 0-15,-9-8-20 16,0-16 0-16,0 9-8 16,-9 3 4-16,5 8-40 0,4 4 0 15,0 12-80-15,4 8 4 16,10 16 40-16,17 0 0 31</inkml:trace>
  <inkml:trace contextRef="#ctx0" brushRef="#br0" timeOffset="2843.9445">587 14710 184 0,'-23'0'100'0,"23"-8"-68"16,5 8 0-16,13 0-16 16,0 0 4-16,17 0 0 15,10-4 4-15,4-4-20 16,18 4 4-16,-8-8-8 15,3 4 0-15,-3-4-56 16,-6 0 0-16,-8 4-72 0,-9 4 4 16,0 0 88-16,-5-3 4 15</inkml:trace>
  <inkml:trace contextRef="#ctx0" brushRef="#br0" timeOffset="3125.2136">1245 14527 188 0,'-14'0'104'0,"5"4"-80"0,9-4 0 16,9 4-24-16,-4 0 4 15,13 4-8-15,-5 4 4 16,14 4 0-16,4 4 0 0,-4 0 8 16,0-1 4-16,-5 1 4 15,-8 0 4-15,-5-4-4 16,-9-4 4-16,-9 0-16 15,-5 0 0-15,-4 0-28 16,-4 0 0-16,-9 0-68 16,8 4 4-16,5 4-16 15,5 0 4-15</inkml:trace>
  <inkml:trace contextRef="#ctx0" brushRef="#br0" timeOffset="4328.4263">220 15271 172 0,'-14'-12'96'0,"1"-16"-64"0,13 28 0 16,-5 8-32-16,5 8 4 0,0 8 4 15,0 4 4-15,0 8 0 16,0 4 0-16,0-5-8 15,0 1 4-15,0 0-8 16,5-4 4-16,8-4 8 16,-8-4 0-16,8 0-4 15,9-13 0-15,10-3-8 16,4-8 4-16,-1 0-4 16,1-4 4-16,0 0-4 15,0-3 4-15,-14 3-72 16,1 0 4-16,3 4-44 15,-3 0 0-15,4 8 60 16,8-1 0-16</inkml:trace>
  <inkml:trace contextRef="#ctx0" brushRef="#br0" timeOffset="4578.4419">721 15498 172 0,'-14'0'96'0,"19"0"-48"0,-1 0 0 16,10-4-36-16,-1 0 0 16,10 0-8-16,4 0 0 15,4 0-4-15,9 0 4 0,5 0-52 16,-9 0 0-16,0-4-40 15,-1 4 4-15,1 4 20 16,0 0 0-16</inkml:trace>
  <inkml:trace contextRef="#ctx0" brushRef="#br0" timeOffset="4828.4587">1128 15279 212 0,'-4'-16'120'0,"4"-8"-80"15,0 20 0-15,0 8-36 16,9 4 4-16,9 0-4 16,-1 4 0-16,10 0 4 15,9 4 0-15,9 0 4 16,4 4 0-16,-9-4-8 0,5 8 4 16,-18 0 0-16,-9-1 4 15,-14 1-8-15,-17-4 0 16,-18 4-4-16,-10-4 4 15,-3 0-28 1,3 0 4-16,-3 0-160 0,17 12 0 16</inkml:trace>
  <inkml:trace contextRef="#ctx0" brushRef="#br0" timeOffset="28146.9365">13508 7797 152 0,'0'-4'84'0,"-4"-7"-48"0,4 11 4 0,0 0-16 15,0 0 0-15,0-4 8 16,0 0 0-16,9-4-12 15,0 0 4-15,9-4-12 16,-5 4 0 0,14-8-4-16,0 0 4 0,13-4-4 15,-9 4 4-15,32 4-8 16,-9 4 4-16,22-12-8 16,-14 4 0-16,23-4 0 15,-22 5 0-15,18 3 4 16,-19 0 0-16,28 16-8 15,-19-4 4-15,14 16 0 16,-17-4 4-16,8 11 8 16,-9-3 4-16,0 4-12 15,-13-4 0-15,4 16 8 16,-9-4 0-16,5 8-8 0,-9-9 0 16,-1 17-4-16,-3-8 4 15,-1 12 0-15,-9-13 4 16,-8 9-8-16,-5-8 0 15,-14 12 0-15,0-12 0 16,-8 11 0-16,0-11 0 16,-5 0-8-16,4-8 0 15,-4-4-64-15,0-5 4 16,-4-3-4-16,-1 0 0 16,-4-4-8-16,5-4 0 15,0 0-4-15,-1-4 0 0</inkml:trace>
  <inkml:trace contextRef="#ctx0" brushRef="#br0" timeOffset="28459.4583">15034 8498 204 0,'5'0'112'0,"-5"-4"-84"16,0 4 0-16,0-4-16 15,0 4 0-15,-5 4 16 16,1 0 0-16,-9 8-12 16,4-4 4-16,-9 8-4 15,0 0 4-15,9 3 4 16,0-3 4-16,13 0-16 16,1 0 4-16,17-4-8 0,-4 4 0 15,13-8-4-15,-4 0 0 16,9-4-12-16,-5 0 4 15,5-8-148-15,-4 0 4 16,-1 0 24-16,-9 0 0 16,5 4 96-16,-4 0 0 15</inkml:trace>
  <inkml:trace contextRef="#ctx0" brushRef="#br0" timeOffset="30023.0369">6007 8601 116 0,'0'12'68'0,"0"-8"-40"16,0-4 0-16,-9 0 0 15,0 0 4-15,-5 4-8 16,6 0 4-16,-6-4-12 15,5 0 0-15,-4 0 4 16,-1 0 4-16,-8 4-12 16,4-4 4-16,-13 4 0 15,4 0 0-15,-13 8-12 16,4-8 0-16,-18 0 8 0,9 0 4 16,-22-4-4-1,18 0 0-15,-32 0-8 0,14 0 4 16,-18 0 4-16,14 0 0 15,-14 0-16-15,13 0 4 16,-13-12 8-16,13 0 0 16,-22-8 0-16,18 4 0 15,-13-8-4-15,13 5 0 16,-14-21 12-16,18 8 4 16,-17-8-16-16,13 8 4 15,-18-15-4-15,18 11 0 16,-27-8-8-16,13 8 4 0,-8-12 0 15,17 9 0-15,-8-13 4 16,13 12 0-16,-9-16 0 16,17 9 0-16,-8-25-4 15,18 16 4-15,-13-11-4 16,17 7 0-16,-18-12 0 16,14 13 0-16,4-13 0 15,10 12 0-15,-6-7-4 16,10 11 4-16,4-4 0 15,5 4 0-15,4 1-4 16,5 11 4-16,13-4-4 16,4 8 0-16,19-15 4 15,-10 11 0-15,28 0-4 16,-6 8 0-16,19 0 0 16,-18 1 4-16,22 7-4 0,-13 4 4 15,13 0-28-15,-8 4 4 16,-1 4 0-16,-4 0 0 15,-1 0 0-15,-8 4 0 16,0 1-20-16,-4-1 4 16,3-4-40-16,-8 4 0 15,0-12-12-15,-13 8 4 16,-1-8 44-16,1 4 4 16</inkml:trace>
  <inkml:trace contextRef="#ctx0" brushRef="#br0" timeOffset="30273.0569">3263 6369 236 0,'0'16'128'0,"0"8"-88"0,0-24 0 0,0 8-24 16,0-5 4-16,9 1-12 16,0 0 4-16,13-4-12 15,1 0 4-15,13 0-4 16,-1 0 0-16,15 4 4 15,-6-4 4-15,6 12-8 16,-6-4 0-16,-8 16 8 16,-4-4 4-16,-19 12 28 15,5-4 0-15,-36 12-20 16,9-9 0-16,-18-3-16 16,9-4 4-16,-13-4-52 0,4-4 0 15,14-12-168-15,-5 0 0 16,22-4 136-16,1 0 0 15</inkml:trace>
  <inkml:trace contextRef="#ctx0" brushRef="#br0" timeOffset="44344.7718">18731 10627 156 0,'-13'-8'88'0,"-18"-12"-40"0,22 16 4 0,-9-12-28 16,0 4 0-16,-9-4-16 15,5 0 4-15,-10 12-12 16,10 4 4-16,-9 12 0 16,4 0 0-16,0 16 0 15,0-4 0-15,14 8-8 16,-1-4 4-16,14 0 0 15,0-5 4-15,14 1-4 16,-5-8 4-16,13-8-4 16,-9 0 4-16,5-12-4 15,0 0 0-15,5-12 20 0,-6 0 0 16,6-3-16-16,-5 3 0 16,0 8 4-16,0 0 4 15,-5 12-8-15,-4 0 4 16,-5 12-8-16,1-5 0 15,13 9-64-15,-5-8 4 16,10 0-68-16,-1-4 4 16,9 4 56-16,-4-4 0 15</inkml:trace>
  <inkml:trace contextRef="#ctx0" brushRef="#br0" timeOffset="44751.0521">19340 10340 300 0,'-9'-8'164'0,"-9"-3"-132"0,14 7 0 0,-5-4-32 16,0 4 4-16,-9-4-4 16,5 4 0-16,-10 4 4 15,5 0 4-15,-4 12 8 16,4-4 0-16,-4 7-20 15,4 1 4-15,0 4 0 16,4 0 4-16,5 16-8 16,5-4 4-16,4 20 4 0,0-13 4 15,-5 9 0-15,1-8 0 16,4 8-4-16,0-9 4 16,4 9-4-16,1-12 4 15,8-8-4-15,-4-4 0 16,18-12 0-16,-9-4 0 15,9-4-52-15,-5 0 4 16,1-4-36-16,-1 0 4 16,-4 0-12-16,-5 0 0 15,10 0-16-15,-5 0 0 16</inkml:trace>
  <inkml:trace contextRef="#ctx0" brushRef="#br0" timeOffset="48907.9223">19671 10571 200 0,'-27'0'112'0,"-4"-4"-92"15,27 4 4-15,-14 0-16 16,4 0 4-16,-8 16-4 16,0-4 4-16,-1 20-4 15,1-4 0-15,17 0-8 16,-4-4 4-16,32 3 0 16,-5-7 0-16,9-8 0 15,-5-4 0-15,0-12 4 16,-4 0 0-16,-9-16-4 15,0 4 0-15,-22-7-4 0,4 3 0 16,-9 0-36-16,4 0 0 16,-8-8-60-16,4 4 0 15,23 0 4-15,-1 4 0 16</inkml:trace>
  <inkml:trace contextRef="#ctx0" brushRef="#br0" timeOffset="49236.0702">19725 10285 268 0,'9'-12'148'0,"27"-12"-108"0,-32 20 4 0,10-4-32 16,-1 0 4-16,10 0-16 15,-1 4 4-15,0 0-4 16,-4 0 4-16,0 8-4 16,-4 0 0-16,-1 8 4 15,-4-4 4-15,0 8-12 16,0 4 4-16,0 4-4 15,0-4 4-15,4 15 4 16,1-3 0-16,-1 12-4 16,0-4 4-16,1 15-4 15,-5-11 0-15,0 4-4 16,-5-8 4-16,-4 8 12 16,0-5 0-16,-4 1 8 15,-1-8 0-15,-13-4-8 16,0-4 4-16,-13-4-12 15,4-5 4-15,-17-7-12 16,8 0 4-16,0-12-88 0,5 0 0 16,22-8-68-16,0 0 4 15,27 0 72-15,4 4 4 16</inkml:trace>
  <inkml:trace contextRef="#ctx0" brushRef="#br0" timeOffset="49751.733">20504 10229 280 0,'-18'-4'156'16,"9"-4"-112"-16,9 8 0 0,-13-8-40 15,4 4 4-15,-14-4-8 16,1 0 4-16,-14 4 4 16,5 0 0-16,-1 8 8 15,6 0 0-15,-1 8-8 16,4-4 4-16,1 8-12 16,4 0 0-16,5 16 4 15,-5-8 4-15,9 15-8 16,0-3 4-16,4 16-4 15,1-8 4-15,-1 15 0 0,1-11 0 16,8 4 0-16,1-8 4 16,13 0-8-16,-5-5 0 15,18-7 0-15,-8-4 0 16,4-8 4-16,-5-4 4 16,0-4-12-16,-4-4 4 15,5 0-24-15,-1 0 4 16,1-4-40-16,-6 0 0 15,6-4-44-15,-5 0 4 16,9-8 4-16,-5 4 0 16,-9 8 48-16,-4 0 4 0</inkml:trace>
  <inkml:trace contextRef="#ctx0" brushRef="#br0" timeOffset="50017.3759">20660 10508 280 0,'-17'-28'156'16,"-15"24"-128"-16,28 0 4 0,-5 12-24 16,0-4 4-16,-5 16-4 15,5-4 0-15,1 11-8 16,-1-3 0-16,13 8 0 16,-4-4 0-16,18-8 0 15,-5-4 4-15,10-12 4 16,-5 0 0-16,0-8 4 15,-5 0 4-15,-9-12-16 16,1 4 0-16,-18-16-36 0,4 4 0 16,-9 0-64-16,4 4 0 15,14-3-20-15,0 3 4 16,0-8 80-16,0 8 4 16</inkml:trace>
  <inkml:trace contextRef="#ctx0" brushRef="#br0" timeOffset="50454.9077">20750 10293 276 0,'-4'-8'152'0,"12"-4"-92"0,-8 12 0 15,9-8-44-15,0-4 4 0,14 4-12 16,-5 0 0-16,9 4 0 16,-5 4 4-16,9 4-12 15,-8 0 4-15,3 4-4 16,-3-4 0-16,-1 8 4 15,1-8 0-15,-1 4 4 16,-4 0 0-16,0 4-4 16,0 0 4-16,-5 4-8 15,1-1 4-15,-6 13-8 16,1-4 4-16,5 8 0 16,-5-4 0-16,4 12 4 15,-4-5 0-15,-4 9-4 16,-1-8 0-16,-8 4 4 15,-1-8 4-15,-17 4 12 16,4-1 0-16,-18-3-12 16,9-8 0-16,-9-4 0 0,5-4 0 15,0-12-36-15,8 0 0 16,6-12-92-16,-1 0 4 31,13-8-84-31,1 4 4 16,26 0 168-16,0 4 4 15</inkml:trace>
  <inkml:trace contextRef="#ctx0" brushRef="#br0" timeOffset="50892.437">21632 10289 304 0,'18'-16'164'0,"-9"-8"-108"0,-9 20 0 0,0-4-40 16,0 0 0-16,-14-4 0 16,5 4 0-16,-13 0-4 15,4 0 4-15,-9 4-12 16,0 0 0-16,5 4-4 16,-1 0 0-16,1 12 0 15,4-4 0-15,0 12 0 16,0-4 0-16,5 16 0 15,0-8 4-15,8 23 0 16,1-7 0-16,8 8-4 0,-4-8 4 16,0 15 4-16,0-11 4 15,9-4-4-15,-5-4 0 16,10-4 4-16,-5-4 0 16,13-1-8-16,-4-7 0 15,9-8-4-15,-5-4 4 16,5-4-52-16,0 0 0 15,0-8-36-15,-5 0 0 16,1 0-8-16,-5 0 0 16,13-4 0-16,-4 0 0 15,0-4 28-15,-5 4 4 16</inkml:trace>
  <inkml:trace contextRef="#ctx0" brushRef="#br0" timeOffset="51173.7066">21945 10476 252 0,'-13'-20'136'0,"-19"8"-64"0,28 8 0 0,-14 0-44 16,0 0 0-16,-4 4-16 16,4 0 0-16,-5 8-16 15,1-4 4-15,4 16 0 16,5 0 0-16,8 12-4 16,5-13 4-16,18 1 0 15,0-4 4-15,9-8 0 16,-5 0 4-16,5-16-4 15,-5 4 0-15,-4-16 4 16,0 4 0-16,-27-3-24 16,5-1 0-16,-23-8-100 0,5 8 0 15,4-8-8-15,4 8 4 16,10 0 56-16,-1 4 0 16</inkml:trace>
  <inkml:trace contextRef="#ctx0" brushRef="#br0" timeOffset="51564.3614">21941 10201 252 0,'-23'-8'136'0,"50"-12"-60"0,-22 16 4 15,3-4-56-15,-3 4 4 16,17 0-24-16,-4 0 4 0,9 4-4 16,-5 0 4-16,5 0-8 15,-4 0 0-15,-1 8 4 16,-4-4 0-16,0 4 0 15,-5 0 0-15,1 0 0 16,-1 0 4-16,1 4-8 16,-5 0 4-16,4 8-8 15,-4-4 4-15,9 16 0 16,-9-8 4-16,4 11-4 16,1-3 0-16,4 12 0 15,-5-8 0-15,0 16-4 16,1-13 4-16,-5 9 12 15,0-8 0-15,-9 0 4 16,0-8 0-16,-18 3-4 16,4-7 4-16,-12-8-4 0,3 0 0 15,-4-12-24-15,0 0 0 16,1-8-116-16,3 0 0 16,14-4-32-16,0 0 4 15,5 16 108-15,4 0 0 16</inkml:trace>
  <inkml:trace contextRef="#ctx0" brushRef="#br0" timeOffset="64275.3303">18615 11510 184 0,'0'-11'104'0,"-4"-13"-64"0,-1 20 0 16,-4-12-28-16,0 4 4 15,-9-4-20-15,5 0 4 16,-10 8 20-16,6 0 0 16,-10 16-4-16,4 0 0 15,-8 16-16-15,9-8 4 0,13 8-4 16,0-4 0-16,18-5 4 16,0 1 4-16,9-12-8 15,4-4 0-15,0-8 4 16,-4 4 4-16,5-12-12 15,-6 1 4-15,1-1 4 16,-4 4 4-16,-10 8 8 16,1 0 4-16,-5 20-16 15,0-4 0-15,-5 11-4 16,5-3 0-16,14 0-116 16,-5-4 4-16,22-4-32 15,-4-4 4-15,18-12 128 16,-10 0 4-16</inkml:trace>
  <inkml:trace contextRef="#ctx0" brushRef="#br0" timeOffset="64681.6112">19255 11180 296 0,'-27'-8'160'0,"0"-12"-136"0,23 16 4 16,-5-4-16-16,0 0 4 15,-4 0 8-15,4 0 0 16,-9 8-8-16,0 0 0 16,0 4-12-16,0 0 0 15,0 8-4-15,5-4 0 16,4 20-4-16,0 0 4 0,0 12 0 16,4-4 4-16,1 11-4 15,-1-7 0-15,-4 8 0 16,5-4 4-16,-1 0-8 15,1-9 4-15,4 1 4 16,0-4 4-16,4-4-8 16,1 0 4-16,8-12-4 15,-4-4 4-15,14-4-16 16,-5-1 4-16,4-3-64 16,-4 0 4-16,4 0-36 15,1 0 0-15,4-4-4 16,-5 0 0-16,14 4 80 15,-9 0 4-15</inkml:trace>
  <inkml:trace contextRef="#ctx0" brushRef="#br0" timeOffset="64931.6286">19582 11423 252 0,'-18'-20'136'0,"-18"0"-88"0,27 16 0 15,-9 0-40-15,5 0 0 16,-10 8 0-16,10 0 4 15,0 12-12-15,4-4 4 16,4 12 0-16,1-8 0 16,22 8-4-16,-1-4 0 15,15-5 4-15,-10-3 0 0,5-12 4 16,-5 0 0-16,-13-8-24 16,0 0 0-16,-18-7-80 15,0 3 0-15,-8-8-36 16,3 0 0-16,14-12 104 15,0 8 0-15</inkml:trace>
  <inkml:trace contextRef="#ctx0" brushRef="#br0" timeOffset="65291.028">19689 11176 316 0,'0'16'172'0,"18"-16"-144"15,-18 0 0-15,18-8-24 16,-5 4 4-16,14-4 4 15,-4 0 0-15,4 4-12 16,-1 0 0-16,-3 4 0 0,-5 0 4 16,0 8-4-16,-5-4 0 15,0 24 0-15,-4-8 0 16,9 16 0-16,-4-8 4 16,8 11-8-16,-4-3 0 15,0 8 8-15,-5 0 0 16,-8 0-4-16,-1-9 0 15,-17 9 32-15,4-8 0 16,-13 4-20-16,4-4 4 16,-14-9-16-16,5-7 0 15,1-12-76-15,3 0 4 16,5-12-56-16,5 0 4 0,17-4 16 16,1 0 4-16,-5 8 76 15,0 0 0-15</inkml:trace>
  <inkml:trace contextRef="#ctx0" brushRef="#br0" timeOffset="65712.9299">20571 11132 308 0,'4'-16'168'0,"-17"-3"-108"16,13 19 0-16,-9-8-44 15,0 0 0-15,-9 0-8 16,-4 4 0-16,-5 4-8 16,5 0 4-16,-10 4 0 0,5 0 4 15,5 12 0-15,0-4 0 16,4 11-4-16,4-3 0 16,5 24-4-16,5-12 0 15,-1 12 0-15,1-8 0 16,4 11 0-16,0-7 0 15,4 4-4-15,1-8 4 16,4-1 8-16,-5-7 0 16,5-4-12-16,0-4 4 15,14 0 0-15,-5-4 0 16,8-8-40-16,-3 0 4 0,-1-4-68 16,-4 0 4-16,4 0-12 15,-4-4 0-15,14 0 20 16,-10 0 4-16</inkml:trace>
  <inkml:trace contextRef="#ctx0" brushRef="#br0" timeOffset="65962.9499">20768 11391 252 0,'-22'-16'136'0,"-10"12"-76"16,23 0 4-16,-13 4-52 15,4 0 4-15,-4 8 0 16,-1 0 4-16,5 12-20 15,5 0 4-15,8 8-4 16,1-4 4-16,17-4-4 16,1-5 0-16,13-15 4 0,-5 0 4 15,0-8-12 1,-4 1 4-16,-9-5-40 0,-4 4 0 16,-10-12-28-16,1 4 4 15,-5-8-56-15,0 8 4 16,0-8 48-16,0 4 0 15</inkml:trace>
  <inkml:trace contextRef="#ctx0" brushRef="#br0" timeOffset="66306.7201">20790 11184 284 0,'-18'-8'156'0,"18"-4"-100"0,0 12 0 0,5-8-40 16,-1 4 0-16,14-4-8 15,-4 4 0-15,8 0-8 16,-4 0 0-16,9 8 0 16,-9-4 4-16,0 8 0 15,0-4 0-15,-5 8 0 16,0 0 0-16,1 24-4 16,-1-12 4-16,5 16-4 15,0-8 0-15,4 15 0 16,-4-7 0-16,-4 12 0 15,-5-12 0-15,-5 11 4 16,1-7 0-16,-23 4 20 16,0-4 4-16,-5-5-24 15,6-7 4-15,-10-8-8 0,4-4 0 16,-4-8-24-16,5 0 0 16,-9-12-56-16,4 0 0 15,5-8-16-15,4 4 0 16,9-4-4-16,0 0 4 15,18 4 48-15,0 0 4 16</inkml:trace>
  <inkml:trace contextRef="#ctx0" brushRef="#br0" timeOffset="66806.7575">21632 11097 212 0,'0'-20'116'0,"9"0"-48"0,-9 16 4 0,0-4-36 15,0 0 0-15,-9 4 0 16,4 0 0-16,-13 8-20 16,0-4 4-16,-8 8-20 15,-1-4 4-15,0 8-4 16,4-4 0-16,1 4 4 15,4 0 0-15,0 4-8 16,5-5 4-16,-5 9 4 16,5-4 4-16,-1 16 0 15,1 0 0-15,4 0-4 0,0-4 4 16,4 3-8-16,1-3 0 16,4 4 0-16,0-8 4 15,0 12-8-15,0-8 4 16,0 0 4-16,0-5 0 15,4 1 0-15,1-4 0 16,4 4 0-16,0-4 4 16,4-4-8-16,1 0 0 15,3-4 0-15,1-4 0 16,9 0-32-16,-4-4 4 16,3 0-56-16,-3 0 4 0,-1 0-16 15,1 0 4-15,-1 0-4 16,-4 0 4-16,-5 4 32 15,-4-1 4-15</inkml:trace>
  <inkml:trace contextRef="#ctx0" brushRef="#br0" timeOffset="67103.6545">21779 11148 280 0,'14'-4'152'0,"-10"16"-80"16,-4-12 0-16,0 8-32 15,0 0 0-15,0 24-16 16,0-8 4-16,0 12-28 0,0-8 4 16,5 3-4-16,-5-3 4 15,0 0-60-15,0-4 0 16,4 4-60-16,1-8 0 15,-5-12-16-15,0 0 0 16,13-8 84-16,-4 0 0 16</inkml:trace>
  <inkml:trace contextRef="#ctx0" brushRef="#br0" timeOffset="67509.9315">22030 11033 276 0,'-9'-20'152'0,"14"12"-68"0,-5 8 4 0,9 0-64 16,-5 0 0-16,18-4-24 16,-4 4 0-16,14-4 0 15,-6 0 4-15,10 0-4 16,-4 0 0-16,-1 0 12 16,0 0 0-16,-8 4 0 15,-5 0 4-15,-5 0 12 16,-4 0 4-16,-5 8-36 15,-4 0 4-15,0 12 0 16,0 0 4-16,5 12-4 16,-1-8 0-16,5 23 0 15,0-7 0-15,5 16 0 16,-5-12 0-16,-5 15 0 0,1-7 0 16,-10 12 0-16,1-16 0 15,-5 7 12-15,0-11 0 16,-9 4-4-16,4-4 4 15,-8-13-8-15,4-3 4 16,-13-12-32-16,-1-4 0 16,-8-8-112-16,4 0 0 15,-4 0-36-15,9-4 0 16,8 12 140-16,5-4 0 16</inkml:trace>
  <inkml:trace contextRef="#ctx0" brushRef="#br0" timeOffset="71025.8012">1629 16194 96 0,'9'-11'56'0,"-13"-5"-28"0,4 8 0 16,0 8-8-16,0-12 4 15,0 4-8-15,0-4 0 16,0 4-4-16,0 0 0 16,-5 4 0-16,5 4 4 15,-8-4-4-15,-1 4 4 16,0-8-12-16,0 12 0 15,0-4 4-15,0 0 4 16,9 4-8-16,-9 0 0 0,4 4 8 16,1 4 4-16,4 4 0 15,0 0 0-15,0 0-12 16,0 3 4-16,4-3-4 16,1 0 4-16,4 0-4 15,-9 0 0-15,4 0-4 16,1 4 0-16,4-4 4 15,-5 0 0-15,-4 0-4 16,0 0 0-16,0 0-4 16,5-1 4-1,4 5 4 1,-9-4 0-16,4 0-8 16,1 0 4-16,-1-4 4 15,0 0 0-15,1 0 0 16,8-4 0-16,-8 4-4 0,8-8 4 15,5 0-4-15,-4 0 0 16,8-4 0-16,0 0 0 16,5 0 0-16,0 4 0 15,13 0-4-15,1 0 4 16,3 0 0-16,6 4 4 16,-1 0-4-16,9 0 0 15,0 0 4-15,0-4 0 16,5-1-4-16,0 1 0 15,4 0 0-15,-4 0 0 16,17 0 0-16,-8 4 0 16,-1 0 0-16,1 0 4 0,0-4-4 15,4 0 4-15,-5-4-4 16,5 0 4-16,0 0-4 16,1-4 0-16,8 4 0 15,-9 0 4-15,-5 0-4 16,-4 4 0-16,-4 0-4 15,0 0 4-15,-10 0 0 16,1 0 0-16,-5-4 0 16,1 0 4-16,-1-4-4 15,5 0 0-15,-5 0 0 16,-4 4 0-16,-1 0 0 16,-8 0 0-16,0 4 0 15,0 0 0-15,4 0 0 16,5 4 0-16,-5-4 0 0,0 0 0 15,1 0 0-15,-1 0 4 16,-4 0-8-16,0 0 4 16,-5 0 0-16,-4 0 0 15,-5 0-4-15,0 4 4 16,1-4 4-16,-10 4 4 16,1-4-12-16,4 0 4 15,-14 0 16-15,5 0 0 16,0 0-16-16,4-4 0 15,-13 0 4-15,9 0 0 16,-4-4-4-16,-1 4 0 16,1-4-4-16,-1-4 4 0,5 0 0 15,-9 0 4-15,5-4-4 16,-1-4 4-16,-4 0-8 16,0 0 4-16,0-4 0 15,-4 0 4-15,-1 1-8 16,5-1 0-16,0-4 4 15,0-4 4-15,0 4-4 16,0 0 4-16,0-4-4 16,0-4 0-16,0 5 4 15,-9-5 4-15,5 0 0 16,4 0 4-16,0 0-12 16,0-8 0-16,0 5 0 15,0-1 4-15,0 4-4 16,0 4 0-16,0-4 0 15,0 8 0-15,0 4-4 0,0 5 4 16,0-1 0-16,0 0 4 16,0 4-8-16,-5 4 4 15,5 0 0-15,0 8 4 16,-4-4-8-16,4 4 4 16,0 0 0-16,-5-4 4 15,5 4-4-15,0 0 0 16,0 0-4-16,0 0 4 15,-4-4 0-15,4 4 0 16,0 0-4-16,0 0 4 16,0-4-52-16,0 4 0 0,0 0-64 15,0 0 4-15,4 4 20 16,-4-4 4-16</inkml:trace>
  <inkml:trace contextRef="#ctx0" brushRef="#br0" timeOffset="72260.6194">2328 17126 120 0,'4'-8'68'0,"-4"20"-28"0,0-8 0 0,0 8-28 15,5 7 0-15,-1 13-12 16,-4 12 4-16,0 0 0 16,0-8 0-16,9 19-52 15,-9-11 4-15,5 16-60 16,-1-8 4-16</inkml:trace>
  <inkml:trace contextRef="#ctx0" brushRef="#br0" timeOffset="72682.5251">2301 17237 160 0,'4'-28'88'0,"23"4"-76"16,-22 16 4-16,8 0-4 0,1 4 4 15,8 4-4-15,-4 0 0 16,4 4-8-16,1 0 4 15,-6 4 0-15,-3 4 0 16,-1 8-4-16,-13-4 0 16,0 12-8-16,-9-8 4 15,-4 8 0-15,4-8 4 16,5 0-12-16,4-4 4 0,0-5 4 16,0 1 4-16,4-4-4 15,0 0 0-15,10-4 0 16,4 0 0-16,13 0 4 15,-17 0 0-15,12-4-8 16,-3 4 4-16,-5 0 0 16,-5 4 4-16,-13 8-4 15,-13 0 4-15,-5 8 8 16,-5 0 0-16,-8 4-12 16,-9-5 4-16,4 1-4 15,0-8 4-15,9-4-28 16,5-4 4-16,9-4-108 15,13-4 4-15,4 0 76 16,5-16 0-16</inkml:trace>
  <inkml:trace contextRef="#ctx0" brushRef="#br0" timeOffset="73041.9252">2704 17165 140 0,'-5'-7'80'16,"10"11"-40"-16,-5-4 4 0,4 3-24 16,1 9 0-16,-1 8 0 15,10 12 0-15,-6 4 4 16,6 0 4-16,-1 0-28 16,5 3 0-1,0 13-112 1,0-4 0-16,0-16 12 15,0-4 0-15</inkml:trace>
  <inkml:trace contextRef="#ctx0" brushRef="#br0" timeOffset="73338.8203">2963 17392 200 0,'-13'4'112'0,"13"-4"-96"0,0 0 0 16,-5 4-16-16,5 4 0 15,0 0-4-15,0 4 4 16,9 4 0-16,9-8 0 16,0 0 0-16,9 0 0 15,-9-4 4-15,9-4 0 16,0-8-4-16,-14-4 4 16,0-8 0-16,-4 4 0 0,-9 0 0 15,-9 0 4-15,-4 0-8 16,0 5 4-16,-14 3-36 15,4 4 4-15,1 4-32 16,9 0 4-16,4 0-40 16,9 4 4-16</inkml:trace>
  <inkml:trace contextRef="#ctx0" brushRef="#br0" timeOffset="73932.6584">3312 17321 148 0,'14'-12'84'16,"-14"-4"-40"-16,0 12 0 0,-14 4-32 15,5-4 0-15,-4 4-4 16,0 4 4-16,-1 4-8 16,5 8 4-16,-4 0-8 15,8 0 4-15,5 0-4 0,5-1 0 16,8-3 0 0,5-4 4-16,4-8-40 0,10-4 4 15,-10-8-32-15,5-7 4 16,-5-5-8-16,-4 0 4 15,-9 0 60-15,0 0 0 16,-9-4 64-16,0 0 0 16,-9-4-12-16,5 9 0 15,-1-1-28-15,1 8 4 16,-1 4-12-16,5 12 0 16,0 4 0-16,0 8 0 0,5 12-8 15,-5 3 0-15,4 13-4 16,1-4 4-16,8 0 0 15,-8 0 0 1,8-8-4-16,5-5 0 0,-9-3 4 16,4-4 0-16,5-8-4 15,-4-4 0-15,4-8 0 16,-18-4 0-16,4-8 0 16,1 0 0-16,-1 1 4 15,-4 3 0-15,0 4 28 16,0 8 4-16,0 4-24 15,9 4 4-15,4 7-4 16,1 5 4-16,8-4-16 16,14 0 4-16,4-8-36 15,10-4 4-15,8-4-128 0,4 0 0 16,1-8 84-16,-14 0 0 16</inkml:trace>
  <inkml:trace contextRef="#ctx0" brushRef="#br0" timeOffset="123512.0507">13356 2895 220 0,'-31'0'120'0,"-19"19"-80"0,42-19 4 0,-37 16-40 16,13-4 4-16,-12 28 8 16,3-8 0-16,1 20-12 15,4-5 0-15,14 13-4 16,4-12 0-16,18 4 0 15,0-9 0-15,31 1-24 16,-4-12 4-16,22-12-44 16,-8-4 4-16,12-12 8 15,-8-4 0-15,4-8 32 16,-8 0 4-16,-6-8 20 16,-3 4 4-16,-5-8 20 15,-5 4 4-15,0-8 12 16,-4 0 4-16,-4 9-4 15,-5-1 0-15,-5 8-24 0,1 4 0 16,-10 12-16-16,1 0 4 16,4 8-12-16,0-5 0 15,4 9 4-15,1-4 0 16,13-8 0-16,-5-4 0 16,9-4 0-16,-4 0 4 15,5-4 0-15,-10 0 4 16,-8-8-8-16,-1-4 0 0,-4 0 0 15,0 1 0-15,-4-1-32 16,-1 0 0-16,-4 8-32 16,0 0 4-16,0 0 0 15,5 4 0-15,8-4-20 16,-4 0 0-16</inkml:trace>
  <inkml:trace contextRef="#ctx0" brushRef="#br0" timeOffset="123746.4407">13772 2879 180 0,'5'-64'100'0,"-5"40"-56"16,0 20 4-16,0-4-4 16,0 0 4-16,0 8-12 15,0 0 4-15,4 20 0 16,1-4 4-16,-1 16-40 16,1 0 0-16,4 11-4 15,-5-7 4-15,18 4-48 16,1-8 0-16,-1-8-80 0,-4-4 0 15,4-8 16-15,-4 4 4 16,5-12 64-16,-10-1 0 16</inkml:trace>
  <inkml:trace contextRef="#ctx0" brushRef="#br0" timeOffset="127231.0614">1732 15649 80 0,'-26'-4'44'0,"-6"28"-40"16,32-20 0-16,-4-4 16 15,4 0 0-15,0 0-8 16,4 0 0-16,5 0-8 15,5-4 4-15,8 0-4 16,-4 0 4-16,9 0-8 16,4 4 0-16,9 0 8 0,1 0 0 15,3 4-8-15,-3 4 4 16,3 0 0-16,-8 0 0 16,0 0-4-16,4 4 0 15,1-4 0-15,8-4 4 16,-13 0-4-16,8 0 0 15,1-4 0-15,0 0 0 16,4 0-4-16,-4 0 4 16,0 0 0-16,8 0 4 15,1 0 0-15,-5 0 4 16,1 0-8-16,-1 0 4 0,0 0-8 16,5 0 4-16,-9-4 0 15,4 0 4-15,0 0-4 16,-4 0 0-16,0 0-4 15,-1 0 4-15,-3 0 0 16,3 4 0-16,-8 0 0 16,0 0 0-16,0 0 0 15,0-4 4-15,4 0-4 16,9-8 0-16,-13 0 0 16,4 0 0-16,0 4 0 15,-8 0 0-15,-1 4-4 16,5 0 4-16,-14 0 0 15,10 4 0-15,-6 0 0 16,1 0 0-16,-4-4 0 0,-1 4 4 31,0 0 4-31,-4 0 0 16,0 0-8-16,0 0 0 16,0 0 0-16,0 0 4 15,4 0-8-15,1 0 4 16,-1-4 0-16,0 0 4 15,5-4-4-15,-9 5 0 16,5-1 0-16,-1 0 0 16,-4 0-4-16,0-4 4 15,0 8 0-15,0 0 0 0,-5 0-4 16,0 0 4-16,1 0 4 16,4 0 0-16,0 0 0 15,-5 0 4-15,5-4-8 16,0 4 4-16,-5 0 0 15,1 0 0-15,-5 4-4 16,9-4 0-16,-5 0 0 16,-8 0 4-16,-1 0-4 15,0 0 0-15,-4-4 0 16,0 4 0-16,-8-4 0 16,-1 0 0-16,0 4-4 15,-5-4 4-15,1 4 4 16,-1 0 0-16,-4 0-8 15,1-4 4-15,-6 0 4 16,1 0 0-16,-5 0-8 0,-4 0 4 16,4 4-4-16,-18 0 4 15,5 4 0-15,-5 0 0 16,-4 0 0-16,-5 4 4 16,-13 0-4-16,9 0 0 15,-1 4 0-15,1-8 0 16,9 0 0-16,-9-4 0 15,-5 3 0-15,10 1 0 16,-1 0-4-16,0 0 4 16,0 0 0-16,1 0 0 15,-6-4-4-15,10 0 4 0,-4 0 4 16,-1 0 0-16,5-4-4 16,-1 0 0-16,6 0-4 15,-6 0 0-15,6 0 0 16,3 4 4-16,-8 0 0 15,0 0 4-15,4 0-4 16,-4 4 4-16,4-4-8 16,0 0 0-16,5 0 8 15,0 0 0-15,4-4-8 16,0 1 4-16,5-1 0 16,0 0 0-16,-5 4-4 15,-5 0 0-15,1 0 4 16,4 4 4-16,5 0-4 15,0-1 0-15,4 1 4 16,4 4 0-16,-3-4-4 16,3 0 4-16,5 0 0 0,5 0 0 15,8 0-4-15,-8 0 0 16,9 0 0-16,4 0 0 16,4 0-4-16,9 4 4 15,-8 0 0-15,13 0 4 16,13-4-8-16,0 0 4 15,10 0 0-15,4 0 0 16,-1-4 0-16,10 0 4 16,-9-4-8-16,4 0 4 15,0 0 0-15,5 0 4 16,0 0-4-16,-1 0 4 0,19 0-8 16,-14 4 4-16,0 0-4 15,0 0 4-15,-4 0 0 16,0 0 4-16,0 0-4 15,-5-4 4-15,0 0-4 16,5 0 0-16,0 0 0 16,-5 0 0-16,0 0 0 15,5 0 0-15,-5 4 0 16,-4 0 4-16,8 0-8 16,-3 0 4-16,-1 0 0 15,-9 0 4-15,9 0-8 16,-13 0 4-16,18-4 0 15,-9 0 4-15,-1 4-8 16,1-4 4-16,0 4 0 16,0 0 0-16,-5 0 0 0,5 0 0 15,-9 0 0-15,4 0 4 16,0 0-4-16,0-4 4 16,1 0-8-16,3-4 4 15,1 4-44-15,-14 1 4 16,-4-1-12-16,-13 4 4 15,-5 0-24-15,-18 11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20:12:25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8182 12672 108 0,'-4'8'60'0,"26"-16"-36"0,-22 5 4 15,4-1-28-15,1 4 4 16,-1 0-4-16,5 0 4 0,5-4-4 15,-1 0 4-15,10-4-4 16,8-4 0-16,0-4 0 16,5 4 0-16,4 0 20 15,-4 4 4-15,0 4-16 16,0 4 4-16,0 4-8 16,-1 4 4-16,-3 0-12 15,-1 4 4-15,0-4 0 16,1 0 0-16,-1 0 4 15,9-4 0-15,-4-4 0 16,0 0 0-16,0 0 8 16,-1 0 4-16,6 0-16 15,4 0 4-15,-1 4 0 16,10-4 0-16,-5 0-4 16,5-4 4-16,-5-4-4 0,0 0 0 15,-4 0-4-15,-5 0 4 16,-4 4-4-16,5 0 4 15,-10 4-4-15,0 4 4 16,5 0 0-16,0 4 4 16,4 0-4-16,0 0 0 15,5 0 4-15,13-4 0 16,-8 0-4-16,-1-4 4 16,4-4-8-16,1-4 0 15,-5 0 4-15,5 0 4 16,4 0-8-16,-4 0 4 0,-5 0-4 15,5 4 4 1,-5 4-4-16,0 0 4 0,5 0 0 16,9 0 4-16,-9 0-4 15,-5-4 4-15,0 0-8 16,0-4 4-16,0 0 0 16,5 4 0-16,-5 0 0 15,1-4 0-15,-1 0 0 16,5 4 0-16,-5-4 0 15,0 4 0-15,5-4 0 16,-9 0 4-16,4 0-8 16,9 0 4-16,0 0-4 15,0 4 4-15,0 4 0 16,5 0 0-16,-5 0 12 16,1 0 0-16,-1 0-12 0,0 0 4 15,5 0-4-15,-5 0 4 16,-5 0-4-16,15-4 4 15,-6 0-4-15,1 4 0 16,4 0 0-16,-9 4 0 16,-4 0 0-16,0-4 4 15,-1 0-4-15,1 0 4 16,0 0-4-16,-1-4 0 16,6 0 0-16,-6 0 0 15,10 1-4-15,4-5 0 0,0 4 0 16,0 4 4-16,1 0 0 15,-1 4 0-15,4 0 0 16,10-4 0-16,-1 0 0 16,10 0 4-16,4 0 0 15,9 0 0-15,-9 0-8 16,-5 0 0-16,-4 0 0 16,-4 0 4-16,-9 0 0 15,-5 4 4-15,0-1-8 16,-4 1 4-16,4 0 0 15,4 0 0-15,-4 4 4 16,-4 0 0-16,0 4-4 16,4-4 4-16,-4 0-4 15,-5 0 0-15,0-4-4 16,0 0 4-16,-4 0-4 16,8-4 4-16,-3 0 4 0,-1 4 0 15,13 0-8-15,1 0 4 16,4 0 0-16,0 0 4 15,9-4-8-15,5 0 4 16,13-4-4-16,9 0 0 16,4 0 24-16,5 0 0 15,-9-4-20-15,-9 4 4 16,0 4-24-16,-14 0 4 16,-8 4-128-16,-14 12 0 15,0 4 96-15</inkml:trace>
  <inkml:trace contextRef="#ctx0" brushRef="#br0" timeOffset="28049.0044">9216 16385 176 0,'-27'-3'100'0,"32"-5"-56"15,-5 8 4-15,0 0-24 16,0 0 0-16,-5 4 12 16,-4 3 4-16,9 5 0 0,0 12 0 15,0 8 0-15,0 8 0 16,0 12-12-16,0-1 4 16,-4 9-12-16,4 0 4 15,0 3-16-15,0-7 4 16,0-4-8-16,0-4 0 15,0-1-4-15,9-11 4 16,-9-4-4-16,4 0 4 16,1-8-4-16,-5-4 0 15,4 0 0-15,-4-8 4 0,5-1-40 16,-1-3 4-16,0-4-44 16,-8-4 0-16,4 0-64 15,4-4 4-15,5 8 36 16,0 4 0-16,0 0 52 15,0-8 4-15</inkml:trace>
  <inkml:trace contextRef="#ctx0" brushRef="#br0" timeOffset="28720.9263">10509 16501 224 0,'0'-4'124'0,"0"4"-100"0,0 0 0 15,-4 4 12-15,4 0 0 16,-5 20-4-16,1-8 0 16,4 16-4-16,0-5 4 15,4 25-32-15,1-8 4 16,4 4-4-16,-5-9 0 15,5-3-84-15,-4-4 4 16,-1-4-36-16,1-4 4 16,-5-8 12-16,0-4 4 15</inkml:trace>
  <inkml:trace contextRef="#ctx0" brushRef="#br0" timeOffset="28877.1859">10259 16787 252 0,'-5'4'136'0,"14"0"-60"0,-9-4 0 0,18 0-16 16,0 0 0-16,27-8-40 15,-9 4 4-15,26-4-52 16,-4 5 0-16,5-5-228 16,-14 0 0-16,5-12 192 15,-14 4 0-15</inkml:trace>
  <inkml:trace contextRef="#ctx0" brushRef="#br0" timeOffset="32565.2945">11843 16246 144 0,'5'-28'80'0,"-10"0"-28"15,5 25 4-15,0 3-40 0,0 0 0 16,-9 0 20-16,0 0 4 15,-9 7-16-15,0 1 0 16,-13 24-4 0,4-4 0-16,-22 48 4 0,9-17 0 15,-5 45-12-15,9-17 0 16,9 21-8-16,1-17 0 16,21 9-12-16,5-20 4 15,31 7-112-15,-8-19 0 16,8-5-32-16,-4-7 0 15,0-16 120-15,-5-8 0 16</inkml:trace>
  <inkml:trace contextRef="#ctx0" brushRef="#br0" timeOffset="32909.0672">12085 16604 132 0,'-5'-20'72'0,"5"1"-12"16,0 19 4-16,0-8-36 15,0 4 4-15,0 4 8 16,0 0 4-16,9 20-16 0,-4-5 4 15,4 29-20-15,0-8 4 16,0 20-8-16,0-5 4 16,-5 9-12-16,1-8 4 15,-1 0-48-15,1-9 4 16,-5-7-52-16,0-4 4 16,4-8-64-16,1-4 0 15,-1 0 148-15,0-4 0 16</inkml:trace>
  <inkml:trace contextRef="#ctx0" brushRef="#br0" timeOffset="33674.7469">12573 16823 140 0,'-27'16'80'0,"36"-20"-12"15,-9 4 4-15,13 4-32 0,-8 0 4 16,13 0 0-16,0-4 0 16,8 0-12-16,-3 0 4 15,22-8-36-15,-10 0 4 16,15-4-28-16,-10 0 0 16,18 4-64-16,-4 0 0 15,-9 4-28-15,-10 0 4 16,-8 12 36-16,-4-4 4 15</inkml:trace>
  <inkml:trace contextRef="#ctx0" brushRef="#br0" timeOffset="34909.2067">13651 17010 156 0,'-4'4'88'0,"-1"-12"-48"15,5 8 4-15,-4-8-48 16,4 4 4-16,0 4-4 16,0 0 4-16,0-8 0 0,0 4 0 15,0-8 4-15,0 5 4 16,0-5-4-16,0 0 0 16,4 0-4-16,-4 4 0 15,5 0 16-15,-5 4 4 16,0 8-4-16,0-4 4 15,0 8-12-15,0 0 0 16,0 4-4-16,0-4 4 16,4 4-4-16,1-4 0 15,-1-5-8-15,1 5 4 0,4-8 0 16,-5 0 4-16,1-8-36 16,-1 5 4-16,1-1-44 15,-1 0 4-15,-4 0-56 16,0 0 4-16</inkml:trace>
  <inkml:trace contextRef="#ctx0" brushRef="#br0" timeOffset="35346.7372">14251 16628 208 0,'27'-32'116'0,"-22"1"-84"15,-5 23 0-15,0-8-16 16,0 4 4-16,-5-4-8 16,1-4 0-16,-10 8-4 0,1 0 0 15,-14 12 4-15,4 0 0 16,-8 12-12-16,4 0 0 31,9 16 0-31,5-8 4 16,17-4-4-16,-4-4 0 15,14-4 0-15,-5-1 0 16,4-7 0-16,1 0 0 16,-1-11 0-16,1 3 4 0,-6-4-4 15,1 0 0-15,0 8 24 16,0 0 0-16,-4 24 4 16,-1-4 4-16,1 31-28 15,-1-7 0-15,1 20-4 16,-1-8 4-16,1 3-40 15,-1-11 0-15,-4-4-48 16,0-4 4-16,5-16-12 16,-1 3 0-16,1-23 0 15,-1 0 0-15</inkml:trace>
  <inkml:trace contextRef="#ctx0" brushRef="#br0" timeOffset="35628.0081">14363 16525 228 0,'9'-20'124'0,"9"0"-76"16,-18 16 0-16,13-4-28 16,1 0 0-16,13 0-4 0,-5 0 4 15,23-4-8-15,-5 4 0 16,0 0 20-16,-4 0 0 16,4 8-20-16,-13 0 0 15,-9 12-12-15,0 0 4 16,-4 20-4-16,-6-4 0 15,6 24-4-15,-5-13 4 16,0 25-12-16,0-12 0 16,-5 12-56-16,1-17 0 15,-5-3-16-15,0-8 4 16,-9-4 4-16,4-8 0 0,-17-16 0 16,0-4 4-16</inkml:trace>
  <inkml:trace contextRef="#ctx0" brushRef="#br0" timeOffset="35799.8951">14475 16752 212 0,'-5'0'120'0,"19"4"-64"16,-14-4 0-16,13 0-24 15,1 0 4-15,26 0-20 16,-9 0 0-16,14-4-16 16,0 0 4-16,0-8-100 15,-10 4 0-15,1 0-48 16,-4 0 4-16,-1-4 108 15,-4 4 4-15</inkml:trace>
  <inkml:trace contextRef="#ctx0" brushRef="#br0" timeOffset="36284.3039">15079 16087 156 0,'-9'4'88'16,"14"-16"-40"-16,-5 12 0 0,0 4-24 16,0 0 4-16,9 16 12 15,0-4 0-15,9 28 0 16,-5-9 4-16,14 37-4 15,-5-8 0-15,18 39-12 16,-8-15 0-16,-5 19-16 16,-5-19 4-16,-13 23-12 15,-5-27 4-15,-17 11-8 16,4-19 4-16,-18-8-128 0,5-9 4 16,-5-23-60-16,5-4 0 15,-1-16 116-15,5-4 0 16</inkml:trace>
  <inkml:trace contextRef="#ctx0" brushRef="#br0" timeOffset="40523.0628">16068 16063 228 0,'-18'4'124'0,"14"48"-56"0,4-44 0 15,0 8-68-15,0 8 4 0,0 3-20 16,4 1 0-16,-4 0-52 16,0-4 4-16,0 4 12 15,-4-8 4-15,-5-4 4 16,0-4 0-16,-13-4 24 15,8-8 0-15,-4-4 64 16,0-4 4-16,1 4 16 16,-1-4 4-16,4 0-8 15,5 0 0-15,0 0-24 16,9 8 0-16,5 0-24 16,8 4 4-16,5-4-16 15,9 0 0-15,4 0 0 16,10-4 4-16,-1 0-4 15,5 0 0-15,-10-4 0 16,-8 4 4-16,-9 4-8 16,-4 4 0-16,-19 4 0 0,-4 0 0 15,-4 4-28-15,-5 0 4 16,-5 0-20-16,6 0 4 16,-1-4-4-16,0-4 0 15,-5 0 20-15,-3-8 4 16,-6-4 16-16,10-8 4 15,4 0 28-15,0 0 0 16,5-4 12-16,4-4 0 16,9 4 8-16,0 4 4 15,4 8-16-15,10 4 0 16,3 4-20-16,1 8 0 0,5 4-20 16,8 4 4-16,-4 0-148 15,0 12 4-15,18 0 48 16,-5 4 0-16</inkml:trace>
  <inkml:trace contextRef="#ctx0" brushRef="#br0" timeOffset="40898.0921">16887 16290 232 0,'5'-24'128'0,"4"40"-44"0,-9-8 4 15,0 4-40-15,0 4 0 16,-5 12-36-16,1 8 0 16,-1 7-12-16,5 5 0 15,0 4 0-15,0-12 4 16,0 11-60-16,0-3 4 16,0-4-44-16,0-8 0 0,0-12-40 15,5-13 4-15,4-22 92 16,9-1 0-16</inkml:trace>
  <inkml:trace contextRef="#ctx0" brushRef="#br0" timeOffset="41194.9821">17245 16437 212 0,'0'-44'120'0,"0"33"-36"16,-13 7 4-16,4 4-68 16,0 4 4-16,0 7-20 15,-9 9 0-15,9 8-8 16,5 4 0-16,8 0 4 15,10 4 4-15,4-8-4 16,4-5 0-16,5-3-4 16,4-4 4-16,1-8 12 15,-6-12 0-15,1-8-8 0,-4-8 4 16,-5-7 0-16,-14-5 4 16,-4-4-16-16,-9 8 4 15,-4 4-8 1,-1 4 0-16,1 4-92 0,4 8 0 15,4 4 4-15,10 4 4 16,4 0-4-16,9 4 4 16</inkml:trace>
  <inkml:trace contextRef="#ctx0" brushRef="#br0" timeOffset="41476.2517">17689 16393 228 0,'22'-15'124'0,"-4"-13"-40"0,-18 20 0 0,0 4-36 15,0-4 4-15,-5 8-44 16,1 4 4-16,-5 8-12 15,4 4 0-15,1 4 0 16,4 3 0-16,9 5-8 16,4 0 4-16,5-4-12 15,9 4 4-15,4-8 12 16,-4-4 0-16,0-8 4 16,0-8 4-16,-5-8 0 15,-4-8 0-15,-4-12 0 16,-10 0 4-16,-4 0-12 15,-4-4 0-15,-10 4-32 16,-4 9 4-16,5 3-56 16,0 4 0-16,4 12-32 15,0 0 0-15,22 8 24 16,-4-4 4-16</inkml:trace>
  <inkml:trace contextRef="#ctx0" brushRef="#br0" timeOffset="41835.655">18611 16362 304 0,'-9'4'168'0,"18"0"-108"0,-9-4 4 0,26-4-48 15,-3 0 0-15,22 4-8 16,-10 0 4-16,24-4-32 15,-15 0 0-15,6-4-84 16,-10 4 0-16,-4 0-4 16,-10 0 4-16,-8 8 12 15,-4 0 0-15</inkml:trace>
  <inkml:trace contextRef="#ctx0" brushRef="#br0" timeOffset="41976.2872">18776 16628 356 0,'40'8'196'0,"1"-4"-120"0,-37-4 0 16,14 0-60-16,-4 0 0 15,21-4-48-15,-3 4 4 16,8 0-240-16,-4 0 4 16</inkml:trace>
  <inkml:trace contextRef="#ctx0" brushRef="#br0" timeOffset="45915.9505">19846 16302 172 0,'-5'-44'96'0,"19"24"-36"0,-14 16 0 16,0 4-24-16,0 0 4 0,-5 12-16 16,1 0 4-16,8 28 0 15,1-12 4-15,-1 31-20 16,1-11 4-16,-1 24-16 16,1-8 4-16,-5-1-44 15,0-7 0-15,-5 0-88 16,5-13 4-16,5-23-12 15,-1 0 4-15</inkml:trace>
  <inkml:trace contextRef="#ctx0" brushRef="#br0" timeOffset="46134.7076">20432 16266 196 0,'-9'-20'108'0,"18"56"-36"0,-9-32 0 15,5 12-56-15,-1-4 0 16,5 20-12-16,-4-4 4 16,8 15-4-16,-4-7 0 15,0 4-68-15,0 0 0 16,0-8-44-16,-5-5 0 16,10 1 32-16,-5-4 4 15</inkml:trace>
  <inkml:trace contextRef="#ctx0" brushRef="#br0" timeOffset="46290.9741">20383 16608 208 0,'-4'-4'116'0,"21"0"-40"0,-17 4 4 0,14-4-64 16,-1 0 0-16,14-4-12 16,-5 4 0-16,19-3-44 15,-5-1 0-15,8 0-100 16,-8 0 4-16,22 4 56 15,-8 0 4-15</inkml:trace>
  <inkml:trace contextRef="#ctx0" brushRef="#br0" timeOffset="46759.7492">21171 16338 216 0,'13'-8'120'0,"10"-24"-44"0,-23 24 4 16,13 4-64-16,-4 4 0 16,13-4-8-16,-4-4 4 15,9 4-8-15,-5 0 0 16,10 0 12-16,-5 0 4 16,-5 8-12-16,-4 0 4 15,-14 12-8-15,1-8 4 16,-19 12-8-16,1-4 0 15,-5 8-4-15,0-4 0 0,0 3 0 16,5-3 4 0,4 0-12-16,0-4 4 0,9 0-8 15,0 0 0-15,4 0 12 16,1 0 0-16,4 0 4 16,0-4 4-16,4 4-8 15,-4 0 4-15,5 3 4 16,-1 1 0-16,-8 8 8 15,-1-4 4-15,-17 12 0 16,4-4 0-16,-18 4-16 16,4-9 0-16,-12-11-40 15,8 0 4-15,0-16-72 16,4 0 4-16,10-16-16 16,9 0 4-16,4-7 72 15,0 3 0-15</inkml:trace>
  <inkml:trace contextRef="#ctx0" brushRef="#br0" timeOffset="47353.5413">21896 16485 192 0,'0'-16'104'0,"45"0"-28"0,-41 12 4 15,18 0-76-15,-4 0 4 16,18-8 0-16,-5 4 4 16,14 4-32-16,-9 0 4 0,4 0-84 15,-8 0 0 1,-6 8-24-16,1-4 4 0</inkml:trace>
  <inkml:trace contextRef="#ctx0" brushRef="#br0" timeOffset="47509.8035">22012 16716 204 0,'14'4'112'0,"39"-16"-84"15,-48 8 4-15,17-4-48 16,-4 0 4-16,18-4-128 16,-9 4 4-16,13-4 100 15,0 4 4-15</inkml:trace>
  <inkml:trace contextRef="#ctx0" brushRef="#br0" timeOffset="47822.3246">23064 16167 212 0,'18'-16'116'0,"-9"24"-36"0,-9-8 4 16,0 0-64-16,0 0 0 16,0 8 0-16,0 0 0 0,-5 11-20 15,1 1 0-15,-1 4 0 16,1-4 0-16,4 8-8 16,0-8 4-16,9 0 8 15,0-4 4-15,9-8-56 16,0 0 0-16,8-8-40 15,-3 0 4-15,8-4-24 16,-4 0 4-16,18-12 60 16,-5 4 4-16</inkml:trace>
  <inkml:trace contextRef="#ctx0" brushRef="#br0" timeOffset="48041.088">23529 16043 168 0,'0'-32'96'0,"5"32"-28"16,-5 0 0-16,-9 8-40 15,0-4 4-15,-4 24-4 16,-1-8 4-16,1 24 4 0,4-8 4 16,-5 23-20-16,5-11 4 15,0 28-24-15,5-17 4 16,0 17-36-16,4-12 4 16,0-5-76-16,0-11 4 15,0-4-36-15,0-8 0 16,0-4 84-16,0-9 0 15</inkml:trace>
  <inkml:trace contextRef="#ctx0" brushRef="#br0" timeOffset="48447.3702">24031 16485 184 0,'-9'-20'100'0,"-5"8"-36"0,14 12 4 16,-13-4-52-16,-5 0 4 15,0 8-12-15,0 0 4 16,0 12 0-16,0-4 0 16,5 20-8-16,0-12 4 15,13 12-4-15,0-9 0 16,13 5-24-16,0-4 0 15,14-12-80-15,-4 0 0 16,26-20-36-16,-13 4 4 16</inkml:trace>
  <inkml:trace contextRef="#ctx0" brushRef="#br0" timeOffset="48619.2572">24183 15980 220 0,'-22'19'124'0,"17"53"-84"0,1-64 4 0,4 32-24 16,0-4 4-16,0 23-16 16,0-7 0-1,17 40-116 1,-3-21 4-16,8-11-28 16,-4-8 0-16</inkml:trace>
  <inkml:trace contextRef="#ctx0" brushRef="#br0" timeOffset="48869.2733">24496 16517 196 0,'9'-16'108'0,"-13"12"-64"15,4 4 4-15,-9 0-24 0,0 0 0 16,-9 20-20-16,4-8 4 16,1 12-12-16,4-4 4 15,5 7 0-15,4-7 0 16,9 4-4-16,-5-4 4 15,5-4 4-15,0 0 0 16,0-12 0-16,0 0 0 16,0-12-20-16,-5 0 4 15,1-8-64-15,-1 0 4 16,1-4-64-16,-1 4 4 0,5 4 128 16,0 4 0-16</inkml:trace>
  <inkml:trace contextRef="#ctx0" brushRef="#br0" timeOffset="49338.0547">24653 16537 240 0,'0'-20'132'0,"-18"4"-76"0,18 16 4 0,-5-4-52 15,1 0 4-15,0 12-12 16,-1-4 4-16,5 20-4 16,0-8 0-16,5 8-4 15,-1-5 4-15,9-3-24 16,-4 0 0-16,9-8-16 15,5 0 0-15,-1-20 20 16,-4 0 4-16,4-16 12 16,-4 5 4-16,5-33 0 15,-5 16 4-15,-1-16 8 0,-3 9 4 16,-5-1 8-16,0 4 4 16,-5 16-16-16,1 8 0 15,-5 20 0-15,0 0 0 16,0 20-8-16,0-4 4 15,0 20-8-15,0-8 0 16,4 12 0-16,1-9 0 16,4 1 0-16,0-4 4 15,4-8-16-15,0-4 0 16,5-12 8-16,0 0 0 0,5-8 0 16,-5 0 4-16,-1-4 0 15,1 0 4-15,-4 4 4 16,-5 0 0-16,-5 8-12 15,1 0 0-15,-1 8-60 16,1-4 0-16,4 0-20 16,-1 4 0-16,15-8 4 15,-5 0 4-15</inkml:trace>
  <inkml:trace contextRef="#ctx0" brushRef="#br0" timeOffset="49572.4486">25320 16421 188 0,'0'-12'104'0,"-23"0"-52"16,19 8 0-16,-5 4 0 15,0 0 0-15,-4 4-28 16,4 0 0-16,0 4-8 16,0 0 0-16,4 8-32 15,1-4 4-15,13 8 24 0,0-4 4 16,4 16 4-16,1-8 0 16,-1 8 0-16,-4-9 4 15,-9 9-16-15,0-4 4 16,-9 4-16-16,0-4 4 15,-13-8-164-15,4 0 0 16,0-28 36-16,4-4 0 16</inkml:trace>
  <inkml:trace contextRef="#ctx0" brushRef="#br0" timeOffset="51057.8623">9104 17480 160 0,'-18'-12'88'0,"9"12"-52"16,9 0 0-16,0 4-16 15,0 0 0-15,14 28 16 16,-1-4 0-16,5 27-16 16,0-7 4-16,-9 28-12 15,-5-21 0-15,1 25-12 0,-5-8 0 16,-9-5 4-16,4-11 0 16,-4 8-20-16,5-5 0 15,-5-15-80-15,4-8 0 16,1-20-28-16,0 0 4 15,21-24 104-15,1 0 0 16</inkml:trace>
  <inkml:trace contextRef="#ctx0" brushRef="#br0" timeOffset="51292.2491">9914 17719 188 0,'0'4'104'0,"23"31"-44"0,-23-31 0 0,13 20-48 16,-4-4 0-16,4 16-16 15,-4-8 4-15,9 28-4 16,-4-13 4-16,4 9-68 16,-5-8 4-16,0-4-40 15,-4-4 0-15,0-13 64 16,-4-3 0-16</inkml:trace>
  <inkml:trace contextRef="#ctx0" brushRef="#br0" timeOffset="51432.8884">9749 18144 176 0,'-32'-35'96'0,"32"11"-32"0,0 20 0 0,14-8-32 0,-5 4 0 0,26-4-28 0,-3 4 4 15,26 4-20-15,-13 0 4 16,22 0-100-1,-13 0 4-15,26 4-16 0,-13 0 4 16</inkml:trace>
  <inkml:trace contextRef="#ctx0" brushRef="#br0" timeOffset="51901.6679">11257 17639 220 0,'-5'48'124'0,"10"4"-100"0,-5-48 0 15,-5 27 24-15,5-3 4 16,-4 28-8-16,-1-4 0 16,5 15-28-16,0-11 0 15,0 28-16-15,0-13 4 16,-4 9-36-16,4-16 0 16,-9-1-76-16,5-11 4 15,-5-16-20-15,0-4 4 0,0-24 76 16,0 0 4-16</inkml:trace>
  <inkml:trace contextRef="#ctx0" brushRef="#br0" timeOffset="52557.9623">11194 17472 188 0,'-27'-20'104'0,"-13"20"-72"0,31 0 0 0,-13 8-16 16,4 0 4-16,-13 28 20 16,4-8 0-16,-14 39-20 15,6-11 0-15,8 43-16 16,4-23 4-16,14 36-12 16,5-25 4-16,22 32-24 0,-5-27 0 15,19 4-64 1,-10-17 0-16,23-3-36 0,-9-13 4 15,13-7 96-15,-9-12 4 16</inkml:trace>
  <inkml:trace contextRef="#ctx0" brushRef="#br0" timeOffset="52854.8601">11951 18021 316 0,'-5'0'176'16,"36"-12"-152"-16,-26 8 0 0,22-4-24 15,-5 4 4-15,41-4-4 16,-14 4 4-16,14 4-100 16,-10 0 4-16,-3 4-48 15,-6 0 4-15,-8 8 100 16,-4-4 0-16</inkml:trace>
  <inkml:trace contextRef="#ctx0" brushRef="#br0" timeOffset="53120.5017">13105 18013 344 0,'-26'0'188'0,"17"8"-188"0,9-8 0 0,0 4-72 15,0 0 4-15,9 4-32 16,-1 0 4-16,15 4 0 16,-5-4 4-16</inkml:trace>
  <inkml:trace contextRef="#ctx0" brushRef="#br0" timeOffset="53495.5291">13683 17858 184 0,'13'-36'100'0,"-13"4"-32"16,0 24 4-16,-4-4-44 16,-1 0 4-16,-8 1-12 15,4 3 0-15,-9 0-16 0,0 4 4 16,-4 12-8-16,-1 0 0 15,1 7-8-15,4 1 4 16,0 8 0-16,5-4 4 16,8-4-8-16,5 0 0 15,9-4 4-15,0 0 0 16,5-4 4-16,-6-4 0 16,1-4 0-16,0 0 4 15,0 0-4-15,0 0 0 16,9 4 12-16,-9 0 0 15,0 20 0-15,0-8 0 0,-4 23-12 16,-1-7 0 0,-4 8-28-16,0-4 4 0,4-4-100 15,1-1 4-15,8-15 16 16,-4-4 4-16,9-12 80 16,-4 0 0-16</inkml:trace>
  <inkml:trace contextRef="#ctx0" brushRef="#br0" timeOffset="53870.5546">14112 17834 280 0,'-4'-16'156'0,"-5"-24"-140"16,5 32 0-16,-5 0-8 16,4 0 4-16,-13 1-8 15,5-1 4-15,-10 12 0 0,5 0 0 16,-8 7-8-16,3-3 4 15,-4 12-12-15,9-4 4 16,10 0 4 0,-1 0 4-16,22-4-12 0,-4-4 4 15,9 0 8-15,4-4 4 16,-4-4-8-16,0 0 0 16,4-4 0-16,-4 0 4 15,5 8 32-15,-5 0 0 16,4 12-12-16,-4-4 0 15,0 20-20-15,-5-9 4 0,-4 17-4 16,0-8 0-16,-9 4-36 16,0-4 0-16,0-4-72 15,0-1 4-15,0-11-24 16,0-4 4-16,9-12 48 16,-4 0 4-16</inkml:trace>
  <inkml:trace contextRef="#ctx0" brushRef="#br0" timeOffset="54151.8249">14341 17333 228 0,'-32'-12'124'0,"32"8"-84"16,0 4 0-16,9 8-20 15,0-4 4-15,14 24 0 0,-5-9 0 16,17 45 8-16,-3-16 0 15,-1 35 4-15,-4-15 0 16,-5 40-28-16,-4-25 4 16,-13 33-4-16,-1-25 4 15,-22 20-12-15,5-23 4 16,-19-4-40-16,10-5 0 16,-18-15-68-16,8-12 0 15,-12-9-44-15,8-3 4 16,-9 0 80-16,9-40 4 15</inkml:trace>
  <inkml:trace contextRef="#ctx0" brushRef="#br0" timeOffset="66045.0183">15437 17484 200 0,'0'-28'108'0,"5"0"-76"0,-5 28 4 0,0 4-32 16,18 12 4-16,-5 4-8 15,0 16 0-15,1 8 0 16,4 3 4-16,0 1-24 15,-5 0 4-15,-4-8-16 16,-4-5 4-16,-5-7-4 16,0-4 4-16,-18-8 28 15,4 0 0-15,-8-20 16 16,4 0 4-16,-4-16 8 16,-1 0 4-16,1-16-20 15,4 5 4-15,4-5 0 16,1 8 0-16,13 0 0 15,0 8 0-15,18 4-8 16,0 4 0-16,18 4-4 16,-9 4 0-16,8 0 0 15,-3 0 0-15,-1 0 4 0,-4 4 4 16,-9 0-12-16,-5 0 4 16,-13 16-12-16,0-4 0 15,-27 8-8-15,5-4 4 16,-18 0-12-16,8 4 4 15,-3-8 8-15,3-4 0 16,5-16 4-16,5 4 4 16,4-16-4-16,5 4 4 15,4 4 16-15,0 0 4 16,9 12-4-16,0 0 0 16,13 8 0-16,-4 0 0 15,31 4-68-15,-8-4 0 0,17 0-72 16,-4 4 0-16,8-16 104 15,-8-4 4-15</inkml:trace>
  <inkml:trace contextRef="#ctx0" brushRef="#br0" timeOffset="66232.5307">15970 17504 184 0,'0'4'100'0,"0"32"-52"0,0-32 0 0,0 31-4 16,0-3 0-16,0 28-28 15,0-16 4-15,0 15-20 16,0-7 4-16,4 4-76 16,1-4 4-16,-1-13-48 15,1-7 0-15,4-12 48 0,0-4 4 16</inkml:trace>
  <inkml:trace contextRef="#ctx0" brushRef="#br0" timeOffset="66513.8003">16176 17798 268 0,'-18'12'148'0,"-5"4"-112"0,19-16 0 16,-5 16-40-16,0-4 0 15,5 12-4-15,-1 0 4 16,14 4 4-16,-4-5 4 16,12 1-4-16,-3-4 4 0,22-8 0 15,-9 0 4-15,-1-12-4 16,-3 0 0-16,-5-16-4 15,-5 4 4-15,-4-16 0 16,0 5 4-16,-13-13-16 16,-1 0 4-16,-8 4-40 15,-1 8 4-15,1 8-44 16,4 4 0-16,9 8-12 16,0 0 4-16,18 8 64 15,0 0 4-15</inkml:trace>
  <inkml:trace contextRef="#ctx0" brushRef="#br0" timeOffset="66779.4471">16511 17842 248 0,'14'-12'136'0,"-23"12"-96"16,9 0 4-16,-9 8-32 15,4 8 4-15,1 4-20 0,0-4 0 16,12 12 4-16,-3-8 0 16,17-1 0-16,5-3 0 15,0-8 4-15,0-4 0 16,-5-8 4-16,1 0 0 15,-10-8-8-15,1 4 0 16,-14-19 4-16,0 7 4 16,-14-16-8-16,1 8 0 15,-5 4-12-15,0 4 4 16,0 12-68-16,0 4 4 16,14 8-44-16,-1 0 0 15,23 12 56-15,9-12 0 0</inkml:trace>
  <inkml:trace contextRef="#ctx0" brushRef="#br0" timeOffset="66920.0787">17317 17770 304 0,'45'-16'168'0,"22"5"-160"16,-58 7 0-16,22 0-8 15,-4 0 0-15,13 0-96 16,-8 0 0-16,12 4-52 15,-8 0 4-15</inkml:trace>
  <inkml:trace contextRef="#ctx0" brushRef="#br0" timeOffset="67076.3377">17447 18073 252 0,'-23'16'136'0,"46"-12"-84"0,-23-4 0 16,22-4-48-16,-4 0 0 15,27-4-84-15,-9 0 4 16,44 0-92-16,-17 4 0 16</inkml:trace>
  <inkml:trace contextRef="#ctx0" brushRef="#br0" timeOffset="67748.2711">18731 17492 220 0,'0'0'120'0,"-4"16"-80"0,4-16 0 0,0 16-4 16,0 0 0-16,0 31-16 15,0-7 4-15,0 20-24 16,0-12 4-16,0 15 0 16,0-11 4-16,0 8-32 15,0-17 0-15,0-3-112 16,0-8 4-16,9-20 16 16,0 0 0-16</inkml:trace>
  <inkml:trace contextRef="#ctx0" brushRef="#br0" timeOffset="67951.4007">19367 17460 272 0,'4'16'148'0,"1"16"-120"0,-5-28 0 16,9 24-24-16,0-5 0 15,9 17-12-15,-5-8 0 16,1 12-68-16,-5-12 0 0,-9 4-56 15,0-9 4-15,8 5 104 16,1-8 0-16</inkml:trace>
  <inkml:trace contextRef="#ctx0" brushRef="#br0" timeOffset="68092.0381">19210 17798 244 0,'-9'0'136'0,"32"-4"-96"16,-23 0 4-16,22 0-40 15,-4 0 0-15,27-4-36 16,-5 4 4-16,18-4-76 16,-9 0 0-16,19-3 4 15,-19-1 0-15</inkml:trace>
  <inkml:trace contextRef="#ctx0" brushRef="#br0" timeOffset="68310.8014">20016 17460 172 0,'27'-32'96'0,"0"12"-56"0,-27 16 4 15,4 4-4-15,1 0 4 16,-1 16-4-16,1 4 4 16,-1 28-4-16,-4-8 0 15,0 23-36-15,0-11 0 16,5 12-4-16,-1-17 4 16,0 9-48-16,1-12 4 15,-1 4-72-15,-4-12 4 16,5-13-28-16,-1-3 4 15,10-4 112-15,-5-4 4 16</inkml:trace>
  <inkml:trace contextRef="#ctx0" brushRef="#br0" timeOffset="68513.9489">20840 17743 236 0,'13'-16'128'0,"45"16"-68"16,-53 0 4-16,30-8-68 16,-8 4 4-16,22 0 8 15,-8 4 4 1,12 0-184 0,-8 0 0-16,-4 0 96 15,-1 0 4-15</inkml:trace>
  <inkml:trace contextRef="#ctx0" brushRef="#br0" timeOffset="68717.0804">20884 17985 216 0,'-44'8'120'0,"52"-4"-60"0,-8-4 0 15,14 0-44-15,4 0 4 16,22-4-16-16,-9 0 0 15,19 0-16-15,-10 4 0 16,9-4-132-16,-9 0 4 0,19 8 48 16,-6 0 0-1</inkml:trace>
  <inkml:trace contextRef="#ctx0" brushRef="#br0" timeOffset="69295.2438">21945 17739 228 0,'18'-36'128'0,"9"8"-116"0,-27 24 4 16,18-20 12-16,-5 8 0 15,9 0-8-15,1 0 0 16,8 4-8-16,-4 4 0 16,4 8-4-16,-4 0 4 0,0 24-4 15,-5-4 0-15,-8 20-4 16,4-4 4-16,-23 16-16 16,1-13 4-16,-23 21-4 15,9-8 4-15,-9 7 0 16,5-11 0-16,-1 0 4 15,6-8 0-15,-1 0-8 16,4-13 4-16,5-3 4 16,0-4 0-16,14-8-4 15,-5 0 0-15,13-4-4 16,1 0 0-16,13-8-16 16,-5 0 4-16,9 0-36 15,-4 0 4-15,9 0-52 16,-5 0 4-16,5 0 40 15,-9 8 4-15</inkml:trace>
  <inkml:trace contextRef="#ctx0" brushRef="#br0" timeOffset="69607.7669">23153 17965 316 0,'5'-12'172'0,"-32"5"-156"0,23 3 4 0,-19 4-16 16,5 0 4-16,-9 11-12 15,5-3 0-15,-5 16-4 16,5-4 4-16,4 12 0 15,5-4 4-15,8 0 0 16,5-4 4-16,18 3-92 16,-5-7 0-16,19-12-48 15,-5 0 0-15,22-12 108 16,-9 0 0-16</inkml:trace>
  <inkml:trace contextRef="#ctx0" brushRef="#br0" timeOffset="69826.5341">23471 17452 220 0,'-4'-12'124'0,"-10"4"-76"0,14 8 0 16,-4 12-28-16,4-4 4 16,0 24-12-16,0-4 0 15,4 31-4-15,1-11 0 16,-1 16-8-16,-4-16 4 15,5 11-48-15,-1-7 4 16,-4 0-60-16,0-8 4 16,5-13-24-16,-1-3 0 0</inkml:trace>
  <inkml:trace contextRef="#ctx0" brushRef="#br0" timeOffset="70107.8011">23704 17858 228 0,'4'0'128'0,"-17"16"-120"16,9-16 0-16,-5 12 0 16,4-4 0-16,1 20-8 15,-1-8 0-15,5 7 4 16,0-3 0-16,9 0 4 16,-4-4 0-16,8-8-4 15,-4-4 4-15,4-12-4 16,1 0 4-16,4-8-4 15,-5 0 4-15,-4-8-8 16,0 4 4-16,-4-8-36 0,-5 5 0 16,0 7-44-16,0 4 4 15,4 4-44-15,1 0 0 16</inkml:trace>
  <inkml:trace contextRef="#ctx0" brushRef="#br0" timeOffset="70826.6019">23964 17938 236 0,'-9'-12'132'0,"-5"12"-116"0,14 0 0 16,-9 4-8-16,0 0 0 15,5 8-8-15,-1-1 0 16,5 13-8-16,0-4 0 0,9 4 16 16,0-4 4-16,9-8-16 15,-4-4 4-15,12-12 0 16,-8 0 4-16,5-16-8 15,-1 4 0-15,5-24 4 16,-5 8 4-16,-8-35-4 16,-1 11 4-16,-8-12-4 15,-5 13 4-15,-5 3 4 16,5 12 0-16,-9 24 4 16,5 4 4-16,4 44-8 15,0-8 4-15,0 32-12 16,0-12 4-16,9 11 0 15,0-7 0-15,4 4-4 16,1-4 0-16,3-13 0 0,-3-3 0 16,8-16-16-16,-4-4 0 15,9-20 8-15,-5 0 0 16,5-8 8-16,0 4 0 16,-5-12-4-16,-4 4 4 15,0 13 4-15,-4-1 0 16,-5 12 0-16,0 0 4 15,0 11-16-15,0-3 4 16,8 4-72-16,-3-4 0 16,13-8 4-16,-5 0 0 15,9-8-4-15,-4 0 0 0,5-8 316 32,115 160-240-32,-268-328 56 15,144 153 4-15,-5 3-4 16,-9 0 0-16,-9 12-8 15,0 4 0-15,-9 8-40 16,-5 0 0-16,5 8-12 16,0 0 0-16,14 4 0 15,-5 4 0-15,22-4 4 16,-8 0 4-16,13 4 0 16,-5-5 0-16,-4 9 12 15,0-4 4-15,-18 8 4 16,0-4 0-16,-18 0-24 15,4-4 4-15,-8 4-88 16,4-4 4-16,-4-8-108 16,-5-4 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20:14:18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13723 7009 200 0,'0'8'108'0,"0"28"-84"0,0-32 0 16,0 20 20-16,0-4 0 0,0 44-4 16,0-13 0-16,0 33-12 15,0-20 0-15,0 11-24 16,0-11 0-16,5 0 0 15,-5-13 0-15,0 5-4 16,0-4 0-16,-5-8-52 16,1-9 0-16,-1 1-36 15,1-8 0-15,8-8-36 16,1-4 4-16,17-12 92 16,-4 0 0-16</inkml:trace>
  <inkml:trace contextRef="#ctx0" brushRef="#br0" timeOffset="984.4424">14829 7193 148 0,'4'-16'80'0,"-8"12"-32"16,4 4 4-16,-5 0-24 0,1 0 4 16,-1 12 8-16,1-4 0 15,-1 23-4-15,1-7 0 16,4 20-20-16,0-12 4 15,4 12-20-15,-4-9 4 16,5 1-20-16,-1-4 4 16,1 4-60-16,-1-12 4 15,-4-4-28-15,0-4 0 16,0 0-12-16,0-5 4 0</inkml:trace>
  <inkml:trace contextRef="#ctx0" brushRef="#br0" timeOffset="1203.2076">14600 7483 168 0,'-22'-16'96'0,"4"4"-40"15,14 8 0-15,4 0 0 16,0 4 0-16,13-8 4 16,-4 4 0-16,18 0-16 15,-5 4 0-15,23 0-36 16,-9 0 0-16,13 0-32 15,-9 0 0-15,5-8-164 16,-9 0 4-16,9 4 72 16,-5 4 4-16</inkml:trace>
  <inkml:trace contextRef="#ctx0" brushRef="#br0" timeOffset="5531.9994">15822 7722 196 0,'5'-12'108'0,"-10"8"-52"0,5 4 0 0,-9 0-28 16,5 0 4-16,-5 0-24 15,0 0 0-15,0 4-8 16,0 0 4-16,4 4 0 16,1-4 0-16,4 0-8 15,0 0 4-15,4 0 0 16,1 0 4-16,4-8-24 0,-5 0 4 15,10-8 16-15,-5 0 0 16,0-4 0-16,0 4 4 16,-14 4-8-16,1 4 4 15,-10 4 0-15,1 0 0 16,4 0-64-16,0 0 0 16,9 4-40-16,0 0 0 15,13-4 40-15,-4 0 0 16</inkml:trace>
  <inkml:trace contextRef="#ctx0" brushRef="#br0" timeOffset="5860.1562">16306 7248 272 0,'-5'-16'152'0,"-31"8"-104"0,27 4 4 0,-4 4-28 15,-1 0 4-15,-3 16-24 16,3-4 0-16,-4 28-8 15,5-12 4-15,8 16 0 16,1-8 0-16,13 3 0 16,0-3 4-16,27 0-4 15,-10-12 0 1,24-16 4 0,-10-4 4-16,-9-16-4 15,1 4 4-15,-23-24-8 16,-5 0 0-16,-22-4-4 0,5 9 4 15,-14-5-64-15,4 4 0 16,10 4-20-16,0 4 4 16,26 0-24-16,-4-4 4 15,18 4 52-15,0 4 0 16</inkml:trace>
  <inkml:trace contextRef="#ctx0" brushRef="#br0" timeOffset="6203.9206">16664 7165 192 0,'13'8'108'0,"-13"-4"-28"0,0-4 0 15,5-4-16-15,-1 0 4 16,5 0-44-16,0 0 0 16,13-8-20-16,-4 4 4 0,14-4-8 15,-6 4 4-15,10 0-4 16,-9 0 4-16,4 12-4 16,-4 0 4-16,-13 12-4 15,-1-4 0-15,-13 16 4 16,0-4 0-16,-9 19-8 15,0-3 0-15,-4 4 4 16,4-8 4-16,0 4-8 16,0-9 4-16,9 1 0 15,0 0 4-15,13-12-4 16,-4-4 0-16,18-4 0 16,-5-4 0-16,14-4-4 15,-4 0 4-15,3-4-88 16,-8 0 4-16,5 4-12 15,-6-4 0-15,1 8-8 16,-4-4 0-16,-1-4 64 0,-4 0 0 16</inkml:trace>
  <inkml:trace contextRef="#ctx0" brushRef="#br0" timeOffset="6547.6971">17814 6810 220 0,'-14'-3'124'0,"14"6"-64"0,0-3 4 0,0 4-36 15,0-4 0-15,0 20-24 16,0-4 0-16,0 20-4 16,0-8 0-16,-4 16-76 15,0-8 4-15,-1 11-44 16,1-11 4-16,-1 0 40 15,1-8 0-15</inkml:trace>
  <inkml:trace contextRef="#ctx0" brushRef="#br0" timeOffset="6844.5916">17460 7169 236 0,'-13'-16'128'0,"40"0"-68"0,-23 12 0 16,10-4-48-16,-5 0 4 15,17 0-16-15,-3 0 4 16,13-4-4-16,-5 4 4 16,14-4-16-16,-9 4 0 0,8 0-12 15,-3 0 0-15,-6 0-24 16,-3 4 0-16,-5-4 8 16,-5 0 0-16,-4 0-4 15,-5 4 0-15,-8 1 32 16,-1 3 4-16,-22 0 8 15,5 0 0-15,-10 7-4 16,6-3 4-16,-6 8-48 16,1-8 4-16,-1 0 12 15,6-4 4-15</inkml:trace>
  <inkml:trace contextRef="#ctx0" brushRef="#br0" timeOffset="7032.1059">17626 6990 156 0,'-14'-12'88'0,"-3"4"-32"16,17 8 4-16,0 0-4 15,0 0 4-15,0 0-8 16,0 0 0-16,4 8-28 0,1-4 4 16,12 8-16-16,-3-1 0 15,13 9-12-15,-5-4 0 16,18 0-100-16,-4-4 0 16,4 4-76-16,-8-4 4 15,4-4 124-15,-5 0 0 16</inkml:trace>
  <inkml:trace contextRef="#ctx0" brushRef="#br0" timeOffset="9391.6455">18476 7165 252 0,'-4'4'136'0,"-19"8"-76"0,19-12 4 16,-14 4-52-16,9 0 4 15,-4 0 8-15,-1 0 4 0,-4 0-24 16,5-1 4-16,-5 5-4 15,5-4 4-15,-5 0-8 16,4 0 0-16,-4 4 0 16,5-4 4-16,-5 4 0 15,5 0 0-15,-1 16-4 16,1-8 4-16,4 4-4 16,0-4 4-16,0 0-4 15,4 0 0-15,1 0-4 16,-1 0 4-16,1-1 0 15,4 1 4-15,4-4-4 16,-4-4 0-16,9-4-4 16,0 0 4-16,9-8-4 15,-4 0 0-15,8 4 0 16,-4 0 4-16,4 4 0 0,-4 0 4 16,5 8-8-16,-5 0 0 15,-5 12 8-15,0-8 0 16,-8 8-4-16,-5-4 0 15,-9 0 4-15,0-5 0 16,-13 1-4-16,4 0 4 16,-5-8-4-16,5 0 0 15,1-12-88-15,3 0 4 16,10-12-56-16,-1 4 4 16,10-7 48-16,-1 3 4 15,14-16 80-15,0 8 0 16</inkml:trace>
  <inkml:trace contextRef="#ctx0" brushRef="#br0" timeOffset="9704.1667">18794 7228 292 0,'0'0'160'0,"-36"4"-96"0,32-4 4 0,-19 4-64 16,6 0 4-16,-6 28-4 15,5-12 0-15,0 12-8 16,5-4 0-16,8 8 4 15,1-9 4-15,22 1-12 16,-5-4 0-16,14-8 4 16,-4 0 4-16,8-16 0 15,-4 0 4-15,-5-8 0 16,-4 0 4-16,-18-16 16 0,0 4 4 16,-18-12-28-1,-4 5 0-15,-1-5-32 0,1 8 0 16,9 0-104-16,-1 4 0 15,28 8 24-15,-1-4 0 16,14 0 72-16,-5 4 4 16</inkml:trace>
  <inkml:trace contextRef="#ctx0" brushRef="#br0" timeOffset="10547.9748">19559 7216 236 0,'9'-8'132'0,"27"4"-60"0,-31 4 0 16,17-3-40-16,-4-1 0 15,22-4-32-15,-8 0 4 16,12 0-28-16,-8 0 0 16,4 0-72-16,-8 0 0 15,-14 4-60-15,0 0 0 16,-5 4 144-16,-4 0 4 15</inkml:trace>
  <inkml:trace contextRef="#ctx0" brushRef="#br0" timeOffset="10751.1167">19528 7519 284 0,'9'-4'156'0,"18"-8"-52"0,-23 8 0 0,19-4-52 15,-5 0 4-15,22-4-48 16,-4 4 4-16,9-4-12 16,-5 0 4-16,14 0-72 15,-5 0 4-15,0 4-128 16,-9 0 4-16,14 8 96 16,-9 0 4-16</inkml:trace>
  <inkml:trace contextRef="#ctx0" brushRef="#br0" timeOffset="13424.9733">20777 7177 204 0,'4'-16'112'0,"10"-20"-84"0,-14 28 0 15,9-12 8-15,-5 4 4 16,14-4-16-16,-4 4 0 15,8-4-8-15,0 0 0 16,10 5-12-16,-6 3 0 0,1 12-4 16,-4 0 4-16,-10 27-4 15,1 1 0-15,-19 20 0 16,1-8 0-16,-10 32 0 16,1-17 4-16,-14 21-8 15,5-16 4-15,-5-1 0 16,4-7 4-16,-4-8-4 15,10-4 0-15,8-9 0 16,0-7 4-16,13-8 12 16,1-4 4-16,12-8-24 15,6 0 4-15,17-4-12 16,-4 0 0-16,9 4-28 16,-10 0 0-16,10 4-56 15,-9 0 0-15,4 4-20 16,-4 4 0-16,0 0 92 0,-9 0 4 15</inkml:trace>
  <inkml:trace contextRef="#ctx0" brushRef="#br0" timeOffset="13815.6243">22093 7531 196 0,'-5'-24'108'0,"-13"0"-48"0,14 20 4 0,-10 0-36 16,1 0 4-16,-14 4-24 16,5 0 0-16,-10 8 4 15,6 4 4-15,-6 12-12 16,10-4 0-16,8 8 0 16,1-4 0-16,18-1-4 15,-1-3 4-15,14 0-64 0,-5-4 4 16,23-8-60-1,-13 0 0-15,17-8 16 0,-9 0 4 16</inkml:trace>
  <inkml:trace contextRef="#ctx0" brushRef="#br0" timeOffset="14018.7628">22339 7065 128 0,'-5'-8'72'0,"10"16"-20"0,-5-8 0 15,0 12-8-15,0 0 0 16,0 24 12-16,0-8 4 0,0 39-44 16,0-7 4-16,0 20-20 15,0-17 4-15,4 13-100 16,1-16 0 0,8-5-48-16,-4-7 0 0,5-8 112 15,-1-4 4-15</inkml:trace>
  <inkml:trace contextRef="#ctx0" brushRef="#br0" timeOffset="14300.0331">22701 7555 228 0,'0'-12'128'0,"-17"12"-88"16,17 0 4-16,-14 4-36 15,1 0 0-15,-5 12-8 16,4-4 0-16,1 7 0 15,4-3 4-15,13 4-4 0,1-4 4 16,17 0-4-16,-4-4 4 16,9-4-4-16,-5 0 4 15,5-12 0-15,-4 0 4 16,-1-16-8-16,-4 4 0 16,-14-8-64-16,-4 4 0 15,0 5-68-15,0-1 4 16,5 0 84-16,-1 4 0 15</inkml:trace>
  <inkml:trace contextRef="#ctx0" brushRef="#br0" timeOffset="15003.2058">23100 7527 236 0,'-9'-12'132'0,"0"0"-80"0,9 12 0 0,-5 0-48 15,5 0 4-15,-4 8-8 16,4 0 0-16,0 12-4 15,0-4 0-15,13 0-4 16,-4 0 4-16,14-9-40 16,-1 1 4-16,9-12 16 15,-4 0 0-15,5-19 20 16,-6 3 4-16,1-32 0 16,0 8 0-16,-4-23 12 15,-6 11 4-15,-3-12 16 16,-1 8 4-16,-8 13-12 15,-1 7 0-15,-13 24-20 0,5 4 4 16,-5 24-12-16,0 0 4 16,4 36 0-16,1-8 4 15,8 23-4-15,1-15 4 16,8 8-4-16,-4-9 0 16,14-3 0-16,-5-4 0 15,13-16-8-15,-9-4 4 16,10-20 4-16,-6 0 0 15,6-20 0-15,-5 4 4 16,-5-12-4-16,5 8 0 16,-14 8-4-16,-4 4 4 0,-4 16 0 15,-1-4 0-15,5 8-80 16,-4 0 4-16,13 4 20 16,-5-4 0-16,14-8 36 15,-5 0 0-15,5-12 28 16,-5 4 0-16,5-20 32 15,-4 8 4-15,-1-16 4 16,-4 4 0-16,-5 1 4 16,-4 3 0-16,-4 4 0 15,-1 4 0-15,-8 8-28 16,-1 0 0-16,1 20-20 16,4-4 0-16,9 12 0 15,0-4 0-15,13 8-4 16,5-4 0-16,9 11 4 15,-5-7 4-15,-13 8-8 16,0 0 4-16,-23-4-4 0,1-4 4 16,-23 0-60-16,5-5 0 15,-10-3-136-15,6-4 0 16,-6 0 116-16,10-4 0 16</inkml:trace>
  <inkml:trace contextRef="#ctx0" brushRef="#br0" timeOffset="15471.9892">19497 8550 256 0,'27'-8'140'0,"31"-8"-80"0,-54 12 0 15,28 0-40-15,-6 0 4 16,15-4-24-16,-5 4 0 15,4 0-12-15,-4 4 4 16,4 0-112-16,-9 0 4 16,-8 8-36-16,-5 0 4 15</inkml:trace>
  <inkml:trace contextRef="#ctx0" brushRef="#br0" timeOffset="15643.8775">19649 8796 288 0,'31'-8'156'0,"19"4"-112"16,-46 0 4-16,23-4-48 15,-5 0 4-15,19 1-76 16,-1-1 4-16,9 0-92 16,-9 4 4-16,18 0 120 15,-13 0 0-15</inkml:trace>
  <inkml:trace contextRef="#ctx0" brushRef="#br0" timeOffset="16831.4584">21095 8044 224 0,'13'-32'124'0,"-13"16"-52"0,0 16 4 0,0 0-32 15,0 0 0-15,-18 16-12 16,5-4 4-16,-10 28-12 16,5-8 4-16,1 12-24 15,3-8 0-15,5 11-4 16,5-11 0-16,8-4-4 16,1-4 4-16,17-4-56 15,0-4 4-15,1-5-28 16,-5-3 4-16,9-4-28 15,-5-4 0-15,9-4 16 16,-4 0 0-16,13-12 60 16,-8 4 4-16</inkml:trace>
  <inkml:trace contextRef="#ctx0" brushRef="#br0" timeOffset="17018.9734">21493 8132 176 0,'-5'-52'96'0,"-8"44"-32"0,13 8 0 15,-9-4-20-15,0 4 4 16,9 8-20-16,0 0 4 15,-4 24 12-15,-1-4 4 16,-4 27-28-16,5-11 0 16,-5 20-16-16,4-12 0 15,1 15-12-15,-1-15 0 16,5 0-96-16,0-13 0 16,5-7-28-16,-5-8 0 0,13-12 32 15,1 4 0-15</inkml:trace>
  <inkml:trace contextRef="#ctx0" brushRef="#br0" timeOffset="17347.1205">21730 8299 280 0,'0'-32'156'0,"-4"12"-104"0,4 20 0 0,-9-4-32 16,4 0 0-16,-8 12-16 15,-1 0 0-15,-3 20-4 16,-1-8 0-16,4 12 0 15,5-4 4-15,9 3-8 16,0 1 0-16,23-4 4 16,-5-4 0-16,17-12 4 15,-3 0 4-15,12-12-4 16,-8 0 0-16,-4-20 16 0,-10 4 0 16,-9-20-12-16,-4 0 0 15,-22-11-12-15,-1 7 0 16,-8 4-24-16,4 4 4 15,0 12-88-15,0 4 0 16,18 8-4-16,0 0 4 16,27 12 40-16,-4 0 4 15</inkml:trace>
  <inkml:trace contextRef="#ctx0" brushRef="#br0" timeOffset="17644.0157">22209 8271 292 0,'9'-4'160'0,"-13"-8"-92"0,4 12 0 0,0 0-52 15,0 0 0-15,-14 8-12 16,1 0 0-16,-1 12-8 16,1-4 4-16,4 12-8 15,4-4 4-15,10-1-4 16,-1-3 4-16,19 4 0 16,-5-4 4-16,4-8 4 15,-4-4 0-15,4-12 20 16,-4 0 0-16,0-20 0 15,-4 4 0-15,-5-20-16 16,-1 13 0-16,-12-17-12 16,0 8 4-16,-19 8-80 15,5 4 0-15,-4 20-44 16,-5 0 0-16,18 24 24 0,0-4 0 16,23 4 48-1,-1-4 4-15</inkml:trace>
  <inkml:trace contextRef="#ctx0" brushRef="#br0" timeOffset="17847.1542">22737 8466 208 0,'27'-24'112'0,"31"28"-56"0,-49-4 4 16,0 4-16-16,0 0 4 16,5 20-8-16,-5-4 0 15,4 28-16-15,0-9 0 16,5 33-24-16,-4-16 0 0,8 7-76 15,-8-11 4-15,-1 8-36 16,-4-16 0-16,0-9 4 16,-5-3 0-16,-4-24 64 15,0-4 4-15</inkml:trace>
  <inkml:trace contextRef="#ctx0" brushRef="#br0" timeOffset="18097.1729">22845 8442 280 0,'4'-64'156'0,"19"37"-100"15,-23 19 4-15,13 0-20 16,-4 0 4-16,13 4-28 16,-4 0 0-16,14 0-4 15,-10 0 4-15,9 8 0 16,-4 0 4-16,-9 16-4 0,-5-4 4 16,-13 3-12-16,0 1 4 15,-13 4-16-15,4-8 4 16,-13 0-88-16,4 0 4 15,0-8-32-15,0-4 0 16,13-4-8-16,1 0 0 16,13 4 60-16,-5-4 4 15</inkml:trace>
  <inkml:trace contextRef="#ctx0" brushRef="#br0" timeOffset="18394.0674">23391 8283 324 0,'53'-12'176'0,"-44"-8"-112"0,-9 16 0 0,0 4-28 16,0 0 4-16,-13 4-24 16,0 0 0-16,-10 8-8 15,1 0 0-15,-5 12-16 16,5-4 0-16,8 8 8 16,1-5 0-16,13 9-4 15,0 0 4-15,9 0 0 16,-5-4 0-16,5 4 12 15,0-4 0-15,-9-1-8 16,0-3 0-16,-9 0-28 16,0 0 4-16,-9-12-88 15,0 0 0-15,-4-4-72 16,4-4 0-16,0 4 132 16,5-4 4-16,-23-4 20 0,9 0 0 15</inkml:trace>
  <inkml:trace contextRef="#ctx0" brushRef="#br0" timeOffset="19019.1123">21363 8374 212 0,'-9'4'120'0,"0"-8"-68"0,9 4 4 0,-9 0-28 16,0 0 0 0,-9 0-12-16,5 0 4 0,-9-3-20 15,-1-1 0-15,1 4-36 16,0 0 0-16,13 0-108 16,0 0 4-16,13 0 56 15,1 0 4-15</inkml:trace>
  <inkml:trace contextRef="#ctx0" brushRef="#br0" timeOffset="128284.2201">9811 11212 156 0,'-18'-8'88'0,"9"-4"-48"0,9 12 4 16,9-16-28-16,-4 4 4 15,13-8-8-15,-5 4 4 16,23-3 0-16,-9 3 4 16,4 4-20-16,-4 4 4 15,0 12 0-15,-5 0 0 16,-4 20 0-16,-4-5 0 16,-10 25-8-16,0-4 4 15,-8 16 4-15,0-13 0 16,-10 13-4-16,5-12 0 0,-4 8-4 15,4-12 4-15,9-9 16 16,0-3 0-16,13-4-4 16,-4-4 4-16,14-8-4 15,-1 0 0-15,14-8-8 16,-9 0 0-16,17 0-12 16,-12 0 0-16,3 0-108 15,-3 4 0-15,8 0-24 16,-9-4 0-16</inkml:trace>
  <inkml:trace contextRef="#ctx0" brushRef="#br0" timeOffset="129003.0202">11288 11339 208 0,'-9'-20'112'0,"-13"1"-56"0,17 15 0 16,-8-4-44-16,4 4 4 15,-9 8-4-15,5-4 4 16,-10 16-4-16,-4-5 0 0,5 17-4 15,4-4 4-15,5 12-12 16,4 0 4-16,13-4-28 16,1-8 4-16,22-9-84 15,-5-3 0-15,23-12-36 16,-9 0 4-16</inkml:trace>
  <inkml:trace contextRef="#ctx0" brushRef="#br0" timeOffset="129174.9091">11566 10902 232 0,'-41'15'128'0,"19"53"-80"15,18-60 4-15,-5 24-48 16,4-4 4-16,5 24-8 16,0-9 4-16,5 13-48 15,-5-12 0-15,18 0-56 16,-1-9 0-16,-3-7 8 15,-1-4 4-15</inkml:trace>
  <inkml:trace contextRef="#ctx0" brushRef="#br0" timeOffset="129909.3341">11785 11256 236 0,'-18'-12'128'0,"-4"24"-88"0,17-12 4 15,-8 12-36-15,4 0 4 16,0 8-12-16,4-5 0 15,10 9 0-15,-1-4 4 16,19 0-8-16,-5-4 4 0,9-8 0 16,-5 0 4-16,0-12-4 15,-4 0 4-15,-4-8 0 16,4 0 0-16,-18-8-20 16,0 4 0-16,-5-4-60 15,-4 4 4-15,9 1 0 16,0 3 0-16,18-4 4 15,-5 4 4-15,10-4 96 16,-5 4 0-16,4 0 44 16,-4 0 4-16,0-4-20 15,0 4 4-15,-5 0-28 16,-4 4 0-16,-4 4-28 16,-1 0 4-16,-4 8-12 15,0 0 0-15,0 20 0 0,0 0 4 16,5 4-4-16,-1-4 0 15,14-4 0-15,-5-4 4 16,14-8-4-16,-4 0 4 16,8-20 0-16,-4 0 0 15,9-12-8-15,-9 4 4 16,-5-24 0-16,0 4 0 16,1-11 0-16,-5 7 4 15,-5 0-8-15,-4 8 0 16,0 4 8-16,-5 8 0 15,1 20 4-15,-1 0 4 16,-13 28-8-16,5 0 4 0,-1 16-4 16,5-4 4-16,9 12-8 15,0-9 0-15,14 5 4 16,-5-4 0-16,8-16-8 16,-3-4 4-16,-1-16-4 15,-4-4 4-15,0-12-4 16,-5 0 4-16,1-4-4 15,-1 4 4-15,-8 0 0 16,-1 0 0-16,5 16 20 16,0 4 0-16,5 16-20 15,-1-4 0-15,9 8-4 16,-4-8 0-16,14 0-92 16,-6-1 0-16,10-3-36 15,-4-4 0-15,-1-4 88 16,-4 0 0-16</inkml:trace>
  <inkml:trace contextRef="#ctx0" brushRef="#br0" timeOffset="130971.9108">13540 10571 212 0,'0'0'116'0,"0"40"-72"0,0-36 4 0,0 24-40 16,0-4 0-16,4 16-8 15,0-1 0-15,1 9-52 16,-1-8 0-16,1 4-28 16,-1-9 0-16,-4-3 0 15,0 0 0-15</inkml:trace>
  <inkml:trace contextRef="#ctx0" brushRef="#br0" timeOffset="131393.8158">13320 10890 236 0,'0'-4'132'0,"18"4"-84"0,-18 0 0 16,14 0-40-16,-1 0 0 16,18-4-12-16,-4 0 4 15,13-8 4-15,-8 4 4 16,8-8-12-16,-9 4 4 16,5-4 0-16,-9 4 0 15,-5 0 0-15,-4 0 0 16,-9 8-4-16,0 0 4 15,-18 8-20-15,0 0 4 16,-9 8-16-16,5-4 4 16,-9 0 12-16,-1 0 4 15,1-4-8-15,-1 0 4 0,1-8 16 16,4 4 0-16,-4-20-4 16,4 4 4-16,-9-12 16 15,5 4 4-15,-1-3 32 16,5 7 0-16,14 16 12 15,4 4 4-15,9 16-24 16,0 0 0-16,22 15-36 16,-4-7 4-16,22 4-32 15,-8-4 0-15,12 0-192 16,-8-4 4-16,13 4 112 16,-9-4 4-16,1-5 72 15,-10-3 4-15</inkml:trace>
  <inkml:trace contextRef="#ctx0" brushRef="#br0" timeOffset="133006.2978">14623 10866 156 0,'0'-24'84'0,"4"24"-12"16,-4 0 4-16,0 0-32 15,0 0 0-15,0 20-4 16,0-4 4-16,5 31-4 15,4-3 0-15,-5 24-36 0,-4-12 4 16,0 19-4 0,0-11 4-16,-4 4-32 0,-5-13 0 15,0-7-88-15,0-4 0 16,9-16-24-16,0-4 4 16,31-28 72-16,-9 0 0 15</inkml:trace>
  <inkml:trace contextRef="#ctx0" brushRef="#br0" timeOffset="133412.5755">15209 11109 176 0,'4'-20'96'0,"1"-4"-40"0,-5 20 0 0,0-8-16 16,0 4 4-16,0-8-12 15,0 4 4-15,-5-4-16 16,1 0 4-16,-9 0-16 15,-1 0 0-15,-13 12-8 16,5 0 4-16,-9 12-8 16,4 4 4-16,-5 8-4 15,6-4 0-15,12 8 0 16,5-4 4-16,18-4-8 16,0-4 4-16,13-4 8 15,-4 0 4-15,0-8-8 16,0 0 0-16,0-4-4 15,-5 0 4-15,5-4 0 0,-4 0 4 16,4 4 12-16,-5 0 0 16,1 16 0-16,-1 0 4 15,-4 16-8-15,0-5 0 16,-5 25-20-16,1-4 4 16,4 0-48-16,-5-8 0 15,5-9-80-15,-4-3 4 16,4-4 20-16,0-4 4 15,0-16 60-15,0 0 4 16</inkml:trace>
  <inkml:trace contextRef="#ctx0" brushRef="#br0" timeOffset="133756.3475">15643 10961 192 0,'9'-36'108'16,"-9"17"-40"-16,0 19 4 0,-9-8-24 15,0 0 0-15,-9 8-12 16,0 0 0-16,-8 16-32 16,3-5 4-16,-4 25-8 15,5-4 0-15,13 12 0 16,0-8 4-16,22 8-8 16,1-9 4-16,22 1 4 15,-9-4 0-15,13-24 8 16,-9 0 4-16,5-12 4 15,-9 0 4-15,-5-20-20 16,-4 0 0-16,-18-12-4 0,0 9 4 16,-13-13-92-16,-1 8 0 15,1 8-60-15,-1 4 0 16,19 16 60-16,-1 0 4 16,5 8 52-16,0 0 4 15</inkml:trace>
  <inkml:trace contextRef="#ctx0" brushRef="#br0" timeOffset="136928.4483">16265 11351 236 0,'23'-12'128'0,"8"124"-60"0,-27-96 0 16,1 31-56-16,-1-7 4 0,1 28-32 15,-1-8 0 1,5-1-56-16,0-11 0 0,14-8-36 15,-10-8 4-15,5-16 40 16,-5-1 0-16</inkml:trace>
  <inkml:trace contextRef="#ctx0" brushRef="#br0" timeOffset="137194.0899">16328 11526 196 0,'-40'-75'108'0,"40"19"-36"15,0 48 0-15,13-12-36 16,-4 4 0-16,18-4 0 15,-5 4 0-15,23 8-28 16,-14 1 4-16,10 11-4 16,-6-1 4-16,-8 17 0 15,-4-4 0-15,-14 12-4 16,-5-4 4-16,-22 4-12 0,0-8 4 16,-22 4-4-16,4-4 4 15,-9-8-20-15,10-5 0 16,3-7-116-16,10 0 0 15,22-11 4-15,0 3 0 16,31-8 68-16,1 0 0 16</inkml:trace>
  <inkml:trace contextRef="#ctx0" brushRef="#br0" timeOffset="137678.4981">17026 11148 156 0,'-4'-12'88'0,"-14"0"-32"16,13 8 4-16,-8 0-16 16,-1 0 4-16,-8 4-28 0,0 0 0 15,-1 0-8-15,5 0 4 16,5 8-16-16,4-4 4 15,5 8 0-15,-1 0 0 16,10 8-4-16,-1-4 0 16,14 12 0-16,-5-8 0 15,14 4-4-15,-4-4 4 16,3 4 8-16,-3-5 0 16,-19 5 8-16,1-4 0 15,-14 0-12-15,0-4 0 16,-9-8-60-16,0 0 4 0,9-16-92 15,0 0 0-15,14-28 52 16,-1 4 4-16</inkml:trace>
  <inkml:trace contextRef="#ctx0" brushRef="#br0" timeOffset="137850.3902">17800 11089 324 0,'103'-4'180'0,"9"-8"-124"15,-98 8 4-15,26-4-72 16,0 0 4-16,5-4-96 16,-9 4 0-16,4 0-20 15,-4 4 4-15,-14 4 52 16,-4 0 0-16</inkml:trace>
  <inkml:trace contextRef="#ctx0" brushRef="#br0" timeOffset="137991.0217">17966 11236 236 0,'-9'16'128'0,"27"-12"-68"0,-18-4 4 16,18-4-56-16,0 0 0 16,18-4-68-16,-10 4 0 15,37-12-96-15,-18 4 4 16,44-12 116-16,-17 8 4 16</inkml:trace>
  <inkml:trace contextRef="#ctx0" brushRef="#br0" timeOffset="138412.9301">19331 10842 348 0,'36'-20'188'0,"27"-12"-124"0,-54 24 0 0,17 0-56 16,1 0 0-16,9 4 0 16,-9 0 0-16,4 8-8 15,-4 0 0-15,-4 4 0 16,-6 0 4-16,-12 4 0 15,-1 0 0-15,-17 8-8 16,0-4 0-16,-14 12 0 16,4-4 4-16,-4 3-12 15,5-3 4-15,9 4 0 16,4-8 4-16,9 0 0 16,0-4 4-16,18-4-4 0,-5-4 4 15,18 4-4-15,-4-4 0 16,9 8-8-16,-9-4 4 15,0 11 8-15,-5-3 0 16,-4 20 8-16,-5-4 0 16,-22 8 4-16,5-8 4 15,-18-1-12-15,4-7 0 16,-23-8-8-16,10 0 4 16,-5-20-112-16,5 0 4 15,9-20-48-15,4 4 4 16,22-4 80-16,1 4 4 15</inkml:trace>
  <inkml:trace contextRef="#ctx0" brushRef="#br0" timeOffset="138834.8281">20267 10913 228 0,'62'-59'124'0,"-39"15"-52"0,-23 36 0 0,0-16-28 15,0 4 0-15,-18 0-24 16,4-3 4-16,-21 11 4 15,8 0 0-15,-14 12-24 16,6 0 0-16,-6 16-4 16,14-5 4-16,10 13-8 15,-1-8 4-15,18 12 0 16,0-4 4-16,9 16-4 16,0-8 0-16,8 11 0 15,-3-3 4-15,8 8-4 16,-4-8 0-16,-4 12 4 0,-10-9 0 15,-8 1 0-15,-1-12 4 16,-17-4-16-16,8-4 4 16,-13-24-4-16,5 0 0 15,-5-16 8-15,5 4 0 16,-1-16-4-16,6 4 4 16,8-12-8-16,0 8 4 15,13-3 4-15,1 3 4 16,12 0-4-16,1 4 0 15,18 0-88-15,-9 4 4 0,18 4-72 16,-5-4 0-16,0 20 92 16,-4 0 4-16,4 0 28 15,-4 0 0-15</inkml:trace>
  <inkml:trace contextRef="#ctx0" brushRef="#br0" timeOffset="139100.4696">20687 10810 332 0,'5'-8'180'0,"-28"8"-152"16,19 0 4-16,-14 4-24 16,5 0 0-16,-14 16 0 15,4-4 0-15,-3 24 0 16,3-9 0-16,14 21 0 16,-4-12 0-16,35 16 0 15,-8-12 0-15,21-1-8 0,-8-3 4 16,18-28 28-16,-5 0 0 15,1-20 4-15,-6 0 0 16,-8-28-16-16,-4 8 4 16,-19-19-24-16,1 7 4 15,-23-16-124-15,4 4 0 16,-31 21-108-16,10 7 0 16</inkml:trace>
  <inkml:trace contextRef="#ctx0" brushRef="#br0" timeOffset="140741.211">21399 11272 232 0,'9'4'128'0,"18"39"-56"0,-27-39 4 0,4 28-24 16,1-8 4-16,4 40-48 15,-5-16 4-15,5 23-12 16,0-11 4-16,4 12-36 16,-4-21 4-16,5-3-56 15,-5-8 4-15,0-12 4 16,-5-4 4-16,-4-20 24 16,0-1 0-16,-4-26 36 15,-1 7 4-15,-4-32 36 16,0 8 0-16,-9-28 32 15,5 9 4-15,-5-17 0 16,5 16 4-16,-1-7-20 16,1 7 0-16,13 4-16 0,0 9 0 15,18-1-28-15,-5 4 0 16,19 8-8-16,-6 8 4 16,10 9 4-16,0 3 4 15,-14 16 0-15,1 0 4 16,-23 16-8-16,0-1 0 15,-23 17-8-15,5-8 4 16,-13 4-4-16,9-8 4 16,-5-4-92-16,5 0 4 15,4-16-40-15,4 0 0 0,19-8 48 16,-1 0 0-16,23-12 52 16,-5 4 0-16</inkml:trace>
  <inkml:trace contextRef="#ctx0" brushRef="#br0" timeOffset="141053.7341">22097 11045 204 0,'27'-36'112'0,"4"-12"-60"16,-26 36 0-16,4-4-24 15,0 4 0-15,-5-3 8 16,1 3 4-16,-19 4-8 16,5 0 4-16,-26 8-16 15,3 0 4-15,-13 16-20 16,10-4 0-16,12 11-8 15,1-3 0-15,26 12 8 16,1-8 0-16,26 0-4 0,-4-4 0 16,18 4 4-16,-9-4 4 15,-1 7 0-15,-3-7 4 16,-19 20-4-16,-4-4 0 16,-18 0-4-16,0-8 0 15,-18-1-8-15,5-3 0 16,-9-4-80-16,4-4 4 15,18-12-120-15,0 0 0 16,18-4 148-16,-5 0 0 16</inkml:trace>
  <inkml:trace contextRef="#ctx0" brushRef="#br0" timeOffset="151761.6251">17505 14034 216 0,'-27'-36'120'0,"9"40"-60"16,18-4 4-16,9-4-56 16,0 0 4-16,23-12-12 15,-6 0 0-15,24 4 4 16,-10 0 4-16,5 8-4 16,-5 0 4-16,-13 8 0 15,0 0 0-15,-23 8-12 16,1-4 4-16,-14 12 0 15,0-4 4-15,-18 8-4 0,9-4 0 16,-9 7 0-16,5-3 0 16,-1 4-4-16,5-4 0 15,9 4 4-15,1-4 0 16,16 0-8-16,1-8 4 16,14 3-4-16,-5-3 4 15,4 4 4-15,-4-4 0 16,-9 16 8-16,0-4 0 15,-18 8 28-15,4-1 0 16,-21 1-24-16,3-8 0 16,-13 4-16-16,5-8 0 0,-9 0-28 15,4-4 0-15,9-20-64 16,5 0 4-16,17-8-24 16,1 0 0-16,31-12 68 15,-5 4 0-15</inkml:trace>
  <inkml:trace contextRef="#ctx0" brushRef="#br0" timeOffset="152089.7723">18360 14065 272 0,'9'-31'152'0,"-40"23"-88"16,26 4 4-16,-17 4-40 15,4 0 0-15,-14 19-28 16,6-3 0-16,-10 20-8 15,4-8 4-15,10 20 0 0,4-4 0 16,23 15-16 0,-1-11 4-16,27 0 4 0,-4-8 4 15,14-9 12-15,-10-7 0 16,5-12 12-16,-5 0 0 16,-13-20-12-16,0 0 0 15,-18-12 0-15,0 4 4 16,-22 1 0-16,4 7 4 15,-9 4-20-15,4 0 0 16,1 4-124-16,4 0 0 16,23 8 16-16,-1 0 4 0,36-24 64 15,-4 0 0 1</inkml:trace>
  <inkml:trace contextRef="#ctx0" brushRef="#br0" timeOffset="152386.6668">18857 14141 324 0,'-9'-8'176'0,"-23"8"-120"0,24 0 0 0,-19 8-44 16,9 0 4-16,-5 16-20 15,5-4 4-15,10 20 0 16,3-13 4-16,18 17-16 16,1-8 4-16,22 0 0 15,-5-8 4-15,0-12 8 16,-4-1 4-16,0-26-4 15,-5 7 4-15,-8-20-4 16,-5 4 0-16,-14-20-4 0,1 8 0 16,-14-12-48-16,5 9 0 15,-10 3-80-15,5 8 0 16,14 16 24-16,-1 4 4 16,19 8 64-16,-1-4 0 15</inkml:trace>
  <inkml:trace contextRef="#ctx0" brushRef="#br0" timeOffset="152730.444">19649 14451 188 0,'-5'16'104'0,"10"28"-52"16,-5-40 4-16,4 24-32 15,1-4 0-15,4 28-4 16,0-5 4-16,4 29-24 15,-4-16 0-15,5 23-28 16,-5-11 4-16,4-9-44 0,-4-11 0 16,-5-20-36-16,1-4 0 15,-10-32 60 1,5 0 0-16</inkml:trace>
  <inkml:trace contextRef="#ctx0" brushRef="#br0" timeOffset="152964.8341">19613 14555 212 0,'-9'-116'120'0,"5"41"-60"0,-1 63 4 15,5-8-12-15,0 4 0 16,14 0-20-16,-5 0 0 16,17 0-16-16,-3 4 0 15,13 4-8-15,-5 0 4 0,5 12 0 16,-5 0 4-16,-8 8-4 16,-1-4 4-16,-18 8-4 15,1-4 4-15,-19 4-32 16,-3 0 0-16,-10-4-56 15,4-4 0-15,1-4-40 16,4-4 0-16,5-4-8 16,4 4 4-16,13-8 56 15,1 0 0-15</inkml:trace>
  <inkml:trace contextRef="#ctx0" brushRef="#br0" timeOffset="153261.7336">20240 14129 324 0,'31'-20'180'0,"-35"0"-108"16,4 20 4-16,-9-4-48 16,0 0 0-16,0 4-28 0,0 0 4 15,0 8-8-15,0 0 0 16,4 8 0 0,1 0 4-16,13 12-24 0,-5-8 4 15,23 12 0-15,-4-8 4 16,8 15 20-16,-4-7 0 15,-5 12 0-15,-4-8 4 16,-18 0 60-16,0-5 4 16,-18-3-48-16,5-4 0 15,-19-8-28-15,6 0 4 16,-15-16-108-16,10 0 0 16,-5-8-96-16,9 0 0 0,5 12 148 15,4 0 4-15</inkml:trace>
  <inkml:trace contextRef="#ctx0" brushRef="#br0" timeOffset="155153.9094">9887 14018 140 0,'-4'-8'80'0,"4"20"-28"0,0-12 4 15,0 12-32-15,0-1 0 16,0 29 12-16,0-4 0 16,0 36-24-16,0-9 4 15,4 17-16-15,1-16 4 16,-1 7 0-16,1-15 0 16,-5 4-68-16,0-13 4 0,-5 1-28 15,5-12 0-15,0-8 0 16,0-4 0-16</inkml:trace>
  <inkml:trace contextRef="#ctx0" brushRef="#br0" timeOffset="155466.4312">10720 14209 220 0,'9'-16'120'0,"-14"24"-68"0,5-8 4 16,0 12-28-16,0-4 4 16,0 19-20-16,0-3 4 15,14 28-16-15,-5-12 4 16,4 12-16-16,-4-5 4 15,4 5-68-15,-4-8 0 16,-4-4-16-16,-1-5 4 16,-13 5 0-16,0-12 0 15</inkml:trace>
  <inkml:trace contextRef="#ctx0" brushRef="#br0" timeOffset="155622.6934">10554 14698 184 0,'-13'-56'100'0,"13"44"-24"0,0 12 0 0,4-7-32 15,-4-1 0-15,18-4-8 16,0 4 4-16,31 0-36 16,-8 0 4-16,30-4-60 15,-13 4 4-15,18-4-96 16,-17 0 0-16,3 12 36 16,-8 0 4-16</inkml:trace>
  <inkml:trace contextRef="#ctx0" brushRef="#br0" timeOffset="155872.7134">11785 14603 252 0,'-18'20'136'0,"-4"3"-116"0,17-23 4 16,1 16-28-16,-1-4 0 16,10 0-64-16,-1 0 4 15,10-4-52-15,-1 0 4 16,5 0 84-16,-5-4 0 0</inkml:trace>
  <inkml:trace contextRef="#ctx0" brushRef="#br0" timeOffset="156185.2327">12300 14368 212 0,'9'-48'120'0,"-14"16"-56"0,1 24 4 0,-5 0-52 15,0 0 4-15,-9 12-4 16,5 0 0-16,-10 16-24 16,-4-4 4-16,9 24 4 15,5-4 0-15,13 4-4 16,0-1 0-16,18 1 4 15,-5-8 4-15,28-8 0 16,-10-4 4-16,5-12 0 16,-5-4 0-16,-9-16-4 15,-4 4 4-15,-18-20 4 16,0 4 0-16,-18-12-12 0,0 8 4 16,-4-7-52-16,0 7 0 15,8 4-84-15,1 4 0 16,22 4 40-16,-5 0 4 15,28 0 72-15,-6 4 0 16</inkml:trace>
  <inkml:trace contextRef="#ctx0" brushRef="#br0" timeOffset="156466.5017">12765 14205 292 0,'49'-44'160'0,"-8"16"-128"0,-37 20 4 0,10 4-36 16,-5 0 4-16,0 8 4 15,-1 0 4 1,-8 16-12-16,0-4 0 0,-8 16 0 16,3-4 4-16,-8 15-8 15,-1-7 4-15,1 8 0 16,-1-8 0-16,5 8 4 16,5-5 4-16,4-3 0 15,0-4 0-15,18-8 0 16,-5-4 0-16,14-12-36 15,-5 0 0-15,23-8-84 16,-9 0 0-16,4-4 0 16,-4 0 4-16,4 4 64 15,-8 0 4-15</inkml:trace>
  <inkml:trace contextRef="#ctx0" brushRef="#br0" timeOffset="156919.6576">13790 13878 160 0,'-13'-16'88'0,"4"24"-40"15,9-8 0-15,-5 16-36 16,5-4 0-16,0 12-16 16,0-4 4-16,5 20-24 0,-1-8 4 15,1 7-60-15,-1-7 0 16,-4 0 0-16,0-4 4 15</inkml:trace>
  <inkml:trace contextRef="#ctx0" brushRef="#br0" timeOffset="157310.3112">13553 14117 280 0,'13'4'152'0,"37"-20"-132"0,-46 12 4 16,23-4-24-16,-5 0 0 15,19-4 0-15,-10 0 4 0,9 0-4 16,-4 1 4-16,-9 3-4 16,-5 0 4-16,-22 12-12 15,0 0 0-15,-9 7-40 16,0 1 4-16,-9 4-8 16,5 0 0-16,-9 0-16 15,4-4 4-15,-5-4-8 16,1-4 4-16,0-8 104 15,-1 0 0-15,1-8 32 16,-1 4 4-16,6-8-8 16,3 4 0-16,-4 0-8 15,9 4 0-15,0 0-28 16,5 5 4-16,8 6-28 16,1 1 0-16,22 4-24 15,-9 0 4-15,22 4-88 0,-9-4 4 16,18 4-12-16,-4-4 4 15,0-4 76-15,-5 0 4 16</inkml:trace>
  <inkml:trace contextRef="#ctx0" brushRef="#br0" timeOffset="157622.831">14242 13942 156 0,'14'-44'84'0,"-19"48"-36"0,5-4 0 15,-9 8-36-15,0 0 0 16,9 8-12-16,0 0 4 15,9 8-4-15,0-8 4 16,9 0-4-16,-4 0 4 0,8-4-8 16,-9-5 4-16,5-7-4 15,-4 0 4-15,-1-7 0 16,0 3 0-16,1-8-4 16,-5 0 4-16,0 8 4 15,0 0 4-15,0 12 20 16,-5 0 0-16,1 23 8 15,-5-3 4-15,0 20-28 16,0-8 0-16,0 28-8 16,0-17 0-16,0 1-96 15,0-12 0-15,4-4-36 16,-4-5 4-16,14-23 76 16,-5 0 4-16</inkml:trace>
  <inkml:trace contextRef="#ctx0" brushRef="#br0" timeOffset="157950.9788">14690 14081 244 0,'0'-28'136'0,"-9"32"-64"0,9-4 0 16,-9 16-76-16,0-4 4 16,0 24-4-16,0-8 0 15,9 28 4-15,0-13 0 16,18 13 0-16,-5-12 4 15,14-4 0-15,-4-8 4 0,12-13 0 16,-8-3 0-16,5-28 20 16,-6 0 4-16,-3-23-20 15,-5 7 0-15,-14-28-8 16,-4 12 0-16,-13-19-8 16,-1 7 0-16,-17 12-4 15,4 4 0-15,-4 24-60 16,4 1 0-16,9 15-68 15,0 0 0-15,27 15 60 16,0 1 0-16,13 0 56 16,-4 0 0-16</inkml:trace>
  <inkml:trace contextRef="#ctx0" brushRef="#br0" timeOffset="158216.625">15469 14109 296 0,'4'-8'164'0,"27"-4"-120"0,-26 8 0 15,17 4-20-15,-4 0 4 16,22 0-28-16,-4 0 4 15,18-4-4-15,-9 0 0 16,-1 0-92-16,-8 0 0 0,-4 4-44 16,-6 0 4-16,-3 8 60 15,-5 0 0-15</inkml:trace>
  <inkml:trace contextRef="#ctx0" brushRef="#br0" timeOffset="158419.7623">15482 14336 256 0,'4'4'140'0,"23"-4"-72"15,-22 0 0-15,17-4-44 16,-4 0 0-16,18 0-24 16,-5 0 0-16,5-4-116 15,0 4 4-15,-14 0-24 0,-4 0 0 16,-9-4 96-16,-4 4 4 15</inkml:trace>
  <inkml:trace contextRef="#ctx0" brushRef="#br0" timeOffset="162216.9028">16073 13998 184 0,'-18'-12'104'0,"0"0"-60"0,14 8 0 0,-1-4-4 15,1 4 4-15,-5-4-28 16,9 8 4-16,0 0-12 15,13 0 0-15,0 4-8 16,5 4 0-16,9 4 0 16,18 0 4-16,-5 4-4 15,5 4 4-15,-5 3-4 16,10 5 0-16,-10 0 0 16,0 0 0-16,-9 0 8 15,-13 4 0-15,-13 4 0 16,-14 3 4-16,-22 9 20 15,-19 0 4-15,-3 0-32 16,-10 7 0-16,9-7-8 16,1-8 0-16,12-4-188 15,5 0 4-15,23 7 72 0,-18-15 0 16</inkml:trace>
  <inkml:trace contextRef="#ctx0" brushRef="#br0" timeOffset="173143.024">11087 16549 160 0,'-5'28'88'0,"5"23"-56"0,0-47 0 0,5 28-24 15,-5-4 0-15,4 40 8 16,-4-17 0-16,0 25-8 16,0-16 4-16,5 23-12 15,-1-19 4-15,-4 7-8 16,0-7 4-16,0-12-96 16,0-8 0-16,0-12 4 15,0-9 4-15</inkml:trace>
  <inkml:trace contextRef="#ctx0" brushRef="#br0" timeOffset="173564.9239">12058 16672 204 0,'-13'-8'112'0,"8"16"-80"0,5-8 4 0,0 12-32 15,0 0 4-15,9 28 0 16,0-1 4-16,4 17-12 16,-4-8 4-16,5 8-20 15,-5-5 0-15,0 5-44 16,0-8 4-16,-5 0-76 15,-4-9 0-15,-4-7 132 16,4-8 0-16</inkml:trace>
  <inkml:trace contextRef="#ctx0" brushRef="#br0" timeOffset="173736.8115">11852 17162 220 0,'-4'0'120'0,"17"-8"-56"0,-13 4 4 16,22 0-44-16,-8 4 4 15,17-8-28-15,-4 0 0 16,18-8-40-16,-5 4 4 16,23 0-76-16,-14 0 0 15,18 8 0-15,-18 0 4 16</inkml:trace>
  <inkml:trace contextRef="#ctx0" brushRef="#br0" timeOffset="174268.0973">13114 17189 236 0,'-22'-12'128'0,"40"8"-72"0,-18 4 0 15,-9 0-60-15,0 0 0 16,0 8 8-16,5 0 4 16,-1 12-12-16,1-8 0 15,4 4 4-15,0-4 4 16,9 0-4-16,-1 0 4 16,6-8-4-16,-1 0 4 15,1-8 0-15,-5 0 0 16,0-12-8-16,0 4 4 0,-5-4 16 15,1 4 0-15,-14 4 12 16,4-4 4-16,-13 12-32 16,5 0 0-16,-1 4-16 15,1 4 4-15,8 0-72 16,1-4 4-16,4 0-64 16,0 0 4-16,22 4 88 15,1 0 4-15</inkml:trace>
  <inkml:trace contextRef="#ctx0" brushRef="#br0" timeOffset="174736.8813">14014 16899 272 0,'-9'-12'152'0,"-9"4"-124"0,18 8 4 15,-13 4-24-15,-1 0 4 16,-13 8-8-16,9 0 4 0,-8 16-12 15,3-4 0-15,5 15 0 16,0-7 4-16,14 8 0 16,4-8 0-16,13 0 0 15,1-5 4-15,17-7 4 16,-4-4 0-16,13-8 0 16,-13-4 0-16,0-20 0 15,-5 8 4-15,1-19 0 16,-5 3 4-16,-18-12-16 15,0 4 0-15,-14-4-28 16,1 8 0-16,-5 0-100 16,4 5 0-16,10 7 4 15,0 4 4-15,17 4 108 16,0 4 0-16</inkml:trace>
  <inkml:trace contextRef="#ctx0" brushRef="#br0" timeOffset="176721.396">14560 16716 208 0,'-4'-4'112'0,"-1"16"-48"0,5-12 4 0,-4 24-40 16,4-8 0-16,0 19 8 16,0-3 4-16,0 20-32 15,0-12 4-15,0 15-12 16,0-11 4-16,0 4-8 15,0-8 4-15,0-4-88 0,0-5 0 16,0-11-44-16,0 0 0 16,4-16 52-16,1 0 4 15</inkml:trace>
  <inkml:trace contextRef="#ctx0" brushRef="#br0" timeOffset="177096.4222">15137 16688 228 0,'36'-20'124'0,"-36"8"-72"0,0 12 4 0,-9 0-44 15,0 0 4-15,-9 4 0 16,5 0 0-16,-9 8-16 16,4-4 4-16,-5 12-8 15,5 0 0-15,5 12 4 16,0-9 0-16,4 5-4 15,0-8 4-15,13 4 0 16,1-4 0-16,8 0 0 16,0-4 0-16,5 4 12 15,0-4 0-15,0 8 8 16,-4-1 4-16,-5 5-8 16,-1-4 0-16,-12 4-12 15,0-4 4-15,-14 4-20 16,4-4 4-16,-17-5-68 15,4-3 0-15,0-16-28 0,0 0 4 16,14-8-4-16,-1 4 0 16,10-19 88-1,-1 3 0-15</inkml:trace>
  <inkml:trace contextRef="#ctx0" brushRef="#br0" timeOffset="177283.9346">15043 16712 312 0,'27'-4'172'0,"36"-8"-124"0,-54 8 4 16,22 0-32-16,-8 0 4 15,26 0-20-15,-9 0 4 0,18-4-32 16,-13 4 4-16,0-8-116 16,-9 4 4-16,8-8 12 15,-8 4 0-15,-5 4 80 16,-4 0 0-16</inkml:trace>
  <inkml:trace contextRef="#ctx0" brushRef="#br0" timeOffset="177518.326">16037 16318 244 0,'4'0'136'0,"-4"20"-80"15,0-20 0-15,-4 12-52 0,4-4 0 16,0 19-4-16,0-3 0 16,0 16-16-16,0-8 0 15,0 12-60-15,0-12 0 16,0-5-44-16,0-3 0 16,0-12 84-16,0-4 4 15</inkml:trace>
  <inkml:trace contextRef="#ctx0" brushRef="#br0" timeOffset="177815.2223">15786 16489 236 0,'-18'8'128'0,"18"8"-64"0,0-16 0 0,14 4-56 16,-5 0 0-16,22-4-28 16,-8 0 4-16,21-8-32 15,-8-4 4-15,18-4 16 16,-5 4 4-16,9-4 20 15,-9 0 0-15,-4 0 4 16,-9 4 0-16,-9-4 0 16,-5 4 4-16,-8 5 8 15,-1-1 4-15,-26 12-16 16,4 0 4-16,-23 19-4 16,6-3 4-16,-10 16-32 15,4-8 0-15,1 12-20 16,4-12 4-16,-4-1-52 15,4-3 4-15,-4-12 80 16,8 0 4-16</inkml:trace>
  <inkml:trace contextRef="#ctx0" brushRef="#br0" timeOffset="177987.1106">15786 16533 184 0,'-18'-32'100'0,"36"24"-36"0,-18 4 4 16,5 4-20-16,-1 0 0 15,14 8-4-15,0-4 0 16,13 16-20-16,-4-8 4 15,14 16-24-15,-6-9 4 16,6 5-116-16,-6-4 0 16,15 4-64-16,-10-4 0 15,9-8 124-15,-8 0 0 0</inkml:trace>
  <inkml:trace contextRef="#ctx0" brushRef="#br0" timeOffset="179034.058">17004 16521 236 0,'-5'-8'128'0,"-17"0"-80"0,22 8 0 15,-14 0-36-15,1 0 0 16,-9 0-12-16,4 0 4 16,-5 8 16-16,5-4 0 15,-4 4-8-15,4 0 0 16,-4 12-4-16,4-4 0 0,-4 3-8 16,4 1 4-16,0 4-4 15,4-4 0 1,-4 8 4-1,9-4 0-15,1-12-24 16,3 0 4-16,10-12 12 16,-5 0 0-16,13-4 0 15,0 0 0-15,14 0 0 16,-4 0 4-16,3 8 0 16,-3 0 0-16,4 24-4 15,-5-8 4-15,0 15 4 16,-4-7 0-16,0 12 0 15,-4-8 4-15,-10 8-4 16,1-5 4-16,-19-3 8 16,5-8 4-16,-13-4-20 15,-1-4 4-15,-3-8-32 0,3 0 4 16,5-20-64-16,0 0 4 16,10-12-32-16,-1 4 4 15,18 0 44-15,-1 0 4 16</inkml:trace>
  <inkml:trace contextRef="#ctx0" brushRef="#br0" timeOffset="179299.7047">17272 16656 312 0,'27'-4'172'0,"-27"4"-152"0,0 0 0 0,-4 4-16 16,-1 0 0-1,-8 12-4-15,4-4 0 16,-5 20-4-16,5-4 0 15,9 7 0-15,0-3 0 0,9-4 4 16,0-4 0-16,5-4 4 16,-1-4 0-16,5-12 0 15,0 0 0-15,0-16 0 16,-5 4 4-16,-13-24 8 16,0 8 0-16,-13-8-56 15,0 4 0-15,-10 1-96 16,5 3 0-16,14 12 28 15,-1 0 4-15</inkml:trace>
  <inkml:trace contextRef="#ctx0" brushRef="#br0" timeOffset="180331.0216">18270 16831 220 0,'-9'28'124'0,"14"-12"-68"0,-5-16 0 15,13 0-32-15,1 0 4 16,22-4-12-16,-10 0 4 16,33-4 0-16,-6 4 0 15,23-12-16-15,-13 4 0 0,22-8-32 16,-18 4 0-1,9-3-60-15,-17 3 4 0,-1-8-20 16,-9 8 4-16,-4 0 20 16,-9 4 4-1</inkml:trace>
  <inkml:trace contextRef="#ctx0" brushRef="#br0" timeOffset="180581.037">19027 16497 220 0,'-14'-12'124'0,"19"20"-60"15,-5-8 0-15,9 4-44 16,-5 0 4-16,10 8-12 16,-1-4 0-16,14 4-8 15,-5-4 4-15,19 4 4 16,-10 0 4-16,0 3 4 0,-4 1 0 16,-13 4-8-16,-1 0 4 15,-22 20-12-15,0-8 4 16,-13 12-36-16,4-9 4 15,-5 5-112 1,6-8 0-16,12-8 0 0,1-4 4 16</inkml:trace>
  <inkml:trace contextRef="#ctx0" brushRef="#br0" timeOffset="181299.8385">20423 16445 244 0,'9'-28'132'0,"45"16"-76"0,-50 8 0 16,28 0-44-16,-10 0 0 16,18 4 0-16,-8 0 4 15,8 8 0-15,-9-4 0 16,-8 16-4-16,-1-4 4 15,-22 12-4-15,0-4 0 0,-22 12-16 16,4-8 4-16,-14-1-4 16,6-3 0-16,-1 12-8 15,4-8 4-15,5 4 4 16,5-8 4-16,9 4-4 16,-1-9 0-16,19-3-4 15,-1-4 0-15,14 0 12 16,-5-4 0-16,10 4 0 15,-6 0 0-15,1 12 4 16,-4-4 0-16,-19 12 0 16,1-8 0-16,-28 11-8 15,5-7 4-15,-18 4 0 16,5-4 4-16,-9-8-32 16,9-4 4-16,-1-12-96 15,1 0 0-15,26-24-8 16,1 4 0-16,4 0 76 0,0 0 0 15</inkml:trace>
  <inkml:trace contextRef="#ctx0" brushRef="#br0" timeOffset="181752.9958">21430 16405 244 0,'18'-23'136'0,"-4"7"-72"0,-14 16 0 15,-9-8-64-15,0 0 4 16,-14 4 8-16,1 0 0 0,-9 4-4 16,4 0 0-16,-5 8 8 15,6 0 0-15,-6 4-20 16,10 0 4-16,-5 7 4 16,5-3 0-16,8 8-8 15,1-4 4-15,-1 4 4 16,5-4 4-16,9 4-8 15,0-8 0-15,9-4 0 16,-4 0 0-16,17-4-4 16,-4-1 4-16,18 1 0 15,-9 0 0-15,4 4 0 16,-8 0 4-16,3 4-4 16,-3 0 0-16,-5 16 12 15,-5-4 0-15,-4 12 0 16,-4-9 0-16,-14 5-8 15,0-4 4-15,-14 0-12 0,5-8 4 16,-13-4-64-16,4-4 4 16,-4-20-56-16,8 0 4 15,6-24 8-15,8 4 0 16,9-16 60-16,0 8 0 16</inkml:trace>
  <inkml:trace contextRef="#ctx0" brushRef="#br0" timeOffset="182206.153">21229 16429 240 0,'-9'-12'132'0,"116"0"-20"0,-93 8 4 0,22 0-104 16,-5 0 0-16,18-4-12 16,-9 5 4-16,23-5-8 15,-14 0 0-15,5 0-40 16,-9 4 0-16,0 0 32 15,-5 0 0-15,0 4 8 16,-4 0 4-16,-5 0 8 16,1 0 0-16,-14 0 20 15,-5 0 0-15,-13 4-4 16,0-4 0-16,-13 8-20 16,4 0 0-16,-23 15-8 15,5-3 4-15,1 16-8 0,3-4 0 16,10 12 4-16,-1-8 4 15,19 11-4-15,-5-7 4 16,22 0 4-16,-4-8 4 16,18-4-4-16,0-8 0 15,4-24 12-15,-9 4 0 16,5-24 0-16,-5 8 0 16,-4-20-12-16,-4 4 4 15,-14-16 0-15,0 9 0 16,-14-1-36-16,1 4 4 15,-5 8-80-15,0 4 0 16,4 12-48-16,1 0 0 0,13 20 80 16,-5 0 4-16</inkml:trace>
  <inkml:trace contextRef="#ctx0" brushRef="#br0" timeOffset="182409.2915">22607 16779 216 0,'5'60'120'0,"35"0"-56"16,-35-52 0-16,4 28-44 16,-5-9 0-16,5 29-16 15,-4-12 4-15,-1 16-16 16,0-9 0-16,-4 5-68 16,0-12 4-16,0-12-36 15,0-4 0-15,0-20 44 16,0-4 0-16</inkml:trace>
  <inkml:trace contextRef="#ctx0" brushRef="#br0" timeOffset="182628.0594">22504 16871 248 0,'-26'-119'136'0,"26"63"-92"0,0 48 4 15,4-12-36-15,1 4 4 16,12 0-8-16,1 4 4 16,18 4-4-16,-9 0 0 15,18 12-4-15,-9 0 4 16,4 12 8-16,-4-4 4 15,-9 12-8-15,-5-4 4 16,-13 8-12-16,0 0 0 0,-23-8-48 16,5-5 0-16,-13 1-40 15,0 0 0-15,-1-12-28 16,5 0 4-16,23-12 36 16,-5 4 4-16</inkml:trace>
  <inkml:trace contextRef="#ctx0" brushRef="#br0" timeOffset="182924.9538">23068 16569 232 0,'-4'-20'128'15,"8"-4"-40"-15,-4 20 0 0,0 0-64 16,0 0 0-16,-9 4-16 16,5 0 0-16,-9 12-16 15,4 0 4-15,0 8 4 16,0-4 0-16,9 7-4 0,0-3 4 15,9 8-4-15,0-4 0 16,13 8 4-16,-4-4 0 16,4 4 8-16,-4-9 4 15,-4 5 8-15,-1-4 0 16,-13 0-8-16,0-4 0 16,-13 0-12-16,4 0 4 15,-9-4-60-15,4-4 4 16,-8-4-136-16,4 0 4 15,0-1 92-15,5 5 4 16</inkml:trace>
  <inkml:trace contextRef="#ctx0" brushRef="#br0" timeOffset="188989.0658">2225 15243 156 0,'45'-135'88'0,"35"0"-88"15,-75 107 4-15,4 0 12 16,-1-8 0-16,-8-4-16 16,-8 5 4-16,-15-1 8 0,-13-4 0 15,-13 0-8-15,-14-8 4 16,-8 13 0-16,-5 7 4 15,-9 16 0-15,-9 12 0 16,-9 12-12-16,-9 20 4 16,0 11-8-16,-4 29 4 15,4 16 0-15,9 35 4 16,4 4-4-16,23 13 0 16,14 15-4-16,21 4 4 15,19-4 0-15,13 0 4 16,22-7-4-16,23 11 0 0,22 4 12 15,23-16 4-15,17-8 0 16,19-7 4-16,17-5-16 16,27-11 0-16,5-13-4 15,8-23 0 1,10-9 4-16,-5-23 0 0,-5-20 0 16,-4-24 0-16,-13-16 0 15,0-16 0-15,-18-8-4 16,-10-23 0-16,-17-21 4 15,-13-8 4-15,-19-11-16 16,-8 3 4-16,-23-7 4 16,-18-9 4-16,-13-11 0 15,-18-4 0-15,-13-5-4 16,-9-3 0-16,-10-20 0 16,-8 0 4-16,-9 0 4 0,-1 3 4 15,1 5 4-15,-9 4 4 16,-5-8-16-16,-8 7 4 15,-23 13 8-15,-9 8 4 16,-22 19-16-16,-37 17 4 16,-39 35-12-16,-63 40 4 15,-58 68-36-15,-72 59 4 16,-49 80-160-16,-18 72 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20:19:19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11073 9361 308 0,'-4'40'168'0,"-1"-36"-116"0,5-4 4 15,14-8-20-15,-5 0 0 0,31-16 0 16,-4 5 4-16,53-21-20 16,-21 12 4-16,39-20-20 15,-18 8 0-15,28-15 0 16,-28 7 0-16,5 4-124 16,-13 8 0-16,-9 0-48 15,-14 9 0-15,-9 3 64 16,-9 4 4-16</inkml:trace>
  <inkml:trace contextRef="#ctx0" brushRef="#br0" timeOffset="750.0522">11369 8438 232 0,'-18'-32'128'0,"-5"32"-72"0,19 0 4 16,-14 8-40-16,5-4 4 0,-10 8 4 15,5 0 4-15,-4 16-24 16,4-4 4-16,5 12-12 16,4-4 4-16,13 3-8 15,1-7 4-15,17 0 4 16,-4-8 0-16,22-16 4 16,-8 0 0-16,12-16 4 15,-3 4 0-15,-15-24 0 16,-3 12 0-16,-23-8-12 15,0 5 0-15,-27-5 0 16,5 4 4-16,-10 4-48 16,5 0 4-16,1 8-60 15,3 0 0-15,14-4 16 16,5 4 0-16,22-8 24 16,0 8 0-16,17-7 52 0,-8 3 4 15,14 4 96-15,-10 0 4 16,5 0-20-16,-5 4 0 15,0 4 8-15,-8 0 0 16,-1 16-56-16,-4 0 4 16,-5 12-24-16,-4-4 0 15,0 11-8-15,-4 1 4 16,4-4-4-16,0-4 0 16,0-4-4-16,0-4 0 15,0-8 0-15,0 0 4 16,4-16 0-16,0 4 4 0,10-20-4 15,-5 4 0-15,4-4 16 16,-4 4 4-16,4-4 12 16,-4 8 4-16,0 16-20 15,4 0 4-15,5 16-8 16,-4 4 0-16,13 0-20 16,-5-4 4-16,14 0-180 15,-5 0 0-15,18 8 20 16,-9-4 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9:36:29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7171 15422 4 0,'8'-8'4'0,"1"-3"192"16,-89 110-196-1,165-210 40-15,-81 95 4 16,1-12-28-16,-5 4 0 0,0 4-12 16,0 0 0-16,-5 0-4 15,1 0 4-15,-5 0-4 16,-4 5 0-16,-1-1 8 15,-4 4 0-15,-4 0 0 16,-5 4 4-16,-4 4-8 16,-14 0 0-16,-4 0-4 15,-1 4 0-15,-3 8 0 16,-1 8 0-16,0 8 0 16,1 7 0-16,-6 5 0 15,6 4 0-15,-1 4 4 16,0 4 4-16,5-5-4 15,4 9 4-15,5 4-8 16,-5 3 0-16,9 1 4 16,1 8 4-16,3 3-8 15,5 1 4-15,10-4 4 16,3-9 0-16,10 1-8 0,8-8 4 16,5-4-4-16,9-1 4 15,9-3-4 1,0 0 0-16,8-4 4 0,6-4 0 15,8-5-4-15,-4 1 4 16,-1-4 4-16,6-4 0 16,3 0-4-16,6-4 0 15,-6-4-4-15,1 0 0 16,-5-4 0-16,0-1 4 0,1-3 0 16,-6-4 0-16,-3-4-4 15,-1-4 0-15,5-8 4 16,-9-7 4-16,-1-5-4 15,-3-4 4-15,-1-8-4 16,0 4 4-16,-4-8-8 16,-4-3 0-16,-5-9 0 15,-5-12 4-15,-4 8-4 16,0 1 4-16,0 3 4 16,-5-8 0-16,1 9 4 15,-1-1 0-15,-4 4-4 16,0 4 4-16,-4 1-8 15,-1 3 0 1,-13-8 0 0,-8 8 4-16,-6 0-8 15,1 5 0-15,-9 3-4 0,-1 8 4 16,-8 4-4-16,-5 8 0 16,5 0-64-16,0 4 4 15,4 0-76-15,14 8 0 16,-1-12 48-16,19-8 4 15</inkml:trace>
  <inkml:trace contextRef="#ctx0" brushRef="#br0" timeOffset="1268.1665">7793 14953 220 0,'-14'8'124'0,"5"20"-100"0,5-24 4 16,4 12-16-16,0-5 4 0,13 25 0 15,1-4 0-15,4 44-12 16,-1-17 0-16,1 25 0 16,-4-12 0-16,4 7-64 15,0-15 0-15,-1-8-64 16,-3-5 4-16,8-27 68 15,-4-4 4-15</inkml:trace>
  <inkml:trace contextRef="#ctx0" brushRef="#br0" timeOffset="1893.2088">7819 15434 228 0,'-40'8'124'0,"27"0"-88"15,13-8 0-15,4-4-40 16,1 0 4-16,13-8-4 15,-5 0 4-15,14-7 0 16,-5 3 4-16,5 4 8 16,-4 0 4-16,-6 12 0 0,-3 0 0 15,-10 20 0-15,1-4 0 16,-14 15-12-16,4-3 4 16,5 8-12-16,0-8 0 15,9-8 4-15,0-4 4 16,14-12-76-16,-5 0 4 15,8-8 16-15,-3 0 4 16,4-8-12-16,-9 0 4 16,-5-4-4-16,0 0 0 15,-4-8 88-15,0 4 4 0,-4-4 36 16,-1 4 0-16,1-7-12 16,-5 3 0-16,4-4-8 15,-4 8 0-15,5 16-20 16,-1 0 0-16,5 16-12 15,-4-4 0-15,4 8-16 16,0-4 0-16,-1 8 0 16,1-4 0-16,0 0 4 15,0-5 0-15,-4-7-8 16,-1 0 4-16,1-16-4 16,-1 5 4-16,1-25 0 15,-5 4 0-15,4-4 0 16,1 4 0-16,-1 0 0 15,1 4 0-15,-1 8 12 16,1 5 0-16,12 19-8 0,1-5 4 16,5 17-16-16,-1-4 0 15,9 4-64-15,1-4 4 16,-1-8-32-16,-4-4 4 16,-5-4-8-16,-4 0 4 15,0-24 92-15,-4 4 4 16</inkml:trace>
  <inkml:trace contextRef="#ctx0" brushRef="#br0" timeOffset="2096.3518">8656 15132 200 0,'0'4'112'0,"9"-16"-96"0,-9 12 4 0,5-16-20 16,-5 8 0-16,4-8 16 16,1 0 4-1,-1 4 24-15,1 0 0 0,-5 8-20 16,0 0 0-16,-9 12 4 15,0 0 4-15,-5 12-32 16,6 0 0-16,3 12-16 16,1-8 4-16,17-4-72 15,-4-4 4-15,18-20-16 16,-5 4 4-16,9-12-4 16,-4 4 4-16</inkml:trace>
  <inkml:trace contextRef="#ctx0" brushRef="#br0" timeOffset="2393.2495">8876 14977 244 0,'-5'4'132'0,"10"8"-100"0,-5-12 4 0,4 4-32 15,1-4 4-15,8-4-12 0,-4 4 4 16,9-12 0-16,-5 4 4 16,1-8 0-16,-5 4 4 15,-5-8-8-15,1 4 4 16,-5 0 0-16,0-4 4 15,-9 8 4-15,0 4 4 16,-5 12-4-16,1 0 4 16,0 16 16-16,-1 0 0 15,5 12-20-15,0-4 0 0,14 0-4 16,-1-4 4-16,28-5-8 16,-10-3 0-16,32-16-104 15,-10 0 4 1,15-8-80-16,-15 0 0 0,-8-4 128 15,-5 5 0-15</inkml:trace>
  <inkml:trace contextRef="#ctx0" brushRef="#br0" timeOffset="4363.2069">10330 14352 220 0,'-9'4'120'0,"9"12"-96"0,0-16 4 16,0 8-28-16,0 0 0 0,9 8 0 15,0-4 0 1,5 7 0-16,-1-7 0 0,1 0 12 15,-1 0 0-15,-4-8-12 16,0 0 0-16,-5-16 0 16,1 4 0-16,-5-16 8 15,0 1 4-15,0-13-4 16,0 8 0-16,0 4-4 16,0 4 4-16,0 8-4 15,0 4 4-15,4 12-8 16,1 0 0-16,8 8 0 15,-4-4 0-15,9 0 0 16,0 0 0-16,0 0 4 16,-5 0 0-16,1-8-8 0,-1 0 4 15,1-4 0-15,-5 0 4 16,0-8-4-16,0 4 0 16,-1-4 0-16,1 0 0 15,0 0 0-15,0 0 0 16,0 4 0-16,0 0 0 15,9 0-4-15,0 0 0 16,9 1 8-16,-5 3 0 16,5 0-8-16,-5 0 4 15,1 0 0-15,-5 4 0 16,4-8 4-16,-4-4 0 16,-5 0-4-16,-4 0 4 0,-4-8-4 15,-1 0 0-15,-4-4 0 16,0 4 0-16,-4 4 4 15,-1 0 4-15,1 16 0 16,-1 0 4-16,1 28-12 16,0-4 0-16,4 16-4 15,0-8 4-15,13-4-44 16,0-8 4-16,14-20-72 16,-4 0 0-16,8-24 8 15,-4 0 0-15</inkml:trace>
  <inkml:trace contextRef="#ctx0" brushRef="#br0" timeOffset="5472.6593">11100 13914 268 0,'0'12'148'0,"0"12"-116"0,0-20 4 16,5 12-24-16,-5-4 4 16,4 8-20-16,1-4 0 15,4 4 8-15,0-5 0 16,0-3-4-16,-1 0 0 15,1-12-12-15,-4 0 0 16,-1-12 8-16,5 4 4 16,-4-19 0-16,-1 7 0 15,1-8-4-15,-1 0 4 16,1 8 4-16,-1 0 0 0,1 16-4 16,-1 0 0-16,5 16 0 15,-4 0 0-15,8 4 0 16,-4 0 0-16,4 4 0 15,1-8 4-15,4-8-4 16,-5 0 4-16,1-8-4 16,-1 0 0-16,-4-16 0 15,0 0 4-15,0 0-8 16,-5 0 4-16,5 0-4 16,-4 4 4-16,4 4 4 15,-5 4 0-15,10 8 0 16,-5 0 0-16,8 8-4 15,-3 0 4-15,13 4-84 16,-5-4 4-16,14-8 8 16,-14 0 4-16,14-8 52 15,-9 0 0-15,4-4 32 0,-8 0 0 16,-1-7 32-16,-4 3 0 16,-5-12-4-16,1 4 0 15,-14-4-32-15,0 4 0 16,-5 4-12-16,1 4 0 15,-10 12 0-15,5 0 0 16,-4 24-8-16,0-4 4 16,4 8-8-16,4 0 4 15,19-4 4-15,-5-4 0 32,22-24 0-32,-4 0 4 0,-9-8-4 15,0 4 0-15,-10-12 0 16,1 8 4-16,-4-4-8 15,-1 4 4-15,5 0-4 16,-4 5 4-16,4 3 12 16,0 0 0-16,4 12-4 15,-4-4 0-15,5 16-4 16,-6-1 0-16,1 9-4 16,0-4 4-16,0-4-4 15,0 0 0-15,0-12 0 16,0 0 4-16,-4-12-8 15,-1-4 4-15,1-12 0 16,-1 4 4-16,1-8-4 16,-1 5 0-16,1-5 4 15,-5 4 0-15,4 8 0 16,0 0 4-16,5 8-12 0,-4 0 4 16,8 8 4-16,1 0 0 15,4 8 12-15,-5 0 0 16,9 12-12-16,-4 0 0 15,5 8-8-15,-1-4 4 16,18 7 0-16,-8-3 4 16,8 12-4-16,-9-8 4 15,-8 8 4-15,-1-8 0 16,-26 15 0-16,-1-7 0 16,-13 8 8-16,0-12 4 0,-8-12-16 15,3-5 0-15,-4-23-8 16,9 0 4-16,14-23-4 15,-1 3 4-15,10-16-4 16,-1 8 4-16,19-16-36 16,-1 9 4-16,14-1-92 15,-9 4 4-15,9-8 12 16,-5 12 0-16,9-4 48 16,-8 5 0-16</inkml:trace>
  <inkml:trace contextRef="#ctx0" brushRef="#br0" timeOffset="6597.7391">12622 12979 268 0,'-13'28'148'0,"22"20"-116"0,-9-44 4 16,4 15-40-16,0-3 4 16,14 8 0-16,-4-4 4 15,13 0-4-15,-5 0 4 16,0-8-4-16,-4-4 0 16,5-4 0-16,-5 0 4 15,-1-20-4-15,1 0 0 0,-4-8 0 16,-1 4 0-1,-4-4 0-15,0 4 0 0,0 8-4 16,-4 4 4-16,4 8 0 16,-1 0 0-16,10 8 4 15,-9 0 4-15,9 8 8 16,0-4 0-16,13-4 8 16,-4 0 4-16,0-12-12 15,-4 0 4-15,-6-12-4 16,-3 0 0-16,-23-8-20 15,4 5 4-15,-12-13-76 16,3 8 4-16,1 8-32 16,-1 4 4-16,14 4 4 15,0 0 0-15,32-8 48 16,-6 4 0-16,10 0 392 16,-40 68-344-1,44-120 76-15,-13 56 4 16,-9 0-56-16,0 4 4 15,-14 4-20-15,1 0 4 16,-5 12-16-16,0-4 4 16,-5 12-12-16,1-4 4 15,4 0 0-15,0 0 4 16,13-8 4-16,-4 0 0 16,18-12-8-16,-9 0 4 15,0-16 4-15,0 4 4 0,-5-4-4 16,-4 4 4-16,-4-8-4 15,-5 5 0-15,0 3 0 16,0 0 0-16,4 8 16 16,-4 4 4-16,9 8-20 15,-5 0 4-15,5 12-4 16,0-4 4-16,9 0-4 16,-4-5 0-16,-1-10 0 15,1-1 4-15,-1-16-4 16,0 4 0-16,-4-28 0 15,0 12 0-15,-4-16 0 16,-1 9 0-16,1-17 0 16,-1 8 4-16,-4 0-8 15,0 9 4-15,5 11-8 16,-1 4 4-16,1 28 4 16,-1 0 0-16,5 24-4 0,-4-8 4 15,8 19 0-15,0-7 0 16,10 8 0-16,-1-12 0 15,5-12 4-15,-5-4 0 16,5-24-4-16,-4 4 0 16,-5-24 0-16,-5 0 0 15,-4-28 4-15,0 9 4 16,-9-25-12-16,0 8 0 16,0 5 24-16,0 11 0 15,0 20 8-15,0 4 4 16,13 36 12-16,-4 0 0 0,23 32-40 15,-6-8 0-15,10 4-20 16,-4-5 4-16,8-3-120 16,-9-4 4-16,0-16-24 15,-4 4 4-15,-4-28 84 16,-5 4 0-16,-5-39 32 16,0 7 4-16</inkml:trace>
  <inkml:trace contextRef="#ctx0" brushRef="#br0" timeOffset="6722.7484">14095 11686 312 0,'-27'8'168'0,"22"19"-116"16,1-23 0-16,4 4-68 15,0 0 0-15,22-4-124 16,-4 0 0-16,18-4 8 16,-5 0 0-16</inkml:trace>
  <inkml:trace contextRef="#ctx0" brushRef="#br0" timeOffset="6879.0093">14430 11570 296 0,'-9'24'160'0,"18"-8"-100"0,-9-16 4 0,9 8-68 0,-4 0 4 16,13 4-136-16,-5 4 4 16,9-4-20-16,-4 0 4 15,23 0 144-15,-10-1 4 16</inkml:trace>
  <inkml:trace contextRef="#ctx0" brushRef="#br0" timeOffset="7332.1653">9959 13811 192 0,'-58'-28'104'0,"44"20"-28"0,14 8 4 16,-9 0-56-16,0 0 4 15,-4 4-12-15,4 0 0 16,-4 12-12-16,4-4 4 15,-5 20-8-15,1-5 0 0,-1 9-24 16,5-8 0-16,9 8-68 16,0-8 4-16,9-12-28 15,5 0 4-15,31-16 68 16,-10 0 4-16</inkml:trace>
  <inkml:trace contextRef="#ctx0" brushRef="#br0" timeOffset="7488.4256">10192 13755 256 0,'-14'8'140'0,"-8"12"-84"0,17-20 4 0,-8 16-40 16,-5 0 4-16,0 23-16 15,5-3 0-15,4 20-16 16,0-8 0-16,13-8-152 16,1-9 4-16,22-27 36 15,-5 0 4-15</inkml:trace>
  <inkml:trace contextRef="#ctx0" brushRef="#br0" timeOffset="12504.4005">7215 11992 72 0,'5'4'40'0,"-5"16"-32"0,0-20 0 0,0 8-8 16,0 0 0-16,0 12 4 16,0 0 0-16,4-20-8 15,1 0 0-15,-1 12 20 16,-4-5 0-16,5 1-8 15,-1-4 0-15,-4 32-8 16,0-8 0-16,-9 20 0 16,5-8 0-16,-5 23-4 15,0-7 4-15,0 16 4 16,4-13 4-16,5 1-8 0,0-4 4 16,0 23-8-16,0-15 4 15,-4 20 0-15,-1-21 4 16,5 41 0-16,0-17 0 15,0 9-4-15,0-13 0 16,-4 25-4-16,-1-21 0 16,1 17 4-16,0-21 4 15,-5 33 0-15,0-29 4 16,0 29 4-16,4-25 4 16,-8 45-12-16,4-33 0 15,-5 16-4-15,5-27 0 0,0 23 0 16,1-19 4-16,-1 11-4 15,4-19 0-15,-4 7 0 16,0-19 4-16,-4 28-4 16,4-25 0-16,-5 48-4 15,5-31 4-15,0 27 0 16,5-27 4-16,4-1-8 16,0-19 4-16,0 16 0 15,0-13 0-15,0 21 0 16,0-21 4-16,4 25-4 15,1-25 4-15,-5 17-8 16,0-25 4-16,-5 21 0 16,1-12 4-16,0 3-8 15,-1-15 4-15,5 35 0 16,0-23 0-16,0 7 0 16,0-11 0-16,0 12 0 0,0-17 0 15,0-3-120-15,0-16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9:38:18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19063 6365 184 0,'-27'28'100'0,"0"-28"-100"0,27 0 4 0,-9 0 12 16,4 0 0-16,5 0-4 15,0 0 0-15,0 0 8 16,0 0 0-16,5 4 0 15,-1 4 0-15,1 0-20 16,4-1 0-16,4 1 4 16,5-4 0-16,0 0-4 15,4 0 0-15,5-4 0 16,5 4 4-16,-1 0-4 16,0 4 4-16,5 4-4 15,9-4 4-15,0 0-4 16,4-4 0-16,5-4-12 15,4 0 4-15,-5 0 8 16,1 4 0-16,-5 4 0 16,1 4 0-16,-6 0 8 0,1 0 4 15,4-4-12-15,-4 0 0 16,0-12 0-16,4-4 4 16,0 0-8-16,1 0 4 15,-6 0 0-15,1 4 0 16,0 0 8-16,-5 4 0 15,-8 0 4-15,-1 0 0 16,0 4-12-16,-4 0 4 16,0-4-4-16,0 0 4 15,0-4-4-15,4 0 0 16,-4-4-4-16,4 4 4 0,-4-4 16 16,-5 4 4-16,-4 4 8 15,0 0 4-15,0 0-36 16,4 0 4-16,1 0 4 15,-1-4 0-15,1 0-4 16,-1 0 0-16,0 0 0 16,-4 0 4-16,0 0-4 15,-4 4 0-15,-1 0 0 16,-4 0 4-16,0 0-8 16,4 0 4-16,-4 0-4 15,0 0 4-15,5 0 4 16,4 0 4-16,-9 0-12 15,-5 0 4-15,-4 4 4 16,0 0 4-16,-4 4-8 16,-5 0 0-16,-5 0-12 15,-4 0 0-15,0-4-16 0,-9 0 4 16,1-4 0-16,-10 0 4 16,-4 0 8-16,-10 4 0 15,-3 0 12-15,-15 0 0 16,-8 0-4-16,5 4 4 15,-1-8-12-15,5 0 4 16,0-4-20-16,0 0 0 16,0-4 20-16,-1 4 0 15,1 4 8-15,-4 4 4 16,-19 0 8-16,10 8 0 0,4 0 0 16,4-4 4-16,5 8-12 15,0-4 0-15,13-4 0 16,5-4 4-16,4 0 0 15,9 0 0-15,5-4 4 16,-1 0 0-16,10 0-16 16,0 0 0-16,8 0 8 15,5-8 0-15,9 8 0 16,5 0 0-16,4 0 0 16,13-8 4-16,1 0-8 15,8 0 0-15,18-4 0 16,5 4 0-16,0 0 0 15,4 0 4-15,4 0 0 16,1 4 4-16,4 0-12 16,5 0 4-16,-1 0 0 15,23 0 4-15,-4-4 8 0,-1 4 0 16,-4 0 8-16,0 4 0 16,-13 0-12-16,-9 0 4 15,-1 0-12-15,-3 0 4 16,-6 0-8-16,1 0 0 15,-9-4-40-15,0 0 0 16,-1-8-60-16,-3-8 4 16,-1-4-8-16,-9 9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9:39:13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1352 17846 104 0,'-13'-8'60'0,"-1"-8"-48"0,1 12 4 0,4-4-16 15,-14 0 4-15,1 0 0 16,-5 0 0-16,-9 0 4 15,1 4 0-15,-10 0 4 16,0 4 0-16,-4 4 0 16,0 0 0-16,-1 0-20 15,-17 0 0-15,-4-4 16 16,-1 4 0-16,0 0-20 16,1 0 4-16,4 0 4 15,-1 4 4-15,10-4 0 16,9 4 4-16,0-4-4 15,13 4 0-15,0-8 8 16,14 8 4-16,-5-8-8 16,18 4 4-16,-4-4-8 0,13 0 0 31,13-8 12-31,9 0 4 16,-4 0-12-16,14 0 4 15,12-4-4-15,6 4 4 16,-1-4-4-16,9 4 0 15,14 0-4-15,-10 0 0 16,5 4 0-16,5 1 0 16,-9 3 4-16,4 0 4 15,0 3-8-15,0 5 4 0,-4 0-4 16,4 4 0-16,-4 4 4 16,-5 0 4-16,0 0-8 15,-13 0 0-15,4 4 4 16,0 0 4-16,0 4 12 15,-4 0 0-15,-5-1-16 16,1 5 4-16,-5 0-8 16,-1 4 4-16,-8 0-4 15,-4 0 4-15,-6 7-4 16,1 5 0-16,-4 8 4 16,-1 0 4-16,-4-1-4 15,5 9 4-15,-10-4-4 16,1-4 0-16,-1-1 0 15,-4 5 4-15,0-4-8 16,-9-4 4-16,5-1-12 16,-14-3 4-16,0 4-64 0,0-4 0 15,0-9-36-15,18 9 0 16,-18 0 40-16,9 0 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9:40:19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14095 2333 200 0,'-23'8'108'0,"19"28"-92"0,4-32 4 0,0 28-4 15,0-8 4-15,4 40 4 16,1-13 4-16,-5 37-24 16,0-21 4-16,-5 25-12 15,5-12 4-15,-4-5-84 16,-1-15 4-16,-8-12-56 16,4-5 4-16</inkml:trace>
  <inkml:trace contextRef="#ctx0" brushRef="#br0" timeOffset="359.4026">13902 2282 220 0,'22'-32'124'0,"28"16"-88"0,-46 12 0 15,14 0-12-15,0 4 4 16,13 0-4-16,-8 0 0 15,8 4-12-15,-4 0 0 16,4 16-12-16,-4-4 0 0,4 24-4 16,-4-9 4-16,0 29 4 15,0-12 4-15,-9 19-4 16,-5-11 0-16,-13 16 12 16,0-16 0-16,-18 11-8 15,5-11 4-15,-27 0-8 16,8-13 4-16,-3-11-12 15,-1-12 0-15,0-8-60 16,5 0 4-16,8-4-60 16,10-4 4-16,4 4-4 15,13 0 0-15,5 0 116 16,5 0 4-16</inkml:trace>
  <inkml:trace contextRef="#ctx0" brushRef="#br0" timeOffset="687.5486">14972 2226 252 0,'-5'0'140'0,"-13"16"-108"0,18-16 4 16,-4 12-28-16,4-4 0 15,0 28 16-15,0-17 0 0,4 45-16 16,1-8 4-16,-10 19 0 16,1-11 4-16,-5 20-32 15,4-17 4-15,-3-3-80 16,3-12 0-16,1-12-44 15,-1-9 4-15,14-15 88 16,-4-24 4-16</inkml:trace>
  <inkml:trace contextRef="#ctx0" brushRef="#br0" timeOffset="1078.2073">15088 2361 200 0,'-13'-24'108'0,"13"8"-44"15,0 16 4-15,-5-7-44 16,1-1 0-16,-5 4-8 0,0 0 0 16,-9 4 0-1,5 0 0-15,-28 12 0 0,14-5 4 16,-22 13-8-16,9 0 0 16,-5 8-8-16,9 0 0 15,9-4-8-15,5-4 0 16,31 0 4-16,4-4 0 15,14 0 0-15,5 3 0 16,3-3 0-16,1 4 4 16,-4 0-4-16,-6-4 4 0,-8 16 0 15,-9 0 0-15,-13 0 4 16,-14 7 0-16,-9-3 0 16,5-4 0-16,-28-4-8 15,10-4 0-15,-5-8-68 16,10-8 4-16,8-16-68 15,4 4 4-15,23 4 20 16,0 0 4-16,32-4 80 16,-1 4 0-16</inkml:trace>
  <inkml:trace contextRef="#ctx0" brushRef="#br0" timeOffset="1890.7595">16883 2202 196 0,'4'-8'108'0,"1"12"-76"0,-5-4 4 0,0 4-4 16,0 0 0-16,4 16-12 15,-4-4 0-15,0 24-8 16,0-8 4-16,5 23-4 16,-5-7 0-16,4 8-12 15,1-13 4-15,-1 1-36 16,1-8 4-16,-1-8-84 16,1-4 0-16,-1-24-12 15,1 0 4-15</inkml:trace>
  <inkml:trace contextRef="#ctx0" brushRef="#br0" timeOffset="2125.1502">16574 2242 216 0,'-40'-16'120'0,"40"4"-56"0,0 12 4 16,9-4-4-16,0 0 0 15,22 0-20-15,-4 0 0 16,27 0-24-16,-10 0 4 15,46-4-20-15,-19 4 0 16,19-8-36-16,-18 0 4 16,-1 0-72-16,-17 0 0 15,-14 4-48-15,-4 5 4 16,-27 18 56-16,0 1 0 0</inkml:trace>
  <inkml:trace contextRef="#ctx0" brushRef="#br0" timeOffset="2312.6613">16659 2807 236 0,'-27'0'132'0,"41"4"-40"15,-14-4 0-15,13 0-28 16,1 0 4-16,21-4-60 16,1 0 0-16,27-4-24 15,-14 4 4-15,18 0-88 16,-9 0 4-16,5-8-56 15,-5 0 4-15,0-20 64 16,-8 9 0-16</inkml:trace>
  <inkml:trace contextRef="#ctx0" brushRef="#br0" timeOffset="2593.9316">17724 1844 280 0,'-13'-28'156'0,"0"56"-116"0,8-24 0 15,5 20 4-15,0-12 4 16,0 31-12-16,0-3 4 0,5 28-4 16,-1-12 0-16,0 43-28 15,1-27 0-15,-1 11-32 16,1-7 0-16,-1-4-76 15,-4-13 0-15,0-11-52 16,0-4 0-16,5-28 44 16,-1 0 0-16</inkml:trace>
  <inkml:trace contextRef="#ctx0" brushRef="#br0" timeOffset="2922.0782">17939 2154 348 0,'-13'-16'188'0,"-41"-11"-164"16,45 19 0-16,-13-4-16 16,4 4 0-16,-9 4 4 0,5 0 0 15,-14 16 0-15,9 0 0 16,-4 8-8-16,4-5 0 16,-5 9 0-16,6 0 0 15,8 8-4 1,4-4 0-16,23 0 0 0,-4 0 4 15,26-9-4-15,-9 1 0 16,28 4 0-16,-10-4 4 16,0 8 0-16,-8-8 0 15,-28 12 4-15,-4-4 0 16,-22 7-8-16,4-3 0 16,-23-4-60-16,15-4 4 0,-19-12-100 15,5 0 4-15,-14-8 40 16,9 0 4-16,-4 8 88 15,9 0 0-15</inkml:trace>
  <inkml:trace contextRef="#ctx0" brushRef="#br0" timeOffset="3218.9752">15970 3046 280 0,'-14'0'152'0,"23"16"-60"16,-9-12 4-16,0 8-64 0,0 15 0 15,0 1-16-15,-4 8 0 16,-10 12-12-16,-3 8 0 15,-6-5-44-15,-4-7 4 16,5-4-132-16,0-16 4 16,4-12 28-16,9-8 0 15,0-4 120-15,0 0 0 16</inkml:trace>
  <inkml:trace contextRef="#ctx0" brushRef="#br0" timeOffset="5375.3788">18763 2779 212 0,'-14'-4'116'0,"23"24"-60"0,-9-20 4 0,-4 20-36 15,-1 0 0-15,-8 16 0 16,-1-12 0-16,-8 19-4 15,4-7 4-15,-9 8-24 16,5-8 4-16,-5 4-12 16,5-9 0-16,-5-11-72 15,4-4 0-15,6-12-56 16,8-8 4-16,9 4 60 16,0 0 4-16</inkml:trace>
  <inkml:trace contextRef="#ctx0" brushRef="#br0" timeOffset="5859.7888">19832 2055 304 0,'14'-12'168'0,"-14"32"-108"15,0-20 4 1,-9 28-52 0,4-8 0-16,-8 23-16 15,9-3 0-15,-5 12 8 16,4-8 4-16,1 19-12 16,-1-7 4-16,10 0-4 15,-1-9 4-15,10-3 0 0,3-8 4 16,15-12-4-16,-5-8 4 15,13-8-4 1,-4 0 0-16,17-12-100 0,-8 0 4 16,4-4-52-1,-8-4 4-15,3 0 80 0,-8 4 4 16</inkml:trace>
  <inkml:trace contextRef="#ctx0" brushRef="#br0" timeOffset="6453.5757">20320 2095 220 0,'-22'12'120'0,"40"3"-76"0,-18-15 0 16,9 0-32-16,0 0 4 15,13-3-12-15,-4 3 4 16,9-8-4-16,-5 0 4 16,5-8-8-16,-5 4 4 15,-4-8-8-15,0 4 4 16,5-8 0-16,-10 4 4 15,-4 4-4-15,0-4 4 16,-5 12 4-16,1 4 0 0,-5 8 0 16,0 0 4-16,-5 24-4 15,5-4 4 1,-4 16 12-16,0-4 0 0,4 23-24 16,0-7 0-1,4 16-24-15,0-20 4 0,1 11-64 16,-1-7 4-16,-4 0-4 15,0-13 4-15,0 1-24 16,0-8 0-16,0 0 100 16,0-8 4-16</inkml:trace>
  <inkml:trace contextRef="#ctx0" brushRef="#br0" timeOffset="6641.0928">20419 2743 292 0,'-9'4'160'0,"22"-16"-116"0,-13 8 4 15,14-4-16 1,-5 0 0-16,13-3-24 0,-4 3 0 16,22-4-8-16,-13 4 4 15,13-8-80-15,-8 0 4 16,8-4-72-16,-9 12 4 16,10-12 44-16,-10 8 4 15</inkml:trace>
  <inkml:trace contextRef="#ctx0" brushRef="#br0" timeOffset="7031.7392">21618 1717 172 0,'-4'-4'96'0,"-1"8"-36"16,5-4 0-16,-4 8-8 15,-1-4 4-15,1 31-4 16,-1-7 0-16,5 28-12 0,0-8 4 15,0 39-28-15,0-19 4 16,5 31-20-16,-1-11 4 16,1 7-16-16,-1-15 4 15,1 0-72-15,-1-17 4 16,-4-3-32-16,0-4 0 16,0-32-12-16,0-5 4 15,5-15 72-15,-5 0 0 16</inkml:trace>
  <inkml:trace contextRef="#ctx0" brushRef="#br0" timeOffset="7406.7667">21735 2027 304 0,'-5'-16'164'0,"-26"8"-124"0,22 4 4 0,-9 0-40 16,0 0 0-16,-9 4 4 15,5 0 4-15,-14 12-4 16,0-4 0-16,5 12 0 16,4-4 0-16,5 8-16 15,4-4 4-15,9 0 4 16,4-1 0-16,19 1 0 16,-5 4 0-16,22 0-4 15,-4-4 4-15,13 12 4 16,-4-8 0-16,4 8 0 15,-8-5 4-15,-14 5 0 16,-5-8 4-16,-22 16-12 16,0-8 4-16,-18-12-4 0,5-4 0 15,-5-4-48-15,5-5 0 16,-10-7-92-16,10 0 0 16,8-7 32-16,1-1 4 15,4-4 80-15,0 0 4 16</inkml:trace>
  <inkml:trace contextRef="#ctx0" brushRef="#br0" timeOffset="8031.8103">19922 3476 280 0,'22'-24'156'0,"-13"28"-108"0,-9-4 4 0,0 8-32 16,0 0 4-16,-4 19-16 15,4-3 4-15,-5 28-4 16,1-12 0-16,-1 24-4 15,1-13 0-15,4 9-4 16,0-12 4-16,18-8 0 16,-5-9 0-16,23-11-8 15,-5-4 4-15,23-16-88 16,-9 0 4-16,13-8-32 16,-13 4 4-16,4-4 0 15,-9 0 0-15,1 4 108 16,-6 0 4-16</inkml:trace>
  <inkml:trace contextRef="#ctx0" brushRef="#br0" timeOffset="8359.9633">20625 3575 260 0,'-23'-32'140'0,"19"-12"-100"0,-1 36 4 15,10-15-44-15,-1 3 4 16,14 0 12-16,-4 0 4 15,12 8-4-15,-3 0 4 16,13 8-8-16,-9 0 4 16,-1 20-12-16,-3 0 4 15,-14 16-4-15,0-4 4 0,-18 19-8 16,0-3 4-16,-14 8-4 16,5-12 0-1,5 7-4-15,0-7 4 0,13 0 4 16,0-4 0-16,13-12-4 15,0-4 0-15,23-12-56 16,-9-4 4-16,27-8-64 16,-14 0 4-16,9-4 4 15,-8 0 0-15,8 4 76 16,-9 0 0-16</inkml:trace>
  <inkml:trace contextRef="#ctx0" brushRef="#br0" timeOffset="8578.726">21762 3324 312 0,'4'-8'172'0,"-4"28"-136"0,0-20 4 15,4 24-4-15,1-4 4 16,8 32-16-16,1-8 0 16,-1 19-24-16,-4-7 0 15,0 12-16-15,0-13 0 16,5 5-124-16,-6-8 0 15,1-16 4-15,0-9 4 16,0-15 84-16,0 0 0 16</inkml:trace>
  <inkml:trace contextRef="#ctx0" brushRef="#br0" timeOffset="8953.749">21985 3432 260 0,'5'-28'140'0,"-5"12"-72"15,0 16 0 1,-18-8-36 0,0 0 0-16,-27 8-8 15,5 0 0-15,-9 16-16 16,8-4 0-16,1 12-4 15,9-4 0-15,8 4-4 16,1-4 0-16,22-1-4 16,0 1 0-16,31 12 4 0,-4-8 0 15,9 4 0-15,-5-4 4 16,1 8 4 0,-5-5 0-16,-5 5 28 0,-4-4 4 15,-18 8-40-15,0-8 4 16,-23-4-4-16,6-4 0 15,-15-4-112-15,5-5 4 16,-8-7-88-16,3 0 0 16,-17 4 128-16,9-4 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9:42:33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7488 6759 136 0,'5'-4'76'0,"-10"0"-44"16,5 4 0-16,-4-8-20 0,-1 4 4 15,-4-4-8 1,5 4 4-16,-5-4-4 0,0 0 0 16,-9 4 0-16,5 0 0 15,-10 0-4-15,5 0 0 16,-13 4 0-16,9 0 0 15,-10 0-4-15,5 0 0 16,-8 4 4-16,3-4 4 16,-12 4-4-16,8 0 0 15,-13 0-8-15,4 0 4 16,-13-4 0-16,13 0 4 16,-9 0-4-16,9 0 0 0,-8-4-4 15,8 0 4-15,-13 0 0 16,13 0 4-16,-4 4-4 15,4 0 0-15,-4 0 0 16,8 0 0-16,-8 0 4 16,9 0 0-16,-9 0-8 15,13 0 0-15,-4 0 0 16,4 0 4-16,5 8 12 16,4 0 0-16,0 0-8 15,4 0 0-15,-3 4-4 16,3 0 4-16,-4 8-8 15,0 0 4-15,1-1 4 16,3-3 0-16,1 4 0 16,4-4 0-16,0 8-4 0,0-4 4 15,0 12 0-15,5-4 0 16,-5 7-8-16,4-3 4 16,1 0 0-16,0-4 0 15,4 4 0-15,0-8 4 16,4 4-4-16,1-8 0 15,-1 3 4-15,1-3 0 16,-1 4 0-16,1-4 0 16,-1-8 4-16,1 0 0 15,-1 4-12-15,1-4 4 16,8-8-4-16,-4 0 4 0,14 0 0 16,-5 0 0-16,13 0 0 15,-4 0 0-15,18 4 0 16,-9-4 4-16,18 8-8 15,-10-4 4-15,15 3 4 16,-6-3 4-16,19 4-16 16,-14-4 4-16,18-4 4 15,-13 0 4-15,18 0-8 16,-10 0 4-16,14 0 0 16,-13 0 4-16,13-4-8 15,-13 0 4-15,22 4-4 16,-18-4 0-16,0 4 4 15,-13 0 4-15,0 0-4 16,-5 0 4-16,-4 0-8 16,-10 4 0-16,1-4 4 15,-4 0 0-15,3 4-4 0,-3 0 4 16,8-4-4-16,-9 0 4 16,10 0-4-16,-1 0 4 15,-4 4 0-15,-5-4 4 16,-4 0-4-16,-5 0 0 15,-4 0 4-15,0 0 0 16,0-4-4-16,-5 0 0 16,1-4 0-16,-5 0 0 15,9-4 0-15,-5 0 4 16,0-4-4-16,-4 0 4 16,-4-16 0-16,-1 8 0 15,-4-12 0-15,0 4 0 0,5-11 0 16,-5 7 0-16,4-16-4 15,1 4 4-15,-1-3 4 16,1 7 0-16,-1-4-8 16,1 8 4-16,-5 4 0 15,0 0 0-15,0 1 0 16,0 7 4-16,0 0-4 16,0 4 4-16,0 4-4 15,0 0 0-15,0 4-8 16,0 4 0-16,4 0 4 15,1 0 4-15,-1-4-4 16,1 4 4-16,-5 0 4 16,0 1 4-16,-5-1-16 15,5 4 4-15,-9-8 0 0,0 8 4 16,-18 0 4-16,5 0 0 16,-18 0 0-16,8 0 0 15,-21 4-8-15,8 0 0 16,-22 0 0-16,9 0 4 15,-19-4-76-15,15 4 0 16,8 4-100-16,9 0 4 16</inkml:trace>
  <inkml:trace contextRef="#ctx0" brushRef="#br0" timeOffset="48484.0778">22402 8470 132 0,'17'0'76'0,"-3"-12"-32"0,-14 12 4 0,0-8-20 16,0 0 0-16,0-4 4 16,0 4 0-16,-5-8-28 15,1 4 4-15,-9 4-4 0,-1 0 4 16,-8 12-8-16,-1 0 0 15,-8 8 0-15,4 4 0 16,-9 4 4-16,1 0 0 16,-1 12-8-16,9-8 0 15,0 16 4-15,5-9 0 16,4 13 0-16,0-4 0 16,13 8 4-16,1-8 0 15,17-1-4-15,1-7 4 16,13-4 0-16,-5 0 0 15,9-16-4-15,-8-4 0 0,8-20 8 16,-4 4 0-16,-5-16-4 16,1 8 0-16,-10-8 0 15,-4 4 0-15,-13 4-4 16,4 4 4-16,-27 5-20 16,4-1 4-16,-13 8-72 15,10 0 4-15,3 0-40 16,5 0 0-16,18-8 92 15,0 0 0-15</inkml:trace>
  <inkml:trace contextRef="#ctx0" brushRef="#br0" timeOffset="48796.6003">22746 8470 212 0,'0'-8'120'0,"9"4"-56"0,-9 4 4 16,0-4-40-16,0 4 0 15,5 0-16-15,-5 0 4 16,0 8 0-16,0-4 0 16,-9 16-12-16,0-4 4 15,4 12-8-15,1-8 0 16,4 7-4-16,0-7 4 15,9 0 0-15,0-4 4 0,9-4-60 16,-1-4 4-16,6-8-40 16,-5 0 0-16,4-8-20 15,-4 0 0-15,4 4 76 16,1 0 4-16</inkml:trace>
  <inkml:trace contextRef="#ctx0" brushRef="#br0" timeOffset="49046.6164">23122 8430 212 0,'-9'-12'116'0,"-4"12"-72"15,13 0 0-15,-9 8-24 16,4-4 4-16,-4 12 4 16,0 0 4-16,-4 20 8 15,4-8 0-15,-4 19-36 16,4-7 0-16,0 8-4 0,4-8 0 15,1 4-36-15,-1-5 0 16,1-7-52-16,-1-4 0 16,1-20-20-16,-1 0 4 15,10-12 32-15,-1 0 4 16</inkml:trace>
  <inkml:trace contextRef="#ctx0" brushRef="#br0" timeOffset="49249.755">23431 8470 244 0,'18'0'132'0,"-45"32"-100"0,23-28 4 0,-10 16-24 16,5-4 0-16,-4 19-12 16,4-7 0-16,0 16 0 15,4-12 0-15,5 4-84 16,0-8 0-16,5-9-56 15,-1-3 4-15,10-16 128 16,-1 0 0-16</inkml:trace>
  <inkml:trace contextRef="#ctx0" brushRef="#br0" timeOffset="49640.4079">23391 8355 240 0,'0'-8'132'0,"40"4"-72"16,-36 0 4-16,14 0-52 0,-4 0 0 15,22 0-16-15,-10 0 4 16,10 4 0-16,-4 0 4 16,-1 8 0-16,0 0 0 15,-13 4 0-15,-4-4 0 16,-10 11 4-16,1-3 4 16,-14 12-12-16,4-8 0 15,-8 0 8-15,-1-4 4 16,1 0-24-16,-5 0 4 15,4 0 8-15,6 0 0 16,8 0-4-16,0-5 0 16,8 1 4-16,1 0 4 0,14 0-8 15,-10 0 0-15,14 4 4 16,-5 4 0-16,-4 4 4 16,-4-4 4-16,-14 20 12 15,0-9 0-15,-32 13 12 16,6-8 4-16,-19 8-32 15,0-12 0-15,5-12-140 16,4-5 0-16,27-30-16 16,0-1 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9:43:56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16158 4701 192 0,'-14'-8'108'0,"14"16"-76"16,0-8 4-16,-4 12-8 15,-1-8 4-15,5 16-8 16,0-4 0-16,0 24 0 16,0-8 0-16,5 23-16 15,-1-11 0-15,1 20-4 0,-1-12 4 16,-4-1-8-16,0-7 4 15,-4 0-64-15,4-8 0 16,0-16-48-16,0-1 4 16,4-11-4-16,-4 0 4 15</inkml:trace>
  <inkml:trace contextRef="#ctx0" brushRef="#br0" timeOffset="453.1567">16109 4630 148 0,'-18'-24'84'16,"4"12"-36"-16,14 12 4 0,-9-4-32 16,-4 4 0-16,-9 0-8 15,-1 0 0-15,-8 8 8 16,4 0 4-16,-9 16-12 15,9-4 4-15,-9 15-8 16,5-3 0-16,-5 24-4 16,10-8 0-16,8 27-4 15,4-11 0-15,19 12 4 16,-5-13 0-16,27 13-8 16,-5-16 0-16,27-9 8 15,-9-11 0-15,36-12 4 16,-13-8 0-16,18-20-8 15,-19 0 4-15,6-20 0 0,-15 4 4 16,-8-28-4-16,-5 8 4 16,-17-27 8-16,-5 7 4 15,-27-20-8-15,-27 5 0 16,-9 3-12-16,-9 12 0 16,-13 5-24-16,5 3 4 15,3 4-44-15,1-4 4 16,13 9-48-16,10 11 0 15,12 4 4-15,1 0 0 16</inkml:trace>
  <inkml:trace contextRef="#ctx0" brushRef="#br0" timeOffset="4492.2804">15871 6838 148 0,'-18'0'84'0,"14"-35"-48"16,4 27 0-16,0-4-12 16,4 4 0-16,5-4-4 15,5-4 0-15,4 0 16 16,9-4 4-16,4 4-16 16,-4 4 0-16,18 0-12 15,-14 4 0-15,5 12-12 16,-5 0 4-16,-18 20-4 0,1-4 0 15,-14 16-4-15,0-4 0 16,-14 19-4-16,6-11 4 16,-10 8 8-16,0 0 0 15,4-5-4-15,1 1 0 16,8-12-4-16,5-4 0 16,9-4 8-16,0-4 0 15,14-8-4-15,-5-4 0 16,26-4-32-16,-8 0 0 15,4-4-52-15,-4 0 4 16,0-8-8-16,-5 4 0 0,5-8 28 16,-9 4 0-16</inkml:trace>
  <inkml:trace contextRef="#ctx0" brushRef="#br0" timeOffset="4898.5645">16198 6424 208 0,'-58'-23'112'0,"-14"19"-80"16,59 0 4-16,-27 12-16 15,8 0 0-15,-17 11-16 16,9-3 4-16,-18 28 8 0,8-8 0 15,-12 32-8-15,8-17 0 16,14 29 4-16,8-16 4 16,28 27 0-1,17 1 4-15,19-1-4 16,17-11 0-16,9-9-8 0,-9-11 0 16,50-16 8-16,-23-8 0 15,40-32-4-15,-26 0 0 16,13-48 16-16,-14 8 0 15,1-40-20-15,-19 21 0 16,-21-65-8-16,-10 21 4 16,-36-24-4-16,1 23 0 0,-72 8-28 15,13 17 0-15,-62 23-128 16,17 12 0-16,-22 32 40 16,23 0 0-16</inkml:trace>
  <inkml:trace contextRef="#ctx0" brushRef="#br0" timeOffset="18156.3332">16033 9190 220 0,'0'8'124'0,"26"-16"-100"16,-26 4 4-16,18 0-12 15,-4 0 4-15,13 4-8 16,-5 0 0-16,9 8 4 16,-4-4 4-16,-13 8-16 15,-5 0 0-15,-18 4-4 16,4 0 4-16,-13 4-4 16,5-4 4-16,-5 0-8 15,4 0 4-15,1 0-4 16,0 0 4-16,4-1-4 0,0-3 4 15,0 0 0-15,4 0 4 16,10 0-4-16,-1-4 0 16,19 0-4-16,-6-4 0 15,24 4 4-15,-5 0 0 16,-5 8 4-16,-4-4 0 16,-5 12 0-16,-4-4 0 15,-31 15 28-15,4 1 4 16,-18 4-28-16,4-8 4 15,-12 0-8-15,3-8 4 16,-4-4-12-16,5-1 4 0,0-15-16 16,4 0 4-16,-4-16-88 15,8 1 4-15,1-9-28 16,-1 4 0-16,6-12 64 16,-1 4 0-1</inkml:trace>
  <inkml:trace contextRef="#ctx0" brushRef="#br0" timeOffset="18562.6116">16216 8928 244 0,'-49'-36'132'0,"-14"12"-96"15,50 20 4-15,-19 0-24 16,6 0 4-16,-28 12 0 0,14-4 0 15,-23 32-12-15,9-12 0 16,-17 31-4-16,12-11 0 16,-3 28-8-16,17-9 0 15,14 37 4-15,8-16 4 16,32 23-8-16,0-19 4 16,36 11 4-16,-9-19 0 15,40 3 16-15,-18-19 0 16,45-8 8-16,-18-9 0 15,27-19-4-15,-23-4 0 16,5-36-12-16,-18 0 4 0,-4-51-4 16,-18 11 4-16,-18-40-4 15,-10 21 0-15,-39-13-12 16,4 12 4-16,-63-7-28 16,10 15 0-16,-37 0-64 15,19 9 4-15,-14-13-44 16,13 12 4-16,19-7 40 15,8 7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9:44:36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15889 4733 244 0,'0'-16'136'0,"9"12"-88"0,-9 4 0 16,0 0-16-16,0 0 0 15,5 12-24-15,-1-4 0 16,5 16 8-16,0-4 4 16,5 24-16-16,-6-9 4 0,1 21-4 15,-4-8 4 1,-1 4-28-16,-4-9 4 0,0-3-48 16,0-8 4-16,5-12-60 15,-1-4 4-15,5-12 12 16,-4-4 0-16</inkml:trace>
  <inkml:trace contextRef="#ctx0" brushRef="#br0" timeOffset="406.2764">15925 4673 176 0,'-13'-35'100'0,"-5"7"-60"16,13 24 4-16,-4-4-4 15,5 0 4-15,-14 8-28 16,5 0 0-16,-23 8-12 0,9 0 0 16,-22 20 0-16,8-4 0 15,-3 15-8-15,8 1 0 16,9 24 4-16,5-12 0 16,22 15 0-16,0-7 0 15,22 4 0 1,-4-13 0-16,22 1 0 0,-4-4 0 15,18-16 4-15,-10-9 4 16,15-23 4-16,-10 0 0 16,-4-19 0-16,-5 3 4 15,-18-44 8-15,-4 16 0 16,-18-15 0-16,0 11 4 0,-18-4-32 16,5 4 4-16,-14 8-60 15,5 9 4-15,4 7-68 16,0 4 0-16,9 12 24 15,0 0 0-15,-9 8 64 16,0 0 4-16</inkml:trace>
  <inkml:trace contextRef="#ctx0" brushRef="#br0" timeOffset="1031.3232">15804 6954 240 0,'-13'-4'132'0,"13"-12"-84"0,0 16 0 0,4-8-28 15,1 0 4-15,13-8 12 16,0 4 0-16,13-8-20 16,-9 4 0-16,10 0-8 15,-6 4 0-15,1 4-4 16,-4 4 4-16,-5 16-8 16,0-4 4-16,-18 20-8 15,0-4 0-15,-18 16 0 16,4-8 4-16,-4 12-4 15,5-5 4-15,-5 5-8 16,5-8 4-16,8 8 0 16,1-8 0-16,8-1 4 0,1-3 0 15,12-12 4-15,-3 0 0 16,17-20-8-16,1 0 0 16,8-4-52-16,-4 0 0 15,8-4-40-15,-8 0 4 16,0 0-16-16,-5 4 0 15,-8-16 64-15,-1 8 0 16</inkml:trace>
  <inkml:trace contextRef="#ctx0" brushRef="#br0" timeOffset="1421.9735">16171 6767 212 0,'-31'-48'116'15,"-5"0"-84"-15,27 40 0 0,-9-12-8 16,5 4 0-16,-10 4-8 16,-3 1 4-16,-10 22-16 15,4-3 4-15,-17 24-4 16,9-4 0-16,-5 20-4 16,5-8 0-16,13 31 0 15,5-15 4-15,22 28 4 16,0-13 0-16,27 13 4 15,-5-17 0-15,23 9 12 16,-10-16 0-16,33-16-8 16,-10-9 0-16,36-27 0 15,-23 0 4-15,14-40-8 0,-13 5 4 16,4-41-4-16,-18 8 0 16,-13-35-8-16,-9 15 4 15,-27-23-4-15,0 23 4 16,-32 4-8-16,1 13 0 15,-36 11-96-15,13 8 0 16,-22 8-76-16,13 9 4 16,10-9 128-16,3 8 4 15</inkml:trace>
  <inkml:trace contextRef="#ctx0" brushRef="#br0" timeOffset="18374.0155">15988 9405 208 0,'0'-24'116'0,"22"0"-84"0,-22 20 4 0,18-3-12 16,-5-5 4-16,5 4-12 15,-4 4 0-15,4 4-12 16,-5 0 4-16,1 0-8 16,-1 0 4-16,0 4 0 15,-4 0 0-15,-4 12-8 16,-1-9 4-16,-13 13 0 15,0-4 4-15,-8 12-8 16,-1-4 4-16,-5 4 0 16,5-4 4-16,5 0-8 15,4-4 4-15,4-5-12 0,5-3 0 16,5 8 8-16,-1-4 4 16,5 0 0-16,0-4 0 15,0 8 0-15,0 0 4 16,0 8-4-16,0-4 0 15,-9 3 4-15,0-3 0 16,-13 8 8-16,-1-8 4 16,-17 4-12-16,0-4 4 15,-10 0-8-15,6-4 0 16,-10-12 0-16,9-1 0 16,-4-10-68-16,4-1 0 0,0 0-48 15,9 0 0-15,14-4 44 16,-1 4 4-16</inkml:trace>
  <inkml:trace contextRef="#ctx0" brushRef="#br0" timeOffset="18811.548">16194 9346 188 0,'-27'-28'104'0,"4"-12"-72"16,19 32 4-16,-9-16-4 15,-1 4 4-15,-8 0-24 16,4 4 0-16,-18 8-4 16,5 0 4-16,-14 24-8 15,5-4 0-15,-19 24-4 16,10-8 4-16,-13 36-8 0,8-9 0 16,0 37 4-1,14-17 0-15,22 25 0 0,0-24 0 16,31 15 0-16,1-19 0 15,35-5 4-15,-4-11 4 16,31-12 8-16,-18-12 4 16,41-28 4-16,-19 0 4 15,23-32-16-15,-22 4 0 16,-1-56 0-16,-17 21 4 16,-5-45-8-16,-18 17 4 0,-22-17-8 15,-4 17 0-15,-41 7-8 16,4 12 4-16,-39 13-20 15,13 11 0-15,-19 12-88 16,15 4 0-16,-5 16-20 16,8 4 0-16,6 20 60 15,-1-4 4-15</inkml:trace>
  <inkml:trace contextRef="#ctx0" brushRef="#br0" timeOffset="26447.0533">16050 11976 216 0,'-4'-8'120'0,"8"4"-72"16,-4 4 4-16,0 0-28 15,0 0 0-15,0 8-16 16,0-4 4-16,-4 20-12 16,-1-4 4-16,1 20-4 15,0-5 0-15,-1 17 0 0,1-12 4 16,8-4-4-16,-4-4 0 15,13-8 0-15,1-5 0 16,8-15-64-16,-4 0 0 16,9-8-36-16,-5 0 4 15,10-4 8-15,-5 0 0 16</inkml:trace>
  <inkml:trace contextRef="#ctx0" brushRef="#br0" timeOffset="26697.0708">16404 12040 216 0,'0'-20'120'0,"-4"12"-80"0,4 8 4 0,0 0-16 15,0 0 4-15,-5 16-4 16,1-4 0-16,-1 28 4 16,1-9 4-16,-23 37-32 15,9-16 4-15,-4 23-12 16,4-11 4-16,4 0-8 15,1-13 4-15,4-3-76 16,0-8 4-16,4-8-36 16,1-8 0-16,8-20 36 15,1 0 0-15,17-20 48 16,-4 4 0-16</inkml:trace>
  <inkml:trace contextRef="#ctx0" brushRef="#br0" timeOffset="27181.4821">16297 11821 132 0,'-76'-20'76'0,"31"-4"-28"0,36 20 0 16,-14-4-12-16,6 0 0 16,-6 4 4-16,5 0 0 15,-13 12-24-15,4-4 0 16,-13 24-4-16,13-4 0 15,-9 32-4-15,5-9 0 16,-5 33-8-16,5-12 4 0,4 31-4 16,4-23 0-16,14 23 0 15,1-15 0-15,16 19-4 16,1-15 0-16,18 7 0 16,-9-15 4-16,27-4-4 15,-9-17 0-15,40-15 8 16,-14-8 0-16,19-28-4 15,-18-4 0-15,8-32 28 16,-12 8 0-16,-1-32-20 16,-14 12 0-16,-3-39 8 15,-10 15 4-15,-4-23 0 16,-9 11 0-16,-14-8-4 16,-4 17 0-16,-27 3-12 15,5 8 0-15,-36 9-4 16,13 11 0-16,-22 0-12 0,18 8 0 15,-5 0-24-15,14 0 4 16,-1 5-44-16,6 3 4 16,8 4-56-16,4 4 0 15,10 8 72-15,0 4 0 16</inkml:trace>
  <inkml:trace contextRef="#ctx0" brushRef="#br0" timeOffset="49491.5634">16368 17675 200 0,'-22'-4'108'0,"26"-4"-48"0,-8 4 4 15,4 4-48-15,0-12 4 16,0 4-12-16,0 0 0 15,-9 0-4-15,-9 4 0 16,0 4 4-16,-4 4 0 16,-5 4 4-16,0 0 4 15,0 4 12-15,0 8 0 0,5-4-28 16,4 0 4-16,0 0-4 16,0 0 0-16,5 3-4 15,-1 5 4-15,1 0-4 16,4-4 4-16,0 0 0 15,5-4 4-15,-1 0-8 16,5-4 4-16,5-4 0 16,-1 4 0-16,9-8 0 15,-4 0 0-15,9-4 0 16,0 0 4-16,9 0-8 16,-5 0 0-16,10 4 4 15,-5 0 4-15,-1 8-4 16,-3-4 0-16,-19 15 4 15,1-3 0-15,-19 12 0 16,5-4 0-16,-13 4 0 0,4-8 0 16,-9-4-16-16,5 0 0 15,4-13-92-15,0 1 0 16,5-16-16-16,4 4 4 16,4-3 48-16,1-5 4 15</inkml:trace>
  <inkml:trace contextRef="#ctx0" brushRef="#br0" timeOffset="49725.953">16033 17846 280 0,'-23'-4'152'0,"37"-8"-96"0,-14 12 0 0,17-12-28 16,-3 4 4-16,31-12-16 15,-10 4 0-15,24-4-8 16,-15 5 4-16,15-5-12 15,-10 4 4-15,5-8-20 16,-14 0 0-16,-9 8-60 16,-4 0 0-16,-9 0-12 15,0 0 0-15,-5 0-8 16,-4 4 0-16,0 1 48 16,0 3 0-16</inkml:trace>
  <inkml:trace contextRef="#ctx0" brushRef="#br0" timeOffset="50085.355">16332 17508 204 0,'-85'0'112'0,"27"8"-80"16,49-8 0-16,-22 8 0 0,9-4 0 15,-19 20-16-15,10-5 4 16,-18 25-16-16,13-8 4 16,-13 24-4-16,8-13 0 15,6 25-4-15,8-12 4 16,13 23 0-16,1-19 0 15,31 16 12-15,-5-13 0 16,36-11 8-16,-8-12 4 16,44 0-8-16,-14-9 4 15,23-23-4-15,-18 0 4 16,9-44-8-16,-13 13 4 16,0-41 0-16,-14 12 4 0,-4-39-16 15,-10 15 4-15,-21-32-8 16,-5 17 4-16,-27-1-8 15,0 17 0-15,-36 3-8 16,9 12 4-16,-44 24-56 16,17 5 0-16,-13 19-48 15,13 0 4-15,14 16-48 16,9 0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2T19:53:02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15034 3296 192 0,'-17'-15'108'0,"25"7"-72"0,-8 8 4 16,0 0-8-16,0 0 4 15,0 20-20-15,0-1 0 16,-4 29-4-16,0-8 0 16,-5 24-12-16,4-13 4 0,1 25-4 15,-1-16 4-15,5 11-4 16,0-7 4-16,9 0-8 16,-4-13 4-16,12 5 0 15,1-8 4-15,14-16-4 16,-10-12 4-16,14-12-40 15,-5 0 0-15,5-8-64 16,-5 0 4-16,5-4-20 16,-9 0 0-16,27-4 112 15,-14 0 0-15</inkml:trace>
  <inkml:trace contextRef="#ctx0" brushRef="#br0" timeOffset="312.5231">15853 3834 184 0,'14'-16'104'0,"-10"-4"-60"16,-4 20 0-16,0-8-16 0,0-4 0 16,-9 8-28-16,0 0 0 15,-8 4 0-15,-1 0 4 16,-5 8-8-16,1 4 4 16,4 8 0-16,0-4 4 15,14 12 0-15,4-4 4 16,13-1-4-16,-4-3 4 15,18-4 4-15,-5 0 4 16,5-8-8-16,-5-4 0 16,-4-12 0-16,-4 4 0 15,-14-16-8-15,0 4 4 16,-14-4-12-16,5 1 4 0,-13 3-68 16,4 4 0-16,0 4-36 15,5 4 0-15,13 4 36 16,0 0 0-16</inkml:trace>
  <inkml:trace contextRef="#ctx0" brushRef="#br0" timeOffset="593.7921">16221 3758 252 0,'-14'0'136'0,"-13"0"-104"0,23 0 4 0,-10 4-36 15,5-4 0-15,-4 8-4 16,0 0 4-16,4 12-4 15,0-8 4-15,9 4 0 16,0-4 4-16,13 0-4 16,0-4 4-16,10-8 12 0,-5 0 0 15,0-12-8-15,-5 4 0 16,-17-4-4-16,4 0 4 16,-18-4-32-16,0 4 4 15,-9-12-48-15,5 8 0 16,4 4-12-16,4 4 0 15,19 12-4-15,-1 0 0 16</inkml:trace>
  <inkml:trace contextRef="#ctx0" brushRef="#br0" timeOffset="765.6772">16507 3730 212 0,'9'4'120'0,"-18"16"-96"0,4-20 0 15,1 20-8-15,4 0 4 0,-4 20-4 16,-1-4 4-16,5 27-20 15,0-11 0-15,5 12 0 16,-1-13 4-16,5 1-64 16,-5-8 0-16,1-12-36 15,-1-4 4-15,-8-20 20 16,-1-4 4-16</inkml:trace>
  <inkml:trace contextRef="#ctx0" brushRef="#br0" timeOffset="1015.6984">16359 3690 228 0,'-4'-55'124'0,"31"35"-68"16,-27 16 4-16,13 0-36 16,-4 0 4-16,13 4-12 0,-4 0 0 15,9 4 8-15,-4 0 0 16,3 12-12-16,-3 0 4 16,-14 8-12-16,0-5 4 15,-18 5-8-15,0-4 4 16,-14 4 0-16,5-4 0 15,-13 0-56-15,4-8 4 16,9-8-72-16,5-4 4 16,17-4 0-16,1 0 4 15,13 0 72-15,0 0 0 16</inkml:trace>
  <inkml:trace contextRef="#ctx0" brushRef="#br0" timeOffset="1156.3313">17156 3507 316 0,'-5'-8'176'16,"5"0"-164"-16,0 8 0 0,-4-7-84 15,0 3 0-15,4 4-52 16,0 0 0-16,8 4 64 16,-3 0 0-16</inkml:trace>
  <inkml:trace contextRef="#ctx0" brushRef="#br0" timeOffset="1281.3433">17268 3694 304 0,'-5'32'168'0,"5"-28"-140"0,0-4 4 0,0 0-48 15,0 0 0-15,0-8-132 16,0 4 4-16,9 0 40 16,-4 0 4-16</inkml:trace>
  <inkml:trace contextRef="#ctx0" brushRef="#br0" timeOffset="1922.0091">17384 4745 188 0,'9'-4'104'0,"54"-16"-60"0,-54 16 0 15,36-12 0-15,-10 8 0 16,59-4-12-16,-18 4 0 0,68 0-8 15,-32 1 4-15,71 3-24 16,-40 0 4-16,41-4-4 16,-41 0 0-16,32-4-44 15,-41 4 0-15,-4 0-40 16,-23 0 0-16,-22 0-4 16,-18 0 4-16,-22 4-20 15,-9 0 4-15</inkml:trace>
  <inkml:trace contextRef="#ctx0" brushRef="#br0" timeOffset="2281.4124">17474 5278 204 0,'-41'24'112'0,"28"-20"-80"0,13-4 0 15,0 0 12-15,0 0 0 16,27 0-4-16,-5 0 4 16,50-8 4-16,-9 0 0 15,66-8-36-15,-21 4 0 16,84-3-12-16,-40 3 4 0,68-8-4 15,-46 8 0-15,41 0-4 16,-54 0 4-16,-13 0-84 16,-23 4 4-16,-49 0-36 15,-13 0 4-15,-36 4 20 16,-5 0 0-16,-35 4 44 16,4 0 4-16</inkml:trace>
  <inkml:trace contextRef="#ctx0" brushRef="#br0" timeOffset="2593.9335">17496 5951 136 0,'-18'8'76'0,"36"-24"-16"0,-18 12 4 16,14 0-16-16,-1 0 4 16,32-4 16-16,-5 0 0 31,170-16-24-31,-49 4 0 16,72-8-48-16,-58 9 4 15,44-1-24-15,-49 8 4 16,-4-4-72-16,-41 4 4 0,-31 0-44 15,-22 4 0 1,-54-4 52-16,0 4 4 0</inkml:trace>
  <inkml:trace contextRef="#ctx0" brushRef="#br0" timeOffset="2875.1993">17331 6504 216 0,'0'24'120'0,"40"-20"-32"16,-36-4 0-16,37-8-16 15,-10 4 4-15,72-8-44 0,-23 4 4 16,86-8-16-16,-41 4 0 15,90 0-16-15,-49 0 0 16,58 4-80-16,-54 0 4 16,44 0-172-16,-48 4 0 15,27-7 212-15,-46 3 0 16</inkml:trace>
  <inkml:trace contextRef="#ctx0" brushRef="#br0" timeOffset="3985.8633">17805 7005 180 0,'-18'0'100'0,"14"8"-72"0,4-8 4 0,-5 16-20 16,5-8 0-16,5 16 16 16,-1-4 4-16,9 24 4 15,1-8 4-15,4 19 0 16,0-3 4-16,-5 8-36 16,1-8 4-16,-23-1-4 0,0-7 4 15,-14 0-48-15,1-8 4 16,-14-12-60-16,0-5 4 15,-4-26 0-15,4 3 0 16,0-20-8-16,10 4 0 16</inkml:trace>
  <inkml:trace contextRef="#ctx0" brushRef="#br0" timeOffset="4079.6211">17621 6958 148 0,'18'-40'80'0,"9"0"-44"0,-22 32 4 0,-1 0-52 16,1 4 4-16,-1 4-132 15,1 0 4-15</inkml:trace>
  <inkml:trace contextRef="#ctx0" brushRef="#br0" timeOffset="4423.3944">18065 6986 252 0,'22'0'140'0,"-9"12"-116"16,-13-12 0-16,0 7-20 16,0-3 4-16,0 12-4 15,0-4 4-15,0 0-4 16,0 0 0-16,0-4-4 16,0 0 4-16,0-8 0 15,0 0 0-15,5-12 12 0,-1 4 0 16,5-8 0-16,0 0 4 15,9-7-4 1,-4 7 0-16,3 4 4 0,1 0 0 16,0 12-16-16,-4 0 0 15,-1 8-8-15,1 0 4 16,-1 8-108-16,0-5 4 16,5 9-24-16,-4-8 0 15,4-4 52-15,-5 0 0 16</inkml:trace>
  <inkml:trace contextRef="#ctx0" brushRef="#br0" timeOffset="4704.662">18490 7057 208 0,'13'0'116'0,"14"-8"-64"0,-27 4 0 0,9-4-44 16,0 0 4-16,4-8 4 16,-4 5 0-16,5-5 4 15,-1 4 0-15,-13 0-8 16,0 0 0-16,-4 0-4 15,4 4 0-15,-9 4 16 16,0 0 0-16,-5 8-12 16,5 0 4-16,0 12-4 15,0 0 4-15,14 4-4 16,-1 0 0-16,28-5-16 16,-5 1 4-16,13-16-132 0,-9 0 0 15,5-4-12-15,-5 0 0 16,-13 8 80-16,-4 0 4 15</inkml:trace>
  <inkml:trace contextRef="#ctx0" brushRef="#br0" timeOffset="5923.5015">17035 7165 104 0,'0'8'56'0,"0"8"-12"0,0-16 0 15,-4 4-16-15,-1 0 0 16,1 3-4-16,-1 1 4 16,-4 0-4-16,5 0 0 15,-10 4-4-15,5-4 0 31,-26 4 0-31,8-4 0 0,-14 0-8 16,10 0 4-16,-14-4-8 16,5-4 4-16,-18-4 12 15,13 0 0 1,-26-8-8-16,8-4 4 0,-13-8-4 16,13 4 0-16,-13-15-16 15,18 7 0-15,-14-16 4 16,14 8 0-16,-5-24-4 15,10 13 0-15,-6-33 0 16,10 16 4-16,0-27 0 16,9 19 4-16,8-27-8 15,6 23 4-15,3-27-4 16,5 15 4-16,14-31-8 16,-1 19 4-16,19-19-4 15,-5 19 0-15,18-15 0 16,-5 23 4-16,14-15 0 15,-5 23 0-15,5-19-8 16,-5 23 4-16,1-3-56 0,-10 11 4 16,-4 5-4-16,0 11 4 15,-9-8-40-15,0 16 0 16,4 1 24-16,-4 7 4 16,0 16 28-16,0 4 4 15</inkml:trace>
  <inkml:trace contextRef="#ctx0" brushRef="#br0" timeOffset="6220.3993">16189 4486 156 0,'-13'-35'84'0,"-10"31"-56"0,23 4 0 0,-18 8-24 16,5 0 0-16,-9 11 12 15,-1-3 4-15,-8 8-16 16,0-4 4-16,4 0-4 15,4-4 4-15,14-8-8 16,0 0 4-16,14-12 0 16,-1 0 4-16,10-8 16 15,-1 0 0-15,10-12-4 16,-1 4 0-16,-9 4 4 16,1 0 4-16,-5 0 0 15,0 9 4-15,0 14-28 16,-5-3 4-16,10 16-8 0,-5-4 4 15,17 4-196-15,-3-4 4 16,26 8 116-16,-9-4 0 16</inkml:trace>
  <inkml:trace contextRef="#ctx0" brushRef="#br0" timeOffset="6845.439">19098 6747 228 0,'0'-20'128'0,"5"16"-56"0,-5 4 0 15,0 4-56-15,0 0 4 16,4 16-16-16,-4-4 0 0,5 16 16 16,-1-9 4-16,5 13-16 15,5-8 0 1,-1 8 4-16,1-8 0 0,8 0-12 16,-4-4 0-16,0-9-20 15,0 5 4-15,0-12-104 16,-5 0 4-16,9-8-8 15,-4 0 0-15,18-4 72 16,-5 0 4-16</inkml:trace>
  <inkml:trace contextRef="#ctx0" brushRef="#br0" timeOffset="7095.4584">19627 6930 284 0,'-9'-8'156'0,"-32"4"-124"15,32 0 4-15,-9 4-32 16,5 0 0-16,-9 4 0 15,4 0 4-15,4 4-4 0,-4 0 0 16,18 0-4-16,0 0 0 16,18 0 4-16,-4-4 0 15,8 0 0-15,-4 0 4 16,4-8 0-16,-4 0 0 16,-13-4-36-16,-1 0 0 15,-13 0-64-15,0 0 4 16,-17 4-32-16,3 0 4 15,23 8 68-15,0 0 4 16</inkml:trace>
  <inkml:trace contextRef="#ctx0" brushRef="#br0" timeOffset="7345.4739">19801 6958 244 0,'-4'-4'136'0,"-10"4"-56"0,14 0 0 0,-9 0-72 15,0 0 0-15,0 0-8 16,0 0 0-16,5 4-4 15,-1 0 0-15,14 0 0 16,-4 0 4-16,13 0 0 16,0-4 4-16,4 0 8 15,0 0 4-15,-8-8-8 16,-1 4 0-16,-13-8-12 16,0 4 0-16,-18 0-28 15,-4 0 0-15,-5 0-52 16,5 0 4-16,4 4-4 15,4 0 0-15,19 4-8 16,-1 0 0-16</inkml:trace>
  <inkml:trace contextRef="#ctx0" brushRef="#br0" timeOffset="7736.1242">20016 6890 176 0,'27'0'96'0,"-9"0"-44"0,-18 0 4 16,9 0-32-16,-5 0 0 15,5 8 0-15,0 0 0 16,0 20 4-16,0-4 4 15,-5 23-24-15,1-3 0 16,-1 16-12-16,1-8 4 16,-1 3 16-16,1-7 0 0,-5-12-48 15,0-8 4 1,0-28 8-16,0 0 0 0,-5-24 16 16,1 4 0-16,-1-36 4 15,1 13 0-15,-1-25 8 16,5 12 4-16,0-15 8 15,0 15 4-15,9 0 8 16,0 8 4-16,9 17-24 16,-4 3 0-16,21 20 0 15,-8 0 0-15,5 16 0 16,-5 0 4-16,-10 16-8 16,-3-9 0-16,-19 5-8 15,1-4 0-15,-23 0-40 16,5-4 4-16,-10-4-92 15,5-4 0-15,10-4 8 16,-1 0 4-16,18-16 56 0,0 0 0 16</inkml:trace>
  <inkml:trace contextRef="#ctx0" brushRef="#br0" timeOffset="67577.2104">14247 8534 144 0,'0'28'80'0,"0"27"-44"0,0-47 4 0,0 28-36 15,0-12 4-15,0 28 0 16,0-9 0-16,0 17-8 16,0-8 4-16,4-8-24 15,1-5 0-15,4-11-84 16,0-4 4-16,-5-8 60 15,1-4 4-15</inkml:trace>
  <inkml:trace contextRef="#ctx0" brushRef="#br0" timeOffset="68108.5001">14153 8466 160 0,'4'0'88'0,"23"-4"-44"0,-27 0 0 0,18-4-32 15,-5 0 0-15,19-4 0 16,-5 0 4-16,31-4 12 16,-14 4 0-16,42 0-16 15,-19 1 0-15,36-9-8 16,-14 4 4-16,36-4-8 15,-22 4 4-15,63 0-4 16,-36 4 0-16,58-4 8 16,-45 4 4-16,72 0-8 15,-54 4 0-15,58 4-4 16,-53 0 0-16,58-4 4 16,-50 0 0-16,50 0-8 15,-45-3 0-15,40-1 8 16,-44 4 0-16,31-4-4 15,-45 4 4-15,40 0-4 0,-48 0 0 16,17-4 0-16,-32 4 4 16,10 0-4-16,-27 0 0 15,18-4 0-15,-27 4 4 16,17 0-4-16,-26 0 0 16,18 0 0-16,-18 0 0 15,4 4-4-15,-21 0 0 16,16 4-28-16,-25 0 0 15,-1 0-32-15,-14 0 0 16,1 0-20-16,-14 0 0 16,-4 8 4-16,-9 0 4 15</inkml:trace>
  <inkml:trace contextRef="#ctx0" brushRef="#br0" timeOffset="69483.5928">14265 9147 156 0,'-5'0'88'0,"10"0"-48"0,-5 0 4 0,4 0-28 15,1 0 0-15,17 0 12 16,-4 0 0-16,22-4-8 15,-4 0 0-15,31-4-8 16,-9 0 4-16,41-4-8 16,-14-4 0-16,40 4-4 15,-22 0 4-15,63 0-12 16,-41 0 4-16,67-8 0 16,-44 4 4-16,62-8-4 15,-48 4 4-15,52-7-8 16,-52 3 0-16,57 0 8 15,-54 0 4-15,68 0 4 16,-54 8 4-16,50-4-4 0,-50 4 4 16,49-8-12-16,-45 9 0 15,41-9-4-15,-54 4 4 16,45-4 0-16,-49 4 4 16,48 0-12-16,-48 0 4 15,40 4 0-15,-49 4 4 16,44 0-4-16,-49 4 0 15,32 0-4-15,-41 5 4 16,27-5 4-16,-40 4 0 16,35 4-8-16,-35 0 4 15,27-4 0-15,-36 0 0 16,22 0 0-16,-27 0 0 0,19 4-8 16,-28 0 0-16,23-4-8 15,-32 0 4-15,19 4 8 16,-19 0 4-16,5 0-4 15,-22 0 0-15,-1 0 8 16,-8 0 0-16,-14 0-8 16,-9 0 4-16,-4-4-4 15,-9 0 4-15,4 4 0 16,-9 0 4-16,1 0 0 16,-5 0 4-16,8-4-8 15,-12 4 0-15,4-4 8 16,-5 0 0-16,-4-8-8 15,-5 4 0-15,-4-12 0 16,0 4 4-16,0-12-4 16,0 0 4-16,5-27-8 15,-6 11 4-15,1-12-16 0,0 12 0 16,0-11 8-16,0 11 0 16,0 0 4-16,0 8 0 15,-4 0 4-15,-1 9 0 16,-8-5 0-16,-1 8 0 15,-4 4-4-15,0 0 4 16,0 4 0-16,0 0 4 16,-9 4-8-16,1 4 4 15,8 0 0-15,0 0 4 16,-18 4-4-16,4 1 0 0,-17-1 0 16,9 0 0-16,-32 0 0 15,14 0 0-15,-36 4 0 16,18 0 4-16,-54-8-8 15,27 4 4-15,-49 0 0 16,22 4 0-16,-54-4 4 16,37 0 0-16,-64 4-4 15,50 0 0-15,-58-4-4 16,44 4 4-16,-26 0 0 16,35 0 0-16,-9 8-24 15,32-4 4-15,-14 8-28 16,36-4 0-16,-4 7-40 15,27-3 0-15,3 12 20 16,15-4 4-16,17-8 28 16,5-4 0-16</inkml:trace>
  <inkml:trace contextRef="#ctx0" brushRef="#br0" timeOffset="70327.401">15106 8291 156 0,'-4'-4'84'0,"4"12"-48"16,0-8 4-16,0 12-28 15,0 0 0 1,9 36 28 0,-5-9 4-16,0 17-40 15,1-16 0-15,-5 4 0 0,0-5 0 16,-9 1-8 0,5-4 4-16,-5-8-52 0,0-4 0 15,4-4-28-15,1-4 4 16,13-12-4-16,-5-4 0 15</inkml:trace>
  <inkml:trace contextRef="#ctx0" brushRef="#br0" timeOffset="70608.6713">15786 8287 176 0,'14'0'96'0,"4"8"-56"0,-18-8 0 0,4 4-24 16,1 0 0-16,4 12 24 15,0 0 0-15,-1 12-20 16,1-5 4-16,5 25-16 16,-5-12 4-16,0 12-12 15,0-8 4-15,0 3-20 16,-5-7 0-16,5 0-52 15,-4-12 0-15,4-8-24 16,-1 0 0-16,6-16 8 16,-5 0 0-16</inkml:trace>
  <inkml:trace contextRef="#ctx0" brushRef="#br0" timeOffset="70843.0626">16583 8203 188 0,'-4'0'104'0,"8"4"-72"0,-4-4 4 16,5 12-8-16,-5 0 4 15,8 16-8-15,-3-4 4 16,4 16-4-16,0-4 0 16,4 19-16-16,-4-11 0 15,5 8-28-15,-1-8 4 0,1-1-68 16,-1-7 4-16,-4-4-40 15,4-8 4-15,5-12 72 16,-4 0 0-16</inkml:trace>
  <inkml:trace contextRef="#ctx0" brushRef="#br0" timeOffset="71077.459">17286 8164 228 0,'0'43'128'0,"0"1"-96"16,0-40 0-16,4 20-28 16,1-4 0-16,4 16-4 15,-5-8 4-15,5 15 0 16,0-3 4-16,4 4-36 0,-4-8 0 16,5 0-56-16,-5-9 0 15,13-7-20-15,1 0 0 16,8-20 100-16,-4 0 4 15</inkml:trace>
  <inkml:trace contextRef="#ctx0" brushRef="#br0" timeOffset="71249.3422">18024 8124 200 0,'5'4'108'0,"4"44"-68"0,-9-41 4 15,4 13-20-15,1-4 4 0,-1 20-28 16,1-4 4-16,-1 8-12 15,1-4 0-15,3 7-52 16,1-3 0-16,9-4-12 16,-4-4 4-16,4-12-16 15,-5-4 4-15</inkml:trace>
  <inkml:trace contextRef="#ctx0" brushRef="#br0" timeOffset="71483.7317">18821 7897 160 0,'36'-20'88'0,"-32"36"-28"16,-4-16 0-16,0 12-24 15,0-4 0-15,5 20-16 16,-5 0 4-16,13 31-20 16,-4-11 0-16,5 12 0 15,-6-5 0-15,6 1-44 16,-5-12 0-16,4 0-48 0,1-8 0 15,4-9-4-15,-1 1 4 16,6-12 56-16,-5-4 4 16</inkml:trace>
  <inkml:trace contextRef="#ctx0" brushRef="#br0" timeOffset="71671.2467">19707 7921 212 0,'23'16'120'0,"-10"24"-68"0,-13-36 4 0,9 27-48 16,0-3 0 0,0 24-4-16,0-8 0 0,-5 15-8 15,1-11 0-15,8 4-72 16,-4-8 0 0,-4-5-36-16,-1-3 4 0,14-8 68 15,-5-4 4-15</inkml:trace>
  <inkml:trace contextRef="#ctx0" brushRef="#br0" timeOffset="71890.0094">20338 7734 200 0,'14'40'108'0,"-1"23"-92"0,-13-55 4 15,9 28-20-15,0-8 0 16,4 44 4-16,1-17 4 15,-5 17-4-15,0-12 4 16,0-1-40 0,-5-11 0-16,5-8-48 0,0-8 0 15,13-12 12-15,1-5 0 16</inkml:trace>
  <inkml:trace contextRef="#ctx0" brushRef="#br0" timeOffset="72061.8983">21023 7710 204 0,'13'16'112'0,"10"36"-60"0,-23-48 4 0,9 27-56 15,0-3 0-15,13 36 4 16,-4-4 4-16,0 15-40 16,0-15 4-16,0 4-44 15,-5-9 4-15,-4-3-48 16,0-8 0-16</inkml:trace>
  <inkml:trace contextRef="#ctx0" brushRef="#br0" timeOffset="72343.1673">21860 7714 156 0,'40'-16'88'0,"-8"24"-16"0,-32-8 4 16,9 8-8-16,-5 4 0 16,5 12-24-16,-5-4 4 15,5 23-36-15,-4-7 4 16,8 44-16-16,1-13 4 16,8 17-84-16,-4-16 0 15,9 15-52-15,-9-19 0 16,0 8 44-16,-5-9 4 0,-4-23 60 15,0-4 0 1</inkml:trace>
  <inkml:trace contextRef="#ctx0" brushRef="#br0" timeOffset="73655.7601">12944 7809 184 0,'9'-16'104'0,"5"16"-72"0,-14 0 4 16,0 4-24-16,0 0 0 16,0 24-12-16,0-4 0 15,0 24 16-15,0-8 0 16,4 19-8-16,1-15 0 15,8 4-4-15,-4-8 0 16,22-4 0-16,-4-5 4 0,9-15-32 16,-9-4 0-16,4-8-24 15,-4-4 0-15,4-12-8 16,-4 0 4-16,5-12 0 16,-10 1 0-16,5-1 36 15,-5 4 0-15,5-4 68 16,-5 4 4-16,5 0 0 15,-4 0 4-15,-6 4-12 16,-3 4 0-16,-5 4-24 16,0 0 4-16,-9 8-24 15,0 0 0 1,0 12-4 0,0-4 0-16,13 0 0 15,-4 0 0-15,9-4 0 16,0 0 4-16,0-8 0 0,0 4 4 15,-5-12-8 1,1 4 4-16,-14-8-4 0,0 5 0 16,-14-1-44-16,10 0 0 15,-5 0-28-15,0 4 0 16,4 4-12-16,5 4 4 16,14-8 52-16,-5 0 4 15,13 0 236 1,-17-24-212-1,17 52 60-15,0-32 0 16,-4 4-20-16,-4 0 0 16,-5 8-40-16,-5 0 4 0,-4 8-4 15,0 0 4-15,0 8-4 16,0 0 0-16,9 4-4 16,-4 0 4-16,12-4 0 15,-3-5 4-15,4-7 0 16,0 0 4-16,0-8-4 15,-5 0 0-15,-13-7 0 16,0-1 0-16,-18-12-8 16,5 8 4-16,-14 4-52 15,4 0 0-15,-3 8-28 16,3 0 4-16,10 8-16 16,4-4 4-16</inkml:trace>
  <inkml:trace contextRef="#ctx0" brushRef="#br0" timeOffset="74062.0365">13884 7917 180 0,'-4'24'100'0,"4"16"-64"0,0-37 0 15,4 17-20-15,1 0 4 16,4 28-16-16,0-8 0 16,-5 16 8-16,-4-9 4 15,4 1-60-15,-4-8 4 16,0-4-20-16,0-8 4 15,0-13-4-15,0-3 0 16,-8-20 52-16,-1 4 4 16,-5-27 64-16,1 7 0 0,-5-24-16 15,4 8 4 1,1-12-20-16,4 5 4 0,9-9-4 16,0 12 4-16,18-4-12 15,-5 9 4-15,23-5-20 16,-9 12 4-16,18 4-8 15,-14 8 4-15,0 4 8 16,-4 4 4-16,-13 8-4 16,-1 4 0-16,-17 4-12 15,-1 0 4-15,-8 4 0 16,-1-4 0-16,-8 0-84 16,4 0 0-16,5-4-48 15,4 0 0-15,18 0 64 16,0 0 4-16</inkml:trace>
  <inkml:trace contextRef="#ctx0" brushRef="#br0" timeOffset="74202.672">14399 7722 272 0,'0'-8'148'0,"0"8"-132"0,0 0 0 15,0 0-100-15,0 0 0 16,0 8-56-16,0-4 4 15</inkml:trace>
  <inkml:trace contextRef="#ctx0" brushRef="#br0" timeOffset="74327.6852">14336 8004 236 0,'-9'8'132'0,"-4"-8"-116"0,13 0 0 0,0-4-124 16,0 4 4-16,18-8 12 15,-5 0 4-15</inkml:trace>
  <inkml:trace contextRef="#ctx0" brushRef="#br0" timeOffset="77752.0537">14623 8498 136 0,'9'-20'76'0,"22"4"-40"0,-27 12 0 16,-4 4-12-16,0 0 0 0,-9 4-8 15,5 0 4-15,-9 4-12 16,-1 0 4-16,-17 20 4 16,8-8 0-16,-17 19-12 15,9-3 4-15,-14 16-8 16,9-12 0-16,-4 8-4 15,9-9 0-15,8-3-48 16,5-4 0-16,18-28-36 16,0 0 4-16,23-16 16 15,-5 4 0-15</inkml:trace>
  <inkml:trace contextRef="#ctx0" brushRef="#br0" timeOffset="78002.0679">15052 8351 184 0,'5'-16'100'0,"-5"4"-64"16,0 12 0-16,-5 0-32 0,1 0 4 16,-10 8-4-16,1-4 0 15,-14 16 0-15,0-4 4 16,-13 15 8-16,4 1 0 16,-18 12-16-16,10-8 0 15,-10 12 0-15,9-9 4 16,1-3-28-16,3 0 0 15,14-12-24-15,5-4 4 16,22-12-28-16,0-4 4 16,36-16 0-16,18-8 4 15</inkml:trace>
  <inkml:trace contextRef="#ctx0" brushRef="#br0" timeOffset="78205.2103">15366 8303 136 0,'35'-28'76'0,"-30"28"-28"0,-5 0 0 0,-5 8-24 15,1-4 0-15,-18 24-4 16,4-4 0-16,-32 19-4 16,15-3 4-16,-28 28-20 15,14-12 0-15,-23 19-4 16,14-11 0-16,-5 4-16 16,19-17 4-16,17-11-24 15,4-4 4-15,23-24-32 16,0-4 4-16,27-24-20 15,-4 0 0-15</inkml:trace>
  <inkml:trace contextRef="#ctx0" brushRef="#br0" timeOffset="78392.7215">15563 8418 192 0,'22'8'108'0,"-31"0"-80"0,9-8 0 16,-22 12-20-16,4-4 0 15,-14 20-8-15,6-4 4 16,-19 24-4-16,9-9 0 15,-9 21 0-15,0-12 0 16,10-4-12-16,3-9 4 16,14-3-48-16,5-4 0 15,17-24-20-15,1-4 4 0,35-20 28 16,-4 4 0-16</inkml:trace>
  <inkml:trace contextRef="#ctx0" brushRef="#br0" timeOffset="78548.9817">15818 8470 144 0,'18'-12'80'0,"-23"12"-36"0,5 0 4 0,-9 4-24 16,0 0 0-16,-13 16-16 16,4 0 0-16,-22 24-4 15,4-9 0-15,-22 17-8 16,17-4 4-16,1 4-52 16,9-9 0-16,13-15-84 15,4-4 0-15</inkml:trace>
  <inkml:trace contextRef="#ctx0" brushRef="#br0" timeOffset="80612.1146">16520 8291 148 0,'-4'4'84'0,"4"-8"-64"0,0 4 4 0,-5 8-4 16,1 0 0-16,-9 12-4 15,4 0 4-15,-14 15-4 16,5 1 4-16,-22 12-20 0,9-8 4 16,-10 12-4-16,15-13 0 15,-1 1-16-15,4 0 0 16,1-8-56-16,4-4 4 15,-4-12-16-15,4-5 0 16,4-11 64-16,1 0 0 16</inkml:trace>
  <inkml:trace contextRef="#ctx0" brushRef="#br0" timeOffset="80862.132">16006 8426 228 0,'0'-44'124'0,"9"29"-80"0,-9 15 0 0,9 0-28 16,-5 0 4-16,9 11-8 16,-4-3 4-16,9 12-12 15,-4 0 4-15,8 4-8 16,1-4 4-16,21 12 0 16,-3-8 0-16,3 12 0 15,-3-9 0-15,8 5-24 16,0 0 0-16,-4-8-40 15,-9-4 0-15,-1-4-40 16,-3-4 4-16,-5-8 8 16,-5 0 4-16</inkml:trace>
  <inkml:trace contextRef="#ctx0" brushRef="#br0" timeOffset="81190.2876">17219 8263 148 0,'-14'0'80'0,"10"-8"-24"0,4 8 0 15,0 0-32-15,0 0 0 0,0 4 4 16,0-4 4-16,-9 12-16 15,4 0 4-15,-13 16-16 16,5-4 4-16,-18 15-4 16,4-7 0-16,-9 20-8 15,0-12 4-15,5 4-24 16,4-9 0-16,5-3-48 16,4-8 4-16,0-4-36 15,4-8 4-15,5-8 48 16,0 0 4-16</inkml:trace>
  <inkml:trace contextRef="#ctx0" brushRef="#br0" timeOffset="81440.3012">16767 8331 212 0,'0'-12'120'0,"0"8"-72"16,0 4 4-16,0-4-24 15,0 0 0-15,9 8-8 0,-1 0 0 16,10 16-12-16,0-4 0 15,14 7 8-15,-6-3 0 16,24 12-16-16,-10-8 0 16,14 12 4-16,-5-8 0 15,0 0-68-15,-9-4 0 16,1-5-68-16,-10-3 0 16,-4-4 44-16,-5 0 4 15,-8-4 76-15,-5-4 4 16</inkml:trace>
  <inkml:trace contextRef="#ctx0" brushRef="#br0" timeOffset="81784.0739">17908 8183 212 0,'-23'-7'120'0,"15"18"-96"16,8-11 4-16,-9 8-4 0,0-4 0 15,-9 20-4-15,4-4 4 16,-17 24-12-16,4-8 0 15,-13 15-12-15,9-3 4 16,4 4-20-16,4-8 4 16,1 0-64-16,4-9 4 15,0-7-40-15,5 0 4 16,-10-12 56-16,5-4 4 16</inkml:trace>
  <inkml:trace contextRef="#ctx0" brushRef="#br0" timeOffset="81987.2111">17460 8283 244 0,'0'-8'136'0,"27"12"-84"0,-22-4 4 0,13 0-32 16,-5 0 0-16,18 12 0 16,-4 0 4-16,22 12-28 15,-8-4 4-15,17 11 0 16,-4-7 0-16,4 12-28 15,-14-8 0-15,10 0-76 16,-9-4 4-16,4-8-28 16,-9-4 0-16,-13 0 72 15,-9-1 4-15</inkml:trace>
  <inkml:trace contextRef="#ctx0" brushRef="#br0" timeOffset="95898.9587">14837 9501 184 0,'5'8'104'0,"-5"20"-68"0,0-24 0 15,-5 11-24-15,1 5 0 16,-9 16 16-16,-1-4 4 15,-17 16-28-15,4-8 0 16,-4 11-4-16,4-3 0 16,-5-8-68-16,1-4 4 15,4-8-60-15,5-5 0 16,8-11 92-16,6-4 4 0</inkml:trace>
  <inkml:trace contextRef="#ctx0" brushRef="#br0" timeOffset="96445.8707">14618 9389 200 0,'-9'-8'108'0,"5"8"-48"16,4 0 0-16,0 4-40 16,0 0 0-16,0 8-16 15,0-4 0-15,-5 12 0 16,1-4 0-16,-10 8-4 15,1-4 4-15,-5 8-4 16,5-4 0-16,-1-5-4 0,1 1 4 16,4-12-4-16,4 0 4 15,10-12-4-15,-5 0 0 16,13-12 4-16,-4 0 4 16,5-7-4-16,-1 3 0 15,0 0 0-15,1 4 0 16,-5 0 0-16,0 0 0 15,9 4 12-15,-5 0 4 16,18 8-8-16,-8 0 4 16,8 12-8-16,-8 0 0 0,12 12-8 15,-8-4 4-15,9 12 0 16,-9-4 4-16,4 4 0 16,-4-1 0-16,0 1 0 15,-5-4 0-15,-13-4 8 16,5-4 4-16,-32-12-16 15,4 0 4-15,-35 0-4 16,9 0 4-16,-23 0 16 16,9 0 0-16,-8 4-20 15,13-4 0-15,-1-8-8 16,15 0 4-16,12-4-120 16,1 0 0-16,22 0-8 15,0 0 4-15,22-8 80 16,-4 0 0-16</inkml:trace>
  <inkml:trace contextRef="#ctx0" brushRef="#br0" timeOffset="97102.169">14752 9712 132 0,'-26'-4'76'0,"35"16"-36"0,-9-12 0 15,-9 12-24-15,0-1 0 16,-9 17 4-16,4-4 0 16,-8 24 8-16,4-12 0 15,-13 12-20-15,8-9 0 0,1 9-4 16,4-4 4-16,0-12-8 16,0-4 0-1,5-9-44-15,-1-3 0 0,5-8 12 16,0 0 0-16,1-8-72 15,3 0 4-15,10-4 60 16,-1 0 0-16</inkml:trace>
  <inkml:trace contextRef="#ctx0" brushRef="#br0" timeOffset="107634.1543">15370 9696 144 0,'-4'12'80'0,"17"20"-32"0,-13-29 0 0,9 1-32 15,-5 0 4-15,23-4-16 16,-4 0 0-16,8 0 4 15,-4 0 0-15,9-8-4 16,-5 1 0-16,5-5 8 16,-5 4 4-16,14-8-16 15,-9 4 4-15,9-4-4 16,-10 4 0-16,15 0 0 16,-10 0 4-16,14 0-8 15,-10 0 4-15,23 0 0 0,-13 0 4 16,9 0-4-16,-14-4 4 15,9 8 0 1,-9 1 4-16,19-1-8 0,-19 0 0 16,9-8 4-16,-9 4 0 15,9-4-4-15,-8 0 0 16,3 0-4-16,-3 0 4 16,3 0 0-16,-8 4 0 15,4 4 0-15,-8 0 4 16,12 4-8-16,-8 0 0 15,13 0 4-15,-13 4 4 16,4 0-4-16,-8 0 4 0,3 4 4 16,-8 0 4-16,0 4-8 15,-5 0 0-15,9-4-4 16,-8 0 0-16,13-4 0 16,-10 0 0-16,28-12-4 15,-14 0 4-15,14-4 0 16,-5 4 0-16,-4 1-4 15,-9 3 4-15,-1-4 0 16,-8 4 4-16,4 4-8 16,-8 0 0-16,8 0 4 15,-9 0 4-15,19 4 4 16,-15 0 0-16,10 0 0 16,-9 0 0-16,4 0-4 15,-8 0 0-15,8 4-4 16,-9 0 4-16,27-4-4 15,-13 0 0-15,9-4-4 0,-9 0 4 16,4-4-12-16,-9 0 0 16,5 0 8-16,-9 0 0 15,13-4 4-15,-13 0 0 16,9 0 0-16,-10 0 0 16,6 12 0-16,-6 0 0 15,6 4 16-15,-10 0 4 16,9 4-12-16,-4 0 4 15,4 4-12-15,-8-4 4 16,21 0 0-16,-8 0 0 0,13-4-4 16,-13 0 4-16,9-4-4 15,-9 0 0-15,4-4-4 16,-9 4 4-16,9 0 0 16,-8 0 0-16,8 0-4 15,-9 0 4-15,9 0 0 16,-8 0 0-16,-1 4-4 15,-4 0 4-15,8 0 0 16,-3 0 4-16,12 0-4 16,-8 0 0-16,18 4 20 15,-14-4 0-15,18 4-12 16,-13 4 4-16,18-1 0 16,-14-3 0-16,18 0-8 15,-18 0 4-15,5-12-8 16,-14 4 0-16,9-16 0 0,-4 5 4 15,-5-13 0-15,-9 8 0 16,1-12-4-16,-10 4 0 16,-4-8-12-16,-5 8 4 15,-8-4-16-15,-1 5 4 16,-8-17-20-16,-1 4 0 16,-4 0-8-16,0 4 4 15,0 4-12-15,0 5 4 16,0 7 0-16,0 4 4 15,4 0 12-15,1 4 4 16,-1 4 20-16,1 0 0 0,-1 0 52 16,1 0 0-16,-1 0 8 15,1 0 0-15,-5-8-16 16,0 4 4-16,0 0-28 16,0 0 0-16,-9 0-8 15,4 0 0-15,-21 4 8 16,3 4 0-16,-8 0-4 15,4 0 4-15,5 4-8 16,4 0 4-16,13-4-8 16,1 0 0-16,8-12 4 15,1 4 0-15,8-8 0 16,1 0 4-16,-1 4 20 16,-4 1 0-16,0 3 16 15,-5 0 4-15,14 12 4 16,-4-4 4-16,13 12-28 15,-5-5 4-15,5 5-24 0,-5 0 4 16,9 0-104-16,-8 0 0 16,-14 8-92-16,0 0 4 15,-14 16 156-15,1-8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819" cy="4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3052" y="0"/>
            <a:ext cx="3066819" cy="4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63575"/>
            <a:ext cx="4719637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253" y="4427398"/>
            <a:ext cx="5111364" cy="41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6819" cy="4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3052" y="8854795"/>
            <a:ext cx="3066819" cy="4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48" tIns="44074" rIns="88148" bIns="44074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1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SzPct val="120000"/>
      <a:buFont typeface=".AppleSystemUIFont" charset="-120"/>
      <a:buChar char="-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6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1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these</a:t>
            </a:r>
            <a:r>
              <a:rPr lang="en-US" baseline="0" dirty="0"/>
              <a:t> are </a:t>
            </a:r>
            <a:r>
              <a:rPr lang="en-US" b="1" i="0" baseline="0" dirty="0"/>
              <a:t>not</a:t>
            </a:r>
            <a:r>
              <a:rPr lang="en-US" baseline="0" dirty="0"/>
              <a:t> </a:t>
            </a:r>
            <a:r>
              <a:rPr lang="en-US" b="1" i="1" baseline="0" dirty="0"/>
              <a:t>bytes: blocks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11413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access cache</a:t>
            </a:r>
          </a:p>
          <a:p>
            <a:r>
              <a:rPr lang="en-US" dirty="0"/>
              <a:t>2. return on hit</a:t>
            </a:r>
          </a:p>
        </p:txBody>
      </p:sp>
    </p:spTree>
    <p:extLst>
      <p:ext uri="{BB962C8B-B14F-4D97-AF65-F5344CB8AC3E}">
        <p14:creationId xmlns:p14="http://schemas.microsoft.com/office/powerpoint/2010/main" val="105231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access cache</a:t>
            </a:r>
          </a:p>
          <a:p>
            <a:r>
              <a:rPr lang="en-US" dirty="0"/>
              <a:t>2. miss</a:t>
            </a:r>
          </a:p>
          <a:p>
            <a:r>
              <a:rPr lang="en-US" dirty="0"/>
              <a:t>3. fill block to cache with fetch from memory</a:t>
            </a:r>
          </a:p>
          <a:p>
            <a:r>
              <a:rPr lang="en-US" dirty="0"/>
              <a:t>3. return data to CPU</a:t>
            </a:r>
          </a:p>
        </p:txBody>
      </p:sp>
    </p:spTree>
    <p:extLst>
      <p:ext uri="{BB962C8B-B14F-4D97-AF65-F5344CB8AC3E}">
        <p14:creationId xmlns:p14="http://schemas.microsoft.com/office/powerpoint/2010/main" val="1809328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1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182483" y="703130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6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182483" y="703130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Stride-1</a:t>
            </a:r>
          </a:p>
        </p:txBody>
      </p:sp>
    </p:spTree>
    <p:extLst>
      <p:ext uri="{BB962C8B-B14F-4D97-AF65-F5344CB8AC3E}">
        <p14:creationId xmlns:p14="http://schemas.microsoft.com/office/powerpoint/2010/main" val="2207241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182483" y="703130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Now, flip the iteration over rows and columns</a:t>
            </a:r>
          </a:p>
          <a:p>
            <a:r>
              <a:rPr lang="en-US" dirty="0"/>
              <a:t>Iterate the columns first</a:t>
            </a:r>
          </a:p>
        </p:txBody>
      </p:sp>
    </p:spTree>
    <p:extLst>
      <p:ext uri="{BB962C8B-B14F-4D97-AF65-F5344CB8AC3E}">
        <p14:creationId xmlns:p14="http://schemas.microsoft.com/office/powerpoint/2010/main" val="1860971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Stride-4 in this example</a:t>
            </a:r>
          </a:p>
          <a:p>
            <a:r>
              <a:rPr lang="en-US" dirty="0"/>
              <a:t>Stride-N in general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8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Midterm average goal was ~75%</a:t>
            </a:r>
          </a:p>
        </p:txBody>
      </p:sp>
    </p:spTree>
    <p:extLst>
      <p:ext uri="{BB962C8B-B14F-4D97-AF65-F5344CB8AC3E}">
        <p14:creationId xmlns:p14="http://schemas.microsoft.com/office/powerpoint/2010/main" val="27406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 = grids</a:t>
            </a:r>
          </a:p>
          <a:p>
            <a:r>
              <a:rPr lang="en-US" dirty="0"/>
              <a:t>N = rows</a:t>
            </a:r>
          </a:p>
          <a:p>
            <a:r>
              <a:rPr lang="en-US" dirty="0"/>
              <a:t>L = columns</a:t>
            </a:r>
          </a:p>
        </p:txBody>
      </p:sp>
    </p:spTree>
    <p:extLst>
      <p:ext uri="{BB962C8B-B14F-4D97-AF65-F5344CB8AC3E}">
        <p14:creationId xmlns:p14="http://schemas.microsoft.com/office/powerpoint/2010/main" val="2859942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1182483" y="703130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Grid 0, Grid 1</a:t>
            </a:r>
          </a:p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 -&gt; stride-L</a:t>
            </a:r>
          </a:p>
          <a:p>
            <a:r>
              <a:rPr lang="en-US" dirty="0"/>
              <a:t>j -&gt; stride-1</a:t>
            </a:r>
          </a:p>
          <a:p>
            <a:r>
              <a:rPr lang="en-US" dirty="0"/>
              <a:t>k -&gt; stride-N*L</a:t>
            </a:r>
          </a:p>
        </p:txBody>
      </p:sp>
    </p:spTree>
    <p:extLst>
      <p:ext uri="{BB962C8B-B14F-4D97-AF65-F5344CB8AC3E}">
        <p14:creationId xmlns:p14="http://schemas.microsoft.com/office/powerpoint/2010/main" val="1066141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2565" y="4410163"/>
            <a:ext cx="5132573" cy="4178472"/>
          </a:xfrm>
          <a:noFill/>
          <a:ln/>
        </p:spPr>
        <p:txBody>
          <a:bodyPr lIns="92238" tIns="45311" rIns="92238" bIns="45311"/>
          <a:lstStyle/>
          <a:p>
            <a:endParaRPr lang="en-US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297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66380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97: 1 + 0.03*100 = 4 clock cycles</a:t>
            </a:r>
          </a:p>
          <a:p>
            <a:r>
              <a:rPr lang="en-US" dirty="0"/>
              <a:t>99: 1 + 0.01*100 = 2 clock cycles</a:t>
            </a:r>
          </a:p>
        </p:txBody>
      </p:sp>
    </p:spTree>
    <p:extLst>
      <p:ext uri="{BB962C8B-B14F-4D97-AF65-F5344CB8AC3E}">
        <p14:creationId xmlns:p14="http://schemas.microsoft.com/office/powerpoint/2010/main" val="3497888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AMAT = 1 + 0.02 * 50 = 2 cycles = 400 </a:t>
            </a:r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A (faster CPU): 380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B (faster Memory, smaller Memory): 360 </a:t>
            </a:r>
            <a:r>
              <a:rPr lang="en-US" dirty="0" err="1"/>
              <a:t>ps</a:t>
            </a:r>
            <a:endParaRPr lang="en-US" dirty="0"/>
          </a:p>
          <a:p>
            <a:r>
              <a:rPr lang="en-US" dirty="0"/>
              <a:t>C (write better code): 350 </a:t>
            </a:r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2926072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optimize L1 for fast Hit Time (HT)</a:t>
            </a:r>
          </a:p>
          <a:p>
            <a:r>
              <a:rPr lang="en-US" dirty="0"/>
              <a:t>2. optimize L2 for low Miss Rate (MR)</a:t>
            </a:r>
          </a:p>
        </p:txBody>
      </p:sp>
    </p:spTree>
    <p:extLst>
      <p:ext uri="{BB962C8B-B14F-4D97-AF65-F5344CB8AC3E}">
        <p14:creationId xmlns:p14="http://schemas.microsoft.com/office/powerpoint/2010/main" val="2221158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182483" y="703130"/>
            <a:ext cx="4633894" cy="34672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33720" y="4410163"/>
            <a:ext cx="5131416" cy="4178472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Going</a:t>
            </a:r>
            <a:r>
              <a:rPr lang="en-US" baseline="0" dirty="0"/>
              <a:t> to SSD is like walking down to California</a:t>
            </a:r>
            <a:r>
              <a:rPr lang="is-IS" baseline="0" dirty="0"/>
              <a:t> to get an avocado</a:t>
            </a:r>
          </a:p>
          <a:p>
            <a:r>
              <a:rPr lang="is-IS" baseline="0" dirty="0"/>
              <a:t>Disk is like waiting a year for a new crop of avocados</a:t>
            </a:r>
          </a:p>
          <a:p>
            <a:r>
              <a:rPr lang="en-US" dirty="0"/>
              <a:t>Going across the world is like waiting for an avocado tree to grow</a:t>
            </a:r>
            <a:r>
              <a:rPr lang="en-US" baseline="0" dirty="0"/>
              <a:t> up from a seed</a:t>
            </a:r>
            <a:r>
              <a:rPr lang="is-IS" baseline="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45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Disk capacity</a:t>
            </a:r>
            <a:r>
              <a:rPr lang="en-US" baseline="0" dirty="0"/>
              <a:t> SI to IEC conversion</a:t>
            </a:r>
          </a:p>
          <a:p>
            <a:r>
              <a:rPr lang="en-US" baseline="0" dirty="0"/>
              <a:t>512 GB = 512 * 10^9</a:t>
            </a:r>
          </a:p>
          <a:p>
            <a:pPr lvl="1"/>
            <a:r>
              <a:rPr lang="en-US" baseline="0" dirty="0"/>
              <a:t>So, actual size is 512 * 10 ^9 / (2^30) Bytes = 477 </a:t>
            </a:r>
            <a:r>
              <a:rPr lang="en-US" baseline="0" dirty="0" err="1"/>
              <a:t>GiB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8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should we expect for this experiment?</a:t>
            </a:r>
          </a:p>
          <a:p>
            <a:pPr lvl="1"/>
            <a:r>
              <a:rPr lang="en-US" dirty="0"/>
              <a:t>Expect linear</a:t>
            </a:r>
          </a:p>
        </p:txBody>
      </p:sp>
    </p:spTree>
    <p:extLst>
      <p:ext uri="{BB962C8B-B14F-4D97-AF65-F5344CB8AC3E}">
        <p14:creationId xmlns:p14="http://schemas.microsoft.com/office/powerpoint/2010/main" val="179532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Knee in the curve</a:t>
            </a:r>
          </a:p>
          <a:p>
            <a:pPr lvl="1"/>
            <a:r>
              <a:rPr lang="en-US" i="0" baseline="0" dirty="0"/>
              <a:t>After some size threshold</a:t>
            </a:r>
          </a:p>
          <a:p>
            <a:pPr lvl="1"/>
            <a:r>
              <a:rPr lang="en-US" dirty="0"/>
              <a:t>Memory “wall”</a:t>
            </a:r>
            <a:endParaRPr lang="en-US" i="0" dirty="0"/>
          </a:p>
          <a:p>
            <a:r>
              <a:rPr lang="en-US" dirty="0"/>
              <a:t>Steeper</a:t>
            </a:r>
            <a:r>
              <a:rPr lang="en-US" baseline="0" dirty="0"/>
              <a:t> slope = </a:t>
            </a:r>
            <a:r>
              <a:rPr lang="en-US" i="1" baseline="0" dirty="0"/>
              <a:t>execution time grows faster</a:t>
            </a:r>
          </a:p>
          <a:p>
            <a:r>
              <a:rPr lang="en-US" i="0" baseline="0" dirty="0"/>
              <a:t>Fits in cache, doesn’t fit in cache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34811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 in course, we briefly talked about technology scaling</a:t>
            </a:r>
          </a:p>
        </p:txBody>
      </p:sp>
    </p:spTree>
    <p:extLst>
      <p:ext uri="{BB962C8B-B14F-4D97-AF65-F5344CB8AC3E}">
        <p14:creationId xmlns:p14="http://schemas.microsoft.com/office/powerpoint/2010/main" val="2997988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</a:t>
            </a:r>
            <a:r>
              <a:rPr lang="en-US" b="1" dirty="0"/>
              <a:t>cycle</a:t>
            </a:r>
          </a:p>
          <a:p>
            <a:r>
              <a:rPr lang="en-US" dirty="0"/>
              <a:t>Only 2 hard problems in computer</a:t>
            </a:r>
            <a:r>
              <a:rPr lang="en-US" baseline="0" dirty="0"/>
              <a:t> science: cache invalidation, naming things, and off-by-one errors.</a:t>
            </a:r>
            <a:endParaRPr lang="en-US" dirty="0"/>
          </a:p>
          <a:p>
            <a:r>
              <a:rPr lang="en-US" dirty="0"/>
              <a:t>Okay, so if one </a:t>
            </a:r>
            <a:r>
              <a:rPr lang="en-US" b="1" dirty="0"/>
              <a:t>bite</a:t>
            </a:r>
            <a:r>
              <a:rPr lang="en-US" b="0" dirty="0"/>
              <a:t> takes ~5-10</a:t>
            </a:r>
            <a:r>
              <a:rPr lang="en-US" b="0" baseline="0" dirty="0"/>
              <a:t> seconds</a:t>
            </a:r>
          </a:p>
          <a:p>
            <a:pPr lvl="1"/>
            <a:r>
              <a:rPr lang="en-US" dirty="0"/>
              <a:t>Going to memory: 15-30 minutes: going to grocery store</a:t>
            </a:r>
          </a:p>
        </p:txBody>
      </p:sp>
    </p:spTree>
    <p:extLst>
      <p:ext uri="{BB962C8B-B14F-4D97-AF65-F5344CB8AC3E}">
        <p14:creationId xmlns:p14="http://schemas.microsoft.com/office/powerpoint/2010/main" val="95779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your avocados and eat them too</a:t>
            </a:r>
          </a:p>
        </p:txBody>
      </p:sp>
    </p:spTree>
    <p:extLst>
      <p:ext uri="{BB962C8B-B14F-4D97-AF65-F5344CB8AC3E}">
        <p14:creationId xmlns:p14="http://schemas.microsoft.com/office/powerpoint/2010/main" val="408975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7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4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5795" y="-2231"/>
            <a:ext cx="9124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L16:  Caches I</a:t>
            </a:r>
          </a:p>
        </p:txBody>
      </p:sp>
    </p:spTree>
    <p:extLst>
      <p:ext uri="{BB962C8B-B14F-4D97-AF65-F5344CB8AC3E}">
        <p14:creationId xmlns:p14="http://schemas.microsoft.com/office/powerpoint/2010/main" val="327945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51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4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customXml" Target="../ink/ink5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34" Type="http://schemas.openxmlformats.org/officeDocument/2006/relationships/customXml" Target="../ink/ink6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notesSlide" Target="../notesSlides/notesSlide11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34" Type="http://schemas.openxmlformats.org/officeDocument/2006/relationships/tags" Target="../tags/tag145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tags" Target="../tags/tag144.xml"/><Relationship Id="rId38" Type="http://schemas.openxmlformats.org/officeDocument/2006/relationships/image" Target="../media/image16.png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37" Type="http://schemas.openxmlformats.org/officeDocument/2006/relationships/customXml" Target="../ink/ink7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notesSlide" Target="../notesSlides/notesSlide12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tags" Target="../tags/tag184.xml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34" Type="http://schemas.openxmlformats.org/officeDocument/2006/relationships/tags" Target="../tags/tag179.xml"/><Relationship Id="rId42" Type="http://schemas.openxmlformats.org/officeDocument/2006/relationships/customXml" Target="../ink/ink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tags" Target="../tags/tag178.xml"/><Relationship Id="rId38" Type="http://schemas.openxmlformats.org/officeDocument/2006/relationships/tags" Target="../tags/tag183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tags" Target="../tags/tag174.xml"/><Relationship Id="rId41" Type="http://schemas.openxmlformats.org/officeDocument/2006/relationships/notesSlide" Target="../notesSlides/notesSlide13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tags" Target="../tags/tag177.xml"/><Relationship Id="rId37" Type="http://schemas.openxmlformats.org/officeDocument/2006/relationships/tags" Target="../tags/tag182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tags" Target="../tags/tag173.xml"/><Relationship Id="rId36" Type="http://schemas.openxmlformats.org/officeDocument/2006/relationships/tags" Target="../tags/tag181.xml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tags" Target="../tags/tag176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tags" Target="../tags/tag175.xml"/><Relationship Id="rId35" Type="http://schemas.openxmlformats.org/officeDocument/2006/relationships/tags" Target="../tags/tag180.xml"/><Relationship Id="rId4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99.xml"/><Relationship Id="rId7" Type="http://schemas.openxmlformats.org/officeDocument/2006/relationships/customXml" Target="../ink/ink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image" Target="../media/image19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10" Type="http://schemas.openxmlformats.org/officeDocument/2006/relationships/tags" Target="../tags/tag213.xml"/><Relationship Id="rId19" Type="http://schemas.openxmlformats.org/officeDocument/2006/relationships/customXml" Target="../ink/ink10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7" Type="http://schemas.openxmlformats.org/officeDocument/2006/relationships/image" Target="../media/image20.png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customXml" Target="../ink/ink11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image" Target="../media/image21.png"/><Relationship Id="rId3" Type="http://schemas.openxmlformats.org/officeDocument/2006/relationships/tags" Target="../tags/tag225.xml"/><Relationship Id="rId21" Type="http://schemas.openxmlformats.org/officeDocument/2006/relationships/tags" Target="../tags/tag243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customXml" Target="../ink/ink12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notesSlide" Target="../notesSlides/notesSlide19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tags" Target="../tags/tag247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image" Target="../media/image23.png"/><Relationship Id="rId3" Type="http://schemas.openxmlformats.org/officeDocument/2006/relationships/tags" Target="../tags/tag25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customXml" Target="../ink/ink14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image" Target="../media/image130.png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620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3" Type="http://schemas.openxmlformats.org/officeDocument/2006/relationships/tags" Target="../tags/tag278.xml"/><Relationship Id="rId21" Type="http://schemas.openxmlformats.org/officeDocument/2006/relationships/notesSlide" Target="../notesSlides/notesSlide26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image" Target="../media/image26.png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customXml" Target="../ink/ink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7.jpe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6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notesSlide" Target="../notesSlides/notesSlide3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9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customXml" Target="../ink/ink1.xml"/><Relationship Id="rId5" Type="http://schemas.openxmlformats.org/officeDocument/2006/relationships/tags" Target="../tags/tag34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customXml" Target="../ink/ink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0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.vml"/><Relationship Id="rId6" Type="http://schemas.openxmlformats.org/officeDocument/2006/relationships/tags" Target="../tags/tag42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1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customXml" Target="../ink/ink4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49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10" Type="http://schemas.openxmlformats.org/officeDocument/2006/relationships/tags" Target="../tags/tag57.xml"/><Relationship Id="rId19" Type="http://schemas.openxmlformats.org/officeDocument/2006/relationships/image" Target="../media/image13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Caches 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  <a:p>
            <a:pPr algn="l"/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27244" y="600158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http://xkcd.com/1353/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5" y="2022677"/>
            <a:ext cx="6400800" cy="2655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5174" y="4678144"/>
            <a:ext cx="6161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Alt text: 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I looked at some of the data dumps from vulnerable sites, and it was ... bad. I saw emails, passwords, password hints. SSL keys and session cookies. Important servers brimming with visitor IPs. Attack ships on fire off the shoulder of Orion, c-beams glittering in the dark near the </a:t>
            </a:r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Tannhäuser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Gate. I should probably patch OpenSSL.</a:t>
            </a:r>
            <a:endParaRPr lang="en-US" sz="1600" dirty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4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dirty="0">
                <a:solidFill>
                  <a:prstClr val="black"/>
                </a:solidFill>
                <a:latin typeface="AppleColorEmoji" charset="0"/>
              </a:rPr>
              <a:t>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u="sng"/>
              <a:t>Pronunciation</a:t>
            </a:r>
            <a:r>
              <a:rPr lang="en-US"/>
              <a:t>:  </a:t>
            </a:r>
            <a:r>
              <a:rPr lang="en-US" dirty="0"/>
              <a:t>“cash”</a:t>
            </a:r>
            <a:endParaRPr lang="en-US" dirty="0">
              <a:solidFill>
                <a:prstClr val="black"/>
              </a:solidFill>
              <a:latin typeface="AppleColorEmoji" charset="0"/>
            </a:endParaRPr>
          </a:p>
          <a:p>
            <a:pPr lvl="1"/>
            <a:r>
              <a:rPr lang="en-US" dirty="0"/>
              <a:t>We abbreviate this as “$”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English</a:t>
            </a:r>
            <a:r>
              <a:rPr lang="en-US" dirty="0"/>
              <a:t>:  A hidden storage space </a:t>
            </a:r>
            <a:br>
              <a:rPr lang="en-US" dirty="0"/>
            </a:br>
            <a:r>
              <a:rPr lang="en-US" dirty="0"/>
              <a:t>for provisions, weapons, and/or treasures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Computer</a:t>
            </a:r>
            <a:r>
              <a:rPr lang="en-US" dirty="0"/>
              <a:t>:  Memory with short access time used for the storage of frequently or recently used instructions (</a:t>
            </a:r>
            <a:r>
              <a:rPr lang="en-US" dirty="0" err="1"/>
              <a:t>i</a:t>
            </a:r>
            <a:r>
              <a:rPr lang="en-US" dirty="0"/>
              <a:t>-cache/I$) or data (d-cache/D$)</a:t>
            </a:r>
          </a:p>
          <a:p>
            <a:pPr lvl="1"/>
            <a:r>
              <a:rPr lang="en-US" i="1" dirty="0"/>
              <a:t>More generally:  </a:t>
            </a:r>
            <a:r>
              <a:rPr lang="en-US" dirty="0"/>
              <a:t>Used to optimize data transfers between any system elements with different characteristics (network interface cache, I/O cache, etc.)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E86628-D2F5-487D-B3D5-57B4EADFA654}"/>
                  </a:ext>
                </a:extLst>
              </p14:cNvPr>
              <p14:cNvContentPartPr/>
              <p14:nvPr/>
            </p14:nvContentPartPr>
            <p14:xfrm>
              <a:off x="5004720" y="616680"/>
              <a:ext cx="2912040" cy="80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E86628-D2F5-487D-B3D5-57B4EADFA6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5360" y="607320"/>
                <a:ext cx="2930760" cy="82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>
            <p:custDataLst>
              <p:tags r:id="rId1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General Cache Mechanics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6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7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8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19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0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1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2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3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4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5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7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635243" y="4390735"/>
            <a:ext cx="3508758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Larger, slower, cheaper memory.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Viewed as partitioned into “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r>
              <a:rPr lang="en-GB" sz="1600" b="0" dirty="0">
                <a:latin typeface="Calibri" pitchFamily="34" charset="0"/>
              </a:rPr>
              <a:t>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</a:t>
            </a: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block</a:t>
            </a:r>
            <a:r>
              <a:rPr lang="en-GB" sz="1600" b="1" dirty="0">
                <a:latin typeface="Calibri" pitchFamily="34" charset="0"/>
              </a:rPr>
              <a:t>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62600" y="2166310"/>
            <a:ext cx="3403979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Smaller, faster, more expensive memory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Caches a subset of the 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endParaRPr lang="en-GB" sz="1600" b="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5FF1295-77CA-42B2-BEF7-B73999DBC779}"/>
                  </a:ext>
                </a:extLst>
              </p14:cNvPr>
              <p14:cNvContentPartPr/>
              <p14:nvPr/>
            </p14:nvContentPartPr>
            <p14:xfrm>
              <a:off x="2051280" y="2410200"/>
              <a:ext cx="6495480" cy="815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5FF1295-77CA-42B2-BEF7-B73999DBC77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41920" y="2400840"/>
                <a:ext cx="6514200" cy="83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Hit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>
            <p:custDataLst>
              <p:tags r:id="rId32"/>
            </p:custDataLst>
          </p:nvPr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43600" y="320040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0A3A25E-0483-4424-8055-69AC09714A93}"/>
                  </a:ext>
                </a:extLst>
              </p14:cNvPr>
              <p14:cNvContentPartPr/>
              <p14:nvPr/>
            </p14:nvContentPartPr>
            <p14:xfrm>
              <a:off x="5591160" y="1642320"/>
              <a:ext cx="395280" cy="1965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0A3A25E-0483-4424-8055-69AC09714A9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81800" y="1632960"/>
                <a:ext cx="414000" cy="19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2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34"/>
            </p:custDataLst>
          </p:nvPr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>
            <p:custDataLst>
              <p:tags r:id="rId35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>
            <p:custDataLst>
              <p:tags r:id="rId36"/>
            </p:custDataLst>
          </p:nvPr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>
            <p:custDataLst>
              <p:tags r:id="rId37"/>
            </p:custDataLst>
          </p:nvPr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43600" y="621792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81DFC8A-71FE-4875-B161-378F9424FDAC}"/>
                  </a:ext>
                </a:extLst>
              </p14:cNvPr>
              <p14:cNvContentPartPr/>
              <p14:nvPr/>
            </p14:nvContentPartPr>
            <p14:xfrm>
              <a:off x="5602680" y="1652400"/>
              <a:ext cx="396720" cy="4967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81DFC8A-71FE-4875-B161-378F9424FD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93320" y="1643040"/>
                <a:ext cx="415440" cy="49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6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Temporal</a:t>
            </a:r>
            <a:r>
              <a:rPr lang="en-GB" dirty="0">
                <a:solidFill>
                  <a:srgbClr val="FF0000"/>
                </a:solidFill>
              </a:rPr>
              <a:t> locality:</a:t>
            </a:r>
            <a:r>
              <a:rPr lang="en-GB" dirty="0">
                <a:solidFill>
                  <a:srgbClr val="C00000"/>
                </a:solidFill>
              </a:rPr>
              <a:t>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</a:t>
            </a:r>
            <a:r>
              <a:rPr lang="en-GB" i="1" dirty="0">
                <a:solidFill>
                  <a:srgbClr val="008000"/>
                </a:solidFill>
              </a:rPr>
              <a:t>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Spatial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</a:t>
            </a:r>
            <a:r>
              <a:rPr lang="en-GB" i="1" dirty="0">
                <a:solidFill>
                  <a:srgbClr val="008000"/>
                </a:solidFill>
              </a:rPr>
              <a:t>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How do caches take advantage of this?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E5B19B-5A9D-4AE6-A9CA-506B485497BF}"/>
              </a:ext>
            </a:extLst>
          </p:cNvPr>
          <p:cNvGrpSpPr/>
          <p:nvPr/>
        </p:nvGrpSpPr>
        <p:grpSpPr>
          <a:xfrm>
            <a:off x="6096000" y="4524246"/>
            <a:ext cx="2605860" cy="766429"/>
            <a:chOff x="6102261" y="4186571"/>
            <a:chExt cx="2605860" cy="7664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9437DD-C531-46EB-91EA-75389317F9A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6102261" y="4616940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2AB012-5FFF-49F0-B232-E3027E65999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6495961" y="4616940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C3E5DD-0CE0-4BD8-A4F7-935CD643DD6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6870700" y="4616940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EA38C07-250B-41EF-8338-8A329CD78D2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6416720" y="4186571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86A6B2-D6E3-4C89-880A-910D1EB0BA5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8013700" y="4583668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block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3CBD89-08DC-43DF-8245-99F577484F69}"/>
              </a:ext>
            </a:extLst>
          </p:cNvPr>
          <p:cNvGrpSpPr/>
          <p:nvPr/>
        </p:nvGrpSpPr>
        <p:grpSpPr>
          <a:xfrm>
            <a:off x="6096000" y="2890857"/>
            <a:ext cx="2603500" cy="840487"/>
            <a:chOff x="6096000" y="2614411"/>
            <a:chExt cx="2603500" cy="8404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464736-D881-4572-AFD5-B16593C8A64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6096000" y="3124200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360CEF-B8E7-4CD7-B4D1-43F3A4894FD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6489700" y="3124200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9BC2CD6-1AC5-4DF1-80CD-88A99A9C93F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6319056" y="2614411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86E189-37D0-4255-A6DF-FFEAB8416A5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8005079" y="3085566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61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 Any Locality?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3108960"/>
            <a:ext cx="8366760" cy="2926080"/>
          </a:xfrm>
        </p:spPr>
        <p:txBody>
          <a:bodyPr/>
          <a:lstStyle/>
          <a:p>
            <a:r>
              <a:rPr lang="en-US" b="1" dirty="0"/>
              <a:t>Data: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 referenced in each iteration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a[]</a:t>
            </a:r>
            <a:r>
              <a:rPr lang="en-US" b="1" dirty="0"/>
              <a:t> </a:t>
            </a:r>
            <a:r>
              <a:rPr lang="en-US" dirty="0"/>
              <a:t>accessed in stride-1 pattern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Instructions: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cycle through loop repeatedly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reference instructions in sequence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3429000" cy="1655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  sum += a[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48A020-E26C-419F-A0E6-62542F33F66D}"/>
                  </a:ext>
                </a:extLst>
              </p14:cNvPr>
              <p14:cNvContentPartPr/>
              <p14:nvPr/>
            </p14:nvContentPartPr>
            <p14:xfrm>
              <a:off x="4659840" y="1178280"/>
              <a:ext cx="3566160" cy="248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48A020-E26C-419F-A0E6-62542F33F6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50480" y="1168920"/>
                <a:ext cx="3584880" cy="250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6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748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20178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>
            <p:custDataLst>
              <p:tags r:id="rId1"/>
            </p:custDataLst>
          </p:nvPr>
        </p:nvSpPr>
        <p:spPr bwMode="auto">
          <a:xfrm>
            <a:off x="7452360" y="3291840"/>
            <a:ext cx="1097280" cy="1097280"/>
          </a:xfrm>
          <a:prstGeom prst="rect">
            <a:avLst/>
          </a:prstGeom>
          <a:solidFill>
            <a:srgbClr val="EFBFB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8" name="Rectangle 137"/>
          <p:cNvSpPr/>
          <p:nvPr>
            <p:custDataLst>
              <p:tags r:id="rId2"/>
            </p:custDataLst>
          </p:nvPr>
        </p:nvSpPr>
        <p:spPr bwMode="auto">
          <a:xfrm>
            <a:off x="7452360" y="4389120"/>
            <a:ext cx="1097280" cy="10972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2" name="Rectangle 121"/>
          <p:cNvSpPr/>
          <p:nvPr>
            <p:custDataLst>
              <p:tags r:id="rId3"/>
            </p:custDataLst>
          </p:nvPr>
        </p:nvSpPr>
        <p:spPr bwMode="auto">
          <a:xfrm>
            <a:off x="7452360" y="5486400"/>
            <a:ext cx="1097280" cy="1097280"/>
          </a:xfrm>
          <a:prstGeom prst="rect">
            <a:avLst/>
          </a:prstGeom>
          <a:solidFill>
            <a:srgbClr val="CCCCF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56616" y="436562"/>
            <a:ext cx="8366760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sp>
        <p:nvSpPr>
          <p:cNvPr id="124" name="TextBox 123"/>
          <p:cNvSpPr txBox="1"/>
          <p:nvPr>
            <p:custDataLst>
              <p:tags r:id="rId7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sp>
        <p:nvSpPr>
          <p:cNvPr id="4" name="TextBox 3"/>
          <p:cNvSpPr txBox="1"/>
          <p:nvPr>
            <p:custDataLst>
              <p:tags r:id="rId8"/>
            </p:custDataLst>
          </p:nvPr>
        </p:nvSpPr>
        <p:spPr>
          <a:xfrm>
            <a:off x="462240" y="6274824"/>
            <a:ext cx="477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Note:</a:t>
            </a:r>
            <a:r>
              <a:rPr lang="en-US" sz="1600" b="0" dirty="0">
                <a:latin typeface="Calibri" pitchFamily="34" charset="0"/>
              </a:rPr>
              <a:t>  76 is just one possible starting address of array a</a:t>
            </a:r>
          </a:p>
        </p:txBody>
      </p:sp>
      <p:sp>
        <p:nvSpPr>
          <p:cNvPr id="78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9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40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120" name="TextBox 119"/>
          <p:cNvSpPr txBox="1"/>
          <p:nvPr>
            <p:custDataLst>
              <p:tags r:id="rId13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27516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32571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54671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DC134C-FCFC-4E1C-BAF8-EB30D60BFDF3}"/>
                  </a:ext>
                </a:extLst>
              </p14:cNvPr>
              <p14:cNvContentPartPr/>
              <p14:nvPr/>
            </p14:nvContentPartPr>
            <p14:xfrm>
              <a:off x="459360" y="903240"/>
              <a:ext cx="8198640" cy="4987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DC134C-FCFC-4E1C-BAF8-EB30D60BFD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000" y="893880"/>
                <a:ext cx="8217360" cy="50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353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122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277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FE76C3-85BF-4CEF-B154-1F052B909D3D}"/>
                  </a:ext>
                </a:extLst>
              </p14:cNvPr>
              <p14:cNvContentPartPr/>
              <p14:nvPr/>
            </p14:nvContentPartPr>
            <p14:xfrm>
              <a:off x="4352040" y="2440440"/>
              <a:ext cx="851400" cy="47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FE76C3-85BF-4CEF-B154-1F052B909D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2680" y="2431080"/>
                <a:ext cx="870120" cy="49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06397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52360" y="3291840"/>
            <a:ext cx="1097280" cy="3291840"/>
            <a:chOff x="5486400" y="3291840"/>
            <a:chExt cx="1097280" cy="3291840"/>
          </a:xfrm>
        </p:grpSpPr>
        <p:sp>
          <p:nvSpPr>
            <p:cNvPr id="6" name="Rectangle 5"/>
            <p:cNvSpPr/>
            <p:nvPr>
              <p:custDataLst>
                <p:tags r:id="rId11"/>
              </p:custDataLst>
            </p:nvPr>
          </p:nvSpPr>
          <p:spPr bwMode="auto">
            <a:xfrm>
              <a:off x="5486400" y="356616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12"/>
              </p:custDataLst>
            </p:nvPr>
          </p:nvSpPr>
          <p:spPr bwMode="auto">
            <a:xfrm>
              <a:off x="5486400" y="329184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 bwMode="auto">
            <a:xfrm>
              <a:off x="5486400" y="384048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4"/>
              </p:custDataLst>
            </p:nvPr>
          </p:nvSpPr>
          <p:spPr bwMode="auto">
            <a:xfrm>
              <a:off x="5486400" y="411480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5"/>
              </p:custDataLst>
            </p:nvPr>
          </p:nvSpPr>
          <p:spPr bwMode="auto">
            <a:xfrm>
              <a:off x="5486400" y="466344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6"/>
              </p:custDataLst>
            </p:nvPr>
          </p:nvSpPr>
          <p:spPr bwMode="auto">
            <a:xfrm>
              <a:off x="5486400" y="493776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7"/>
              </p:custDataLst>
            </p:nvPr>
          </p:nvSpPr>
          <p:spPr bwMode="auto">
            <a:xfrm>
              <a:off x="5486400" y="438912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8"/>
              </p:custDataLst>
            </p:nvPr>
          </p:nvSpPr>
          <p:spPr bwMode="auto">
            <a:xfrm>
              <a:off x="5486400" y="548640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9"/>
              </p:custDataLst>
            </p:nvPr>
          </p:nvSpPr>
          <p:spPr bwMode="auto">
            <a:xfrm>
              <a:off x="5486400" y="576072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20"/>
              </p:custDataLst>
            </p:nvPr>
          </p:nvSpPr>
          <p:spPr bwMode="auto">
            <a:xfrm>
              <a:off x="5486400" y="521208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21"/>
              </p:custDataLst>
            </p:nvPr>
          </p:nvSpPr>
          <p:spPr bwMode="auto">
            <a:xfrm>
              <a:off x="5486400" y="630936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2"/>
              </p:custDataLst>
            </p:nvPr>
          </p:nvSpPr>
          <p:spPr bwMode="auto">
            <a:xfrm>
              <a:off x="5486400" y="603504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sum_array_cols(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23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69293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>
            <p:custDataLst>
              <p:tags r:id="rId6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40374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65119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9FA211-C678-45FA-8F0F-F63A4CF309F1}"/>
                  </a:ext>
                </a:extLst>
              </p14:cNvPr>
              <p14:cNvContentPartPr/>
              <p14:nvPr/>
            </p14:nvContentPartPr>
            <p14:xfrm>
              <a:off x="709200" y="951840"/>
              <a:ext cx="8103240" cy="5056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9FA211-C678-45FA-8F0F-F63A4CF309F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9840" y="942480"/>
                <a:ext cx="8121960" cy="50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64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3 due Friday (2/16)</a:t>
            </a:r>
          </a:p>
          <a:p>
            <a:pPr lvl="2"/>
            <a:endParaRPr lang="en-US" dirty="0"/>
          </a:p>
          <a:p>
            <a:r>
              <a:rPr lang="en-US" dirty="0"/>
              <a:t>Midterm grades released later today</a:t>
            </a:r>
          </a:p>
          <a:p>
            <a:pPr lvl="1"/>
            <a:r>
              <a:rPr lang="en-US" dirty="0"/>
              <a:t>Mean: 69%</a:t>
            </a:r>
          </a:p>
          <a:p>
            <a:pPr lvl="1"/>
            <a:r>
              <a:rPr lang="en-US" dirty="0"/>
              <a:t>Median: 71%</a:t>
            </a:r>
          </a:p>
          <a:p>
            <a:pPr lvl="1"/>
            <a:r>
              <a:rPr lang="en-US" dirty="0" err="1"/>
              <a:t>StDev</a:t>
            </a:r>
            <a:r>
              <a:rPr lang="en-US" dirty="0"/>
              <a:t>: 13%</a:t>
            </a:r>
          </a:p>
          <a:p>
            <a:pPr lvl="1"/>
            <a:r>
              <a:rPr lang="en-US" dirty="0"/>
              <a:t>Regrade requests done on </a:t>
            </a:r>
            <a:r>
              <a:rPr lang="en-US" dirty="0" err="1"/>
              <a:t>Gradescope</a:t>
            </a:r>
            <a:r>
              <a:rPr lang="en-US" dirty="0"/>
              <a:t> and due Friday  (2/16)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0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 #3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669280" y="1371600"/>
            <a:ext cx="2926080" cy="2468880"/>
          </a:xfrm>
        </p:spPr>
        <p:txBody>
          <a:bodyPr/>
          <a:lstStyle/>
          <a:p>
            <a:r>
              <a:rPr lang="en-US" dirty="0"/>
              <a:t>What is wrong with this code?</a:t>
            </a:r>
          </a:p>
          <a:p>
            <a:endParaRPr lang="en-US" dirty="0"/>
          </a:p>
          <a:p>
            <a:r>
              <a:rPr lang="en-US" dirty="0"/>
              <a:t>How can it be fixed?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sum_array_3D(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34829"/>
              </p:ext>
            </p:extLst>
          </p:nvPr>
        </p:nvGraphicFramePr>
        <p:xfrm>
          <a:off x="2011680" y="475488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2348"/>
              </p:ext>
            </p:extLst>
          </p:nvPr>
        </p:nvGraphicFramePr>
        <p:xfrm>
          <a:off x="1645920" y="502920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2397"/>
              </p:ext>
            </p:extLst>
          </p:nvPr>
        </p:nvGraphicFramePr>
        <p:xfrm>
          <a:off x="1280160" y="530352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212080" y="5675376"/>
            <a:ext cx="2001098" cy="923544"/>
            <a:chOff x="4450769" y="5675376"/>
            <a:chExt cx="2001098" cy="923544"/>
          </a:xfrm>
        </p:grpSpPr>
        <p:sp>
          <p:nvSpPr>
            <p:cNvPr id="11" name="TextBox 10"/>
            <p:cNvSpPr txBox="1"/>
            <p:nvPr>
              <p:custDataLst>
                <p:tags r:id="rId3"/>
              </p:custDataLst>
            </p:nvPr>
          </p:nvSpPr>
          <p:spPr>
            <a:xfrm>
              <a:off x="4937760" y="622401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0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5303520" y="594969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1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5669280" y="567537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 2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198853" y="586282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4816529" y="61371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4450769" y="641146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7F51CC-A5C4-467C-B93C-D49CB02E0CBE}"/>
                  </a:ext>
                </a:extLst>
              </p14:cNvPr>
              <p14:cNvContentPartPr/>
              <p14:nvPr/>
            </p14:nvContentPartPr>
            <p14:xfrm>
              <a:off x="3567600" y="890280"/>
              <a:ext cx="2219040" cy="2266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7F51CC-A5C4-467C-B93C-D49CB02E0C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58240" y="880920"/>
                <a:ext cx="2237760" cy="22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⋅ ⋅ ⋅</m:t>
                      </m:r>
                    </m:oMath>
                  </m:oMathPara>
                </a14:m>
                <a:endParaRPr lang="en-US" sz="4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sum_array_3D(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6" name="Content Placeholder 5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669280" y="1371600"/>
            <a:ext cx="29260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What is wrong with this code?</a:t>
            </a:r>
          </a:p>
          <a:p>
            <a:endParaRPr lang="en-US" kern="0"/>
          </a:p>
          <a:p>
            <a:r>
              <a:rPr lang="en-US" kern="0"/>
              <a:t>How can it be fixed?</a:t>
            </a:r>
            <a:endParaRPr lang="en-US" kern="0" dirty="0"/>
          </a:p>
        </p:txBody>
      </p:sp>
      <p:sp>
        <p:nvSpPr>
          <p:cNvPr id="87" name="TextBox 86"/>
          <p:cNvSpPr txBox="1"/>
          <p:nvPr>
            <p:custDataLst>
              <p:tags r:id="rId6"/>
            </p:custDataLst>
          </p:nvPr>
        </p:nvSpPr>
        <p:spPr>
          <a:xfrm>
            <a:off x="548572" y="4358983"/>
            <a:ext cx="4205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 (M = ?, N = 3, L = 4)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69120"/>
              </p:ext>
            </p:extLst>
          </p:nvPr>
        </p:nvGraphicFramePr>
        <p:xfrm>
          <a:off x="54864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13287"/>
              </p:ext>
            </p:extLst>
          </p:nvPr>
        </p:nvGraphicFramePr>
        <p:xfrm>
          <a:off x="384048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23591" y="5715000"/>
            <a:ext cx="7107849" cy="558038"/>
            <a:chOff x="323591" y="5715000"/>
            <a:chExt cx="7107849" cy="558038"/>
          </a:xfrm>
        </p:grpSpPr>
        <p:sp>
          <p:nvSpPr>
            <p:cNvPr id="90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54864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6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6459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7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74320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3591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144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20870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145" name="Text Box 1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44077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  <p:sp>
          <p:nvSpPr>
            <p:cNvPr id="147" name="Line 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83692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8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93420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9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03148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1" name="Text Box 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7810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124</a:t>
              </a:r>
            </a:p>
          </p:txBody>
        </p:sp>
        <p:sp>
          <p:nvSpPr>
            <p:cNvPr id="152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38635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140</a:t>
              </a:r>
            </a:p>
          </p:txBody>
        </p:sp>
        <p:sp>
          <p:nvSpPr>
            <p:cNvPr id="153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32368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156</a:t>
              </a:r>
            </a:p>
          </p:txBody>
        </p:sp>
        <p:sp>
          <p:nvSpPr>
            <p:cNvPr id="154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71323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5" name="Text Box 1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33199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172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87AFA5-3B1A-4C70-8404-93D92D5C899B}"/>
                  </a:ext>
                </a:extLst>
              </p14:cNvPr>
              <p14:cNvContentPartPr/>
              <p14:nvPr/>
            </p14:nvContentPartPr>
            <p14:xfrm>
              <a:off x="1800" y="997560"/>
              <a:ext cx="8060040" cy="5348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87AFA5-3B1A-4C70-8404-93D92D5C899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7560" y="988200"/>
                <a:ext cx="8078760" cy="53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443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Performance Metrics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Huge difference between a cache hit and a cache miss</a:t>
            </a:r>
          </a:p>
          <a:p>
            <a:pPr lvl="1"/>
            <a:r>
              <a:rPr lang="en-US" dirty="0"/>
              <a:t>Could be 100x speed difference between accessing cache and main memory (measured in </a:t>
            </a:r>
            <a:r>
              <a:rPr lang="en-US" i="1" dirty="0"/>
              <a:t>clock cycles</a:t>
            </a:r>
            <a:r>
              <a:rPr lang="en-US" dirty="0"/>
              <a:t>)</a:t>
            </a:r>
            <a:endParaRPr lang="en-US" sz="800" dirty="0"/>
          </a:p>
          <a:p>
            <a:r>
              <a:rPr lang="en-GB" dirty="0">
                <a:solidFill>
                  <a:srgbClr val="FF0000"/>
                </a:solidFill>
              </a:rPr>
              <a:t>Miss Rate (MR)</a:t>
            </a:r>
          </a:p>
          <a:p>
            <a:pPr lvl="1"/>
            <a:r>
              <a:rPr lang="en-GB" dirty="0"/>
              <a:t>Fraction of memory references not found in cache (misses / accesses) = 1 - Hit Rate</a:t>
            </a:r>
          </a:p>
          <a:p>
            <a:r>
              <a:rPr lang="en-GB" dirty="0">
                <a:solidFill>
                  <a:srgbClr val="FF0000"/>
                </a:solidFill>
              </a:rPr>
              <a:t>Hit Time (HT)</a:t>
            </a:r>
          </a:p>
          <a:p>
            <a:pPr lvl="1"/>
            <a:r>
              <a:rPr lang="en-GB" dirty="0"/>
              <a:t>Time to deliver a block in the cache to the processor</a:t>
            </a:r>
          </a:p>
          <a:p>
            <a:pPr lvl="2"/>
            <a:r>
              <a:rPr lang="en-GB" dirty="0"/>
              <a:t>Includes time to determine whether the block is in the cache</a:t>
            </a:r>
          </a:p>
          <a:p>
            <a:r>
              <a:rPr lang="en-GB" dirty="0">
                <a:solidFill>
                  <a:srgbClr val="FF0000"/>
                </a:solidFill>
              </a:rPr>
              <a:t>Miss Penalty (MP)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dirty="0"/>
              <a:t>Two things hurt the performance of a cache:</a:t>
            </a:r>
          </a:p>
          <a:p>
            <a:pPr lvl="1"/>
            <a:r>
              <a:rPr lang="en-US" dirty="0"/>
              <a:t>Miss rate and miss penalty</a:t>
            </a:r>
          </a:p>
          <a:p>
            <a:pPr lvl="2"/>
            <a:endParaRPr lang="en-US" dirty="0"/>
          </a:p>
          <a:p>
            <a:pPr marL="342900" lvl="1" indent="-342900">
              <a:buSzPct val="60000"/>
              <a:buFont typeface="Wingdings" panose="05000000000000000000" pitchFamily="2" charset="2"/>
              <a:buChar char="v"/>
            </a:pPr>
            <a:r>
              <a:rPr lang="en-US" sz="2800" i="1" dirty="0"/>
              <a:t>Average Memory Access Time</a:t>
            </a:r>
            <a:r>
              <a:rPr lang="en-US" sz="2800" dirty="0"/>
              <a:t> (AMAT):  average time to access memory considering both hits and misses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AMAT = Hit time + Miss rate × Miss penalty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dirty="0"/>
              <a:t>(abbreviated AMAT = HT + MR × MP)</a:t>
            </a:r>
            <a:endParaRPr lang="en-US" b="1" dirty="0">
              <a:solidFill>
                <a:schemeClr val="accent2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99% hit rate twice as good as 97% hit rate!</a:t>
            </a:r>
          </a:p>
          <a:p>
            <a:pPr lvl="1"/>
            <a:r>
              <a:rPr lang="en-US" dirty="0"/>
              <a:t>Assume HT of 1 clock cycle and MP of 100 clock cycles</a:t>
            </a:r>
          </a:p>
          <a:p>
            <a:pPr lvl="1"/>
            <a:r>
              <a:rPr lang="en-US" dirty="0"/>
              <a:t>97%:  AMAT =</a:t>
            </a:r>
          </a:p>
          <a:p>
            <a:pPr lvl="1"/>
            <a:r>
              <a:rPr lang="en-US" dirty="0"/>
              <a:t>99%:  AMAT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53F17F-ACE7-46A9-B984-CE3C7323083F}"/>
                  </a:ext>
                </a:extLst>
              </p14:cNvPr>
              <p14:cNvContentPartPr/>
              <p14:nvPr/>
            </p14:nvContentPartPr>
            <p14:xfrm>
              <a:off x="2944080" y="4486320"/>
              <a:ext cx="6171480" cy="2229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53F17F-ACE7-46A9-B984-CE3C732308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4720" y="4476960"/>
                <a:ext cx="6190200" cy="22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Processor specs:</a:t>
            </a:r>
            <a:r>
              <a:rPr lang="en-US" dirty="0"/>
              <a:t>  200 </a:t>
            </a:r>
            <a:r>
              <a:rPr lang="en-US" dirty="0" err="1"/>
              <a:t>ps</a:t>
            </a:r>
            <a:r>
              <a:rPr lang="en-US" dirty="0"/>
              <a:t> clock, MP of 50 clock cycles, MR of 0.02 misses/instruction, and HT of 1 clock cycle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dirty="0"/>
              <a:t>	AMAT = HT + MR*MP =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Which improvement would be best?</a:t>
            </a:r>
          </a:p>
          <a:p>
            <a:pPr marL="820674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190 </a:t>
            </a:r>
            <a:r>
              <a:rPr lang="en-US" b="1" dirty="0" err="1">
                <a:solidFill>
                  <a:srgbClr val="FF9900"/>
                </a:solidFill>
              </a:rPr>
              <a:t>ps</a:t>
            </a:r>
            <a:r>
              <a:rPr lang="en-US" b="1" dirty="0">
                <a:solidFill>
                  <a:srgbClr val="FF9900"/>
                </a:solidFill>
              </a:rPr>
              <a:t> clock</a:t>
            </a:r>
            <a:endParaRPr lang="en-US" b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2"/>
            </a:pPr>
            <a:r>
              <a:rPr lang="en-US" b="1" dirty="0">
                <a:solidFill>
                  <a:srgbClr val="00B050"/>
                </a:solidFill>
              </a:rPr>
              <a:t>Miss penalty of 40 clock cycles</a:t>
            </a:r>
            <a:endParaRPr lang="en-US" b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3"/>
            </a:pPr>
            <a:r>
              <a:rPr lang="en-US" b="1" dirty="0">
                <a:solidFill>
                  <a:srgbClr val="FF58AB"/>
                </a:solidFill>
              </a:rPr>
              <a:t>MR of 0.015 misses/instruction</a:t>
            </a:r>
            <a:endParaRPr lang="en-US" baseline="-25000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758614D-FB4E-4B8F-8B5F-9066FA351A34}"/>
                  </a:ext>
                </a:extLst>
              </p14:cNvPr>
              <p14:cNvContentPartPr/>
              <p14:nvPr/>
            </p14:nvContentPartPr>
            <p14:xfrm>
              <a:off x="241920" y="2450520"/>
              <a:ext cx="8430480" cy="3806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758614D-FB4E-4B8F-8B5F-9066FA351A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560" y="2441160"/>
                <a:ext cx="8449200" cy="38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936158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Can we have more than one cache?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Why would we want to do that?</a:t>
            </a:r>
          </a:p>
          <a:p>
            <a:pPr lvl="1"/>
            <a:r>
              <a:rPr lang="en-US" dirty="0"/>
              <a:t>Avoid going to memory!</a:t>
            </a:r>
          </a:p>
          <a:p>
            <a:r>
              <a:rPr lang="en-US" dirty="0"/>
              <a:t>Typical performance numbers:</a:t>
            </a:r>
          </a:p>
          <a:p>
            <a:pPr lvl="1"/>
            <a:r>
              <a:rPr lang="en-US" dirty="0"/>
              <a:t>Miss Rate</a:t>
            </a:r>
          </a:p>
          <a:p>
            <a:pPr lvl="2"/>
            <a:r>
              <a:rPr lang="en-US" dirty="0"/>
              <a:t>L1 MR = </a:t>
            </a:r>
            <a:r>
              <a:rPr lang="en-GB" dirty="0"/>
              <a:t>3-10%</a:t>
            </a:r>
          </a:p>
          <a:p>
            <a:pPr lvl="2"/>
            <a:r>
              <a:rPr lang="en-GB" dirty="0"/>
              <a:t>L2 MR = Quite small (</a:t>
            </a:r>
            <a:r>
              <a:rPr lang="en-GB" i="1" dirty="0"/>
              <a:t>e.g.</a:t>
            </a:r>
            <a:r>
              <a:rPr lang="en-GB" dirty="0"/>
              <a:t> &lt; 1%), depending on parameters, etc.</a:t>
            </a:r>
          </a:p>
          <a:p>
            <a:pPr lvl="1"/>
            <a:r>
              <a:rPr lang="en-GB" dirty="0"/>
              <a:t>Hit Time</a:t>
            </a:r>
          </a:p>
          <a:p>
            <a:pPr lvl="2"/>
            <a:r>
              <a:rPr lang="en-GB" dirty="0"/>
              <a:t>L1 HT = 4 clock cycles</a:t>
            </a:r>
          </a:p>
          <a:p>
            <a:pPr lvl="2"/>
            <a:r>
              <a:rPr lang="en-GB" dirty="0"/>
              <a:t>L2 HT = 10 clock cycles</a:t>
            </a:r>
          </a:p>
          <a:p>
            <a:pPr lvl="1"/>
            <a:r>
              <a:rPr lang="en-GB" dirty="0"/>
              <a:t>Miss Penalty</a:t>
            </a:r>
          </a:p>
          <a:p>
            <a:pPr lvl="2"/>
            <a:r>
              <a:rPr lang="en-GB" dirty="0"/>
              <a:t>P = 50-200 cycles for missing in L2 &amp; going to main memory</a:t>
            </a:r>
          </a:p>
          <a:p>
            <a:pPr lvl="2"/>
            <a:r>
              <a:rPr lang="en-GB" dirty="0"/>
              <a:t>Trend: increasing!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fundamental and enduring properties of hardware and software systems:</a:t>
            </a:r>
          </a:p>
          <a:p>
            <a:pPr lvl="1"/>
            <a:r>
              <a:rPr lang="en-GB" dirty="0"/>
              <a:t>Faster storage technologies almost always cost more per byte and have lower capacity</a:t>
            </a:r>
          </a:p>
          <a:p>
            <a:pPr lvl="1"/>
            <a:r>
              <a:rPr lang="en-GB" dirty="0"/>
              <a:t>The gaps between memory technology speeds are widening</a:t>
            </a:r>
          </a:p>
          <a:p>
            <a:pPr lvl="2"/>
            <a:r>
              <a:rPr lang="en-GB" dirty="0"/>
              <a:t>True for: registers ↔ cache, cache ↔ DRAM, DRAM ↔ disk, etc.</a:t>
            </a:r>
          </a:p>
          <a:p>
            <a:pPr lvl="1"/>
            <a:r>
              <a:rPr lang="en-GB" dirty="0"/>
              <a:t>Well-written programs tend to exhibit good locality</a:t>
            </a:r>
          </a:p>
          <a:p>
            <a:pPr lvl="2"/>
            <a:endParaRPr lang="en-GB" dirty="0"/>
          </a:p>
          <a:p>
            <a:r>
              <a:rPr lang="en-GB" dirty="0"/>
              <a:t>These properties complement each other beautifully</a:t>
            </a:r>
          </a:p>
          <a:p>
            <a:pPr lvl="1"/>
            <a:r>
              <a:rPr lang="en-GB" dirty="0"/>
              <a:t>They suggest an approach for organizing memory and storage systems known as a </a:t>
            </a:r>
            <a:r>
              <a:rPr lang="en-GB" u="sng" dirty="0">
                <a:solidFill>
                  <a:srgbClr val="FF0000"/>
                </a:solidFill>
              </a:rPr>
              <a:t>memory hierarchy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8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19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608862" y="1558950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&lt;1 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47435" y="2310682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 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70537" y="3142947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5-10 ns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5994" y="3975212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100 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38337" y="459588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150,000 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4790" y="5078114"/>
            <a:ext cx="12105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10,000,000 ns</a:t>
            </a:r>
            <a:br>
              <a:rPr lang="en-US" sz="1400" b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100" b="0" i="1" dirty="0">
                <a:latin typeface="Calibri" charset="0"/>
                <a:ea typeface="Calibri" charset="0"/>
                <a:cs typeface="Calibri" charset="0"/>
              </a:rPr>
              <a:t>(10 </a:t>
            </a:r>
            <a:r>
              <a:rPr lang="en-US" sz="1100" b="0" i="1" dirty="0" err="1">
                <a:latin typeface="Calibri" charset="0"/>
                <a:ea typeface="Calibri" charset="0"/>
                <a:cs typeface="Calibri" charset="0"/>
              </a:rPr>
              <a:t>ms</a:t>
            </a:r>
            <a:r>
              <a:rPr lang="en-US" sz="1100" b="0" i="1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38" y="5763782"/>
            <a:ext cx="85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1-150 </a:t>
            </a:r>
            <a:r>
              <a:rPr lang="en-US" sz="1400" b="0" dirty="0" err="1">
                <a:latin typeface="Calibri" charset="0"/>
                <a:ea typeface="Calibri" charset="0"/>
                <a:cs typeface="Calibri" charset="0"/>
              </a:rPr>
              <a:t>ms</a:t>
            </a: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4064" y="4682111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SSD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3452" y="5119334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Disk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5386ED-4451-45F0-9F72-221AF856B379}"/>
                  </a:ext>
                </a:extLst>
              </p14:cNvPr>
              <p14:cNvContentPartPr/>
              <p14:nvPr/>
            </p14:nvContentPartPr>
            <p14:xfrm>
              <a:off x="3983040" y="2986200"/>
              <a:ext cx="406440" cy="39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5386ED-4451-45F0-9F72-221AF856B37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73680" y="2976840"/>
                <a:ext cx="425160" cy="4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189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  <a:p>
            <a:pPr lvl="1"/>
            <a:r>
              <a:rPr lang="en-US" dirty="0"/>
              <a:t>Successively higher levels contain “most used” data from lower levels</a:t>
            </a:r>
          </a:p>
          <a:p>
            <a:pPr lvl="1"/>
            <a:r>
              <a:rPr lang="en-US" dirty="0"/>
              <a:t>Exploits </a:t>
            </a:r>
            <a:r>
              <a:rPr lang="en-US" i="1" dirty="0"/>
              <a:t>temporal and spatial locality</a:t>
            </a:r>
          </a:p>
          <a:p>
            <a:pPr lvl="1"/>
            <a:r>
              <a:rPr lang="en-US" dirty="0"/>
              <a:t>Caches are intermediate storage levels used to optimize data transfers between any system elements with different characteristics </a:t>
            </a:r>
          </a:p>
          <a:p>
            <a:r>
              <a:rPr lang="en-US" dirty="0"/>
              <a:t>Cache Performance</a:t>
            </a:r>
          </a:p>
          <a:p>
            <a:pPr lvl="1"/>
            <a:r>
              <a:rPr lang="en-US" dirty="0"/>
              <a:t>Ideal case:  found in cache (hit)</a:t>
            </a:r>
          </a:p>
          <a:p>
            <a:pPr lvl="1"/>
            <a:r>
              <a:rPr lang="en-US" dirty="0"/>
              <a:t>Bad case:  not found in cache (miss), search in next level</a:t>
            </a:r>
          </a:p>
          <a:p>
            <a:pPr lvl="1"/>
            <a:r>
              <a:rPr lang="en-US" dirty="0"/>
              <a:t>Average Memory Access Time (AMAT) = HT + MR × MP</a:t>
            </a:r>
          </a:p>
          <a:p>
            <a:pPr lvl="2"/>
            <a:r>
              <a:rPr lang="en-US" dirty="0"/>
              <a:t>Hurt by Miss Rate and Miss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1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 Units and Prefixes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focusing on large numbers (exponents &gt; 0)</a:t>
            </a:r>
          </a:p>
          <a:p>
            <a:r>
              <a:rPr lang="en-US" dirty="0"/>
              <a:t>Note that 10</a:t>
            </a:r>
            <a:r>
              <a:rPr lang="en-US" baseline="30000" dirty="0"/>
              <a:t>3</a:t>
            </a:r>
            <a:r>
              <a:rPr lang="en-US" dirty="0"/>
              <a:t> ≈ 2</a:t>
            </a:r>
            <a:r>
              <a:rPr lang="en-US" baseline="30000" dirty="0"/>
              <a:t>10</a:t>
            </a:r>
          </a:p>
          <a:p>
            <a:r>
              <a:rPr lang="en-US" dirty="0"/>
              <a:t>SI prefixes are </a:t>
            </a:r>
            <a:r>
              <a:rPr lang="en-US" i="1" dirty="0"/>
              <a:t>ambiguous</a:t>
            </a:r>
            <a:r>
              <a:rPr lang="en-US" dirty="0"/>
              <a:t> if base 10 or 2</a:t>
            </a:r>
          </a:p>
          <a:p>
            <a:r>
              <a:rPr lang="en-US" dirty="0"/>
              <a:t>IEC prefixes are </a:t>
            </a:r>
            <a:r>
              <a:rPr lang="en-US" i="1" dirty="0"/>
              <a:t>unambiguously</a:t>
            </a:r>
            <a:r>
              <a:rPr lang="en-US" dirty="0"/>
              <a:t> base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71" y="3602088"/>
            <a:ext cx="669073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2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6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does execution time grow with SIZE?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1362075"/>
            <a:ext cx="8366125" cy="49752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array[SIZE]; 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sum = 0;  </a:t>
            </a:r>
          </a:p>
          <a:p>
            <a:pPr>
              <a:buFont typeface="Wingdings" charset="0"/>
              <a:buNone/>
            </a:pPr>
            <a:endParaRPr lang="en-US" b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&lt; 200000;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++) {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j = 0; j &lt; SIZE; </a:t>
            </a:r>
            <a:r>
              <a:rPr lang="en-US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j++</a:t>
            </a: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) {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sum += array[j];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}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389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11425" y="4471456"/>
            <a:ext cx="0" cy="18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0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211425" y="6354044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16153" y="6354044"/>
            <a:ext cx="781272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6392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2017" y="4471455"/>
            <a:ext cx="693107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ime</a:t>
            </a:r>
          </a:p>
        </p:txBody>
      </p:sp>
      <p:sp>
        <p:nvSpPr>
          <p:cNvPr id="1639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93817" y="5032766"/>
            <a:ext cx="1101872" cy="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2DB8E23-C6BE-4338-AED4-8238A657D729}"/>
              </a:ext>
            </a:extLst>
          </p:cNvPr>
          <p:cNvCxnSpPr/>
          <p:nvPr/>
        </p:nvCxnSpPr>
        <p:spPr bwMode="auto">
          <a:xfrm flipV="1">
            <a:off x="6362830" y="4471455"/>
            <a:ext cx="1743959" cy="177223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661CC1-082F-4792-90C0-6E4D78B0B2D8}"/>
                  </a:ext>
                </a:extLst>
              </p14:cNvPr>
              <p14:cNvContentPartPr/>
              <p14:nvPr/>
            </p14:nvContentPartPr>
            <p14:xfrm>
              <a:off x="327240" y="3239640"/>
              <a:ext cx="3176280" cy="1146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661CC1-082F-4792-90C0-6E4D78B0B2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7880" y="3230280"/>
                <a:ext cx="3195000" cy="11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16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Actual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type="body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8532918"/>
              </p:ext>
            </p:extLst>
          </p:nvPr>
        </p:nvGraphicFramePr>
        <p:xfrm>
          <a:off x="1280160" y="1168400"/>
          <a:ext cx="67691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11" imgW="9982136" imgH="6762649" progId="Excel.Sheet.8">
                  <p:embed/>
                </p:oleObj>
              </mc:Choice>
              <mc:Fallback>
                <p:oleObj name="Worksheet" r:id="rId11" imgW="9982136" imgH="6762649" progId="Excel.Sheet.8">
                  <p:embed/>
                  <p:pic>
                    <p:nvPicPr>
                      <p:cNvPr id="1741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" y="1168400"/>
                        <a:ext cx="6769100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>
            <p:custDataLst>
              <p:tags r:id="rId5"/>
            </p:custDataLst>
          </p:nvPr>
        </p:nvCxnSpPr>
        <p:spPr bwMode="auto">
          <a:xfrm flipV="1">
            <a:off x="664953" y="5614889"/>
            <a:ext cx="2792401" cy="534751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 bwMode="auto">
          <a:xfrm flipV="1">
            <a:off x="2517695" y="1535502"/>
            <a:ext cx="4435196" cy="3849149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875603" y="6379326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 rot="16200000">
            <a:off x="427359" y="3232029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4F5E1-300D-45BD-8030-9E83E0F54149}"/>
              </a:ext>
            </a:extLst>
          </p:cNvPr>
          <p:cNvSpPr txBox="1"/>
          <p:nvPr/>
        </p:nvSpPr>
        <p:spPr>
          <a:xfrm>
            <a:off x="5284600" y="2967335"/>
            <a:ext cx="1978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Data set &gt; cache size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454AC-B517-4772-9BC3-4820E223FA09}"/>
              </a:ext>
            </a:extLst>
          </p:cNvPr>
          <p:cNvSpPr txBox="1"/>
          <p:nvPr/>
        </p:nvSpPr>
        <p:spPr>
          <a:xfrm>
            <a:off x="3070458" y="5625626"/>
            <a:ext cx="1978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Data set &lt; cache size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D769C8-7101-4D59-ABE0-CB5EBC0C02D2}"/>
                  </a:ext>
                </a:extLst>
              </p14:cNvPr>
              <p14:cNvContentPartPr/>
              <p14:nvPr/>
            </p14:nvContentPartPr>
            <p14:xfrm>
              <a:off x="2209320" y="4165200"/>
              <a:ext cx="3042360" cy="2151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D769C8-7101-4D59-ABE0-CB5EBC0C02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9960" y="4155840"/>
                <a:ext cx="3061080" cy="21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9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Cache basics</a:t>
            </a:r>
          </a:p>
          <a:p>
            <a:r>
              <a:rPr lang="en-US" b="1" dirty="0">
                <a:solidFill>
                  <a:srgbClr val="4B2A85"/>
                </a:solidFill>
              </a:rPr>
              <a:t>Principle of locality</a:t>
            </a:r>
          </a:p>
          <a:p>
            <a:r>
              <a:rPr lang="en-US" b="1" dirty="0">
                <a:solidFill>
                  <a:srgbClr val="4B2A85"/>
                </a:solidFill>
              </a:rPr>
              <a:t>Memory hierarchies</a:t>
            </a:r>
          </a:p>
          <a:p>
            <a:r>
              <a:rPr lang="en-US" dirty="0"/>
              <a:t>Cache organization</a:t>
            </a:r>
          </a:p>
          <a:p>
            <a:r>
              <a:rPr lang="en-US" dirty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Processor-Memory Gap</a:t>
            </a:r>
          </a:p>
        </p:txBody>
      </p:sp>
      <p:graphicFrame>
        <p:nvGraphicFramePr>
          <p:cNvPr id="17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624494"/>
              </p:ext>
            </p:extLst>
          </p:nvPr>
        </p:nvGraphicFramePr>
        <p:xfrm>
          <a:off x="-307618" y="1864610"/>
          <a:ext cx="7823200" cy="517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15915" y="3889024"/>
            <a:ext cx="20857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“Moore’s Law”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616226" y="3011313"/>
            <a:ext cx="2612063" cy="1805097"/>
            <a:chOff x="5616226" y="3011313"/>
            <a:chExt cx="2612063" cy="1805097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5616226" y="3079050"/>
              <a:ext cx="0" cy="173736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16226" y="3011313"/>
              <a:ext cx="2612063" cy="11977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Processor-Memory</a:t>
              </a:r>
            </a:p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Performance Gap</a:t>
              </a:r>
              <a:b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(grows 50%/year)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82699" y="1281272"/>
            <a:ext cx="5761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1989 first Intel CPU with cache on chip</a:t>
            </a:r>
          </a:p>
          <a:p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1998 Pentium III has two cache levels on chip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97512" y="1755425"/>
            <a:ext cx="2007484" cy="1197764"/>
            <a:chOff x="6897512" y="1755425"/>
            <a:chExt cx="2007484" cy="1197764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441321" y="1755425"/>
              <a:ext cx="1463675" cy="11977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µProc</a:t>
              </a:r>
            </a:p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55%/year</a:t>
              </a:r>
            </a:p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(2X/1.5yr)</a:t>
              </a:r>
            </a:p>
          </p:txBody>
        </p:sp>
        <p:sp>
          <p:nvSpPr>
            <p:cNvPr id="18" name="Arc 17"/>
            <p:cNvSpPr/>
            <p:nvPr/>
          </p:nvSpPr>
          <p:spPr>
            <a:xfrm flipH="1" flipV="1">
              <a:off x="6897512" y="2020711"/>
              <a:ext cx="1083733" cy="632178"/>
            </a:xfrm>
            <a:prstGeom prst="arc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69290" y="4543776"/>
            <a:ext cx="2008714" cy="1254215"/>
            <a:chOff x="6869290" y="4543776"/>
            <a:chExt cx="2008714" cy="1254215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414329" y="4600227"/>
              <a:ext cx="1463675" cy="11977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w="med" len="lg"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DRAM</a:t>
              </a:r>
            </a:p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7%/year</a:t>
              </a:r>
            </a:p>
            <a:p>
              <a:pPr algn="ctr"/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(2X/10yrs)</a:t>
              </a:r>
            </a:p>
          </p:txBody>
        </p:sp>
        <p:sp>
          <p:nvSpPr>
            <p:cNvPr id="20" name="Arc 19"/>
            <p:cNvSpPr/>
            <p:nvPr/>
          </p:nvSpPr>
          <p:spPr>
            <a:xfrm flipH="1" flipV="1">
              <a:off x="6869290" y="4543776"/>
              <a:ext cx="1083733" cy="632178"/>
            </a:xfrm>
            <a:prstGeom prst="arc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6E7A43-A539-4C27-BC18-FF1A1A362E0D}"/>
                  </a:ext>
                </a:extLst>
              </p14:cNvPr>
              <p14:cNvContentPartPr/>
              <p14:nvPr/>
            </p14:nvContentPartPr>
            <p14:xfrm>
              <a:off x="6838200" y="2291400"/>
              <a:ext cx="699840" cy="84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6E7A43-A539-4C27-BC18-FF1A1A362E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8840" y="2282040"/>
                <a:ext cx="71856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64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03336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latin typeface="Calibri" pitchFamily="34" charset="0"/>
                </a:rPr>
                <a:t>Reg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grpSp>
        <p:nvGrpSpPr>
          <p:cNvPr id="12" name="Group 11"/>
          <p:cNvGrpSpPr/>
          <p:nvPr>
            <p:custDataLst>
              <p:tags r:id="rId8"/>
            </p:custDataLst>
          </p:nvPr>
        </p:nvGrpSpPr>
        <p:grpSpPr>
          <a:xfrm>
            <a:off x="501518" y="3429000"/>
            <a:ext cx="8251734" cy="2971800"/>
            <a:chOff x="501518" y="3429000"/>
            <a:chExt cx="8251734" cy="2971800"/>
          </a:xfrm>
        </p:grpSpPr>
        <p:sp>
          <p:nvSpPr>
            <p:cNvPr id="10" name="TextBox 9"/>
            <p:cNvSpPr txBox="1"/>
            <p:nvPr>
              <p:custDataLst>
                <p:tags r:id="rId10"/>
              </p:custDataLst>
            </p:nvPr>
          </p:nvSpPr>
          <p:spPr>
            <a:xfrm>
              <a:off x="501518" y="4104382"/>
              <a:ext cx="18739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>
                  <a:latin typeface="Calibri" pitchFamily="34" charset="0"/>
                </a:rPr>
                <a:t>Can process at least</a:t>
              </a:r>
            </a:p>
            <a:p>
              <a:r>
                <a:rPr lang="en-US" sz="1600" b="0" dirty="0">
                  <a:latin typeface="Calibri" pitchFamily="34" charset="0"/>
                </a:rPr>
                <a:t>256 Bytes/cycle</a:t>
              </a:r>
            </a:p>
          </p:txBody>
        </p:sp>
        <p:sp>
          <p:nvSpPr>
            <p:cNvPr id="11" name="TextBox 10"/>
            <p:cNvSpPr txBox="1"/>
            <p:nvPr>
              <p:custDataLst>
                <p:tags r:id="rId11"/>
              </p:custDataLst>
            </p:nvPr>
          </p:nvSpPr>
          <p:spPr>
            <a:xfrm>
              <a:off x="4411310" y="4114800"/>
              <a:ext cx="225010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>
                  <a:latin typeface="Calibri" pitchFamily="34" charset="0"/>
                </a:rPr>
                <a:t>Bandwidth</a:t>
              </a:r>
            </a:p>
            <a:p>
              <a:r>
                <a:rPr lang="en-US" sz="1600" b="0" dirty="0">
                  <a:latin typeface="Calibri" pitchFamily="34" charset="0"/>
                </a:rPr>
                <a:t>2 Bytes/cycle</a:t>
              </a:r>
            </a:p>
            <a:p>
              <a:r>
                <a:rPr lang="en-US" sz="1600" dirty="0">
                  <a:latin typeface="Calibri" pitchFamily="34" charset="0"/>
                </a:rPr>
                <a:t>Latency</a:t>
              </a:r>
            </a:p>
            <a:p>
              <a:r>
                <a:rPr lang="en-US" sz="1600" b="0" dirty="0">
                  <a:latin typeface="Calibri" pitchFamily="34" charset="0"/>
                </a:rPr>
                <a:t>100-200 cycles (30-60ns)</a:t>
              </a:r>
            </a:p>
          </p:txBody>
        </p:sp>
        <p:cxnSp>
          <p:nvCxnSpPr>
            <p:cNvPr id="15" name="Straight Arrow Connector 14"/>
            <p:cNvCxnSpPr/>
            <p:nvPr>
              <p:custDataLst>
                <p:tags r:id="rId12"/>
              </p:custDataLst>
            </p:nvPr>
          </p:nvCxnSpPr>
          <p:spPr bwMode="auto">
            <a:xfrm rot="5400000" flipH="1" flipV="1">
              <a:off x="4610894" y="3771106"/>
              <a:ext cx="685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>
              <p:custDataLst>
                <p:tags r:id="rId13"/>
              </p:custDataLst>
            </p:nvPr>
          </p:nvSpPr>
          <p:spPr>
            <a:xfrm>
              <a:off x="3124200" y="5877580"/>
              <a:ext cx="5629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 pitchFamily="34" charset="0"/>
                </a:rPr>
                <a:t>Problem: lots of waiting on memory</a:t>
              </a:r>
            </a:p>
          </p:txBody>
        </p:sp>
      </p:grp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alibri" pitchFamily="34" charset="0"/>
              </a:rPr>
              <a:t>cycle</a:t>
            </a:r>
            <a:r>
              <a:rPr lang="en-US" sz="2000" b="0" i="1">
                <a:latin typeface="Calibri" pitchFamily="34" charset="0"/>
              </a:rPr>
              <a:t>: </a:t>
            </a:r>
            <a:r>
              <a:rPr lang="en-US" sz="2000" b="0" i="1" dirty="0">
                <a:latin typeface="Calibri" pitchFamily="34" charset="0"/>
              </a:rPr>
              <a:t>single machine step (fixed-time)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8236546-74AA-4AFF-A0E4-842021C916B5}"/>
                  </a:ext>
                </a:extLst>
              </p14:cNvPr>
              <p14:cNvContentPartPr/>
              <p14:nvPr/>
            </p14:nvContentPartPr>
            <p14:xfrm>
              <a:off x="48600" y="6390360"/>
              <a:ext cx="601200" cy="475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236546-74AA-4AFF-A0E4-842021C916B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240" y="6381000"/>
                <a:ext cx="619920" cy="49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81438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latin typeface="Calibri" pitchFamily="34" charset="0"/>
                </a:rPr>
                <a:t>Reg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01518" y="4104382"/>
            <a:ext cx="1873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>
                <a:latin typeface="Calibri" pitchFamily="34" charset="0"/>
              </a:rPr>
              <a:t>Can process at least</a:t>
            </a:r>
          </a:p>
          <a:p>
            <a:r>
              <a:rPr lang="en-US" sz="1600" b="0" dirty="0">
                <a:latin typeface="Calibri" pitchFamily="34" charset="0"/>
              </a:rPr>
              <a:t>256 Bytes/cycle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411310" y="4114800"/>
            <a:ext cx="22501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>
                <a:latin typeface="Calibri" pitchFamily="34" charset="0"/>
              </a:rPr>
              <a:t>Bandwidth</a:t>
            </a:r>
          </a:p>
          <a:p>
            <a:r>
              <a:rPr lang="en-US" sz="1600" b="0" dirty="0">
                <a:latin typeface="Calibri" pitchFamily="34" charset="0"/>
              </a:rPr>
              <a:t>2 Bytes/cycle</a:t>
            </a:r>
          </a:p>
          <a:p>
            <a:r>
              <a:rPr lang="en-US" sz="1600" dirty="0">
                <a:latin typeface="Calibri" pitchFamily="34" charset="0"/>
              </a:rPr>
              <a:t>Latency</a:t>
            </a:r>
          </a:p>
          <a:p>
            <a:r>
              <a:rPr lang="en-US" sz="1600" b="0" dirty="0">
                <a:latin typeface="Calibri" pitchFamily="34" charset="0"/>
              </a:rPr>
              <a:t>100-200 cycles (30-60ns)</a:t>
            </a:r>
          </a:p>
        </p:txBody>
      </p:sp>
      <p:cxnSp>
        <p:nvCxnSpPr>
          <p:cNvPr id="15" name="Straight Arrow Connector 14"/>
          <p:cNvCxnSpPr/>
          <p:nvPr>
            <p:custDataLst>
              <p:tags r:id="rId10"/>
            </p:custDataLst>
          </p:nvPr>
        </p:nvCxnSpPr>
        <p:spPr bwMode="auto">
          <a:xfrm rot="5400000" flipH="1" flipV="1">
            <a:off x="4610894" y="3771106"/>
            <a:ext cx="6858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3124200" y="5877580"/>
            <a:ext cx="267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Solution: caches</a:t>
            </a: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 bwMode="auto">
          <a:xfrm>
            <a:off x="2069075" y="2796491"/>
            <a:ext cx="1057518" cy="685800"/>
          </a:xfrm>
          <a:prstGeom prst="rect">
            <a:avLst/>
          </a:prstGeom>
          <a:solidFill>
            <a:srgbClr val="D6D6F5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alibri" pitchFamily="34" charset="0"/>
              </a:rPr>
              <a:t>Cache</a:t>
            </a:r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alibri" pitchFamily="34" charset="0"/>
              </a:rPr>
              <a:t>cycle</a:t>
            </a:r>
            <a:r>
              <a:rPr lang="en-US" sz="2000" b="0" i="1">
                <a:latin typeface="Calibri" pitchFamily="34" charset="0"/>
              </a:rPr>
              <a:t>: </a:t>
            </a:r>
            <a:r>
              <a:rPr lang="en-US" sz="2000" b="0" i="1" dirty="0">
                <a:latin typeface="Calibri" pitchFamily="34" charset="0"/>
              </a:rPr>
              <a:t>single machine step (fixed-time)</a:t>
            </a:r>
          </a:p>
        </p:txBody>
      </p:sp>
    </p:spTree>
    <p:extLst>
      <p:ext uri="{BB962C8B-B14F-4D97-AF65-F5344CB8AC3E}">
        <p14:creationId xmlns:p14="http://schemas.microsoft.com/office/powerpoint/2010/main" val="913109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3254</Words>
  <Application>Microsoft Office PowerPoint</Application>
  <PresentationFormat>On-screen Show (4:3)</PresentationFormat>
  <Paragraphs>692</Paragraphs>
  <Slides>29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ＭＳ Ｐゴシック</vt:lpstr>
      <vt:lpstr>.AppleSystemUIFont</vt:lpstr>
      <vt:lpstr>AppleColorEmoji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UWTheme-351-Au17</vt:lpstr>
      <vt:lpstr>Worksheet</vt:lpstr>
      <vt:lpstr>Caches I CSE 351 Winter 2018</vt:lpstr>
      <vt:lpstr>Administrative</vt:lpstr>
      <vt:lpstr>Roadmap</vt:lpstr>
      <vt:lpstr>How does execution time grow with SIZE?</vt:lpstr>
      <vt:lpstr>Actual Data</vt:lpstr>
      <vt:lpstr>Making memory accesses fast!</vt:lpstr>
      <vt:lpstr>Processor-Memory Gap</vt:lpstr>
      <vt:lpstr>Problem:  Processor-Memory Bottleneck</vt:lpstr>
      <vt:lpstr>Problem:  Processor-Memory Bottleneck</vt:lpstr>
      <vt:lpstr>Cache 💰</vt:lpstr>
      <vt:lpstr>General Cache Mechanics</vt:lpstr>
      <vt:lpstr>General Cache Concepts:  Hit</vt:lpstr>
      <vt:lpstr>General Cache Concepts:  Miss</vt:lpstr>
      <vt:lpstr>Why Caches Work</vt:lpstr>
      <vt:lpstr>Example:  Any Locality?</vt:lpstr>
      <vt:lpstr>Locality Example #1</vt:lpstr>
      <vt:lpstr>Locality Example #1</vt:lpstr>
      <vt:lpstr>Locality Example #2</vt:lpstr>
      <vt:lpstr>Locality Example #2</vt:lpstr>
      <vt:lpstr>Locality Example #3</vt:lpstr>
      <vt:lpstr>Locality Example #3</vt:lpstr>
      <vt:lpstr>Cache Performance Metrics</vt:lpstr>
      <vt:lpstr>Cache Performance</vt:lpstr>
      <vt:lpstr>Peer Instruction Question</vt:lpstr>
      <vt:lpstr>Can we have more than one cache?</vt:lpstr>
      <vt:lpstr>Memory Hierarchies</vt:lpstr>
      <vt:lpstr>An Example Memory Hierarchy</vt:lpstr>
      <vt:lpstr>Summary</vt:lpstr>
      <vt:lpstr>Aside:  Units and Prefixes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2018-02-12T08:06:33Z</dcterms:created>
  <dcterms:modified xsi:type="dcterms:W3CDTF">2018-02-12T20:20:20Z</dcterms:modified>
</cp:coreProperties>
</file>