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7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8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9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0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11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2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3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4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15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6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17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8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9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20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21.xml" ContentType="application/vnd.openxmlformats-officedocument.presentationml.notesSlide+xml"/>
  <Override PartName="/ppt/tags/tag191.xml" ContentType="application/vnd.openxmlformats-officedocument.presentationml.tags+xml"/>
  <Override PartName="/ppt/notesSlides/notesSlide22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23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24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25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26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27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28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29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30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31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32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33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notesSlides/notesSlide3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2" r:id="rId1"/>
  </p:sldMasterIdLst>
  <p:notesMasterIdLst>
    <p:notesMasterId r:id="rId38"/>
  </p:notesMasterIdLst>
  <p:handoutMasterIdLst>
    <p:handoutMasterId r:id="rId39"/>
  </p:handoutMasterIdLst>
  <p:sldIdLst>
    <p:sldId id="875" r:id="rId2"/>
    <p:sldId id="872" r:id="rId3"/>
    <p:sldId id="881" r:id="rId4"/>
    <p:sldId id="883" r:id="rId5"/>
    <p:sldId id="884" r:id="rId6"/>
    <p:sldId id="885" r:id="rId7"/>
    <p:sldId id="832" r:id="rId8"/>
    <p:sldId id="873" r:id="rId9"/>
    <p:sldId id="837" r:id="rId10"/>
    <p:sldId id="866" r:id="rId11"/>
    <p:sldId id="864" r:id="rId12"/>
    <p:sldId id="835" r:id="rId13"/>
    <p:sldId id="834" r:id="rId14"/>
    <p:sldId id="811" r:id="rId15"/>
    <p:sldId id="830" r:id="rId16"/>
    <p:sldId id="841" r:id="rId17"/>
    <p:sldId id="842" r:id="rId18"/>
    <p:sldId id="843" r:id="rId19"/>
    <p:sldId id="844" r:id="rId20"/>
    <p:sldId id="845" r:id="rId21"/>
    <p:sldId id="846" r:id="rId22"/>
    <p:sldId id="848" r:id="rId23"/>
    <p:sldId id="849" r:id="rId24"/>
    <p:sldId id="877" r:id="rId25"/>
    <p:sldId id="876" r:id="rId26"/>
    <p:sldId id="851" r:id="rId27"/>
    <p:sldId id="867" r:id="rId28"/>
    <p:sldId id="857" r:id="rId29"/>
    <p:sldId id="826" r:id="rId30"/>
    <p:sldId id="858" r:id="rId31"/>
    <p:sldId id="859" r:id="rId32"/>
    <p:sldId id="860" r:id="rId33"/>
    <p:sldId id="861" r:id="rId34"/>
    <p:sldId id="862" r:id="rId35"/>
    <p:sldId id="863" r:id="rId36"/>
    <p:sldId id="865" r:id="rId37"/>
  </p:sldIdLst>
  <p:sldSz cx="9144000" cy="6858000" type="screen4x3"/>
  <p:notesSz cx="6997700" cy="92837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5A5E9"/>
    <a:srgbClr val="FFFF99"/>
    <a:srgbClr val="F6F5BD"/>
    <a:srgbClr val="F2F2F2"/>
    <a:srgbClr val="D6D6F4"/>
    <a:srgbClr val="4B2A85"/>
    <a:srgbClr val="FF9999"/>
    <a:srgbClr val="DCB834"/>
    <a:srgbClr val="DFC03D"/>
    <a:srgbClr val="CDF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 autoAdjust="0"/>
    <p:restoredTop sz="85126" autoAdjust="0"/>
  </p:normalViewPr>
  <p:slideViewPr>
    <p:cSldViewPr snapToGrid="0">
      <p:cViewPr varScale="1">
        <p:scale>
          <a:sx n="98" d="100"/>
          <a:sy n="98" d="100"/>
        </p:scale>
        <p:origin x="17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2777" y="6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Wyse" userId="bbbbf439873ed760" providerId="LiveId" clId="{0704D557-7017-4B63-A092-D3313F03E06C}"/>
    <pc:docChg chg="undo custSel addSld delSld modSld modMainMaster modNotesMaster">
      <pc:chgData name="Mark Wyse" userId="bbbbf439873ed760" providerId="LiveId" clId="{0704D557-7017-4B63-A092-D3313F03E06C}" dt="2018-02-09T08:06:19.575" v="1862" actId="20577"/>
      <pc:docMkLst>
        <pc:docMk/>
      </pc:docMkLst>
      <pc:sldChg chg="delSp modNotesTx">
        <pc:chgData name="Mark Wyse" userId="bbbbf439873ed760" providerId="LiveId" clId="{0704D557-7017-4B63-A092-D3313F03E06C}" dt="2018-02-09T07:50:00.132" v="1174" actId="478"/>
        <pc:sldMkLst>
          <pc:docMk/>
          <pc:sldMk cId="0" sldId="811"/>
        </pc:sldMkLst>
        <pc:inkChg chg="del">
          <ac:chgData name="Mark Wyse" userId="bbbbf439873ed760" providerId="LiveId" clId="{0704D557-7017-4B63-A092-D3313F03E06C}" dt="2018-02-09T07:50:00.132" v="1174" actId="478"/>
          <ac:inkMkLst>
            <pc:docMk/>
            <pc:sldMk cId="0" sldId="811"/>
            <ac:inkMk id="5" creationId="{00000000-0000-0000-0000-000000000000}"/>
          </ac:inkMkLst>
        </pc:inkChg>
      </pc:sldChg>
      <pc:sldChg chg="delSp modNotesTx">
        <pc:chgData name="Mark Wyse" userId="bbbbf439873ed760" providerId="LiveId" clId="{0704D557-7017-4B63-A092-D3313F03E06C}" dt="2018-02-09T07:36:39.419" v="657" actId="478"/>
        <pc:sldMkLst>
          <pc:docMk/>
          <pc:sldMk cId="0" sldId="826"/>
        </pc:sldMkLst>
        <pc:inkChg chg="del">
          <ac:chgData name="Mark Wyse" userId="bbbbf439873ed760" providerId="LiveId" clId="{0704D557-7017-4B63-A092-D3313F03E06C}" dt="2018-02-09T07:36:39.419" v="657" actId="478"/>
          <ac:inkMkLst>
            <pc:docMk/>
            <pc:sldMk cId="0" sldId="826"/>
            <ac:inkMk id="8" creationId="{00000000-0000-0000-0000-000000000000}"/>
          </ac:inkMkLst>
        </pc:inkChg>
      </pc:sldChg>
      <pc:sldChg chg="addSp delSp modNotesTx">
        <pc:chgData name="Mark Wyse" userId="bbbbf439873ed760" providerId="LiveId" clId="{0704D557-7017-4B63-A092-D3313F03E06C}" dt="2018-02-09T07:47:05.256" v="943" actId="478"/>
        <pc:sldMkLst>
          <pc:docMk/>
          <pc:sldMk cId="1258548583" sldId="830"/>
        </pc:sldMkLst>
        <pc:inkChg chg="add del">
          <ac:chgData name="Mark Wyse" userId="bbbbf439873ed760" providerId="LiveId" clId="{0704D557-7017-4B63-A092-D3313F03E06C}" dt="2018-02-09T07:47:05.256" v="943" actId="478"/>
          <ac:inkMkLst>
            <pc:docMk/>
            <pc:sldMk cId="1258548583" sldId="830"/>
            <ac:inkMk id="9" creationId="{00000000-0000-0000-0000-000000000000}"/>
          </ac:inkMkLst>
        </pc:inkChg>
      </pc:sldChg>
      <pc:sldChg chg="modSp modAnim modNotesTx">
        <pc:chgData name="Mark Wyse" userId="bbbbf439873ed760" providerId="LiveId" clId="{0704D557-7017-4B63-A092-D3313F03E06C}" dt="2018-02-09T07:59:27.143" v="1366" actId="20577"/>
        <pc:sldMkLst>
          <pc:docMk/>
          <pc:sldMk cId="3517295207" sldId="834"/>
        </pc:sldMkLst>
        <pc:spChg chg="mod">
          <ac:chgData name="Mark Wyse" userId="bbbbf439873ed760" providerId="LiveId" clId="{0704D557-7017-4B63-A092-D3313F03E06C}" dt="2018-02-09T07:59:22.903" v="1364" actId="20577"/>
          <ac:spMkLst>
            <pc:docMk/>
            <pc:sldMk cId="3517295207" sldId="834"/>
            <ac:spMk id="3" creationId="{00000000-0000-0000-0000-000000000000}"/>
          </ac:spMkLst>
        </pc:spChg>
      </pc:sldChg>
      <pc:sldChg chg="addSp delSp modSp modAnim modNotesTx">
        <pc:chgData name="Mark Wyse" userId="bbbbf439873ed760" providerId="LiveId" clId="{0704D557-7017-4B63-A092-D3313F03E06C}" dt="2018-02-09T07:56:08.904" v="1361" actId="20577"/>
        <pc:sldMkLst>
          <pc:docMk/>
          <pc:sldMk cId="164770319" sldId="837"/>
        </pc:sldMkLst>
        <pc:spChg chg="add mod">
          <ac:chgData name="Mark Wyse" userId="bbbbf439873ed760" providerId="LiveId" clId="{0704D557-7017-4B63-A092-D3313F03E06C}" dt="2018-02-09T07:51:30.235" v="1179" actId="164"/>
          <ac:spMkLst>
            <pc:docMk/>
            <pc:sldMk cId="164770319" sldId="837"/>
            <ac:spMk id="3" creationId="{3BAA3693-9AF5-4EE0-94F0-267A10844BB9}"/>
          </ac:spMkLst>
        </pc:spChg>
        <pc:spChg chg="add mod">
          <ac:chgData name="Mark Wyse" userId="bbbbf439873ed760" providerId="LiveId" clId="{0704D557-7017-4B63-A092-D3313F03E06C}" dt="2018-02-09T07:51:30.235" v="1179" actId="164"/>
          <ac:spMkLst>
            <pc:docMk/>
            <pc:sldMk cId="164770319" sldId="837"/>
            <ac:spMk id="4" creationId="{17A39A61-56D5-49B6-8BA0-1C457BFF0E35}"/>
          </ac:spMkLst>
        </pc:spChg>
        <pc:grpChg chg="add mod">
          <ac:chgData name="Mark Wyse" userId="bbbbf439873ed760" providerId="LiveId" clId="{0704D557-7017-4B63-A092-D3313F03E06C}" dt="2018-02-09T07:51:30.235" v="1179" actId="164"/>
          <ac:grpSpMkLst>
            <pc:docMk/>
            <pc:sldMk cId="164770319" sldId="837"/>
            <ac:grpSpMk id="6" creationId="{CA114640-16A6-4663-B4FC-0B314FCE5B5D}"/>
          </ac:grpSpMkLst>
        </pc:grpChg>
        <pc:inkChg chg="del">
          <ac:chgData name="Mark Wyse" userId="bbbbf439873ed760" providerId="LiveId" clId="{0704D557-7017-4B63-A092-D3313F03E06C}" dt="2018-02-09T07:23:05.538" v="296" actId="478"/>
          <ac:inkMkLst>
            <pc:docMk/>
            <pc:sldMk cId="164770319" sldId="837"/>
            <ac:inkMk id="5" creationId="{00000000-0000-0000-0000-000000000000}"/>
          </ac:inkMkLst>
        </pc:inkChg>
      </pc:sldChg>
      <pc:sldChg chg="addSp delSp modSp modAnim">
        <pc:chgData name="Mark Wyse" userId="bbbbf439873ed760" providerId="LiveId" clId="{0704D557-7017-4B63-A092-D3313F03E06C}" dt="2018-02-09T07:49:02.192" v="1041" actId="20577"/>
        <pc:sldMkLst>
          <pc:docMk/>
          <pc:sldMk cId="2141859353" sldId="841"/>
        </pc:sldMkLst>
        <pc:spChg chg="add del mod">
          <ac:chgData name="Mark Wyse" userId="bbbbf439873ed760" providerId="LiveId" clId="{0704D557-7017-4B63-A092-D3313F03E06C}" dt="2018-02-09T07:47:33.694" v="945" actId="478"/>
          <ac:spMkLst>
            <pc:docMk/>
            <pc:sldMk cId="2141859353" sldId="841"/>
            <ac:spMk id="2" creationId="{C0A377EB-F0D2-48C7-9892-8776EF261E91}"/>
          </ac:spMkLst>
        </pc:spChg>
        <pc:spChg chg="add mod">
          <ac:chgData name="Mark Wyse" userId="bbbbf439873ed760" providerId="LiveId" clId="{0704D557-7017-4B63-A092-D3313F03E06C}" dt="2018-02-09T07:48:32.658" v="1035" actId="1076"/>
          <ac:spMkLst>
            <pc:docMk/>
            <pc:sldMk cId="2141859353" sldId="841"/>
            <ac:spMk id="4" creationId="{1A972959-2702-4F83-9F8A-02C3E5557165}"/>
          </ac:spMkLst>
        </pc:spChg>
        <pc:spChg chg="add mod">
          <ac:chgData name="Mark Wyse" userId="bbbbf439873ed760" providerId="LiveId" clId="{0704D557-7017-4B63-A092-D3313F03E06C}" dt="2018-02-09T07:48:26.538" v="1034" actId="1076"/>
          <ac:spMkLst>
            <pc:docMk/>
            <pc:sldMk cId="2141859353" sldId="841"/>
            <ac:spMk id="12" creationId="{9A75FC4B-59E0-45A3-BEA6-BCC1CA12C3E9}"/>
          </ac:spMkLst>
        </pc:spChg>
        <pc:spChg chg="add mod">
          <ac:chgData name="Mark Wyse" userId="bbbbf439873ed760" providerId="LiveId" clId="{0704D557-7017-4B63-A092-D3313F03E06C}" dt="2018-02-09T07:48:21.326" v="1033" actId="1076"/>
          <ac:spMkLst>
            <pc:docMk/>
            <pc:sldMk cId="2141859353" sldId="841"/>
            <ac:spMk id="13" creationId="{307E7D3D-1882-470B-B7A5-8D4AA225DF5A}"/>
          </ac:spMkLst>
        </pc:spChg>
        <pc:inkChg chg="del">
          <ac:chgData name="Mark Wyse" userId="bbbbf439873ed760" providerId="LiveId" clId="{0704D557-7017-4B63-A092-D3313F03E06C}" dt="2018-02-09T07:48:16.461" v="1032" actId="478"/>
          <ac:inkMkLst>
            <pc:docMk/>
            <pc:sldMk cId="2141859353" sldId="841"/>
            <ac:inkMk id="11" creationId="{00000000-0000-0000-0000-000000000000}"/>
          </ac:inkMkLst>
        </pc:inkChg>
      </pc:sldChg>
      <pc:sldChg chg="delSp modNotesTx">
        <pc:chgData name="Mark Wyse" userId="bbbbf439873ed760" providerId="LiveId" clId="{0704D557-7017-4B63-A092-D3313F03E06C}" dt="2018-02-09T07:55:25.229" v="1309" actId="20577"/>
        <pc:sldMkLst>
          <pc:docMk/>
          <pc:sldMk cId="1656605985" sldId="842"/>
        </pc:sldMkLst>
        <pc:inkChg chg="del">
          <ac:chgData name="Mark Wyse" userId="bbbbf439873ed760" providerId="LiveId" clId="{0704D557-7017-4B63-A092-D3313F03E06C}" dt="2018-02-09T07:55:12.579" v="1250" actId="478"/>
          <ac:inkMkLst>
            <pc:docMk/>
            <pc:sldMk cId="1656605985" sldId="842"/>
            <ac:inkMk id="3" creationId="{00000000-0000-0000-0000-000000000000}"/>
          </ac:inkMkLst>
        </pc:inkChg>
        <pc:inkChg chg="del">
          <ac:chgData name="Mark Wyse" userId="bbbbf439873ed760" providerId="LiveId" clId="{0704D557-7017-4B63-A092-D3313F03E06C}" dt="2018-02-09T07:55:09.503" v="1249" actId="478"/>
          <ac:inkMkLst>
            <pc:docMk/>
            <pc:sldMk cId="1656605985" sldId="842"/>
            <ac:inkMk id="11" creationId="{00000000-0000-0000-0000-000000000000}"/>
          </ac:inkMkLst>
        </pc:inkChg>
      </pc:sldChg>
      <pc:sldChg chg="delSp">
        <pc:chgData name="Mark Wyse" userId="bbbbf439873ed760" providerId="LiveId" clId="{0704D557-7017-4B63-A092-D3313F03E06C}" dt="2018-02-09T07:46:25.894" v="877" actId="478"/>
        <pc:sldMkLst>
          <pc:docMk/>
          <pc:sldMk cId="2880560724" sldId="843"/>
        </pc:sldMkLst>
        <pc:inkChg chg="del">
          <ac:chgData name="Mark Wyse" userId="bbbbf439873ed760" providerId="LiveId" clId="{0704D557-7017-4B63-A092-D3313F03E06C}" dt="2018-02-09T07:46:25.894" v="877" actId="478"/>
          <ac:inkMkLst>
            <pc:docMk/>
            <pc:sldMk cId="2880560724" sldId="843"/>
            <ac:inkMk id="4" creationId="{00000000-0000-0000-0000-000000000000}"/>
          </ac:inkMkLst>
        </pc:inkChg>
      </pc:sldChg>
      <pc:sldChg chg="delSp modNotesTx">
        <pc:chgData name="Mark Wyse" userId="bbbbf439873ed760" providerId="LiveId" clId="{0704D557-7017-4B63-A092-D3313F03E06C}" dt="2018-02-09T07:45:32.377" v="876" actId="313"/>
        <pc:sldMkLst>
          <pc:docMk/>
          <pc:sldMk cId="2978697955" sldId="845"/>
        </pc:sldMkLst>
        <pc:inkChg chg="del">
          <ac:chgData name="Mark Wyse" userId="bbbbf439873ed760" providerId="LiveId" clId="{0704D557-7017-4B63-A092-D3313F03E06C}" dt="2018-02-09T07:45:23.918" v="847" actId="478"/>
          <ac:inkMkLst>
            <pc:docMk/>
            <pc:sldMk cId="2978697955" sldId="845"/>
            <ac:inkMk id="2" creationId="{00000000-0000-0000-0000-000000000000}"/>
          </ac:inkMkLst>
        </pc:inkChg>
      </pc:sldChg>
      <pc:sldChg chg="delSp modNotesTx">
        <pc:chgData name="Mark Wyse" userId="bbbbf439873ed760" providerId="LiveId" clId="{0704D557-7017-4B63-A092-D3313F03E06C}" dt="2018-02-09T08:01:07.794" v="1470" actId="478"/>
        <pc:sldMkLst>
          <pc:docMk/>
          <pc:sldMk cId="3279026305" sldId="849"/>
        </pc:sldMkLst>
        <pc:inkChg chg="del">
          <ac:chgData name="Mark Wyse" userId="bbbbf439873ed760" providerId="LiveId" clId="{0704D557-7017-4B63-A092-D3313F03E06C}" dt="2018-02-09T08:01:07.794" v="1470" actId="478"/>
          <ac:inkMkLst>
            <pc:docMk/>
            <pc:sldMk cId="3279026305" sldId="849"/>
            <ac:inkMk id="2" creationId="{00000000-0000-0000-0000-000000000000}"/>
          </ac:inkMkLst>
        </pc:inkChg>
      </pc:sldChg>
      <pc:sldChg chg="delSp modNotesTx">
        <pc:chgData name="Mark Wyse" userId="bbbbf439873ed760" providerId="LiveId" clId="{0704D557-7017-4B63-A092-D3313F03E06C}" dt="2018-02-09T08:03:18.650" v="1617" actId="20577"/>
        <pc:sldMkLst>
          <pc:docMk/>
          <pc:sldMk cId="3374480318" sldId="851"/>
        </pc:sldMkLst>
        <pc:inkChg chg="del">
          <ac:chgData name="Mark Wyse" userId="bbbbf439873ed760" providerId="LiveId" clId="{0704D557-7017-4B63-A092-D3313F03E06C}" dt="2018-02-09T07:39:42.610" v="659" actId="478"/>
          <ac:inkMkLst>
            <pc:docMk/>
            <pc:sldMk cId="3374480318" sldId="851"/>
            <ac:inkMk id="4" creationId="{00000000-0000-0000-0000-000000000000}"/>
          </ac:inkMkLst>
        </pc:inkChg>
      </pc:sldChg>
      <pc:sldChg chg="delSp">
        <pc:chgData name="Mark Wyse" userId="bbbbf439873ed760" providerId="LiveId" clId="{0704D557-7017-4B63-A092-D3313F03E06C}" dt="2018-02-09T07:36:05.735" v="556" actId="478"/>
        <pc:sldMkLst>
          <pc:docMk/>
          <pc:sldMk cId="3300594952" sldId="860"/>
        </pc:sldMkLst>
        <pc:inkChg chg="del">
          <ac:chgData name="Mark Wyse" userId="bbbbf439873ed760" providerId="LiveId" clId="{0704D557-7017-4B63-A092-D3313F03E06C}" dt="2018-02-09T07:36:05.735" v="556" actId="478"/>
          <ac:inkMkLst>
            <pc:docMk/>
            <pc:sldMk cId="3300594952" sldId="860"/>
            <ac:inkMk id="3" creationId="{00000000-0000-0000-0000-000000000000}"/>
          </ac:inkMkLst>
        </pc:inkChg>
      </pc:sldChg>
      <pc:sldChg chg="delSp modNotesTx">
        <pc:chgData name="Mark Wyse" userId="bbbbf439873ed760" providerId="LiveId" clId="{0704D557-7017-4B63-A092-D3313F03E06C}" dt="2018-02-09T07:35:23.844" v="467" actId="478"/>
        <pc:sldMkLst>
          <pc:docMk/>
          <pc:sldMk cId="895788558" sldId="861"/>
        </pc:sldMkLst>
        <pc:inkChg chg="del">
          <ac:chgData name="Mark Wyse" userId="bbbbf439873ed760" providerId="LiveId" clId="{0704D557-7017-4B63-A092-D3313F03E06C}" dt="2018-02-09T07:35:19.306" v="465" actId="478"/>
          <ac:inkMkLst>
            <pc:docMk/>
            <pc:sldMk cId="895788558" sldId="861"/>
            <ac:inkMk id="8" creationId="{00000000-0000-0000-0000-000000000000}"/>
          </ac:inkMkLst>
        </pc:inkChg>
        <pc:inkChg chg="del">
          <ac:chgData name="Mark Wyse" userId="bbbbf439873ed760" providerId="LiveId" clId="{0704D557-7017-4B63-A092-D3313F03E06C}" dt="2018-02-09T07:35:23.844" v="467" actId="478"/>
          <ac:inkMkLst>
            <pc:docMk/>
            <pc:sldMk cId="895788558" sldId="861"/>
            <ac:inkMk id="10" creationId="{00000000-0000-0000-0000-000000000000}"/>
          </ac:inkMkLst>
        </pc:inkChg>
        <pc:inkChg chg="del">
          <ac:chgData name="Mark Wyse" userId="bbbbf439873ed760" providerId="LiveId" clId="{0704D557-7017-4B63-A092-D3313F03E06C}" dt="2018-02-09T07:35:21.567" v="466" actId="478"/>
          <ac:inkMkLst>
            <pc:docMk/>
            <pc:sldMk cId="895788558" sldId="861"/>
            <ac:inkMk id="11" creationId="{00000000-0000-0000-0000-000000000000}"/>
          </ac:inkMkLst>
        </pc:inkChg>
      </pc:sldChg>
      <pc:sldChg chg="delSp">
        <pc:chgData name="Mark Wyse" userId="bbbbf439873ed760" providerId="LiveId" clId="{0704D557-7017-4B63-A092-D3313F03E06C}" dt="2018-02-09T07:35:31.269" v="468" actId="478"/>
        <pc:sldMkLst>
          <pc:docMk/>
          <pc:sldMk cId="3028552759" sldId="862"/>
        </pc:sldMkLst>
        <pc:inkChg chg="del">
          <ac:chgData name="Mark Wyse" userId="bbbbf439873ed760" providerId="LiveId" clId="{0704D557-7017-4B63-A092-D3313F03E06C}" dt="2018-02-09T07:35:31.269" v="468" actId="478"/>
          <ac:inkMkLst>
            <pc:docMk/>
            <pc:sldMk cId="3028552759" sldId="862"/>
            <ac:inkMk id="3" creationId="{00000000-0000-0000-0000-000000000000}"/>
          </ac:inkMkLst>
        </pc:inkChg>
      </pc:sldChg>
      <pc:sldChg chg="delSp modNotesTx">
        <pc:chgData name="Mark Wyse" userId="bbbbf439873ed760" providerId="LiveId" clId="{0704D557-7017-4B63-A092-D3313F03E06C}" dt="2018-02-09T07:35:57.539" v="555" actId="478"/>
        <pc:sldMkLst>
          <pc:docMk/>
          <pc:sldMk cId="4292271998" sldId="863"/>
        </pc:sldMkLst>
        <pc:inkChg chg="del">
          <ac:chgData name="Mark Wyse" userId="bbbbf439873ed760" providerId="LiveId" clId="{0704D557-7017-4B63-A092-D3313F03E06C}" dt="2018-02-09T07:35:57.539" v="555" actId="478"/>
          <ac:inkMkLst>
            <pc:docMk/>
            <pc:sldMk cId="4292271998" sldId="863"/>
            <ac:inkMk id="12" creationId="{00000000-0000-0000-0000-000000000000}"/>
          </ac:inkMkLst>
        </pc:inkChg>
      </pc:sldChg>
      <pc:sldChg chg="delSp modSp modNotesTx">
        <pc:chgData name="Mark Wyse" userId="bbbbf439873ed760" providerId="LiveId" clId="{0704D557-7017-4B63-A092-D3313F03E06C}" dt="2018-02-09T07:50:14.937" v="1175" actId="478"/>
        <pc:sldMkLst>
          <pc:docMk/>
          <pc:sldMk cId="3173495263" sldId="864"/>
        </pc:sldMkLst>
        <pc:spChg chg="mod">
          <ac:chgData name="Mark Wyse" userId="bbbbf439873ed760" providerId="LiveId" clId="{0704D557-7017-4B63-A092-D3313F03E06C}" dt="2018-02-09T07:30:51.143" v="394" actId="14100"/>
          <ac:spMkLst>
            <pc:docMk/>
            <pc:sldMk cId="3173495263" sldId="864"/>
            <ac:spMk id="62476" creationId="{00000000-0000-0000-0000-000000000000}"/>
          </ac:spMkLst>
        </pc:spChg>
        <pc:inkChg chg="del">
          <ac:chgData name="Mark Wyse" userId="bbbbf439873ed760" providerId="LiveId" clId="{0704D557-7017-4B63-A092-D3313F03E06C}" dt="2018-02-09T07:50:14.937" v="1175" actId="478"/>
          <ac:inkMkLst>
            <pc:docMk/>
            <pc:sldMk cId="3173495263" sldId="864"/>
            <ac:inkMk id="5" creationId="{00000000-0000-0000-0000-000000000000}"/>
          </ac:inkMkLst>
        </pc:inkChg>
      </pc:sldChg>
      <pc:sldChg chg="delSp modNotesTx">
        <pc:chgData name="Mark Wyse" userId="bbbbf439873ed760" providerId="LiveId" clId="{0704D557-7017-4B63-A092-D3313F03E06C}" dt="2018-02-09T08:06:19.575" v="1862" actId="20577"/>
        <pc:sldMkLst>
          <pc:docMk/>
          <pc:sldMk cId="1797753166" sldId="867"/>
        </pc:sldMkLst>
        <pc:inkChg chg="del">
          <ac:chgData name="Mark Wyse" userId="bbbbf439873ed760" providerId="LiveId" clId="{0704D557-7017-4B63-A092-D3313F03E06C}" dt="2018-02-09T07:36:47.872" v="658" actId="478"/>
          <ac:inkMkLst>
            <pc:docMk/>
            <pc:sldMk cId="1797753166" sldId="867"/>
            <ac:inkMk id="3" creationId="{00000000-0000-0000-0000-000000000000}"/>
          </ac:inkMkLst>
        </pc:inkChg>
      </pc:sldChg>
      <pc:sldChg chg="modSp">
        <pc:chgData name="Mark Wyse" userId="bbbbf439873ed760" providerId="LiveId" clId="{0704D557-7017-4B63-A092-D3313F03E06C}" dt="2018-02-09T06:27:31.945" v="156" actId="20577"/>
        <pc:sldMkLst>
          <pc:docMk/>
          <pc:sldMk cId="2552959929" sldId="872"/>
        </pc:sldMkLst>
        <pc:spChg chg="mod">
          <ac:chgData name="Mark Wyse" userId="bbbbf439873ed760" providerId="LiveId" clId="{0704D557-7017-4B63-A092-D3313F03E06C}" dt="2018-02-09T06:27:31.945" v="156" actId="20577"/>
          <ac:spMkLst>
            <pc:docMk/>
            <pc:sldMk cId="2552959929" sldId="872"/>
            <ac:spMk id="2" creationId="{00000000-0000-0000-0000-000000000000}"/>
          </ac:spMkLst>
        </pc:spChg>
        <pc:spChg chg="mod">
          <ac:chgData name="Mark Wyse" userId="bbbbf439873ed760" providerId="LiveId" clId="{0704D557-7017-4B63-A092-D3313F03E06C}" dt="2018-02-09T05:10:41.383" v="96" actId="20577"/>
          <ac:spMkLst>
            <pc:docMk/>
            <pc:sldMk cId="2552959929" sldId="872"/>
            <ac:spMk id="3" creationId="{00000000-0000-0000-0000-000000000000}"/>
          </ac:spMkLst>
        </pc:spChg>
      </pc:sldChg>
      <pc:sldChg chg="modSp modNotes">
        <pc:chgData name="Mark Wyse" userId="bbbbf439873ed760" providerId="LiveId" clId="{0704D557-7017-4B63-A092-D3313F03E06C}" dt="2018-02-09T05:06:14.374" v="62" actId="20577"/>
        <pc:sldMkLst>
          <pc:docMk/>
          <pc:sldMk cId="2340352363" sldId="875"/>
        </pc:sldMkLst>
        <pc:spChg chg="mod">
          <ac:chgData name="Mark Wyse" userId="bbbbf439873ed760" providerId="LiveId" clId="{0704D557-7017-4B63-A092-D3313F03E06C}" dt="2018-02-09T05:01:31.283" v="21" actId="20577"/>
          <ac:spMkLst>
            <pc:docMk/>
            <pc:sldMk cId="2340352363" sldId="875"/>
            <ac:spMk id="9218" creationId="{00000000-0000-0000-0000-000000000000}"/>
          </ac:spMkLst>
        </pc:spChg>
        <pc:spChg chg="mod">
          <ac:chgData name="Mark Wyse" userId="bbbbf439873ed760" providerId="LiveId" clId="{0704D557-7017-4B63-A092-D3313F03E06C}" dt="2018-02-09T05:06:14.374" v="62" actId="20577"/>
          <ac:spMkLst>
            <pc:docMk/>
            <pc:sldMk cId="2340352363" sldId="875"/>
            <ac:spMk id="9219" creationId="{00000000-0000-0000-0000-000000000000}"/>
          </ac:spMkLst>
        </pc:spChg>
      </pc:sldChg>
      <pc:sldChg chg="modSp modNotesTx">
        <pc:chgData name="Mark Wyse" userId="bbbbf439873ed760" providerId="LiveId" clId="{0704D557-7017-4B63-A092-D3313F03E06C}" dt="2018-02-09T07:44:29" v="846" actId="20577"/>
        <pc:sldMkLst>
          <pc:docMk/>
          <pc:sldMk cId="3974076150" sldId="877"/>
        </pc:sldMkLst>
        <pc:spChg chg="mod">
          <ac:chgData name="Mark Wyse" userId="bbbbf439873ed760" providerId="LiveId" clId="{0704D557-7017-4B63-A092-D3313F03E06C}" dt="2018-02-09T07:41:01.237" v="660" actId="20577"/>
          <ac:spMkLst>
            <pc:docMk/>
            <pc:sldMk cId="3974076150" sldId="877"/>
            <ac:spMk id="3" creationId="{00000000-0000-0000-0000-000000000000}"/>
          </ac:spMkLst>
        </pc:spChg>
      </pc:sldChg>
      <pc:sldMasterChg chg="modSp">
        <pc:chgData name="Mark Wyse" userId="bbbbf439873ed760" providerId="LiveId" clId="{0704D557-7017-4B63-A092-D3313F03E06C}" dt="2018-02-09T05:02:12.155" v="59" actId="20577"/>
        <pc:sldMasterMkLst>
          <pc:docMk/>
          <pc:sldMasterMk cId="935823898" sldId="2147483692"/>
        </pc:sldMasterMkLst>
        <pc:spChg chg="mod">
          <ac:chgData name="Mark Wyse" userId="bbbbf439873ed760" providerId="LiveId" clId="{0704D557-7017-4B63-A092-D3313F03E06C}" dt="2018-02-09T05:02:12.155" v="59" actId="20577"/>
          <ac:spMkLst>
            <pc:docMk/>
            <pc:sldMasterMk cId="935823898" sldId="2147483692"/>
            <ac:spMk id="16" creationId="{00000000-0000-0000-0000-000000000000}"/>
          </ac:spMkLst>
        </pc:spChg>
      </pc:sldMasterChg>
    </pc:docChg>
  </pc:docChgLst>
  <pc:docChgLst>
    <pc:chgData name="Mark Wyse" userId="bbbbf439873ed760" providerId="LiveId" clId="{7EE441E6-D3CC-413F-B507-F04164572BCB}"/>
    <pc:docChg chg="modSld">
      <pc:chgData name="Mark Wyse" userId="bbbbf439873ed760" providerId="LiveId" clId="{7EE441E6-D3CC-413F-B507-F04164572BCB}" dt="2018-02-16T02:11:37.500" v="4" actId="20577"/>
      <pc:docMkLst>
        <pc:docMk/>
      </pc:docMkLst>
      <pc:sldChg chg="modSp">
        <pc:chgData name="Mark Wyse" userId="bbbbf439873ed760" providerId="LiveId" clId="{7EE441E6-D3CC-413F-B507-F04164572BCB}" dt="2018-02-16T02:11:37.500" v="4" actId="20577"/>
        <pc:sldMkLst>
          <pc:docMk/>
          <pc:sldMk cId="3173495263" sldId="864"/>
        </pc:sldMkLst>
        <pc:spChg chg="mod">
          <ac:chgData name="Mark Wyse" userId="bbbbf439873ed760" providerId="LiveId" clId="{7EE441E6-D3CC-413F-B507-F04164572BCB}" dt="2018-02-16T02:11:37.500" v="4" actId="20577"/>
          <ac:spMkLst>
            <pc:docMk/>
            <pc:sldMk cId="3173495263" sldId="864"/>
            <ac:spMk id="62468" creationId="{00000000-0000-0000-0000-000000000000}"/>
          </ac:spMkLst>
        </pc:spChg>
      </pc:sldChg>
    </pc:docChg>
  </pc:docChgLst>
  <pc:docChgLst>
    <pc:chgData name="Mark Wyse" userId="bbbbf439873ed760" providerId="LiveId" clId="{EBB06B60-BA55-4CF3-9D5D-3B1158787B41}"/>
    <pc:docChg chg="undo custSel delSld modSld delSection">
      <pc:chgData name="Mark Wyse" userId="bbbbf439873ed760" providerId="LiveId" clId="{EBB06B60-BA55-4CF3-9D5D-3B1158787B41}" dt="2018-02-09T18:34:57.747" v="261" actId="2696"/>
      <pc:docMkLst>
        <pc:docMk/>
      </pc:docMkLst>
      <pc:sldChg chg="modSp">
        <pc:chgData name="Mark Wyse" userId="bbbbf439873ed760" providerId="LiveId" clId="{EBB06B60-BA55-4CF3-9D5D-3B1158787B41}" dt="2018-02-09T08:15:59.849" v="0" actId="20577"/>
        <pc:sldMkLst>
          <pc:docMk/>
          <pc:sldMk cId="4026214333" sldId="835"/>
        </pc:sldMkLst>
        <pc:spChg chg="mod">
          <ac:chgData name="Mark Wyse" userId="bbbbf439873ed760" providerId="LiveId" clId="{EBB06B60-BA55-4CF3-9D5D-3B1158787B41}" dt="2018-02-09T08:15:59.849" v="0" actId="20577"/>
          <ac:spMkLst>
            <pc:docMk/>
            <pc:sldMk cId="4026214333" sldId="835"/>
            <ac:spMk id="356355" creationId="{00000000-0000-0000-0000-000000000000}"/>
          </ac:spMkLst>
        </pc:spChg>
      </pc:sldChg>
      <pc:sldChg chg="modAnim">
        <pc:chgData name="Mark Wyse" userId="bbbbf439873ed760" providerId="LiveId" clId="{EBB06B60-BA55-4CF3-9D5D-3B1158787B41}" dt="2018-02-09T08:23:28.685" v="22" actId="2696"/>
        <pc:sldMkLst>
          <pc:docMk/>
          <pc:sldMk cId="2141859353" sldId="841"/>
        </pc:sldMkLst>
      </pc:sldChg>
      <pc:sldChg chg="modSp">
        <pc:chgData name="Mark Wyse" userId="bbbbf439873ed760" providerId="LiveId" clId="{EBB06B60-BA55-4CF3-9D5D-3B1158787B41}" dt="2018-02-09T08:23:26.464" v="20" actId="20577"/>
        <pc:sldMkLst>
          <pc:docMk/>
          <pc:sldMk cId="1656605985" sldId="842"/>
        </pc:sldMkLst>
        <pc:spChg chg="mod">
          <ac:chgData name="Mark Wyse" userId="bbbbf439873ed760" providerId="LiveId" clId="{EBB06B60-BA55-4CF3-9D5D-3B1158787B41}" dt="2018-02-09T08:23:26.464" v="20" actId="20577"/>
          <ac:spMkLst>
            <pc:docMk/>
            <pc:sldMk cId="1656605985" sldId="842"/>
            <ac:spMk id="448516" creationId="{00000000-0000-0000-0000-000000000000}"/>
          </ac:spMkLst>
        </pc:spChg>
      </pc:sldChg>
      <pc:sldChg chg="modSp">
        <pc:chgData name="Mark Wyse" userId="bbbbf439873ed760" providerId="LiveId" clId="{EBB06B60-BA55-4CF3-9D5D-3B1158787B41}" dt="2018-02-09T08:31:33.069" v="46" actId="207"/>
        <pc:sldMkLst>
          <pc:docMk/>
          <pc:sldMk cId="2880560724" sldId="843"/>
        </pc:sldMkLst>
        <pc:spChg chg="mod">
          <ac:chgData name="Mark Wyse" userId="bbbbf439873ed760" providerId="LiveId" clId="{EBB06B60-BA55-4CF3-9D5D-3B1158787B41}" dt="2018-02-09T08:23:38.248" v="28" actId="20577"/>
          <ac:spMkLst>
            <pc:docMk/>
            <pc:sldMk cId="2880560724" sldId="843"/>
            <ac:spMk id="360451" creationId="{00000000-0000-0000-0000-000000000000}"/>
          </ac:spMkLst>
        </pc:spChg>
        <pc:graphicFrameChg chg="modGraphic">
          <ac:chgData name="Mark Wyse" userId="bbbbf439873ed760" providerId="LiveId" clId="{EBB06B60-BA55-4CF3-9D5D-3B1158787B41}" dt="2018-02-09T08:31:33.069" v="46" actId="207"/>
          <ac:graphicFrameMkLst>
            <pc:docMk/>
            <pc:sldMk cId="2880560724" sldId="843"/>
            <ac:graphicFrameMk id="5" creationId="{00000000-0000-0000-0000-000000000000}"/>
          </ac:graphicFrameMkLst>
        </pc:graphicFrameChg>
      </pc:sldChg>
      <pc:sldChg chg="modSp">
        <pc:chgData name="Mark Wyse" userId="bbbbf439873ed760" providerId="LiveId" clId="{EBB06B60-BA55-4CF3-9D5D-3B1158787B41}" dt="2018-02-09T08:31:26.632" v="45" actId="207"/>
        <pc:sldMkLst>
          <pc:docMk/>
          <pc:sldMk cId="1993802940" sldId="844"/>
        </pc:sldMkLst>
        <pc:graphicFrameChg chg="modGraphic">
          <ac:chgData name="Mark Wyse" userId="bbbbf439873ed760" providerId="LiveId" clId="{EBB06B60-BA55-4CF3-9D5D-3B1158787B41}" dt="2018-02-09T08:31:26.632" v="45" actId="207"/>
          <ac:graphicFrameMkLst>
            <pc:docMk/>
            <pc:sldMk cId="1993802940" sldId="844"/>
            <ac:graphicFrameMk id="38" creationId="{00000000-0000-0000-0000-000000000000}"/>
          </ac:graphicFrameMkLst>
        </pc:graphicFrameChg>
      </pc:sldChg>
      <pc:sldChg chg="modSp">
        <pc:chgData name="Mark Wyse" userId="bbbbf439873ed760" providerId="LiveId" clId="{EBB06B60-BA55-4CF3-9D5D-3B1158787B41}" dt="2018-02-09T08:31:19.731" v="44" actId="207"/>
        <pc:sldMkLst>
          <pc:docMk/>
          <pc:sldMk cId="2978697955" sldId="845"/>
        </pc:sldMkLst>
        <pc:graphicFrameChg chg="modGraphic">
          <ac:chgData name="Mark Wyse" userId="bbbbf439873ed760" providerId="LiveId" clId="{EBB06B60-BA55-4CF3-9D5D-3B1158787B41}" dt="2018-02-09T08:31:19.731" v="44" actId="207"/>
          <ac:graphicFrameMkLst>
            <pc:docMk/>
            <pc:sldMk cId="2978697955" sldId="845"/>
            <ac:graphicFrameMk id="68" creationId="{00000000-0000-0000-0000-000000000000}"/>
          </ac:graphicFrameMkLst>
        </pc:graphicFrameChg>
      </pc:sldChg>
      <pc:sldChg chg="modSp">
        <pc:chgData name="Mark Wyse" userId="bbbbf439873ed760" providerId="LiveId" clId="{EBB06B60-BA55-4CF3-9D5D-3B1158787B41}" dt="2018-02-09T08:31:01.593" v="42" actId="207"/>
        <pc:sldMkLst>
          <pc:docMk/>
          <pc:sldMk cId="4066049880" sldId="846"/>
        </pc:sldMkLst>
        <pc:graphicFrameChg chg="modGraphic">
          <ac:chgData name="Mark Wyse" userId="bbbbf439873ed760" providerId="LiveId" clId="{EBB06B60-BA55-4CF3-9D5D-3B1158787B41}" dt="2018-02-09T08:31:01.593" v="42" actId="207"/>
          <ac:graphicFrameMkLst>
            <pc:docMk/>
            <pc:sldMk cId="4066049880" sldId="846"/>
            <ac:graphicFrameMk id="18" creationId="{00000000-0000-0000-0000-000000000000}"/>
          </ac:graphicFrameMkLst>
        </pc:graphicFrameChg>
      </pc:sldChg>
      <pc:sldChg chg="modSp">
        <pc:chgData name="Mark Wyse" userId="bbbbf439873ed760" providerId="LiveId" clId="{EBB06B60-BA55-4CF3-9D5D-3B1158787B41}" dt="2018-02-09T08:30:53.424" v="41" actId="207"/>
        <pc:sldMkLst>
          <pc:docMk/>
          <pc:sldMk cId="3624315943" sldId="848"/>
        </pc:sldMkLst>
        <pc:graphicFrameChg chg="modGraphic">
          <ac:chgData name="Mark Wyse" userId="bbbbf439873ed760" providerId="LiveId" clId="{EBB06B60-BA55-4CF3-9D5D-3B1158787B41}" dt="2018-02-09T08:30:53.424" v="41" actId="207"/>
          <ac:graphicFrameMkLst>
            <pc:docMk/>
            <pc:sldMk cId="3624315943" sldId="848"/>
            <ac:graphicFrameMk id="14" creationId="{00000000-0000-0000-0000-000000000000}"/>
          </ac:graphicFrameMkLst>
        </pc:graphicFrameChg>
      </pc:sldChg>
      <pc:sldChg chg="modSp">
        <pc:chgData name="Mark Wyse" userId="bbbbf439873ed760" providerId="LiveId" clId="{EBB06B60-BA55-4CF3-9D5D-3B1158787B41}" dt="2018-02-09T08:30:43.639" v="40" actId="2696"/>
        <pc:sldMkLst>
          <pc:docMk/>
          <pc:sldMk cId="3279026305" sldId="849"/>
        </pc:sldMkLst>
        <pc:spChg chg="mod">
          <ac:chgData name="Mark Wyse" userId="bbbbf439873ed760" providerId="LiveId" clId="{EBB06B60-BA55-4CF3-9D5D-3B1158787B41}" dt="2018-02-09T08:30:37.787" v="39" actId="2696"/>
          <ac:spMkLst>
            <pc:docMk/>
            <pc:sldMk cId="3279026305" sldId="849"/>
            <ac:spMk id="26" creationId="{00000000-0000-0000-0000-000000000000}"/>
          </ac:spMkLst>
        </pc:spChg>
        <pc:spChg chg="mod">
          <ac:chgData name="Mark Wyse" userId="bbbbf439873ed760" providerId="LiveId" clId="{EBB06B60-BA55-4CF3-9D5D-3B1158787B41}" dt="2018-02-09T08:28:14.314" v="30" actId="14100"/>
          <ac:spMkLst>
            <pc:docMk/>
            <pc:sldMk cId="3279026305" sldId="849"/>
            <ac:spMk id="30739" creationId="{00000000-0000-0000-0000-000000000000}"/>
          </ac:spMkLst>
        </pc:spChg>
        <pc:spChg chg="mod">
          <ac:chgData name="Mark Wyse" userId="bbbbf439873ed760" providerId="LiveId" clId="{EBB06B60-BA55-4CF3-9D5D-3B1158787B41}" dt="2018-02-09T08:28:07.728" v="29" actId="14100"/>
          <ac:spMkLst>
            <pc:docMk/>
            <pc:sldMk cId="3279026305" sldId="849"/>
            <ac:spMk id="30740" creationId="{00000000-0000-0000-0000-000000000000}"/>
          </ac:spMkLst>
        </pc:spChg>
        <pc:spChg chg="mod">
          <ac:chgData name="Mark Wyse" userId="bbbbf439873ed760" providerId="LiveId" clId="{EBB06B60-BA55-4CF3-9D5D-3B1158787B41}" dt="2018-02-09T08:30:43.639" v="40" actId="2696"/>
          <ac:spMkLst>
            <pc:docMk/>
            <pc:sldMk cId="3279026305" sldId="849"/>
            <ac:spMk id="365576" creationId="{00000000-0000-0000-0000-000000000000}"/>
          </ac:spMkLst>
        </pc:spChg>
      </pc:sldChg>
      <pc:sldChg chg="modSp">
        <pc:chgData name="Mark Wyse" userId="bbbbf439873ed760" providerId="LiveId" clId="{EBB06B60-BA55-4CF3-9D5D-3B1158787B41}" dt="2018-02-09T08:29:04.890" v="34" actId="2696"/>
        <pc:sldMkLst>
          <pc:docMk/>
          <pc:sldMk cId="2457554185" sldId="858"/>
        </pc:sldMkLst>
        <pc:spChg chg="mod">
          <ac:chgData name="Mark Wyse" userId="bbbbf439873ed760" providerId="LiveId" clId="{EBB06B60-BA55-4CF3-9D5D-3B1158787B41}" dt="2018-02-09T08:29:04.890" v="34" actId="2696"/>
          <ac:spMkLst>
            <pc:docMk/>
            <pc:sldMk cId="2457554185" sldId="858"/>
            <ac:spMk id="60" creationId="{00000000-0000-0000-0000-000000000000}"/>
          </ac:spMkLst>
        </pc:spChg>
      </pc:sldChg>
      <pc:sldChg chg="modSp">
        <pc:chgData name="Mark Wyse" userId="bbbbf439873ed760" providerId="LiveId" clId="{EBB06B60-BA55-4CF3-9D5D-3B1158787B41}" dt="2018-02-09T08:29:16.679" v="35" actId="2696"/>
        <pc:sldMkLst>
          <pc:docMk/>
          <pc:sldMk cId="2212357601" sldId="859"/>
        </pc:sldMkLst>
        <pc:spChg chg="mod">
          <ac:chgData name="Mark Wyse" userId="bbbbf439873ed760" providerId="LiveId" clId="{EBB06B60-BA55-4CF3-9D5D-3B1158787B41}" dt="2018-02-09T08:29:16.679" v="35" actId="2696"/>
          <ac:spMkLst>
            <pc:docMk/>
            <pc:sldMk cId="2212357601" sldId="859"/>
            <ac:spMk id="18" creationId="{00000000-0000-0000-0000-000000000000}"/>
          </ac:spMkLst>
        </pc:spChg>
        <pc:spChg chg="mod">
          <ac:chgData name="Mark Wyse" userId="bbbbf439873ed760" providerId="LiveId" clId="{EBB06B60-BA55-4CF3-9D5D-3B1158787B41}" dt="2018-02-09T08:28:37.977" v="32" actId="14100"/>
          <ac:spMkLst>
            <pc:docMk/>
            <pc:sldMk cId="2212357601" sldId="859"/>
            <ac:spMk id="28" creationId="{00000000-0000-0000-0000-000000000000}"/>
          </ac:spMkLst>
        </pc:spChg>
        <pc:spChg chg="mod">
          <ac:chgData name="Mark Wyse" userId="bbbbf439873ed760" providerId="LiveId" clId="{EBB06B60-BA55-4CF3-9D5D-3B1158787B41}" dt="2018-02-09T08:28:40.980" v="33" actId="14100"/>
          <ac:spMkLst>
            <pc:docMk/>
            <pc:sldMk cId="2212357601" sldId="859"/>
            <ac:spMk id="29" creationId="{00000000-0000-0000-0000-000000000000}"/>
          </ac:spMkLst>
        </pc:spChg>
      </pc:sldChg>
      <pc:sldChg chg="modSp">
        <pc:chgData name="Mark Wyse" userId="bbbbf439873ed760" providerId="LiveId" clId="{EBB06B60-BA55-4CF3-9D5D-3B1158787B41}" dt="2018-02-09T08:29:51.655" v="37" actId="207"/>
        <pc:sldMkLst>
          <pc:docMk/>
          <pc:sldMk cId="3028552759" sldId="862"/>
        </pc:sldMkLst>
        <pc:graphicFrameChg chg="modGraphic">
          <ac:chgData name="Mark Wyse" userId="bbbbf439873ed760" providerId="LiveId" clId="{EBB06B60-BA55-4CF3-9D5D-3B1158787B41}" dt="2018-02-09T08:29:51.655" v="37" actId="207"/>
          <ac:graphicFrameMkLst>
            <pc:docMk/>
            <pc:sldMk cId="3028552759" sldId="862"/>
            <ac:graphicFrameMk id="20" creationId="{00000000-0000-0000-0000-000000000000}"/>
          </ac:graphicFrameMkLst>
        </pc:graphicFrameChg>
      </pc:sldChg>
      <pc:sldChg chg="modSp">
        <pc:chgData name="Mark Wyse" userId="bbbbf439873ed760" providerId="LiveId" clId="{EBB06B60-BA55-4CF3-9D5D-3B1158787B41}" dt="2018-02-09T08:29:58.167" v="38" actId="207"/>
        <pc:sldMkLst>
          <pc:docMk/>
          <pc:sldMk cId="4292271998" sldId="863"/>
        </pc:sldMkLst>
        <pc:graphicFrameChg chg="modGraphic">
          <ac:chgData name="Mark Wyse" userId="bbbbf439873ed760" providerId="LiveId" clId="{EBB06B60-BA55-4CF3-9D5D-3B1158787B41}" dt="2018-02-09T08:29:58.167" v="38" actId="207"/>
          <ac:graphicFrameMkLst>
            <pc:docMk/>
            <pc:sldMk cId="4292271998" sldId="863"/>
            <ac:graphicFrameMk id="50" creationId="{00000000-0000-0000-0000-000000000000}"/>
          </ac:graphicFrameMkLst>
        </pc:graphicFrameChg>
      </pc:sldChg>
      <pc:sldChg chg="modSp">
        <pc:chgData name="Mark Wyse" userId="bbbbf439873ed760" providerId="LiveId" clId="{EBB06B60-BA55-4CF3-9D5D-3B1158787B41}" dt="2018-02-09T08:31:50.627" v="49" actId="2696"/>
        <pc:sldMkLst>
          <pc:docMk/>
          <pc:sldMk cId="3173495263" sldId="864"/>
        </pc:sldMkLst>
        <pc:spChg chg="mod">
          <ac:chgData name="Mark Wyse" userId="bbbbf439873ed760" providerId="LiveId" clId="{EBB06B60-BA55-4CF3-9D5D-3B1158787B41}" dt="2018-02-09T08:31:46.545" v="47" actId="2696"/>
          <ac:spMkLst>
            <pc:docMk/>
            <pc:sldMk cId="3173495263" sldId="864"/>
            <ac:spMk id="62469" creationId="{00000000-0000-0000-0000-000000000000}"/>
          </ac:spMkLst>
        </pc:spChg>
        <pc:spChg chg="mod">
          <ac:chgData name="Mark Wyse" userId="bbbbf439873ed760" providerId="LiveId" clId="{EBB06B60-BA55-4CF3-9D5D-3B1158787B41}" dt="2018-02-09T08:31:48.523" v="48" actId="2696"/>
          <ac:spMkLst>
            <pc:docMk/>
            <pc:sldMk cId="3173495263" sldId="864"/>
            <ac:spMk id="62472" creationId="{00000000-0000-0000-0000-000000000000}"/>
          </ac:spMkLst>
        </pc:spChg>
        <pc:spChg chg="mod">
          <ac:chgData name="Mark Wyse" userId="bbbbf439873ed760" providerId="LiveId" clId="{EBB06B60-BA55-4CF3-9D5D-3B1158787B41}" dt="2018-02-09T08:31:50.627" v="49" actId="2696"/>
          <ac:spMkLst>
            <pc:docMk/>
            <pc:sldMk cId="3173495263" sldId="864"/>
            <ac:spMk id="62474" creationId="{00000000-0000-0000-0000-000000000000}"/>
          </ac:spMkLst>
        </pc:spChg>
      </pc:sldChg>
      <pc:sldChg chg="delSp modAnim">
        <pc:chgData name="Mark Wyse" userId="bbbbf439873ed760" providerId="LiveId" clId="{EBB06B60-BA55-4CF3-9D5D-3B1158787B41}" dt="2018-02-09T08:16:30.846" v="3" actId="2696"/>
        <pc:sldMkLst>
          <pc:docMk/>
          <pc:sldMk cId="1597123698" sldId="866"/>
        </pc:sldMkLst>
        <pc:inkChg chg="del">
          <ac:chgData name="Mark Wyse" userId="bbbbf439873ed760" providerId="LiveId" clId="{EBB06B60-BA55-4CF3-9D5D-3B1158787B41}" dt="2018-02-09T08:16:07.922" v="1" actId="478"/>
          <ac:inkMkLst>
            <pc:docMk/>
            <pc:sldMk cId="1597123698" sldId="866"/>
            <ac:inkMk id="3" creationId="{00000000-0000-0000-0000-000000000000}"/>
          </ac:inkMkLst>
        </pc:inkChg>
      </pc:sldChg>
      <pc:sldChg chg="delSp modSp modNotesTx">
        <pc:chgData name="Mark Wyse" userId="bbbbf439873ed760" providerId="LiveId" clId="{EBB06B60-BA55-4CF3-9D5D-3B1158787B41}" dt="2018-02-09T18:33:09.023" v="144" actId="478"/>
        <pc:sldMkLst>
          <pc:docMk/>
          <pc:sldMk cId="3974076150" sldId="877"/>
        </pc:sldMkLst>
        <pc:graphicFrameChg chg="modGraphic">
          <ac:chgData name="Mark Wyse" userId="bbbbf439873ed760" providerId="LiveId" clId="{EBB06B60-BA55-4CF3-9D5D-3B1158787B41}" dt="2018-02-09T08:31:10.051" v="43" actId="207"/>
          <ac:graphicFrameMkLst>
            <pc:docMk/>
            <pc:sldMk cId="3974076150" sldId="877"/>
            <ac:graphicFrameMk id="5" creationId="{00000000-0000-0000-0000-000000000000}"/>
          </ac:graphicFrameMkLst>
        </pc:graphicFrameChg>
        <pc:inkChg chg="del">
          <ac:chgData name="Mark Wyse" userId="bbbbf439873ed760" providerId="LiveId" clId="{EBB06B60-BA55-4CF3-9D5D-3B1158787B41}" dt="2018-02-09T18:33:09.023" v="144" actId="478"/>
          <ac:inkMkLst>
            <pc:docMk/>
            <pc:sldMk cId="3974076150" sldId="877"/>
            <ac:inkMk id="12" creationId="{00000000-0000-0000-0000-000000000000}"/>
          </ac:inkMkLst>
        </pc:inkChg>
        <pc:inkChg chg="del">
          <ac:chgData name="Mark Wyse" userId="bbbbf439873ed760" providerId="LiveId" clId="{EBB06B60-BA55-4CF3-9D5D-3B1158787B41}" dt="2018-02-09T18:33:04.540" v="142" actId="478"/>
          <ac:inkMkLst>
            <pc:docMk/>
            <pc:sldMk cId="3974076150" sldId="877"/>
            <ac:inkMk id="13" creationId="{00000000-0000-0000-0000-000000000000}"/>
          </ac:inkMkLst>
        </pc:inkChg>
        <pc:inkChg chg="del">
          <ac:chgData name="Mark Wyse" userId="bbbbf439873ed760" providerId="LiveId" clId="{EBB06B60-BA55-4CF3-9D5D-3B1158787B41}" dt="2018-02-09T18:33:06.809" v="143" actId="478"/>
          <ac:inkMkLst>
            <pc:docMk/>
            <pc:sldMk cId="3974076150" sldId="877"/>
            <ac:inkMk id="14" creationId="{00000000-0000-0000-0000-000000000000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0509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66819" cy="44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3053" y="0"/>
            <a:ext cx="3066819" cy="44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254" y="4427401"/>
            <a:ext cx="5111364" cy="41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54795"/>
            <a:ext cx="3066819" cy="44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3053" y="8854795"/>
            <a:ext cx="3066819" cy="44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1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200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5486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5125402" y="5"/>
            <a:ext cx="3921026" cy="34772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48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http://en.wikipedia.org/wiki/Morris_worm</a:t>
            </a:r>
          </a:p>
        </p:txBody>
      </p:sp>
    </p:spTree>
    <p:extLst>
      <p:ext uri="{BB962C8B-B14F-4D97-AF65-F5344CB8AC3E}">
        <p14:creationId xmlns:p14="http://schemas.microsoft.com/office/powerpoint/2010/main" val="2879595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7160" marR="0" lvl="0" indent="-13716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.AppleSystemUIFont" charset="-120"/>
              <a:buChar char="–"/>
              <a:tabLst/>
              <a:defRPr/>
            </a:pPr>
            <a:r>
              <a:rPr lang="en-US" dirty="0"/>
              <a:t>#1 </a:t>
            </a:r>
            <a:r>
              <a:rPr lang="en-US" i="1" dirty="0"/>
              <a:t>overall</a:t>
            </a:r>
            <a:r>
              <a:rPr lang="en-US" dirty="0"/>
              <a:t> cause is social engineering / user ignorance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72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know size of </a:t>
            </a:r>
            <a:r>
              <a:rPr lang="en-US" dirty="0" err="1"/>
              <a:t>dest</a:t>
            </a:r>
            <a:r>
              <a:rPr lang="en-US" dirty="0"/>
              <a:t> buffer</a:t>
            </a:r>
          </a:p>
          <a:p>
            <a:r>
              <a:rPr lang="en-US" dirty="0"/>
              <a:t>EOF = end of file</a:t>
            </a:r>
          </a:p>
          <a:p>
            <a:r>
              <a:rPr lang="en-US" dirty="0"/>
              <a:t>‘\n’ = newline</a:t>
            </a:r>
          </a:p>
          <a:p>
            <a:r>
              <a:rPr lang="en-US" dirty="0" err="1"/>
              <a:t>getchar</a:t>
            </a:r>
            <a:r>
              <a:rPr lang="en-US" dirty="0"/>
              <a:t>() reads a character from input stream</a:t>
            </a:r>
          </a:p>
        </p:txBody>
      </p:sp>
    </p:spTree>
    <p:extLst>
      <p:ext uri="{BB962C8B-B14F-4D97-AF65-F5344CB8AC3E}">
        <p14:creationId xmlns:p14="http://schemas.microsoft.com/office/powerpoint/2010/main" val="890149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man page for gets(3) now says “BUGS: Never use gets().”</a:t>
            </a:r>
          </a:p>
          <a:p>
            <a:r>
              <a:rPr lang="en-US" dirty="0"/>
              <a:t>The stop condition for reading looks for special characters</a:t>
            </a:r>
          </a:p>
        </p:txBody>
      </p:sp>
    </p:spTree>
    <p:extLst>
      <p:ext uri="{BB962C8B-B14F-4D97-AF65-F5344CB8AC3E}">
        <p14:creationId xmlns:p14="http://schemas.microsoft.com/office/powerpoint/2010/main" val="1399287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0" dirty="0"/>
              <a:t>If</a:t>
            </a:r>
            <a:r>
              <a:rPr lang="en-US" b="0" baseline="0" dirty="0"/>
              <a:t> we overrun the buffer, it’s fine for a while...</a:t>
            </a:r>
          </a:p>
          <a:p>
            <a:r>
              <a:rPr lang="en-US" b="0" baseline="0" dirty="0"/>
              <a:t>But then we add one more character, and it </a:t>
            </a:r>
            <a:r>
              <a:rPr lang="en-US" b="0" baseline="0" dirty="0" err="1"/>
              <a:t>seg</a:t>
            </a:r>
            <a:r>
              <a:rPr lang="en-US" b="0" baseline="0" dirty="0"/>
              <a:t>-faults!</a:t>
            </a:r>
          </a:p>
          <a:p>
            <a:r>
              <a:rPr lang="en-US" b="0" baseline="0" dirty="0"/>
              <a:t>Why? (let’s see...)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46355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0x18 == 24 (base 10)</a:t>
            </a:r>
          </a:p>
          <a:p>
            <a:r>
              <a:rPr lang="en-US" dirty="0"/>
              <a:t>Amount of stack space is a compiler choice</a:t>
            </a:r>
          </a:p>
          <a:p>
            <a:endParaRPr lang="en-US" dirty="0"/>
          </a:p>
          <a:p>
            <a:r>
              <a:rPr lang="en-US" dirty="0"/>
              <a:t>Remember: return address gets placed on the stack</a:t>
            </a:r>
          </a:p>
          <a:p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plt</a:t>
            </a:r>
            <a:r>
              <a:rPr lang="en-US" dirty="0"/>
              <a:t> means grab from “procedure linkage table” (specific to dynamic linking and loading)</a:t>
            </a:r>
          </a:p>
        </p:txBody>
      </p:sp>
    </p:spTree>
    <p:extLst>
      <p:ext uri="{BB962C8B-B14F-4D97-AF65-F5344CB8AC3E}">
        <p14:creationId xmlns:p14="http://schemas.microsoft.com/office/powerpoint/2010/main" val="1902840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(sorry) addresses</a:t>
            </a:r>
            <a:r>
              <a:rPr lang="en-US" baseline="0" dirty="0"/>
              <a:t> go </a:t>
            </a:r>
            <a:r>
              <a:rPr lang="en-US" dirty="0"/>
              <a:t>right-to-left, bottom-to-top</a:t>
            </a:r>
          </a:p>
        </p:txBody>
      </p:sp>
    </p:spTree>
    <p:extLst>
      <p:ext uri="{BB962C8B-B14F-4D97-AF65-F5344CB8AC3E}">
        <p14:creationId xmlns:p14="http://schemas.microsoft.com/office/powerpoint/2010/main" val="25910935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Little-endian</a:t>
            </a:r>
          </a:p>
        </p:txBody>
      </p:sp>
    </p:spTree>
    <p:extLst>
      <p:ext uri="{BB962C8B-B14F-4D97-AF65-F5344CB8AC3E}">
        <p14:creationId xmlns:p14="http://schemas.microsoft.com/office/powerpoint/2010/main" val="4068938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Null-terminated string</a:t>
            </a:r>
          </a:p>
          <a:p>
            <a:r>
              <a:rPr lang="en-US" dirty="0"/>
              <a:t>First char 31 is digit “1”</a:t>
            </a:r>
          </a:p>
        </p:txBody>
      </p:sp>
    </p:spTree>
    <p:extLst>
      <p:ext uri="{BB962C8B-B14F-4D97-AF65-F5344CB8AC3E}">
        <p14:creationId xmlns:p14="http://schemas.microsoft.com/office/powerpoint/2010/main" val="2361786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3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 K values, and </a:t>
            </a:r>
            <a:r>
              <a:rPr lang="en-US" dirty="0" err="1"/>
              <a:t>Kmax</a:t>
            </a:r>
            <a:endParaRPr lang="en-US" dirty="0"/>
          </a:p>
          <a:p>
            <a:pPr lvl="1"/>
            <a:r>
              <a:rPr lang="en-US" dirty="0"/>
              <a:t>K = 4, 2, 8, 4</a:t>
            </a:r>
          </a:p>
          <a:p>
            <a:pPr lvl="1"/>
            <a:r>
              <a:rPr lang="en-US" dirty="0" err="1"/>
              <a:t>Kmax</a:t>
            </a:r>
            <a:r>
              <a:rPr lang="en-US" dirty="0"/>
              <a:t> = 8</a:t>
            </a:r>
          </a:p>
          <a:p>
            <a:endParaRPr lang="en-US" dirty="0"/>
          </a:p>
          <a:p>
            <a:r>
              <a:rPr lang="en-US" dirty="0"/>
              <a:t>Question: what is the size of struct old?</a:t>
            </a:r>
          </a:p>
          <a:p>
            <a:pPr lvl="1"/>
            <a:r>
              <a:rPr lang="en-US" dirty="0"/>
              <a:t>Answer: 32 B</a:t>
            </a:r>
          </a:p>
          <a:p>
            <a:endParaRPr lang="en-US" dirty="0"/>
          </a:p>
          <a:p>
            <a:r>
              <a:rPr lang="en-US" dirty="0"/>
              <a:t>Draw pictures of the structs (incl. fragmentation)</a:t>
            </a:r>
          </a:p>
          <a:p>
            <a:endParaRPr lang="en-US" dirty="0"/>
          </a:p>
          <a:p>
            <a:r>
              <a:rPr lang="en-US" dirty="0"/>
              <a:t>Minimal ordering:</a:t>
            </a:r>
          </a:p>
          <a:p>
            <a:pPr lvl="1"/>
            <a:r>
              <a:rPr lang="en-US" dirty="0"/>
              <a:t>Float f</a:t>
            </a:r>
          </a:p>
          <a:p>
            <a:pPr lvl="1"/>
            <a:r>
              <a:rPr lang="en-US" dirty="0"/>
              <a:t>Char *c</a:t>
            </a:r>
          </a:p>
          <a:p>
            <a:pPr lvl="1"/>
            <a:r>
              <a:rPr lang="en-US" dirty="0"/>
              <a:t>Short s[3]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New size: 24 B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** could also switch order of c and s[3] in this particular example. Fragmentation type changes, but total size does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054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deregister_tm_clones</a:t>
            </a:r>
            <a:r>
              <a:rPr lang="en-US" dirty="0"/>
              <a:t> deals with transactional memory, which is intended to make programming with threads simpler (parallelism</a:t>
            </a:r>
            <a:r>
              <a:rPr lang="en-US" baseline="0" dirty="0"/>
              <a:t> and synchronization – </a:t>
            </a:r>
            <a:r>
              <a:rPr lang="en-US" dirty="0" err="1"/>
              <a:t>waaaaaay</a:t>
            </a:r>
            <a:r>
              <a:rPr lang="en-US" baseline="0" dirty="0"/>
              <a:t> beyond the scope of this course).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189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If we overwrite A with B, execution will start at address B on return from function</a:t>
            </a:r>
          </a:p>
        </p:txBody>
      </p:sp>
    </p:spTree>
    <p:extLst>
      <p:ext uri="{BB962C8B-B14F-4D97-AF65-F5344CB8AC3E}">
        <p14:creationId xmlns:p14="http://schemas.microsoft.com/office/powerpoint/2010/main" val="22569465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the function is vulnerable (i.e., can execute code from the stack)</a:t>
            </a:r>
          </a:p>
          <a:p>
            <a:r>
              <a:rPr lang="en-US" dirty="0"/>
              <a:t>Stack address uses 6-bytes (48-bit address), 0x 0000 7FFF..........</a:t>
            </a:r>
          </a:p>
          <a:p>
            <a:r>
              <a:rPr lang="en-US" dirty="0"/>
              <a:t>Answer is D</a:t>
            </a:r>
          </a:p>
          <a:p>
            <a:pPr lvl="1"/>
            <a:r>
              <a:rPr lang="en-US" dirty="0"/>
              <a:t>48 bytes for stack space, plus 6 bytes of the return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994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991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“finger”: </a:t>
            </a:r>
            <a:r>
              <a:rPr lang="en-US" dirty="0" err="1"/>
              <a:t>linux</a:t>
            </a:r>
            <a:r>
              <a:rPr lang="en-US" dirty="0"/>
              <a:t> command to lookup info about a user</a:t>
            </a:r>
          </a:p>
          <a:p>
            <a:pPr lvl="1"/>
            <a:r>
              <a:rPr lang="en-US" dirty="0"/>
              <a:t>Can be executed on a remote host (hence the </a:t>
            </a:r>
            <a:r>
              <a:rPr lang="en-US" dirty="0" err="1"/>
              <a:t>user@host</a:t>
            </a:r>
            <a:r>
              <a:rPr lang="en-US" dirty="0"/>
              <a:t> usage)</a:t>
            </a:r>
          </a:p>
          <a:p>
            <a:r>
              <a:rPr lang="en-US" dirty="0"/>
              <a:t>TCP:  transmission control protocol</a:t>
            </a:r>
          </a:p>
        </p:txBody>
      </p:sp>
    </p:spTree>
    <p:extLst>
      <p:ext uri="{BB962C8B-B14F-4D97-AF65-F5344CB8AC3E}">
        <p14:creationId xmlns:p14="http://schemas.microsoft.com/office/powerpoint/2010/main" val="31016475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Underlying cause: missing bounds check</a:t>
            </a:r>
          </a:p>
          <a:p>
            <a:r>
              <a:rPr lang="en-US" dirty="0"/>
              <a:t>Buffer over-read: more data can be read than should be allowed</a:t>
            </a:r>
          </a:p>
          <a:p>
            <a:r>
              <a:rPr lang="en-US" dirty="0"/>
              <a:t>Change from send me a 4 letter word to 500 letter word</a:t>
            </a:r>
          </a:p>
          <a:p>
            <a:r>
              <a:rPr lang="en-US" dirty="0"/>
              <a:t>Bug in implementation of OpenSSL, not in the underlying </a:t>
            </a:r>
            <a:r>
              <a:rPr lang="en-US"/>
              <a:t>TLS protocol</a:t>
            </a:r>
          </a:p>
        </p:txBody>
      </p:sp>
    </p:spTree>
    <p:extLst>
      <p:ext uri="{BB962C8B-B14F-4D97-AF65-F5344CB8AC3E}">
        <p14:creationId xmlns:p14="http://schemas.microsoft.com/office/powerpoint/2010/main" val="18900313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817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 is the character read limit</a:t>
            </a:r>
          </a:p>
          <a:p>
            <a:r>
              <a:rPr lang="en-US" dirty="0"/>
              <a:t>Way too small!!</a:t>
            </a:r>
          </a:p>
        </p:txBody>
      </p:sp>
    </p:spTree>
    <p:extLst>
      <p:ext uri="{BB962C8B-B14F-4D97-AF65-F5344CB8AC3E}">
        <p14:creationId xmlns:p14="http://schemas.microsoft.com/office/powerpoint/2010/main" val="4818169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904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03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Unions simply reinterpret the bytes stored</a:t>
            </a:r>
          </a:p>
          <a:p>
            <a:pPr lvl="1"/>
            <a:r>
              <a:rPr lang="en-US" dirty="0"/>
              <a:t>Storing into one member, then examining through another does not change the underlying bytes!!!</a:t>
            </a:r>
          </a:p>
          <a:p>
            <a:pPr lvl="1"/>
            <a:endParaRPr lang="en-US" dirty="0"/>
          </a:p>
          <a:p>
            <a:r>
              <a:rPr lang="en-US" dirty="0"/>
              <a:t>Unions are a clever way to easily examine the bits/bytes of a floating point number</a:t>
            </a:r>
          </a:p>
          <a:p>
            <a:pPr lvl="1"/>
            <a:r>
              <a:rPr lang="en-US" dirty="0"/>
              <a:t>Float -&gt; unsigned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/>
              <a:t>Double -&gt; unsigned long </a:t>
            </a:r>
            <a:r>
              <a:rPr lang="en-US" dirty="0" err="1"/>
              <a:t>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40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829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%fs:0x28 : read canary value</a:t>
            </a:r>
          </a:p>
          <a:p>
            <a:r>
              <a:rPr lang="en-US" dirty="0"/>
              <a:t>Store on stack</a:t>
            </a:r>
          </a:p>
          <a:p>
            <a:r>
              <a:rPr lang="en-US" dirty="0"/>
              <a:t>Erase from </a:t>
            </a:r>
            <a:r>
              <a:rPr lang="en-US" dirty="0" err="1"/>
              <a:t>reg</a:t>
            </a:r>
            <a:endParaRPr lang="en-US" dirty="0"/>
          </a:p>
          <a:p>
            <a:endParaRPr lang="en-US" dirty="0"/>
          </a:p>
          <a:p>
            <a:r>
              <a:rPr lang="en-US" dirty="0"/>
              <a:t>Read canary from stack</a:t>
            </a:r>
          </a:p>
          <a:p>
            <a:r>
              <a:rPr lang="en-US" dirty="0"/>
              <a:t>Compare against original</a:t>
            </a:r>
          </a:p>
          <a:p>
            <a:r>
              <a:rPr lang="en-US" dirty="0"/>
              <a:t>If unchanged, return, else fail</a:t>
            </a:r>
          </a:p>
        </p:txBody>
      </p:sp>
    </p:spTree>
    <p:extLst>
      <p:ext uri="{BB962C8B-B14F-4D97-AF65-F5344CB8AC3E}">
        <p14:creationId xmlns:p14="http://schemas.microsoft.com/office/powerpoint/2010/main" val="15514835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527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If input has an “8” appended, will overflow into Canary region</a:t>
            </a:r>
          </a:p>
        </p:txBody>
      </p:sp>
    </p:spTree>
    <p:extLst>
      <p:ext uri="{BB962C8B-B14F-4D97-AF65-F5344CB8AC3E}">
        <p14:creationId xmlns:p14="http://schemas.microsoft.com/office/powerpoint/2010/main" val="40104355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25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18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22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95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OS at addresses above the stack (e.g., top 1 GB)</a:t>
            </a:r>
          </a:p>
          <a:p>
            <a:r>
              <a:rPr lang="en-US" dirty="0"/>
              <a:t>There are multiple ways to dynamically allocate memory</a:t>
            </a:r>
          </a:p>
          <a:p>
            <a:r>
              <a:rPr lang="en-US" dirty="0"/>
              <a:t>Shared library code also lives in the middle of the address space</a:t>
            </a:r>
          </a:p>
          <a:p>
            <a:r>
              <a:rPr lang="en-US" dirty="0"/>
              <a:t>Bottom of instructions at lowest possible address</a:t>
            </a:r>
          </a:p>
        </p:txBody>
      </p:sp>
    </p:spTree>
    <p:extLst>
      <p:ext uri="{BB962C8B-B14F-4D97-AF65-F5344CB8AC3E}">
        <p14:creationId xmlns:p14="http://schemas.microsoft.com/office/powerpoint/2010/main" val="3005638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big_array</a:t>
            </a:r>
            <a:r>
              <a:rPr lang="en-US" dirty="0"/>
              <a:t>, </a:t>
            </a:r>
            <a:r>
              <a:rPr lang="en-US" dirty="0" err="1"/>
              <a:t>huge_array</a:t>
            </a:r>
            <a:r>
              <a:rPr lang="en-US" dirty="0"/>
              <a:t>, global:  </a:t>
            </a:r>
            <a:r>
              <a:rPr lang="en-US" b="1" dirty="0"/>
              <a:t>data </a:t>
            </a:r>
          </a:p>
          <a:p>
            <a:r>
              <a:rPr lang="en-US" b="0" dirty="0" err="1"/>
              <a:t>int</a:t>
            </a:r>
            <a:r>
              <a:rPr lang="en-US" b="0" dirty="0"/>
              <a:t> local, </a:t>
            </a:r>
          </a:p>
          <a:p>
            <a:endParaRPr lang="en-US" b="0" dirty="0"/>
          </a:p>
          <a:p>
            <a:r>
              <a:rPr lang="en-US" b="0" dirty="0"/>
              <a:t>p1 is a stack address</a:t>
            </a:r>
          </a:p>
          <a:p>
            <a:r>
              <a:rPr lang="en-US" b="0" dirty="0"/>
              <a:t>*p1 is a heap address</a:t>
            </a:r>
          </a:p>
        </p:txBody>
      </p:sp>
    </p:spTree>
    <p:extLst>
      <p:ext uri="{BB962C8B-B14F-4D97-AF65-F5344CB8AC3E}">
        <p14:creationId xmlns:p14="http://schemas.microsoft.com/office/powerpoint/2010/main" val="1459888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local array will be somewhere in the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32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6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0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3925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9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Winter 2018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05001" y="-2231"/>
            <a:ext cx="1334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L15:  Buffer Overflows</a:t>
            </a:r>
          </a:p>
        </p:txBody>
      </p:sp>
    </p:spTree>
    <p:extLst>
      <p:ext uri="{BB962C8B-B14F-4D97-AF65-F5344CB8AC3E}">
        <p14:creationId xmlns:p14="http://schemas.microsoft.com/office/powerpoint/2010/main" val="93582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xkcd.com/804/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notesSlide" Target="../notesSlides/notesSlide8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notesSlide" Target="../notesSlides/notesSlide9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108.xml"/><Relationship Id="rId9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1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12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Relationship Id="rId9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12" Type="http://schemas.openxmlformats.org/officeDocument/2006/relationships/image" Target="../media/image3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notesSlide" Target="../notesSlides/notesSlide18.xml"/><Relationship Id="rId5" Type="http://schemas.openxmlformats.org/officeDocument/2006/relationships/tags" Target="../tags/tag1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4.xml"/><Relationship Id="rId9" Type="http://schemas.openxmlformats.org/officeDocument/2006/relationships/tags" Target="../tags/tag14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notesSlide" Target="../notesSlides/notesSlide19.xml"/><Relationship Id="rId5" Type="http://schemas.openxmlformats.org/officeDocument/2006/relationships/tags" Target="../tags/tag15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3.xml"/><Relationship Id="rId9" Type="http://schemas.openxmlformats.org/officeDocument/2006/relationships/tags" Target="../tags/tag15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3.xml"/><Relationship Id="rId4" Type="http://schemas.openxmlformats.org/officeDocument/2006/relationships/tags" Target="../tags/tag16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26" Type="http://schemas.openxmlformats.org/officeDocument/2006/relationships/tags" Target="../tags/tag189.xml"/><Relationship Id="rId3" Type="http://schemas.openxmlformats.org/officeDocument/2006/relationships/tags" Target="../tags/tag166.xml"/><Relationship Id="rId21" Type="http://schemas.openxmlformats.org/officeDocument/2006/relationships/tags" Target="../tags/tag184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tags" Target="../tags/tag188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0" Type="http://schemas.openxmlformats.org/officeDocument/2006/relationships/tags" Target="../tags/tag183.xml"/><Relationship Id="rId29" Type="http://schemas.openxmlformats.org/officeDocument/2006/relationships/notesSlide" Target="../notesSlides/notesSlide21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24" Type="http://schemas.openxmlformats.org/officeDocument/2006/relationships/tags" Target="../tags/tag187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Relationship Id="rId27" Type="http://schemas.openxmlformats.org/officeDocument/2006/relationships/tags" Target="../tags/tag19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7" Type="http://schemas.openxmlformats.org/officeDocument/2006/relationships/hyperlink" Target="https://www.youtube.com/watch?v=hB6eY73sLV0" TargetMode="Externa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hyperlink" Target="https://www.youtube.com/watch?v=TqK-2jUQBUY" TargetMode="Externa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97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hyperlink" Target="http://dl.acm.org/citation.cfm?id=66095" TargetMode="Externa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00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03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notesSlide" Target="../notesSlides/notesSlide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20" Type="http://schemas.openxmlformats.org/officeDocument/2006/relationships/notesSlide" Target="../notesSlides/notesSlide28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10" Type="http://schemas.openxmlformats.org/officeDocument/2006/relationships/tags" Target="../tags/tag21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tags" Target="../tags/tag238.xml"/><Relationship Id="rId18" Type="http://schemas.openxmlformats.org/officeDocument/2006/relationships/tags" Target="../tags/tag243.xml"/><Relationship Id="rId3" Type="http://schemas.openxmlformats.org/officeDocument/2006/relationships/tags" Target="../tags/tag228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32.xml"/><Relationship Id="rId12" Type="http://schemas.openxmlformats.org/officeDocument/2006/relationships/tags" Target="../tags/tag237.xml"/><Relationship Id="rId17" Type="http://schemas.openxmlformats.org/officeDocument/2006/relationships/tags" Target="../tags/tag242.xml"/><Relationship Id="rId2" Type="http://schemas.openxmlformats.org/officeDocument/2006/relationships/tags" Target="../tags/tag227.xml"/><Relationship Id="rId16" Type="http://schemas.openxmlformats.org/officeDocument/2006/relationships/tags" Target="../tags/tag241.xml"/><Relationship Id="rId20" Type="http://schemas.openxmlformats.org/officeDocument/2006/relationships/tags" Target="../tags/tag245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5" Type="http://schemas.openxmlformats.org/officeDocument/2006/relationships/tags" Target="../tags/tag230.xml"/><Relationship Id="rId15" Type="http://schemas.openxmlformats.org/officeDocument/2006/relationships/tags" Target="../tags/tag240.xml"/><Relationship Id="rId10" Type="http://schemas.openxmlformats.org/officeDocument/2006/relationships/tags" Target="../tags/tag235.xml"/><Relationship Id="rId19" Type="http://schemas.openxmlformats.org/officeDocument/2006/relationships/tags" Target="../tags/tag244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tags" Target="../tags/tag239.xml"/><Relationship Id="rId2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48.xml"/><Relationship Id="rId7" Type="http://schemas.openxmlformats.org/officeDocument/2006/relationships/notesSlide" Target="../notesSlides/notesSlide30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0.xml"/><Relationship Id="rId4" Type="http://schemas.openxmlformats.org/officeDocument/2006/relationships/tags" Target="../tags/tag24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53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6" Type="http://schemas.openxmlformats.org/officeDocument/2006/relationships/notesSlide" Target="../notesSlides/notesSlide3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57.xml"/><Relationship Id="rId7" Type="http://schemas.openxmlformats.org/officeDocument/2006/relationships/notesSlide" Target="../notesSlides/notesSlide32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9.xml"/><Relationship Id="rId4" Type="http://schemas.openxmlformats.org/officeDocument/2006/relationships/tags" Target="../tags/tag258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3.xml"/><Relationship Id="rId3" Type="http://schemas.openxmlformats.org/officeDocument/2006/relationships/tags" Target="../tags/tag26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5" Type="http://schemas.openxmlformats.org/officeDocument/2006/relationships/tags" Target="../tags/tag264.xml"/><Relationship Id="rId4" Type="http://schemas.openxmlformats.org/officeDocument/2006/relationships/tags" Target="../tags/tag26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68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5" Type="http://schemas.openxmlformats.org/officeDocument/2006/relationships/notesSlide" Target="../notesSlides/notesSlide3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notesSlide" Target="../notesSlides/notesSlide6.xml"/><Relationship Id="rId2" Type="http://schemas.openxmlformats.org/officeDocument/2006/relationships/tags" Target="../tags/tag3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" Type="http://schemas.openxmlformats.org/officeDocument/2006/relationships/tags" Target="../tags/tag47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0" Type="http://schemas.openxmlformats.org/officeDocument/2006/relationships/tags" Target="../tags/tag54.xml"/><Relationship Id="rId19" Type="http://schemas.openxmlformats.org/officeDocument/2006/relationships/tags" Target="../tags/tag63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Buffer Overflows</a:t>
            </a:r>
            <a:br>
              <a:rPr lang="en-US" dirty="0"/>
            </a:br>
            <a:r>
              <a:rPr lang="en-US" sz="2000" b="0" dirty="0"/>
              <a:t>CSE 351 Winter 2018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Mark Wyse</a:t>
            </a:r>
          </a:p>
          <a:p>
            <a:pPr algn="l"/>
            <a:endParaRPr lang="en-US" sz="10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Kevin Bi, Parker </a:t>
            </a:r>
            <a:r>
              <a:rPr lang="en-US" sz="2000" dirty="0" err="1"/>
              <a:t>DeWilde</a:t>
            </a:r>
            <a:r>
              <a:rPr lang="en-US" sz="2000" dirty="0"/>
              <a:t>, Emily </a:t>
            </a:r>
            <a:r>
              <a:rPr lang="en-US" sz="2000" dirty="0" err="1"/>
              <a:t>Furst</a:t>
            </a:r>
            <a:r>
              <a:rPr lang="en-US" sz="2000" dirty="0"/>
              <a:t>,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Sarah House, Waylon Huang, Vinny </a:t>
            </a:r>
            <a:r>
              <a:rPr lang="en-US" sz="2000" dirty="0" err="1"/>
              <a:t>Palaniappan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40480"/>
            <a:ext cx="8229600" cy="26468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74173" y="6487297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6"/>
              </a:rPr>
              <a:t>http://xkcd.com/804/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52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Memory Allocation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0271" y="1303953"/>
            <a:ext cx="5791200" cy="479875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big_array[1L&lt;&lt;24];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16 MB */</a:t>
            </a: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huge_array[1L&lt;&lt;31];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 2 GB */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useless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0; }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*p1, *p2, *p3, *p4;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p1 = malloc(1L &lt;&lt; 28);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MB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p2 = malloc(1L &lt;&lt; 8);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 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p3 = malloc(1L &lt;&lt; 32);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  4 GB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p4 = malloc(1L &lt;&lt; 8);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 B */</a:t>
            </a:r>
          </a:p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Some print statements ... */</a:t>
            </a:r>
          </a:p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>
            <p:custDataLst>
              <p:tags r:id="rId5"/>
            </p:custDataLst>
          </p:nvPr>
        </p:nvSpPr>
        <p:spPr>
          <a:xfrm>
            <a:off x="570271" y="6199587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0" i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Instructions</a:t>
            </a:r>
          </a:p>
        </p:txBody>
      </p:sp>
      <p:sp>
        <p:nvSpPr>
          <p:cNvPr id="20" name="Rectangle 2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581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3" name="Line 3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24" name="Straight Connector 23"/>
          <p:cNvCxnSpPr/>
          <p:nvPr>
            <p:custDataLst>
              <p:tags r:id="rId13"/>
            </p:custDataLst>
          </p:nvPr>
        </p:nvCxnSpPr>
        <p:spPr bwMode="auto">
          <a:xfrm>
            <a:off x="6858000" y="23129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4" name="Line Callout 2 3"/>
          <p:cNvSpPr/>
          <p:nvPr/>
        </p:nvSpPr>
        <p:spPr bwMode="auto">
          <a:xfrm>
            <a:off x="1838622" y="4380991"/>
            <a:ext cx="2240280" cy="265471"/>
          </a:xfrm>
          <a:prstGeom prst="borderCallout2">
            <a:avLst>
              <a:gd name="adj1" fmla="val 40972"/>
              <a:gd name="adj2" fmla="val 99724"/>
              <a:gd name="adj3" fmla="val 45475"/>
              <a:gd name="adj4" fmla="val 188243"/>
              <a:gd name="adj5" fmla="val -626666"/>
              <a:gd name="adj6" fmla="val 223569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6" name="Line Callout 2 25"/>
          <p:cNvSpPr/>
          <p:nvPr/>
        </p:nvSpPr>
        <p:spPr bwMode="auto">
          <a:xfrm>
            <a:off x="1838622" y="4645020"/>
            <a:ext cx="2103120" cy="265471"/>
          </a:xfrm>
          <a:prstGeom prst="borderCallout2">
            <a:avLst>
              <a:gd name="adj1" fmla="val 40972"/>
              <a:gd name="adj2" fmla="val 99724"/>
              <a:gd name="adj3" fmla="val 49977"/>
              <a:gd name="adj4" fmla="val 202573"/>
              <a:gd name="adj5" fmla="val 290130"/>
              <a:gd name="adj6" fmla="val 237666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7" name="Line Callout 2 26"/>
          <p:cNvSpPr/>
          <p:nvPr/>
        </p:nvSpPr>
        <p:spPr bwMode="auto">
          <a:xfrm>
            <a:off x="1838622" y="4909587"/>
            <a:ext cx="2240280" cy="265471"/>
          </a:xfrm>
          <a:prstGeom prst="borderCallout2">
            <a:avLst>
              <a:gd name="adj1" fmla="val 40972"/>
              <a:gd name="adj2" fmla="val 99724"/>
              <a:gd name="adj3" fmla="val 49977"/>
              <a:gd name="adj4" fmla="val 192778"/>
              <a:gd name="adj5" fmla="val -809649"/>
              <a:gd name="adj6" fmla="val 223488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Line Callout 2 27"/>
          <p:cNvSpPr/>
          <p:nvPr/>
        </p:nvSpPr>
        <p:spPr bwMode="auto">
          <a:xfrm>
            <a:off x="1836174" y="5189006"/>
            <a:ext cx="2074606" cy="265471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99447"/>
              <a:gd name="adj5" fmla="val 86574"/>
              <a:gd name="adj6" fmla="val 241903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9" name="Line Callout 2 28"/>
          <p:cNvSpPr/>
          <p:nvPr/>
        </p:nvSpPr>
        <p:spPr bwMode="auto">
          <a:xfrm>
            <a:off x="4050792" y="3813048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99447"/>
              <a:gd name="adj5" fmla="val -890030"/>
              <a:gd name="adj6" fmla="val 932303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0" name="Line Callout 2 29"/>
          <p:cNvSpPr/>
          <p:nvPr/>
        </p:nvSpPr>
        <p:spPr bwMode="auto">
          <a:xfrm>
            <a:off x="3364992" y="3813048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33874"/>
              <a:gd name="adj5" fmla="val -884805"/>
              <a:gd name="adj6" fmla="val 1162132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Line Callout 2 30"/>
          <p:cNvSpPr/>
          <p:nvPr/>
        </p:nvSpPr>
        <p:spPr bwMode="auto">
          <a:xfrm>
            <a:off x="2688336" y="3814916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40431"/>
              <a:gd name="adj5" fmla="val -876167"/>
              <a:gd name="adj6" fmla="val 1393569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2" name="Line Callout 2 31"/>
          <p:cNvSpPr/>
          <p:nvPr/>
        </p:nvSpPr>
        <p:spPr bwMode="auto">
          <a:xfrm>
            <a:off x="1993392" y="3813048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27316"/>
              <a:gd name="adj5" fmla="val -897624"/>
              <a:gd name="adj6" fmla="val 1621662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3" name="Line Callout 2 32"/>
          <p:cNvSpPr/>
          <p:nvPr/>
        </p:nvSpPr>
        <p:spPr bwMode="auto">
          <a:xfrm>
            <a:off x="1737359" y="4091659"/>
            <a:ext cx="694944" cy="283695"/>
          </a:xfrm>
          <a:prstGeom prst="borderCallout2">
            <a:avLst>
              <a:gd name="adj1" fmla="val 40972"/>
              <a:gd name="adj2" fmla="val 99724"/>
              <a:gd name="adj3" fmla="val 34041"/>
              <a:gd name="adj4" fmla="val 448518"/>
              <a:gd name="adj5" fmla="val -968072"/>
              <a:gd name="adj6" fmla="val 735773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4" name="Line Callout 2 33"/>
          <p:cNvSpPr/>
          <p:nvPr/>
        </p:nvSpPr>
        <p:spPr bwMode="auto">
          <a:xfrm>
            <a:off x="1177371" y="2711362"/>
            <a:ext cx="1005840" cy="282008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233415"/>
              <a:gd name="adj6" fmla="val 564168"/>
            </a:avLst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5" name="Line Callout 2 34"/>
          <p:cNvSpPr/>
          <p:nvPr/>
        </p:nvSpPr>
        <p:spPr bwMode="auto">
          <a:xfrm>
            <a:off x="1170431" y="3291840"/>
            <a:ext cx="621792" cy="216532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340146"/>
              <a:gd name="adj6" fmla="val 913802"/>
            </a:avLst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Line Callout 2 35"/>
          <p:cNvSpPr/>
          <p:nvPr/>
        </p:nvSpPr>
        <p:spPr bwMode="auto">
          <a:xfrm>
            <a:off x="1280160" y="1344168"/>
            <a:ext cx="1325880" cy="280220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615955"/>
              <a:gd name="adj6" fmla="val 419785"/>
            </a:avLst>
          </a:prstGeom>
          <a:noFill/>
          <a:ln w="19050" cap="flat" cmpd="sng" algn="ctr">
            <a:solidFill>
              <a:srgbClr val="FF99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7" name="Line Callout 2 36"/>
          <p:cNvSpPr/>
          <p:nvPr/>
        </p:nvSpPr>
        <p:spPr bwMode="auto">
          <a:xfrm>
            <a:off x="1283381" y="1647708"/>
            <a:ext cx="1463040" cy="272176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576421"/>
              <a:gd name="adj6" fmla="val 379685"/>
            </a:avLst>
          </a:prstGeom>
          <a:noFill/>
          <a:ln w="19050" cap="flat" cmpd="sng" algn="ctr">
            <a:solidFill>
              <a:srgbClr val="FF99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8" name="Line Callout 2 37"/>
          <p:cNvSpPr/>
          <p:nvPr/>
        </p:nvSpPr>
        <p:spPr bwMode="auto">
          <a:xfrm>
            <a:off x="1177371" y="2170333"/>
            <a:ext cx="867739" cy="277092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326755"/>
              <a:gd name="adj6" fmla="val 655902"/>
            </a:avLst>
          </a:prstGeom>
          <a:noFill/>
          <a:ln w="19050" cap="flat" cmpd="sng" algn="ctr">
            <a:solidFill>
              <a:srgbClr val="FF99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159555"/>
            <a:ext cx="1447800" cy="108303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40" name="Line 3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581900" y="3233846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23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Reminder:  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754880" cy="4974336"/>
          </a:xfrm>
          <a:ln/>
        </p:spPr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Caller’s</a:t>
            </a:r>
            <a:r>
              <a:rPr lang="en-US" sz="2400" dirty="0"/>
              <a:t> Stack Frame</a:t>
            </a:r>
          </a:p>
          <a:p>
            <a:pPr marL="552450" lvl="1"/>
            <a:r>
              <a:rPr lang="en-US" sz="2000" dirty="0"/>
              <a:t>Arguments (if &gt; 6 </a:t>
            </a:r>
            <a:r>
              <a:rPr lang="en-US" sz="2000" dirty="0" err="1"/>
              <a:t>args</a:t>
            </a:r>
            <a:r>
              <a:rPr lang="en-US" sz="2000" dirty="0"/>
              <a:t>) for this call</a:t>
            </a:r>
          </a:p>
          <a:p>
            <a:pPr marL="552450" lvl="1"/>
            <a:r>
              <a:rPr lang="en-US" sz="2000" dirty="0"/>
              <a:t>Return address</a:t>
            </a:r>
          </a:p>
          <a:p>
            <a:pPr marL="838200" lvl="2"/>
            <a:r>
              <a:rPr lang="en-US" sz="1800" dirty="0"/>
              <a:t>Pushed by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/>
              <a:t> instruction</a:t>
            </a:r>
            <a:endParaRPr lang="en-US" sz="2000" dirty="0"/>
          </a:p>
          <a:p>
            <a:endParaRPr lang="en-US" sz="500" dirty="0"/>
          </a:p>
          <a:p>
            <a:r>
              <a:rPr lang="en-US" sz="2400" dirty="0"/>
              <a:t>Current/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Callee</a:t>
            </a:r>
            <a:r>
              <a:rPr lang="en-US" sz="2400" dirty="0"/>
              <a:t> Stack Frame</a:t>
            </a:r>
          </a:p>
          <a:p>
            <a:pPr marL="552450" lvl="1"/>
            <a:r>
              <a:rPr lang="en-US" sz="2000" dirty="0"/>
              <a:t>Old frame pointer (optional)</a:t>
            </a:r>
          </a:p>
          <a:p>
            <a:pPr marL="552450" lvl="1"/>
            <a:r>
              <a:rPr lang="en-US" sz="2000" dirty="0"/>
              <a:t>Saved register context</a:t>
            </a:r>
            <a:br>
              <a:rPr lang="en-US" sz="2000" dirty="0"/>
            </a:br>
            <a:r>
              <a:rPr lang="en-US" sz="2000" dirty="0"/>
              <a:t>(when reusing registers)</a:t>
            </a:r>
          </a:p>
          <a:p>
            <a:pPr marL="552450" lvl="1"/>
            <a:r>
              <a:rPr lang="en-US" sz="2000" dirty="0"/>
              <a:t>Local variables</a:t>
            </a:r>
            <a:br>
              <a:rPr lang="en-US" sz="2000" dirty="0"/>
            </a:br>
            <a:r>
              <a:rPr lang="en-US" sz="2000" dirty="0"/>
              <a:t>(if can’t be kept in registers)</a:t>
            </a:r>
          </a:p>
          <a:p>
            <a:pPr marL="552450" lvl="1"/>
            <a:r>
              <a:rPr lang="en-US" sz="2000" dirty="0"/>
              <a:t>“Argument build” area</a:t>
            </a:r>
            <a:br>
              <a:rPr lang="en-US" sz="2000" dirty="0"/>
            </a:br>
            <a:r>
              <a:rPr lang="en-US" sz="2000" dirty="0"/>
              <a:t>(If </a:t>
            </a:r>
            <a:r>
              <a:rPr lang="en-US" sz="2000" dirty="0" err="1"/>
              <a:t>callee</a:t>
            </a:r>
            <a:r>
              <a:rPr lang="en-US" sz="2000" dirty="0"/>
              <a:t> needs to call another function -parameters for function about to call, if needed)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2469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0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3" name="Rectangle 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0" dirty="0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1800" b="0" dirty="0" err="1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rbp</a:t>
            </a:r>
            <a:endParaRPr lang="en-US" sz="1800" b="0" dirty="0">
              <a:solidFill>
                <a:srgbClr val="7F7F7F"/>
              </a:solidFill>
              <a:latin typeface="Courier New" panose="02070309020205020404" pitchFamily="49" charset="0"/>
              <a:ea typeface="Calibri Bold" charset="0"/>
              <a:cs typeface="Courier New" panose="02070309020205020404" pitchFamily="49" charset="0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981824" y="1295399"/>
            <a:ext cx="298593" cy="228599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8" name="Rectangle 14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80" name="Rectangle 16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Anonymous Pro" panose="02060609030202000504" pitchFamily="49" charset="0"/>
              <a:cs typeface="Courier New Bold" charset="0"/>
              <a:sym typeface="Courier New Bold" charset="0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7280418" y="6524823"/>
            <a:ext cx="1441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Lower Addresses</a:t>
            </a:r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7285095" y="1029601"/>
            <a:ext cx="1477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Higher Addresses</a:t>
            </a:r>
          </a:p>
        </p:txBody>
      </p:sp>
    </p:spTree>
    <p:extLst>
      <p:ext uri="{BB962C8B-B14F-4D97-AF65-F5344CB8AC3E}">
        <p14:creationId xmlns:p14="http://schemas.microsoft.com/office/powerpoint/2010/main" val="3173495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r>
              <a:rPr lang="en-US" dirty="0"/>
              <a:t>Buffer Overflow in a Nutshell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/>
              <a:t>Characteristics of the traditional Linux memory layout provide opportunities for malicious programs</a:t>
            </a:r>
          </a:p>
          <a:p>
            <a:pPr lvl="1"/>
            <a:r>
              <a:rPr lang="en-US" dirty="0"/>
              <a:t>Data and instructions both stored in the same memory</a:t>
            </a:r>
          </a:p>
          <a:p>
            <a:pPr lvl="2"/>
            <a:endParaRPr lang="en-US" dirty="0"/>
          </a:p>
          <a:p>
            <a:r>
              <a:rPr lang="en-US" dirty="0"/>
              <a:t>C does not check array bounds</a:t>
            </a:r>
          </a:p>
          <a:p>
            <a:pPr lvl="1"/>
            <a:r>
              <a:rPr lang="en-US" dirty="0"/>
              <a:t>Many Unix/Linux/C functions don’t check argument sizes</a:t>
            </a:r>
          </a:p>
          <a:p>
            <a:pPr lvl="1"/>
            <a:r>
              <a:rPr lang="en-US" dirty="0"/>
              <a:t>Allows overflowing (writing past the end) of buffers (arrays)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14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Buffer Overflow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2050"/>
          </a:xfrm>
        </p:spPr>
        <p:txBody>
          <a:bodyPr/>
          <a:lstStyle/>
          <a:p>
            <a:r>
              <a:rPr lang="en-US" dirty="0"/>
              <a:t>Buffer overflows on the stack can overwrite “interesting” data</a:t>
            </a:r>
          </a:p>
          <a:p>
            <a:pPr lvl="1"/>
            <a:r>
              <a:rPr lang="en-US" dirty="0"/>
              <a:t>Attackers just choose the right inputs</a:t>
            </a:r>
          </a:p>
          <a:p>
            <a:pPr lvl="2"/>
            <a:endParaRPr lang="en-US" dirty="0"/>
          </a:p>
          <a:p>
            <a:r>
              <a:rPr lang="en-US" dirty="0"/>
              <a:t>Simplest form (sometimes called “stack smashing”)</a:t>
            </a:r>
          </a:p>
          <a:p>
            <a:pPr lvl="1"/>
            <a:r>
              <a:rPr lang="en-US" dirty="0"/>
              <a:t>Unchecked length on string input into bounded array causes overwriting of stack data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Try to change the return address of the current procedure</a:t>
            </a:r>
          </a:p>
          <a:p>
            <a:pPr lvl="2"/>
            <a:endParaRPr lang="en-US" dirty="0"/>
          </a:p>
          <a:p>
            <a:r>
              <a:rPr lang="en-US" dirty="0"/>
              <a:t>Why is this a big deal?</a:t>
            </a:r>
          </a:p>
          <a:p>
            <a:pPr lvl="1"/>
            <a:r>
              <a:rPr lang="en-US" dirty="0"/>
              <a:t>It is (was?) the #1 </a:t>
            </a:r>
            <a:r>
              <a:rPr lang="en-US" i="1" dirty="0"/>
              <a:t>technical</a:t>
            </a:r>
            <a:r>
              <a:rPr lang="en-US" dirty="0"/>
              <a:t> cause of security vulnerabilities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9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9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/>
              <a:t>String Library Code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What could go wrong in this code?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7478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1920240"/>
            <a:ext cx="5029200" cy="31367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Get string from </a:t>
            </a:r>
            <a:r>
              <a:rPr lang="en-US" sz="1800" b="0" i="1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stdin</a:t>
            </a: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gets(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 {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p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while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(c != EOF &amp;&amp; c != '\n')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*p++ = c;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*p = '\0';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6301115" y="2658045"/>
            <a:ext cx="2139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itchFamily="34" charset="0"/>
              </a:rPr>
              <a:t>pointer to start </a:t>
            </a:r>
          </a:p>
          <a:p>
            <a:r>
              <a:rPr lang="en-US" b="0" dirty="0">
                <a:latin typeface="Calibri" pitchFamily="34" charset="0"/>
              </a:rPr>
              <a:t>of an array</a:t>
            </a:r>
          </a:p>
        </p:txBody>
      </p:sp>
      <p:cxnSp>
        <p:nvCxnSpPr>
          <p:cNvPr id="4" name="Straight Arrow Connector 3"/>
          <p:cNvCxnSpPr/>
          <p:nvPr>
            <p:custDataLst>
              <p:tags r:id="rId6"/>
            </p:custDataLst>
          </p:nvPr>
        </p:nvCxnSpPr>
        <p:spPr bwMode="auto">
          <a:xfrm flipH="1" flipV="1">
            <a:off x="3807013" y="2480236"/>
            <a:ext cx="2494102" cy="418352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361288" y="3784595"/>
            <a:ext cx="16594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itchFamily="34" charset="0"/>
              </a:rPr>
              <a:t>same as:</a:t>
            </a:r>
          </a:p>
          <a:p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*p = c;</a:t>
            </a:r>
          </a:p>
          <a:p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 p++;</a:t>
            </a:r>
          </a:p>
        </p:txBody>
      </p:sp>
      <p:cxnSp>
        <p:nvCxnSpPr>
          <p:cNvPr id="12" name="Straight Arrow Connector 11"/>
          <p:cNvCxnSpPr/>
          <p:nvPr>
            <p:custDataLst>
              <p:tags r:id="rId8"/>
            </p:custDataLst>
          </p:nvPr>
        </p:nvCxnSpPr>
        <p:spPr bwMode="auto">
          <a:xfrm flipH="1" flipV="1">
            <a:off x="3390974" y="3511049"/>
            <a:ext cx="3015802" cy="547093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9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/>
              <a:t>String Library Code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No way to specify </a:t>
            </a:r>
            <a:r>
              <a:rPr lang="en-US" b="1" dirty="0"/>
              <a:t>limit</a:t>
            </a:r>
            <a:r>
              <a:rPr lang="en-US" dirty="0"/>
              <a:t> on number of characters to read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Similar problems with other Unix functions: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000" dirty="0"/>
              <a:t>:  Copies string of arbitrary length to a </a:t>
            </a:r>
            <a:r>
              <a:rPr lang="en-US" sz="2000" dirty="0" err="1"/>
              <a:t>dst</a:t>
            </a:r>
            <a:endParaRPr lang="en-US" sz="2000" dirty="0"/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2000" dirty="0"/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sz="2000" dirty="0"/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sz="2000" dirty="0"/>
              <a:t>,</a:t>
            </a:r>
            <a:r>
              <a:rPr lang="en-US" sz="2000" b="1" dirty="0"/>
              <a:t> </a:t>
            </a:r>
            <a:r>
              <a:rPr lang="en-US" sz="2000" dirty="0"/>
              <a:t>when given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%s</a:t>
            </a:r>
            <a:r>
              <a:rPr lang="en-US" sz="2000" dirty="0"/>
              <a:t> specifier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1920240"/>
            <a:ext cx="5029200" cy="31367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Get string from </a:t>
            </a:r>
            <a:r>
              <a:rPr lang="en-US" sz="1800" b="0" i="1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stdin</a:t>
            </a: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gets(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 {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p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while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(c != EOF &amp;&amp; c != '\n')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*p++ = c;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*p = '\0';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258548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Vulnerable Buffer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8640" y="3291840"/>
            <a:ext cx="5394960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call_echo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640" y="1371600"/>
            <a:ext cx="5394960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 {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960" y="4572000"/>
            <a:ext cx="5577840" cy="92076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8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8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08960" y="5669280"/>
            <a:ext cx="5577840" cy="92076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8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8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  <a:r>
              <a:rPr lang="en-US" sz="1800" i="1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Segmentation Fault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972959-2702-4F83-9F8A-02C3E5557165}"/>
              </a:ext>
            </a:extLst>
          </p:cNvPr>
          <p:cNvSpPr txBox="1"/>
          <p:nvPr/>
        </p:nvSpPr>
        <p:spPr>
          <a:xfrm>
            <a:off x="3246120" y="1606615"/>
            <a:ext cx="212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Input buffer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75FC4B-59E0-45A3-BEA6-BCC1CA12C3E9}"/>
              </a:ext>
            </a:extLst>
          </p:cNvPr>
          <p:cNvSpPr txBox="1"/>
          <p:nvPr/>
        </p:nvSpPr>
        <p:spPr>
          <a:xfrm>
            <a:off x="3108960" y="2198189"/>
            <a:ext cx="212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Read input to buffer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7E7D3D-1882-470B-B7A5-8D4AA225DF5A}"/>
              </a:ext>
            </a:extLst>
          </p:cNvPr>
          <p:cNvSpPr txBox="1"/>
          <p:nvPr/>
        </p:nvSpPr>
        <p:spPr>
          <a:xfrm>
            <a:off x="3108960" y="2515600"/>
            <a:ext cx="212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Print from buffer</a:t>
            </a:r>
          </a:p>
        </p:txBody>
      </p:sp>
    </p:spTree>
    <p:extLst>
      <p:ext uri="{BB962C8B-B14F-4D97-AF65-F5344CB8AC3E}">
        <p14:creationId xmlns:p14="http://schemas.microsoft.com/office/powerpoint/2010/main" val="2141859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00000000004005c6 &lt;echo&gt;: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4005c6:  48 83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18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$0x18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...                          ... calls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...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4005d9:  48 89 e7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4005dc:  e8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4004c0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gets@plt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4005e1:  48 89 e7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4005e4:  e8 95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400480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puts@plt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4005e9:  48 83 c4 18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$0x18,%rsp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4005ed:  c3      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retq</a:t>
            </a:r>
            <a:endParaRPr lang="en-US" sz="180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Disassembly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buf-nsp</a:t>
            </a:r>
            <a:r>
              <a:rPr lang="en-US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458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4709159"/>
            <a:ext cx="82296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00000000004005ee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call_echo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4005ee:  48 83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08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4005f2:  b8 00 00 00 00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$0x0,%eax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  e8 ca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4005fc:  48 83 c4 08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400600:  c3      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retq</a:t>
            </a:r>
            <a:endParaRPr lang="en-US" sz="180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44500" y="429768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p:cxnSp>
        <p:nvCxnSpPr>
          <p:cNvPr id="7" name="Straight Arrow Connector 6"/>
          <p:cNvCxnSpPr>
            <a:stCxn id="8" idx="1"/>
          </p:cNvCxnSpPr>
          <p:nvPr/>
        </p:nvCxnSpPr>
        <p:spPr bwMode="auto">
          <a:xfrm flipH="1" flipV="1">
            <a:off x="1643531" y="6070743"/>
            <a:ext cx="759010" cy="575386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402541" y="6492240"/>
            <a:ext cx="1710596" cy="30777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r>
              <a:rPr lang="en-US" sz="2000" b="0" dirty="0">
                <a:latin typeface="Calibri" pitchFamily="34" charset="0"/>
              </a:rPr>
              <a:t>return address</a:t>
            </a:r>
          </a:p>
        </p:txBody>
      </p:sp>
    </p:spTree>
    <p:extLst>
      <p:ext uri="{BB962C8B-B14F-4D97-AF65-F5344CB8AC3E}">
        <p14:creationId xmlns:p14="http://schemas.microsoft.com/office/powerpoint/2010/main" val="165660598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6080" y="338328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$0x18,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26080" y="1371600"/>
            <a:ext cx="4846320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 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27297"/>
              </p:ext>
            </p:extLst>
          </p:nvPr>
        </p:nvGraphicFramePr>
        <p:xfrm>
          <a:off x="445325" y="1390937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Return address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04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bytes 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[7]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[6]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[5]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[4]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[3]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2018304" y="5378825"/>
            <a:ext cx="685479" cy="561787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659650" y="5802360"/>
            <a:ext cx="587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Note:</a:t>
            </a:r>
            <a:r>
              <a:rPr lang="en-US" sz="2000" b="0" dirty="0">
                <a:latin typeface="Calibri" pitchFamily="34" charset="0"/>
              </a:rPr>
              <a:t> addresses increasing right-to-left, bottom-to-top</a:t>
            </a:r>
          </a:p>
        </p:txBody>
      </p:sp>
    </p:spTree>
    <p:extLst>
      <p:ext uri="{BB962C8B-B14F-4D97-AF65-F5344CB8AC3E}">
        <p14:creationId xmlns:p14="http://schemas.microsoft.com/office/powerpoint/2010/main" val="288056072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69280" y="137160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$24,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26080" y="1371600"/>
            <a:ext cx="2438400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 . .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26080" y="3474720"/>
            <a:ext cx="4718485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	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4005fc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	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</p:txBody>
      </p:sp>
      <p:sp>
        <p:nvSpPr>
          <p:cNvPr id="26" name="TextBox 25"/>
          <p:cNvSpPr txBox="1"/>
          <p:nvPr>
            <p:custDataLst>
              <p:tags r:id="rId6"/>
            </p:custDataLst>
          </p:nvPr>
        </p:nvSpPr>
        <p:spPr>
          <a:xfrm>
            <a:off x="2926080" y="3013055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323989"/>
              </p:ext>
            </p:extLst>
          </p:nvPr>
        </p:nvGraphicFramePr>
        <p:xfrm>
          <a:off x="446088" y="1389888"/>
          <a:ext cx="1751588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fc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04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bytes 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[7]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[6]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[5]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[4]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[3]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80294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3 due Friday (2/9)</a:t>
            </a:r>
          </a:p>
          <a:p>
            <a:r>
              <a:rPr lang="en-US" dirty="0"/>
              <a:t>Lab 3 due next Friday (2/16)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59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6080" y="5486400"/>
            <a:ext cx="5257800" cy="82843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2926080" y="6314919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buffer, but did not corrupt state</a:t>
            </a: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840872"/>
              </p:ext>
            </p:extLst>
          </p:nvPr>
        </p:nvGraphicFramePr>
        <p:xfrm>
          <a:off x="445325" y="1389888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fc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>
            <p:custDataLst>
              <p:tags r:id="rId5"/>
            </p:custDataLst>
          </p:nvPr>
        </p:nvSpPr>
        <p:spPr>
          <a:xfrm>
            <a:off x="2926080" y="3013055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24" name="TextBox 2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735106" y="5385130"/>
            <a:ext cx="11953" cy="382492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5325" y="5683624"/>
                <a:ext cx="19189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Note:</a:t>
                </a:r>
                <a:r>
                  <a:rPr lang="en-US" sz="1800" b="0" dirty="0">
                    <a:latin typeface="Calibri" pitchFamily="34" charset="0"/>
                  </a:rPr>
                  <a:t>  Digit “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b="0" dirty="0">
                    <a:latin typeface="Calibri" pitchFamily="34" charset="0"/>
                  </a:rPr>
                  <a:t>” is</a:t>
                </a:r>
              </a:p>
              <a:p>
                <a:r>
                  <a:rPr lang="en-US" sz="1800" b="0" dirty="0">
                    <a:latin typeface="Calibri" pitchFamily="34" charset="0"/>
                  </a:rPr>
                  <a:t>just 0x3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b="0" dirty="0">
                    <a:latin typeface="Calibri" pitchFamily="34" charset="0"/>
                  </a:rPr>
                  <a:t> in ASCII!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25" y="5683624"/>
                <a:ext cx="1918987" cy="646331"/>
              </a:xfrm>
              <a:prstGeom prst="rect">
                <a:avLst/>
              </a:prstGeom>
              <a:blipFill rotWithShape="0">
                <a:blip r:embed="rId12"/>
                <a:stretch>
                  <a:fillRect l="-2540" t="-4717" r="-222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69280" y="137160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$24,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25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26080" y="1371600"/>
            <a:ext cx="2438400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 . .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26080" y="3474720"/>
            <a:ext cx="4718485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	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4005fc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	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</p:txBody>
      </p:sp>
    </p:spTree>
    <p:extLst>
      <p:ext uri="{BB962C8B-B14F-4D97-AF65-F5344CB8AC3E}">
        <p14:creationId xmlns:p14="http://schemas.microsoft.com/office/powerpoint/2010/main" val="297869795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 #2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6080" y="5486400"/>
            <a:ext cx="5257800" cy="82843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  <a:r>
              <a:rPr lang="en-US" sz="1600" i="1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Segmentation Fault</a:t>
            </a: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2926080" y="6314832"/>
            <a:ext cx="478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 and corrupted return pointer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199333"/>
              </p:ext>
            </p:extLst>
          </p:nvPr>
        </p:nvGraphicFramePr>
        <p:xfrm>
          <a:off x="445325" y="1389888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2926080" y="3013055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25" name="TextBox 2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5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69280" y="137160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$24,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26080" y="1371600"/>
            <a:ext cx="2438400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 . .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26080" y="3474720"/>
            <a:ext cx="4718485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	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4005c8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4005fc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	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</p:txBody>
      </p:sp>
    </p:spTree>
    <p:extLst>
      <p:ext uri="{BB962C8B-B14F-4D97-AF65-F5344CB8AC3E}">
        <p14:creationId xmlns:p14="http://schemas.microsoft.com/office/powerpoint/2010/main" val="406604988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 #2 Explained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1371600"/>
            <a:ext cx="5669280" cy="475488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0000000000400500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deregister_tm_clones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400500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$0x60104f,%eax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400505:  push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400506:  sub    $0x601048,%rax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40050c: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cmp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$0xe,%rax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400510: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400513: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jbe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400530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400515: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$0x0,%eax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40051a:  test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40051d:  je     400530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40051f:  pop 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400520: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$0x601048,%edi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400525: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jmpq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*%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400527: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nopw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0x0(%rax,%rax,1)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40052e: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nop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400530:  pop 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400531: 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retq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392505" y="6192840"/>
            <a:ext cx="6101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“Returns” to unrelated code, but continues!</a:t>
            </a:r>
          </a:p>
          <a:p>
            <a:r>
              <a:rPr lang="en-US" sz="1800" dirty="0">
                <a:latin typeface="Calibri" pitchFamily="34" charset="0"/>
              </a:rPr>
              <a:t>Eventually </a:t>
            </a:r>
            <a:r>
              <a:rPr lang="en-US" sz="1800" dirty="0" err="1">
                <a:latin typeface="Calibri" pitchFamily="34" charset="0"/>
              </a:rPr>
              <a:t>segfaults</a:t>
            </a:r>
            <a:r>
              <a:rPr lang="en-US" sz="1800" dirty="0">
                <a:latin typeface="Calibri" pitchFamily="34" charset="0"/>
              </a:rPr>
              <a:t> on </a:t>
            </a:r>
            <a:r>
              <a:rPr lang="en-US" sz="1800" b="0" dirty="0" err="1">
                <a:latin typeface="Courier"/>
                <a:cs typeface="Courier"/>
              </a:rPr>
              <a:t>retq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 pitchFamily="34" charset="0"/>
              </a:rPr>
              <a:t>of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deregister_tm_clones</a:t>
            </a:r>
            <a:r>
              <a:rPr lang="en-US" sz="1800" dirty="0">
                <a:latin typeface="Calibri" pitchFamily="34" charset="0"/>
              </a:rPr>
              <a:t>.</a:t>
            </a:r>
            <a:endParaRPr lang="en-US" sz="1800" dirty="0">
              <a:latin typeface="Courier"/>
              <a:cs typeface="Courier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727413"/>
              </p:ext>
            </p:extLst>
          </p:nvPr>
        </p:nvGraphicFramePr>
        <p:xfrm>
          <a:off x="445325" y="1389888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4560" y="2194560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return from echo</a:t>
            </a:r>
          </a:p>
        </p:txBody>
      </p:sp>
    </p:spTree>
    <p:extLst>
      <p:ext uri="{BB962C8B-B14F-4D97-AF65-F5344CB8AC3E}">
        <p14:creationId xmlns:p14="http://schemas.microsoft.com/office/powerpoint/2010/main" val="362431594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27700" y="3200400"/>
            <a:ext cx="1066800" cy="15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r>
              <a:rPr lang="en-US" dirty="0"/>
              <a:t>Malicious Use of Buffer Overflow: </a:t>
            </a:r>
            <a:br>
              <a:rPr lang="en-US" dirty="0"/>
            </a:br>
            <a:r>
              <a:rPr lang="en-US" dirty="0"/>
              <a:t>   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bar()</a:t>
            </a:r>
            <a:r>
              <a:rPr lang="en-US" sz="2000" dirty="0"/>
              <a:t> executes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bar()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gets(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A:...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93976" y="2490271"/>
            <a:ext cx="1776144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 address A</a:t>
            </a:r>
          </a:p>
        </p:txBody>
      </p:sp>
      <p:sp>
        <p:nvSpPr>
          <p:cNvPr id="30731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55016" y="1012195"/>
            <a:ext cx="27139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u="sng" dirty="0">
                <a:latin typeface="Calibri" pitchFamily="34" charset="0"/>
              </a:rPr>
              <a:t>Stack after call to </a:t>
            </a:r>
            <a:r>
              <a:rPr lang="en-US" sz="1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5A5E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900" dirty="0">
                <a:latin typeface="Calibri" pitchFamily="34" charset="0"/>
              </a:rPr>
              <a:t>(return address)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365576" name="Rectangle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27700" y="1600200"/>
            <a:ext cx="1066800" cy="1219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27700" y="4724400"/>
            <a:ext cx="1066800" cy="622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62800" y="1984248"/>
            <a:ext cx="173425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62800" y="3657600"/>
            <a:ext cx="173425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75225" y="4478338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67325" y="4665663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65586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65587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727700" y="3182112"/>
            <a:ext cx="1065213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021138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>
            <p:custDataLst>
              <p:tags r:id="rId20"/>
            </p:custDataLst>
          </p:nvPr>
        </p:nvSpPr>
        <p:spPr bwMode="auto">
          <a:xfrm rot="10800000">
            <a:off x="6887781" y="1600200"/>
            <a:ext cx="233744" cy="1579958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6892925" y="3180158"/>
            <a:ext cx="228600" cy="1529001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>
            <p:custDataLst>
              <p:tags r:id="rId22"/>
            </p:custDataLst>
          </p:nvPr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23"/>
            </p:custDataLst>
          </p:nvPr>
        </p:nvSpPr>
        <p:spPr>
          <a:xfrm>
            <a:off x="5630863" y="5287006"/>
            <a:ext cx="1288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Low Addresses</a:t>
            </a:r>
          </a:p>
        </p:txBody>
      </p: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5630863" y="1336714"/>
            <a:ext cx="1324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High Addresses</a:t>
            </a: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24144" y="2819400"/>
            <a:ext cx="1066800" cy="3657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A </a:t>
            </a:r>
            <a:r>
              <a:rPr lang="en-US" sz="1800" b="0" dirty="0">
                <a:solidFill>
                  <a:srgbClr val="FF0000"/>
                </a:solidFill>
                <a:latin typeface="Calibri" pitchFamily="34" charset="0"/>
                <a:cs typeface="+mn-cs"/>
              </a:rPr>
              <a:t>B</a:t>
            </a:r>
            <a:endParaRPr lang="en-US" sz="18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6"/>
            </p:custDataLst>
          </p:nvPr>
        </p:nvSpPr>
        <p:spPr>
          <a:xfrm>
            <a:off x="3260071" y="4508284"/>
            <a:ext cx="130856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alibri" pitchFamily="34" charset="0"/>
              </a:rPr>
              <a:t> starts here</a:t>
            </a:r>
          </a:p>
        </p:txBody>
      </p:sp>
      <p:cxnSp>
        <p:nvCxnSpPr>
          <p:cNvPr id="6" name="Straight Arrow Connector 5"/>
          <p:cNvCxnSpPr>
            <a:stCxn id="4" idx="3"/>
            <a:endCxn id="30734" idx="1"/>
          </p:cNvCxnSpPr>
          <p:nvPr>
            <p:custDataLst>
              <p:tags r:id="rId27"/>
            </p:custDataLst>
          </p:nvPr>
        </p:nvCxnSpPr>
        <p:spPr bwMode="auto">
          <a:xfrm>
            <a:off x="4568634" y="4631395"/>
            <a:ext cx="406591" cy="31887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5784850" y="2946400"/>
            <a:ext cx="171451" cy="15240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79026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86" grpId="0" animBg="1"/>
      <p:bldP spid="365587" grpId="0" animBg="1"/>
      <p:bldP spid="30738" grpId="0"/>
      <p:bldP spid="30741" grpId="0" animBg="1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smash_me</a:t>
            </a:r>
            <a:r>
              <a:rPr lang="en-US" dirty="0"/>
              <a:t> is vulnerable to stack smashing!</a:t>
            </a:r>
          </a:p>
          <a:p>
            <a:r>
              <a:rPr lang="en-US" dirty="0"/>
              <a:t>What is the minimum number of characters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en-US" dirty="0"/>
              <a:t> must read in order for us to change the return address to a stack address (in Linux)?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71702"/>
              </p:ext>
            </p:extLst>
          </p:nvPr>
        </p:nvGraphicFramePr>
        <p:xfrm>
          <a:off x="445325" y="3931920"/>
          <a:ext cx="17515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Previous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fc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31633" y="448056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smash_me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$0x30,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0640" y="3931920"/>
            <a:ext cx="33288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FF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</a:t>
            </a:r>
            <a:endParaRPr lang="en-US" sz="3200" baseline="-25000" dirty="0">
              <a:solidFill>
                <a:srgbClr val="FF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US" sz="3200" baseline="-25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51</a:t>
            </a:r>
            <a:endParaRPr lang="en-US" sz="3200" baseline="-25000" dirty="0">
              <a:solidFill>
                <a:srgbClr val="FF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endParaRPr lang="en-US" sz="3200" baseline="-25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99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We’re lost…</a:t>
            </a:r>
            <a:endParaRPr lang="en-US" sz="3200" baseline="-25000" dirty="0">
              <a:solidFill>
                <a:srgbClr val="99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76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eaLnBrk="1" hangingPunct="1"/>
            <a:r>
              <a:rPr lang="en-US" sz="2400" i="1" dirty="0">
                <a:solidFill>
                  <a:srgbClr val="FF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sz="2400" dirty="0"/>
              <a:t>Distressingly common in real programs</a:t>
            </a:r>
          </a:p>
          <a:p>
            <a:pPr lvl="1" eaLnBrk="1" hangingPunct="1"/>
            <a:r>
              <a:rPr lang="en-US" sz="2000" dirty="0"/>
              <a:t>Programmers keep making the same mistakes </a:t>
            </a:r>
            <a:r>
              <a:rPr lang="en-US" sz="2000" dirty="0">
                <a:sym typeface="Wingdings"/>
              </a:rPr>
              <a:t></a:t>
            </a:r>
          </a:p>
          <a:p>
            <a:pPr lvl="1" eaLnBrk="1" hangingPunct="1"/>
            <a:r>
              <a:rPr lang="en-US" sz="2000" dirty="0">
                <a:sym typeface="Wingdings"/>
              </a:rPr>
              <a:t>Recent measures make these attacks much more difficult</a:t>
            </a:r>
            <a:endParaRPr lang="en-US" sz="2000" dirty="0"/>
          </a:p>
          <a:p>
            <a:pPr eaLnBrk="1" hangingPunct="1"/>
            <a:r>
              <a:rPr lang="en-US" sz="2400" dirty="0"/>
              <a:t>Examples across the decades</a:t>
            </a:r>
          </a:p>
          <a:p>
            <a:pPr lvl="1" eaLnBrk="1" hangingPunct="1"/>
            <a:r>
              <a:rPr lang="en-US" sz="2000" dirty="0"/>
              <a:t>Original “Internet worm” (1988)</a:t>
            </a:r>
          </a:p>
          <a:p>
            <a:pPr lvl="1" eaLnBrk="1" hangingPunct="1"/>
            <a:r>
              <a:rPr lang="en-US" sz="2000" i="1" dirty="0"/>
              <a:t>Still happens!! </a:t>
            </a:r>
          </a:p>
          <a:p>
            <a:pPr lvl="2"/>
            <a:r>
              <a:rPr lang="en-US" sz="1600" dirty="0">
                <a:solidFill>
                  <a:srgbClr val="C00000"/>
                </a:solidFill>
              </a:rPr>
              <a:t>Heartbleed</a:t>
            </a:r>
            <a:r>
              <a:rPr lang="en-US" sz="1600" dirty="0"/>
              <a:t> (2014, affected 17% of servers)</a:t>
            </a:r>
          </a:p>
          <a:p>
            <a:pPr lvl="2"/>
            <a:r>
              <a:rPr lang="en-US" sz="1600" dirty="0" err="1"/>
              <a:t>Cloudbleed</a:t>
            </a:r>
            <a:r>
              <a:rPr lang="en-US" sz="1600" dirty="0"/>
              <a:t> (2017)</a:t>
            </a:r>
          </a:p>
          <a:p>
            <a:pPr lvl="1" eaLnBrk="1" hangingPunct="1"/>
            <a:r>
              <a:rPr lang="en-US" sz="2000" i="1" dirty="0"/>
              <a:t>Fun:</a:t>
            </a:r>
            <a:r>
              <a:rPr lang="en-US" sz="2000" dirty="0"/>
              <a:t> Nintendo hacks</a:t>
            </a:r>
          </a:p>
          <a:p>
            <a:pPr lvl="2"/>
            <a:r>
              <a:rPr lang="en-US" sz="1800" dirty="0"/>
              <a:t>Using glitches to rewrite code:  </a:t>
            </a:r>
            <a:r>
              <a:rPr lang="en-US" sz="1600" dirty="0">
                <a:hlinkClick r:id="rId6"/>
              </a:rPr>
              <a:t>https://www.youtube.com/watch?v=TqK-2jUQBUY</a:t>
            </a:r>
            <a:endParaRPr lang="en-US" sz="2400" dirty="0"/>
          </a:p>
          <a:p>
            <a:pPr lvl="2"/>
            <a:r>
              <a:rPr lang="en-US" sz="1800" dirty="0" err="1"/>
              <a:t>FlappyBird</a:t>
            </a:r>
            <a:r>
              <a:rPr lang="en-US" sz="1800" dirty="0"/>
              <a:t> in Mario:  </a:t>
            </a:r>
            <a:r>
              <a:rPr lang="en-US" sz="1600" dirty="0">
                <a:hlinkClick r:id="rId7"/>
              </a:rPr>
              <a:t>https://www.youtube.com/watch?v=hB6eY73sLV0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68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56616" y="1357884"/>
            <a:ext cx="8366760" cy="4974336"/>
          </a:xfrm>
        </p:spPr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fingerd</a:t>
            </a:r>
            <a:r>
              <a:rPr lang="en-US" dirty="0"/>
              <a:t>) used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finger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droh@cs.cmu.edu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fingerd</a:t>
            </a:r>
            <a:r>
              <a:rPr lang="en-US" dirty="0"/>
              <a:t> server with phony argument:</a:t>
            </a:r>
          </a:p>
          <a:p>
            <a:pPr lvl="2" eaLnBrk="1" hangingPunct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finger</a:t>
            </a:r>
            <a:r>
              <a:rPr lang="en-US" dirty="0"/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“exploit-code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padding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new-return-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lvl="2" eaLnBrk="1" hangingPunct="1"/>
            <a:r>
              <a:rPr lang="en-US" dirty="0"/>
              <a:t>Exploit code:  executed a root shell on the victim machine with a direct TCP connection to the attacker</a:t>
            </a:r>
          </a:p>
          <a:p>
            <a:pPr eaLnBrk="1" hangingPunct="1"/>
            <a:r>
              <a:rPr lang="en-US" dirty="0"/>
              <a:t>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</a:t>
            </a:r>
            <a:r>
              <a:rPr lang="en-US" dirty="0">
                <a:sym typeface="Wingdings"/>
              </a:rPr>
              <a:t>)</a:t>
            </a:r>
          </a:p>
          <a:p>
            <a:pPr lvl="2" eaLnBrk="1" hangingPunct="1"/>
            <a:r>
              <a:rPr lang="en-US" dirty="0">
                <a:sym typeface="Wingdings"/>
              </a:rPr>
              <a:t>see </a:t>
            </a:r>
            <a:r>
              <a:rPr lang="en-US" dirty="0">
                <a:sym typeface="Wingdings"/>
                <a:hlinkClick r:id="rId6"/>
              </a:rPr>
              <a:t>June 1989 article</a:t>
            </a:r>
            <a:r>
              <a:rPr lang="en-US" dirty="0">
                <a:sym typeface="Wingdings"/>
              </a:rPr>
              <a:t>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8031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1" t="3962" r="5911" b="28109"/>
          <a:stretch/>
        </p:blipFill>
        <p:spPr>
          <a:xfrm>
            <a:off x="4906683" y="1371600"/>
            <a:ext cx="4237317" cy="4159624"/>
          </a:xfrm>
          <a:prstGeom prst="rect">
            <a:avLst/>
          </a:prstGeom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Heartbleed (</a:t>
            </a:r>
            <a:r>
              <a:rPr lang="en-US" dirty="0">
                <a:solidFill>
                  <a:srgbClr val="C00000"/>
                </a:solidFill>
              </a:rPr>
              <a:t>2014</a:t>
            </a:r>
            <a:r>
              <a:rPr lang="en-US" dirty="0"/>
              <a:t>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480560" cy="4972050"/>
          </a:xfrm>
        </p:spPr>
        <p:txBody>
          <a:bodyPr/>
          <a:lstStyle/>
          <a:p>
            <a:r>
              <a:rPr lang="en-US" sz="2400" dirty="0"/>
              <a:t>Buffer over-read in OpenSSL</a:t>
            </a:r>
          </a:p>
          <a:p>
            <a:pPr lvl="1"/>
            <a:r>
              <a:rPr lang="en-US" sz="2000" dirty="0"/>
              <a:t>Open source security library</a:t>
            </a:r>
          </a:p>
          <a:p>
            <a:pPr lvl="1"/>
            <a:r>
              <a:rPr lang="en-US" sz="2000" dirty="0"/>
              <a:t>Bug in a small range of versions</a:t>
            </a:r>
          </a:p>
          <a:p>
            <a:r>
              <a:rPr lang="en-US" sz="2400" dirty="0"/>
              <a:t>“Heartbeat” packet</a:t>
            </a:r>
          </a:p>
          <a:p>
            <a:pPr lvl="1"/>
            <a:r>
              <a:rPr lang="en-US" sz="2000" dirty="0"/>
              <a:t>Specifies length of message</a:t>
            </a:r>
          </a:p>
          <a:p>
            <a:pPr lvl="1"/>
            <a:r>
              <a:rPr lang="en-US" sz="2000" dirty="0"/>
              <a:t>Server echoes it back</a:t>
            </a:r>
          </a:p>
          <a:p>
            <a:pPr lvl="1"/>
            <a:r>
              <a:rPr lang="en-US" sz="2000" dirty="0"/>
              <a:t>Library just “trusted” this length</a:t>
            </a:r>
          </a:p>
          <a:p>
            <a:pPr lvl="1"/>
            <a:r>
              <a:rPr lang="en-US" sz="2000" dirty="0"/>
              <a:t>Allowed attackers to read contents of memory anywhere they wanted</a:t>
            </a:r>
          </a:p>
          <a:p>
            <a:r>
              <a:rPr lang="en-US" sz="2400" dirty="0"/>
              <a:t>Est. 17% of Internet affected</a:t>
            </a:r>
          </a:p>
          <a:p>
            <a:pPr lvl="1"/>
            <a:r>
              <a:rPr lang="en-US" sz="2000" dirty="0"/>
              <a:t>“Catastrophic”</a:t>
            </a:r>
          </a:p>
          <a:p>
            <a:pPr lvl="1"/>
            <a:r>
              <a:rPr lang="en-US" sz="2000" dirty="0" err="1"/>
              <a:t>Github</a:t>
            </a:r>
            <a:r>
              <a:rPr lang="en-US" sz="2000" dirty="0"/>
              <a:t>, Yahoo, Stack Overflow, Amazon AWS,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70810" y="5757188"/>
            <a:ext cx="38731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By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FenixFeather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- Own work, CC BY-SA 3.0, https://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commons.wikimedia.org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/w/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index.php?curid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=32276981</a:t>
            </a:r>
          </a:p>
        </p:txBody>
      </p:sp>
    </p:spTree>
    <p:extLst>
      <p:ext uri="{BB962C8B-B14F-4D97-AF65-F5344CB8AC3E}">
        <p14:creationId xmlns:p14="http://schemas.microsoft.com/office/powerpoint/2010/main" val="179775316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Dealing with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marL="514350" indent="-514350" eaLnBrk="1" hangingPunct="1">
              <a:spcBef>
                <a:spcPts val="1800"/>
              </a:spcBef>
              <a:buSzPct val="100000"/>
              <a:buFont typeface="+mj-lt"/>
              <a:buAutoNum type="arabicParenR"/>
            </a:pPr>
            <a:r>
              <a:rPr lang="en-US" dirty="0"/>
              <a:t>Avoid overflow vulnerabilities</a:t>
            </a:r>
          </a:p>
          <a:p>
            <a:pPr marL="514350" indent="-514350" eaLnBrk="1" hangingPunct="1">
              <a:spcBef>
                <a:spcPts val="1800"/>
              </a:spcBef>
              <a:buSzPct val="100000"/>
              <a:buFont typeface="+mj-lt"/>
              <a:buAutoNum type="arabicParenR"/>
            </a:pPr>
            <a:r>
              <a:rPr lang="en-US" dirty="0"/>
              <a:t>Employ system-level protections</a:t>
            </a:r>
          </a:p>
          <a:p>
            <a:pPr marL="514350" indent="-514350" eaLnBrk="1" hangingPunct="1">
              <a:spcBef>
                <a:spcPts val="1800"/>
              </a:spcBef>
              <a:buSzPct val="100000"/>
              <a:buFont typeface="+mj-lt"/>
              <a:buAutoNum type="arabicParenR"/>
            </a:pPr>
            <a:r>
              <a:rPr lang="en-US" dirty="0"/>
              <a:t>Have compiler use “stack canaries”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4263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/>
              <a:t>1) Avoid Overflow Vulnerabilities in Code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3931920"/>
            <a:ext cx="8366760" cy="2482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Use library routines that limit string lengths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instead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dirty="0"/>
              <a:t>(2</a:t>
            </a:r>
            <a:r>
              <a:rPr lang="en-US" baseline="30000" dirty="0"/>
              <a:t>nd</a:t>
            </a:r>
            <a:r>
              <a:rPr lang="en-US" dirty="0"/>
              <a:t> argument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sets limit)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strncpy</a:t>
            </a:r>
            <a:r>
              <a:rPr lang="en-US" dirty="0"/>
              <a:t> instead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%ns</a:t>
            </a:r>
            <a:r>
              <a:rPr lang="en-US" b="1" dirty="0"/>
              <a:t> </a:t>
            </a:r>
            <a:r>
              <a:rPr lang="en-US" dirty="0"/>
              <a:t>where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7990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1447800"/>
            <a:ext cx="6035040" cy="224420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</a:t>
            </a:r>
            <a:r>
              <a:rPr lang="en-US" sz="2000" b="0" dirty="0">
                <a:solidFill>
                  <a:srgbClr val="C0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8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];  </a:t>
            </a:r>
            <a: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fgets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</a:t>
            </a:r>
            <a:r>
              <a:rPr lang="en-US" sz="2000" u="sng" dirty="0">
                <a:solidFill>
                  <a:srgbClr val="C0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8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stdin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111500" y="3577012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393192" y="1362456"/>
            <a:ext cx="8366760" cy="2070100"/>
          </a:xfrm>
          <a:ln/>
        </p:spPr>
        <p:txBody>
          <a:bodyPr/>
          <a:lstStyle/>
          <a:p>
            <a:r>
              <a:rPr lang="en-US" sz="2400" dirty="0"/>
              <a:t>Compute start of array element as: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12*index</a:t>
            </a:r>
          </a:p>
          <a:p>
            <a:pPr marL="552450"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sizeof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(S3) = 12</a:t>
            </a:r>
            <a:r>
              <a:rPr lang="en-US" sz="2000" dirty="0">
                <a:latin typeface="Anonymous Pro" panose="02060609030202000504" pitchFamily="49" charset="0"/>
                <a:cs typeface="Courier New Bold" charset="0"/>
                <a:sym typeface="Courier New Bold" charset="0"/>
              </a:rPr>
              <a:t>,</a:t>
            </a:r>
            <a:r>
              <a:rPr lang="en-US" sz="2000" dirty="0"/>
              <a:t> including alignment padding</a:t>
            </a:r>
          </a:p>
          <a:p>
            <a:r>
              <a:rPr lang="en-US" sz="2400" dirty="0"/>
              <a:t>Element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</a:t>
            </a:r>
            <a:r>
              <a:rPr lang="en-US" sz="2400" dirty="0"/>
              <a:t> is at offset 8 within structure</a:t>
            </a:r>
          </a:p>
          <a:p>
            <a:r>
              <a:rPr lang="en-US" sz="2400" dirty="0"/>
              <a:t>Assembler gives offset  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a+8</a:t>
            </a: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9703" name="Rectangle 7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57200" y="5486400"/>
            <a:ext cx="3108960" cy="11849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short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get_j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index)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a[index].j;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3749040" y="5486400"/>
            <a:ext cx="4937760" cy="914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	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# %</a:t>
            </a:r>
            <a:r>
              <a:rPr lang="en-US" sz="1800" b="0" i="1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= index</a:t>
            </a:r>
            <a:endParaRPr lang="en-US" b="0" i="1" dirty="0">
              <a:solidFill>
                <a:schemeClr val="bg2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(%rdi,%rdi,2),%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# 3*index</a:t>
            </a:r>
            <a:endParaRPr lang="en-US" b="0" i="1" dirty="0">
              <a:solidFill>
                <a:schemeClr val="bg2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movzwl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a+8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(,%rax,4),%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custDataLst>
              <p:tags r:id="rId7"/>
            </p:custDataLst>
            <p:extLst/>
          </p:nvPr>
        </p:nvGraphicFramePr>
        <p:xfrm>
          <a:off x="241300" y="3196012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5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88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a[index]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a+12*index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1370013" y="4364412"/>
          <a:ext cx="6429375" cy="60325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 Bold Italic" charset="0"/>
                          <a:cs typeface="Calibri" panose="020F0502020204030204" pitchFamily="34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 Bold Italic" charset="0"/>
                          <a:cs typeface="Calibri" panose="020F0502020204030204" pitchFamily="34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a+12*index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>
            <p:custDataLst>
              <p:tags r:id="rId9"/>
            </p:custDataLst>
          </p:nvPr>
        </p:nvSpPr>
        <p:spPr>
          <a:xfrm>
            <a:off x="5144807" y="5040868"/>
            <a:ext cx="1838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eaLnBrk="1" hangingPunct="1">
              <a:buClr>
                <a:srgbClr val="990000"/>
              </a:buClr>
              <a:buSzPct val="60000"/>
              <a:tabLst>
                <a:tab pos="9144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a+</a:t>
            </a:r>
            <a:r>
              <a:rPr lang="en-US" sz="180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12*index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+8</a:t>
            </a:r>
          </a:p>
        </p:txBody>
      </p:sp>
      <p:cxnSp>
        <p:nvCxnSpPr>
          <p:cNvPr id="4" name="Straight Arrow Connector 3"/>
          <p:cNvCxnSpPr/>
          <p:nvPr>
            <p:custDataLst>
              <p:tags r:id="rId10"/>
            </p:custDataLst>
          </p:nvPr>
        </p:nvCxnSpPr>
        <p:spPr bwMode="auto">
          <a:xfrm flipV="1">
            <a:off x="6064290" y="4681728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3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858000" y="1371600"/>
            <a:ext cx="1701437" cy="14971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S3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{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short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float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short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j;</a:t>
            </a:r>
          </a:p>
          <a:p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a[10]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19348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2) System-Level Protections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5760720" cy="4974336"/>
          </a:xfrm>
        </p:spPr>
        <p:txBody>
          <a:bodyPr/>
          <a:lstStyle/>
          <a:p>
            <a:r>
              <a:rPr lang="en-US" sz="2400" b="1" dirty="0"/>
              <a:t>Randomized stack offsets</a:t>
            </a:r>
          </a:p>
          <a:p>
            <a:pPr lvl="1"/>
            <a:r>
              <a:rPr lang="en-US" sz="2000" b="0" dirty="0"/>
              <a:t>At start of program, allocate </a:t>
            </a:r>
            <a:r>
              <a:rPr lang="en-US" sz="2000" b="0" dirty="0">
                <a:solidFill>
                  <a:srgbClr val="FF0000"/>
                </a:solidFill>
              </a:rPr>
              <a:t>random </a:t>
            </a:r>
            <a:r>
              <a:rPr lang="en-US" sz="2000" b="0" dirty="0"/>
              <a:t>amount of space on stack</a:t>
            </a:r>
          </a:p>
          <a:p>
            <a:pPr lvl="1"/>
            <a:r>
              <a:rPr lang="en-US" sz="2000" b="0" dirty="0"/>
              <a:t>Shifts stack addresses for entire program</a:t>
            </a:r>
          </a:p>
          <a:p>
            <a:pPr lvl="2"/>
            <a:r>
              <a:rPr lang="en-US" sz="1800" dirty="0"/>
              <a:t>Addresses will vary from one run to another</a:t>
            </a:r>
          </a:p>
          <a:p>
            <a:pPr lvl="1"/>
            <a:r>
              <a:rPr lang="en-US" sz="2000" dirty="0"/>
              <a:t>Makes it difficult for hacker to predict beginning of inserted code</a:t>
            </a:r>
          </a:p>
          <a:p>
            <a:pPr>
              <a:spcBef>
                <a:spcPts val="1200"/>
              </a:spcBef>
            </a:pPr>
            <a:r>
              <a:rPr lang="en-US" sz="2400" b="0" u="sng" dirty="0"/>
              <a:t>Example</a:t>
            </a:r>
            <a:r>
              <a:rPr lang="en-US" sz="2400" b="0" dirty="0"/>
              <a:t>:  Code from </a:t>
            </a:r>
            <a:r>
              <a:rPr lang="en-US" sz="2400" dirty="0"/>
              <a:t>S</a:t>
            </a:r>
            <a:r>
              <a:rPr lang="en-US" sz="2400" b="0" dirty="0"/>
              <a:t>lide 6 executed 5 times; address of variable </a:t>
            </a:r>
            <a:r>
              <a:rPr lang="en-US" sz="2400" b="0" dirty="0">
                <a:solidFill>
                  <a:srgbClr val="0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</a:rPr>
              <a:t>local</a:t>
            </a:r>
            <a:r>
              <a:rPr lang="en-US" sz="2400" dirty="0"/>
              <a:t> =</a:t>
            </a:r>
            <a:endParaRPr lang="en-US" sz="2400" b="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0x7ffd19d3f8ac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0x7ffe8a462c2c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0x7ffe927c905c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0x7ffefd5c27dc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0x7fffa0175afc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52" name="Group 51"/>
          <p:cNvGrpSpPr/>
          <p:nvPr>
            <p:custDataLst>
              <p:tags r:id="rId4"/>
            </p:custDataLst>
          </p:nvPr>
        </p:nvGrpSpPr>
        <p:grpSpPr>
          <a:xfrm>
            <a:off x="6035069" y="1355785"/>
            <a:ext cx="2688595" cy="4568546"/>
            <a:chOff x="5979949" y="1704918"/>
            <a:chExt cx="2688595" cy="4573366"/>
          </a:xfrm>
        </p:grpSpPr>
        <p:sp>
          <p:nvSpPr>
            <p:cNvPr id="53" name="Rectangle 4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7398544" y="2981408"/>
              <a:ext cx="1270000" cy="496314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0" kern="0" dirty="0">
                  <a:solidFill>
                    <a:srgbClr val="000000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m</a:t>
              </a:r>
              <a:r>
                <a:rPr kumimoji="0" lang="en-US" sz="1600" b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ain</a:t>
              </a:r>
              <a:r>
                <a:rPr lang="en-US" sz="1600" dirty="0" err="1">
                  <a:latin typeface="Calibri" panose="020F0502020204030204" pitchFamily="34" charset="0"/>
                  <a:cs typeface="Calibri" panose="020F0502020204030204" pitchFamily="34" charset="0"/>
                  <a:sym typeface="Calibri Bold" charset="0"/>
                </a:rPr>
                <a:t>’s</a:t>
              </a: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onymous Pro" panose="02060609030202000504" pitchFamily="49" charset="0"/>
                  <a:ea typeface="Calibri Bold" charset="0"/>
                  <a:cs typeface="Courier New"/>
                  <a:sym typeface="Calibri Bold" charset="0"/>
                </a:rPr>
                <a:t> </a:t>
              </a:r>
              <a:b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onymous Pro" panose="02060609030202000504" pitchFamily="49" charset="0"/>
                  <a:ea typeface="Calibri Bold" charset="0"/>
                  <a:cs typeface="Courier New"/>
                  <a:sym typeface="Calibri Bold" charset="0"/>
                </a:rPr>
              </a:br>
              <a:r>
                <a:rPr lang="en-US" sz="16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frame</a:t>
              </a:r>
              <a:endParaRPr lang="en-US" sz="1800" b="0" kern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4" name="Rectangle 5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7398544" y="3477722"/>
              <a:ext cx="1270000" cy="11611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Other functions’ stack frames</a:t>
              </a:r>
            </a:p>
          </p:txBody>
        </p:sp>
        <p:sp>
          <p:nvSpPr>
            <p:cNvPr id="56" name="Rectangle 9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7398544" y="1709738"/>
              <a:ext cx="1270000" cy="1273306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7150767" y="1704918"/>
              <a:ext cx="228600" cy="1278126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60" name="Rectangle 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63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  <p:sp>
        <p:nvSpPr>
          <p:cNvPr id="23" name="TextBox 22"/>
          <p:cNvSpPr txBox="1"/>
          <p:nvPr>
            <p:custDataLst>
              <p:tags r:id="rId5"/>
            </p:custDataLst>
          </p:nvPr>
        </p:nvSpPr>
        <p:spPr>
          <a:xfrm>
            <a:off x="7431823" y="5832285"/>
            <a:ext cx="1288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Low Addresses</a:t>
            </a:r>
          </a:p>
        </p:txBody>
      </p:sp>
      <p:sp>
        <p:nvSpPr>
          <p:cNvPr id="24" name="TextBox 23"/>
          <p:cNvSpPr txBox="1"/>
          <p:nvPr>
            <p:custDataLst>
              <p:tags r:id="rId6"/>
            </p:custDataLst>
          </p:nvPr>
        </p:nvSpPr>
        <p:spPr>
          <a:xfrm>
            <a:off x="7461652" y="849068"/>
            <a:ext cx="1324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High Addresses</a:t>
            </a:r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 bwMode="auto">
          <a:xfrm flipV="1">
            <a:off x="8723664" y="1034321"/>
            <a:ext cx="0" cy="32146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>
            <p:custDataLst>
              <p:tags r:id="rId8"/>
            </p:custDataLst>
          </p:nvPr>
        </p:nvCxnSpPr>
        <p:spPr bwMode="auto">
          <a:xfrm flipV="1">
            <a:off x="7452014" y="1066801"/>
            <a:ext cx="0" cy="32146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57554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2) System-Level Protections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1" y="1362456"/>
            <a:ext cx="4572000" cy="4974336"/>
          </a:xfrm>
        </p:spPr>
        <p:txBody>
          <a:bodyPr/>
          <a:lstStyle/>
          <a:p>
            <a:r>
              <a:rPr lang="en-US" sz="2400" b="1" dirty="0"/>
              <a:t>Non-executable code segments</a:t>
            </a:r>
          </a:p>
          <a:p>
            <a:pPr lvl="1"/>
            <a:r>
              <a:rPr lang="en-US" sz="2000" b="0" dirty="0"/>
              <a:t>In traditional x86, can mark region of memory as either “read-only” or “writeable”</a:t>
            </a:r>
          </a:p>
          <a:p>
            <a:pPr lvl="2"/>
            <a:r>
              <a:rPr lang="en-US" sz="1800" dirty="0"/>
              <a:t>Can execute anything readable</a:t>
            </a:r>
          </a:p>
          <a:p>
            <a:pPr lvl="1"/>
            <a:r>
              <a:rPr lang="en-US" sz="2000" dirty="0"/>
              <a:t>x</a:t>
            </a:r>
            <a:r>
              <a:rPr lang="en-US" sz="2000" b="0" dirty="0"/>
              <a:t>86-64 added  explicit “execute” permission</a:t>
            </a:r>
          </a:p>
          <a:p>
            <a:pPr lvl="1"/>
            <a:r>
              <a:rPr lang="en-US" sz="2000" b="0" dirty="0">
                <a:solidFill>
                  <a:srgbClr val="FF0000"/>
                </a:solidFill>
              </a:rPr>
              <a:t>Stack marked as non-executable</a:t>
            </a:r>
          </a:p>
          <a:p>
            <a:pPr lvl="2"/>
            <a:r>
              <a:rPr lang="en-US" sz="1800" dirty="0"/>
              <a:t>Do </a:t>
            </a:r>
            <a:r>
              <a:rPr lang="en-US" sz="1800" i="1" dirty="0"/>
              <a:t>NOT</a:t>
            </a:r>
            <a:r>
              <a:rPr lang="en-US" sz="1800" dirty="0"/>
              <a:t> execute code in Stack, Static Data, or Heap regions</a:t>
            </a:r>
          </a:p>
          <a:p>
            <a:pPr lvl="2"/>
            <a:r>
              <a:rPr lang="en-US" sz="1800" dirty="0"/>
              <a:t>Hardware support needed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16" name="Group 15"/>
          <p:cNvGrpSpPr/>
          <p:nvPr>
            <p:custDataLst>
              <p:tags r:id="rId4"/>
            </p:custDataLst>
          </p:nvPr>
        </p:nvGrpSpPr>
        <p:grpSpPr>
          <a:xfrm>
            <a:off x="4937760" y="1371600"/>
            <a:ext cx="3841359" cy="4246616"/>
            <a:chOff x="4021138" y="1100084"/>
            <a:chExt cx="3841359" cy="4246616"/>
          </a:xfrm>
        </p:grpSpPr>
        <p:sp>
          <p:nvSpPr>
            <p:cNvPr id="17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73699" y="1100084"/>
              <a:ext cx="1597937" cy="5493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Stack after call 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to </a:t>
              </a: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121525" y="1870396"/>
              <a:ext cx="740972" cy="7626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foo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stack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121525" y="3477524"/>
              <a:ext cx="740972" cy="7626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bar</a:t>
              </a:r>
              <a:endParaRPr lang="en-US" sz="1800" b="0" dirty="0">
                <a:latin typeface="Calibri" pitchFamily="34" charset="0"/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stack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 dirty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 dirty="0">
                  <a:latin typeface="Calibri" pitchFamily="34" charset="0"/>
                </a:rPr>
                <a:t>by </a:t>
              </a: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 rot="10800000">
              <a:off x="6932613" y="1603004"/>
              <a:ext cx="188912" cy="155448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 rot="10800000">
              <a:off x="6932613" y="3157484"/>
              <a:ext cx="188912" cy="1600200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>
            <p:custDataLst>
              <p:tags r:id="rId5"/>
            </p:custDataLst>
          </p:nvPr>
        </p:nvCxnSpPr>
        <p:spPr bwMode="auto">
          <a:xfrm flipV="1">
            <a:off x="5441695" y="4887914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>
            <p:custDataLst>
              <p:tags r:id="rId6"/>
            </p:custDataLst>
          </p:nvPr>
        </p:nvSpPr>
        <p:spPr>
          <a:xfrm>
            <a:off x="1383545" y="5981185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221235760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3) Stack Canaries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eaLnBrk="1" hangingPunct="1"/>
            <a:r>
              <a:rPr lang="en-US" dirty="0"/>
              <a:t>Basic Idea:  place special value (“canary”) on stack just beyond buffer</a:t>
            </a:r>
          </a:p>
          <a:p>
            <a:pPr lvl="1"/>
            <a:r>
              <a:rPr lang="en-US" i="1" dirty="0"/>
              <a:t>Secret</a:t>
            </a:r>
            <a:r>
              <a:rPr lang="en-US" dirty="0"/>
              <a:t> value known only to compiler</a:t>
            </a:r>
          </a:p>
          <a:p>
            <a:pPr lvl="1"/>
            <a:r>
              <a:rPr lang="en-US" dirty="0"/>
              <a:t>“After” buffer but before return address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  (now default)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-protector</a:t>
            </a:r>
          </a:p>
          <a:p>
            <a:pPr lvl="1"/>
            <a:r>
              <a:rPr lang="en-US" dirty="0"/>
              <a:t>Code back on Slide 14 (</a:t>
            </a:r>
            <a:r>
              <a:rPr lang="en-US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en-US" dirty="0"/>
              <a:t> compiled with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-stack-protector</a:t>
            </a:r>
            <a:r>
              <a:rPr lang="en-US" dirty="0"/>
              <a:t> flag</a:t>
            </a:r>
          </a:p>
          <a:p>
            <a:pPr lvl="1" eaLnBrk="1" hangingPunct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" y="5760720"/>
            <a:ext cx="4114800" cy="8286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54880" y="5760720"/>
            <a:ext cx="4114800" cy="8286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*** stack smashing detected ***</a:t>
            </a:r>
          </a:p>
        </p:txBody>
      </p:sp>
    </p:spTree>
    <p:extLst>
      <p:ext uri="{BB962C8B-B14F-4D97-AF65-F5344CB8AC3E}">
        <p14:creationId xmlns:p14="http://schemas.microsoft.com/office/powerpoint/2010/main" val="3300594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u="sng" dirty="0"/>
              <a:t>Protected</a:t>
            </a:r>
            <a:r>
              <a:rPr lang="en-US" dirty="0"/>
              <a:t> Buffer Disassembly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485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5650" y="1683028"/>
            <a:ext cx="7562077" cy="42447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400638: 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    $0x18,%rsp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40063c:  mov    %fs:0x28,%rax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400645:  mov    %rax,0x8(%rsp)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40064a:  xor    %eax,%eax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...     ... call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...</a:t>
            </a:r>
            <a:endParaRPr lang="sk-SK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400656:  mov    %rsp,%rdi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400659:  callq  400530 &lt;gets@plt&gt;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40065e:  mov    %rsp,%rdi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400661:  callq  4004e0 &lt;puts@plt&gt;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400666:  mov    0x8(%rsp),%rax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40066b:  xor    %fs:0x28,%rax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400674:  je     40067b &lt;echo+0x43&gt;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400676:  callq  4004f0 &lt;__stack_chk_fail@plt&gt;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40067b:  add    $0x18,%rsp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40067f:  retq</a:t>
            </a:r>
            <a:endParaRPr lang="ro-RO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975650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89578855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6080" y="3474720"/>
            <a:ext cx="5683544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%fs:40,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8(%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xorl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26080" y="1371600"/>
            <a:ext cx="5105400" cy="181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057386"/>
              </p:ext>
            </p:extLst>
          </p:nvPr>
        </p:nvGraphicFramePr>
        <p:xfrm>
          <a:off x="445325" y="1390937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Return address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Canary</a:t>
                      </a:r>
                      <a:b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</a:br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[7]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[6]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[5]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[4]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[3]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4192712" y="3168456"/>
            <a:ext cx="2129883" cy="612528"/>
          </a:xfrm>
          <a:prstGeom prst="wedgeRoundRectCallout">
            <a:avLst>
              <a:gd name="adj1" fmla="val -20833"/>
              <a:gd name="adj2" fmla="val 94415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Segment register </a:t>
            </a:r>
            <a:r>
              <a:rPr kumimoji="0" lang="en-US" sz="16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(don’t worry about it)</a:t>
            </a:r>
          </a:p>
        </p:txBody>
      </p:sp>
      <p:sp>
        <p:nvSpPr>
          <p:cNvPr id="14" name="TextBox 1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5275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68880" y="3291840"/>
            <a:ext cx="649224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8(%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xorq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%fs:40,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je	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.L2          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__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stack_chk_fail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else, FAIL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.L6:	. . . </a:t>
            </a: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5020208" y="5187817"/>
            <a:ext cx="2111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Input: </a:t>
            </a:r>
            <a:r>
              <a:rPr lang="en-US" i="1" dirty="0">
                <a:latin typeface="Calibri" pitchFamily="34" charset="0"/>
              </a:rPr>
              <a:t>1234567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228410"/>
              </p:ext>
            </p:extLst>
          </p:nvPr>
        </p:nvGraphicFramePr>
        <p:xfrm>
          <a:off x="445325" y="1390937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Return address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Canary</a:t>
                      </a:r>
                      <a:b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</a:br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7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26080" y="1371600"/>
            <a:ext cx="5105400" cy="181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9227199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marL="514350" indent="-514350" eaLnBrk="1" hangingPunct="1">
              <a:buSzPct val="100000"/>
              <a:buFont typeface="+mj-lt"/>
              <a:buAutoNum type="arabicParenR"/>
            </a:pPr>
            <a:r>
              <a:rPr lang="en-US" dirty="0"/>
              <a:t>Avoid overflow vulnerabilities</a:t>
            </a:r>
          </a:p>
          <a:p>
            <a:pPr marL="857250" lvl="1" indent="-457200"/>
            <a:r>
              <a:rPr lang="en-US" dirty="0"/>
              <a:t>Use library routines that limit string lengths</a:t>
            </a:r>
          </a:p>
          <a:p>
            <a:pPr marL="1122426" lvl="2" indent="-457200"/>
            <a:endParaRPr lang="en-US" dirty="0"/>
          </a:p>
          <a:p>
            <a:pPr marL="457200" indent="-457200" eaLnBrk="1" hangingPunct="1">
              <a:buSzPct val="100000"/>
              <a:buFont typeface="+mj-lt"/>
              <a:buAutoNum type="arabicParenR"/>
            </a:pPr>
            <a:r>
              <a:rPr lang="en-US" dirty="0"/>
              <a:t>Employ system-level protections</a:t>
            </a:r>
          </a:p>
          <a:p>
            <a:pPr marL="857250" lvl="1" indent="-457200"/>
            <a:r>
              <a:rPr lang="en-US" dirty="0"/>
              <a:t>Randomized Stack offsets</a:t>
            </a:r>
          </a:p>
          <a:p>
            <a:pPr marL="857250" lvl="1" indent="-457200"/>
            <a:r>
              <a:rPr lang="en-US" dirty="0"/>
              <a:t>Code on the Stack is not executable</a:t>
            </a:r>
          </a:p>
          <a:p>
            <a:pPr lvl="2"/>
            <a:endParaRPr lang="en-US" dirty="0"/>
          </a:p>
          <a:p>
            <a:pPr marL="457200" indent="-457200" eaLnBrk="1" hangingPunct="1">
              <a:buSzPct val="100000"/>
              <a:buFont typeface="+mj-lt"/>
              <a:buAutoNum type="arabicParenR"/>
            </a:pPr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882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Minimize the size of the </a:t>
            </a:r>
            <a:r>
              <a:rPr lang="en-US" sz="2400" dirty="0" err="1"/>
              <a:t>struct</a:t>
            </a:r>
            <a:r>
              <a:rPr lang="en-US" sz="2400" dirty="0"/>
              <a:t> by re-ordering the </a:t>
            </a:r>
            <a:r>
              <a:rPr lang="en-US" sz="2400" dirty="0" err="1"/>
              <a:t>vars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What are the old and new sizes of the </a:t>
            </a:r>
            <a:r>
              <a:rPr lang="en-US" sz="2400" dirty="0" err="1"/>
              <a:t>struct</a:t>
            </a:r>
            <a:r>
              <a:rPr lang="en-US" sz="2400" dirty="0"/>
              <a:t>?</a:t>
            </a:r>
          </a:p>
          <a:p>
            <a:pPr marL="0" indent="0">
              <a:spcBef>
                <a:spcPts val="0"/>
              </a:spcBef>
              <a:buNone/>
              <a:tabLst>
                <a:tab pos="569913" algn="l"/>
                <a:tab pos="4459288" algn="l"/>
              </a:tabLst>
            </a:pPr>
            <a:r>
              <a:rPr lang="en-US" sz="2400" dirty="0"/>
              <a:t>	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struct</a:t>
            </a:r>
            <a:r>
              <a:rPr lang="en-US" sz="2000" dirty="0"/>
              <a:t> old) = _____	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struct</a:t>
            </a:r>
            <a:r>
              <a:rPr lang="en-US" sz="2000" dirty="0"/>
              <a:t> new) = _____</a:t>
            </a: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2000" b="1" dirty="0">
                <a:solidFill>
                  <a:srgbClr val="FF9900"/>
                </a:solidFill>
              </a:rPr>
              <a:t>16 bytes</a:t>
            </a:r>
            <a:endParaRPr lang="en-US" sz="2000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2000" b="1" dirty="0">
                <a:solidFill>
                  <a:srgbClr val="00B050"/>
                </a:solidFill>
              </a:rPr>
              <a:t>22 bytes</a:t>
            </a:r>
            <a:endParaRPr lang="en-US" sz="2000" b="1" baseline="-25000" dirty="0">
              <a:solidFill>
                <a:srgbClr val="00B05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2000" b="1" dirty="0">
                <a:solidFill>
                  <a:srgbClr val="FF3399"/>
                </a:solidFill>
              </a:rPr>
              <a:t>28 bytes</a:t>
            </a:r>
            <a:endParaRPr lang="en-US" sz="2000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2000" b="1" dirty="0">
                <a:solidFill>
                  <a:srgbClr val="00B0F0"/>
                </a:solidFill>
              </a:rPr>
              <a:t>32 bytes</a:t>
            </a:r>
            <a:endParaRPr lang="en-US" sz="2000" b="1" baseline="-250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2000" b="1" dirty="0">
                <a:solidFill>
                  <a:srgbClr val="996633"/>
                </a:solidFill>
              </a:rPr>
              <a:t>We’re lost…</a:t>
            </a:r>
            <a:endParaRPr lang="en-US" sz="2000" b="1" baseline="-25000" dirty="0">
              <a:solidFill>
                <a:srgbClr val="996633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569913" algn="l"/>
                <a:tab pos="4459288" algn="l"/>
              </a:tabLst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97280" y="1828800"/>
            <a:ext cx="6583680" cy="2200602"/>
            <a:chOff x="1097280" y="2377440"/>
            <a:chExt cx="6583680" cy="2200602"/>
          </a:xfrm>
        </p:grpSpPr>
        <p:sp>
          <p:nvSpPr>
            <p:cNvPr id="5" name="Rectangle 6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1097280" y="2377440"/>
              <a:ext cx="2286000" cy="220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38100" tIns="38100" rIns="38100" bIns="38100">
              <a:spAutoFit/>
            </a:bodyPr>
            <a:lstStyle/>
            <a:p>
              <a:pPr algn="l"/>
              <a:r>
                <a:rPr lang="en-US" sz="18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struct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old {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 algn="l">
                <a:spcBef>
                  <a:spcPts val="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int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i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;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 algn="l">
                <a:spcBef>
                  <a:spcPts val="120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short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s[3];</a:t>
              </a:r>
            </a:p>
            <a:p>
              <a:pPr algn="l">
                <a:spcBef>
                  <a:spcPts val="1200"/>
                </a:spcBef>
              </a:pPr>
              <a:r>
                <a:rPr lang="en-US" sz="1800" b="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char *</a:t>
              </a:r>
              <a:r>
                <a:rPr lang="en-US" sz="1800" b="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c;</a:t>
              </a:r>
            </a:p>
            <a:p>
              <a:pPr algn="l">
                <a:spcBef>
                  <a:spcPts val="120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floa</a:t>
              </a:r>
              <a:r>
                <a:rPr lang="en-US" sz="1800" dirty="0">
                  <a:solidFill>
                    <a:schemeClr val="tx1"/>
                  </a:solidFill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f;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};</a:t>
              </a:r>
            </a:p>
          </p:txBody>
        </p:sp>
        <p:sp>
          <p:nvSpPr>
            <p:cNvPr id="6" name="Rectangle 6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4937760" y="2377440"/>
              <a:ext cx="2743200" cy="220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38100" tIns="38100" rIns="38100" bIns="38100">
              <a:spAutoFit/>
            </a:bodyPr>
            <a:lstStyle/>
            <a:p>
              <a:pPr algn="l"/>
              <a:r>
                <a:rPr lang="en-US" sz="18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struct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</a:t>
              </a: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new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{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 algn="l">
                <a:spcBef>
                  <a:spcPts val="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int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   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i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;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>
                <a:spcBef>
                  <a:spcPts val="120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______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______;</a:t>
              </a:r>
            </a:p>
            <a:p>
              <a:pPr>
                <a:spcBef>
                  <a:spcPts val="1200"/>
                </a:spcBef>
              </a:pPr>
              <a:r>
                <a:rPr lang="en-US" sz="1800" b="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______</a:t>
              </a:r>
              <a:r>
                <a:rPr lang="en-US" sz="180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</a:t>
              </a:r>
              <a:r>
                <a:rPr lang="en-US" sz="1800" b="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______;</a:t>
              </a:r>
            </a:p>
            <a:p>
              <a:pPr>
                <a:spcBef>
                  <a:spcPts val="120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______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______;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};</a:t>
              </a:r>
            </a:p>
          </p:txBody>
        </p:sp>
        <p:sp>
          <p:nvSpPr>
            <p:cNvPr id="7" name="Right Arrow 6"/>
            <p:cNvSpPr/>
            <p:nvPr/>
          </p:nvSpPr>
          <p:spPr bwMode="auto">
            <a:xfrm>
              <a:off x="3703320" y="3341474"/>
              <a:ext cx="914400" cy="457200"/>
            </a:xfrm>
            <a:prstGeom prst="rightArrow">
              <a:avLst/>
            </a:prstGeom>
            <a:solidFill>
              <a:srgbClr val="4B2A85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56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Unions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828800"/>
          </a:xfrm>
          <a:ln/>
        </p:spPr>
        <p:txBody>
          <a:bodyPr/>
          <a:lstStyle/>
          <a:p>
            <a:r>
              <a:rPr lang="en-US" dirty="0"/>
              <a:t>Only allocates enough space for the </a:t>
            </a:r>
            <a:r>
              <a:rPr lang="en-US" dirty="0">
                <a:solidFill>
                  <a:srgbClr val="FF0000"/>
                </a:solidFill>
              </a:rPr>
              <a:t>largest element </a:t>
            </a:r>
            <a:r>
              <a:rPr lang="en-US" dirty="0"/>
              <a:t>in union</a:t>
            </a:r>
          </a:p>
          <a:p>
            <a:r>
              <a:rPr lang="en-US" dirty="0"/>
              <a:t>Can only use one member at a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1749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017520" y="3108960"/>
            <a:ext cx="2222500" cy="15017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union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U {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c;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[2];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double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}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*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up;</a:t>
            </a:r>
          </a:p>
        </p:txBody>
      </p:sp>
      <p:sp>
        <p:nvSpPr>
          <p:cNvPr id="31750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09600" y="3108960"/>
            <a:ext cx="2222500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S {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c;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[2];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double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}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*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>
            <p:custDataLst>
              <p:tags r:id="rId6"/>
            </p:custDataLst>
            <p:extLst/>
          </p:nvPr>
        </p:nvGraphicFramePr>
        <p:xfrm>
          <a:off x="342900" y="512064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 Bold Italic" charset="0"/>
                          <a:cs typeface="Calibri" panose="020F0502020204030204" pitchFamily="34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 Bold Italic" charset="0"/>
                          <a:cs typeface="Calibri" panose="020F0502020204030204" pitchFamily="34" charset="0"/>
                          <a:sym typeface="Calibri Bold Italic" charset="0"/>
                        </a:rPr>
                        <a:t>4 bytes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 Bold Italic" charset="0"/>
                        <a:cs typeface="Calibri" panose="020F0502020204030204" pitchFamily="34" charset="0"/>
                        <a:sym typeface="Calibri Bold Italic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>
            <p:custDataLst>
              <p:tags r:id="rId7"/>
            </p:custDataLst>
            <p:extLst/>
          </p:nvPr>
        </p:nvGraphicFramePr>
        <p:xfrm>
          <a:off x="5669280" y="310896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>
            <a:stCxn id="31750" idx="2"/>
          </p:cNvCxnSpPr>
          <p:nvPr/>
        </p:nvCxnSpPr>
        <p:spPr bwMode="auto">
          <a:xfrm>
            <a:off x="1720850" y="4632960"/>
            <a:ext cx="0" cy="428273"/>
          </a:xfrm>
          <a:prstGeom prst="straightConnector1">
            <a:avLst/>
          </a:prstGeom>
          <a:noFill/>
          <a:ln w="381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stCxn id="31749" idx="3"/>
          </p:cNvCxnSpPr>
          <p:nvPr/>
        </p:nvCxnSpPr>
        <p:spPr bwMode="auto">
          <a:xfrm flipV="1">
            <a:off x="5240020" y="3859847"/>
            <a:ext cx="624953" cy="1"/>
          </a:xfrm>
          <a:prstGeom prst="straightConnector1">
            <a:avLst/>
          </a:prstGeom>
          <a:noFill/>
          <a:ln w="381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70000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Arrays in C</a:t>
            </a:r>
          </a:p>
          <a:p>
            <a:pPr lvl="1"/>
            <a:r>
              <a:rPr lang="en-US" dirty="0"/>
              <a:t>Aligned to satisfy every element’s alignment requirement</a:t>
            </a:r>
          </a:p>
          <a:p>
            <a:r>
              <a:rPr lang="en-US" dirty="0"/>
              <a:t>Structures</a:t>
            </a:r>
          </a:p>
          <a:p>
            <a:pPr lvl="1"/>
            <a:r>
              <a:rPr lang="en-US" dirty="0"/>
              <a:t>Allocate bytes in order declared</a:t>
            </a:r>
          </a:p>
          <a:p>
            <a:pPr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lvl="1"/>
            <a:r>
              <a:rPr lang="en-US" dirty="0"/>
              <a:t>Provide different views of the same memory location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91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Address space layout (more details!)</a:t>
            </a:r>
          </a:p>
          <a:p>
            <a:r>
              <a:rPr lang="en-US" dirty="0"/>
              <a:t>Input buffers on the stack</a:t>
            </a:r>
          </a:p>
          <a:p>
            <a:r>
              <a:rPr lang="en-US" dirty="0"/>
              <a:t>Overflowing buffers and injecting code</a:t>
            </a:r>
          </a:p>
          <a:p>
            <a:r>
              <a:rPr lang="en-US" dirty="0"/>
              <a:t>Defenses against buffer overflows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0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7" y="438912"/>
            <a:ext cx="8403336" cy="762000"/>
          </a:xfrm>
        </p:spPr>
        <p:txBody>
          <a:bodyPr/>
          <a:lstStyle/>
          <a:p>
            <a:r>
              <a:rPr lang="en-US" dirty="0"/>
              <a:t>Review:  General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Local variables (procedure context)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, …</a:t>
            </a:r>
          </a:p>
          <a:p>
            <a:r>
              <a:rPr lang="en-US" dirty="0"/>
              <a:t>Statically allocated Data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Read/write:  global variables (Static Data)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Read-only:  string literals (Literals)</a:t>
            </a:r>
          </a:p>
          <a:p>
            <a:r>
              <a:rPr lang="en-US" dirty="0"/>
              <a:t>Code/Instructions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1" name="TextBox 20"/>
          <p:cNvSpPr txBox="1"/>
          <p:nvPr>
            <p:custDataLst>
              <p:tags r:id="rId4"/>
            </p:custDataLst>
          </p:nvPr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0" y="1234440"/>
            <a:ext cx="1463040" cy="5121758"/>
            <a:chOff x="4023360" y="1371599"/>
            <a:chExt cx="1463040" cy="5121758"/>
          </a:xfrm>
        </p:grpSpPr>
        <p:sp>
          <p:nvSpPr>
            <p:cNvPr id="25" name="Rectangle 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23360" y="5578957"/>
              <a:ext cx="1463040" cy="914400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Instructions</a:t>
              </a:r>
            </a:p>
          </p:txBody>
        </p:sp>
        <p:sp>
          <p:nvSpPr>
            <p:cNvPr id="26" name="Rectangle 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23360" y="4937760"/>
              <a:ext cx="1463040" cy="639762"/>
            </a:xfrm>
            <a:prstGeom prst="rect">
              <a:avLst/>
            </a:prstGeom>
            <a:solidFill>
              <a:srgbClr val="FFFF66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Literals</a:t>
              </a:r>
            </a:p>
          </p:txBody>
        </p:sp>
        <p:sp>
          <p:nvSpPr>
            <p:cNvPr id="27" name="Rectangle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23360" y="4023359"/>
              <a:ext cx="1463040" cy="914400"/>
            </a:xfrm>
            <a:prstGeom prst="rect">
              <a:avLst/>
            </a:prstGeom>
            <a:solidFill>
              <a:srgbClr val="94BD5E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Static Data</a:t>
              </a:r>
            </a:p>
          </p:txBody>
        </p:sp>
        <p:sp>
          <p:nvSpPr>
            <p:cNvPr id="28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23360" y="3108960"/>
              <a:ext cx="1463040" cy="914400"/>
            </a:xfrm>
            <a:prstGeom prst="rect">
              <a:avLst/>
            </a:prstGeom>
            <a:solidFill>
              <a:srgbClr val="DC2300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Heap</a:t>
              </a:r>
            </a:p>
          </p:txBody>
        </p:sp>
        <p:sp>
          <p:nvSpPr>
            <p:cNvPr id="29" name="Rectangle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23360" y="2286000"/>
              <a:ext cx="1463040" cy="822960"/>
            </a:xfrm>
            <a:prstGeom prst="rect">
              <a:avLst/>
            </a:prstGeom>
            <a:solidFill>
              <a:srgbClr val="F2F2F2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023360" y="1371599"/>
              <a:ext cx="1463040" cy="914400"/>
            </a:xfrm>
            <a:prstGeom prst="rect">
              <a:avLst/>
            </a:prstGeom>
            <a:solidFill>
              <a:srgbClr val="FF950E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Stack</a:t>
              </a:r>
            </a:p>
          </p:txBody>
        </p:sp>
        <p:sp>
          <p:nvSpPr>
            <p:cNvPr id="31" name="Line 8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10800000" flipV="1">
              <a:off x="5257800" y="1904999"/>
              <a:ext cx="0" cy="685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32" name="Line 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257800" y="2895599"/>
              <a:ext cx="0" cy="533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</p:grpSp>
      <p:sp>
        <p:nvSpPr>
          <p:cNvPr id="33" name="Text Box 1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90488" y="5988050"/>
            <a:ext cx="3063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0</a:t>
            </a:r>
          </a:p>
        </p:txBody>
      </p:sp>
      <p:sp>
        <p:nvSpPr>
          <p:cNvPr id="34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87441" y="1111250"/>
            <a:ext cx="606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2</a:t>
            </a:r>
            <a:r>
              <a:rPr lang="en-US" sz="2000" baseline="33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-1</a:t>
            </a:r>
          </a:p>
        </p:txBody>
      </p:sp>
      <p:sp>
        <p:nvSpPr>
          <p:cNvPr id="35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217920" y="1234440"/>
            <a:ext cx="0" cy="512064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26273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7" y="438912"/>
            <a:ext cx="8403336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has 8 </a:t>
            </a:r>
            <a:r>
              <a:rPr lang="en-US" dirty="0" err="1"/>
              <a:t>MiB</a:t>
            </a:r>
            <a:r>
              <a:rPr lang="en-US" dirty="0"/>
              <a:t> limit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, …</a:t>
            </a:r>
          </a:p>
          <a:p>
            <a:r>
              <a:rPr lang="en-US" dirty="0"/>
              <a:t>Statically allocated data (Data)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Read-only:  string literals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Read/write:  global arrays and variables</a:t>
            </a:r>
          </a:p>
          <a:p>
            <a:r>
              <a:rPr lang="en-US" dirty="0"/>
              <a:t>Code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44586" y="6137314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885" y="1041955"/>
            <a:ext cx="2666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0x00007FFFFFFFFFFF</a:t>
            </a:r>
          </a:p>
        </p:txBody>
      </p:sp>
      <p:sp>
        <p:nvSpPr>
          <p:cNvPr id="10246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70467" y="6449919"/>
            <a:ext cx="128753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0x000000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70467" y="6146074"/>
            <a:ext cx="128753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0x400000</a:t>
            </a:r>
          </a:p>
        </p:txBody>
      </p:sp>
      <p:sp>
        <p:nvSpPr>
          <p:cNvPr id="16" name="Right Arrow 15"/>
          <p:cNvSpPr/>
          <p:nvPr>
            <p:custDataLst>
              <p:tags r:id="rId8"/>
            </p:custDataLst>
          </p:nvPr>
        </p:nvSpPr>
        <p:spPr bwMode="auto">
          <a:xfrm>
            <a:off x="4973437" y="6102140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>
            <p:custDataLst>
              <p:tags r:id="rId9"/>
            </p:custDataLst>
          </p:nvPr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858000" y="1041955"/>
            <a:ext cx="1447800" cy="5584825"/>
            <a:chOff x="6858000" y="1041955"/>
            <a:chExt cx="1447800" cy="5584825"/>
          </a:xfrm>
        </p:grpSpPr>
        <p:sp>
          <p:nvSpPr>
            <p:cNvPr id="35" name="Rectangle 2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858000" y="1041955"/>
              <a:ext cx="1447800" cy="55848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36" name="Rectangle 2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858000" y="1171575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Instructions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0" name="Line 3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581900" y="1552575"/>
              <a:ext cx="0" cy="457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1" name="Line 3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42" name="Straight Connector 41"/>
            <p:cNvCxnSpPr/>
            <p:nvPr>
              <p:custDataLst>
                <p:tags r:id="rId17"/>
              </p:custDataLst>
            </p:nvPr>
          </p:nvCxnSpPr>
          <p:spPr bwMode="auto">
            <a:xfrm>
              <a:off x="6858000" y="2312988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Rectangle 2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58000" y="3733800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44" name="Rectangle 4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858000" y="2159555"/>
              <a:ext cx="1447800" cy="108303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5" name="Line 3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581900" y="3233846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A114640-16A6-4663-B4FC-0B314FCE5B5D}"/>
              </a:ext>
            </a:extLst>
          </p:cNvPr>
          <p:cNvGrpSpPr/>
          <p:nvPr/>
        </p:nvGrpSpPr>
        <p:grpSpPr>
          <a:xfrm>
            <a:off x="5125429" y="1369682"/>
            <a:ext cx="1675288" cy="540295"/>
            <a:chOff x="5125429" y="1369682"/>
            <a:chExt cx="1675288" cy="540295"/>
          </a:xfrm>
        </p:grpSpPr>
        <p:sp>
          <p:nvSpPr>
            <p:cNvPr id="3" name="Right Brace 2">
              <a:extLst>
                <a:ext uri="{FF2B5EF4-FFF2-40B4-BE49-F238E27FC236}">
                  <a16:creationId xmlns:a16="http://schemas.microsoft.com/office/drawing/2014/main" id="{3BAA3693-9AF5-4EE0-94F0-267A10844BB9}"/>
                </a:ext>
              </a:extLst>
            </p:cNvPr>
            <p:cNvSpPr/>
            <p:nvPr/>
          </p:nvSpPr>
          <p:spPr bwMode="auto">
            <a:xfrm rot="5400000">
              <a:off x="5853625" y="641486"/>
              <a:ext cx="218896" cy="1675288"/>
            </a:xfrm>
            <a:prstGeom prst="rightBrac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7A39A61-56D5-49B6-8BA0-1C457BFF0E35}"/>
                </a:ext>
              </a:extLst>
            </p:cNvPr>
            <p:cNvSpPr txBox="1"/>
            <p:nvPr/>
          </p:nvSpPr>
          <p:spPr>
            <a:xfrm>
              <a:off x="5488608" y="1540645"/>
              <a:ext cx="1081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48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770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7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7" id="{7302119E-D817-4400-B64D-716D5ECC4B33}" vid="{5CC1F176-B9F3-44BC-A806-5CC77F7B743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UWTheme-351-Au17</Template>
  <TotalTime>27846</TotalTime>
  <Words>3543</Words>
  <Application>Microsoft Office PowerPoint</Application>
  <PresentationFormat>On-screen Show (4:3)</PresentationFormat>
  <Paragraphs>901</Paragraphs>
  <Slides>36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8" baseType="lpstr">
      <vt:lpstr>MS Mincho</vt:lpstr>
      <vt:lpstr>.AppleSystemUIFont</vt:lpstr>
      <vt:lpstr>Anonymous Pro</vt:lpstr>
      <vt:lpstr>Arial</vt:lpstr>
      <vt:lpstr>Arial Narrow</vt:lpstr>
      <vt:lpstr>Arial Narrow Bold</vt:lpstr>
      <vt:lpstr>Calibri</vt:lpstr>
      <vt:lpstr>Calibri Bold</vt:lpstr>
      <vt:lpstr>Calibri Bold Italic</vt:lpstr>
      <vt:lpstr>Cambria Math</vt:lpstr>
      <vt:lpstr>Courier</vt:lpstr>
      <vt:lpstr>Courier New</vt:lpstr>
      <vt:lpstr>Courier New Bold</vt:lpstr>
      <vt:lpstr>Lucida Grande</vt:lpstr>
      <vt:lpstr>Monaco</vt:lpstr>
      <vt:lpstr>Roboto</vt:lpstr>
      <vt:lpstr>Roboto Regular</vt:lpstr>
      <vt:lpstr>Times New Roman</vt:lpstr>
      <vt:lpstr>Wingdings</vt:lpstr>
      <vt:lpstr>Wingdings 2</vt:lpstr>
      <vt:lpstr>ヒラギノ角ゴ ProN W6</vt:lpstr>
      <vt:lpstr>UWTheme-351-Au17</vt:lpstr>
      <vt:lpstr>Buffer Overflows CSE 351 Winter 2018</vt:lpstr>
      <vt:lpstr>Administrative</vt:lpstr>
      <vt:lpstr>Accessing Array Elements</vt:lpstr>
      <vt:lpstr>Peer Instruction Question</vt:lpstr>
      <vt:lpstr>Unions</vt:lpstr>
      <vt:lpstr>Summary</vt:lpstr>
      <vt:lpstr>Buffer Overflows</vt:lpstr>
      <vt:lpstr>Review:  General Memory Layout</vt:lpstr>
      <vt:lpstr>x86-64 Linux Memory Layout</vt:lpstr>
      <vt:lpstr>Memory Allocation Example</vt:lpstr>
      <vt:lpstr>Reminder:  x86-64/Linux Stack Frame</vt:lpstr>
      <vt:lpstr>Buffer Overflow in a Nutshell</vt:lpstr>
      <vt:lpstr>Buffer Overflow in a Nutshell</vt:lpstr>
      <vt:lpstr>String Library Code</vt:lpstr>
      <vt:lpstr>String Library Code</vt:lpstr>
      <vt:lpstr>Vulnerable Buffer Code</vt:lpstr>
      <vt:lpstr>Buffer Overflow Disassembly (buf-nsp)</vt:lpstr>
      <vt:lpstr>Buffer Overflow Stack</vt:lpstr>
      <vt:lpstr>Buffer Overflow Example</vt:lpstr>
      <vt:lpstr>Buffer Overflow Example #1</vt:lpstr>
      <vt:lpstr>Buffer Overflow Example #2</vt:lpstr>
      <vt:lpstr>Buffer Overflow Example #2 Explained</vt:lpstr>
      <vt:lpstr>Malicious Use of Buffer Overflow:     Code Injection Attacks</vt:lpstr>
      <vt:lpstr>Peer Instruction Question</vt:lpstr>
      <vt:lpstr>Exploits Based on Buffer Overflows</vt:lpstr>
      <vt:lpstr>Example: the original Internet worm (1988)</vt:lpstr>
      <vt:lpstr>Heartbleed (2014)</vt:lpstr>
      <vt:lpstr>Dealing with buffer overflow attacks</vt:lpstr>
      <vt:lpstr>1) Avoid Overflow Vulnerabilities in Code</vt:lpstr>
      <vt:lpstr>2) System-Level Protections</vt:lpstr>
      <vt:lpstr>2) System-Level Protections</vt:lpstr>
      <vt:lpstr>3) Stack Canaries</vt:lpstr>
      <vt:lpstr>Protected Buffer Disassembly (buf)</vt:lpstr>
      <vt:lpstr>Setting Up Canary</vt:lpstr>
      <vt:lpstr>Checking Canary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Mark Wyse</cp:lastModifiedBy>
  <cp:revision>753</cp:revision>
  <cp:lastPrinted>2017-11-01T03:31:48Z</cp:lastPrinted>
  <dcterms:created xsi:type="dcterms:W3CDTF">2013-10-28T03:55:58Z</dcterms:created>
  <dcterms:modified xsi:type="dcterms:W3CDTF">2018-02-16T02:11:42Z</dcterms:modified>
</cp:coreProperties>
</file>