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ink/ink1.xml" ContentType="application/inkml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ink/ink2.xml" ContentType="application/inkml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3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4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5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6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7.xml" ContentType="application/vnd.openxmlformats-officedocument.presentationml.notesSlide+xml"/>
  <Override PartName="/ppt/ink/ink3.xml" ContentType="application/inkml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8.xml" ContentType="application/vnd.openxmlformats-officedocument.presentationml.notesSlide+xml"/>
  <Override PartName="/ppt/ink/ink4.xml" ContentType="application/inkml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notesSlides/notesSlide9.xml" ContentType="application/vnd.openxmlformats-officedocument.presentationml.notesSlide+xml"/>
  <Override PartName="/ppt/ink/ink5.xml" ContentType="application/inkml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notesSlides/notesSlide10.xml" ContentType="application/vnd.openxmlformats-officedocument.presentationml.notesSlide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notesSlides/notesSlide11.xml" ContentType="application/vnd.openxmlformats-officedocument.presentationml.notesSlide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notesSlides/notesSlide12.xml" ContentType="application/vnd.openxmlformats-officedocument.presentationml.notesSlide+xml"/>
  <Override PartName="/ppt/ink/ink6.xml" ContentType="application/inkml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notesSlides/notesSlide13.xml" ContentType="application/vnd.openxmlformats-officedocument.presentationml.notesSlide+xml"/>
  <Override PartName="/ppt/ink/ink7.xml" ContentType="application/inkml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notesSlides/notesSlide14.xml" ContentType="application/vnd.openxmlformats-officedocument.presentationml.notesSlide+xml"/>
  <Override PartName="/ppt/ink/ink8.xml" ContentType="application/inkml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notesSlides/notesSlide15.xml" ContentType="application/vnd.openxmlformats-officedocument.presentationml.notesSlide+xml"/>
  <Override PartName="/ppt/ink/ink9.xml" ContentType="application/inkml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notesSlides/notesSlide16.xml" ContentType="application/vnd.openxmlformats-officedocument.presentationml.notesSlide+xml"/>
  <Override PartName="/ppt/ink/ink10.xml" ContentType="application/inkml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notesSlides/notesSlide17.xml" ContentType="application/vnd.openxmlformats-officedocument.presentationml.notesSlide+xml"/>
  <Override PartName="/ppt/ink/ink11.xml" ContentType="application/inkml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notesSlides/notesSlide18.xml" ContentType="application/vnd.openxmlformats-officedocument.presentationml.notesSlide+xml"/>
  <Override PartName="/ppt/ink/ink12.xml" ContentType="application/inkml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notesSlides/notesSlide19.xml" ContentType="application/vnd.openxmlformats-officedocument.presentationml.notesSlide+xml"/>
  <Override PartName="/ppt/ink/ink13.xml" ContentType="application/inkml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notesSlides/notesSlide20.xml" ContentType="application/vnd.openxmlformats-officedocument.presentationml.notesSlide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notesSlides/notesSlide21.xml" ContentType="application/vnd.openxmlformats-officedocument.presentationml.notesSlide+xml"/>
  <Override PartName="/ppt/ink/ink14.xml" ContentType="application/inkml+xml"/>
  <Override PartName="/ppt/tags/tag191.xml" ContentType="application/vnd.openxmlformats-officedocument.presentationml.tags+xml"/>
  <Override PartName="/ppt/notesSlides/notesSlide22.xml" ContentType="application/vnd.openxmlformats-officedocument.presentationml.notesSlide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notesSlides/notesSlide23.xml" ContentType="application/vnd.openxmlformats-officedocument.presentationml.notesSlide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notesSlides/notesSlide24.xml" ContentType="application/vnd.openxmlformats-officedocument.presentationml.notesSlide+xml"/>
  <Override PartName="/ppt/ink/ink15.xml" ContentType="application/inkml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notesSlides/notesSlide25.xml" ContentType="application/vnd.openxmlformats-officedocument.presentationml.notesSlide+xml"/>
  <Override PartName="/ppt/ink/ink16.xml" ContentType="application/inkml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notesSlides/notesSlide26.xml" ContentType="application/vnd.openxmlformats-officedocument.presentationml.notesSlide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notesSlides/notesSlide27.xml" ContentType="application/vnd.openxmlformats-officedocument.presentationml.notesSlide+xml"/>
  <Override PartName="/ppt/ink/ink17.xml" ContentType="application/inkml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notesSlides/notesSlide28.xml" ContentType="application/vnd.openxmlformats-officedocument.presentationml.notesSlide+xml"/>
  <Override PartName="/ppt/ink/ink18.xml" ContentType="application/inkml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notesSlides/notesSlide29.xml" ContentType="application/vnd.openxmlformats-officedocument.presentationml.notesSlide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notesSlides/notesSlide30.xml" ContentType="application/vnd.openxmlformats-officedocument.presentationml.notesSlide+xml"/>
  <Override PartName="/ppt/ink/ink19.xml" ContentType="application/inkml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notesSlides/notesSlide31.xml" ContentType="application/vnd.openxmlformats-officedocument.presentationml.notesSlide+xml"/>
  <Override PartName="/ppt/ink/ink20.xml" ContentType="application/inkml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notesSlides/notesSlide32.xml" ContentType="application/vnd.openxmlformats-officedocument.presentationml.notesSlide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notesSlides/notesSlide33.xml" ContentType="application/vnd.openxmlformats-officedocument.presentationml.notesSlide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notesSlides/notesSlide3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92" r:id="rId1"/>
  </p:sldMasterIdLst>
  <p:notesMasterIdLst>
    <p:notesMasterId r:id="rId38"/>
  </p:notesMasterIdLst>
  <p:handoutMasterIdLst>
    <p:handoutMasterId r:id="rId39"/>
  </p:handoutMasterIdLst>
  <p:sldIdLst>
    <p:sldId id="875" r:id="rId2"/>
    <p:sldId id="872" r:id="rId3"/>
    <p:sldId id="881" r:id="rId4"/>
    <p:sldId id="883" r:id="rId5"/>
    <p:sldId id="884" r:id="rId6"/>
    <p:sldId id="885" r:id="rId7"/>
    <p:sldId id="832" r:id="rId8"/>
    <p:sldId id="873" r:id="rId9"/>
    <p:sldId id="837" r:id="rId10"/>
    <p:sldId id="866" r:id="rId11"/>
    <p:sldId id="864" r:id="rId12"/>
    <p:sldId id="835" r:id="rId13"/>
    <p:sldId id="834" r:id="rId14"/>
    <p:sldId id="811" r:id="rId15"/>
    <p:sldId id="830" r:id="rId16"/>
    <p:sldId id="841" r:id="rId17"/>
    <p:sldId id="842" r:id="rId18"/>
    <p:sldId id="843" r:id="rId19"/>
    <p:sldId id="844" r:id="rId20"/>
    <p:sldId id="845" r:id="rId21"/>
    <p:sldId id="846" r:id="rId22"/>
    <p:sldId id="848" r:id="rId23"/>
    <p:sldId id="849" r:id="rId24"/>
    <p:sldId id="877" r:id="rId25"/>
    <p:sldId id="876" r:id="rId26"/>
    <p:sldId id="851" r:id="rId27"/>
    <p:sldId id="867" r:id="rId28"/>
    <p:sldId id="857" r:id="rId29"/>
    <p:sldId id="826" r:id="rId30"/>
    <p:sldId id="858" r:id="rId31"/>
    <p:sldId id="859" r:id="rId32"/>
    <p:sldId id="860" r:id="rId33"/>
    <p:sldId id="861" r:id="rId34"/>
    <p:sldId id="862" r:id="rId35"/>
    <p:sldId id="863" r:id="rId36"/>
    <p:sldId id="865" r:id="rId37"/>
  </p:sldIdLst>
  <p:sldSz cx="9144000" cy="6858000" type="screen4x3"/>
  <p:notesSz cx="6997700" cy="9283700"/>
  <p:custDataLst>
    <p:tags r:id="rId4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 userDrawn="1">
          <p15:clr>
            <a:srgbClr val="A4A3A4"/>
          </p15:clr>
        </p15:guide>
        <p15:guide id="2" pos="22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5A5E9"/>
    <a:srgbClr val="FFFF99"/>
    <a:srgbClr val="F6F5BD"/>
    <a:srgbClr val="F2F2F2"/>
    <a:srgbClr val="D6D6F4"/>
    <a:srgbClr val="4B2A85"/>
    <a:srgbClr val="FF9999"/>
    <a:srgbClr val="DCB834"/>
    <a:srgbClr val="DFC03D"/>
    <a:srgbClr val="CDF1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 autoAdjust="0"/>
    <p:restoredTop sz="85126" autoAdjust="0"/>
  </p:normalViewPr>
  <p:slideViewPr>
    <p:cSldViewPr snapToGrid="0">
      <p:cViewPr varScale="1">
        <p:scale>
          <a:sx n="98" d="100"/>
          <a:sy n="98" d="100"/>
        </p:scale>
        <p:origin x="177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71" d="100"/>
          <a:sy n="71" d="100"/>
        </p:scale>
        <p:origin x="2777" y="62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45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Wyse" userId="bbbbf439873ed760" providerId="LiveId" clId="{21E04302-E8A7-4B9F-9275-F0DFF1195E26}"/>
    <pc:docChg chg="modSld">
      <pc:chgData name="Mark Wyse" userId="bbbbf439873ed760" providerId="LiveId" clId="{21E04302-E8A7-4B9F-9275-F0DFF1195E26}" dt="2018-02-09T20:21:55.337" v="0"/>
      <pc:docMkLst>
        <pc:docMk/>
      </pc:docMkLst>
      <pc:sldChg chg="addSp">
        <pc:chgData name="Mark Wyse" userId="bbbbf439873ed760" providerId="LiveId" clId="{21E04302-E8A7-4B9F-9275-F0DFF1195E26}" dt="2018-02-09T20:21:55.337" v="0"/>
        <pc:sldMkLst>
          <pc:docMk/>
          <pc:sldMk cId="0" sldId="811"/>
        </pc:sldMkLst>
        <pc:inkChg chg="add">
          <ac:chgData name="Mark Wyse" userId="bbbbf439873ed760" providerId="LiveId" clId="{21E04302-E8A7-4B9F-9275-F0DFF1195E26}" dt="2018-02-09T20:21:55.337" v="0"/>
          <ac:inkMkLst>
            <pc:docMk/>
            <pc:sldMk cId="0" sldId="811"/>
            <ac:inkMk id="3" creationId="{3A369929-B77A-4FF7-A8B2-7CE8376FED9D}"/>
          </ac:inkMkLst>
        </pc:inkChg>
      </pc:sldChg>
      <pc:sldChg chg="addSp">
        <pc:chgData name="Mark Wyse" userId="bbbbf439873ed760" providerId="LiveId" clId="{21E04302-E8A7-4B9F-9275-F0DFF1195E26}" dt="2018-02-09T20:21:55.337" v="0"/>
        <pc:sldMkLst>
          <pc:docMk/>
          <pc:sldMk cId="0" sldId="826"/>
        </pc:sldMkLst>
        <pc:inkChg chg="add">
          <ac:chgData name="Mark Wyse" userId="bbbbf439873ed760" providerId="LiveId" clId="{21E04302-E8A7-4B9F-9275-F0DFF1195E26}" dt="2018-02-09T20:21:55.337" v="0"/>
          <ac:inkMkLst>
            <pc:docMk/>
            <pc:sldMk cId="0" sldId="826"/>
            <ac:inkMk id="2" creationId="{01296E3A-270D-42AD-8DF0-A1A2A48C0DEB}"/>
          </ac:inkMkLst>
        </pc:inkChg>
      </pc:sldChg>
      <pc:sldChg chg="addSp">
        <pc:chgData name="Mark Wyse" userId="bbbbf439873ed760" providerId="LiveId" clId="{21E04302-E8A7-4B9F-9275-F0DFF1195E26}" dt="2018-02-09T20:21:55.337" v="0"/>
        <pc:sldMkLst>
          <pc:docMk/>
          <pc:sldMk cId="1258548583" sldId="830"/>
        </pc:sldMkLst>
        <pc:inkChg chg="add">
          <ac:chgData name="Mark Wyse" userId="bbbbf439873ed760" providerId="LiveId" clId="{21E04302-E8A7-4B9F-9275-F0DFF1195E26}" dt="2018-02-09T20:21:55.337" v="0"/>
          <ac:inkMkLst>
            <pc:docMk/>
            <pc:sldMk cId="1258548583" sldId="830"/>
            <ac:inkMk id="2" creationId="{72AA365A-B829-48BA-99CB-69F745C36DC5}"/>
          </ac:inkMkLst>
        </pc:inkChg>
      </pc:sldChg>
      <pc:sldChg chg="addSp">
        <pc:chgData name="Mark Wyse" userId="bbbbf439873ed760" providerId="LiveId" clId="{21E04302-E8A7-4B9F-9275-F0DFF1195E26}" dt="2018-02-09T20:21:55.337" v="0"/>
        <pc:sldMkLst>
          <pc:docMk/>
          <pc:sldMk cId="164770319" sldId="837"/>
        </pc:sldMkLst>
        <pc:inkChg chg="add">
          <ac:chgData name="Mark Wyse" userId="bbbbf439873ed760" providerId="LiveId" clId="{21E04302-E8A7-4B9F-9275-F0DFF1195E26}" dt="2018-02-09T20:21:55.337" v="0"/>
          <ac:inkMkLst>
            <pc:docMk/>
            <pc:sldMk cId="164770319" sldId="837"/>
            <ac:inkMk id="5" creationId="{765D5FEF-2D41-47D0-BF23-94733050BAB6}"/>
          </ac:inkMkLst>
        </pc:inkChg>
      </pc:sldChg>
      <pc:sldChg chg="addSp">
        <pc:chgData name="Mark Wyse" userId="bbbbf439873ed760" providerId="LiveId" clId="{21E04302-E8A7-4B9F-9275-F0DFF1195E26}" dt="2018-02-09T20:21:55.337" v="0"/>
        <pc:sldMkLst>
          <pc:docMk/>
          <pc:sldMk cId="2141859353" sldId="841"/>
        </pc:sldMkLst>
        <pc:inkChg chg="add">
          <ac:chgData name="Mark Wyse" userId="bbbbf439873ed760" providerId="LiveId" clId="{21E04302-E8A7-4B9F-9275-F0DFF1195E26}" dt="2018-02-09T20:21:55.337" v="0"/>
          <ac:inkMkLst>
            <pc:docMk/>
            <pc:sldMk cId="2141859353" sldId="841"/>
            <ac:inkMk id="2" creationId="{35C78289-5AEF-49AB-8A56-77E3EED90AF2}"/>
          </ac:inkMkLst>
        </pc:inkChg>
      </pc:sldChg>
      <pc:sldChg chg="addSp">
        <pc:chgData name="Mark Wyse" userId="bbbbf439873ed760" providerId="LiveId" clId="{21E04302-E8A7-4B9F-9275-F0DFF1195E26}" dt="2018-02-09T20:21:55.337" v="0"/>
        <pc:sldMkLst>
          <pc:docMk/>
          <pc:sldMk cId="1656605985" sldId="842"/>
        </pc:sldMkLst>
        <pc:inkChg chg="add">
          <ac:chgData name="Mark Wyse" userId="bbbbf439873ed760" providerId="LiveId" clId="{21E04302-E8A7-4B9F-9275-F0DFF1195E26}" dt="2018-02-09T20:21:55.337" v="0"/>
          <ac:inkMkLst>
            <pc:docMk/>
            <pc:sldMk cId="1656605985" sldId="842"/>
            <ac:inkMk id="3" creationId="{751A9B41-50E2-450E-99DD-B9AC7749675B}"/>
          </ac:inkMkLst>
        </pc:inkChg>
      </pc:sldChg>
      <pc:sldChg chg="addSp">
        <pc:chgData name="Mark Wyse" userId="bbbbf439873ed760" providerId="LiveId" clId="{21E04302-E8A7-4B9F-9275-F0DFF1195E26}" dt="2018-02-09T20:21:55.337" v="0"/>
        <pc:sldMkLst>
          <pc:docMk/>
          <pc:sldMk cId="2880560724" sldId="843"/>
        </pc:sldMkLst>
        <pc:inkChg chg="add">
          <ac:chgData name="Mark Wyse" userId="bbbbf439873ed760" providerId="LiveId" clId="{21E04302-E8A7-4B9F-9275-F0DFF1195E26}" dt="2018-02-09T20:21:55.337" v="0"/>
          <ac:inkMkLst>
            <pc:docMk/>
            <pc:sldMk cId="2880560724" sldId="843"/>
            <ac:inkMk id="3" creationId="{6195F1DD-AC08-406A-96C7-B37DF551C01A}"/>
          </ac:inkMkLst>
        </pc:inkChg>
      </pc:sldChg>
      <pc:sldChg chg="addSp">
        <pc:chgData name="Mark Wyse" userId="bbbbf439873ed760" providerId="LiveId" clId="{21E04302-E8A7-4B9F-9275-F0DFF1195E26}" dt="2018-02-09T20:21:55.337" v="0"/>
        <pc:sldMkLst>
          <pc:docMk/>
          <pc:sldMk cId="1993802940" sldId="844"/>
        </pc:sldMkLst>
        <pc:inkChg chg="add">
          <ac:chgData name="Mark Wyse" userId="bbbbf439873ed760" providerId="LiveId" clId="{21E04302-E8A7-4B9F-9275-F0DFF1195E26}" dt="2018-02-09T20:21:55.337" v="0"/>
          <ac:inkMkLst>
            <pc:docMk/>
            <pc:sldMk cId="1993802940" sldId="844"/>
            <ac:inkMk id="3" creationId="{B03ABC2C-A5A8-428A-AF2E-B8F23E2390DB}"/>
          </ac:inkMkLst>
        </pc:inkChg>
      </pc:sldChg>
      <pc:sldChg chg="addSp">
        <pc:chgData name="Mark Wyse" userId="bbbbf439873ed760" providerId="LiveId" clId="{21E04302-E8A7-4B9F-9275-F0DFF1195E26}" dt="2018-02-09T20:21:55.337" v="0"/>
        <pc:sldMkLst>
          <pc:docMk/>
          <pc:sldMk cId="2978697955" sldId="845"/>
        </pc:sldMkLst>
        <pc:inkChg chg="add">
          <ac:chgData name="Mark Wyse" userId="bbbbf439873ed760" providerId="LiveId" clId="{21E04302-E8A7-4B9F-9275-F0DFF1195E26}" dt="2018-02-09T20:21:55.337" v="0"/>
          <ac:inkMkLst>
            <pc:docMk/>
            <pc:sldMk cId="2978697955" sldId="845"/>
            <ac:inkMk id="2" creationId="{25D66C9C-0858-401D-AB7D-C03C32440EB2}"/>
          </ac:inkMkLst>
        </pc:inkChg>
      </pc:sldChg>
      <pc:sldChg chg="addSp">
        <pc:chgData name="Mark Wyse" userId="bbbbf439873ed760" providerId="LiveId" clId="{21E04302-E8A7-4B9F-9275-F0DFF1195E26}" dt="2018-02-09T20:21:55.337" v="0"/>
        <pc:sldMkLst>
          <pc:docMk/>
          <pc:sldMk cId="4066049880" sldId="846"/>
        </pc:sldMkLst>
        <pc:inkChg chg="add">
          <ac:chgData name="Mark Wyse" userId="bbbbf439873ed760" providerId="LiveId" clId="{21E04302-E8A7-4B9F-9275-F0DFF1195E26}" dt="2018-02-09T20:21:55.337" v="0"/>
          <ac:inkMkLst>
            <pc:docMk/>
            <pc:sldMk cId="4066049880" sldId="846"/>
            <ac:inkMk id="2" creationId="{787105E4-F9F0-44C0-9926-148EF4876AC1}"/>
          </ac:inkMkLst>
        </pc:inkChg>
      </pc:sldChg>
      <pc:sldChg chg="addSp">
        <pc:chgData name="Mark Wyse" userId="bbbbf439873ed760" providerId="LiveId" clId="{21E04302-E8A7-4B9F-9275-F0DFF1195E26}" dt="2018-02-09T20:21:55.337" v="0"/>
        <pc:sldMkLst>
          <pc:docMk/>
          <pc:sldMk cId="3279026305" sldId="849"/>
        </pc:sldMkLst>
        <pc:inkChg chg="add">
          <ac:chgData name="Mark Wyse" userId="bbbbf439873ed760" providerId="LiveId" clId="{21E04302-E8A7-4B9F-9275-F0DFF1195E26}" dt="2018-02-09T20:21:55.337" v="0"/>
          <ac:inkMkLst>
            <pc:docMk/>
            <pc:sldMk cId="3279026305" sldId="849"/>
            <ac:inkMk id="2" creationId="{68B5BEAE-3DB9-4504-A363-E2DD22A1D4A1}"/>
          </ac:inkMkLst>
        </pc:inkChg>
      </pc:sldChg>
      <pc:sldChg chg="addSp">
        <pc:chgData name="Mark Wyse" userId="bbbbf439873ed760" providerId="LiveId" clId="{21E04302-E8A7-4B9F-9275-F0DFF1195E26}" dt="2018-02-09T20:21:55.337" v="0"/>
        <pc:sldMkLst>
          <pc:docMk/>
          <pc:sldMk cId="3374480318" sldId="851"/>
        </pc:sldMkLst>
        <pc:inkChg chg="add">
          <ac:chgData name="Mark Wyse" userId="bbbbf439873ed760" providerId="LiveId" clId="{21E04302-E8A7-4B9F-9275-F0DFF1195E26}" dt="2018-02-09T20:21:55.337" v="0"/>
          <ac:inkMkLst>
            <pc:docMk/>
            <pc:sldMk cId="3374480318" sldId="851"/>
            <ac:inkMk id="3" creationId="{1946A745-6940-4557-A08B-A5956B4E6717}"/>
          </ac:inkMkLst>
        </pc:inkChg>
      </pc:sldChg>
      <pc:sldChg chg="addSp">
        <pc:chgData name="Mark Wyse" userId="bbbbf439873ed760" providerId="LiveId" clId="{21E04302-E8A7-4B9F-9275-F0DFF1195E26}" dt="2018-02-09T20:21:55.337" v="0"/>
        <pc:sldMkLst>
          <pc:docMk/>
          <pc:sldMk cId="2457554185" sldId="858"/>
        </pc:sldMkLst>
        <pc:inkChg chg="add">
          <ac:chgData name="Mark Wyse" userId="bbbbf439873ed760" providerId="LiveId" clId="{21E04302-E8A7-4B9F-9275-F0DFF1195E26}" dt="2018-02-09T20:21:55.337" v="0"/>
          <ac:inkMkLst>
            <pc:docMk/>
            <pc:sldMk cId="2457554185" sldId="858"/>
            <ac:inkMk id="2" creationId="{1EF6D490-BEC0-46A6-9BD9-56E909B84F5C}"/>
          </ac:inkMkLst>
        </pc:inkChg>
      </pc:sldChg>
      <pc:sldChg chg="addSp">
        <pc:chgData name="Mark Wyse" userId="bbbbf439873ed760" providerId="LiveId" clId="{21E04302-E8A7-4B9F-9275-F0DFF1195E26}" dt="2018-02-09T20:21:55.337" v="0"/>
        <pc:sldMkLst>
          <pc:docMk/>
          <pc:sldMk cId="3300594952" sldId="860"/>
        </pc:sldMkLst>
        <pc:inkChg chg="add">
          <ac:chgData name="Mark Wyse" userId="bbbbf439873ed760" providerId="LiveId" clId="{21E04302-E8A7-4B9F-9275-F0DFF1195E26}" dt="2018-02-09T20:21:55.337" v="0"/>
          <ac:inkMkLst>
            <pc:docMk/>
            <pc:sldMk cId="3300594952" sldId="860"/>
            <ac:inkMk id="3" creationId="{A0F02F99-6DBC-47DB-A970-3366483C90B4}"/>
          </ac:inkMkLst>
        </pc:inkChg>
      </pc:sldChg>
      <pc:sldChg chg="addSp">
        <pc:chgData name="Mark Wyse" userId="bbbbf439873ed760" providerId="LiveId" clId="{21E04302-E8A7-4B9F-9275-F0DFF1195E26}" dt="2018-02-09T20:21:55.337" v="0"/>
        <pc:sldMkLst>
          <pc:docMk/>
          <pc:sldMk cId="895788558" sldId="861"/>
        </pc:sldMkLst>
        <pc:inkChg chg="add">
          <ac:chgData name="Mark Wyse" userId="bbbbf439873ed760" providerId="LiveId" clId="{21E04302-E8A7-4B9F-9275-F0DFF1195E26}" dt="2018-02-09T20:21:55.337" v="0"/>
          <ac:inkMkLst>
            <pc:docMk/>
            <pc:sldMk cId="895788558" sldId="861"/>
            <ac:inkMk id="3" creationId="{43A83493-A512-424C-95C9-BD725C5817B9}"/>
          </ac:inkMkLst>
        </pc:inkChg>
      </pc:sldChg>
      <pc:sldChg chg="addSp">
        <pc:chgData name="Mark Wyse" userId="bbbbf439873ed760" providerId="LiveId" clId="{21E04302-E8A7-4B9F-9275-F0DFF1195E26}" dt="2018-02-09T20:21:55.337" v="0"/>
        <pc:sldMkLst>
          <pc:docMk/>
          <pc:sldMk cId="3173495263" sldId="864"/>
        </pc:sldMkLst>
        <pc:inkChg chg="add">
          <ac:chgData name="Mark Wyse" userId="bbbbf439873ed760" providerId="LiveId" clId="{21E04302-E8A7-4B9F-9275-F0DFF1195E26}" dt="2018-02-09T20:21:55.337" v="0"/>
          <ac:inkMkLst>
            <pc:docMk/>
            <pc:sldMk cId="3173495263" sldId="864"/>
            <ac:inkMk id="2" creationId="{2ACDA97F-E266-4D2F-AB2D-13F6D850A181}"/>
          </ac:inkMkLst>
        </pc:inkChg>
      </pc:sldChg>
      <pc:sldChg chg="addSp">
        <pc:chgData name="Mark Wyse" userId="bbbbf439873ed760" providerId="LiveId" clId="{21E04302-E8A7-4B9F-9275-F0DFF1195E26}" dt="2018-02-09T20:21:55.337" v="0"/>
        <pc:sldMkLst>
          <pc:docMk/>
          <pc:sldMk cId="1597123698" sldId="866"/>
        </pc:sldMkLst>
        <pc:inkChg chg="add">
          <ac:chgData name="Mark Wyse" userId="bbbbf439873ed760" providerId="LiveId" clId="{21E04302-E8A7-4B9F-9275-F0DFF1195E26}" dt="2018-02-09T20:21:55.337" v="0"/>
          <ac:inkMkLst>
            <pc:docMk/>
            <pc:sldMk cId="1597123698" sldId="866"/>
            <ac:inkMk id="3" creationId="{F4FF768B-CEA3-45FE-ACF0-6DAE1698E7EF}"/>
          </ac:inkMkLst>
        </pc:inkChg>
      </pc:sldChg>
      <pc:sldChg chg="addSp">
        <pc:chgData name="Mark Wyse" userId="bbbbf439873ed760" providerId="LiveId" clId="{21E04302-E8A7-4B9F-9275-F0DFF1195E26}" dt="2018-02-09T20:21:55.337" v="0"/>
        <pc:sldMkLst>
          <pc:docMk/>
          <pc:sldMk cId="1797753166" sldId="867"/>
        </pc:sldMkLst>
        <pc:inkChg chg="add">
          <ac:chgData name="Mark Wyse" userId="bbbbf439873ed760" providerId="LiveId" clId="{21E04302-E8A7-4B9F-9275-F0DFF1195E26}" dt="2018-02-09T20:21:55.337" v="0"/>
          <ac:inkMkLst>
            <pc:docMk/>
            <pc:sldMk cId="1797753166" sldId="867"/>
            <ac:inkMk id="3" creationId="{EAF618C9-ED6C-4DDA-834F-71732969B48F}"/>
          </ac:inkMkLst>
        </pc:inkChg>
      </pc:sldChg>
      <pc:sldChg chg="addSp">
        <pc:chgData name="Mark Wyse" userId="bbbbf439873ed760" providerId="LiveId" clId="{21E04302-E8A7-4B9F-9275-F0DFF1195E26}" dt="2018-02-09T20:21:55.337" v="0"/>
        <pc:sldMkLst>
          <pc:docMk/>
          <pc:sldMk cId="2919348444" sldId="881"/>
        </pc:sldMkLst>
        <pc:inkChg chg="add">
          <ac:chgData name="Mark Wyse" userId="bbbbf439873ed760" providerId="LiveId" clId="{21E04302-E8A7-4B9F-9275-F0DFF1195E26}" dt="2018-02-09T20:21:55.337" v="0"/>
          <ac:inkMkLst>
            <pc:docMk/>
            <pc:sldMk cId="2919348444" sldId="881"/>
            <ac:inkMk id="3" creationId="{EFEBACA6-DEC1-4361-A4D8-5C7376FA2F3D}"/>
          </ac:inkMkLst>
        </pc:inkChg>
      </pc:sldChg>
      <pc:sldChg chg="addSp">
        <pc:chgData name="Mark Wyse" userId="bbbbf439873ed760" providerId="LiveId" clId="{21E04302-E8A7-4B9F-9275-F0DFF1195E26}" dt="2018-02-09T20:21:55.337" v="0"/>
        <pc:sldMkLst>
          <pc:docMk/>
          <pc:sldMk cId="1432563109" sldId="883"/>
        </pc:sldMkLst>
        <pc:inkChg chg="add">
          <ac:chgData name="Mark Wyse" userId="bbbbf439873ed760" providerId="LiveId" clId="{21E04302-E8A7-4B9F-9275-F0DFF1195E26}" dt="2018-02-09T20:21:55.337" v="0"/>
          <ac:inkMkLst>
            <pc:docMk/>
            <pc:sldMk cId="1432563109" sldId="883"/>
            <ac:inkMk id="9" creationId="{FAB0BFD3-D182-4E64-8743-86E9D4105C5B}"/>
          </ac:inkMkLst>
        </pc:inkChg>
      </pc:sldChg>
    </pc:docChg>
  </pc:docChgLst>
  <pc:docChgLst>
    <pc:chgData name="Mark Wyse" userId="bbbbf439873ed760" providerId="LiveId" clId="{E841865C-14E3-4F6F-94AE-28A689004107}"/>
    <pc:docChg chg="modSld">
      <pc:chgData name="Mark Wyse" userId="bbbbf439873ed760" providerId="LiveId" clId="{E841865C-14E3-4F6F-94AE-28A689004107}" dt="2018-02-16T02:13:18.508" v="4" actId="20577"/>
      <pc:docMkLst>
        <pc:docMk/>
      </pc:docMkLst>
      <pc:sldChg chg="modSp">
        <pc:chgData name="Mark Wyse" userId="bbbbf439873ed760" providerId="LiveId" clId="{E841865C-14E3-4F6F-94AE-28A689004107}" dt="2018-02-16T02:13:18.508" v="4" actId="20577"/>
        <pc:sldMkLst>
          <pc:docMk/>
          <pc:sldMk cId="3173495263" sldId="864"/>
        </pc:sldMkLst>
        <pc:spChg chg="mod">
          <ac:chgData name="Mark Wyse" userId="bbbbf439873ed760" providerId="LiveId" clId="{E841865C-14E3-4F6F-94AE-28A689004107}" dt="2018-02-16T02:13:18.508" v="4" actId="20577"/>
          <ac:spMkLst>
            <pc:docMk/>
            <pc:sldMk cId="3173495263" sldId="864"/>
            <ac:spMk id="62468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05095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2-09T19:31:18.64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7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T" name="resolution" value="1" units="1/dev"/>
        </inkml:channelProperties>
      </inkml:inkSource>
      <inkml:timestamp xml:id="ts1" timeString="2018-02-09T19:31:52.381"/>
    </inkml:context>
  </inkml:definitions>
  <inkml:trace contextRef="#ctx0" brushRef="#br0">21627 7204 140 0,'23'-7'80'0,"-1"-1"-32"16,-22 4 0-16,4-4-24 16,1 4 4-16,-1-4 8 15,1 0 0-15,-10-4-28 0,5 4 4 16,-17-4-4-16,3 4 0 16,-13-4-8-16,5 4 0 15,-18-4 0-15,4 0 4 16,-9-4 4-16,5 4 0 15,-27-4-4-15,8 0 4 16,-30 8-4-16,13 1 0 16,-27 7-4-16,18 0 4 15,-27 4-8-15,22-1 0 16,-21 17 0-16,17-4 0 16,-9 16 0-16,22-4 4 0,-4 32-4 15,18-9 4-15,-9 29 0 16,18-20 4-16,-1 15-8 15,10-7 4-15,22 8 4 16,5-17 4-16,31 17 0 16,0-12 4-16,53 11-12 15,-12-11 0-15,57 8 0 16,-13-21 4-16,63-3 0 16,-27-12 0-16,40-20-4 15,-36-4 4-15,49-32-4 16,-44 4 0-16,45-20 24 15,-41 8 4-15,18-28-20 16,-36 9 4-16,10-21-4 16,-32 16 0-16,-14-39 0 15,-17 11 4-15,-41-11-8 16,-4 11 0-16,-76-7-4 0,8 15 4 16,-93-12-16-16,27 21 0 15,-77-1-88-15,41 12 4 16,-41 28-80-16,46 0 0 15</inkml:trace>
  <inkml:trace contextRef="#ctx0" brushRef="#br0" timeOffset="9457.8715">7551 16342 4 0,'22'-20'4'0</inkml:trace>
  <inkml:trace contextRef="#ctx0" brushRef="#br0" timeOffset="10176.6647">7658 16310 80 0,'18'0'44'0,"23"4"-12"0,-37-4 4 16,14 0-16-16,4 0 4 15,10-4-24-15,12 0 0 16,6 0 12-16,12 0 4 16,14 0-16-16,14 8 4 15,31 0 4 1,-9-4 0-16,-5 0-4 16,-13 0 4-16,-9 0-12 15,0 0 4-15,0 0 0 16,-9 0 0-16,-9 0 0 15,-4 0 4-15,-14 0 0 16,1 4 4-16,-19-4 4 16,-9 0 0-16,-8 0-12 15,-5 0 0-15,-18 4 4 16,-9 0 0-16,-9-4-20 16,-18 4 0-1,-76 0 8 1,-13 0 4-16,-14 0 0 15,5 0 0-15,-5 0 4 16,5-4 4-16,4 0-4 16,5 0 0-16,18 0 0 0,8 0 4 15,14 0-8-15,18 0 0 16,14 0 8-16,12 0 4 16,24 4 0-16,17 0 4 15,13 0 4-15,27-4 0 16,23 4-16-16,13-4 0 15,23 0 4-15,13-4 0 16,13 0-8-16,5 4 0 16,9-4 12-16,-1 4 4 15,1-4-4-15,-9 4 0 16,4-4-8-16,-4 4 4 0,-13 0 20 16,-14 0 0-16,-14 0-28 15,-13 0 4-15,-13 0 8 16,-14 0 4-16,-8 0-8 15,-14 0 4-15,-5 0-4 16,-4-4 4-16,-5 4-12 16,-4 0 4-16,-4 0 0 15,-5-4 0-15,-4 4 4 16,-10-4 0-16,1 0-8 16,-5 4 4-16,-9-4 0 15,-4 4 4-15,-9-4 0 16,-5 0 0-16,5 4-4 15,0 0 0-15,8 0-28 16,5 4 0-16,5 0-148 16,4 12 0-16</inkml:trace>
  <inkml:trace contextRef="#ctx0" brushRef="#br0" timeOffset="27466.0761">19022 6723 184 0,'-22'-16'100'0,"22"0"-88"0,0 16 0 15,4-4 8-15,1 0 4 16,13 0-8-16,0 0 0 0,22 4 12 15,-4 0 4-15,35 0-28 16,-17 0 0-16,18 4-36 16,-14-4 4-16,9-4-12 15,-9 0 0-15,0 0-32 16,-8 0 4-16,-6-4-16 16,-8 4 4-16</inkml:trace>
  <inkml:trace contextRef="#ctx0" brushRef="#br0" timeOffset="27778.5953">19716 6512 184 0,'-22'-20'100'0,"-1"4"-64"16,19 12 0-16,-5 0-16 15,0 0 0-15,-4 0 4 16,-1 4 0-16,5 4-16 16,0-4 4-16,14 8-12 15,-1 0 4-15,23 8-8 0,-5-4 4 16,19 0 4-16,-6 0 0 15,19 0-4-15,-5-4 0 16,-8 8 4-16,-5-8 4 16,-19 8 8-16,-3 0 0 15,-23 7-4-15,0-3 4 16,-22 8-12-16,4-4 4 16,-14 0 0-16,1-4 4 15,9 0-48-15,4-4 4 16,5 4-40-16,4-9 4 15,13 5-100-15,1-4 0 0,8 8 156 16,1-4 0-16</inkml:trace>
  <inkml:trace contextRef="#ctx0" brushRef="#br0" timeOffset="33060.7072">16950 11304 176 0,'0'-36'100'0,"-9"12"-52"0,5 20 4 16,-5-4-16-16,0 0 0 16,-9-4-24-16,4 4 4 0,-8 0-16 15,0-4 4-15,-10 8-8 16,5 4 4-16,-4 4-4 15,4 4 0-15,0 0 0 16,10 0 4-16,12 12-4 16,1-4 0-16,13 8 4 15,-5-4 4-15,18 3 0 16,1-3 0-16,8 16-4 16,-4-8 0-16,0 12 4 15,-5-8 0-15,-4 3-8 16,-5-3 4-16,-13 4 0 15,0-4 4-15,-17 4 0 16,3-4 0-16,-13-8-4 16,5-5 0-16,0-11-4 15,-1-4 0-15,10-12 4 16,4 0 0-16,9-7 16 16,0 3 4-16,9-16-12 0,0 0 0 15,13-8 0-15,-4 4 0 16,13-16-4-16,-4 9 0 15,0-9-36-15,-5 4 0 16,-8 8-56-16,-1 4 0 16,-13 13-64-16,0 3 0 15</inkml:trace>
  <inkml:trace contextRef="#ctx0" brushRef="#br0" timeOffset="33341.9793">16843 11889 272 0,'0'0'148'0,"4"15"-100"16,-4-15 0-16,9 12-4 15,-4 0 0-15,8 20-36 16,-4-4 4-16,0 16-8 16,0-8 0-16,-5 3-56 15,1-3 4-15,-1 0-108 16,1-8 0-16,-1-16 52 0,1 0 0 16</inkml:trace>
  <inkml:trace contextRef="#ctx1" brushRef="#br0">20128 17639 0,'0'0'16</inkml:trace>
  <inkml:trace contextRef="#ctx0" brushRef="#br0" timeOffset="34076.4088">12720 11793 184 0,'0'-4'104'0,"14"0"-68"16,-14 4 4-16,0 4-8 15,0 0 4-15,0 12-8 16,0-4 0-16,4 16-8 15,1-4 4-15,-1 31-24 16,1-11 0-16,-1 4-4 16,1-8 0-16,-1-1-96 15,-4-3 4-15,0-24-64 16,0 0 0-16</inkml:trace>
  <inkml:trace contextRef="#ctx0" brushRef="#br0" timeOffset="34435.805">12609 11029 276 0,'-9'-4'152'0,"-9"16"-116"0,13-12 0 0,-4 8-28 16,-4 0 4-16,8 4-16 15,5 0 4-15,0 8-4 16,0-5 4-16,0 13 0 16,0-4 4-16,5 8 0 15,4-8 0-15,0 0 0 16,-5-4 0-16,14-12-44 15,0-4 4-15,9-16-40 16,-5 4 4-16,10-8-72 16,-6 4 0-16,6-4 136 15,-5 4 4-15</inkml:trace>
  <inkml:trace contextRef="#ctx0" brushRef="#br0" timeOffset="34623.3175">12926 11081 212 0,'-9'-4'116'0,"0"-8"-68"0,9 12 4 16,-9-4-24-16,9 4 0 15,-4 0-20-15,0 0 4 16,-1 12-8-16,1-4 0 16,-1 16 4-16,1-5 4 15,-5 33-8-15,4-8 0 16,-8 8-4-16,4-9 0 16,4 9-60-16,1-8 0 15,13-12-140-15,-5-8 4 16,-4-24 188-16,0 0 0 15</inkml:trace>
  <inkml:trace contextRef="#ctx0" brushRef="#br0" timeOffset="35373.3716">8612 11829 236 0,'-14'-8'128'0,"10"24"-104"0,4-16 0 16,4 20 0-16,-4-4 0 16,5 35-4-16,-1-11 4 15,-4 24-20-15,0-12 0 16,0 11-4-16,0-15 4 16,-4-8-92-16,-1-4 4 15,1-32-84-15,-1 0 0 16</inkml:trace>
  <inkml:trace contextRef="#ctx0" brushRef="#br0" timeOffset="35701.5208">8473 11021 288 0,'-9'-4'160'16,"-27"8"-132"-16,27-4 0 0,-9 4-28 16,5 0 4-16,-1 16 0 15,1-4 0-15,4 16-12 16,0-5 0-16,18 17 4 16,0 0 0-16,18-8 0 15,0-8 4-15,13-8 4 16,-4-5 4-16,9-22-4 15,-10 3 4-15,-3-20 0 0,-5 4 0 16,-18-12 12 0,0 4 4-16,-36-8-20 0,4 8 4 15,-39 12-28 1,8 5 0-16,-9 3-176 0,10 4 4 16</inkml:trace>
  <inkml:trace contextRef="#ctx0" brushRef="#br0" timeOffset="65758.3239">23932 3838 184 0,'-4'0'100'0,"-1"20"-72"16,1-16 0-16,-1 0-8 15,-4 4 4-15,5-1-24 16,4 1 4-16,4-4-4 0,5 0 0 16,9-4 0-16,5 4 4 15,8 0 8-15,0 8 4 16,1 4-12-16,-6 8 0 16,-3 4 0-16,-1 16 0 15,-4 3-4-15,-4 5 4 16,-5 0-8-16,4 4 0 15,0 7 0-15,-4 5 4 16,5 8 8-16,-1-9 4 16,1 33-8-16,-1-17 0 15,-4 33 0-15,-13-5 0 0,4 13-4 16,0-29 0-16,0 32-4 16,0-27 4-16,8 31 0 15,1-15 0-15,0 7 4 16,-4-27 0-16,4 23-8 15,0-28 4-15,-5 37 0 16,1-29 0-16,-5 25 0 16,0-29 0-16,-9 29 8 15,0-29 0-15,0 12-4 16,0-23 0-16,0 12 0 16,4-17 0-16,1 1-12 15,0-17 0-15,-10 17 0 16,5-16 4-16,-18 3 4 15,5-11 4-15,-27 20 8 16,8-21 4-16,-17 9 8 0,9-8 0 16,-23-4-20-16,19-13 0 15,-14 1 8-15,13-8 0 16,-13-4-76-16,8 0 4 16,6-8-96-16,8-5 4 15,23-11 80-15,-1-4 4 16</inkml:trace>
  <inkml:trace contextRef="#ctx0" brushRef="#br0" timeOffset="66727.1415">23592 8466 192 0,'-18'0'108'0,"14"0"-76"0,4 0 4 0,0 4-16 16,0 0 4-16,4 12-8 15,1 0 0-15,4 20-4 16,0-9 0-16,0 17-4 16,-1-4 0-16,1-4-12 15,5-4 0-15,-5-4-84 16,-5-5 4-16,10-23-64 16,-5 0 0-16</inkml:trace>
  <inkml:trace contextRef="#ctx0" brushRef="#br0" timeOffset="67055.2907">23847 8454 288 0,'0'-12'156'0,"9"-8"-140"16,-9 20 4-16,5-8-24 0,-1-4 4 16,14 4 0-16,-5 0 4 15,10 0-4-15,-1 4 0 16,1 12 8-16,-1 0 4 15,-9 4-12-15,1 4 4 16,-10 0 0-16,1 0 0 16,-10 8-8-16,1-4 4 15,-5 12-8-15,4-4 0 16,5-1 8-16,0-3 0 16,9-8 4-16,0 0 0 0,14-8-8 15,-5-4 4-15,17-8 4 16,-8-4 0-16,9 0-48 15,-5 0 0-15,-4 0-140 16,-4 0 4-16,-5 8 156 16,-5 0 4-16</inkml:trace>
  <inkml:trace contextRef="#ctx0" brushRef="#br0" timeOffset="67492.8212">24460 8040 244 0,'-13'-16'136'0,"9"12"-100"0,4 4 4 16,0 4-28-16,0 0 4 16,4 16-4-16,0-4 4 15,10 28-12-15,-5-8 4 0,4 15-8 16,1-11 4-16,-5 0 0 15,0-8 4-15,-5-4-8 16,1-4 4-16,-1-5-8 16,0-3 0-16,1-4 0 15,-5 4 0-15,4-12-28 16,1 0 4-16,8-12-88 16,-4 0 4-16,-4-8-8 15,-1 8 4-15</inkml:trace>
  <inkml:trace contextRef="#ctx0" brushRef="#br0" timeOffset="68024.107">24519 8048 200 0,'-14'-12'108'0,"23"-16"-72"0,-9 24 0 16,9-8-28-16,0 1 4 16,9-5-12-16,-5-4 0 15,10 4 16-15,4 0 0 16,-1 4-8-16,-3 8 0 16,4 0-4-16,-9 0 0 15,-1 8-4-15,-3 0 0 0,-5 4 8 16,0 0 0-16,-9 8-8 15,0 0 0-15,-5 8 0 16,1-9 0-16,-5 5 8 16,4-4 4-16,1-4-20 15,-1 0 4-15,5 0 4 16,0-4 0-16,5-4 0 16,-1 0 4-16,10 0-4 15,-5 0 0-15,9 4 0 16,-5-4 4-16,5 8-4 15,-5 0 0-15,1 8 4 16,-5-4 0-16,-5 8-4 16,1-1 4-16,-10 5 20 15,1-4 0 1,-27 12 12-16,4-4 4 16,0-4-48-16,4-8 4 15,1-5-60-15,4 1 4 16,9-12-112-16,0 0 4 15,-4-16 100-15,8 4 4 16</inkml:trace>
  <inkml:trace contextRef="#ctx0" brushRef="#br0" timeOffset="74484.5496">13119 14690 140 0,'4'-12'80'0,"19"24"-52"0,-19-8 0 15,5-4-20-15,9 0 4 16,9 0-8-16,4 4 0 15,9-4-8-15,5 0 4 16,0 0 4-16,0 0 0 16,-1-4-4-16,1 0 0 15,0 0-16-15,-5-4 0 16,5 4-80-16,-14-4 4 0,-4 8 52 16,-9 0 4-16</inkml:trace>
  <inkml:trace contextRef="#ctx0" brushRef="#br0" timeOffset="74781.4471">13768 14491 140 0,'-9'-4'80'0,"9"-4"-56"16,0 8 4-16,-5-8-16 15,5 8 0-15,5 4-8 16,4 0 4-1,22 8 4 1,0 0 4-16,1 0-20 16,-1 0 4-16,-4 4 0 0,0 4 0 15,-14 0 0 1,-8 4 4-16,-10-1 0 0,-17 1 0 16,-5 4 12-16,-4 0 4 15,-10-4-16-15,1 0 4 16,-5-4-16-16,1-4 0 15,3-4-172-15,6 3 0 16,3 1 176-16,-4 0 4 16</inkml:trace>
  <inkml:trace contextRef="#ctx0" brushRef="#br0" timeOffset="107779.9048">15205 18184 124 0,'13'-16'72'0,"5"-4"-28"0,-14 16 0 16,1 1-32-16,4-5 0 15,9 0 0-15,0 0 0 0,4 4-12 16,9 0 0-16,-4 0 0 16,-5 4 4-16,5 0-4 15,-13 8 4-15,-14 4-4 16,-5 7 4-16,-8-3 0 15,-5 4 0-15,0 0-4 16,-4 0 0-16,-1 0 0 16,1-4 0-16,4 0 0 15,5-4 0-15,4 0 0 16,4-4 0-16,5 0 0 16,0 0 0-16,5-8 0 15,4 8 0-15,4 0 0 16,0-1 0-16,10 5 0 15,-10 4 0-15,1 0 0 16,-5 0 0-16,-5 4 4 16,-8 4 0-16,-5 0 32 0,-5 4 0 15,-13 0-12-15,5-1 0 16,-5-3-16-16,5-4 4 16,4-16-12-16,-4-4 0 15,4-12-68-15,4-4 4 16,5 4-16-16,5 0 4 15,4 12-24-15,4-4 0 16</inkml:trace>
  <inkml:trace contextRef="#ctx0" brushRef="#br0" timeOffset="108186.1831">15733 18057 132 0,'-5'-8'72'0,"-8"8"-36"15,13 0 0-15,0 4-16 0,0 4 4 16,4 4-4-16,1 4 4 16,4 4-16-16,0 4 4 15,0-5-8-15,0 5 4 16,-1-4 0-16,-3 0 4 15,-1 0-48-15,1-8 0 16,-5 4-36-16,-5-8 4 16,-4 4-32-16,5-12 4 15</inkml:trace>
  <inkml:trace contextRef="#ctx0" brushRef="#br0" timeOffset="108639.3436">15607 18208 244 0,'-13'4'132'0,"13"8"-104"0,4-12 4 0,5 0-24 16,9-4 0-16,9 0-52 16,9-4 0-16,4-4-4 15,0-4 0-15,1 0 8 16,-1 0 4-16,-9 5 20 16,-4-5 4-16,-9 8 52 15,-4 4 0-15,-6 0 0 16,-3 0 4-16,-5 4-24 15,0 0 0-15,-5 4-16 16,-3 4 4-16,-6 4-8 16,1 7 4-16,-5-3-8 15,-5 4 4-15,1 0-12 16,4 4 0-16,0-8-8 0,5 0 0 16,-5-8-20-16,4-4 4 15,1-8 8-15,4-4 4 16,0-4 44-16,0-4 4 15,0-4 24-15,0 0 4 16,5 0 4-16,-1 4 0 16,5 5-24-16,0 3 0 15,5 0-12-15,-1 8 0 16,10 8-4-16,4 0 0 16,0-1-60-16,4 5 4 0,0 8-84 15,5 0 0-15,0 16 4 16,4-8 0-16</inkml:trace>
  <inkml:trace contextRef="#ctx0" brushRef="#br0" timeOffset="108826.8554">16176 18308 212 0,'-5'8'120'16,"10"27"-76"-16,-5-19 0 0,0 4-36 15,0 4 4-15,0 4-8 16,0 0 4-16,0 8-4 16,0-5 4-16,0-3-80 15,0-4 0-15,0 0-84 0,0-4 0 16</inkml:trace>
  <inkml:trace contextRef="#ctx0" brushRef="#br0" timeOffset="108983.1144">16229 18244 260 0,'-8'-16'140'0,"8"0"-112"0,0 12 0 15,4 4-80-15,5 0 4 16,0 4-128-16,9 4 4 16</inkml:trace>
  <inkml:trace contextRef="#ctx0" brushRef="#br0" timeOffset="109295.6355">16489 18379 280 0,'5'4'156'0,"-5"24"-132"0,0-24 4 0,4 4-28 16,0 0 4-16,1 8-4 16,-1-4 0-16,1 4 4 15,-5 0 4-15,0-4-8 16,0-4 4-16,0-4-4 15,4-8 4-15,1-8-4 16,8-8 0-16,-4-4-4 16,5 4 0-16,-1 0 0 15,5 0 0-15,-5 8 0 16,-4 4 4-16,0 8-4 16,0 12 4-16,-4 4 0 0,4 4 4 15,-9 0-44-15,4 4 4 16,1-4-52-16,4-4 0 15,0 0-28-15,8-1 0 16</inkml:trace>
  <inkml:trace contextRef="#ctx0" brushRef="#br0" timeOffset="109561.2829">16941 18403 228 0,'9'-48'128'0,"-13"13"-88"0,4 35 0 15,-9-4-32-15,0 4 4 0,-5 4-12 16,-4 15 0-16,0 5-4 15,1 0 0-15,-1 4 4 16,4 0 0-16,5 0-4 16,5-4 4-16,4 0 0 15,4-9 4-15,5-3-4 16,0-8 4-16,5-4 0 16,-5-8 0-16,-1-7 0 15,-3-17 0-15,-5-4 0 16,-5-4 0-16,-3-8 0 15,-6-11 0-15,5 7-12 16,0 8 4-16,0 8-80 16,5 8 0-16,4 9-68 15,4 11 4-15</inkml:trace>
  <inkml:trace contextRef="#ctx0" brushRef="#br0" timeOffset="109858.1748">17120 18427 264 0,'0'0'148'0,"-18"12"-112"0,23-20 4 31,8-4-60-31,5 0 4 16,-5 0 12-16,1 0 0 16,-5 0 4-16,-5-4 0 15,-4 0 4-15,0-3 0 0,-4 3-8 16,-1-4 0-16,-8 12 16 15,0 4 4-15,-5 8-8 16,-5 12 4-16,5 12-12 16,5 15 4-16,8-7-4 15,5 0 4-15,14-4-40 16,4-8 0-16,9-4-84 16,4 0 4-16,5-13 24 15,0-7 4-15</inkml:trace>
  <inkml:trace contextRef="#ctx0" brushRef="#br0" timeOffset="110076.9394">17702 18220 236 0,'-27'-8'132'0,"-9"16"-76"16,32-8 4-16,-10 4-60 16,5 0 0-16,-4 12 0 0,4-4 0 15,-9 24 0-15,0 8 0 16,0-5-20-1,-4 1 0-15,0 0-20 0,-1-4 0 16,5-8-4-16,0-5 4 16,5-3-72-16,4-16 4 15,-4-4 84-15,13 0 0 16</inkml:trace>
  <inkml:trace contextRef="#ctx0" brushRef="#br0" timeOffset="110233.1996">17353 18320 272 0,'-9'-12'152'0,"-18"12"-104"0,23 0 0 0,-1 0-16 15,5 8 4-15,9 12-20 16,9-1 4-16,4 9-20 16,10-8 4-16,8 0-40 15,-4 0 0-15,0 4-60 16,-1-4 4-16,-3 0-64 16,-5 15 0-16,-10 1 132 15,15 4 0-15</inkml:trace>
  <inkml:trace contextRef="#ctx0" brushRef="#br0" timeOffset="110998.8832">17912 17965 216 0,'18'-12'120'0,"-9"8"-96"0,-9 8 4 16,0 4-16-16,0 4 4 0,0 8-28 16,0 8 4-16,0 4 20 15,0 4 0-15,0-4-40 16,0 3 4-16,0-3-40 16,0-8 4-16,0-4-36 15,0-8 4-15,-4-8 68 16,-5 4 0-16</inkml:trace>
  <inkml:trace contextRef="#ctx0" brushRef="#br0" timeOffset="111311.4005">17733 18148 152 0,'-18'-15'84'0,"14"7"-44"0,4 8 4 0,4 0-36 16,1-4 0-16,8 0-16 16,14 0 4-16,5 0-24 15,-1 0 0-15,0 0 8 16,0 0 4-16,1 0 16 0,-5 4 0 15,-5-4 0-15,0 0 0 16,1 0 24-16,-5 4 4 16,0 0-16-16,-5 0 0 15,-4 4 0-15,-5 4 4 16,-8 4-16-16,-9 4 4 16,-5 4-4-16,-9-1 4 15,-9-3-8-15,0 0 4 16,5 0-52-16,0-4 4 15,4-8-44-15,4-4 0 0,1-4 68 16,9-4 0 0</inkml:trace>
  <inkml:trace contextRef="#ctx0" brushRef="#br0" timeOffset="111436.4086">17742 18053 192 0,'5'-8'108'0,"-5"16"-48"0,0-8 0 0,9 4-16 15,0 0 0-15,9 4-24 16,8 4 4-16,6 4-24 15,4 4 4-15,-5 0-60 16,0-5 0-16,-4 1-68 16,-5 0 0-16,-4-4 28 15,0-8 4-15</inkml:trace>
  <inkml:trace contextRef="#ctx0" brushRef="#br0" timeOffset="111827.0621">18396 18109 216 0,'13'4'120'0,"-8"8"-64"0,-5-12 0 0,-5 0-48 15,1 8 4-15,-1-4-12 16,1 3 4-16,-1 5-4 16,1 0 4-16,4 0-4 15,0 0 0-15,0 0-4 16,4 0 4-16,1 0 4 15,4-4 0-15,4 0-12 16,5-4 0-16,9-4-36 16,4 0 0-16,-4-4-36 15,4 0 4-15,-4 4-32 16,0-4 4-16</inkml:trace>
  <inkml:trace contextRef="#ctx0" brushRef="#br0" timeOffset="112092.705">18763 18009 224 0,'-14'-8'124'0,"5"16"-112"0,9-4 0 15,-4 0-4-15,4 4 0 16,-5 4 8-16,5 8 0 16,-4 4 0-16,-5 8 4 15,0 7 0-15,-4 13 0 16,-1 0-4-16,1 4 0 15,4-1-8-15,0-3 0 16,0-4-4-16,4-8 0 16,5-9-32-16,5-7 0 0,4-4-92 15,0 0 0 1,4 0-4-16,-4-4 0 0</inkml:trace>
  <inkml:trace contextRef="#ctx0" brushRef="#br0" timeOffset="133333.0856">14224 18272 148 0,'-22'-16'80'0,"0"8"-60"0,17 4 0 16,-8-4-20-16,-1 4 4 16,-4-4 8-16,5 0 0 15,-9 4 8-15,4 0 0 16,-18 0-8-16,9 0 4 0,-9 8-8 15,5 0 0-15,-9 8-12 16,8 0 4-16,-4 16 0 16,5-4 4-16,4 12-4 15,5-9 4-15,8 13-8 16,1-8 4-16,17 0 4 16,-4-4 0-16,18-4-4 15,-4-4 0-15,13-9-12 16,-5 1 4-16,5-12 0 15,-5 0 4-15,-4-12 4 16,0 5 0-16,-5-21 0 16,1 4 0-16,-5-4 0 15,4 8 0-15,-8 0 12 0,-1 0 0 16,-4 12 8 0,0 0 4-16,-9 16-20 15,5 0 0-15,4 12 12 0,0-4 0 16,4 16-4-16,1-8 0 15,8 8-12-15,-4-5 4 16,9 1-8-16,-5-4 4 16,1 0-104-16,-1-8 0 15,5-8-32-15,-4 8 0 16</inkml:trace>
  <inkml:trace contextRef="#ctx0" brushRef="#br0" timeOffset="133739.3627">14538 18284 212 0,'0'0'120'0,"9"-4"-104"0,-9 4 4 15,4 0 4-15,-4 0 0 16,5 12-12-16,-1-4 0 15,-4 20 0-15,0-5 0 16,0 17-8-16,0-12 0 16,4 12-4-16,1-8 4 15,-1-4-24-15,1-5 0 16,-1-3-72-16,1 0 0 16,-1-4-32-16,1-4 0 15</inkml:trace>
  <inkml:trace contextRef="#ctx0" brushRef="#br0" timeOffset="133958.135">14421 18495 188 0,'-27'-12'104'0,"18"4"-36"0,9 8 4 0,0-4-36 16,0 4 0-16,9-4 4 15,0 0 0-15,14 0-28 16,-5 0 4-16,17 0-16 15,-8 0 4-15,23-8-36 16,-10 4 4-16,9-4-68 16,-9 0 4-16,1 4-44 15,-10 0 0-15,5 0 88 16,-5 0 4-16</inkml:trace>
  <inkml:trace contextRef="#ctx0" brushRef="#br0" timeOffset="137802.1479">19761 18188 132 0,'-5'-16'72'0,"-4"12"-32"0,9 4 0 0,0 0-24 16,0 0 0-16,0 4 0 15,0 0 4-15,5 8 0 16,-1-4 4-16,5 12 0 16,0-4 0-16,0 20-20 15,0-8 0-15,-4 8-12 16,-1-1 4-16,-4-7-64 15,0-4 0-15,0 0-60 16,0-4 0 0</inkml:trace>
  <inkml:trace contextRef="#ctx0" brushRef="#br0" timeOffset="138020.9126">19604 18347 220 0,'0'4'124'0,"0"-16"-76"0,0 12 0 16,14-3-20-16,-5-1 4 16,17 0-16-16,-3-4 0 15,17 4-16-15,-9 0 0 16,5-4-96-16,-4 4 4 16,8-4-52-16,-13 0 4 0,4 0 112 15,-4 0 4-15</inkml:trace>
  <inkml:trace contextRef="#ctx0" brushRef="#br0" timeOffset="138677.2155">20808 18164 184 0,'-13'-20'100'0,"13"-3"-56"0,0 19 4 16,-5-8-28-16,1 4 4 15,-5-4-16-15,0 4 0 16,-13 4 8-16,-1 0 0 16,-8 8-8-16,4 0 4 15,-9 4 0-15,5 0 0 0,-1 4-8 16,10-4 4-16,9 4 4 16,-5 4 4-16,18-5 0 15,0 1 4-15,13 0-20 16,-4-4 4-16,18 4-4 15,-5-4 0-15,19 8 0 16,-10-4 0-16,9 4 4 16,-4-4 0-16,-5 12-4 15,-4 4 0-15,-18 3-4 16,0 1 4-16,-22 0-12 16,4-4 4-16,-18 8-8 15,5-8 4-15,-5 0-4 16,4-5 4-16,1-7 12 15,4 0 0-15,0-12 4 16,5 0 0-16,-1-8 8 0,5 4 4 16,5-12 4-16,-1 4 4 15,10-16-16-15,-1 5 0 16,19-21 8-16,-5 8 0 16,8-8-16-16,-3 8 0 15,-1-8-8-15,1 9 4 16,-14-5-120-16,0 8 4 15,-18 4-20-15,0 4 0 16,-14 8 84-16,5 0 4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2-09T19:58:20.4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5779 15514 40 0,'13'-12'24'0,"9"8"-4"15,-22 4 4-15,0 4 24 0,-4 0 4 16,4-4-36-16,-5 4 4 15,5-4 8-15,0 0 0 16,-4 0-20-16,4 0 4 16,-5 0-8-16,1 0 0 15,-5 0 0-15,-4 4 4 16,-10-8-8-16,-8 8 4 16,-9 0 0-16,-14 0 4 15,0-4-4-15,-13 0 0 16,0 4 0-16,-9-4 0 15,-58 4 0 1,-1-4 0-16,-3 4-8 16,-6-4 0-16,1 4 4 15,-5 0 4-15,14 0 4 16,-9 0 0-16,13 0-8 16,5 0 0-16,-5 4 4 15,5 0 0-15,-1 0-12 16,-3 0 0-16,-1 0 16 15,4-4 0-15,1 3 0 16,13 1 0-16,5 0-8 16,-1 0 4-16,19 0-16 15,4 0 4-15,9-4 8 16,-5 0 0-16,5 0 12 16,4 0 0-16,5 0-12 15,5 0 0-15,8 0 4 0,5 0 4 16,8 0-8-16,6 0 4 15,12-4-44-15,1 0 0 16,-1 0-32-16,10 0 4 16,4 0-40-16,5 4 4 15</inkml:trace>
  <inkml:trace contextRef="#ctx0" brushRef="#br0" timeOffset="453.1553">1961 15566 132 0,'-5'-16'76'0,"5"20"-40"0,0-4 0 0,-13 0-32 16,4 0 4-16,-5 4 12 16,-8 0 0-16,-5 0-4 15,-9 4 4-15,-4 0-8 16,0 8 0-16,4-5 0 16,-9 1 4-16,5 0-16 15,4 0 4-15,0 0-8 16,5 0 0-16,4 0 4 0,5 0 4 15,8 4-4-15,14-4 4 16,5 4-4-16,26-4 4 16,5 0 0-16,4 0 4 15,9 0 4-15,5 0 0 16,-5-1-28-16,1 5 4 16,-6-4-48-16,-8 0 0 15,-9 4-76-15,-5 16 4 16,10-8 112-16,-1-20 0 15</inkml:trace>
  <inkml:trace contextRef="#ctx0" brushRef="#br0" timeOffset="2390.7911">6566 14368 124 0,'0'0'72'0,"0"4"-68"16,0-4 0-16,0 0 8 15,0 0 0-15,0-8 16 16,0 0 4-16,0 0-12 16,0 0 0-16,0-20-12 15,0 4 4-15,-4-20-4 16,-1 9 0-16,1-13-8 15,4 12 4-15,-5-24 4 16,5 9 0-16,-9-33-12 16,5 20 4-16,-5-43 20 15,0 19 0-15,5-51-20 0,-1 24 4 16,1-41 0-16,-1 33 0 16,5-36-4-16,0 36 0 15,0-21 0-15,0 33 4 16,-9-13-4-16,5 29 4 15,-1-16-4-15,1 23 4 16,-1-8-12-16,1 21 0 16,-1-5-40-16,1 13 4 15,4 7-44-15,0 12 0 0,9 8 12 16,0 5 4-16</inkml:trace>
  <inkml:trace contextRef="#ctx0" brushRef="#br0" timeOffset="2859.5783">6445 11315 136 0,'-4'0'76'0,"4"0"-60"16,0 0 0-16,-5 20 12 0,5-4 0 16,-4 8-20-16,0-4 0 15,-10 16 0-15,5-12 0 16,-9 20 0-16,5-5 4 16,-1 9-12-16,5-8 0 15,0 4 0-15,1-13 0 16,8-15 0-16,0-4 4 15,4-20-4-15,0 0 0 16,5-19 4-16,0 3 4 16,5-24 0-16,-5 12 0 15,0 4 8-15,0 8 0 16,4 4-4-16,-4 5 0 0,9 3-4 16,-5 0 0-16,5 8 4 15,0 4 4-15,5 16-8 16,-6-4 0-16,6 11 4 15,-5-3 0-15,0 20-68 16,-5-8 4-16,5 4-80 16,-5-4 0-16,23-8 60 15,-4-5 4-15</inkml:trace>
  <inkml:trace contextRef="#ctx0" brushRef="#br0" timeOffset="12844.6447">12206 10126 184 0,'-14'4'104'0,"37"-20"-84"0,-23 12 4 0,27-8-24 16,-5 0 0-16,32-16 4 16,-10 4 0-16,19-16-4 15,-9 12 0-15,13-11-16 16,-9 7 4-16,0-12-132 15,-4 0 4-15,-5-4 128 16,-9 13 4-16</inkml:trace>
  <inkml:trace contextRef="#ctx0" brushRef="#br0" timeOffset="13110.2889">12805 9509 208 0,'-49'8'112'0,"18"4"-80"0,22-12 4 16,0 0-24-1,5 0 4-15,8 0-16 0,9 0 4 16,10 0 0-16,-5 0 4 16,18 0-4-16,-1 4 0 15,-3 0 0-15,-5 4 0 16,-1 3 4-16,-12 13 4 16,-10 8 4-16,1-8 0 15,-14 8-12-15,0 4 0 16,0-4-4-16,-5-1 0 15,10-7-76-15,4 0 4 16,4-12-60-16,14 0 0 0,9-8 88 16,14-12 0-16</inkml:trace>
  <inkml:trace contextRef="#ctx0" brushRef="#br0" timeOffset="13485.3125">13428 9194 296 0,'-5'-12'164'0,"23"-4"-140"16,-18 12 0-16,13-7-12 15,1-1 0-15,13-4-4 16,4 4 0-16,0 0 8 0,-4 4 4 15,0 8-8 1,-9 8 0-16,-13 12-4 0,-10 4 4 16,-8 3-16-16,-10 5 4 15,5 4-8-15,5 0 4 16,4-4-4-16,9 4 4 16,4-13 8-16,5-3 0 15,9-4-40-15,9-8 4 16,-4-4-44-16,-6-4 4 15,10-8 0-15,-4 0 0 0,8-8-8 16,-4 4 4-16,13-4 32 16,-9-3 4-16</inkml:trace>
  <inkml:trace contextRef="#ctx0" brushRef="#br0" timeOffset="13844.7113">14027 9043 204 0,'-13'-28'112'0,"4"16"-52"0,9 12 0 0,-4 0-28 16,-1 0 0-16,-4 4-24 15,0 0 4-15,-4 12-16 16,4 0 4-16,9 4 0 16,0-4 0-16,13 4 4 15,-4 4 0-15,18-12-16 16,-5-4 0-16,10-8-8 16,-5 0 0-16,-1-12 8 15,-3 0 4-15,-5-12 4 16,0 4 4-16,-5-8 4 0,-4 4 4 15,0 12 12-15,0 0 4 16,-5 8 0-16,1 0 0 16,-1 24 4-16,1-4 0 15,-1 24-16-15,1-8 0 16,-1 20-12-16,-4-13 4 16,9 9-4-16,-4-8 4 15,4-4-68-15,0-4 0 16,8-17-56-16,-8-3 4 15,14-12 4-15,-5 0 4 16,9-4 88-16,-5-23 4 0</inkml:trace>
  <inkml:trace contextRef="#ctx0" brushRef="#br0" timeOffset="14391.627">14712 8896 244 0,'0'12'132'0,"0"32"-92"0,0-40 0 0,0 15-32 15,0 1 0-15,9 20-4 16,0-8 0-16,0 16 0 16,-4-12 0-16,8-1-60 15,-4-3 4-15,0-8-16 16,0-4 0-16,-5-16-36 16,1 0 4-16,-10-20 84 15,1 4 0-15,-10-16 324 31,32 20-308-31,-62-43 64 16,21-5 4-16,10 12-28 16,-1 4 0-16,28 4-32 0,-5 9 4 15,13-5-12-15,-4 8 4 16,18-4-4-16,-5 8 0 16,0 8 20-16,-4 4 0 15,-4 12-16-15,-5 0 4 16,-18 20-4-16,0 0 0 15,-9 8-8-15,0-8 4 16,-5 3-8-16,5-3 4 16,5 0 0-16,-1-4 4 15,10-4 0-15,-1-4 0 0,14-4 0 16,-4 0 4-16,8 0-8 16,-4 0 4-16,4 0 0 15,1 4 4-15,-10 4 4 16,-4-4 0-16,-5 11 12 15,1-3 4-15,-18 12-4 16,-1-4 4-16,-17 8-24 16,8-8 4-16,-17-4-40 15,9-1 4-15,4-19-168 16,5 0 4-16,30-4 112 16,-3 0 0-16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T" name="resolution" value="1" units="1/dev"/>
        </inkml:channelProperties>
      </inkml:inkSource>
      <inkml:timestamp xml:id="ts0" timeString="2018-02-09T19:58:52.19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18-02-09T19:58:53.394"/>
    </inkml:context>
  </inkml:definitions>
  <inkml:trace contextRef="#ctx0" brushRef="#br0">15258 4530 0,'0'0'0,"0"0"16,0 0-1,0 0 1</inkml:trace>
  <inkml:trace contextRef="#ctx1" brushRef="#br0">9135 11586 136 0,'0'28'76'0,"-9"-60"-60"16,5 24 4-16,-1 0 16 16,1 4 4-16,-5 12-20 15,5-4 4-15,-10 8 4 16,5 0 4-16,-9-4-24 16,0 0 4-16,-4 0-12 15,-5-4 4-15,-4-8 4 16,-1 0 4-16,1 0-4 15,4-4 0-15,0 0-4 16,1 0 4-16,-6 0-8 0,-8 0 4 16,9-4-8-1,-10 0 4-15,1-4 12 0,-9-4 0 16,-5-3-8-16,5-1 4 16,-5-4-4-16,0-4 0 15,5 4-8-15,-4 0 4 16,-1 0 4-16,0-7 0 15,0-9-4-15,-13-4 4 16,9-8 12-16,-9 1 4 0,-5-17-4 16,5-4 4-16,5 5-20 15,-1 3 4-15,9 4-4 16,0-3 4-16,5-1-8 16,9 12 4-16,-14-27 0 15,9 19 0-15,1-35 4 16,8 15 0-16,-4-15-8 15,4 19 4-15,9-16 0 16,5 21 4-16,4-9-8 16,4 17 4-16,10-1 0 15,-1 12 4-15,5-15-4 16,0 15 0-16,0-16-4 16,0 9 4-16,-4-9 0 15,-1 12 0-15,-8-3 0 16,4 7 0-16,-4 0 0 15,-1 12 4-15,-4-3-4 0,5 7 0 16,-19-8-12-16,10 12 4 16,-18-4 0-16,4 9 4 15,-4-5 0-15,4 8 4 16,0-4-4-16,5 8 4 16,-1-4-8-16,6 9 4 15,-1 3-24-15,4 0 0 16,5 8 0-16,1 0 4 15,-1 4-4-15,4 0 0 16,1 4-20-16,4 0 0 16,4 0 20-16,5 0 0 0,-4-8 20 15,-1 0 0-15,1 0 20 16,-1 0 4-16,1-4 8 16,0 0 0-16,4 12-8 15,0 0 0-15,-5 0-12 16,1 0 4-16,-1 4 4 15,1 0 0-15,4 4 4 16,0 0 0-16,13 12-8 16,-4-4 0-16,13 12-4 15,-4-4 0-15,5 3-8 16,-5-3 0-16,-1-4 0 16,-3 0 4-16,-10-12 0 15,1-4 0-15,-14-12 0 16,4 4 4-16,-12-16 8 15,3 8 0-15,-8-4 0 16,4 4 4-16,0 0-4 0,0 0 0 16,0 1-8-16,5-1 4 15,4-4 0-15,0 4 0 16,4-8-4-16,1 4 0 16,13 0 12-16,-5 4 0 15,14 4-16-15,0 0 0 16,9 4 0-16,-5 0 0 15,5 0 0-15,-4 0 0 16,3 0 4-16,-3 0 4 16,-1 8-4-16,-4 0 0 0,-14 0-8 15,1 0 0-15,-5 4-52 16,0 0 4-16,-5 0-40 16,1 0 4-16,0 4-20 15,-1-4 4-15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2-09T19:59:14.07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7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T" name="resolution" value="1" units="1/dev"/>
        </inkml:channelProperties>
      </inkml:inkSource>
      <inkml:timestamp xml:id="ts1" timeString="2018-02-09T20:00:04.103"/>
    </inkml:context>
  </inkml:definitions>
  <inkml:trace contextRef="#ctx0" brushRef="#br0">21417 15876 144 0,'4'-4'80'0,"1"-12"-20"0,-5 16 0 0,0-4-24 16,0 0 0-16,0-4-8 16,0 0 0-16,0 8-12 15,0 0 4-15,-9 4-12 16,4 0 0-16,-8 8-4 16,0-4 0-16,-5 8-4 15,4-4 0-15,1 4-12 16,-1 0 4-16,5-8-112 15,0 0 0-15,14-8-8 16,-1 0 0-16,-4 0 120 16,0 0 4-16</inkml:trace>
  <inkml:trace contextRef="#ctx0" brushRef="#br0" timeOffset="500.0316">21587 15999 240 0,'-9'0'132'0,"9"0"-84"15,0 0 0-15,4 0-8 16,1 0 4-16,8 16 0 16,-4 0 0-16,14 8-20 0,-5-4 0 15,13 12-12-15,-4-4 0 16,4 4-12-16,-4-5 0 16,-5 5-8-16,-4-8 4 15,0 0-80-15,0 0 0 16,4-8-48-16,-4-4 0 15,0 0 36-15,0 0 4 16,0-8 56-16,-4 0 0 16</inkml:trace>
  <inkml:trace contextRef="#ctx0" brushRef="#br0" timeOffset="875.0571">22173 16015 248 0,'-13'-8'136'0,"-23"12"-100"16,27-4 0-16,-4 12-28 15,4-4 4-15,-5 12-12 16,1-8 0-16,4 8 4 15,4-4 4-15,10 4-8 16,-1 0 4-16,10 0 0 16,-1-4 0-16,10-4 0 15,-5-5 4-15,-1-3-4 0,1 0 0 16,0-12 4-16,-4 1 0 16,-10-9-4-16,-4 0 0 15,-18-8-12-15,0 4 4 16,-13 4-80-16,4 0 0 15,5 4-48-15,4 4 4 16,18 8 80-16,0 0 0 16</inkml:trace>
  <inkml:trace contextRef="#ctx0" brushRef="#br0" timeOffset="1093.8219">22102 15733 140 0,'-9'-44'80'0,"18"36"-8"0,-9 8 4 0,4 0-16 15,1 0 0-15,4 12 0 16,0 0 4-16,4 12-40 16,0-4 4-16,10 4-28 15,-5-4 0-15,13 7-108 16,0-7 0-16,5 4-56 15,-5-4 4-15,19 8 100 16,-10-4 0-16</inkml:trace>
  <inkml:trace contextRef="#ctx0" brushRef="#br0" timeOffset="17476.2831">5089 15219 144 0,'-31'4'80'0,"26"-8"-52"0,5 4 0 0,5-4-4 15,-1-3 0-15,5 3-8 16,5 0 0-16,13 4 0 15,4 0 0-15,5 0 12 16,4 4 0-16,5-4-24 16,9 8 4-16,-5-8-4 15,4-4 4-15,6 0-12 16,3-4 4-16,1 0 0 16,9 0 0-16,-10 0-64 15,-4 0 0-15,-13 4-64 0,-5 4 0 16,-4 4 88-16,0-12 4 15</inkml:trace>
  <inkml:trace contextRef="#ctx0" brushRef="#br0" timeOffset="18288.8411">5501 15454 128 0,'-9'-12'72'0,"-9"28"-56"15,14-20 4-15,-5 4-4 16,0 4 4-16,0 8-8 0,0 0 0 15,0 0-12-15,0 0 4 16,0 0-4-16,5 0 4 16,-1-4-88-16,5 0 4 15,9 0 12-15,0 0 4 16</inkml:trace>
  <inkml:trace contextRef="#ctx0" brushRef="#br0" timeOffset="18476.3528">5685 15426 148 0,'-14'0'80'0,"10"-4"-60"0,4 4 4 15,-9 0-20-15,-5 8 0 0,-8 0 4 16,4 8 4-16,-4 4 4 16,-1 0 0-16,5-4-16 15,0 0 0-15,9 0-84 16,9-4 4-16,9 4 0 15,0-4 0-15</inkml:trace>
  <inkml:trace contextRef="#ctx0" brushRef="#br0" timeOffset="19117.0277">5931 15514 156 0,'0'-16'88'0,"-9"24"-56"15,9-8 4-15,0 0-16 16,0 0 4-16,0 8-12 0,0 0 4 15,0 4 8-15,0 0 0 16,0 4-8-16,0 12 4 16,0-1-4-1,0 1 4-15,0 4-16 0,0 0 4 16,0 0-8-16,0-4 4 16,0-4-12-16,0-5 4 15,0 1-76-15,4-8 0 16,5-4-20-16,0-4 0 15,9-4 28-15,9-8 4 16</inkml:trace>
  <inkml:trace contextRef="#ctx0" brushRef="#br0" timeOffset="19476.4227">6208 15454 132 0,'-13'-12'76'0,"8"-4"-36"15,5 16 4-15,-9-4-12 16,9 4 0-16,0 0 4 15,0 0 0-15,5 0-8 0,-1 4 0 16,5 0-24-16,5 4 0 16,-5 0 0-16,4 4 0 15,0 0-4-15,-4 0 4 16,0 0-28-16,-4 0 4 16,-1 0-32-16,1 0 0 15,-1-4-36-15,1 0 4 16,-1 0-8-16,5-8 4 15</inkml:trace>
  <inkml:trace contextRef="#ctx0" brushRef="#br0" timeOffset="19632.6861">6360 15399 228 0,'-4'11'124'0,"13"-26"-84"0,-9 15 4 0,4 4-44 16,1 4 4-16,4 7 0 15,0 1 4-15,0 4-60 16,0 0 4-16,4-4-124 16,5 8 0-16</inkml:trace>
  <inkml:trace contextRef="#ctx0" brushRef="#br0" timeOffset="20585.8738">3921 15212 176 0,'-40'7'100'0,"-9"33"-100"0,35-28 4 15,-4 0-8-15,5 4 4 16,4 0 0-16,4-4 0 16,10 0-40-16,4-8 0 15,4 0-56-15,14-8 4 16</inkml:trace>
  <inkml:trace contextRef="#ctx0" brushRef="#br0" timeOffset="20726.5086">4051 15208 204 0,'-36'7'112'0,"18"21"-100"0,14-20 4 16,-10 4-16-16,5 0 4 0,0 0-40 15,5 4 0-15,4 0-96 16,4 0 4-16,5-12 124 15,14 0 0-15</inkml:trace>
  <inkml:trace contextRef="#ctx0" brushRef="#br0" timeOffset="21117.1627">4046 15542 180 0,'-17'8'100'0,"3"-12"-64"0,14 0 0 15,5-4-28-15,4 0 0 16,4 0-8-16,9 0 0 16,-8 0 8-16,8 4 0 15,-8 0 8-15,8 12 4 16,-13 0 0-16,0 0 0 15,-5 8-12-15,-4 0 0 16,-4 4-4-16,-5 4 0 16,0-1 0-16,-4-3 0 15,4 0-4-15,4 0 0 16,5-4 4-16,5-8 0 0,4-4-4 16,8-4 4-16,1 0-4 15,0-4 0-15,0 0-56 16,0 0 4-16,0 0-24 15,0 0 0-15,0 0-44 16,0 4 4-16</inkml:trace>
  <inkml:trace contextRef="#ctx0" brushRef="#br0" timeOffset="21476.5609">4400 15430 176 0,'-63'-23'100'0,"59"7"-68"16,-1 8 4-16,5 0-20 15,0 0 4-15,5 0 4 0,4 0 0 16,0 4-4-16,4 0 0 16,5 0-20-16,0 4 0 15,4 0 0-15,-4 4 0 16,0 0 0-16,-4 8 0 15,-5-4 0-15,0 8 4 16,-9-4-4-16,-5 3 4 16,-8 5-8-16,4 0 0 15,9-4 4-15,0-4 4 16,9 0-4-16,4-4 4 16,5 0-4-16,4 0 0 0,5-4-32 15,-4 0 4-15,3 0-112 16,-8 4 4-16,-9 8 68 15,-4-12 4-15</inkml:trace>
  <inkml:trace contextRef="#ctx0" brushRef="#br0" timeOffset="21914.0953">4498 15343 156 0,'-4'-16'84'0,"-9"-4"-44"0,8 16 4 15,5 4 12-15,0-8 0 0,0 4-20 16,5 4 0-16,4 4-20 15,-1 4 4-15,6 8-16 16,-1 0 0-16,5 8 8 16,5-4 0-16,-5 4-116 15,8-5 4-15,1 5-60 16,-13 8 0-16</inkml:trace>
  <inkml:trace contextRef="#ctx0" brushRef="#br0" timeOffset="22946.6979">4310 15462 96 0,'-8'8'56'0,"8"-32"-16"0,0 20 4 16,0 4-20-16,0-8 0 15,0 0 0-15,0 4 4 16,0 0 0-16,0 0 4 15,4 4-8-15,0 4 4 16,1 0-16-16,-1 0 0 16,10 8-16-16,-1 0 4 15,5 4 0-15,0-4 4 16,4 4-20-16,1-4 0 16,-1 0-124-16,5 8 0 15,-5 0 64-15,1 0 0 0</inkml:trace>
  <inkml:trace contextRef="#ctx0" brushRef="#br0" timeOffset="44651.9551">1348 12983 132 0,'4'-8'72'0,"5"-20"-64"0,-9 20 4 16,-9 0 16-16,5 0 0 15,-1 0-12-15,1 0 0 16,4 4 4-16,0 4 0 16,-14-8-8-16,-4 4 0 15,0 0-4-15,-4 0 0 16,9 0-8-16,-10 0 0 15,10 4 0-15,-10 0 0 0,10-4 0 16,-5 0 0-16,5 4-4 16,-5 0 4-16,9 0 0 15,-5 0 4-15,1 4-8 16,4 0 4-16,-4 0 12 16,4-4 0-16,-5 8-12 15,5 0 4-15,0 4-4 16,0-4 0-16,0 0 0 15,0 0 4-15,5 0-4 16,-1 0 4-16,1 4-8 16,4-4 4-16,-9 0 0 15,5 0 0-15,4 8 0 16,-9-4 0-16,4 12 8 16,5 0 0-16,0 3-4 0,0-3 4 15,0 16-4-15,0-8 0 16,5 16 0-16,-5-5 4 15,0 9-8-15,0-8 0 16,0 0 4-16,0-4 0 16,0 15-4-16,0-11 4 15,-5 8-8-15,5-12 4 16,0 3 4-16,0-3 0 16,-4 8-4-16,4-12 0 15,-5-1 0-15,5-7 4 16,0 12-8-16,-9-8 4 15,5 12 8-15,4-12 4 0,-9 7-8 16,4-3 4-16,5 8-12 16,0-8 4-16,0 8 4 15,0-13 4-15,-4 17-12 16,-1-8 0-16,5 20 8 16,0-9 0-16,-9-3-8 15,5-8 4-15,4 8 0 16,-9-9 0-16,4 17 0 15,1-16 0-15,0 16 0 16,4-9 0-16,0 5-4 16,0-4 0-16,0-4 0 15,0-8 4-15,0-5 0 16,4-3 0-16,0-12 0 16,1-4 4-16,4 4 0 15,-5 0 4-15,5-4-4 0,0 0 4 16,5 0-4-16,-1-4 0 15,10-4-4-15,-10 0 4 16,0 0 0-16,5 0 4 16,0-4-68-16,0 0 0 15,9 4-60-15,-5 0 0 16,28-16 24-16,-24 4 0 16</inkml:trace>
  <inkml:trace contextRef="#ctx1" brushRef="#br0">21323 16051 0,'0'0'0</inkml:trace>
  <inkml:trace contextRef="#ctx0" brushRef="#br0" timeOffset="51998.0376">5837 12871 120 0,'0'0'68'0,"0"12"-24"0,0-12 0 16,-5 4-20-16,5 0 0 0,0-4-4 15,0 0 0-15,5 4-12 16,-1-4 0-16,5-4-4 16,0 0 0-16,9 0-4 15,0 0 4-15,13 0 8 16,-8 0 0-16,12 4-8 16,-8 0 0-16,9 4-4 15,-9 0 4-15,9 8 0 16,-9-4 0-16,4 4-8 15,-4-4 0-15,0 0 4 16,-5 0 4-16,0-16-4 16,-4 0 4-16,-4 8 0 15,-1 0 4-15,-4-8-8 16,5 0 0-16,-10-8-4 0,0 4 0 16,1-11 4-16,-1 3 0 15,5-20 0-15,0 8 0 16,-4-24 0-16,-1 13 0 15,1-13-4-15,-1 4 4 16,1-12 0-16,-1 13 0 16,-4-21 0-16,0 8 0 15,5-11 0-15,-5 11 4 16,4-23-8-16,1 19 4 16,4-12-4-16,-5 13 0 15,5-25 8-15,-5 17 4 16,1-5-8-16,-1 16 0 0,1-19 0 15,-1 11 0-15,1-16-4 16,-5 17 4-16,9-25-4 16,-5 21 4-16,10-17 0 15,-5 13 4-15,-5 7-4 16,1 12 4-16,-1-19-4 16,-4 15 0-16,5-16 0 15,-1 9 0-15,1-1 0 16,-1 12 0-16,5-23-4 15,-5 19 4-15,5-19-4 16,-4 15 4-16,4-12 0 16,-5 21 4-16,1-17 0 15,-1 8 0-15,1-3-4 16,-1 11 4-16,5-16-8 16,0 17 0-16,0-1 8 0,-4 8 4 15,-1 1-12-15,0 11 4 16,1 0-4-16,-5 8 0 15,4 0 4-15,-4 5 0 16,0-5 4-16,0 4 4 16,0 0-4-16,0 4 0 15,-4 0 8-15,-1 4 0 16,-8 4 4-16,4 4 0 16,-9 0 0-16,0 5 4 15,-13-5-12-15,9 4 4 0,-10-8-12 16,5 4 4-16,1-4-4 15,3 0 4-15,-4 4-100 16,5 0 4-16,8-8-44 16,6 4 4-16</inkml:trace>
  <inkml:trace contextRef="#ctx1" brushRef="#br0" timeOffset="3234.6038">14265 7125 0,'0'0'16,"0"0"-1,0 0 1,0 0 0,0 0-1,35 195 1,33-183-1,-6-16 1,-8-8 0,-27-12-1,-27-4 1,0 12 0,-94 24-16,36 12 31,17 0-31,41-4 15,36-28 1,31-52 0,-18 9-1,-22-73 1,9 96 0,-45 32-1,-4 0 1,13 0-1,0 0 1,0 0 0,0 0-1,0 0 1</inkml:trace>
  <inkml:trace contextRef="#ctx1" brushRef="#br0" timeOffset="3812.7647">14475 7017 0,'0'0'15,"0"0"1,0 0 0,0 172-1,9-125 1,0-27 0,-5-20-1,-13 0-15,-17 0 16,26 0-1</inkml:trace>
  <inkml:trace contextRef="#ctx1" brushRef="#br0" timeOffset="4265.9296">14681 6890 0,'0'0'16,"0"0"0,0 0-1,0 0 1,0 0 0,0 0-1,0 0 1,0 0-1,0 0 1,0 0 0,0 0-1,0 0 1,0 0 0,0 0-1,0 0 1,0 0-16,0 0 15,0 0 1,0 0 0,0 0-1,0 0 1,0 0 0,0 0-1</inkml:trace>
  <inkml:trace contextRef="#ctx0" brushRef="#br0" timeOffset="55717.0446">6750 10643 192 0,'-36'48'104'0,"23"-64"-64"16,13 16 0-16,-5 4-4 15,1 0 0-15,4-4-16 16,0 0 0-16,4 8-4 16,1 0 0-16,8 27-4 15,0-11 0-15,10 32 8 16,-5-12 0-16,9 19-8 15,-5-7 0-15,0 4-8 16,-4-8 4-16,5 3-16 0,-6-3 4 16,1 4 8-1,0-8 0-15,-4-5-4 0,-1-3 0 16,-4-20-44-16,-4 0 4 16,-10-12-28-16,5 0 0 15,-9-4-32-15,0 0 0 16,9-20 4-16,0 0 0 15</inkml:trace>
  <inkml:trace contextRef="#ctx0" brushRef="#br0" timeOffset="56154.577">7032 10516 196 0,'-23'0'108'16,"28"0"-72"-16,-5 0 4 0,0 0-8 16,0 0 4-16,-5 0-24 15,5 0 0-15,-9 11 0 16,0-3 4-16,5 24-8 16,0-4 4-16,4 24-8 15,0-8 0-15,4 23-8 16,0-15 4-16,14 8-4 15,5-13 4-15,4 1 0 16,-5-12 4-16,14-12-4 16,-5-4 0-16,5-16 4 15,-5 0 0-15,-4-20 0 0,-5 4 4 16,-8-8-4-16,-5 4 0 16,-14-24 0-16,1 8 0 15,-10 9 0-15,1 3 4 16,-14 28 4-16,5-4 0 15,-1 20-12-15,6-5 0 16,3 17-8-16,5-8 4 16,5-4-68-16,4-4 0 15,9-20-44-15,0 0 4 16,17-24 8-16,-3 4 4 0</inkml:trace>
  <inkml:trace contextRef="#ctx0" brushRef="#br0" timeOffset="56420.2205">7282 10297 288 0,'0'16'156'0,"9"27"-124"16,-9-39 0-16,9 12-32 15,0-4 4-15,9 12-4 16,0-4 0-16,13 4-28 16,-8-4 4-16,4 8-44 0,-5-9 4 15,5-3-32-15,-5-4 0 16,-4-4 32-16,-4 0 4 16</inkml:trace>
  <inkml:trace contextRef="#ctx0" brushRef="#br0" timeOffset="56842.1236">7171 10249 312 0,'-5'-20'168'0,"10"8"-144"0,-5 12 0 15,4-20-16-15,0 4 4 16,10-20-12-16,-1 5 0 16,10 3 0-16,-5 4 4 15,4 4 12-15,-4 0 4 0,0 24-12 16,0 4 0-16,-5 8-8 15,-4 0 0-15,0 12 0 16,0-4 0-16,4 3-8 16,-8-3 0-16,-1 4-16 15,1-8 4-15,-1 0 16 16,1-4 4-16,4 0-4 16,-5-4 4-16,5-12-4 15,0 0 4-15,9-8-8 16,-5 0 4-16,19-4 4 15,-5 4 0-15,4 8 4 16,-4 0 4-16,0 12-8 16,-5 4 4-16,-4 16 28 15,-5-9 4-15,-8 25-20 0,-1-8 0 16,-17-4-8-16,-1-8 4 16,-12 12-24-16,3-13 0 15,1-31-88-15,-1 0 0 16,1-8-52-16,4 1 4 15,18-21 88-15,0 8 0 16</inkml:trace>
  <inkml:trace contextRef="#ctx0" brushRef="#br0" timeOffset="67088.5583">19327 4431 228 0,'-9'0'124'0,"40"-8"-108"0,-26 4 4 0,30-16-16 15,-3 4 0-15,35-24 8 16,-18 4 4-16,32-11-16 16,-14 3 4-16,9-4-44 15,0 0 4-15,-9 4-40 16,-13 9 0-16,4-5-20 15,-9 12 4-15</inkml:trace>
  <inkml:trace contextRef="#ctx0" brushRef="#br0" timeOffset="67354.2062">20056 3742 232 0,'-31'4'128'0,"13"0"-84"16,18-4 4-16,-4 0-48 15,4 0 0-15,4 0 4 0,0 0 0 16,10-4-8-16,-1 4 4 16,5 4-4-16,9 0 4 15,-5 4 4-15,-8 4 4 16,-5 8-4-16,0-4 0 16,-9 20 8-16,0-8 0 15,-9 7-12-15,4-7 4 16,-4 4-44-16,5-4 0 15,-1-12-88-15,1 4 4 16,8-16 44-16,1 0 4 0</inkml:trace>
  <inkml:trace contextRef="#ctx0" brushRef="#br0" timeOffset="67666.7243">20781 3340 208 0,'-4'-8'112'0,"-14"0"-64"15,9 8 4-15,-9 4-36 16,0 0 0-16,-4 12-8 0,4-4 0 15,-4 16-8-15,-1-4 4 16,10 12-8-16,-1-8 4 16,19-1-20-16,-1-3 4 15,23-16-92-15,4-4 4 16,5-4-4-16,-4 0 4 16</inkml:trace>
  <inkml:trace contextRef="#ctx0" brushRef="#br0" timeOffset="67901.115">20875 3344 240 0,'-27'8'132'0,"5"8"-108"0,18 0 4 0,-1 4-28 15,1 0 4-15,4 4-4 16,0 0 0-16,9-1 0 16,9-7 0-16,13-8-4 15,0-4 4-15,5-8 0 16,-5-8 4-16,-4-7 0 15,-9-1 0-15,-9 4-4 16,-18 0 4-16,-4 4-44 16,-10 4 0-16,1 0-44 15,4 4 4-15,9 8-12 16,0-4 0-16</inkml:trace>
  <inkml:trace contextRef="#ctx0" brushRef="#br0" timeOffset="68651.1673">21166 3249 236 0,'-18'4'132'0,"5"12"-96"0,13-12 4 15,0 0-40-15,4 4 4 16,5 0-4-16,5-1 4 16,-5 5-24-16,0 4 4 15,0-4 0-15,0-4 0 16,0-4 12-16,4-4 4 15,-4-4 0-15,0-4 0 16,0-4-4-16,4-4 4 16,1 0 0-16,-5 5 0 15,0-1 20-15,0 4 0 0,-1 4-16 16,1 4 4-16,0 4-4 16,0 4 0-16,0 0-4 15,0 0 0-15,5-4 4 16,-1-1 4-16,-4 1-16 15,0 0 4-15,0-4 0 16,4-4 0-16,1-3 4 16,-1-5 0-16,1-4 0 15,-1 0 4-15,0 0-8 16,1 0 0-16,-1 4 12 16,1 0 0-16,-1 8 4 15,5 4 0-15,0 8-4 16,-5 0 4-16,10 16-8 15,-1 8 0-15,-4 3-4 0,4 9 4 16,1 0 0-16,-1-4 0 16,-4-4-24-16,-9-8 0 15,0-9-32-15,-4-7 0 16,-1-8-20-16,-8-12 0 16,-1-16-4-16,1 5 4 15,-14-21 48-15,0-8 0 16,0 0 132-16,0 1 0 15,5 3-56-15,4 4 0 16,0 4-12-16,9 4 4 16,4 4-20-16,1 1 0 15,8-1-20-15,0 4 0 0,14 0-8 16,-4 4 4-16,8 12 4 16,-4 0 4-16,-5 12-4 15,-4 0 0-15,-13 12 0 16,-1 0 0-16,-17 8 0 15,4-4 0-15,-5-4-44 16,1-4 0-16,-1-12-40 16,5 0 4-16,14-12-28 15,-1 4 0-15,19 0 72 16,-1-4 4-16</inkml:trace>
  <inkml:trace contextRef="#ctx0" brushRef="#br0" timeOffset="68807.4301">22070 2871 256 0,'32'-16'140'0,"-5"36"-88"16,-23-12 4-16,0 0-52 16,1 3 4-16,-1 1-16 15,5 4 0-15,-4 0-52 0,-1 0 0 16,-4 0-16-16,0-4 0 16,5 0-36-16,-5-4 4 15</inkml:trace>
  <inkml:trace contextRef="#ctx0" brushRef="#br0" timeOffset="68932.4387">22057 2632 184 0,'-45'-32'100'0,"36"20"-100"0,5 4 4 0,4 0-52 16,4-4 4-16,1-4-52 16,8-4 4-16</inkml:trace>
  <inkml:trace contextRef="#ctx0" brushRef="#br0" timeOffset="69119.9513">22214 2270 192 0,'-5'-8'104'16,"10"8"-76"-16,-10 0 4 0,10 4 0 15,4 12 0-15,4 4-28 16,5 7 4-16,0 9-4 16,4 20 0-16,1-8-12 15,-6 7 0-15,1-3-32 16,-4-8 0-16,-1 12-16 15,1-13 4-15,-1-3 0 16,-4-8 4-16,4-8-20 0,-4-4 4 16</inkml:trace>
  <inkml:trace contextRef="#ctx0" brushRef="#br0" timeOffset="69573.1079">22603 2871 216 0,'9'0'120'0,"4"-28"-104"0,-13 24 4 15,5-4-16-15,-1 0 4 16,1-8-8-16,-1 0 0 15,1-4 0-15,-1 0 4 16,1-4 0-16,-5 4 4 16,0 9 12-16,0 3 4 15,-14 12-12-15,1 0 4 16,-5 15-16-16,4 1 4 0,1 12-4 16,9-4 0-16,26-8-56 15,-4 0 4-15,18-12-16 16,-9-4 0-16,4-12 48 15,-4 4 4-15,-5-8 24 16,-4 0 0-16,-9-8 36 16,0 4 0-16,-5-12-8 15,1 4 0-15,4 5-12 16,0 3 4-16,4 12-20 16,1 0 4-16,8 12-16 15,-4 0 4-15,4 3 4 16,-4 1 0-16,5 4 4 15,-10-4 0-15,-4 0-4 16,0 0 0-16,-5-12-4 16,1 0 4-16,-5-12 0 0,0 0 4 15,0-20-12-15,0 9 4 16,4-9-52-16,1 8 0 16,4-4-48-16,0 8 0 15,9 8 12-15,-5 4 0 16</inkml:trace>
  <inkml:trace contextRef="#ctx0" brushRef="#br0" timeOffset="69776.2516">23471 2473 272 0,'9'-28'152'0,"-4"-8"-140"0,-5 28 0 0,-5-8-20 15,5 4 4-15,-13 8 4 16,-1 0 0-16,-8 12-4 15,0 0 0 1,8 36 0 0,1-12 4-16,22 0-100 15,0-9 4-15,22-11-12 16,-4-4 0-16</inkml:trace>
  <inkml:trace contextRef="#ctx0" brushRef="#br0" timeOffset="70338.7876">23476 1920 236 0,'-5'7'132'0,"37"45"-104"15,-28-52 4-15,18 32-32 0,-4-4 4 16,18 20-4-16,-9-9 0 16,9 25 4-16,-9-20 0 15,0 8 4-15,-5-9 0 16,-9-3-8-16,1 0 0 15,-5-20-8-15,-5-4 4 16,5-20 0-16,0 0 4 16,0-16-4-16,0-4 4 15,4 0 0-15,1 4 4 16,-1 0 16-16,-4 5 0 0,5-1-16 16,-5 4 4-16,9 4-8 15,-1 0 4-15,6 4-8 16,-5 0 4-16,4 4 4 15,0 0 0-15,-8 8-4 16,-1 0 0-16,-4 4-4 16,-4-4 4-16,-1 4 0 15,1-5 0-15,4 1 0 16,0-4 0-16,4 0 0 16,0 0 4-16,14-8-4 15,-4 0 4-15,4-4-8 16,-5 1 0-16,0-9 4 15,-4 4 4-15,5-8-4 16,-6 4 0-16,-3 0 4 16,-5 0 0-16,-9 4 0 15,0 0 0-15,-23 8-4 0,6 4 0 16,-10 0-20-16,4 0 4 16,5 0-56-16,5 4 4 15,17 0-16-15,1 0 4 16,13-4-4-16,0 0 0 15</inkml:trace>
  <inkml:trace contextRef="#ctx0" brushRef="#br0" timeOffset="70635.6821">24429 2051 220 0,'5'-4'120'0,"-5"4"-68"0,0 0 4 0,0 4-44 16,0 0 4-16,0 8-16 15,0 0 0-15,4 8 0 16,1-4 4-16,3 7-24 15,1-3 0-15,0 0-20 16,-4-4 0-16,-1-8 4 16,1 0 0-16,-5-8-4 15,0 0 0-15,0-16 40 16,0 4 0-16,-14-16 36 16,5 8 0-16,-13-15 0 15,4 7 4-15,-4-12-24 16,4 8 0-16,4 4-20 15,5 4 0-15,9 20-48 16,0-12 4-16,18 16-76 16,-4 0 0-16,13 0 112 15,-5 0 0-15</inkml:trace>
  <inkml:trace contextRef="#ctx0" brushRef="#br0" timeOffset="71057.5871">24613 1971 228 0,'-14'-12'128'0,"10"8"-64"0,4 4 4 16,-9-4-64-16,0 0 4 15,0 12-12-15,0 0 4 16,-5 8-12-16,5 0 4 16,5 12-32-16,0-4 0 15,8 0 4-15,0-4 4 16,14-4-12-16,0-4 0 16,5-9 24-16,-5 1 4 0,-1-11 20 15,1-1 0-15,-4-4 36 16,4 4 0-16,-9-4-4 15,0 4 4-15,0 0-12 16,-5 0 0-16,5-4-20 16,0 4 4-16,4-4-12 15,1 4 4-15,4-4-4 16,-5 0 4-16,1 0-4 16,-5-8 0-16,-5 8 0 15,0 0 0-15,-8-3 12 16,0 7 0-16,-10 8 4 15,1 0 4-15,-1 4-8 16,5 0 4-16,0 19 4 16,5-15 4-16,8 20-4 15,1-12 4-15,22 8-16 16,-5-4 0-16,27-8-88 0,-8-4 0 16,8-8-96-16,-9 0 4 15,-18-4 104-15,1 0 4 16</inkml:trace>
  <inkml:trace contextRef="#ctx0" brushRef="#br0" timeOffset="81902.7162">5183 11857 64 0,'-22'-4'40'15,"22"-4"-24"-15,0 8 4 0,4-4-12 0,1 0 0 16,-1-4 16-16,1 4 4 16,-5 4-8-16,0 0 4 15,-9 0 12-15,4 0 0 16,-4 8-8-16,0 0 0 15,-4 12-20-15,0-4 0 16,-1 7-8-16,5-3 4 16,0 0-8-16,5 0 0 0,4-8-60 15,0 0 4-15,0-8-72 16,0 0 4-16</inkml:trace>
  <inkml:trace contextRef="#ctx0" brushRef="#br0" timeOffset="82121.4803">5331 11849 212 0,'-13'16'120'0,"-10"19"-104"0,14-31 0 0,-4 4-16 16,-1 0 0-16,-8 8 0 15,4-4 0-15,5 8 0 16,-1-4 0-16,5 4-36 15,0-4 0-15,9 0-44 16,0 0 0-16,14-4 16 0,-5 0 4 16</inkml:trace>
  <inkml:trace contextRef="#ctx0" brushRef="#br0" timeOffset="82621.5171">5546 11928 132 0,'-5'-12'76'0,"-4"16"-40"0,9-4 0 0,-4-4-24 16,-1 4 0-16,-4-4 0 16,1 0 0-16,-1 0 0 15,0 0 0-15,0 4-8 16,0 0 4-16,-5 4 0 15,1 0 4-15,-5 12-16 16,5-4 4-16,-1 8 0 16,1-4 4-16,8 8-4 15,1-4 0-15,13-8-4 16,0 0 4-16,9-12 0 16,-5 0 0-16,9-4 4 15,-4 0 0-15,0-4-4 16,-4 0 0-16,-5 0-4 15,-1 0 4-15,-8 0 0 0,0 0 0 16,0 4 16-16,0 0 4 16,0 4-8-16,0 0 4 15,5 8-4-15,-1 0 0 16,5 20 0-16,-4-8 4 16,4 24-4-16,-5-5 0 15,1 5-12-15,-1-8 0 16,1-4-24-16,-1-4 4 15,5-12-88-15,-4-5 4 16,4-15-24-16,-5 0 4 16,-4-3 120-16,0 3 0 15</inkml:trace>
  <inkml:trace contextRef="#ctx0" brushRef="#br0" timeOffset="82918.4121">5622 11829 156 0,'-18'-8'84'0,"14"4"-24"15,4 4 0-15,0 0-20 16,0 0 0-16,4 4-28 15,0 0 0-15,10 4-12 16,-5 0 4-16,13 4 0 16,-8-4 0-16,4 4-60 0,-1 0 0 15,-3-5-28-15,-1 1 0 16,-4-4-12-16,0 0 0 16</inkml:trace>
  <inkml:trace contextRef="#ctx0" brushRef="#br0" timeOffset="83074.6769">5801 11737 208 0,'-14'20'112'0,"1"12"-52"0,9-28 0 15,4 8-36-15,0-4 0 16,4 8-24-16,1-4 4 0,8 4-32 16,0-4 4-16,14-4-60 15,-4 4 0-15,8-9-52 16,-4-3 4-16</inkml:trace>
  <inkml:trace contextRef="#ctx0" brushRef="#br0" timeOffset="83684.0912">4069 11896 176 0,'-18'4'100'0,"-4"4"-68"16,13-8 4-16,0 8-16 16,0 0 4-16,0 4-12 15,-5 0 0-15,1 4-24 0,4 0 4 16,9 0-68-16,0 0 4 16,0-12-48-16,4 0 0 15</inkml:trace>
  <inkml:trace contextRef="#ctx0" brushRef="#br0" timeOffset="83824.7267">4140 11972 228 0,'-31'32'124'0,"4"-4"-124"0,23-24 4 0,-10 12-8 16,5-4 4-1,5 0-56-15,-1-1 0 16,10-11-60-16,-1 0 4 0</inkml:trace>
  <inkml:trace contextRef="#ctx0" brushRef="#br0" timeOffset="84168.5025">4333 11984 176 0,'-18'-4'96'0,"-4"4"-80"16,22 0 4-16,-9 4-16 15,0-4 0-15,0 8 4 16,0 0 0-16,-5 16 0 16,5-4 4-16,5 12-8 15,-1-9 4-15,10 9 0 0,-5-8 4 16,13-4-12 0,1 0 0-16,22-8 0 0,-5-4 4 15,5-16-4-15,-5 4 4 16,0-8-4-16,-4 0 4 15,-9-8 8-15,-4 4 4 16,-14 0-16-16,0-4 4 16,-27 4-20-16,4 5 0 15,-8 7-8-15,9 0 4 16,-1 8-116-16,5 0 0 16,14-12 100-16,-1 0 0 0</inkml:trace>
  <inkml:trace contextRef="#ctx0" brushRef="#br0" timeOffset="84418.5174">4498 11821 204 0,'-4'0'112'0,"13"20"-76"15,-9-20 4-15,4 12-8 16,1-4 0-16,13 4-32 16,-5 4 0-16,10-5 0 15,-5 1 0-15,8-8-88 16,-8 0 0-16,0-8-48 0,0 0 4 16</inkml:trace>
  <inkml:trace contextRef="#ctx0" brushRef="#br0" timeOffset="84559.1574">4633 11793 232 0,'-14'8'128'0,"28"0"-68"0,-14-8 4 15,13 4-40-15,1-4 4 16,8 4-52-16,0 0 4 16,10-8-148-16,-1 0 0 0,5-4 92 15,-5 0 4-15</inkml:trace>
  <inkml:trace contextRef="#ctx0" brushRef="#br0" timeOffset="86137.8988">15871 15940 140 0,'9'28'76'0,"5"23"-48"0,-14-43 4 15,0 16-24-15,0-8 4 16,0 16 0-16,0-4 4 0,0 4-12 15,0-4 0-15,4-5-16 16,-4-3 0-16,9-4-68 16,0 0 4-16,0-16 0 15,-4 0 4-15</inkml:trace>
  <inkml:trace contextRef="#ctx0" brushRef="#br0" timeOffset="86700.4393">15849 15952 132 0,'-9'-12'76'0,"18"0"-36"15,-9 12 4-15,0-4-8 0,0 0 4 16,4-4 0-16,-4 4 0 15,14-4-8-15,-5 0 0 16,9 0-24 0,0 0 4-16,13-4-12 0,-4 4 0 15,27-8 8-15,-14 4 0 16,27-8-4-16,-9 9 0 16,23-9-4-16,-19 4 0 15,32-4 0-15,-22 4 0 16,35-4 4-16,-17 4 0 0,26 4-8 15,-26 0 4-15,22 0 4 16,-18 4 4-16,13 0-16 16,-22 0 4-16,32 0 8 15,-28 4 4-15,14 0-16 16,-22 0 0-16,13 0-4 16,-23 1 4-16,14-1 8 15,-18 4 4-15,5 0-4 16,-9 0 0-16,-5-4 0 15,-9 0 0-15,0-4 0 16,-8 4 4-16,3 0-8 16,-8 0 4-16,9 0-4 15,-14 0 0-15,5 0-32 16,-5 0 0-16,-13 4-60 16,-4 0 0-16,-5 8 0 15,0-4 0-15,8 12 60 0,1 0 0 16</inkml:trace>
  <inkml:trace contextRef="#ctx0" brushRef="#br0" timeOffset="86981.7089">18449 15434 236 0,'-13'-8'132'0,"80"-8"-92"0,-58 13 0 15,13 3-32-15,-4 0 0 0,18 7-4 16,-4-3 4-16,-1 12 4 16,-4 0 0-16,4 4 4 15,-4-4 0-15,0 4 24 16,-5-4 0-16,-8 4-24 16,-5-4 4-16,-14 8-16 15,1-1 4-15,-28 1-8 16,10-4 0-16,-9 0-112 15,8 0 4-15,-4 4-48 16,5-4 0-16</inkml:trace>
  <inkml:trace contextRef="#ctx0" brushRef="#br0" timeOffset="95706.1021">506 9063 212 0,'-13'-12'116'0,"-19"28"-72"0,28-16 4 0,-10 4-32 15,-3 0 0-15,-1 12-4 16,9-4 0-16,-14 16-4 16,10-8 0-16,-1 7-4 15,-8-7 0-15,9 12-8 16,-5-8 4-16,0 4-68 16,4-8 0-16,5-8-48 15,0 0 4-15,18-8 52 16,0 0 0-16</inkml:trace>
  <inkml:trace contextRef="#ctx0" brushRef="#br0" timeOffset="96128.0041">699 9214 196 0,'-5'-16'108'0,"5"32"-84"0,0-16 0 0,0 4-16 16,-9 0 4-16,0 8-4 15,5-4 0-15,-19 24 20 16,10-4 4-16,-10 23-20 16,10-11 0-16,-18 8-12 15,13-8 0-15,-13 12-20 16,8-5 0-16,5-3-56 15,-4-8 4-15,22-32-36 16,-9 0 4-16,22-20 72 0,5 4 0 16</inkml:trace>
  <inkml:trace contextRef="#ctx0" brushRef="#br0" timeOffset="96440.5291">828 9346 192 0,'0'-28'108'0,"-4"20"-48"0,4 8 4 15,-5 0-40-15,1 0 4 16,-5 4-20-16,4 0 0 16,-17 20-12-16,13-9 0 15,5 17 4-15,-10-8 0 16,14 4-4-16,0-4 0 0,14 4 4 16,-10-4 0-16,27-12 0 15,-17 0 0-15,13-16 0 16,-5 0 4-16,1-12 0 15,-15 4 0-15,-3-8 12 16,4 4 0-16,-23 0-16 16,6 4 4-16,-15 4-12 15,10 4 4-15,-14 0-92 16,9 0 0-16,13-4-20 16,5 4 4-16,0-16 68 15,5 4 4-15</inkml:trace>
  <inkml:trace contextRef="#ctx0" brushRef="#br0" timeOffset="96659.2968">837 9119 316 0,'0'-8'176'0,"0"0"-120"15,0 8 4-15,0 0-40 0,0 0 0 16,14 0-12-16,-10 0 0 15,14 20-4-15,-4-4 0 16,8 3-68-16,-4-3 0 16,13-8-76-16,-8 0 4 15,12 12 20-15,-8-4 0 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2-09T20:01:15.50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9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T" name="resolution" value="1" units="1/dev"/>
        </inkml:channelProperties>
      </inkml:inkSource>
      <inkml:timestamp xml:id="ts1" timeString="2018-02-09T20:04:33.052"/>
    </inkml:context>
  </inkml:definitions>
  <inkml:trace contextRef="#ctx0" brushRef="#br0">6530 7929 192 0,'0'-8'108'0,"-8"-8"-88"0,8 16 0 16,-5-8-8-16,1 4 4 15,-1-4 8-15,1 4 0 16,-5-4-16-16,0 0 4 16,-5 4-4-16,5 0 4 15,-13 4-8-15,4 0 4 16,-4 4-8-16,4 0 0 16,0 8 0-16,4-4 0 0,1 12 0 15,0-4 4-15,13 28-8 16,0-9 4-16,9 13 12 15,-5-8 0-15,5 4-8 16,0-8 4-16,0 19-8 16,0-15 4-16,-5 0-12 15,1-8 4-15,-1 0-56 16,1-5 0-16,-1-3-24 16,1-4 0-16,-1-8-16 15,-4-4 0-15</inkml:trace>
  <inkml:trace contextRef="#ctx0" brushRef="#br0" timeOffset="234.3939">6298 8422 160 0,'-27'0'88'0,"4"-8"-40"16,19 0 0-16,4 0-12 0,0 0 0 16,9-4-20-16,-5 1 4 15,14-1-4-15,-4 0 4 16,8 0-12-16,1 0 0 15,-6 4-8-15,-3 0 4 16,4-8-32-16,-5 4 0 16,5-4-48-16,-4 4 0 15,3-8-52-15,1 4 4 16,9 0 104-16,-4 4 0 16</inkml:trace>
  <inkml:trace contextRef="#ctx0" brushRef="#br0" timeOffset="515.6603">6723 8144 132 0,'0'20'76'0,"4"-72"-24"0,-4 44 0 0,0 0-24 15,0 0 4-15,0 0 4 16,0 0 0-16,-4 0-16 16,4 4 4-16,-5 0-20 15,1 4 4-15,-5 4-4 16,0 0 4-16,-4 16-8 15,-5-4 0-15,9 8 4 16,0-4 4-16,9 8 0 16,0-5 0-16,9 5-4 15,0-4 0-15,27 0-4 16,-10-4 0-16,6-12-64 16,-5-4 4-16,-1-8-96 0,-3 0 0 15,-5 0 104-15,-5 0 0 16</inkml:trace>
  <inkml:trace contextRef="#ctx0" brushRef="#br0" timeOffset="2486.2673">6275 8900 128 0,'5'-4'72'0,"4"-12"-56"15,-9 16 0-15,0-20-8 16,0 8 0-16,9-16 16 16,0 4 0-16,9-19-8 15,-1 7 4-15,10-28 0 0,-4 4 0 16,17-35 4-16,-9 19 0 16,14-23-4-16,-9 23 0 15,22-27-16-15,-9 23 0 16,14-15-4-16,-14 11 4 15,5-19-32-15,-9 15 0 16,4-12-12-16,-9 21 4 16,9-13-16-16,-4 21 4 15,-5 11-68-15,-8 4 0 16</inkml:trace>
  <inkml:trace contextRef="#ctx0" brushRef="#br0" timeOffset="25636.5063">8835 11769 152 0,'-4'12'84'0,"-9"4"-52"0,8-16 0 15,-4 4-24-15,0 0 0 16,0-8 0-16,0 4 4 16,-9-8-4-16,0 0 0 15,-4-4 4-15,0 4 4 16,-10-4-12-16,6 0 0 16,-24-4-4-16,10 4 0 15,-23-15 16-15,10 3 0 16,-23-28-4-16,17 12 4 15,-12-12-12-15,13 9 0 0,-14-1-4 16,9 4 4 0,-13-8-8-16,14 9 4 15,-28-25 0-15,18 8 0 0,-22-16-4 16,23 17 4-16,-5-25 4 16,13 13 4-16,-4-9 0 15,13 16 4-15,5-7-4 16,9 15 0-16,4-8-8 15,9 12 0-15,5-15 0 16,4 11 0-16,4-16 0 16,5 13 0-16,5-29 0 15,4 20 0-15,-5-15 0 16,1 11 0-16,0-4 0 16,4 13 0-16,-5-9 0 0,1 8 4 15,-5 5-4-15,0 7 4 16,-18-8-4-16,0 5 0 15,-13-1 0-15,4 8 4 16,-4-12-4-16,8 9 0 16,1-9 0-16,4 16 0 15,-4 4-4-15,8 8 4 16,-4 8-8-16,5 5 4 16,-9 3-12-16,8 0 0 15,1 4-8-15,0 4 4 16,4-12-24-16,4 8 0 0,5 0 4 15,0 4 0-15,0-4 24 16,5 0 0-16,4 8 12 16,0 0 0-16,-4-4 4 15,4 4 0-15,-9-8 0 16,4 4 4-16,-4-8 4 16,0 4 4-16,0 0 24 15,0 0 0-15,0 4-12 16,0 0 0-16,5 12-12 15,-1 0 0-15,1 16-8 16,-1-4 0-16,1 12-4 16,0 0 4-16,4-1-4 15,0-7 0-15,0-4 0 16,0-4 0-16,0-12 12 16,0 0 4-16,0-4-8 0,0 0 4 15,-5-24 0-15,5 4 0 16,-4 0-4-16,-1 1 4 15,1 3 0-15,-1 0 4 16,5 4 0-16,0 4 0 16,5 12 0-16,-1 0 4 15,10 12-20-15,-1-4 0 16,9-8-84-16,-4 0 4 16,5-8-76-16,-5 0 4 15,-1 16 100-15,1-4 4 16</inkml:trace>
  <inkml:trace contextRef="#ctx0" brushRef="#br0" timeOffset="26745.9542">6607 10512 160 0,'-23'8'88'0,"14"-16"-40"0,9 8 0 0,0 0-8 15,0 0 4-15,5 0-4 16,-1 0 4-16,5 4-8 16,-4 0 0-16,8 3-12 15,-4-3 4-15,4 4-16 16,1 0 0-16,22-4-8 16,-10 0 0-16,15-8 0 15,-10 0 4-15,27-4 0 16,-8 0 0-16,21-7-8 15,-8 3 4-15,13-20-4 0,-13 8 4 16,22-8-40-16,-14 4 0 16,1 0-48-16,-18 4 4 15,-14 16-16-15,-4 1 4 16,-14 14-4-16,-4 1 4 16,0 0 48-16,-5 0 0 15</inkml:trace>
  <inkml:trace contextRef="#ctx0" brushRef="#br0" timeOffset="27074.104">7350 9787 184 0,'0'0'100'0,"-9"16"-40"15,9-16 0-15,-9 16-12 16,0-4 4-16,-9 24-12 16,0-4 0-16,-13 43-12 15,8-11 0-15,-22 39 0 16,10-19 4-16,-19 51-4 0,14-31 4 15,-28 35-28-15,19-31 0 16,4-13-12-16,5-19 0 16,18-25-168-16,-1-7 0 15,50-44 28-15,-4 0 4 16</inkml:trace>
  <inkml:trace contextRef="#ctx0" brushRef="#br0" timeOffset="170594.3923">8084 14993 52 0,'-23'4'28'0,"-35"4"0"0,49-8 4 16,-4-4-8-16,4 4 0 16,0-4-16-16,0 4 4 15,0 0 0-15,0 0 4 16,4 4 0-16,1 0 4 16,4 0-8-16,4 0 4 15,5-1-8-15,9-3 0 0,5 0-4 16,8 0 4-16,18-3-4 15,14-1 0-15,4 0-8 16,14 4 0-16,13 0 8 16,13-4 0-16,5 4-4 15,13 0 0-15,14 0 0 16,0 0 4-16,13-4-4 16,0 0 4-16,5 0-8 15,-10 0 0-15,-3 0 4 16,-6 0 4-16,-12 4-8 15,-14 4 4-15,-9 0 8 16,-10 0 0-16,-16 4-4 16,-15-4 4-16,1 0 0 15,-23 0 0-15,-8 0-8 16,-15-4 0-16,-12 0 0 16,-14 0 0-16,-13 3 0 0,-10 1 0 15,-13 0 4-15,-13 0 0 16,-4 0-8-16,-14 0 0 15,-9 0 4-15,-18 0 0 16,-9 0 4-16,-14 0 0 16,-17 0-12-16,-5 0 4 15,-8 0 4-15,-1 0 4 16,-4 0-12-16,0 0 4 16,9 4 8-16,4 0 4 15,18 4-8-15,9-4 0 16,18 4-4-16,14-4 4 0,13 0 0 15,13 0 0-15,9 0 0 16,19 0 0-16,17 4 20 16,18-8 4-16,13-4-16 15,18 4 0-15,28-8 0 16,21 8 4-16,23-8-4 16,27 0 4-16,31 0 4 15,18 0 4-15,14-4-16 16,12 0 0-16,10 0-8 15,0-4 4-15,-13-4-20 16,-1 4 0-16,-22 0-40 16,-13 4 4-16,-28 0-28 15,-12 4 4-15,-19 8-16 16,-35-8 4-16</inkml:trace>
  <inkml:trace contextRef="#ctx0" brushRef="#br0" timeOffset="179394.2984">18964 5398 112 0,'-18'8'64'0,"0"-8"-40"15,18 0 4-15,0 0-24 0,0 0 4 16,0 0 16-16,0 0 4 15,5 4-24-15,-1 0 0 16,10-4 0-16,-5 0 0 16,13 0-4-16,0 0 0 15,5-4-4-15,-4 0 4 16,4 4 0-16,-5 0 4 16,14 4 4-16,-9-4 0 15,17 0-8-15,-8 0 4 16,18-4-4-16,-9-4 4 0,4 4-4 15,-9 0 4-15,9 4-4 16,-8 0 0-16,3-4 0 16,-8 4 0-16,4 0-4 15,-4 0 4-15,5 0 0 16,-10 0 0-16,5-4 0 16,-5 4 0-16,9-4 0 15,-8 4 0-15,-1 0 0 16,-4 0 0-16,4 0 0 15,-4 0 4-15,9 0-4 16,-5 0 0-16,14 0 0 16,-9 0 0-16,8 0-4 15,-8 0 4-15,5 0 0 16,-10 0 4-16,5 0-4 16,-5 0 0-16,5 0 0 0,-9 0 4 15,4 0-8-15,-9 0 4 16,14 4 0-16,-9-4 4 15,4 0-8-15,-4 0 4 16,9 0 0-16,-9 0 0 16,4 4-4-16,-4 0 4 15,4-4 0-15,-8 0 4 16,13 0-4-16,-5 0 0 16,14-4-4-16,-9 4 4 15,8 0-4-15,-8 0 4 0,9 4 0 16,-9 0 0-16,8 0 4 15,-8 4 0-15,4-4-4 16,-13 0 0-16,5 0 4 16,-5 0 4-16,4-4-8 15,-4 0 4-15,9 0 4 16,-5 0 0-16,14-4-4 16,-10 0 0-16,37 0 4 15,-18 0 0-15,13-4-8 16,-13 4 0-16,4 0 12 15,-9 4 4-15,9-4-32 16,-13 0 4-16,-5 0 24 16,-8 4 4-16,3 0-12 15,-3 0 0-15,-1 0-40 16,-4 0 4-16,4 0-56 16,1-4 4-16,3 8 4 15,-12 4 4-15,-1 0 64 16</inkml:trace>
  <inkml:trace contextRef="#ctx1" brushRef="#br0">20365 17846 0,'613'346'15</inkml:trace>
  <inkml:trace contextRef="#ctx0" brushRef="#br0" timeOffset="198058.7992">520 14531 176 0,'-18'-40'96'0,"31"24"-52"16,-13 16 0-16,0-20-12 15,0 4 0-15,0 8-24 16,0-3 4-16,0 11-8 16,0 0 4-16,0 47-8 15,-9-11 4-15,-4 48 0 0,4-17 0 16,4 57-8 0,-4-29 4-16,0 41 0 0,5-29 0 15,4 28 0-15,0-27 0 16,4 7-76-16,5-23 4 15,-9-9-56-15,0-19 0 16,0-4 104-16,0-9 0 16</inkml:trace>
  <inkml:trace contextRef="#ctx0" brushRef="#br0" timeOffset="198355.693">220 15976 212 0,'-27'0'116'0,"18"12"-72"0,9-12 4 0,0 0-44 16,0 0 0-16,0-4-4 15,0 0 4-15,9 16 0 16,-5-1 4-16,5 37 8 16,5-12 4-16,-10 12-12 15,1-8 4-15,8 3-4 16,-9-7 4-16,14-8-4 15,-4-8 0-15,26-20-8 16,-9 0 0-16,10-20-20 16,-10 0 4-16,9 0-76 15,-8 4 0-15,3 4-36 0,-12 0 4 16,-5 12 96-16,4 0 4 16</inkml:trace>
  <inkml:trace contextRef="#ctx0" brushRef="#br0" timeOffset="198605.7118">528 16720 212 0,'0'52'120'16,"23"15"-100"-16,-23-59 0 0,13 28-16 16,-4-8 4-16,9 0-16 15,-4-4 0-15,3 11-68 16,1-7 4-16,0 4-32 16,-13-8 0-16</inkml:trace>
  <inkml:trace contextRef="#ctx0" brushRef="#br0" timeOffset="199433.8952">479 17142 232 0,'-22'-4'128'0,"22"-12"-88"16,0 16 4-16,13-8-44 0,-4 0 4 16,14-16-8-16,-5 4 0 15,13-16-4-15,-4 8 0 16,4-7 4-16,-4 7 4 15,-5 8 0-15,-8 4 4 16,8 4 0-16,-9 0 0 16,1 16 0-16,-1 0 0 15,1 8-4-15,-5 0 4 16,0 16 0-16,-5-4 0 16,5 7-4-16,-4-7 0 0,12-8 0 15,-12 0 0-15,8-8 0 16,5 0 0-16,-4-12 0 15,-1 0 4-15,1-12 0 16,-5 0 0-16,-5-4-4 16,0 0 4-16,-4 5 0 15,0 3 0-15,-8 16-4 16,8 0 0-16,-14 19-24 16,1-7 0-16,4 4-48 15,0-4 4-15,4-12 8 16,5 0 4-16,5-16 4 15,4 4 0-15,0-20 60 16,4 0 4-16,-8 1 44 16,4 3 0-16,-5 4-4 15,0 4 0-15,1 4-20 0,4 4 0 16,4 12 4-16,-8 0 4 16,13 12-36-16,-5-4 0 15,10 20-8-15,-6-4 4 16,6 11 4-16,-5-11 0 15,4 4 0-15,-4-8 0 16,-5 4-8-16,5-4 0 16,-18-4-8-16,5-5 0 15,-10-15 12-15,-8 0 0 16,4-11-4-16,-9-1 4 16,0-20-4-16,5 8 4 15,-5-20 0-15,0 8 4 0,9 4 0 16,-4 1 0-16,-1-1 4 15,10 8 4-15,4 0-12 16,0 4 0-16,4 4-4 16,1 0 4-16,17 4 12 15,-13 0 4-15,9 8-4 16,-5 0 0-16,5 16-4 16,-9-4 0-16,-4 20-4 15,-1-4 0-15,-13 12-16 16,5-4 4-16,-10-12-84 15,1-4 4-15,4-20-28 16,4 0 0-16,-4-44 72 16,0 8 4-16</inkml:trace>
  <inkml:trace contextRef="#ctx0" brushRef="#br0" timeOffset="200121.4399">67 16007 184 0,'-4'-4'100'0,"4"4"-76"0,0 0 4 15,4-4 0-15,5 4 0 16,-4 4 0-16,4 0 0 15,13 12-20-15,-8 0 0 16,8 24-4-16,-9-12 4 16,10 4 0-16,-10-4 4 15,10-5 0-15,-10-3 0 16,9 0-12-16,-13 0 4 16,9-4 4-16,-4 0 0 15,8-8 8-15,-4 0 0 0,9-12-12 16,-14 0 4-16,10-24-8 15,-10 8 0-15,1-20 0 16,3 5 0-16,-3-9 4 16,-1 8 0-16,-4 0-44 15,-4 0 0-15,4 13-36 16,-9 3 0-16,9 0-8 16,-5 4 4-16,5-4-16 15,4 4 4-15</inkml:trace>
  <inkml:trace contextRef="#ctx0" brushRef="#br0" timeOffset="200402.7115">426 15530 204 0,'0'4'112'0,"-18"20"-96"0,9-20 4 16,9 16 0-16,-9 0 0 16,4 27 4-16,5-7 4 15,5 24-12-15,-5-13 4 16,-5 29-24-16,5-20 4 16,-9-1-12-16,5-7 0 15,17-12-96-15,-13-8 4 16,23-16-12-16,-5 0 0 15</inkml:trace>
  <inkml:trace contextRef="#ctx0" brushRef="#br0" timeOffset="222066.8583">6709 6472 148 0,'-26'8'84'0,"21"-4"-32"0,5-4 4 16,0 0-12-16,0 0 0 16,18 0-24-16,0 0 0 15,31-8 0-15,-9 4 0 16,28-4-12-16,-15 0 0 16,19 4-8-16,-9 0 4 15,8 4-4-15,-13 0 0 16,23 4-24-16,-14-4 4 0,0 0-44 15,-13 0 0 1,-9-12-32-16,-5 0 0 0,-13-7 16 16,-5 3 4-16</inkml:trace>
  <inkml:trace contextRef="#ctx0" brushRef="#br0" timeOffset="222738.7809">6862 6253 132 0,'-5'0'72'0,"-22"-4"-32"0,23 4 0 0,-5 0-28 15,4 0 0-15,-8 0 0 16,0 0 0-16,-5 8 4 16,4 0 0-16,-8 4-8 15,4 0 0-15,-9 4 16 16,0-4 0-16,-9 12-16 15,5-8 0-15,-9 4 4 16,4-4 0-16,0 4 0 16,5-5 0-16,4 1-8 15,5-4 0-15,4 8-4 16,4-4 0-16,14-4 4 16,0 0 0-16,14-4-8 15,-5 0 4-15,18 4-4 16,-5-4 0-16,18 12 8 0,-8-8 0 15,17-4-4-15,-9 0 4 16,5 15-32-16,-5-3 0 16,-9 8-48-16,-8-8 4 15,-1-4-40-15,-4-4 4 16,0-4 68-16,-5 0 4 16</inkml:trace>
  <inkml:trace contextRef="#ctx0" brushRef="#br0" timeOffset="223238.8145">6723 5712 148 0,'-9'0'80'0,"4"-4"-24"0,5 4 0 16,0 0-56-16,0 0 0 0,0 0-20 15,0 0 0-15,0 0-56 16,0 0 0-16,9 4 4 16,0 0 4-16</inkml:trace>
  <inkml:trace contextRef="#ctx0" brushRef="#br0" timeOffset="223426.3257">7117 5899 180 0,'-14'28'100'0,"-8"0"-84"16,18-24 4-16,-5-4-24 15,0 0 0-15,4 0-16 16,1 0 0-16,4-4-40 15,0 4 0-15,4-8-12 0,1 4 4 16</inkml:trace>
  <inkml:trace contextRef="#ctx0" brushRef="#br0" timeOffset="223629.4655">7032 5660 204 0,'-32'12'112'0,"10"12"-88"0,18-20 4 16,-14 8-28-16,4 0 0 16,-13 16 0-16,5-4 4 15,-9 16 0-15,8-9 0 0,5 9-40 16,5-12 0-16,17-12-48 16,1-4 0-16,13-12 16 15,0 0 4-15</inkml:trace>
  <inkml:trace contextRef="#ctx0" brushRef="#br0" timeOffset="224270.1352">7148 5768 184 0,'14'12'104'0,"-5"20"-76"0,-9-28 4 0,4 8-32 16,0-5 4-16,5 13-4 15,0 0 4-15,0 0-4 16,-4-4 0-16,-1 0 4 15,1-4 4-15,-5-8-4 16,0 0 0-16,-5-20 4 16,1 4 0-16,-5-12 4 0,4 4 0 15,1-12-12-15,-1 9 0 16,5-9 0-16,0 4 0 16,5 0-72-16,-1 4 0 15,5 0 0-15,0 4 4 16,0 4 16-16,0 1 4 15,9 3 76-15,-5 0 4 16,5 0 32-16,-4 4 4 16,4 0-12-16,-5 0 0 0,1 4-16 15,-5 0 0-15,-1 0-28 16,6 0 0-16,-10 4-12 16,1 0 4-16,-10 4 0 15,1 0 0-15,-14 12-4 16,9-4 0-16,-4 4-8 15,4 0 0-15,0 3 12 16,4-7 4-16,5 0-8 16,0-4 0-16,9-4 0 15,0 0 0-15,9-4 0 16,-5 0 0-16,14-4 0 16,-9 0 4-16,23 0-8 15,-10 0 4-15,0 4 4 16,-4 0 4-16,-5 8 4 15,-4 0 0-15,-13 16 0 16,-1-4 0-16,-8 20-12 0,-1-8 4 16,-8-8-4-16,-1-5 0 15,1-3-52-15,0 0 4 16,-1-20-48-16,5 4 4 16,5-28 0-16,-1 9 0 15,14-9 72-15,0 4 4 16</inkml:trace>
  <inkml:trace contextRef="#ctx0" brushRef="#br0" timeOffset="224645.1588">7600 5561 176 0,'5'4'100'0,"35"8"-48"0,-36-12 0 15,5 12-12-15,0-4 0 16,9 12-24-16,0-4 0 0,9 11-12 16,-9-7 0-16,4 8-4 15,-4-4 4-15,-9 0 0 16,0-4 0-16,-9 0-24 15,0-4 4-15,-9-12 12 16,0 0 4-16,-9-16 0 16,5 0 0-16,-5-16 0 15,0 4 0-15,-9-16 4 16,9 8 4-16,14-15 8 16,-1 7 0-16,14 0 0 15,-4 4 4-15,13 4-16 16,0 4 0-16,4 13 4 15,-4-1 4-15,-5 16-12 16,1 0 4-16,-14 24-4 16,0-5 4-16,-18 17-4 0,4-4 4 15,-30-4-92-15,12-4 0 16,-4-12-36-16,5 0 4 16,4-20 64-16,5 4 0 15,-5-8 28-15,5 4 4 16</inkml:trace>
  <inkml:trace contextRef="#ctx0" brushRef="#br0" timeOffset="224973.3098">7045 5151 204 0,'-9'-4'112'0,"-13"4"-88"0,22 0 4 0,-9 4-20 16,0 0 4-16,-4 20 8 16,-1-4 0-16,10 8-24 15,-1-5 4-15,10 5 0 16,-1-4 0-16,10-8 4 16,-1-4 0-16,5-12-4 15,4 0 0-15,-4-12 8 16,-4 4 4-16,-10-12-12 15,1 4 4-15,-14-8-4 16,4 5 0-16,-13-1-72 16,5 4 0-16,-10 4-48 15,10 4 4-15,4 0 84 0,5 4 0 16</inkml:trace>
  <inkml:trace contextRef="#ctx0" brushRef="#br0" timeOffset="225176.4477">7005 4872 252 0,'-18'-8'136'0,"22"4"-84"0,-4 4 0 15,9 0-44-15,0 0 4 16,14 12-8-16,-5-4 4 16,9 24-8-16,-5 0 4 0,5 8-12 15,-5-4 0-15,1 7-60 16,-1-7 0-16,0-4-24 15,-4-8 0-15,0-4 0 16,0-8 4-16</inkml:trace>
  <inkml:trace contextRef="#ctx0" brushRef="#br0" timeOffset="225488.9683">7394 4948 192 0,'-4'-20'104'0,"-1"4"-60"15,5 16 4-15,-4-4-32 16,4 4 4-16,-5 0-16 15,5 0 0-15,-4 4-4 16,-5 0 0-16,9 24 0 16,0-8 0-16,13 4 0 15,-4-4 0-15,9 4 0 16,-4-4 0-16,17-9 4 0,-4 1 0 16,0-12 12-16,-5 0 4 15,-4-20 4-15,-5 5 4 16,-22-13 4-1,1 4 4-15,-19-16-24 0,4 4 4 16,-13-12-12-16,5 9 4 16,-5-1-8-16,5 4 0 15,4 8-120-15,5 0 0 16,17 4-16-16,1 5 4 0,4 7 72 16,0 4 4-16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2-09T20:06:04.5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1773 6970 136 0,'-14'-8'76'0,"1"0"-20"0,13 8 0 15,-14 0-24-15,5 0 0 0,-8 0-8 16,-1 0 0-16,-9 4-12 15,4 0 4-15,-3 12-12 16,-6-4 0-16,1 23-4 16,4-7 4-16,-4 28-8 15,-1-8 4-15,19 31 0 16,0-11 4-16,13 8 0 16,0-13 0-16,13 1 0 15,9-12 0-15,19-5 0 16,-10-7 0-16,23-20 4 15,-10 0 4-15,19-24 0 16,-9 0 0-16,22-24 20 16,-18 4 0-16,-4-31-8 15,-5 7 4-15,-13-32-16 16,-14 17 0-16,-8-21-4 16,-10 12 0-16,-31-7-4 0,5 11 4 15,-27 16-4-15,13 5 0 16,-31 35-12-16,13 4 4 15,-13 12-108-15,13 0 0 16,9 0-56-16,10 0 0 16,17-28 136-16,0 4 4 15</inkml:trace>
  <inkml:trace contextRef="#ctx0" brushRef="#br0" timeOffset="19573.2314">19841 8311 148 0,'5'-8'80'0,"44"-12"-40"0,-44 16 4 0,26-12-20 16,-4 4 0-16,40-16-12 16,-9 4 0-16,36-11-12 15,-22 11 0-15,22-12 0 16,-18 8 4-16,0 0-84 16,-9 4 0-16,-13 4-16 15,-14 4 4-15,-13 9 76 16,-5-1 0-16</inkml:trace>
  <inkml:trace contextRef="#ctx0" brushRef="#br0" timeOffset="19901.3787">19985 8044 196 0,'0'-4'108'0,"0"8"-72"0,0-4 0 0,-5 8-28 16,1-4 4 0,-10 20-4-16,1-4 4 0,-18 12 0 15,4-8 0-15,0 15-8 16,4-11 4-16,1 0 4 15,9-4 0-15,17-4-8 16,1-4 0-16,30-4 0 16,-8-4 0-16,27 0-72 15,-9-4 4-15,22 16-84 16,-13-5 0-16</inkml:trace>
  <inkml:trace contextRef="#ctx0" brushRef="#br0" timeOffset="25856.6155">19251 13222 132 0,'13'-4'76'0,"-4"4"-56"0,-9 0 0 0,9-4-8 15,0 0 0-15,18 0-12 16,-5 0 4-16,27-4 0 16,-8 4 0-16,30-4 0 15,-13 0 4-15,14-4-4 16,-9 0 0-16,-1 8-8 15,-8 0 4-15,-5 0 0 16,-8 0 4-16,-15 0-4 16,-3 4 4-16,-14 4-4 15,0 0 0-15,-18 0 0 16,0 0 4-16,-22 0-4 0,4 0 4 16,-14 0-8-16,1 0 0 15,0 0 0-15,4 0 4 16,-9 0 0-16,9 0 0 15,-4 0 12-15,9 0 0 16,4 0-8-16,5 0 4 16,13 0 4-16,0 0 0 15,22 0-12-15,-4 0 4 16,22 0 0-16,-4-4 0 16,18 0-8-16,-9 0 4 15,13 0 4-15,-9 0 0 16,1 0-16-16,-1 0 0 0,-22 0-100 15,0 0 4-15,-23 12 44 16,1-4 0-16</inkml:trace>
  <inkml:trace contextRef="#ctx0" brushRef="#br0" timeOffset="79136.0419">16144 8319 96 0,'-9'12'56'16,"5"-12"-32"-16,4 0 0 0,0-4-4 15,0 4 4-15,0 0 4 16,0 0 4-16,-4 4-8 0,-1-4 4 15,-4 8-8-15,0-4 4 16,0 8-4-16,0 0 4 16,0-8-8-16,0-1 0 15,0-3-12-15,0 0 4 16,0 0-8-16,1 0 0 16,-1 4 0-16,-5 0 4 15,5 4-4-15,0 0 4 16,0-4-8-16,0 0 4 15,-4 4 0-15,4-4 4 0,-4-8-4 16,4-4 4-16,-5 4-8 16,1 4 4-16,-5 0 0 15,4 0 4-15,-4-4-4 16,1 4 0-16,-1 4 0 16,0 0 0-16,-5-4-4 15,6 0 4-15,-6-4 0 16,5 0 4-16,-9 0-4 15,1 0 0-15,-10 0 0 16,4 0 4-16,-3 4-8 16,3 0 4-16,-8-4 0 15,9 0 4-15,-10 4-8 16,10 0 0-16,-5-3 0 16,0-1 4-16,5 0 0 15,4 0 4-15,-4 0-4 16,4 0 0-16,-9 8 0 0,5 0 0 15,-5 0-4-15,5 0 4 16,-5 3 0-16,9 1 4 16,-13 4-8-16,13-4 4 15,-9 8-4-15,5-8 4 16,-9 8 0-16,8-4 4 16,1 4-8-16,4-4 4 15,0 8 0-15,0-4 0 16,0 4-4-16,1 0 4 15,3 3 0-15,5-3 0 16,0 8 0-16,5 0 0 0,0 4 0 16,-1-8 4-16,5 4-12 15,0-5 4-15,5 13 4 16,-1-4 4-16,5 4-8 16,0 0 4-16,0 16 0 15,0-9 0-15,0 5 0 16,0-8 0-16,5 12 0 15,-5-13 4-15,4 13-8 16,1-12 4-16,-1 12 0 16,1-9 4-16,-1 5-4 15,1-8 4-15,-1 0-8 16,1-8 0-16,-1 15 8 16,-4-11 0-16,0 20-8 15,0-12 4-15,0 11 0 16,0-7 4-16,0 4-4 15,0-8 4-15,0-1-8 0,0-7 4 16,-4 20 0-16,4-12 4 16,-5 7-8-16,1-7 4 15,-1 0 0-15,1 0 0 16,-1 0 0-16,1-9 0 16,-1 5 0-16,1-4 0 15,-1 24 0-15,1-5 0 16,-1 9 0-16,1-12 0 15,-1 8-4-15,1-9 4 16,-1 9 0-16,1-12 0 16,-1 7 0-16,1-3 0 15,4 0 0-15,0-12 0 0,-4 3 0 16,4-7 4-16,-5 20-4 16,1-12 4-16,-1 19-8 15,5-11 0-15,-4-4 4 16,4-4 4-16,-5 7-4 15,1-7 0-15,4 12 0 16,0-8 0-16,0 3 0 16,0-7 0-16,0 4 0 15,0-8 0-15,0 4 0 16,0-13 0-16,0 13-4 16,0-8 0-16,0 12 4 15,0-8 0-15,0 11 0 16,0-11 0-16,0 0 4 15,0-4 0-15,0-1-4 0,0-3 0 16,0 0-4-16,0-8 0 16,0 8 4-16,0-4 0 15,0 0-4-15,0-5 4 16,0 1 0-16,0-4 0 16,4 4 0-16,1-4 0 15,4 4 0-15,-5-8 0 16,5 4-4-16,0-4 4 15,0-4-4-15,0-1 4 16,4-3 4-16,1 0 0 16,-1 4-8-16,1-4 4 0,8 4 0 15,-4-4 4-15,13 4-8 16,1-4 4-16,-1 0 0 16,-9 0 0-16,5-4 0 15,-5 0 4-15,5 0-4 16,-4 0 4-16,-1 8-8 15,-4 0 4-15,4 0 0 16,-4-4 0-16,5-8 4 16,-5 0 4-16,4 0-8 15,-4 0 0-15,4 4 0 16,-8-4 4-16,4 4-4 16,-5 0 0-16,0 0 0 15,-4 0 4-15,5 0-4 16,-5-4 0-16,4 0 4 15,1 0 0-15,-1 4-4 16,0 0 4-16,1-4-4 0,-5 0 4 16,4 4 0-16,-4 0 0 15,0 3-8-15,0-3 0 16,0 8 4-16,-4-4 0 16,3-8 0-16,-3 0 4 15,-1 4-4-15,1 0 0 16,-1-8-28-16,1 0 0 15,-1 0-28-15,1 4 4 16,-5 4-12-16,0 0 0 16,0 0-4-16,0-4 4 15,9-12 20-15,-5 0 4 16</inkml:trace>
  <inkml:trace contextRef="#ctx0" brushRef="#br0" timeOffset="79714.2028">15111 13059 228 0,'-9'-4'128'0,"4"8"-92"0,5-4 4 16,0 3-20-16,0-3 0 15,5-3-4-15,-1-1 0 31,23-8-12-31,-5 0 0 16,5 0-4-16,-4 0 0 16,8 12-4-16,-4 0 4 15,4-12 4-15,-4 0 4 0,13 4-4 16,-13 0 0-16,0-4-8 16,-5 0 4-16,-4 4 4 15,0 4 0-15,-5-4-8 16,-4 0 4-16,5 0 4 15,-5 4 0-15,-14-4 0 16,1 4 0-16,-10-4 16 16,5 0 0-16,-13-3-16 15,4 3 0-15,-9-8 0 16,5 4 0-16,-9-12 4 16,4 8 4-16,-5-4-12 15,10 0 0-15,0 4-36 16,-1 4 4-16,5 0-96 15,5 4 4-15,17 0 16 16,1 0 0-16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2-09T20:11:27.70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T" name="resolution" value="1" units="1/dev"/>
        </inkml:channelProperties>
      </inkml:inkSource>
      <inkml:timestamp xml:id="ts1" timeString="2018-02-09T20:11:28.406"/>
    </inkml:context>
  </inkml:definitions>
  <inkml:trace contextRef="#ctx0" brushRef="#br0">3200 8474 64 0,'9'4'36'0,"50"4"-12"0,-50-8 4 0,8 0-12 16,1 0 0-16,9 0 8 15,0 0 4-15,4 0-4 16,5 0 0-16,9 0-16 0,0 0 4 15,8 0-12-15,-12 0 0 16,8 4 0-16,5 0 4 16,8 0 0-16,5 0 0 15,10 0 0-15,3 0 0 16,19 0-8-16,8 0 4 16,5 0 0-16,4 0 4 15,1 0-4-15,12 0 4 16,1 4 0-16,5-4 4 15,3 4-8-15,1-4 0 16,18 4 0-16,-1-1 0 16,5-3 0-16,-4 0 0 0,4 0 0 15,9-4 4-15,5 4 4 16,-5-4 0 0,90 0-8-1,-28 0 4-15,-30 0-4 16,-14 0 0-16,-9 4 12 15,-5 0 4-15,-13 0-4 16,5-4 0-16,-9 4-12 16,-1 0 4-16,5 0-4 15,5 0 4-15,4-4-4 16,-9 0 0-16,9-4-4 16,0 0 4-16,0-4 0 15,-8 0 0-15,3 0 0 16,5-4 4-16,-4 5-4 15,-9-1 0-15,4 0-4 0,-5 4 4 16,10 0-4-16,-9 4 4 16,-1-4 0-16,-4 0 4 15,1 0-8-15,3 0 4 16,-4 4 0-16,-4 0 4 16,-9-4-4-16,0 0 0 15,-14 0 0-15,-9 4 0 16,10 0-44-16,-14 4 0 15,-10 8-76-15,6 8 4 16,-23 3 72-16,-13-7 0 16</inkml:trace>
  <inkml:trace contextRef="#ctx1" brushRef="#br0">20289 14818 0</inkml:trace>
  <inkml:trace contextRef="#ctx0" brushRef="#br0" timeOffset="1157.8519">13267 7579 140 0,'8'-4'80'0,"37"-28"-52"0,-31 24 4 16,8 0-8-16,5 0 0 16,13 0-4-16,9 0 0 15,10 4 0-15,-15 0 4 16,41 4-20-16,-22 0 4 16,27 4-12-16,-19 0 0 15,19 4 4-15,-5 8 0 16,0 4 4-16,-18-4 0 15,18 8-4-15,-18-5 0 16,9 5-20-16,-13-4 0 0,4-4-20 16,-13 0 0-16,8-8-28 15,-12 0 4-15,-6-4-20 16,-3-4 0-16</inkml:trace>
  <inkml:trace contextRef="#ctx0" brushRef="#br0" timeOffset="1486.0023">15025 7567 148 0,'-17'-4'84'0,"-1"12"-36"16,18-8 4-16,-14-4-36 16,5 0 4-16,5-4-24 15,-1 4 4-15,5 4 0 16,0 0 0-16,9 8 4 15,0-4 0-15,14 8-4 0,-10 0 0 16,0 3 4-16,-4 1 0 16,-4 4-4-16,-1-4 0 15,-8 8 8-15,-1-4 4 16,-12 8 0-16,-1-8 0 31,-23 4-40-31,10-5 0 16,9 1-72-16,4-4 4 15,13 4 16-15,1-4 0 16</inkml:trace>
  <inkml:trace contextRef="#ctx0" brushRef="#br0" timeOffset="1954.7864">15607 7642 236 0,'-13'-12'132'0,"17"32"-100"16,-4-20 0-16,-4 8-32 0,-1-4 4 15,5 12-4-15,0 0 0 16,5 12-4-16,-1-8 4 16,10 8 4-16,-1-5 4 15,10-3-8-15,-5-4 0 16,13-16 0-16,-9 0 0 15,5-16 0-15,-5 4 0 16,5-11 0-16,-4 3 0 0,-1-8-4 16,-4 0 0-16,-5 8 4 15,-4 4 0 1,-4 20 4-16,-1-4 4 0,-4 12-12 16,0 0 0-16,14 4-100 15,-5 4 4-15,18-8-12 16,-5 0 0-16</inkml:trace>
  <inkml:trace contextRef="#ctx0" brushRef="#br0" timeOffset="2236.0586">16229 7527 252 0,'-17'-8'140'0,"-19"12"-104"15,27-4 0-15,-5 4-36 16,5 0 0-16,0 12-4 15,1-4 4-15,8 8 0 0,0-5 4 16,13 1-4-16,0 0 0 16,10 0 0-16,-5-4 4 15,0 8 0-15,-5-4 0 16,-9 8 0-16,1 0 0 16,-14 0-4-16,0-4 0 15,-4-5-48-15,-1-3 4 16,5-12-56-16,0 0 4 15,9-8 4-15,0 0 0 16</inkml:trace>
  <inkml:trace contextRef="#ctx0" brushRef="#br0" timeOffset="2736.0883">16444 7722 220 0,'32'4'120'0,"12"-16"-92"0,-39 8 0 0,8-8-16 16,1 4 0-16,8-12-12 15,-4 4 4-15,0-4-4 16,-5 0 4-16,-4-3-8 16,0 3 4-16,-13 8 4 15,-1 0 4-15,-8 12 12 16,-1 0 0-16,-12 20-12 16,3-4 0-16,5 7-12 15,5-3 4-15,17 8-12 16,1-8 4-16,17-4-56 15,-4-4 4-15,9-8 12 16,-5 0 0-16,5-8 40 0,-4 0 0 16,-1-12 12-16,0 4 0 15,1-8 36-15,-5 4 0 16,4-4-20-16,-4 4 4 16,0 8 12-16,-5 1 4 15,1 11-32-15,-1-1 4 16,0 13-8-16,-4 0 0 15,5 8 0-15,-5-4 0 16,0 0-4-16,0-4 4 16,0 0 0-16,0-8 4 0,-5-12-4 15,1 0 0-15,-1-12 0 16,1 4 4-16,3-12-8 16,1 4 4-16,18-8-8 15,-4 4 4-15,26 1-76 16,-13 3 4-16,17 4-76 15,-8 4 0-15,-13 16 120 16,-6-4 0-16</inkml:trace>
  <inkml:trace contextRef="#ctx0" brushRef="#br0" timeOffset="2986.1058">18217 7594 16 0,'9'-3'12'0,"-9"-9"-4"0,0 12 0 15,0 0 8-15,0 0 0 16,0 0-24-16,0 0 4 15,0 0-24-15,0 0 0 16</inkml:trace>
  <inkml:trace contextRef="#ctx0" brushRef="#br0" timeOffset="3626.7761">18235 7587 148 0,'-5'-12'84'0,"5"12"-32"0,0 0 4 0,-4-4-28 16,-1 0 0-16,1-4-4 15,-1 0 0-15,-8-4-24 16,4 4 0-16,-14-4 0 15,6 0 4-15,-10 8 8 16,4 4 0-16,-8 8 0 16,9 0 0-16,4 12-12 15,4-4 4-15,10 8-8 16,-1-5 4-16,10 5 4 16,-1-4 0-16,10 0 0 15,-5-4 0-15,4-4-4 16,1 0 4-16,3-12 0 15,1 0 0-15,0-16-8 16,0 4 4-16,5-8 0 16,-6 4 0-16,1-4-8 0,-4 4 0 15,-1 5 8-15,1 3 0 16,-1 8 12-16,0 0 0 16,1 4-8-16,-5 0 4 15,4 7-8-15,1-3 4 16,4 0-4-16,-5 0 4 15,5-12 8-15,0 0 0 16,0-8-12-16,0 0 4 16,0-11 0-16,-1 3 0 15,-12-28 0-15,-1 4 0 0,-8-8-8 16,-1 13 4-16,-17-9 0 16,9 8 0-16,-14 0-8 15,4 8 0-15,-17 17 8 16,9-1 0-16,-18 20-8 15,8 0 4-15,-12 31 12 16,8-7 0-16,-9 24-4 16,14-12 4-16,0 19-4 15,4-11 4-15,13 16-8 16,5-16 4-16,23 3 0 16,-1-11 4-16,19 0-48 15,-5-4 4-15,22-12-24 16,-4-4 0-16,13-8-40 15,-4-1 0-15,13-3 20 16,-13 0 0-16,4 0 52 16,-9-4 4-16</inkml:trace>
  <inkml:trace contextRef="#ctx0" brushRef="#br0" timeOffset="4064.3073">18946 7189 288 0,'27'-12'160'0,"-27"16"-144"0,0-4 4 0,0 8-20 15,0 0 0-15,9 31 0 16,-4-3 4-16,-1 16-4 16,0-8 0-16,1 7 0 15,-5-7 4-15,4 0-8 16,1-12 0-16,8-4 0 16,-4-8 4-16,14-16 0 15,-5-1 4-15,13-14-4 16,-4 3 0-16,9-8 16 15,-10 4 4-15,1 0 0 16,-4 0 0-16,-5 8-8 16,-5 4 0-16,0 12-12 15,1-4 4-15,4 12-64 0,-5-4 4 16,19 3-64-16,-6-3 4 16,6 0 0-16,-10 0 4 15</inkml:trace>
  <inkml:trace contextRef="#ctx0" brushRef="#br0" timeOffset="4314.3241">19707 7427 244 0,'-27'-8'136'0,"9"8"-92"0,18 0 0 16,-22 8-48-16,4 0 4 16,-9 8 0-16,5-4 0 0,13 20-4 15,0-8 0-15,18 4 4 16,-5-8 4-16,19 0-16 15,-5-1 0-15,9-11 12 16,-5 0 4-16,-9-20 0 16,1 0 0-16,-10-7-16 15,1 3 4-15,-14-12-52 16,4 4 0-16,1-16-52 16,-1 8 4-16,10 8 64 15,-1 5 4-15</inkml:trace>
  <inkml:trace contextRef="#ctx0" brushRef="#br0" timeOffset="4564.3434">19855 7435 260 0,'18'16'140'0,"-5"28"-92"15,-13-40 4-15,5 4-52 0,-1 0 4 16,5 4 0-16,0 0 0 16,0 4 0-16,0-4 4 15,-5-8 0-15,1 0 0 16,-5-4-16-16,0 0 4 31,4-20 0-31,1 0 0 16,4-4 4-16,0 4 0 15,4-4-20-15,1 8 4 16,3 8-84-16,-3 0 4 0,-5 12-44 16,0 0 4-16</inkml:trace>
  <inkml:trace contextRef="#ctx0" brushRef="#br0" timeOffset="5126.8801">20217 7272 152 0,'-26'-4'84'0,"3"4"-32"0,23 0 0 16,-13 0-4-16,4 0 4 16,-14 4-20-16,5 0 0 15,-8 8-12-15,3 0 0 16,-4 8-4-16,5-4 4 16,0 8-36-16,4-4 0 0,9 3 32 15,0-3 0 1,13 4-32-16,1-4 4 15,8 4 12-15,-4-8 0 0,5 8 12 16,-1-4 4-16,0 0-20 16,-4-4 4-16,0 3 8 15,-4-3 0-15,-10 8-4 16,1-4 0-16,-14 0 4 16,5-4 0-16,-10 4-8 15,5-4 0-15,-4-8-8 16,4-4 0-16,0-4-96 15,5 0 4-15,4-8-32 16,4 0 4-16,10 12 64 16,-1 0 4-16</inkml:trace>
  <inkml:trace contextRef="#ctx0" brushRef="#br0" timeOffset="5392.523">20410 7037 200 0,'-14'-47'108'0,"10"47"-68"0,4 0 0 15,0 0-4-15,0 0 4 16,0 12-20-16,0-1 0 16,4 25-4-16,1-8 0 0,-1 24-20 15,1-8 4-15,4 19 4 16,-5-7 4-16,5 4-44 15,0-9 4-15,0-3-48 16,0-4 0-16,0-8-68 16,-5-8 4-16,-8 4 136 15,0-5 4-15</inkml:trace>
  <inkml:trace contextRef="#ctx0" brushRef="#br0" timeOffset="5517.5342">20217 7467 340 0,'36'0'184'0,"36"0"-108"16,-63 0 0-16,31-8-60 16,-4 0 4-16,18-12-64 15,-10 4 4-15,32-3-208 16,-17-1 4-16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2-09T20:13:43.26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T" name="resolution" value="1" units="1/dev"/>
        </inkml:channelProperties>
      </inkml:inkSource>
      <inkml:timestamp xml:id="ts1" timeString="2018-02-09T20:13:45.080"/>
    </inkml:context>
  </inkml:definitions>
  <inkml:trace contextRef="#ctx0" brushRef="#br0">17201 5688 108 0,'-5'0'64'0,"5"-4"-36"0,0 4 4 15,0 0-8-15,0 0 4 0,0-4-12 16,0 0 4-16,5 0-16 15,-1 0 4-15,5 0-4 16,-4 4 0 0,8 0-4-16,-4 0 4 0,9 0 0 15,-5 0 4-15,10 0-12 16,-5 0 4-16,4 0 0 16,-4 0 0-16,9-4 0 15,0 4 4-15,-1 0-8 16,-3 0 4-16,4-4 0 15,-5 4 0-15,9-4 0 16,-8 0 0-16,4 0 0 16,-5 4 0-16,5-4 8 15,-5-3 4-15,5 3-16 16,-5 0 4-16,5 0 4 16,0 0 0-16,0 0-8 15,-5 4 4-15,1 0 0 0,-5 0 4 16,-5 0-8-16,1 0 4 15,-1 0 0-15,-4 0 4 16,4 0-8-16,-4 0 4 16,0 0 0-16,0 0 4 15,-4 0-4-15,-1 0 0 16,-8 4 0-16,4 0 4 16,-18 0-4-16,4-4 0 15,-4 4 0-15,1 0 0 16,-6 3 0-16,1-7 0 0,-5 4-4 15,5 0 0-15,-5-4 8 16,0 0 0-16,0 0 0 16,5 0 0-16,-14 4-8 15,9 0 0-15,0 0 0 16,5 0 4-16,-1 0 0 16,1 0 0-16,4 0 0 15,0 0 4-15,5 0-12 16,-1 0 4-16,5-4 4 15,0 0 4-15,9 0 0 16,0 0 4-16,9 0 8 16,-4 0 0-16,13 0-12 15,-5 0 4-15,10-4 0 16,-6 4 0-16,15-4-8 16,-10 4 0-16,14-4 0 15,-5 4 0-15,14 0 0 0,-9 0 4 16,13 0-4-16,-13 0 4 15,0 0-4-15,-5 0 4 16,-4 0-4-16,-5 0 0 16,1 0 4-16,-5 0 0 15,-1 0-8-15,1 0 0 16,0 0 8-16,-4 0 0 16,-1 0-4-16,-4 0 0 15,0 4 0-15,0-4 4 16,-9 8-4-16,0-4 0 15,-9 0 4-15,0 0 0 0,-9 0-4 16,5 0 0-16,-19 0 0 16,6-4 0-16,-10 0-4 15,4 0 4-15,-8 0 0 16,4 0 0-16,-8-4 0 16,3 4 0-16,-8 0 0 15,9 0 4-15,-1-4-4 16,6 0 0-16,-1 0-4 15,5 0 0-15,-1 4 4 16,10 0 4-16,-1 0-8 16,1 0 0-16,0 0 0 15,4 0 4-15,4 4 4 16,5-4 0-16,0 4 0 16,5 0 0-16,0-4-4 15,4 0 0-15,0 0 0 16,0 0 4-16,0 0 0 0,0 0 0 15,4-4-4-15,0 0 4 16,1 0-8-16,-1 0 4 16,1 0-28-16,-1 0 4 15,-4 4-52-15,0 0 4 16,5 4-64-16,-1-4 0 16,-4 0 128-16,0 0 4 15</inkml:trace>
  <inkml:trace contextRef="#ctx1" brushRef="#br0">23767 15096 0,'0'0'0,"0"0"16,0 0-1,0 0 1,0 0 0,0 0-1,-81-32 1,77 28-1,-32-24 1,-9-19 0,-4 15-1</inkml:trace>
  <inkml:trace contextRef="#ctx0" brushRef="#br0" timeOffset="3001.4689">18024 6154 96 0,'-9'-4'52'15,"0"-8"-16"-15,9 12 0 0,-4-4-28 16,4 4 4-16,-5-8 4 16,1 0 0-16,-1-4-4 15,1 0 0-15,-9 4-4 16,4 0 4-16,-14-4-4 0,5 0 4 15,-9 0-4-15,5 0 0 16,-9 1 0-16,4 3 4 16,-13-8-8-16,4 4 0 15,-4 0 0-15,4 0 4 16,-9 4-8-16,9 0 0 16,-18 0 0-16,10 0 0 15,-10 0 0-15,5 0 0 16,-5 8 0-16,9 0 0 15,-13 0 0-15,9 0 4 16,-9 8-8-16,8 0 4 16,-12 4 0-16,13-4 0 0,-10 16-4 15,10-8 0-15,-5 8 0 16,10-5 0-16,-6 5 4 16,15-4 0-16,8 16-4 15,4-8 0-15,14 12 4 16,0-8 4-16,18 11-4 15,0-7 0-15,23 20 4 16,-5-12 0-16,35 7 0 16,-17-11 4-16,44 4-4 15,-17-4 0-15,36-4 8 16,-19-9 4-16,23-7-4 16,-23-4 0-16,32-8-4 15,-27 0 0-15,9-16 0 16,-22 4 0-16,-1-20-4 15,-17 4 4-15,-14-15 4 16,-4 3 0-16,-23-16-12 0,-4 8 0 16,-22-15 0-16,-1 7 4 15,-39-12-8-15,8 12 4 16,-22 1-52-16,8 7 4 16,-3 0-92-16,3 4 4 15,1 24 68-15,4 0 0 16</inkml:trace>
  <inkml:trace contextRef="#ctx1" brushRef="#br0" timeOffset="5438.9264">22111 8788 0,'0'0'16,"0"0"-16,0 0 15,0 0-15,0 0 16</inkml:trace>
  <inkml:trace contextRef="#ctx0" brushRef="#br0" timeOffset="7518.4572">16055 1979 212 0,'-14'-8'120'0,"6"16"-80"16,3-4 0-16,1 8-8 15,-5 12 0-15,4 8-12 16,5 16 4-16,0 11-8 16,0-7 0-16,5 28-4 15,4-17 0-15,-5 17-24 16,1-16 4-16,3-5-44 0,-3-7 0 16,4-16-52-16,0-8 0 15,0-20-16-15,0-4 4 16</inkml:trace>
  <inkml:trace contextRef="#ctx0" brushRef="#br0" timeOffset="8018.4908">15956 1848 244 0,'-40'-28'132'0,"31"0"-88"0,9 28 0 0,0-4-28 16,9 0 4-1,9 0-16-15,-5 0 4 0,28 0-4 16,-5 0 4-16,26 4-4 16,-8 0 4-16,9 4-8 15,-14 0 4-15,0 0-4 16,-9-4 4-16,1 0 0 16,-10 0 0-16,0 12-4 15,-4-4 4-15,-9 16-4 16,0-4 0-16,-5 12 8 15,-4 0 0-15,0 15-16 16,0-7 0-16,0 16 16 16,0-8 4-16,5 11-24 15,-5-3 4-15,-1 4 20 16,1-13 0-16,0 9-12 0,0-4 0 16,0 8-4-16,0-13 0 15,-4 1 8-15,-1-8 0 16,1 8-4-16,-1-13 4 15,-4-11-4-15,0-4 4 16,-13-8 0-16,4 0 4 16,-32-4-12-16,10-4 4 15,-32-4 12-15,10 0 0 16,-5 0-12-16,-1-4 0 16,15 0-56-16,12 0 0 15,10 0-88-15,4 0 4 0,36 0 28 16,-5 0 4-16</inkml:trace>
  <inkml:trace contextRef="#ctx0" brushRef="#br0" timeOffset="8721.6636">17192 2441 188 0,'-23'8'104'0,"-17"-12"-64"15,31 0 0-15,5-4-16 16,-1 0 4-16,14-12-12 16,-4 0 0-16,17-8-4 15,-4 4 0-15,22-19 4 16,-4 7 0-16,31-16-8 16,-9 4 0-16,54-19-4 0,-22 15 0 15,35-4-8-15,-22 12 4 16,27-3 4-16,-27 11 0 15,35 8-16-15,-30 4 4 16,8 4-56-16,-17 4 0 16,-1 0-24-16,-17 4 0 15,-10 1-16-15,-8-1 0 16</inkml:trace>
  <inkml:trace contextRef="#ctx0" brushRef="#br0" timeOffset="9034.1854">18955 1518 188 0,'-31'-8'104'0,"26"0"-52"16,5 8 4-16,0 0-24 16,0 0 0-16,5-4-16 15,-1 4 0-15,14 0 0 16,-4 0 0-16,17 4-16 15,-4-4 0-15,9 8 8 16,-9 0 0-16,4 0-4 16,0 3 0-16,-13 9 12 15,-4-4 0-15,-23 12-12 16,4-4 4-16,-26 16-8 16,8-8 0-16,-3 7-52 15,3-7 0-15,5 0-84 0,5-12 4 16,8 0 24-16,1-4 0 15</inkml:trace>
  <inkml:trace contextRef="#ctx0" brushRef="#br0" timeOffset="10221.7695">17049 1255 208 0,'31'0'112'0,"-9"24"-92"0,-22-24 4 0,9 16-24 16,0 0 0-16,5 8 0 15,-5-5 4-15,4 17 4 16,0-8 0-16,1 8 8 15,-5-4 0-15,0 0-8 16,0-13 4-16,-5-3-16 16,1 0 4-16,-1-16 4 15,1 0 4-15,4-12-16 16,-5 8 4-16,9-15 8 16,-4 7 4-16,5 0-4 15,-5 0 4-15,4 4-8 16,-4 0 0-16,0 8 0 15,0 0 0-15,0 4 4 0,0-4 0 16,-5 4-16 0,1 0 4-16,-1-4-76 0,1 0 4 15,-1 4-60-15,-4-4 4 16</inkml:trace>
  <inkml:trace contextRef="#ctx0" brushRef="#br0" timeOffset="10878.0704">16776 1342 220 0,'0'20'120'0,"4"-36"-64"0,-4 16 4 16,4-4-48-16,1 4 4 16,-1 0-4-16,1 4 0 15,-1 8-8-15,-4-4 0 16,0 4 4-16,0 0 0 0,0 8-8 16,0-8 0-16,0 4 0 15,0-4 4-15,9 0 0 16,-4 0 0-16,13-12-4 15,-5 0 4-15,9-12 0 16,1 8 0-16,13-8 8 16,-5 4 0-16,0 0-72 15,-4 0 4-15,-4 0-24 16,-1 4 4-16,-4-4-60 16,-5 4 4-16,5 0 116 15,-4 0 4-15</inkml:trace>
  <inkml:trace contextRef="#ctx0" brushRef="#br0" timeOffset="11174.9642">17125 1227 220 0,'-5'-16'124'0,"5"16"-80"0,0 0 4 16,-9 0-28-16,5 0 4 15,4 4-4-15,0 0 0 16,4 20 12-16,1-8 0 15,4 16-8-15,0-8 0 16,8 19-16-16,-3-7 4 16,4 16-12-16,0-12 4 0,-5 8-4 15,1-9 4 1,-5 1-4-16,-1-4 0 0,1-4-12 16,-4 0 4-16,-1-16-48 15,1-5 0-15,-5-7-32 16,0 0 0-16,4-4-44 15,1 0 0-15,-1-8 92 16,-4 0 0-16</inkml:trace>
  <inkml:trace contextRef="#ctx0" brushRef="#br0" timeOffset="11409.3817">17483 1641 280 0,'22'8'152'0,"-4"20"-112"0,-18-24 4 16,4 12-28-16,1 4 4 16,-1 11 0-1,1-3 4-15,-10 8-16 0,5-4 4 16,-9 0-16-16,0 0 4 16,1-16-80-16,-1 7 4 15,4-19-56-15,1 0 4 16,-1-8 36-16,5 4 0 15</inkml:trace>
  <inkml:trace contextRef="#ctx0" brushRef="#br0" timeOffset="11628.1176">17675 1203 220 0,'-13'-16'124'16,"17"8"-56"-16,-4 8 0 0,0 0-56 16,0 0 4-16,0 8-20 15,0 4 4-15,0 0-72 16,0 4 4-16,9 8-36 16,0-4 0-16,13-4 28 15,1 4 4-15</inkml:trace>
  <inkml:trace contextRef="#ctx0" brushRef="#br0" timeOffset="11768.7524">17979 1191 288 0,'-26'8'160'0,"-19"0"-140"16,36-8 0-16,-5 8-24 0,1-4 0 16,9 12-72-16,-1-4 4 15,14 4-92-15,0-4 4 16</inkml:trace>
  <inkml:trace contextRef="#ctx0" brushRef="#br0" timeOffset="12206.2873">18082 1187 204 0,'-4'-16'112'0,"8"24"-60"0,-4-8 4 0,0 20-28 16,0-12 4-16,5 28-24 15,-1-8 4-15,10 12-8 16,-5-9 0-16,0 9 0 16,0-4 4-16,0 0-4 15,0-4 0-15,-5-8-16 16,1-4 4-16,-5-13 4 16,0 1 4-16,4-16-8 15,0 1 4-15,5-5 0 16,-4-8 0-16,8 4 0 15,-4-8 4-15,5 12 0 16,-1 4 4-16,1 4-4 0,-5 0 4 16,4 12-4-16,-4 0 0 15,0 0 4-15,0 4 4 16,-5 8 0-16,1-8 0 16,-19 8 0-16,5-4 0 15,-13 3-8-15,4-11 4 16,-4 0-4-16,4 0 0 15,0-4-72-15,4-4 0 16,10-8-72-16,0 4 4 16,12-8 88-16,1 8 0 15</inkml:trace>
  <inkml:trace contextRef="#ctx0" brushRef="#br0" timeOffset="12378.1712">18463 1366 300 0,'9'4'164'0,"4"24"-128"0,-13-24 0 0,9 8-36 16,-4-4 4-16,8 16 0 16,-4-12 4-16,0 12-16 15,0-8 4-15,0 4-72 16,0-12 4-16,-5-8-68 16,1 0 0-16,-10-8 84 15,1 8 4-15</inkml:trace>
  <inkml:trace contextRef="#ctx0" brushRef="#br0" timeOffset="12503.178">18508 1179 240 0,'-23'-4'132'0,"23"0"-96"16,0 4 0-16,5-4-60 16,-5 0 0-16,9 4-172 0,-5-8 0 15</inkml:trace>
  <inkml:trace contextRef="#ctx0" brushRef="#br0" timeOffset="12800.0749">18794 1378 316 0,'-9'-8'172'0,"32"4"-148"0,-23 0 4 0,4 4-20 15,0 0 4-15,5 4-8 16,0 0 4-16,0 8-8 15,-4-4 0-15,4 12 0 16,-5-8 4-16,1 4 0 16,-1-4 0-16,-4-4-4 15,0 0 4-15,5-12-8 16,-1 0 0-16,-4-8 4 16,0-4 0-16,5-4 0 15,-5 0 0-15,4 0-36 16,1 0 4-16,4 1-64 15,-1 3 0-15,1 8-64 16,0-8 4-16</inkml:trace>
  <inkml:trace contextRef="#ctx0" brushRef="#br0" timeOffset="13143.8477">19157 1315 304 0,'9'-8'168'0,"-5"-4"-136"0,-4 12 4 16,5-8-28-16,-1 0 4 15,-4 0-16-15,0 0 4 16,-9 8 0-16,5 0 4 16,-14 16-8-16,0-4 0 15,-5 8-4-15,5-4 4 16,14 7 0-16,0-3 0 16,12 0 4-16,-3 0 4 0,13-12 0 15,0 0 4-15,9-8 8 16,-9 0 0-16,-1-8 4 15,1 4 4-15,-9-20-12 16,0 4 0-16,-13-15-8 16,-1 7 4-16,-8-20-12 15,4 4 4-15,-5 0-68 16,6 9 4-16,-6 3-52 16,5 4 4-16,14 8-36 15,-1 4 4-15,-4-4 144 16,0-8 0-16</inkml:trace>
  <inkml:trace contextRef="#ctx0" brushRef="#br0" timeOffset="13346.9875">19188 849 300 0,'9'-4'164'0,"13"4"-148"0,-22 0 4 15,14 4-20-15,-5 0 0 16,13 8-4-16,-4 4 0 15,18 0-52-15,-9 4 0 16,-1-8-24-16,-3 0 0 16,4-1-28-16,-5-11 0 15</inkml:trace>
  <inkml:trace contextRef="#ctx0" brushRef="#br0" timeOffset="13487.6236">19550 750 236 0,'-22'-4'128'0,"13"4"-64"0,9 0 4 0,0 4-56 16,0-1 0-16,9 5-12 16,-4 4 0-16,12 4-16 15,1 4 4-15,9-4-76 16,-4 4 0-16,3-4-64 16,-3 4 0-16</inkml:trace>
  <inkml:trace contextRef="#ctx0" brushRef="#br0" timeOffset="14159.5461">18011 1020 184 0,'-5'4'100'0,"10"-4"-72"0,-5 0 4 16,-9 0 4-16,0 4 4 16,0 12-12-16,0 0 4 15,-4 8-12-15,4-4 4 16,-9 12-28-16,4-5 4 16,1-3 0-16,4-4 0 15,4-4-96-15,1-4 4 0,17-4-72 16,1-4 4-16</inkml:trace>
  <inkml:trace contextRef="#ctx0" brushRef="#br0" timeOffset="14909.5985">19998 1518 204 0,'-18'-8'112'0,"9"24"-60"0,5-16 0 15,-1 19-16-15,1 1 4 16,8 32-8-16,-4-8 0 16,9 35-4-16,0-11 0 15,0 24-12-15,0-13 0 16,0 13-12-16,0-17 4 16,-5 5-24-16,1-24 4 15,-5-9-92-15,0-7 0 16,0-20-44-16,0 0 0 0,0-36 88 15,0 8 0 1</inkml:trace>
  <inkml:trace contextRef="#ctx0" brushRef="#br0" timeOffset="15362.7525">19658 1486 296 0,'-9'-4'164'0,"13"4"-128"16,-4 0 0-16,18 0-28 15,-4 0 4-15,26 0-8 16,-9-8 0-16,32 0-4 16,-5 4 0-16,32 4-4 15,-19 0 4-15,14 12 16 16,-13-4 0-16,0-4-8 16,-14 0 4-16,0 8 4 0,-13 4 0 15,-1 3 0 1,-8 1 0-16,-4 16-16 0,-10-4 4 15,0 24 4-15,-4-8 0 16,-4 23-12-16,-1-23 4 16,-4 16 4-16,0-9 0 15,-4 9-4-15,-1-8 4 16,-4 7-4-16,0-7 4 16,0 0-12-16,0-8 0 15,0 3 4-15,0-3 4 16,-9-12 0-16,5-4 4 15,-23-8-8-15,4-5 4 0,-26-7-4 16,4-4 4-16,-31-4-8 16,14 0 0-16,-14 4-68 15,13-4 4-15,0 8-116 16,14-4 4-16,4 0 144 16,9 0 0-16</inkml:trace>
  <inkml:trace contextRef="#ctx0" brushRef="#br0" timeOffset="15987.7974">16444 3245 236 0,'-9'-28'128'0,"5"-8"-80"15,4 28 4-15,-5-8-40 16,1 4 0-16,-5 0 0 16,0 0 4-16,-22 16-4 15,-1-4 0-15,-8 24 8 16,9-4 4-16,-5 32-12 0,5-8 4 15,13 15-8 1,4-11 0-16,23 16 4 0,-4-12 0 16,44-9-8-16,-9-3 0 15,18-28-92-15,-4-4 4 16,4-16-104-16,-8 4 0 16</inkml:trace>
  <inkml:trace contextRef="#ctx0" brushRef="#br0" timeOffset="16690.9739">20535 2799 320 0,'-4'-8'176'0,"-1"-16"-128"0,5 20 4 0,-13-4-44 16,4 0 0 0,-14 8-4-16,6 0 4 0,-24 8-8 15,5 0 4-15,-13 16-8 16,9-4 4-16,0 8-8 15,8 0 4-15,10 0 0 16,4-5 4-16,18 1 0 16,0-4 0-16,31 0 0 15,-4-4 0-15,14 8 8 16,-10-4 4-16,0 12 16 16,-4-4 0-16,-14 7 16 15,-4-3 4-15,-35 12-36 16,8-8 4-16,-41 4-12 0,15-9 0 15,-14-3-16 1,4-8 0-16,5-8-152 0,8-4 0 16,10-8 0-16,4 0 4 15</inkml:trace>
  <inkml:trace contextRef="#ctx0" brushRef="#br0" timeOffset="33039.1672">19900 2349 188 0,'-5'4'104'0,"-17"-4"-92"0,22 0 4 16,-9 8 4-16,0 0 4 16,0 8 4-16,0 0 0 0,-18 8-12 15,9-4 4-15,-22 20-16 16,9-9 4-16,-37 13 8 16,15-8 0-16,-32 16-8 15,9-12 4-15,-18 7-12 16,18-11 4-16,-50 4 0 15,23-8 0-15,-22 0-4 16,26-8 4-16,-30-5-4 16,30-3 4-16,-26-8-8 15,17 0 4-15,-3 0-4 16,17 0 4-16,-5-4 0 16,23 0 4-16,4 0-20 15,14 0 4-15,5-4-24 16,3 0 4-16,14 0-56 15,5 0 4-15,22 0-44 0,5 0 0 16</inkml:trace>
  <inkml:trace contextRef="#ctx0" brushRef="#br0" timeOffset="33414.1896">17818 2831 192 0,'-31'-4'104'0,"4"4"-60"0,23 0 4 0,-19-4-24 15,5 4 4-15,-8 0-20 16,3 0 4-16,-13 8 0 15,5-4 0-15,-14 4 0 16,9-4 4-16,-8 16-4 16,8-8 0-16,5 4-8 15,-1-1 0-15,14 5-4 16,5-4 0-16,17 8 0 16,1-4 0-16,22 4 4 15,0-4 4-15,13 4-108 16,-4-4 4-16,8 11-48 15,-8-7 4-15,0-12 108 0,-5 0 0 16</inkml:trace>
  <inkml:trace contextRef="#ctx0" brushRef="#br0" timeOffset="33836.0966">18065 3070 220 0,'4'-20'120'0,"-4"16"-84"15,0 4 4-15,-4 4-32 16,4 0 0-16,-9 12-8 15,4-4 4-15,-4 15-4 16,0-7 4-16,0 8-64 0,5-4 4 16,4 0-72-16,0-4 4 15,4-8 92 1,1 0 0-16</inkml:trace>
  <inkml:trace contextRef="#ctx0" brushRef="#br0" timeOffset="34007.983">18275 3038 220 0,'-14'-12'120'0,"-12"28"-76"0,21-16 4 16,-4 12-48-16,5-4 4 15,-5 12 0-15,4-1 0 0,1 9-36 16,-1-8 0-16,5 4-12 16,0-4 0-16,0 0-32 15,0 0 4-15,0-8 4 16,0 0 0-16</inkml:trace>
  <inkml:trace contextRef="#ctx0" brushRef="#br0" timeOffset="34414.2612">18396 3030 232 0,'-14'0'128'0,"1"12"-100"15,13-12 4-15,-5 12-32 16,1-4 0-16,4 16 8 15,0-1 0-15,-5 9-4 16,5-8 4-16,-4 8-8 16,0-4 4-16,-5 4-4 0,4-4 0 15,1-5 8-15,-1 1 0 16,5-20-12-16,0 0 4 16,9-8-4-16,-4 0 4 15,12 0-4-15,-3 0 4 16,4 4 0-16,-5 0 4 15,5 4-8-15,-4 0 0 16,-1 16 4-16,-4-4 0 16,-5 4 16-16,1-4 0 15,-10 0-4-15,1 0 0 16,-14-4 4-16,5-4 0 0,-5-4-12 16,0 0 4-16,0-16-12 15,0 4 4-15,9-8-76 16,0 4 4-16,9-4-40 15,0 4 0-15,9 4 24 16,0 4 4-16</inkml:trace>
  <inkml:trace contextRef="#ctx0" brushRef="#br0" timeOffset="34586.149">18611 3300 236 0,'0'0'132'0,"26"12"-72"16,-26-12 0-16,0 12-44 15,0-4 0-15,0 16-12 16,0-4 0-16,-4 4-24 16,4-4 0-16,0 0-60 15,0-4 0-15,9-4-84 16,0-4 4-16</inkml:trace>
  <inkml:trace contextRef="#ctx0" brushRef="#br0" timeOffset="34867.4186">18812 3332 244 0,'-27'-16'136'0,"45"16"-88"0,-18 0 0 15,5 0-44-15,-1 0 0 16,0 12-4-16,1-4 4 0,4 12-4 16,0 0 4-16,0 4 0 15,0-4 0-15,-5-4 0 16,1 0 0-16,-1-12-4 15,1 0 4-15,4-12-4 16,0 4 0-16,0-16 0 16,-1 4 0-16,10-8-8 15,-4 4 0-15,-1 0-68 16,1 4 4-16,4 0-12 16,-5 4 0-16,5 8-4 15,-5 0 0-15</inkml:trace>
  <inkml:trace contextRef="#ctx0" brushRef="#br0" timeOffset="35179.9396">19170 3340 228 0,'5'4'128'0,"3"-12"-76"16,-8 8 4-16,0-8-24 15,0-4 0-15,0 0-20 16,0 4 0-16,-4-3-12 0,0 3 0 16,-10 4 0-16,5 0 4 15,-13 12-12-15,8-4 0 16,5 19 4-16,0 1 4 15,9 0-4-15,0-4 4 16,9 8 4-16,0-4 0 16,14-16 0-16,-10 0 4 15,5-20 12-15,-5 4 4 16,1-12-16-16,-5 0 4 0,-5-16-8 16,-4 4 0-16,0-15-4 15,0 7 4-15,0 0-52 16,0 4 0-16,0 4-48 15,0 1 4-15,5 11-32 16,-1 4 0-16,-4 20 76 16,0 0 4-16</inkml:trace>
  <inkml:trace contextRef="#ctx0" brushRef="#br0" timeOffset="35383.0789">18611 3133 244 0,'-14'-8'132'0,"28"0"-88"0,-14 8 0 16,17-8-52-16,1 0 0 16,9 5-116-16,-4-1 0 15,8 11 24-15,-4-3 4 16</inkml:trace>
  <inkml:trace contextRef="#ctx0" brushRef="#br0" timeOffset="35664.3471">19577 2839 288 0,'5'-8'156'0,"-10"4"-120"0,5 4 4 0,0 4-8 16,0 0 4-16,9 8-36 16,-4 4 0-16,8 0 0 15,1 0 4-15,-1 3-76 16,-4-3 0-16,0 0-40 15,0 0 4-15,-9 0 0 16,0-4 0-16</inkml:trace>
  <inkml:trace contextRef="#ctx0" brushRef="#br0" timeOffset="35836.2354">19685 2835 232 0,'-9'-20'128'0,"4"8"-60"0,5 12 4 16,5-4-60-16,-1 4 4 15,5 4-16-15,0 0 4 16,9 12 0-16,0 0 0 16,4 8-88-16,-4-8 4 15,9 7-80-15,-4-3 0 16,-15 12 140-16,-8-4 0 16</inkml:trace>
  <inkml:trace contextRef="#ctx0" brushRef="#br0" timeOffset="59138.2853">17693 11200 96 0,'0'4'52'0,"-4"-8"-28"0,4 4 4 0,0 0-24 15,0 0 0-15,-5-4 12 16,5 4 0-16,-4-4 0 16,4 4 4-16,-9 0-12 15,4 0 4-15,-4 0-12 16,0 0 4-16,0 0 0 16,0 0 0-16,0 0-4 15,0 0 0-15,1 0 0 16,-1 0 0-16,-5 4 4 15,5 0 4-15,-4 4-4 16,4 0 0-16,-5-4-4 16,5-4 4-16,0 4-4 15,5 0 4-15,-9 0 0 0,4-4 0 16,-9 0 0-16,4 0 4 16,-8 0-4-16,4 0 0 15,-9 0-4-15,9 0 0 16,-4 0 0-16,4 0 4 15,-4 0 0-15,4 0 0 16,-5 0 0-16,5 0 4 16,-8 4 12-16,3 0 0 15,-8 8-12-15,4-4 0 16,0 4-12-16,5 0 4 0,-1 0 0 16,1-4 4-16,4 7-8 15,5-3 0-15,-1 0 8 16,1-4 0-16,-1 8-4 15,1 0 0-15,0 0 0 16,4-4 0-16,0 8 4 16,4-4 0-16,1 4-4 15,-1-4 0-15,1 3 4 16,-1-3 4-16,5 4-8 16,0-4 4-16,0 0-8 15,0-4 4-15,5 0 0 16,-5 0 4-16,4 0-4 15,1-4 0-15,-1 4 4 16,1-4 0-16,4 8 0 16,0-8 0-16,-1 4-4 0,1-4 0 15,9 3 0-15,-4-3 4 16,13 4-4-16,-5-4 4 16,9 4-4-16,-8-4 4 15,4 4-4-15,-5-4 4 16,5 4-4-16,-5-4 4 15,1 4-4-15,-6-4 4 16,1 0-4-16,0 0 4 16,5 0-8-16,-5-4 4 15,4 0 0-15,0-4 4 16,1 0-4-16,-1 0 0 0,0 0 0 16,-4 0 0-16,5-4 0 15,-5 4 4-15,4-8-4 16,0 4 4-16,5-4-8 15,-4 0 0-15,3-4 4 16,-3 4 4-16,4-4 0 16,-5 0 0-16,5 0-8 15,-5 0 4-15,1 0 0 16,-5 0 4-16,4-4-4 16,-4 5 0-16,0-1 0 15,-5 0 0-15,1-8 0 16,-5 4 4-16,-5-4-8 15,1 4 4-15,-1 0 4 16,0 4 0-16,-8 0 0 16,0 4 4-16,-1-8-8 15,5 4 0-15,-9 0 4 0,0 1 0 16,0-1-8-16,0 0 4 16,0 0 0-16,0 4 4 15,-4-4 12-15,4 4 0 16,-4-8-16-16,4 8 0 15,-5-8 0-15,1 4 4 16,-5-8-4-16,4 4 0 16,-3 4 4-16,-1 0 0 15,-5 4-4-15,5 1 4 16,-4 10-4-16,0 1 4 16,-1 0-56-16,5 0 0 0,0-4-60 15,5 0 0-15,13 4 0 16,0 0 4-16,-18 4 84 15,0-4 0-15</inkml:trace>
  <inkml:trace contextRef="#ctx0" brushRef="#br0" timeOffset="73266.1767">19237 10906 140 0,'0'4'80'0,"9"7"-48"0,-9-11 4 15,5 8-28-15,-1-4 4 16,1 12-8-16,-1 4 0 15,-4 4 0-15,0-4 4 16,-4-4-4-16,-1 0 4 16,1-4-8-16,-1-4 4 15,5-8-8-15,0 0 4 16,-4-16 0-16,-1 4 4 0,-4-12 16 16,0 4 4-16,0 0 8 15,5-4 4-15,-1 0-24 16,1 5 0-16,4-9-4 15,0 4 0 1,9 0 4-16,-5 4 4 0,14 0-16 16,0 4 4-16,22 4 0 15,-4 0 0-15,13 8-8 16,-8 4 4-16,12 8 0 16,-3-4 4-16,8 0-4 15,-13 0 0-15,8 4-4 16,-8 0 4-16,4 0 4 15,-8-4 4-15,3 4-12 16,-8-4 4-16,0 0 8 16,-9 0 0-16,0 0-12 0,-5 0 4 15,-4-4 0-15,0 0 0 16,0 0-4-16,-5 0 4 16,1 0 4-16,-1 0 0 15,-4 0 4-15,0 0 4 16,0 4-12-16,-5 0 4 15,1 8-4-15,-1-4 4 16,-4 12 0-16,0-4 4 16,0 11-4-16,0-3 0 15,5 4-4-15,-5-8 4 16,4-4-48-16,1 0 0 0,8-16-44 16,-4 0 4-16,-9-8-44 15,0 4 4-15,9-4 80 16,-4 0 0-16</inkml:trace>
  <inkml:trace contextRef="#ctx0" brushRef="#br0" timeOffset="73734.9619">19694 10404 200 0,'0'-12'108'0,"4"8"-64"0,-4 4 0 16,0-4-12-16,0 4 4 16,0 0-24-16,0 0 4 15,9 4-12-15,-4-4 4 16,-1 8-8-16,1-4 0 0,-1 8 4 16,-4 0 4-16,5 8-8 15,-5-4 4-15,0 4 0 16,0 0 0-16,8-12 0 15,-3 0 0-15,8-4-16 16,1-4 0-16,4-8-24 16,-5 4 0-16,1-4-24 15,3-4 4-15,-3 4-20 16,-1 0 0-16,1 0-8 16,-5 0 4-16</inkml:trace>
  <inkml:trace contextRef="#ctx0" brushRef="#br0" timeOffset="73984.98">19953 10356 176 0,'-4'0'96'0,"-5"-4"-68"0,9 4 0 16,0 0-8-16,0 0 0 16,0 8 8-16,0 0 0 15,0 12-4-15,0-4 0 16,0 20-8-16,0-8 0 15,0 16-16-15,0-9 4 16,-5 5 0-16,5-4 4 16,0-4-20-16,0-4 4 15,0-8-52-15,0-5 0 16,5-11-64-16,-1 4 4 16,1-16 56-16,-1 8 0 15</inkml:trace>
  <inkml:trace contextRef="#ctx0" brushRef="#br0" timeOffset="76783.151">18669 13484 136 0,'-9'28'76'16,"-27"44"-80"-16,27-48 4 0,0 8 12 16,0 7 0-16,0 13-8 15,5 8 4-15,-1 7 12 16,5 5 4-16,0 12-12 0,9 7 0 16,0-3-8-1,14 7 4-15,-6-3-8 0,-3-1 4 16,4 1-8-16,0-5 0 15,4 1 8-15,-4-20 4 16,9 11-12-16,4 5 4 16,5-13 0-16,0-3 4 15,0-4-4-15,8-1 4 16,6-11-4-16,3-8 4 16,1 0-4-16,22-12 4 0,-9-9-4 15,0-3 4-15,-4-4-8 16,-5-4 0-16,5-8 4 15,-5-4 0-15,0-8-8 16,-9 0 0-16,1-4 4 16,-6 0 4-16,1 0-8 15,0 0 4-15,-9 4 8 16,-5 1 0-16,0-1-8 16,-4 0 4-16,-4 0 0 15,-1 0 0-15,0-4 0 16,1 0 4-16,-5 4-8 15,4-4 0-15,-4 4 4 16,0 0 0-16,-5 4 4 16,1 4 0-16,-1 0-8 15,1 4 4-15,-5 8 0 16,4-4 4-16,0 12 0 0,1 4 4 16,-5 0-12-16,4-1 4 15,-4 5 4-15,0 0 0 16,-4 0-4-16,4-4 0 15,-5 0 0-15,5 0 4 16,0 0-4-16,0-9 0 16,-5-3 0-16,5-4 4 15,0-4-4-15,0-4 4 16,0-4 0-16,0-4 0 16,-4-4-4-16,-1 0 0 15,1-3 0-15,-1-13 0 16,-4 8-4-16,4 0 0 0,1 4 8 15,-1 0 4-15,1 0-4 16,-1 8 4-16,10 0-4 16,-1 0 0-16,5 8-4 15,0-4 0-15,0 4 8 16,0 0 0-16,4 4 0 16,-4 0 4-16,0 4-12 15,0 0 4-15,4 0-8 16,1 0 4-16,-1 0 0 15,0 0 4-15,1 0 0 16,-1 0 0-16,1 0-4 16,-6 0 0-16,1 0 0 15,0-4 0-15,0 0 0 16,0-4 0-16,0 0 0 16,13-4 4-16,-8 0-4 0,8 0 0 15,0 0-4-15,1-8 0 16,3 0 4-16,1 0 4 15,0 4-4-15,0 0 0 16,4-4-4-16,5 0 4 16,-5-8 4-16,1 4 0 15,-1-3-4-15,0-1 4 16,0 0-4-16,5-8 0 16,-5 8 0-16,1 0 4 15,-1 4 0-15,-4 0 0 0,-9 0 0 16,-1 4 4-16,-3-4-4 15,4 1 0-15,-5-5 0 16,-4-8 4-16,0-16-4 16,0-4 0-16,-5-3 8 15,-4-5 0-15,0-8-8 16,-4-8 0-16,-5 5-8 16,-5 3 4-16,1 4-36 15,4 13 0-15,4 7-104 16,5 12 0-16,5 0 64 15,-1 8 0-15</inkml:trace>
  <inkml:trace contextRef="#ctx0" brushRef="#br0" timeOffset="77439.4447">21829 15562 184 0,'0'0'104'0,"-18"-16"-72"0,13 12 0 0,-4 0-24 16,5 0 0-16,-5-4 0 15,0 0 4-15,0 12 0 16,0 0 0-16,-4 4-4 16,4-4 0-16,-5 4 4 15,1 0 4-15,-1 4-8 16,5-4 4-16,0 8-8 16,5-8 4-16,4 3-12 15,0 1 4-15,4 0 0 0,1 0 4 16,4 0-8-16,0-4 4 15,9 4 0-15,0-4 4 16,4 4-4-16,-4 0 0 16,0 4 4-16,0 0 0 15,-9 8 0-15,0-4 0 16,-9 3 0-16,0 1 0 16,-14 0 0-16,1-4 0 15,-5 4 4-15,0-4 0 16,0-12-36-16,0-4 4 15,5-12-56-15,-1 0 0 0,1-12-68 16,4 4 0-16,0-4 136 16,5 0 4-16</inkml:trace>
  <inkml:trace contextRef="#ctx0" brushRef="#br0" timeOffset="77642.5859">21618 15645 200 0,'-9'-8'112'0,"27"8"-44"15,-18 0 4-15,9-4-56 16,0 0 4-16,18-4-20 16,-5 4 0-16,23-4 4 15,-9 4 4-15,9 1-8 16,-9-1 0-16,-1 0-60 16,1 0 0-16,-9-4-16 0,-5 8 4 15,1 8-40 1,-5-4 0-16</inkml:trace>
  <inkml:trace contextRef="#ctx0" brushRef="#br0" timeOffset="77955.107">22218 15605 252 0,'9'-7'136'0,"-27"-1"-104"0,18 8 0 16,-4-8-28-16,-1 8 4 15,1 0-8-15,-1 0 0 16,-4 16-4-16,0-9 4 15,0 17-4-15,5-4 0 0,-1 12 4 16,1-8 4-16,4 8-8 16,0-4 4-16,9 4 0 15,0-5 4-15,9-7 4 16,-5-4 4-16,10-4 4 16,-6-4 4-16,10-8 0 15,-9 0 4-15,-4-12-4 16,-1 4 0-16,-8-16-8 15,-5 0 0-15,-9-11-12 16,0 7 4-16,-9 0-52 16,4 4 4-16,-8 4-136 15,4 4 0-15,0 24 96 16,-9 0 0-16</inkml:trace>
  <inkml:trace contextRef="#ctx0" brushRef="#br0" timeOffset="78861.4203">22616 15705 120 0,'5'-8'68'0,"-28"-4"-20"0,15 8 4 0,-1 4-32 15,0 0 4-15,0 0-16 16,0 0 4-16,-5 8-4 15,5-4 0-15,-4 8-8 16,4 0 0-16,0 8 0 16,0-4 4-16,9 8 0 15,0-4 4-15,9 7-8 16,0-7 0-16,18 4 16 16,-5-4 4-16,10-4 0 15,-1 0 0-15,0-12 4 16,-4 0 0-16,-9-8-8 15,0 0 0-15,-9-16 4 0,0 4 4 16,-14-16-24-16,1 4 4 16,-28-3-4-16,6 7 0 15,-10 8-84-15,4 0 4 16,6 16-96-16,8 0 0 16</inkml:trace>
  <inkml:trace contextRef="#ctx0" brushRef="#br0" timeOffset="141845.3987">3612 14320 44 0,'-22'-8'28'0,"26"4"16"0,-4 4 0 16,5-4-24-16,8 4 0 15,5 0 0-15,5 0 4 16,8 0-8-16,-4 0 4 0,13 0-16 15,9 0 4-15,5-4-8 16,13 0 4 0,5 0 0-16,8 0 4 0,10 0-4 15,8 0 4 1,1 0-8-16,-5 0 0 0,0 0 4 16,4 0 0-16,1 0-4 15,-1 4 0-15,-8 0-16 16,4 0 4-16,-14 0 4 15,-4 0 0-15,-13 0 8 16,-5 0 0-16,-13-4-4 16,-14 4 4-16,-13 0 0 15,-9 0 0-15,-13 0-8 16,-10 0 4-16,-13 0 4 16,-17 0 0-16,-15 0-4 15,-3 0 4-15,-14 0 0 0,-9 0 4 16,-14-4 0-16,-8 0 0 15,-5 0 0-15,0 0 0 16,-4 4 0-16,13 0 4 16,4 0-4-16,5 0 0 15,14 0-4-15,12 4 0 16,15 0 0-16,3 4 0 16,19 0 8-16,4 0 0 15,18 0-4-15,18 4 4 16,14 0 0-16,12-4 4 15,19 0-4-15,22 0 4 0,23 0 0 16,26-8 4-16,14 0-8 16,31 0 0-16,4 0 0 15,19-8 4-15,-1 0-4 16,14 4 0-16,-4-4-12 16,-10 0 4-16,-17 0 4 15,-5 4 0-15,-27 4-4 16,-13 4 4-16,-32 0-4 15,-17 0 0-15,-19 0 4 16,-21 0 4-16,-19 0-8 16,-22-4 0-16,-27 0-4 15,-22 4 4-15,-23-4-4 16,-31 0 4-16,-22 0 0 16,-14 0 0-16,-17 0 4 15,-23-4 0-15,0 4-4 16,-14 4 0-16,-4-4-8 0,0 0 4 15,0 4 4-15,18 0 4 16,14 0 4-16,26 0 4 16,18 0-20-16,23 0 4 15,17 0 4-15,27 0 4 16,19 4-4-16,17 0 4 16,18 0 12-16,18-8 0 15,26-4-4-15,33 4 4 16,21-4-8-16,32-4 4 15,17-4 0-15,28 4 0 0,13-4-12 16,13 0 0-16,1 4 4 16,4 0 0-16,-14 0-28 15,-17 0 4-15,-10 4-108 16,-12 4 4-16</inkml:trace>
  <inkml:trace contextRef="#ctx0" brushRef="#br0" timeOffset="155539.2348">12031 15657 140 0,'5'-4'80'0,"30"0"-72"0,-30 0 0 0,4 0 8 15,9-4 4-15,4 0-12 16,23 0 0-16,9 0 4 15,-5 1 0-15,0 3-4 16,0 4 0-16,-4 0 0 16,-5 0 0-16,-4 4 0 15,-4 7 0-15,-6 5-8 16,-3 8 4-16,-5 8 0 16,-5 8 0-16,1 4 8 15,-6 19 4-15,1 5-4 16,0 4 0-16,-4-1-12 15,-1 5 4-15,10-1-8 0,-1 1 4 16,1 0 0-16,-1-5 4 16,5 13-4-16,-5-1 4 15,1-11-4-15,-5 0 4 16,0-1-4-16,0-11 0 16,-5-8 0-16,1-4 0 15,-1-1 0-15,1-7 4 16,-5-4 0-16,0 0 0 15,-9-4 0-15,-9 3 0 16,-5 5-4-16,-12-4 4 16,-10 0 12-16,-18 0 0 0,-9-5-4 15,1 1 4-15,-1-4-12 16,1 0 0-16,-1 0 0 16,-4-4 4-16,4-8-12 15,1 0 0-15,4 0 4 16,8-5 4-16,6-3-56 15,17 0 0-15,13 0-116 16,23 4 0-16,0 4 124 16,0-4 4-16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T" name="resolution" value="1" units="1/dev"/>
        </inkml:channelProperties>
      </inkml:inkSource>
      <inkml:timestamp xml:id="ts0" timeString="2018-02-09T20:17:33.01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18-02-09T20:17:33.797"/>
    </inkml:context>
  </inkml:definitions>
  <inkml:trace contextRef="#ctx0" brushRef="#br0">23825 6719 0,'219'342'0,"-201"-183"16</inkml:trace>
  <inkml:trace contextRef="#ctx1" brushRef="#br0">7699 6600 172 0,'-14'0'96'0,"10"0"-80"15,4 0 0-15,-5-12-8 16,5 4 4-16,0-20 8 0,0 8 4 16,14-20 0-16,-5 8 0 15,17-15-8-15,-8 7 4 16,9 0-12-16,-4 0 4 15,12 0-12-15,-8 9 0 16,14-1-4-16,-10 4 4 16,14 12 4-16,-10 4 4 15,19 8-8-15,-14 0 4 16,14 16-4-16,-9-4 4 16,4 28-4-16,-9-4 4 15,1 27-4-15,-10-11 4 0,-4 28-4 16,0-17 0-16,-9 25 0 15,-5-12 0-15,1 11 0 16,-6-15 0-16,6 15-4 16,-1-19 4-16,1-4 4 15,-5-13 0-15,4 5-8 16,-4-12 4-16,0-12-56 16,0-4 0-16,-5-12 0 15,1 0 0-15,-5-4-52 16,0-4 0-16,-5-12 84 15,5 4 4-15</inkml:trace>
  <inkml:trace contextRef="#ctx1" brushRef="#br0" timeOffset="312.5224">8415 7280 156 0,'-32'16'84'0,"28"-8"-32"0,4-8 0 16,4 4-32-16,1-4 0 15,4 0 4-15,4 0 4 16,-8 4-12-16,-1-4 0 16,1 20-4-16,-1-4 0 15,1 12 0-15,-1-8 4 16,5 7-8-16,-4-3 4 16,8 0-4-16,-4 0 4 15,9-12 0-15,-5-4 4 0,10-12-12 16,-5 0 0-16,4-20 0 15,-4 8 0-15,4-4-4 16,-4 4 0-16,0-4-112 16,0 5 4-16,4-9-8 15,-4 4 4-15,14-20 36 16,-1 8 4-16</inkml:trace>
  <inkml:trace contextRef="#ctx1" brushRef="#br0" timeOffset="18425.4495">11176 15550 116 0,'-44'-4'64'0,"21"16"-32"16,23-12 0-16,0 0 12 16,5 0 0-16,8 0-32 15,9 0 4-15,14-4 0 16,5 4 0-16,12-4 4 0,10 0 0 15,9 0-20-15,4 0 4 16,4 0-4-16,-4 4 0 16,-4-4 0-16,-9 4 4 15,-10 0 0-15,-4 4 4 16,-17 0-4-16,-10 0 4 16,-8 4-8-16,-10 0 4 15,-13-4 0-15,-4 4 4 16,-10-4 4-16,-12-4 0 15,-10 0-12-15,-13 0 4 0,-5 4 0 16,-4 0 0-16,0 8 0 16,0-4 4-16,13-5-8 15,5 1 4-15,13 0-4 16,13 0 4-16,10-4-4 16,17 0 0-16,14 0 4 15,23 0 0-15,12 0-8 16,10 4 4-16,13 0 4 15,0 0 4-15,0-4-12 16,-4 0 4-16,-5 0 16 16,-18 0 4-16,-8 0-4 15,-19 0 0-15,-13 0-12 16,-18 0 0-16,-13 4-4 16,-23-4 4-16,-18 0 0 15,-9 0 0-15,1 0 4 16,13 0 0-16,-5-4-4 0,9-4 0 15,10 0-12-15,17 0 0 16,13 5-60-16,14 3 0 16,14 3-100-16,22 17 4 15</inkml:trace>
  <inkml:trace contextRef="#ctx1" brushRef="#br0" timeOffset="20894.373">11830 15554 64 0,'-5'-16'36'0,"14"-4"-12"0,-4 16 0 15,-1 0 4-15,10-4 4 16,8 4-20-16,5-4 0 15,9 4 4-15,8 0 4 16,10 4-16-16,9 0 4 16,8 8-8-16,10 4 0 15,8 4 0-15,1 4 4 16,0 4-8-16,4 12 4 16,-5 3 4-16,-4 5 4 0,-9 0 0 15,-4 0 0-15,-14 15-4 16,-13-3 0-16,-18-8-4 15,-14 0 0-15,-17 3 0 16,-14 1 4-16,-14-4-4 16,-12-4 4-16,-10-1-8 15,-13 1 4-15,-5 0 0 16,-4-12 4-16,-14-4-4 16,-8-5 4-16,4-3-4 15,-4-4 0-15,-5-4 0 16,-5-4 4-16,-8 0-4 15,22 0 0-15,-32 0 0 16,6 0 4-16,-6 0-8 0,-3-4 4 16,-15 0-8-16,1 0 0 15,0 4 4-15,0 0 0 16,-14-8 0-16,0 4 0 16,-4 0 4-16,9 0 4 31,-67-4 0-31,22 0 0 15,13 0-12-15,19 0 4 16,8 0 8-16,23 0 4 31,8-4-12-31,6 0 4 0,17 0 0 0,4-4 0 16,14 4 0-16,9 0 4 16,13 0-12-16,10 4 4 0,-1 0 4 15,14 0 0-15,4 0-12 31,9 4 4-31,5 0-60 0,-1 0 0 0,1 8 0 32,8-4 4-32</inkml:trace>
  <inkml:trace contextRef="#ctx1" brushRef="#br0" timeOffset="21613.1738">6951 16541 136 0,'-27'-28'76'0,"23"-12"-68"0,-5 32 4 0,-9-4-8 16,-13 0 4-16,-5 0 12 16,-4 0 0-16,-5 0-8 15,-9 4 0-15,-9 0-8 16,1 4 0-16,-5 4 0 16,4 4 0-16,-9 8-8 15,1 12 4-15,8 8 4 16,5 12 0-16,9 16 0 15,8 7 0-15,6 5-8 16,3 7 0-16,10-3 4 16,4 4 4-16,22-1-4 15,28-3 4-15,8-4-4 0,14-1 0 16,8-15 0-16,15-12 0 16,21-9 0-16,14-11 4 15,0-8 8-15,9-16 0 16,-9-16-8-16,-5-12 4 15,-4-7-4-15,0-9 4 16,-18-12 8-16,-14-11 0 16,-26-5 0-16,-18 0 0 15,-22-3-12-15,-23-1 4 16,-27 8-8-16,-22-3 4 16,-27 15-8-16,-18 12 4 15,0 8 0-15,0 13 0 0,14 7-56 16,4 8 0-1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T" name="resolution" value="1" units="1/dev"/>
        </inkml:channelProperties>
      </inkml:inkSource>
      <inkml:timestamp xml:id="ts0" timeString="2018-02-09T20:18:16.59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18-02-09T20:18:16.890"/>
    </inkml:context>
  </inkml:definitions>
  <inkml:trace contextRef="#ctx0" brushRef="#br0">23534 12625 0,'0'0'0,"0"0"16</inkml:trace>
  <inkml:trace contextRef="#ctx1" brushRef="#br0">18906 3905 220 0,'67'-4'124'0,"67"-27"-64"0,-116 23 0 16,72-4-28-16,-23 4 4 15,58-4-4-15,-22 0 0 16,45 0-68-16,-32 0 0 16,19 4-176-16,-33-4 0 15</inkml:trace>
  <inkml:trace contextRef="#ctx0" brushRef="#br0" timeOffset="1031.3238">22540 10742 0,'-116'-31'16,"17"38"0,32 5-1</inkml:trace>
  <inkml:trace contextRef="#ctx1" brushRef="#br0" timeOffset="1359.4723">15178 3416 208 0,'0'-28'112'0,"-5"4"-72"0,1 20 0 15,-5 0-28-15,0 0 4 16,-9 4-12-16,4 0 0 15,-8 16-4-15,4 0 0 16,-13 20-4-16,4-8 4 16,5 19 0-16,-1-7 0 15,19 16 0-15,-1-12 4 16,28 0-4-16,-10-9 0 0,18-11 0 16,-4-4 4-16,14-16 0 15,-6 0 0-15,1-20 0 16,-4 4 0-16,-15-20 0 15,-3 9 0-15,-23-29-4 16,0 8 0-16,-18-8 0 16,5 12 4-16,-14 9-40 15,9 3 0-15,9 8-68 16,0 4 4-16,27 4 8 16,0 4 0-16</inkml:trace>
  <inkml:trace contextRef="#ctx1" brushRef="#br0" timeOffset="1562.6077">15724 3344 244 0,'0'-4'136'0,"-14"20"-108"0,14-16 0 16,-4 12-28-16,-1 0 4 15,-8 20-4-15,4-8 0 16,-9 20-40-16,5-9 4 15,4 5-40-15,0-8 4 16,0-4-32-16,4-4 0 16</inkml:trace>
  <inkml:trace contextRef="#ctx1" brushRef="#br0" timeOffset="1750.1202">15419 3539 184 0,'-22'-12'104'0,"26"20"-52"0,-4-8 0 0,9 0 0 15,0 0 0-15,9 8-24 16,0 4 0-16,0 4-12 16,-5-4 0-16,14 8-12 15,-4-4 4-15,8 4-88 16,-9-4 0-16,10 0-64 16,-5-4 4-16,8-1 68 15,-8-3 0-15</inkml:trace>
  <inkml:trace contextRef="#ctx1" brushRef="#br0" timeOffset="2375.1688">16059 3340 220 0,'-18'-4'120'0,"5"-8"-80"0,13 12 0 16,-13 0-40-16,8 0 4 15,-4 16-4-15,0 0 4 16,0 12-4-16,5-4 0 16,4 12-4-16,0-8 4 15,13 3 0-15,-4-3 4 16,18-12 0-16,-9 0 4 16,9-12 16-16,-5-4 0 15,1-12-4-15,-6-4 0 0,-12-16-20 16,-1 5 4-16,-8-5-8 15,-1 8 4-15,-8 0-52 16,4 4 0-16,5 8-36 16,-1 0 4-16,19 0 0 15,-5 4 4-15,26 0 36 16,-8 4 4-16,9-8 336 31,0-99-296-31,-36 214 68 16,31-107 0-16,-4 0-16 15,-5 1 0-15,-8-1-32 16,4 4 4-16,-14 7-24 16,1-3 4-16,-10 20-8 15,1-4 4-15,4 12-4 0,0-4 4 16,9 0-4-16,0-4 4 16,17 0-4-16,-3-5 4 15,8-11 4-15,-4 0 0 16,0-16 4-16,-5 4 0 15,-8-23-4-15,-5 7 0 16,-9-12-8-16,0 8 4 16,-14-4-60-16,1 4 0 15,-5 4-32-15,4 0 0 16,14 8-12-16,0 5 4 16,18-1 56-16,-4 0 4 15</inkml:trace>
  <inkml:trace contextRef="#ctx1" brushRef="#br0" timeOffset="2640.8105">16793 3253 276 0,'0'-8'152'0,"0"-12"-100"0,0 16 0 0,-4-4-44 15,-1 0 4-15,-3 12-8 16,3-4 0-16,-4 12-4 16,5 0 0-16,-1 8-4 15,5-4 0-15,9 0 0 16,0-1 4-16,13-7 4 15,1 0 4-15,-1-8 0 16,-4 0 4-16,0-16-8 16,-5 5 0-16,-8-13 0 15,-1 4 4-15,-13-8-20 16,0 4 4-16,0 4-84 0,1 0 0 16,8 4-12-16,0 4 4 15,13 8 4-15,0 0 4 16</inkml:trace>
  <inkml:trace contextRef="#ctx1" brushRef="#br0" timeOffset="2906.4585">17102 3133 276 0,'5'0'152'0,"-10"-8"-104"0,5 8 0 16,0 0-48-16,0 0 0 16,-13 0 0-16,4 0 0 15,0 12 0-15,0 0 0 0,0 8 0 16,5 0 4-1,35 0-12 1,-9-4 4-16,10-4 8 16,-6-4 0-16,1-12 8 15,-4 0 0-15,-10-12 4 16,-4 0 4-16,-13-8-40 16,4 4 4-16,-14-8-76 15,1 8 0-15,8 1-40 16,1-1 0-16,22 16 88 15,-5 0 0-15</inkml:trace>
  <inkml:trace contextRef="#ctx1" brushRef="#br0" timeOffset="3172.0969">17554 2994 296 0,'41'-12'160'0,"3"-28"-144"0,-39 32 4 16,13-8-20-16,0 4 0 15,8 1 0-15,-3-1 4 16,13 4-4-16,-9 0 4 16,-5 8 0-16,-4 0 4 15,0 12 0-15,-5-4 4 16,1 11-12-16,-6-3 0 16,6 28 4-16,-5-8 0 15,9 16-12-15,-5-5 4 16,5 5-92-16,0-8 4 0,-5 0-32 15,-4-8 4 1,0-13 76-16,0 1 0 0</inkml:trace>
  <inkml:trace contextRef="#ctx1" brushRef="#br0" timeOffset="3672.1344">17809 3082 296 0,'-4'-8'160'0,"17"0"-116"16,-13 4 0-16,23-4-40 15,-5 0 4-15,13 0-56 16,-4 0 4-16,18 0-72 16,-5 0 4-16,-4 0 0 15,-5 0 4-15,23 0 104 16,-14 0 0-16,-4-12 328 31,26-99-324-31,-84 206 72 16,53-115 0-16,-4 5-4 0,-4-1 0 15,-14 8-40-15,0 4 4 16,-9 4-28-16,0 0 4 16,-9 8-12-16,4 0 4 15,-4 8 0-15,0 0 0 16,9 12 0-16,0 0 0 16,9 0 0-16,0-5 0 15,9 5 0-15,-5-4 0 0,5 4 0 16,0 0 4-1,0 4-4-15,0-4 4 0,4 8-4 16,-8-4 4-16,-1 7 0 16,1-7 0-16,-5 0-4 15,0-4 4-15,-5 4-4 16,1-4 4-16,-1-4-64 16,1 0 0-16,-1-8-20 15,0 0 4-15,1-8-24 16,-1 0 4-16,1-8 12 15,-1 0 0-15,1-4 52 16,-5 0 4-16</inkml:trace>
  <inkml:trace contextRef="#ctx1" brushRef="#br0" timeOffset="3890.9003">18382 2875 224 0,'-22'-24'124'0,"26"8"-60"0,-4 16 0 16,9-8-24-16,-4 0 0 15,17-4-4-15,-4 4 0 16,27-8-28-16,-14 0 4 16,18 0-12-16,-8 0 4 15,3-8-32-15,-3 5 4 16,-5-5-96-16,-5 4 4 16,-13 16-12-16,0 4 0 15,-9 8 76-15,-5 0 4 16</inkml:trace>
  <inkml:trace contextRef="#ctx1" brushRef="#br0" timeOffset="4047.156">18449 2998 236 0,'-22'8'132'0,"27"-16"-76"0,-5 8 4 0,13-4-40 16,-9 0 0-16,14-4-16 15,-4 4 0-15,13-4-80 16,-5 0 0-16,9-8-64 15,-4 4 0-15,13 0 92 16,-8 4 4-16</inkml:trace>
  <inkml:trace contextRef="#ctx1" brushRef="#br0" timeOffset="4234.6691">18893 2707 204 0,'-23'8'112'0,"28"12"-60"16,-5-20 0-16,4 20-20 0,1 0 4 15,4 16-20-15,-5-8 0 16,5 16-16-16,0-9 4 16,4 9-32-16,-4-8 4 15,5-4-72-15,-5-4 0 16,0-12-40-16,-5-4 0 16</inkml:trace>
  <inkml:trace contextRef="#ctx1" brushRef="#br0" timeOffset="4406.5586">18821 2771 260 0,'-27'-28'140'0,"63"12"-48"0,-32 12 4 15,14-8-56-15,-4 1 0 0,13-9-40 16,-5 0 0-16,14 0-28 16,-5 0 0-16,5 4-124 15,-9 4 0-15,0 8 28 16,-5 0 0-16,-27 20 96 15,1 0 4-15</inkml:trace>
  <inkml:trace contextRef="#ctx1" brushRef="#br0" timeOffset="4547.1903">19004 2938 336 0,'68'-32'184'0,"-10"1"-164"15,-49 23 0-15,13-4-104 0,-4 4 0 16,13-4-76-16,-8 4 0 15,21 4 124-15,-8 0 4 16</inkml:trace>
  <inkml:trace contextRef="#ctx1" brushRef="#br0" timeOffset="4687.8296">19573 3022 316 0,'-31'-16'176'0,"62"4"-172"0,-27 8 4 15,10-4-128-15,-5 0 0 16,18 8-12-16,-5 0 4 0</inkml:trace>
  <inkml:trace contextRef="#ctx1" brushRef="#br0" timeOffset="4781.5823">19774 3054 56 0,'0'-8'32'0,"32"8"-76"0,-28 0 4 0</inkml:trace>
  <inkml:trace contextRef="#ctx1" brushRef="#br0" timeOffset="4922.2216">19989 2982 252 0,'14'-12'136'0,"17"0"-148"16,-27 8 0-16,10-8-132 0,-5 0 4 15,13 4 104 1,0 0 0-16</inkml:trace>
  <inkml:trace contextRef="#ctx1" brushRef="#br0" timeOffset="5156.6123">20186 2540 268 0,'-4'-4'148'0,"4"4"-120"0,0 0 0 0,4 8-12 16,1 0 0-16,8 28 16 15,0-8 4-15,1 12-32 16,-1-8 0-16,5 11-28 16,0-7 0-16,0-8-100 15,-5-4 0-15,5-4-12 16,-4-4 4-16,-5-20 128 15,0 4 0-15</inkml:trace>
  <inkml:trace contextRef="#ctx1" brushRef="#br0" timeOffset="5344.1215">20092 2489 316 0,'-13'-28'176'0,"53"0"-96"15,-36 20 0-15,28-4-56 16,-1 0 0-16,14-8-20 15,-9 8 0-15,17 0-68 16,-8 0 0-16,0 0-56 16,-9 4 0-16,-10 4-4 0,-3 0 4 15,-10 12 72-15,5 0 4 16</inkml:trace>
  <inkml:trace contextRef="#ctx1" brushRef="#br0" timeOffset="5469.1296">20267 2540 272 0,'-54'8'152'0,"72"0"-40"0,-18-8 4 16,18 0-48-16,-5 0 0 16,23-4-68-16,-5 0 4 0,14-4-116 15,-9 0 4-15,13-4-124 16,-9 1 4-16</inkml:trace>
  <inkml:trace contextRef="#ctx1" brushRef="#br0" timeOffset="30544.3691">11561 13055 148 0,'-62'-32'80'0,"44"56"-76"0,18-24 4 16,0 0 20-16,9 0 4 0,9 4-24 15,17-4 4-15,19 4-4 16,9-8 0-16,17 0 8 16,28-8 0-16,26 4-12 15,18-4 4-15,23 0-4 16,22 4 4-16,4-4-8 15,5 0 0-15,-5 4 16 16,-4 0 0-16,-18 4-16 16,-22 4 4-16,-32 0-4 15,-22 0 4-15,-18 4 0 16,-22 0 0-16,-27 4-4 16,-27 0 4-16,-23 0 0 15,-35 0 0-15,-36 8-4 0,-22 4 0 16,-32 0 0-16,-27 3 0 15,-8-3 0-15,-23-4 0 16,9 0 0-16,4-4 4 16,19-4 0-16,8 0 4 15,23-4 0-15,13 0 0 16,27 4-12-16,22-4 4 16,27 4 4-16,23 0 0 15,27-4 0-15,26 0 4 16,41 0 12-16,26 0 0 15,36 0 4-15,27-4 0 0,23 8-20 16,-1-4 4-16,10 4-4 16,4-4 0-16,0 0-4 15,-18 0 4-15,-23 0 0 16,-26-4 4-16,-22 0-8 16,-28-4 4-16,-22 0-56 15,-26 0 0-15,-23 4-16 16,-18 0 4-16,-14 0-60 15,-12 8 4-15,-15 8 52 16,19 3 0-16</inkml:trace>
  <inkml:trace contextRef="#ctx1" brushRef="#br0" timeOffset="31528.8147">11069 14459 136 0,'-5'-28'76'0,"14"60"-48"15,-9-32 0-15,0 0-12 16,-9-4 4-16,0-4-12 15,1 4 4-15,3-4 8 0,-4-7 0 16,0 3-8-16,0 0 4 16,-4 0-4-16,-1-4 4 15,1 0-12-15,-1 0 0 16,1 0-4-16,4 0 0 16,-4 0 0-16,4 0 0 15,0 4-60-15,0 0 0 16,9 4-92-16,4 4 4 15</inkml:trace>
  <inkml:trace contextRef="#ctx1" brushRef="#br0" timeOffset="33264.5549">10478 14499 152 0,'14'-12'84'0,"26"-20"-64"0,-36 24 4 0,28-8 0 16,-6-3 0-1,19-9-4-15,-4 8 0 0,12-16-12 16,-8 4 4-16,0-12-8 16,-1 9 4-16,-3-21 0 15,-5 12 0 1,-10-35 0-1,-3 11 4-15,-14-4-4 16,-5 17 0-16,-13-1-12 16,0 8 0-16,-13 4 8 15,4 12 4-15,-4 13-8 16,4 3 4-16,-9 8 0 16,5 0 0-16,-1 12 4 15,1 0 4-15,22 16-8 16,0-1 0-16,22 5 0 15,-8-4 0-15,17 8-4 0,-4 0 4 16,4 8-8-16,-4-4 0 16,9 3 4-16,-5-3 4 15,-4 8-4-15,-5-4 0 16,1 8 4-16,-1-9 0 16,-4 9-4-16,-5-8 4 15,-4 0-4-15,0 0 4 16,-18 7-4-16,9-7 4 15,-13 0-4-15,4-4 4 16,-18-12 20-16,5-4 4 16,-14-12-16-16,9-4 4 0,-18-8 4 15,10 4 0-15,-10-16-8 16,4 4 0-16,6-8-4 16,-1 4 4-16,9-8-12 15,5 4 4-15,8-7-8 16,5 3 4-16,14-4 0 15,-1 8 4-15,19-4-4 16,-6 4 0-16,10 12-4 16,-4 0 4-16,13 16 0 15,-10 0 0-15,10 12-32 16,-4-4 4-16,12-4-64 16,-8 0 4-16,18-12-72 15,-9 0 0-15,17 4 96 16,-13 0 4-16</inkml:trace>
  <inkml:trace contextRef="#ctx1" brushRef="#br0" timeOffset="34561.5209">11776 14364 216 0,'5'12'120'0,"21"-20"-100"0,-26 4 0 16,14-12-24-16,-5 4 0 15,13-20 4-15,1 4 4 16,-1-15-4-16,-4 3 4 16,0-24-4-16,0 12 0 15,-14-23 20-15,1 11 0 0,-10 8-4 16,1 9 4-16,-5 19-8 16,0 4 4-16,0 36-12 15,0 0 4-15,0 31-4 16,4-7 0-16,10 28-8 15,-1-8 0-15,19-1-24 16,-5-11 0-16,17-8-24 16,-3-4 0-16,4-12 24 15,-5 0 0-15,0-16 12 16,-8 0 4-16,-1-12 28 16,-4 0 4-16,-5-8 12 15,-4 4 4-15,-4 4 0 16,4 0 4-16,-18 12-16 15,9 0 0-15,0 16-20 16,0 0 0-16,13 4-4 16,-8-5 0-16,26 1 0 0,-4-4 0 15,13-4 4-15,-9-4 0 16,5-12 24-16,-4 0 0 16,-15-8-4-16,1 4 4 15,-22-12-28-15,-1 4 0 16,-26 1-20-16,4 3 0 15,-9 0-72-15,10-4 4 16,3 8-48-16,5 0 4 16,41 0 80-16,-5 0 0 15</inkml:trace>
  <inkml:trace contextRef="#ctx1" brushRef="#br0" timeOffset="34780.2862">12707 14137 332 0,'-4'0'184'0,"-14"0"-132"0,18 0 0 0,-14 0-44 16,5 0 0-16,-9 12-8 16,5 0 0-16,0 8-8 15,-1 4 4-15,19-4-20 16,-1-5 4-16,14-3-48 16,0-4 4-16,9-8-20 15,-5 0 0-15,5-4-20 16,-5 0 4-16,10-4 64 15,-6 4 4-15</inkml:trace>
  <inkml:trace contextRef="#ctx1" brushRef="#br0" timeOffset="35280.3229">12899 14185 280 0,'-13'-12'152'0,"-5"8"-132"0,18 4 4 16,-9 0-20-16,0 0 4 15,-9 16-8-15,5 0 0 16,-1 8-8-16,1-5 4 15,13 1-4-15,0-4 4 16,9-4-8-16,0 0 4 16,9-8 8-16,-5-4 0 15,5-4 4-15,-4 0 4 16,-1-8-8-16,-4 4 0 0,4-8 4 16,-8 0 0-16,4-3-4 15,-5 3 4-15,5-4-4 16,-4 8 4-16,4 4 4 15,0 4 0-15,0 8 8 16,0 0 4-16,0 12-12 16,-1 0 0-16,15-4-4 15,-5 0 0-15,18-9-4 16,-5 1 0-16,9-15 0 16,-8-1 0-16,8-16 0 15,-9 8 4-15,5-16 4 16,-9 8 4-16,0-28-12 15,-9 13 0-15,-10-33 12 16,1 20 0-16,-4-3-8 16,-5 7 0-16,-5 12 8 15,1 8 4-15,-1 36-4 0,1 0 0 16,0 44-4-16,-1-12 0 16,14 35-8-16,0-15 0 15,18 24 0-15,-5-21 0 16,14 5-112-16,-5-12 4 15,14-12-56-15,-9-9 0 16</inkml:trace>
  <inkml:trace contextRef="#ctx1" brushRef="#br0" timeOffset="37061.9418">8947 13926 176 0,'36'-20'96'0,"36"-4"-100"0,-59 20 4 16,10 4 0-16,12 0 4 15,-3 4 8-15,-1 8 4 16,0 0 0-16,-4 8 0 15,-4 4-12-15,-5 8 4 16,-5 8 0 0,-9 3 4-16,-4 9-4 0,-9 12 0 15,1 11-4-15,-1 1 0 16,4-4-4-16,1 3 4 16,-1-3-4-16,1 0 0 15,4 7 0-15,9-7 4 16,4-1-4-16,9 13 4 0,10-8-4 15,4-5 0 1,8 5 0-16,6-9 0 0,-10-3 0 16,0 0 0-16,-4 7 0 15,-9 1 0-15,-5 0-4 16,-8 23 4-16,-10-3 24 16,-4 7 0-16,-9-7-4 15,-9-1 4-15,-4 5 0 16,-5-1 0-16,-4 1-4 15,-5-1 4-15,0-3-44 16,0-1 4-16,14-3-168 16,4 3 0-16,5-3 100 15,4-16 4-15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2-09T20:20:04.86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21301 16720 104 0,'-5'-12'60'0,"14"-12"-32"0,-9 16 0 0,4-4-20 15,5-4 0-15,0-4 8 16,5-4 0-16,8-3-8 16,5-1 4-16,4 0-4 15,10-8 4-15,8-4 0 16,18-8 0-16,0 5-16 15,5 3 4-15,4 0 0 16,0 12 0-16,5 8 0 16,-5 4 0-16,0 8 0 15,0 8 0-15,-9 8 0 16,5 8 4-16,-19 4 0 16,-17 4 0-16,-18 8 4 0,-9 4 4 15,-14 4-12-15,-8 7 4 16,-5 1-4-16,-9 8 0 15,5 3 4-15,-5-3 4 16,5 0-8-16,-5 4 4 16,0-9-4-16,5-3 0 15,4-8-52-15,4-4 4 16,1-8-16-16,-1-1 0 16,1-7-8-16,4-4 0 0</inkml:trace>
  <inkml:trace contextRef="#ctx0" brushRef="#br0" timeOffset="281.2697">22008 17090 176 0,'-9'-24'96'0,"-5"16"-68"0,14 8 0 0,-4-4-24 15,4 4 4-15,0 0-8 16,-5 8 0-16,1 0 0 16,-1 4 4-16,-4 4 12 15,-4 4 4-15,-5 4-12 16,0-4 4-16,0 3 8 15,5 1 0-15,8-4-8 16,10-4 4-16,-1-4-4 16,10-4 0-16,8 0 0 15,10-8 4-15,8-4-12 0,9-12 0 16,9-4 0 0,9-12 4-1,32 0-248-15,-19 28 4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T" name="resolution" value="1" units="1/dev"/>
        </inkml:channelProperties>
      </inkml:inkSource>
      <inkml:timestamp xml:id="ts0" timeString="2018-02-09T19:35:00.30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18-02-09T19:35:00.716"/>
    </inkml:context>
  </inkml:definitions>
  <inkml:trace contextRef="#ctx0" brushRef="#br0">10876 4968 0,'0'0'16</inkml:trace>
  <inkml:trace contextRef="#ctx1" brushRef="#br0">2301 5203 156 0,'-23'8'88'0,"15"-20"-64"0,8 12 4 0,-5 4-8 16,5 0 0-16,0 12 8 16,0 0 0-16,5 23-12 15,-5-7 0-15,8 28-12 16,-8-8 4-16,9 7-12 15,-4-11 0-15,4 8-64 16,4-12 4-16,-8-9-56 16,4-7 4-16,0-24 88 15,-5 0 4-15</inkml:trace>
  <inkml:trace contextRef="#ctx1" brushRef="#br0" timeOffset="218.7672">2444 5517 180 0,'-22'4'100'0,"13"-28"-76"0,4 20 0 16,5-12-24-16,0 0 4 16,14-15-8-16,-5-1 4 15,18-8 0-15,-14 8 4 16,14 0-4-16,4 4 4 16,-8 5-4-16,-10 3 4 15,0-4-32-15,1 4 0 16,-1 8-48-16,-4 4 0 15,5 0 12-15,-1 0 4 0</inkml:trace>
  <inkml:trace contextRef="#ctx1" brushRef="#br0" timeOffset="500.0445">2422 5481 196 0,'-9'4'108'0,"22"-12"-84"15,-13 4 4-15,9 0-8 16,0 0 0-16,5 4 0 16,-1 0 4-16,9 12-12 15,-13 0 0-15,18 16 0 0,-18-4 0 16,9 8-12-16,0-4 4 15,9 15-16 1,-14-11 4-16,10-4-112 16,-1-4 4-16,14-28 0 0,0 0 4 15</inkml:trace>
  <inkml:trace contextRef="#ctx1" brushRef="#br0" timeOffset="1265.7139">1934 5911 196 0,'-14'28'108'0,"5"-32"-72"16,9 4 0-16,0 0-28 15,0 0 0-15,9-4-8 16,-4 4 4-16,26 0 4 16,-13 0 4-16,22 4-8 15,-8 0 4-15,21 0-8 16,-17 0 4-16,22 8-4 0,-8-4 0 15,12 4-4-15,-8 0 4 16,27-8-64 0,-14 0 4-16,13-4-72 0,-26 0 0 15,0 4 116-15,-10 0 0 16</inkml:trace>
  <inkml:trace contextRef="#ctx1" brushRef="#br0" timeOffset="5109.7295">2225 6142 140 0,'4'-20'80'0,"10"12"-40"16,-14 8 0-16,0 0-24 15,0 0 4-15,0-4 0 16,0 0 4-16,0 8 4 15,0 0 4-15,0 4-28 16,0 0 0-16,0 12-4 16,0-4 4-16,0 12-8 15,0-8 4-15,0 7 0 16,0-3 0-16,4 0-4 16,5-4 4-16,13-8-4 15,-13 0 4-15,18-20-28 0,-13 4 0 16,13-8-4-16,-5 4 4 15,5 0-36-15,-5 0 4 16,1 0-36-16,-6 4 0 16</inkml:trace>
  <inkml:trace contextRef="#ctx1" brushRef="#br0" timeOffset="5390.9992">2610 6126 96 0,'-23'12'56'0,"14"-12"-28"0,9 0 4 0,-4 0-20 15,4 0 0-15,-5 12 28 16,1-4 0-16,4 20 12 16,0-4 0-16,-9 15-24 15,5-7 4-15,4 28-12 16,0-12 0-16,0 11-20 15,0-11 0-15,0-4 0 16,0-4 0-16,0-5-24 16,0-3 4-16,0-16-84 15,0 0 4-15,4-16-32 16,5 0 0-16</inkml:trace>
  <inkml:trace contextRef="#ctx1" brushRef="#br0" timeOffset="6094.1732">2314 7216 160 0,'0'-4'88'0,"0"0"-44"0,0 4 4 15,0-4-28-15,5 1 0 16,8-5-20-16,-4 0 4 16,18-4-4-16,-5 0 0 15,10 0 0-15,-14 0 0 16,4 12 0-16,-4 0 0 16,-5 12 0-16,1 0 0 15,-5 8 0-15,4-4 4 16,-13 23-8-16,0-3 4 15,-13 0-4-15,13-8 4 16,-18 8-4-16,13-9 4 0,-8 9 0 16,4-8 0-16,0 8 0 15,5-8 0-15,4-4 8 16,0-4 0-16,8-8 8 16,6-1 0-16,13-11-16 15,0 0 0-15,8-7-20 16,-3-1 0-16,8 0-72 15,-4 4 4-15,4 8-12 16,-9 0 4-16</inkml:trace>
  <inkml:trace contextRef="#ctx0" brushRef="#br0" timeOffset="9750.6795">11655 11435 0,'0'0'16,"-130"64"-1,81-41 1,49-23-16,0 0 16</inkml:trace>
  <inkml:trace contextRef="#ctx1" brushRef="#br0" timeOffset="16344.8883">2458 8458 176 0,'17'-16'100'0,"-30"-8"-76"0,9 20 4 0,-10 4-8 15,5 0 0-15,-4 4-8 16,-5 0 0-16,-9 0 0 16,5 0 4-16,-10 4-12 15,5-4 4-15,1 8-8 16,3-4 4-16,5 8 4 16,0-4 4-16,14 8-16 15,-10 0 4-15,19 0 0 16,4-4 4-16,0 3 0 15,0 1 0-15,13 0-4 16,1 0 4-16,8-4-8 16,-4-4 0-16,0 8 12 15,-5-4 0-15,-13 8-8 16,0-4 0-16,-9 15 0 0,0-7 4 16,-9 8-4-16,9-4 0 15,-18-8 0-15,9-4 0 16,0-8 0-16,-9 0 4 15,0-8-8-15,5-1 4 16,-1-3 0-16,5 0 0 16,-4-15-4-16,4 3 0 15,14-12 4-15,-1 4 4 16,14-20-4-16,0 12 0 16,4-20 4-16,5 9 0 15,-18-5-4-15,4 8 0 0,1-8-12 16,-10 12 4-16,-8 9-140 15,4 3 4-15,-14 12 60 16,10 0 4-16</inkml:trace>
  <inkml:trace contextRef="#ctx1" brushRef="#br0" timeOffset="17313.7142">2162 9612 236 0,'0'-4'132'16,"9"8"-120"-16,-9-4 0 0,0 4 0 16,0 0 0-16,0 8 4 15,0 0 0-15,0 16-16 16,0-8 4-16,0 8 0 15,0-5 4-15,0 1-4 16,0-4 4-16,0 4-8 16,0-8 4-16,13-4-4 15,-4 0 4-15,9-8-4 16,0 0 4-16,5-8-36 0,-5 0 0 16,4-4-32-16,0 0 0 15,-8 0-80-15,-1 0 0 16</inkml:trace>
  <inkml:trace contextRef="#ctx1" brushRef="#br0" timeOffset="17657.4786">2475 9545 192 0,'5'-8'104'0,"-5"8"-80"0,0 0 4 0,-5 4-12 15,5 0 4-15,-9 15 12 16,5 5 4-16,0 24-20 16,-10-8 4-16,5 20-4 15,0-13 4-15,5 13-8 16,-5-16 0-16,4 7-12 15,5-7 4-15,0-4 0 16,0-4 0-16,0-8-36 16,0-4 4-16,0-1-24 15,0-3 4-15,0-4-68 16,0 0 4-16,0-8 28 16,0 0 0-16</inkml:trace>
  <inkml:trace contextRef="#ctx1" brushRef="#br0" timeOffset="50098.1905">2278 16234 80 0,'-31'4'48'0,"4"0"4"0,23-4 0 0,4 0-4 15,0 0 0-15,0 0-16 16,0 0 4-16,0 0 0 16,0 0 0-16,13 0-16 15,1 0 0-15,4-12-8 16,-1 0 4-16,24-23 4 16,-10 7 0-16,41-20-4 15,-23 8 4-15,54-28-20 16,-18 17 4-16,22-13-12 15,-17 12 0-15,13-3-132 16,-23 15 4-16,-8 20-24 16,0-20 4-16</inkml:trace>
  <inkml:trace contextRef="#ctx1" brushRef="#br0" timeOffset="61558.2409">8178 14642 208 0,'-14'-8'112'0,"5"16"-80"0,9-8 4 0,0 4 0 15,0-4 0-15,5 16-24 16,-5-4 4-16,0 12-12 15,0-4 4-15,-5 8-8 16,1-4 0-16,4 4 0 16,0-5 0-16,9-7 0 0,-5 0 0 15,14-12-16-15,-5 0 0 16,14-8-44-16,-4 0 4 16,-5 0-24-16,-1 0 4 15,10 0-16-15,-4 0 0 16</inkml:trace>
  <inkml:trace contextRef="#ctx1" brushRef="#br0" timeOffset="61839.5105">8536 14714 156 0,'-9'-20'88'0,"4"8"-44"0,5 12 4 0,0-4-4 16,0 0 0-16,0 12-8 15,0 0 4-15,-9 12 8 16,5 0 0-16,-10 24-28 16,5-8 4-16,-9 15-8 15,5-3 0-15,0 8-12 16,4-12 0-16,4 3-8 16,1-7 4-16,4 0-28 15,0-8 0-15,0-8-60 16,0-4 4-16,0-13-36 15,0-3 0-15,9-8 20 16,-5 0 0-16</inkml:trace>
  <inkml:trace contextRef="#ctx1" brushRef="#br0" timeOffset="62386.4275">9064 14849 156 0,'0'-4'84'0,"4"0"-20"0,-4 4 0 16,0 0-40-16,0 0 4 16,5 4-16-16,-1 0 0 15,1 12-12-15,-1-4 4 16,-4 20-4-16,0-8 0 15,0 12 0-15,0-8 0 16,0 7-16-16,0-7 0 16,0-4-76-16,0-4 4 15,5-8-28-15,-5 4 0 16</inkml:trace>
  <inkml:trace contextRef="#ctx1" brushRef="#br0" timeOffset="62573.9387">8867 15156 212 0,'-27'0'120'0,"36"-8"-28"0,-9 8 0 0,13-8-52 15,-4 4 0-15,23-8-24 16,-6-4 4-16,33 0-24 16,-15 0 4-16,10 4-96 15,-5 0 4-15,-4 4-84 16,-5 0 4-16,-4 4 128 15,-9 0 4-15</inkml:trace>
  <inkml:trace contextRef="#ctx1" brushRef="#br0" timeOffset="69683.8095">9905 14782 140 0,'9'-24'80'0,"-9"0"-24"0,0 20 4 0,0-8-36 16,0 0 0-16,-4 0 4 16,-1 0 4-16,1 4-20 15,-1 0 0-15,-8 4-8 16,4-4 0-16,-14 28 4 15,6-8 0-15,-15 16-12 16,1-4 4-16,0 24 0 16,4-9 0-16,13 13 0 15,1-4 0-15,13 12 0 16,0-13 4-16,22 9-4 16,-4-8 0-16,18-8 4 0,0-8 0 15,9-13-4-15,-10-3 0 16,6-12 4-16,-6 0 0 15,-8-20-4-15,-4 0 4 16,-19-3 0-16,-4 3 4 16,-31 0 4-16,4 4 0 15,-22 12 8-15,8 0 0 16,-8 8-24-16,4-4 0 16,14 8-60-16,4 0 4 15,18-8-84-15,0-4 0 0,27 8 64 16,-4 0 4-16</inkml:trace>
  <inkml:trace contextRef="#ctx1" brushRef="#br0" timeOffset="85081.4739">10657 14821 176 0,'-4'-7'96'0,"-5"11"-64"15,9-4 4-15,0 3-12 16,0-3 0-16,4 8 12 16,1 0 0-16,4 16-24 15,-5-4 4-15,10 16-12 16,-6-12 0-16,1 4-12 16,0-4 4-16,-9-4-80 15,0-1 0-15,-4-7-36 0,4 0 4 16,4-8 80-16,1 0 4 15</inkml:trace>
  <inkml:trace contextRef="#ctx1" brushRef="#br0" timeOffset="85253.3616">10568 14965 148 0,'-23'-8'84'0,"28"12"-28"0,-5-4 0 15,4-4-44-15,1 0 4 16,13-4-8-16,-5 0 0 15,23 0 12-15,-5 0 0 0,5 4-20 16,-5 4 0 0,10 0-108-16,-10 0 0 0,18 4 8 15,-13 0 0-15</inkml:trace>
  <inkml:trace contextRef="#ctx1" brushRef="#br0" timeOffset="85487.7567">11346 14925 280 0,'0'32'156'0,"5"12"-124"16,-5-40 0-16,4 19-20 16,1-3 0-16,4 20-8 15,0-4 4-15,0 8-8 16,0-8 0-16,-5-5-92 0,1-3 4 15,-5-8-24-15,0-4 4 16,0-4 44-16,0-4 4 16</inkml:trace>
  <inkml:trace contextRef="#ctx1" brushRef="#br0" timeOffset="85722.1455">11355 14849 216 0,'0'-28'120'0,"5"13"-40"0,-5 15 4 16,4-8-64-16,1 4 0 15,13-4-16-15,-5 0 4 16,23 4-8-16,-5 0 0 16,10 8 12-16,-6-4 4 0,-8 12-12 15,-4-4 4-15,-14 12 0 16,-5-5 0-16,-26 9-4 16,-1-4 0-16,-13 4-8 15,1-8 4-15,8-12-140 16,4 0 4-16,23-4-16 15,0 0 4-15,32 8 132 16,-5 0 4-16</inkml:trace>
  <inkml:trace contextRef="#ctx1" brushRef="#br0" timeOffset="87612.8999">8348 15924 180 0,'-32'8'100'0,"37"24"-72"0,-5-28 0 0,0 27-20 16,0-7 0 0,-5 28-8-16,1-12 0 0,-1 8 0 15,1-9 0-15,-1 9-40 16,1-4 0-16,-1-4-80 15,1-8 0-15,-1-5 108 16,1-3 0-16</inkml:trace>
  <inkml:trace contextRef="#ctx1" brushRef="#br0" timeOffset="87753.5353">8034 16302 208 0,'-13'12'112'0,"22"-4"-52"16,-9-8 4-16,13-4-52 15,-4 0 0-15,32-8-40 16,-15 0 0 0,73-12-172-16,-23 8 0 15</inkml:trace>
  <inkml:trace contextRef="#ctx1" brushRef="#br0" timeOffset="88237.9447">9310 15872 208 0,'18'-48'116'0,"-5"9"-44"0,-13 31 4 15,-4-8-64-15,-1 4 4 0,-13-4 0 16,5 4 4-16,-27 8 4 16,8 0 0-16,-17 8-24 15,9-4 4-15,0 12-4 16,-1-4 0-16,10 12-20 15,4-4 4-15,9 8 32 16,5-1 4-16,17 5-20 16,1-8 0-16,22 16 0 15,-5-4 0-15,27 8 0 16,-4-9 0-16,4 13-20 16,-9-8 4-16,-4 4 12 15,-4-8 0-15,-23 3 8 16,-1-3 0-16,-21 4 8 15,4-4 4-15,-22-4-16 16,4-4 4-16,-9-12-4 16,5-4 4-16,-1-12-8 0,1 0 4 15,13-16-4-15,5 0 4 16,13-16 0-16,0 4 0 16,13-16-16-16,-4 9 4 15,27-9 24-15,-9 8 4 16,4-8-80-16,-4 13 4 15,0-1-80-15,-5 4 4 16,10 12 48-16,-10 0 4 16</inkml:trace>
  <inkml:trace contextRef="#ctx1" brushRef="#br0" timeOffset="89597.8504">10111 15920 216 0,'5'4'120'0,"4"8"-96"0,-9-12 4 0,4 16-12 15,5-4 4-15,0 12-16 16,-5-5 4-16,10 29 8 16,-5-12 0-16,-5 4-12 15,1-4 0-15,-5 3-4 16,0-7 0-16,0-4-92 15,0 0 4-15,0-12-56 16,0 0 0-16</inkml:trace>
  <inkml:trace contextRef="#ctx1" brushRef="#br0" timeOffset="89785.3642">9937 16302 212 0,'-41'-12'120'0,"55"12"-32"0,-14 0 4 15,18-8-56-15,-1-4 4 16,28 0-40-16,-9 0 4 16,22-4-56-16,-4 4 4 15,4 0-112-15,-13 0 0 16,9 8 76-16,-10 1 4 16</inkml:trace>
  <inkml:trace contextRef="#ctx1" brushRef="#br0" timeOffset="90785.4325">10961 15852 196 0,'-8'-20'108'0,"3"8"-24"0,5 12 4 0,0 0-40 16,0 0 0-16,5 4-36 16,-5 0 4-16,0 8-20 15,0 0 4-15,0 20 0 16,0-8 4-16,-9 12-8 16,4-4 4-16,1 3 0 15,-1-3 4-15,5 8-4 16,0-8 0-16,14-8-32 15,-1-4 4-15,9-12-36 16,-4 0 4-16,9-8-28 16,-4 0 0-16,-1-12-28 15,0 0 0-15,10-4 112 16,-10 4 4-16</inkml:trace>
  <inkml:trace contextRef="#ctx1" brushRef="#br0" timeOffset="91019.8266">11261 15737 228 0,'-18'-12'128'0,"5"16"-92"0,13-4 4 15,-4 8-20-15,-1-4 4 16,1 20 0-16,-1-4 4 16,1 35 20-16,4-11 0 15,0 28-12-15,0-13 0 16,-5 13-24-16,5-16 4 15,-4 7-16-15,4-11 4 0,0 4-64 16,0-12 4-16,0-9-40 16,0-3 0-16,4-8-36 15,1-4 0-15,8-4 60 16,-4 0 0-16</inkml:trace>
  <inkml:trace contextRef="#ctx1" brushRef="#br0" timeOffset="95806.413">12850 16286 184 0,'23'60'104'0,"30"-5"-136"0,-48-35 4 16,4 16 68-16,0 8 4 16,0 32-24-16,0-5 0 15,0 9 20-15,0 3 4 16,-1-7-44-16,-3-8 4 16,-1-1-68-16,1-15 4 15,-5-8-88-15,0-16 0 0</inkml:trace>
  <inkml:trace contextRef="#ctx1" brushRef="#br0" timeOffset="96290.829">12877 16401 188 0,'-9'-12'104'0,"36"5"-96"0,-14 3 4 16,1 0 4-16,8 0 4 15,19-4 24-15,12 0 0 16,19 0-20-16,17 0 0 15,23-8-8-15,23 0 4 16,30-8 20-16,23-4 4 16,40 0-40-16,23 0 0 15,40 1-4-15,31-17 4 16,32 8-4-16,22 4 4 16,27 0-8-16,17 4 4 15,5-3 0-15,10 7 4 16,249-20-4-1,-106 8 0-15,-90 0 0 16,-72 1 4-16,-40 7-8 16,-63 0 0-16,-44 4-64 15,-41 4 0-15,-44 4 8 16,-28 0 4-16,-31 4-28 16,-26 4 4-16,-27 8-12 15,-41 8 4-15</inkml:trace>
  <inkml:trace contextRef="#ctx1" brushRef="#br0" timeOffset="97009.6246">12971 17368 144 0,'-13'-7'80'0,"57"26"-80"0,-30-19 4 0,22 0 48 16,17 0 0-16,23-4-36 16,27-4 4-16,32 1 20 15,39-9 4-15,41 0-36 16,36-8 4-16,62-4-8 15,36 0 0-15,45 4-4 16,40-8 4-16,27 8 0 16,27 1 0-16,0-13-4 15,13 4 4-15,-9 0-4 16,-13-8 4-16,-18 1-8 16,-35-9 4-16,-28 8 0 15,-27 4 0-15,-39 4 0 0,-32 8 0 16,-27 5 4-16,-32-1 0 15,-39 0 0-15,-28 8 0 16,-31 0-4-16,-26 4 4 16,-14 0-8-16,-23 0 4 15,-13 4 8-15,-13 0 0 16,-9 0 24-16,-5 0 0 16,-13 0-32-16,-9 0 4 15,-9-4 0-15,-9 0 0 16,-9-8-4-16,-9-4 0 0,-9-4 0 15,0-7 4-15,-8-5-4 16,3-12 4-16,-4-12-4 16,1-19 0-16,-6-9 0 15,-8 1 0-15,-5 3-84 16,1 1 4-16,-1 19-96 16,18 20 0-16</inkml:trace>
  <inkml:trace contextRef="#ctx1" brushRef="#br0" timeOffset="98447.2197">14945 16346 192 0,'-5'0'108'0,"19"0"-64"16,-14 0 0-16,4 0-4 15,-4 0 0-15,5 8-32 0,-1 0 4 16,5 27 8-16,5-7 4 16,-5 40 8-16,0-8 0 15,0 23-28-15,-1-15 0 16,1 19-4-16,-4-19 4 16,4 4-76-16,-5-9 4 15,10-7-96-15,-5-8 0 16,4-4 100-16,1-9 0 15</inkml:trace>
  <inkml:trace contextRef="#ctx1" brushRef="#br0" timeOffset="98853.4994">15097 17687 284 0,'5'-16'156'0,"-1"4"-144"0,-4 12 4 16,0 4-20-16,0 4 4 15,0 8 0-15,0 0 0 16,-4 16-4-16,-1-5 4 16,10 5 0-16,-1-8 0 15,9 0-4-15,1-4 0 16,8-8-60-16,1-4 4 15,8-8-56-15,-4 0 0 16,13-8 72-16,-9 4 4 16</inkml:trace>
  <inkml:trace contextRef="#ctx1" brushRef="#br0" timeOffset="99025.3883">15406 17655 212 0,'-9'28'116'0,"-4"36"-100"0,8-57 4 0,-4 25 24 15,0-4 0-15,-4 20-24 16,-1-4 0-16,1 15-16 16,4-11 0-16,4 0-36 15,1-8 0-15,0 3-72 16,-1-11 0-16,10-8-4 16,-1-4 0-16</inkml:trace>
  <inkml:trace contextRef="#ctx1" brushRef="#br0" timeOffset="100634.8717">16337 16218 72 0,'4'16'40'0,"-30"-12"20"0,21-4 0 0,1 0-24 16,-1 0 4-16,1-4-20 15,-1 0 4-15,5 4-12 16,0 0 0-16,0 0 8 16,0 0 4-16,-9 12-8 15,0 0 4-15,0 20-4 16,0-8 4-16,0 28 0 16,5-9 0-16,8 33-12 15,1-8 0-15,13 15 4 16,-5-15 4-16,5 4-24 15,0-17 0-15,-5-3-40 16,-4-8 4-16,-4-12-36 16,-1-1 0-16,1-11-32 0,-1-4 4 15,5-8 68-15,-4-4 0 16</inkml:trace>
  <inkml:trace contextRef="#ctx1" brushRef="#br0" timeOffset="101103.6583">16990 16163 92 0,'9'-28'52'0,"5"-12"-16"16,-14 32 4-16,0-8-4 15,0 4 4-15,0 4-4 16,0-4 4-16,0 28 8 15,0-8 0-15,0 20-16 16,0-4 0-16,0 20 8 16,0-9 0-16,13 25-16 0,-4-8 0 15,9 20-4-15,4-13 0 16,-4 25-16 0,0-17 0-16,5 9 0 0,-6-12 4 15,1-1-76-15,-4-11 4 16,4-4-84-16,-5-8 0 15,1-4 4-15,-5-1 4 16,-1-7 140-16,1-4 0 16</inkml:trace>
  <inkml:trace contextRef="#ctx1" brushRef="#br0" timeOffset="101931.8385">18038 16095 144 0,'-27'-8'80'0,"27"-28"-40"16,0 24 4-16,0 0-20 0,0 0 0 15,-5 4 8 1,5 0 4-16,-9 16-16 0,5-4 4 15,-1 20-4-15,1 0 4 16,8 20 20-16,-4-8 0 16,5 27-16-16,-1-11 0 15,10 28-16-15,-5-17 0 16,9 25-20-16,-5-12 0 16,9-1-132-16,-4-15 4 0,5 4-28 15,-5-17 4-15,-14-11 132 16,1-4 4-16</inkml:trace>
  <inkml:trace contextRef="#ctx1" brushRef="#br0" timeOffset="103369.4381">17362 17508 192 0,'-36'-4'104'0,"-13"0"-92"0,40 0 4 0,-9 4-12 15,5 0 4-15,-10 4-8 16,5 0 0-16,9 8 8 16,0 0 0-16,9 12-4 15,0-5 4-15,14 9-4 16,-5-8 0-16,27 4 0 16,-10-4 0-16,15 12 0 15,-6-8 4-15,1 11-12 16,0-7 0-16,-14 4 16 15,-4-4 4-15,-18 8-16 16,0-4 0-16,-13 0 0 16,-1-5 0-16,-17-3 0 15,9-4 0-15,-5-16 0 16,5 0 4-16,8-12 0 16,1 0 0-16,17-12 20 15,-4 4 4-15,14-15-16 0,-1 3 0 16,9-16-8-16,-4 8 0 15,-4-8-36-15,-1 9 0 16,1-9-100-16,-5 8 4 16,4 0 40-16,0 8 0 15</inkml:trace>
  <inkml:trace contextRef="#ctx1" brushRef="#br0" timeOffset="104697.6577">18235 17508 156 0,'-5'-8'88'0,"5"-4"-28"0,0 12 0 16,0 0-28-16,0 0 0 0,5 4-16 16,-1 0 4-16,-4 12-12 15,0-4 4-15,5 16 0 16,-5-5 0-16,4 9-16 16,-4-4 4-16,0 8-4 15,0-12 0-15,5-4-108 16,-5 0 0-16,8-8-20 15,-3-1 0-15</inkml:trace>
  <inkml:trace contextRef="#ctx1" brushRef="#br0" timeOffset="105010.1789">18423 17516 248 0,'-9'-8'136'16,"0"0"-84"-16,9 8 4 0,-9 0-56 15,0 0 4-15,-5 8-4 16,1 0 4-16,0 20-8 0,4-5 0 16,4 13 0-16,1-8 4 15,8 4 0-15,1 0 0 16,17-4 0-16,-4-4 4 16,13-13 0-16,-4 1 0 15,9-12 0-15,-9 0 4 16,-14-16-8-16,1 5 4 15,-19-21-8-15,1 4 4 16,-19-8 4-16,5 8 0 0,-13 4-92 16,0 4 0-16,13 4-72 15,4 5 4-15</inkml:trace>
  <inkml:trace contextRef="#ctx1" brushRef="#br0" timeOffset="107292.2997">15916 16648 104 0,'0'-12'60'0,"5"-4"0"0,-5 16 4 0,0-12-36 16,0 4 4-16,-9-4 0 15,0 4 0-15,-5 1-24 16,5-1 0-16,-9 8-12 16,5 0 4-16,-9 8 0 15,4-1 0-15,-5 13-4 16,5-4 4-16,1 12 0 0,3-8 4 16,10 16 0-16,-1-8 0 15,19 12-4-15,-1-9 4 16,14-11-4-16,-5-4 4 15,10-12 4-15,-6-4 0 16,6-20-4-16,-5 4 4 16,-14-12-4-16,0 5 4 15,-13-13-12-15,0 8 4 16,-31 4-172 0,4 4 4-16,18 12 104 15,0 4 4-15</inkml:trace>
  <inkml:trace contextRef="#ctx1" brushRef="#br0" timeOffset="107870.4689">16673 16517 192 0,'-27'0'108'0,"22"-24"-40"0,5 24 4 0,0 0-48 16,0 0 0-16,0 4-20 16,5 4 4-16,4 12-8 15,4 0 0-15,1 4 4 16,-6 3 0-16,1 13-4 15,0 4 0-15,5-4-20 16,-5 0 4-16,0-13-136 16,4-11 4-16,10-8 68 15,-6-20 0-15</inkml:trace>
  <inkml:trace contextRef="#ctx1" brushRef="#br0" timeOffset="108558.0239">17451 16473 208 0,'-9'0'112'0,"5"-16"-88"0,4 12 0 16,0-4 0-16,0 0 0 16,4 0-12-16,5 0 0 15,5 0-4-15,4 0 0 16,0 4 4-16,-1 0 0 0,1 4-8 16,0 0 0-1,-4 4 0-15,-1 0 0 0,-4 4-4 16,0 8 4-16,-4 4-8 15,-5 4 4-15,-5 0 0 16,1 8 4-16,-1-4-4 16,-8-1 0-16,4 5-4 15,0-4 4-15,4 0 0 16,10-16 4-16,4-4 4 16,9-4 4-16,8-4 0 15,-3 0 4-15,31-4-16 16,-10 0 4-16,19 0-212 15,-18 0 4-15</inkml:trace>
  <inkml:trace contextRef="#ctx1" brushRef="#br0" timeOffset="113745.8762">19291 15860 244 0,'13'0'132'0,"-13"4"-76"0,0-4 4 15,0 4-36-15,0 0 0 16,-4 12 4-16,-1 0 0 16,5 28-24-16,0-8 4 15,9 23 0-15,-4-3 4 16,4 8-8-16,0-13 0 15,0 25-4-15,0-16 0 16,0 11 0-16,-5-15 0 16,5 12-152-16,-5-17 4 15,19-3-4-15,-5-8 4 16</inkml:trace>
  <inkml:trace contextRef="#ctx1" brushRef="#br0" timeOffset="115167.851">19345 17261 200 0,'0'-4'108'16,"9"12"-80"-16,-9-8 0 0,4 8 8 15,1 0 0-15,8 12-16 16,0 0 4-16,10 12-20 16,-5-5 0-16,-9 13 0 15,0-4 4-15,-9 4-36 0,0-8 0 16,0-1-76-16,0-3 0 16,0-4-12-16,0-4 4 15</inkml:trace>
  <inkml:trace contextRef="#ctx1" brushRef="#br0" timeOffset="115464.7461">19734 17257 284 0,'4'-12'156'0,"-8"4"-120"0,4 8 4 16,-4 0-40-16,4 0 4 15,-9 4-8-15,0 0 4 0,-9 16-4 16,4 0 4-16,1 16 0 15,4-8 0-15,9 19 0 16,0-3 0-16,9 0-4 16,0-8 0-16,9-4 8 15,-5-5 4-15,10-7-8 16,-6-4 0-16,6-16 4 16,-5 0 0-16,0-16-4 15,0 4 4-15,-10-4-8 16,-3 1 4-16,-27 7-8 15,8 0 4-15,-26 12-144 16,4 0 0-16,0 19 40 16,5-3 4-16</inkml:trace>
  <inkml:trace contextRef="#ctx1" brushRef="#br0" timeOffset="116701.1625">10984 15403 176 0,'0'-20'96'0,"22"-12"-64"0,-22 28 0 0,18-20-32 16,-4 4 4-16,30-28-8 16,-8 8 4-16,54-23 4 15,-23 7 4-15,27-4-4 0,-18 13 4 16,13-9-4-16,-21 8 4 16,-6 0-48-16,-8 9 4 15,-9-1-104-15,-10 8 4 16,1 4 132-16,0 4 0 15</inkml:trace>
  <inkml:trace contextRef="#ctx1" brushRef="#br0" timeOffset="116966.806">11875 14515 144 0,'-32'-8'80'0,"14"-8"-48"0,14 12 4 0,4-8-32 15,0 4 4-15,9 0 4 16,0 4 0-16,9 0 4 16,4 0 4-16,5 8-4 15,-5 0 0-15,1 4 4 16,-5 0 4-16,-5 8-12 16,0-4 0-16,-8 12-8 15,-5-4 0-15,-5 16-4 16,1-8 0-16,-5 7-80 15,4-3 4-15,1 0-76 16,0-4 0-16</inkml:trace>
  <inkml:trace contextRef="#ctx1" brushRef="#br0" timeOffset="117466.8409">12246 13862 236 0,'-9'-19'128'0,"0"3"-100"0,9 16 0 0,-4-4-20 16,-1 0 0-16,-8 4-4 15,4 0 0-15,-5 12-4 16,1-4 0-16,-5 15 0 16,5-3 0-16,-1 12 0 15,1-4 4-15,13 20-4 16,0-12 4-16,22 3-4 15,-4-3 0-15,31 0 0 16,-4-4 4-16,9-8 0 16,-10 0 4-16,1-16 0 15,-4 0 0-15,-6-16-4 16,-3 0 0-16,-14-16-4 0,-5 4 0 16,-22-4 20-16,0 4 0 15,-36 8-16-15,10 4 0 16,-28 20-36-16,14 0 0 15,4 12-144-15,9-4 4 16,63-8 112-16,-5 0 4 16</inkml:trace>
  <inkml:trace contextRef="#ctx1" brushRef="#br0" timeOffset="160974.3991">21166 15824 20 0,'-4'-20'12'0,"4"5"48"0,0 15 4 0,0-4-36 15,0 4 0-15,0 0 12 16,-5 0 0-16,1 4-20 16,4 4 0-16,-5 3-16 15,5 9 4-15,-4 12 8 16,4 16 0-16,0 8 16 0,0 7 0 16,0 17-8-16,4 7 4 15,5 5-16-15,5 7 4 16,-1-3-12-16,5 7 4 15,0-15-132-15,-5-8 4 16,-8-1-20-16,-5-7 4 16</inkml:trace>
  <inkml:trace contextRef="#ctx1" brushRef="#br0" timeOffset="161599.4517">21180 17353 236 0,'-5'-16'128'0,"32"0"-92"0,-14 8 4 0,1 0-44 16,4 0 4-16,4 0-4 15,-4 0 4-15,0 8 4 16,-5 4 0-16,-8 8-4 16,-5 8 4-16,-9 4 0 15,0 3 4-15,0 5-8 16,5 8 0-16,4-4 0 16,4 0 4-16,5-4-4 15,4-13 4-15,5 1-68 16,0-8 0-16,0-4-68 15,5 0 4-15,3-16 92 16,1-12 4-16</inkml:trace>
  <inkml:trace contextRef="#ctx1" brushRef="#br0" timeOffset="161896.3384">21650 17245 280 0,'-9'0'152'0,"-5"8"-140"0,14-4 0 16,0 4-16-16,5 4 4 15,-1 4-32-15,5 0 0 16,5 0 12-16,8-4 4 16,0-4 4-16,5 0 0 15,-4-8 12-15,-6-4 4 16,1-8 0-16,-4-4 4 16,4 0 12-16,-5 0 0 15,-4 8 8-15,0 4 0 0,0 8 0 16,-5 12 0-16,1 8-4 15,-1 8 4-15,-4 3-16 16,0-7 4-16,0 20-36 16,0-8 0-16,5 0-88 15,-1-5 0-15,10 1-48 16,-1-4 0-16</inkml:trace>
  <inkml:trace contextRef="#ctx1" brushRef="#br0" timeOffset="163896.4787">21873 16258 184 0,'-17'-28'104'0,"-10"0"-96"0,22 20 0 16,-8-11-8-16,4 3 4 0,-9-16-8 16,4 4 4-16,-3 4 16 15,3 4 0-15,1 8 0 16,-1 4 0-16,1 12-12 16,4 0 0-16,-5 16 4 15,6-8 0-15,-6 32 4 16,5-8 0-16,5 11-8 15,-1-7 4-15,5 24-4 16,0-16 4-16,5 3-64 16,-1-7 4-16,-4 0-12 15,0-4 0-15,-9-8-36 16,5-5 4-16</inkml:trace>
  <inkml:trace contextRef="#ctx1" brushRef="#br0" timeOffset="164037.1205">21408 16517 212 0,'-5'-4'116'0,"37"4"-64"0,-28 0 4 16,19-12-40-16,-5 8 0 15,35-8-68-15,-4 0 0 16,23-4-128-16,-14 4 4 16</inkml:trace>
  <inkml:trace contextRef="#ctx1" brushRef="#br0" timeOffset="165224.6976">19627 16226 220 0,'-14'-8'120'0,"19"12"-108"0,-5-4 4 15,4 8-20-15,1 0 0 16,12 16 8-16,-3 0 4 16,8 16-36-16,-4-8 0 15,5 11-12-15,-6-3 4 16,-3-4-24-16,-1 0 4 15,-8-12-4-15,-1-4 0 16</inkml:trace>
  <inkml:trace contextRef="#ctx1" brushRef="#br0" timeOffset="165490.339">19640 16473 104 0,'-31'-68'60'0,"13"45"-24"0,13 19 4 0,1-4 4 16,4 0 0-16,9 4-24 15,0 0 0-15,9 4-16 16,0 0 4-16,8-4-8 15,-3 0 4-15,13 0-28 16,-1-8 0-16,-3 4 20 16,-1-4 0-16,-4 4 4 15,-9 0 0-15,-9 4 0 16,-9 4 0-16,-9 4 0 16,-5 8 4-16,-4 4-28 15,-8 4 4-15,3 0-8 16,1 0 0-16,-5-1-12 15,5 1 4-15,-1-8-36 16,5-4 4-16,-4-8 64 0,4-4 0 16</inkml:trace>
  <inkml:trace contextRef="#ctx1" brushRef="#br0" timeOffset="165615.348">19492 16342 192 0,'27'-16'108'0,"-22"16"-76"0,-1-4 0 15,5 8-4-15,4 0 0 16,10 4-24-16,4 4 0 15,0 4-64-15,-1 3 0 16,6 1-92-16,-10 4 4 16</inkml:trace>
  <inkml:trace contextRef="#ctx1" brushRef="#br0" timeOffset="165865.369">20311 16334 236 0,'-22'-4'132'0,"-45"4"-112"0,58 0 4 0,-5 4-16 15,1 4 4-15,-5 4-16 16,5 4 4-16,4 3-4 16,4 5 0-16,10 0 24 15,17 0 0-15,14-4-12 16,4-4 0-16,9 0-16 15,5-12 4-15,-5-4-140 16,5 0 0-16,-14 4 56 16,-22 0 4-16</inkml:trace>
  <inkml:trace contextRef="#ctx1" brushRef="#br0" timeOffset="167349.8445">22607 17209 212 0,'-58'-44'116'0,"76"21"-104"0,-18 19 4 16,9-16-16-16,0 4 0 15,18-4 0-15,-9 4 0 0,9 4 4 16,-5 4 4-16,-4 12 0 15,0 0 4-15,-14 12 4 16,1-4 0-16,-19 12-16 16,5-4 0-16,-17 16-4 15,3-9 4-15,1 13 12 16,4-8 0-16,13 0-8 16,1-4 4-16,17-4-8 15,-4-5 4-15,14-3-12 16,-5 0 4-16,17-16-96 15,-8 0 0-15,9-4-16 16,-5 0 0-16</inkml:trace>
  <inkml:trace contextRef="#ctx1" brushRef="#br0" timeOffset="167724.8688">23194 17002 316 0,'4'-20'172'0,"-26"8"-156"0,17 9 4 15,-8 3-24-15,4 0 4 16,-9 15-8-16,0-7 4 16,5 8 0-16,-1 0 4 15,5 4-4-15,5-4 4 16,4 4 0-16,0-4 4 16,9 4-8-16,-5-4 4 0,10 4 0 15,-1-5 0 1,5 5-8-16,0-4 4 0,-5 4-8 15,1-4 0-15,-14 4 12 16,0-4 0-16,-14 0 0 16,1 0 4-16,-14-4-4 15,5-4 4-15,-1-8-4 16,1 0 4-16,9-12-4 16,-1 0 4-16,14-8-4 15,0 0 0-15,14-4-16 16,-5 4 4-16,13-16-76 15,-4 13 4-15,0-1-52 16,-5 4 0-16</inkml:trace>
  <inkml:trace contextRef="#ctx1" brushRef="#br0" timeOffset="168099.8988">22281 16764 220 0,'-36'-8'120'0,"67"-12"-64"0,-26 16 0 0,22-4-32 15,-5 0 4-15,54-4 12 16,-13 4 0-16,58-16-16 16,-23 8 4-16,63-16-28 15,-27 4 0-15,32-7 0 16,-36 7 4-16,9-8-24 16,-32 8 0-16,-13 0-36 15,-13 4 0-15,-23-4-48 16,-9 9 4-16,-18-1-36 15,-4 4 4-15,-31 16 128 16,-1 0 0-16</inkml:trace>
  <inkml:trace contextRef="#ctx1" brushRef="#br0" timeOffset="168599.9324">21663 15717 284 0,'5'12'156'0,"48"-24"-132"0,-48 8 4 0,53 0-12 16,-9 0 0-16,54-8-12 15,-22 0 4-15,66-4-8 16,-21 4 4-16,39-8 0 16,-35 4 4-16,40-3-8 15,-40-1 0-15,13 4 8 16,-31 0 4-16,-5 12-20 15,-17 0 0-15,-18 8 16 16,-14 0 4-16,-22 16-16 16,-5-4 4-16,-22 35 8 15,-5-11 4-15,-4 40-4 16,0-9 0-16,0 13-4 0,0-16 4 16,5 11-8-16,-5-15 4 15,4 7-48-15,1-15 4 16,-5 0-132-16,0-12 4 15,4-1 88-15,-8-11 0 16</inkml:trace>
  <inkml:trace contextRef="#ctx1" brushRef="#br0" timeOffset="169678.1313">22827 16055 136 0,'-18'-44'76'0,"22"76"-28"0,-4-24 0 0,5 8-32 16,-1-4 4-16,10 12 4 15,-5-4 0-15,4 20 4 16,1-9 4-16,-1 13-20 16,-4 0 4-16,0 4-16 15,-5-8 4-15,-4-5-56 16,0-3 4-16,-4-4-36 16,-1-8 0-16,-8-12-24 15,4 0 4-15</inkml:trace>
  <inkml:trace contextRef="#ctx1" brushRef="#br0" timeOffset="169912.5221">22795 16175 220 0,'-17'-44'124'0,"17"20"-52"0,0 20 0 15,4-20-60-15,0 4 4 16,14-8-20-16,0 8 0 31,14 8 4-31,-6 1 4 16,-3 22-4-16,-5 1 0 15,-9 12 0-15,0 0 0 0,-14 8 4 16,1-4 0-16,-14-4-4 16,4-4 0-16,-4-4-68 15,5-1 0-15,4-15-60 16,0 0 0-16,0-7 68 16,0-1 0-16</inkml:trace>
  <inkml:trace contextRef="#ctx1" brushRef="#br0" timeOffset="170631.3215">23109 15769 236 0,'-5'-16'128'0,"5"0"-84"0,0 16 4 15,0-8-28-15,0 4 4 16,0 4-16-16,0 0 4 16,5 12 4-16,-5 0 4 15,4 16 4-15,1-5 0 16,4 25-16-16,0-8 4 15,4 8-12-15,-4-8 0 16,4 3-52-16,1-3 0 16,-1-4-108-16,1-4 0 15,-5 0 64-15,0-4 0 0</inkml:trace>
  <inkml:trace contextRef="#ctx1" brushRef="#br0" timeOffset="172381.4449">23180 16007 168 0,'9'-43'96'0,"-13"31"-52"0,4 12 0 16,0 0-28-16,0 0 0 16,-5-4-8-16,5 4 0 0,0 0 8 15,-4 0 4-15,-1 0-12 16,1 0 4-16,-5 4-8 16,0 0 0-16,-4 8-8 15,-1 4 0-15,5-5 0 16,0 1 0-16,0 0 4 15,5-4 0-15,4-4 0 16,4-8 0-16,1 0 0 16,4-4 0-16,0 4 0 15,0-4 0-15,-5 0 8 16,1 1 4-16,-5 3-8 16,-5 0 0-16,1 4-8 15,-1-4 4-15,5 4-4 16,0 0 4-16,0 0-20 15,-4 4 0-15,4 0-12 16,0 0 0-16,0 7 20 0,-5 1 4 16,5-4 12-16,0-4 0 15,0 0-4-15,0 0 0 16,0-12 12-16,0 4 4 16,5-8 0-16,-5 4 0 15,4-3 0-15,1 3 0 16,-1 0-8-16,1 0 4 15,-5 0-8-15,0 4 4 16,0 4-4-16,0 0 4 16,-9 0-8-16,0 0 4 15,0 12-4-15,0 0 4 0,0 7-8 16,0-3 0-16,4 8 4 16,1 0 0-16,4 0 0 15,0-4 0-15,9-4 0 16,-5-4 0-16,10-8 4 15,-5 0 0-15,4-4-4 16,-4 0 4-16,0-12 0 16,-4 0 0-16,-1-12-4 15,0 4 4-15,-4 0-16 16,0-4 4-16,0 8 20 16,0 4 0-16,5 12-4 15,-1 0 0-15,5 16-4 16,-4 0 0-16,8 8-20 15,-4-8 4-15,5 0-72 16,-1 0 0-16,1-4-12 16,-1 0 4-16,5-4 16 0,-5 0 0 15</inkml:trace>
  <inkml:trace contextRef="#ctx1" brushRef="#br0" timeOffset="172678.3406">23458 15980 200 0,'-5'-28'108'0,"-17"8"-44"0,18 16 4 16,-10-4-44-16,5 0 4 15,-4 4-24-15,-1 0 0 16,1 4-8-16,-1 0 4 16,1 4 0-16,4 0 0 15,0 8-4-15,5 0 0 16,4 16 4-16,0-8 0 0,4 7 0 16,1-3 0-16,12 4 0 15,-3-8 4-15,8-8 0 16,-4 0 4-16,0-12 4 15,0 0 4-15,-5-24 8 16,1 4 4-16,-23-12-8 16,0 8 4-16,-27-19-20 15,5 7 4-15,-23-24-16 16,5 12 4-16,9-11-60 16,4 11 0-16,22 0-112 15,1 8 0-15,53 20 104 16,9-3 4-16</inkml:trace>
  <inkml:trace contextRef="#ctx1" brushRef="#br0" timeOffset="173960.4602">23758 16728 184 0,'-36'-4'104'0,"49"-8"-60"0,-13 12 0 0,9-4-16 15,0 0 4-15,18-4-24 16,-5 0 0-16,14 0 4 15,-4 0 0-15,3 4-16 16,-3 4 0-16,-5 4 12 16,-1 0 0-16,-17 12-8 15,-4-4 4-15,-19 28-4 16,-3-12 0-16,-6 11-4 16,5-3 4-16,0 0-4 15,5-8 4-15,4 0 0 16,0-4 0-16,9-1 4 15,0-7 0-15,9 0-8 16,0-4 0-16,9 0 4 16,0 0 0-16,0 0 0 15,0 0 0-15,-5 4 0 16,-4-4 4-16,-14 8 4 16,1-4 0-16,-18 7-8 0,8-3 4 15,-8-4-44-15,4 0 4 16,-4-16-136-16,4 0 4 15,4-4 128-15,1 0 4 16</inkml:trace>
  <inkml:trace contextRef="#ctx1" brushRef="#br0" timeOffset="174226.1056">24098 16823 304 0,'27'-28'164'0,"31"12"-104"0,-54 12 4 0,14-7-60 16,0 3 0-16,9 0-4 15,-5-4 4-15,5 12 0 16,-4 0 0-16,-5 32 0 16,-9-9 0-16,-14 17-8 15,1-8 4-15,-19 12 0 16,10-8 4-16,-10 7-8 16,5-7 0-16,14 0 4 15,0-4 0-15,17-4 0 16,0-4 0-16,23-4 4 15,0-5 4-15,13-7-48 16,-4-4 4-16,22-4-144 16,-13 0 0-16,31 12 92 15,-14 4 4-15</inkml:trace>
  <inkml:trace contextRef="#ctx1" brushRef="#br0" timeOffset="176038.7315">3165 16644 176 0,'-18'-32'96'0,"9"-11"-88"15,4 31 4-15,-4-8 0 16,0 0 0-16,-8-4-4 16,-6 8 0-16,-13 4 4 15,-17 8 0-15,-14 4 0 16,-14 8 4-16,-9 12-16 0,1 8 0 15,-18 4 0-15,-10 23 4 16,1 17 12-16,-5 12 4 16,5 7-4-16,13 9 4 15,22 7-4-15,14 4 4 16,31 1-12-16,32-9 0 16,30-7 0-16,42-20 4 15,17-13-4-15,27-11 0 16,22-24 8-16,14-12 4 0,17-32-20 15,-8-28 4-15,-1-20 8 16,1-15 0-16,-18-17-4 16,-23-7 4-16,-53-17-12 15,-41 9 0-15,-49 11-12 16,-62 9 4-16,-68 23-68 16,-58 24 4-16,-35 29-84 15,-50 46 0-15</inkml:trace>
  <inkml:trace contextRef="#ctx1" brushRef="#br0" timeOffset="188885.9632">18400 16501 136 0,'-9'32'76'0,"14"19"-32"0,-5-43 4 16,4 16-28-16,1-4 0 15,8 28-8-15,-4-8 0 16,9 15-8-16,-5-11 4 15,-4 4-20-15,0-8 0 16,-4-4-48-16,-1-1 0 16,-8-11-52-16,4-4 4 15,-5-20 100-15,1 0 4 0</inkml:trace>
  <inkml:trace contextRef="#ctx1" brushRef="#br0" timeOffset="189104.7284">18351 16648 208 0,'-9'-52'116'0,"-4"17"-64"0,8 27 4 0,5-8-36 15,0 4 0-15,5-8-24 16,-1 8 4-16,10-4-4 16,-6 0 4-16,10 4-4 15,0 0 4-15,0 12 0 16,-4 0 4-16,-5 16-4 16,4 0 0-16,-22 12 4 15,5 0 0-15,-10 4-4 16,1-9 4-16,-5 5-52 15,4-4 0-15,1-12-32 16,4 0 4-16,13-12-36 16,1 0 4-16</inkml:trace>
  <inkml:trace contextRef="#ctx1" brushRef="#br0" timeOffset="189401.6299">18718 16370 292 0,'-31'0'160'0,"-19"0"-140"0,41 0 0 15,-8 4-24-15,-1-4 0 16,-5 8 0-16,5-1 0 16,5 9-4-16,4 0 4 15,9 4-16-15,0-4 4 16,9 0 12-16,0 0 0 0,9-8 4 16,0 0 4-16,4-8-4 15,-4 0 4-15,0-12 0 16,0 0 0-16,-5 0 4 15,1 0 4-15,-5 8-16 16,-5 0 0-16,-8 12-8 16,-1-4 0-16,10 12-48 15,-5-4 4-15,13 4-44 16,-4 0 4-16,13-8 40 16,-4 0 4-16</inkml:trace>
  <inkml:trace contextRef="#ctx1" brushRef="#br0" timeOffset="189698.5216">18928 16469 216 0,'0'-28'120'0,"-4"4"-100"16,-1 20 0-16,1-4-12 16,-1 4 4-16,-3 0-4 15,-1 0 4-15,0 8-12 0,4 0 4 16,5 8-4-16,0 0 4 16,0 8-4-16,0-4 4 15,9 4 0-15,-4-4 4 16,8 4-4-16,0-4 0 15,5-8 4-15,-4 0 4 16,-1-8 4-16,-4 0 0 16,-13-12-4-16,-1 0 4 15,-17-16-16-15,4 8 4 16,-18-20-4-16,5 8 4 16,-14-35-12-16,5 11 4 15,22-8-24-15,0 17 0 0,27 7-72 16,-5 4 4-16,14 8-36 15,0 0 0-15</inkml:trace>
  <inkml:trace contextRef="#ctx1" brushRef="#br0" timeOffset="190370.443">18508 15140 236 0,'-9'-40'132'0,"4"16"-100"0,5 20 0 0,-4-4-16 15,-1 4 0-15,-4 4-12 16,0 0 4-16,-4 16 4 16,-5-4 4-16,-4 32-20 15,4-8 0-15,0 15 8 16,0-7 0-16,13 8-8 15,1-4 4-15,22-1 0 16,-5-7 4-16,23 4 0 16,-5-8 0-16,19-8 0 15,-6-4 4-15,1-8 0 16,-9-5 0-16,-9-15 0 0,-5 1 4 16,-17-21-16-16,-1 4 0 15,-31 0 20-15,5 4 0 16,-18 16-20-16,4 0 4 15,-4 12-36-15,4-4 4 16,18 8-116-16,4-4 0 16,59 12 40-16,-9-9 4 15</inkml:trace>
  <inkml:trace contextRef="#ctx1" brushRef="#br0" timeOffset="191495.5228">22437 14865 268 0,'18'-4'148'0,"-4"4"-108"16,-14 0 4-16,4 4-40 15,1 0 0-15,-1 12 0 16,1 0 4-16,-5 12 0 16,0-4 4-16,-5 8-16 15,1-4 4-15,-1 15 4 16,1-7 0-16,4 4-8 16,0-12 4-16,9-4 0 0,0-4 4 15,17-9-16-15,-3-3 0 16,13-12-28-1,-5 0 4-15,0-7-28 16,-8 3 4-16,4-4-76 0,-5 4 4 16,-4-8 108-16,0 4 4 15</inkml:trace>
  <inkml:trace contextRef="#ctx1" brushRef="#br0" timeOffset="191698.6644">22872 14810 192 0,'-9'-12'108'0,"0"16"-72"0,9-4 4 0,-5 8-24 16,1-4 4-16,-1 23 12 15,5-3 0-15,-4 32 4 16,-1-12 0-16,-4 35-32 16,5-15 0-16,-1 20-12 15,1-21 4-15,4 1-100 16,0-8 4-16,0-1-68 15,0-11 4-15</inkml:trace>
  <inkml:trace contextRef="#ctx1" brushRef="#br0" timeOffset="219112.3247">15491 7009 160 0,'-36'-27'92'0,"0"-1"-72"0,18 20 4 16,-8 4-12-16,-6 0 4 0,-8 4 0 16,0 0 0-16,-1 4-4 15,1 8 4-15,4 8 4 16,5 11 4-16,9 13-20 16,4 12 4-16,4 8-4 15,5 7 0-15,5 9-4 16,4-8 4-16,0-5-40 15,4-3 4-15,1-8-52 16,-5-9 4-16,-5-3-28 16,1-12 4-16</inkml:trace>
  <inkml:trace contextRef="#ctx1" brushRef="#br0" timeOffset="219268.5755">14878 7559 196 0,'-5'-16'108'0,"46"20"-72"15,-32-8 4-15,8-4-32 0,6-4 0 16,8-4-52-16,0-8 4 16,1 0-36-16,4-4 0 15,-1 0 0-15,-8 9 0 16</inkml:trace>
  <inkml:trace contextRef="#ctx1" brushRef="#br0" timeOffset="219456.0886">15473 7129 156 0,'31'-20'88'0,"1"0"-44"0,-28 16 0 15,-4 4-16-15,0 0 4 16,-9 16-8-16,5-4 4 0,-1 20-20 16,1-4 4-16,-1 23-12 15,1-3 4-15,13 8-16 16,-5-12 4-16,5 3-68 16,0-7 0-16,5 0-64 15,-1-12 0-15,9-4 136 16,1-4 0-16</inkml:trace>
  <inkml:trace contextRef="#ctx1" brushRef="#br0" timeOffset="219674.8525">15867 7411 252 0,'4'-27'140'0,"-22"19"-112"16,10 12 4-16,-6 8-32 16,1-5 4-16,-5 13-8 15,4-4 0-15,10 8-4 16,8-4 4-16,5 0-8 15,9-12 4-15,5 0-4 16,-1-8 0-16,-4-4 24 16,-5-4 0-16,-8 0-28 0,-5-8 4 15,0 4-36-15,-9 0 0 16,0 4-56-16,4 4 0 16,5 4 64-16,9 0 4 15</inkml:trace>
  <inkml:trace contextRef="#ctx1" brushRef="#br0" timeOffset="219987.3737">16171 7451 252 0,'-13'-12'136'0,"-36"20"-116"0,40-8 0 0,-5 4-20 16,-4 0 4-16,0 4-12 16,1 8 4-16,-6 4 4 15,10-4 0-15,8 4 0 16,5-4 0-16,9-8-4 15,-4 0 4-15,22-8 0 16,-10 0 0-16,6-8-8 16,-5 0 0-16,-5 0 8 15,1 0 0-15,-5-4-4 16,-5 4 0-16,0 0 4 16,1 4 0-16,-1 8 24 15,1 0 4-15,-1 8-20 16,1-4 4-16,4 4-36 15,0 0 4-15,13-8-72 0,-4 0 0 16,9-4-24-16,-5 0 4 16</inkml:trace>
  <inkml:trace contextRef="#ctx1" brushRef="#br0" timeOffset="220174.8913">16489 6914 220 0,'-18'-4'124'0,"5"44"-88"0,8-36 4 16,5 24-44-16,0-8 4 16,5 27 4-16,-1-7 0 15,10 24-28-15,-1-13 4 0,-4 21-28 16,0-16 4-16,-5 0-40 16,1-9 4-16,-5-3 20 15,0-4 4-15</inkml:trace>
  <inkml:trace contextRef="#ctx1" brushRef="#br0" timeOffset="220331.1554">16252 7260 248 0,'9'-8'136'0,"67"24"-108"16,-67-16 4-16,27-4-60 16,-10 4 4-16,33-12-100 15,-15 8 0-15,28 0 56 16,-14 0 0-16</inkml:trace>
  <inkml:trace contextRef="#ctx1" brushRef="#br0" timeOffset="220659.3007">18302 6922 336 0,'-9'-8'184'0,"-14"-16"-148"0,19 20 0 15,-14-12-36-15,5 4 4 16,-14-8-12-16,4 4 0 16,-3 4 4-16,3 5 0 15,-4 7-4-15,0 0 4 16,-8 15 0-16,8-3 0 16,-9 20 8-16,5-8 0 0,8 28-4 15,1-8 0-15,22 39 4 16,0-15 4-16,13 19-8 15,-4-11 4-15,0 4-24 16,0-17 4-16,-4 13-24 16,-1-16 0-16,-4-9-52 15,0-7 4-15,-4-20-36 16,-1-4 4-16,-13-4 104 16,5-8 0-16</inkml:trace>
  <inkml:trace contextRef="#ctx1" brushRef="#br0" timeOffset="220815.5577">17684 7575 232 0,'-45'-24'128'0,"23"28"-64"16,17-4 4-16,5 0-40 0,0 0 4 16,18-12-20-16,-4 4 4 15,40-8-16-15,-10 4 0 16,37-12-48-16,-19 8 0 16,24 0-96-16,-19 4 0 15,13 16 48-15,-17 0 4 16</inkml:trace>
  <inkml:trace contextRef="#ctx1" brushRef="#br0" timeOffset="221596.8629">15294 8482 208 0,'5'-24'112'0,"-19"-20"-84"15,10 28 4-15,-5 4-28 16,-5 0 0-16,-4 5 20 16,-4 7 0-16,0 7-8 15,-5 5 4-15,0 8-12 16,0 4 4-16,5 4-16 16,8 4 4-16,10 0 0 0,8 0 4 15,10-9-32-15,8-3 4 16,9-4-72-16,5-8 4 31</inkml:trace>
  <inkml:trace contextRef="#ctx1" brushRef="#br0" timeOffset="221893.7599">15580 8020 240 0,'5'-12'132'0,"-5"36"-92"0,-5-16 0 0,5 16-36 16,0 12 4-16,0 4-8 15,5 7 0-15,4-3 0 16,0-4 0-16,4 0-12 16,1-4 4-16,-1-5 4 15,1-7 0-15,-1 0 0 16,9-12 4-16,-4-8 0 16,5-8 0-16,-1-8 0 15,-4 0 0-15,0-4-4 16,0 4 0-16,-5 8 4 15,-4 12 4-15,-4 4-28 16,-1 8 4-16,1 0-20 16,3 0 0-16,10 0-68 15,5-4 0-15,4 0 68 16,-5 0 4-16</inkml:trace>
  <inkml:trace contextRef="#ctx1" brushRef="#br0" timeOffset="222315.6624">16234 8518 148 0,'4'-16'84'0,"23"-12"-52"0,-22 20 4 15,-10-8-32-15,1 4 4 16,-10 0 8-16,5 0 4 16,-8 16-12-16,-6 4 4 15,1 4 16-15,-5 0 0 16,5 4-28-16,4 0 4 16,4 0-4-16,10-4 0 0,8-4-4 15,1 0 4-15,13-8-16 16,-5 0 0-16,9-8 16 15,-4 4 4-15,0-4-4 16,-4 0 0-16,8-4 12 16,-4 4 0-16,0 0-4 15,0 0 0-15,0 12 12 16,0 0 0-16,-1 12-12 16,-3 0 0-16,-1 8-12 15,1-4 4-15,-5 3 4 16,0-3 0-16,0-4 0 15,-1 0 0-15,1-16 8 16,-4 0 0-16,4-16-12 16,-5 4 4-16,10-15-8 15,-1 3 4-15,14-8-8 0,-5 4 0 16,1-4-92-16,-5 4 0 16,9 4-48-16,-5 8 4 15,-9 12 140-15,-4 0 0 16</inkml:trace>
  <inkml:trace contextRef="#ctx1" brushRef="#br0" timeOffset="224331.4312">19045 8386 232 0,'4'-23'128'0,"-13"15"-68"0,9 8 0 0,-18 0-44 16,5 0 4-16,-18 8 0 0,4 0 0 15,-31 11 8-15,13-3 0 16,-4 12-12-16,4-8 0 16,18 8 4-16,5-4 0 15,26 8-8-15,1-8 0 16,26 3-12-16,-4-3 0 16,17-8-12-16,-8 0 0 15,18-12-84-15,-9 0 4 16,4-8-84-16,-9 0 4 15,1 4 100-15,-10 0 4 0</inkml:trace>
  <inkml:trace contextRef="#ctx1" brushRef="#br0" timeOffset="228144.1965">16664 8032 244 0,'0'12'132'0,"-9"24"-120"0,4-32 0 16,1 20-8-16,-1-4 4 15,1 12-32-15,4-5 4 16,0 9-20-16,0-8 0 16,0 4-12-16,0-4 4 15,-5-4-44-15,1-4 4 16</inkml:trace>
  <inkml:trace contextRef="#ctx1" brushRef="#br0" timeOffset="228550.4742">16413 8331 208 0,'0'-4'112'0,"9"16"-76"0,-9-12 0 0,9 0-24 16,-5 0 4-16,19-8-12 15,-1 4 0-15,18-12-12 16,-4 0 4-16,9-4-4 16,-9 4 0-16,0 0 12 15,-5 0 4-15,-4 8-20 16,-9 0 4-16,-9 4 8 15,-5 0 4-15,-4 12-4 16,0 0 0-16,-18 4-20 16,5 0 4-16,-19 4 0 15,10-4 0-15,-9 4-8 16,4-4 4-16,-4-4-12 0,4 0 0 16,0-12 28-16,4 0 0 15,1-8 16-15,4 4 0 16,5-12 36-16,-1 4 0 15,5-12-8-15,5 4 4 16,4 8-4-16,0-3 4 16,9 11-4-16,0 4 0 15,22 20-16-15,-9-1 0 16,23 13-20-16,-4-4 0 16,8 4-124-16,-9-8 0 0,14 12-36 15,-14-8 4-15</inkml:trace>
  <inkml:trace contextRef="#ctx1" brushRef="#br0" timeOffset="231306.0903">14882 9795 28 0,'9'-16'20'0,"-18"-20"40"0,5 29 0 16,-1-1-24-16,1 4 0 15,-5-4 0-15,0 4 4 16,-5 0-20-16,1 0 4 15,-18 4-8-15,4 0 0 0,-13 8-8 16,8-4 4-16,-8 8-12 16,0-4 4-16,8 7-8 15,6 1 4-15,12 0 0 16,1-4 4-16,17 4-8 16,1-4 4-16,17 4 0 15,0 0 0-15,10 8 0 16,-1-4 0-16,0 8 0 15,-4-5 4-15,-9 9 12 16,0-4 0-16,-18 12-4 16,0-8 4-16,-22 0-12 15,-10-5 0-15,-3-7-4 16,-1 0 4-16,0-24-32 16,5 0 0-16,8-28-96 15,5 5 0-15,18-21 32 16,0 4 4-16</inkml:trace>
  <inkml:trace contextRef="#ctx1" brushRef="#br0" timeOffset="232071.7693">15061 9604 256 0,'14'20'140'0,"-5"44"-112"0,-9-56 4 16,4 20-32-16,1-5 4 15,4 17-4-15,0 0 0 16,-1 0 4-16,-3-8 4 0,-1 0-4 16,1-5 0-1,-5-7-8-15,0-4 4 0,4-8 0 16,1 0 0-16,8-24-4 16,-4 4 4-16,5-16-4 15,-1 5 4-15,5-1 0 16,-5 4 0-16,1 12 0 15,-1 0 0-15,-4 24 4 16,0-4 0-16,0 12-48 16,0-5 4-16,13 5-24 15,1-4 0-15,17-4 12 16,-4-4 4-16,4-4 28 16,-4-4 0-16,-5-4 68 15,-4 0 4-15,-9-4-4 16,-4 0 0-16,-10-4-28 15,0 4 0-15,-8 0-8 0,0 0 4 16,-19 8-4-16,5 0 4 16,0 4-12-16,5-4 0 15,4 4-4-15,4 4 4 16,19-4-8-16,-1-4 4 16,10-4 4-16,-5 0 0 15,8-8 0-15,-3 4 0 16,-1-20-8-16,-4 8 0 15,-13 0-12-15,-5 0 0 16,-5 0 16-16,1 4 0 0,4 1-8 16,0 3 4-16,4 4 28 15,1 0 0-15,8 8 0 16,-4 0 4-16,9 15-20 16,-5-3 4-16,1 8-12 15,-5-4 4-15,0 4 0 16,0 0 0-16,4-8-4 15,-4 0 4-15,4-16-4 16,-4 0 4-16,5-16-4 16,-1 0 4-16,1-20-4 15,-5 12 4-15,4-12-8 16,-4 5 4-16,4-9-28 16,1 4 4-16,4 4-40 15,-5 0 4-15,10 12-20 16,-6 4 0-16,15-3-16 15,-5 3 4-15</inkml:trace>
  <inkml:trace contextRef="#ctx1" brushRef="#br0" timeOffset="232259.2869">16180 9405 196 0,'0'-28'108'0,"-4"24"-72"0,4 4 0 15,-5 12-12-15,1 0 4 16,-1 20-16-16,1-4 4 15,4 36-12-15,0-9 0 16,4 21-20 0,1-16 0-16,4 3-80 0,0-7 0 15,0-4-24-15,-5-12 4 0</inkml:trace>
  <inkml:trace contextRef="#ctx1" brushRef="#br0" timeOffset="232431.17">16100 9899 192 0,'18'-12'108'16,"31"-8"-68"-16,-45 16 0 0,28 0-20 16,-6 0 0-16,19-4-56 15,-4 0 4 1,-6-4-140 0,-3 4 0-16</inkml:trace>
  <inkml:trace contextRef="#ctx1" brushRef="#br0" timeOffset="233290.6062">18302 9875 216 0,'-36'-16'120'16,"9"0"-92"-16,23 12 0 0,-14-4-16 15,0 0 0-15,-9 4-12 16,5 0 0-16,-5 8 12 16,4 0 0-16,1 8-12 15,9 0 4-15,13 4 0 16,0-4 4-16,17 4-8 16,6-4 0-16,8 0 0 15,-4-4 0-15,4 11 0 16,-4-3 0-16,-13 8 4 15,-5-4 4-15,-23 12 16 16,5-8 4-16,-18 0-20 16,5-4 0-16,-9-8-4 0,4 0 0 15,-5-16-52-15,10 0 4 16,9-12-100-16,-1 4 0 16,19-12 64-16,-1 4 4 15</inkml:trace>
  <inkml:trace contextRef="#ctx1" brushRef="#br0" timeOffset="233728.1361">18808 9425 324 0,'-9'-16'176'0,"18"-4"-156"0,-9 20 0 0,-5-8-20 16,1 0 4-16,-19 4-4 15,5 0 0-15,-18 12-4 16,5-4 0-16,-5 12 28 16,5-4 0-16,0 8-4 15,4-4 0-15,0 8-16 16,5-4 4-16,4 20-12 16,0-9 4-16,9 21 8 15,0-12 4-15,4 12-4 16,1-9 0-16,4 17 0 15,0-12 4-15,0 4-8 16,0-9 4-16,4 9-4 16,1-4 4-16,4-4-8 15,0-8 4-15,4-5-4 0,-4-3 0 16,14-8 0-16,-6-4 4 16,24-8-16-16,-5-4 0 15,8-8-36-15,-3 4 0 16,-1-4-76-16,-9 0 4 15,-4 4 4-15,-9 0 0 16,0-4 56-16,0 0 4 16</inkml:trace>
  <inkml:trace contextRef="#ctx1" brushRef="#br0" timeOffset="234165.6647">18696 9676 236 0,'-23'-32'132'0,"46"20"-84"0,-23 8 4 0,13 4-44 16,-4 0 0-16,9 4 0 16,0 0 0-16,13 12-4 15,0-4 4-15,5 4-8 16,-4 0 0-16,-14 4 4 15,-1-4 4-15,-17 7-4 16,0-3 0-16,-13 0-4 16,0 0 0-16,-5-4-4 15,0 0 0-15,-5 0-4 0,5-4 4 16,5 4 0 0,4-4 4-16,9 0 0 0,0-4 0 15,14 0-4-15,-6-4 4 16,10 3-12-16,-4-3 0 15,8 8 0-15,-4-4 4 16,0 4 8-16,-5 0 4 16,-13 4 0-16,0-4 0 15,-13 8-4-15,0-8 4 16,-10-4-20-16,5 0 4 16,0-12-96-16,5 4 4 0,8-16-12 15,5-4 0-15</inkml:trace>
  <inkml:trace contextRef="#ctx1" brushRef="#br0" timeOffset="234571.9456">18973 9397 300 0,'-31'-4'164'0,"40"12"-120"15,-9-8 0-15,9-4-28 16,0 0 0-16,26-4-20 15,-8 4 4-15,23 0 0 16,-10 0 4-16,14 4-4 16,-10 0 4-16,-8 8-4 15,-5-4 4-15,-4 8 8 16,-4 0 4-16,-5 8-16 0,-5-4 4 16,9 12 0-16,-4-4 0 15,-4 24 0-15,-5-5 0 16,0 9-8-16,0-8 4 15,-1 12 0-15,-3-13 4 16,-10 17 0-16,1-16 0 16,-5 15-4-16,0-11 4 15,0 16-8-15,0-16 0 16,-4 11 48-16,-1-11 4 16,-8 16-24-16,4-16 0 0,-13-1-16 15,4-7 4-15,-13-12-24 16,8-4 4-16,-8-16-160 15,9 0 4-15,-5-12 12 16,9 0 0-16</inkml:trace>
  <inkml:trace contextRef="#ctx1" brushRef="#br0" timeOffset="236353.3173">20061 12553 216 0,'-14'-16'120'0,"19"-8"-76"0,-5 20 0 0,4-8-28 16,1 4 0-16,13-4 12 15,-5 1 0-15,18-1-12 16,-4 4 4-16,18 0 8 16,-9 0 0-16,4 8-24 15,-4 0 4-15,-9 8-4 16,-5 0 0-16,-17 16-4 15,-1-5 0-15,-35 29 0 16,8-12 0-16,-17 32-4 16,4-17 0-16,0 9 0 15,1-8 4-15,12 4-4 16,5-13 4-16,18-3 4 16,0-8 0-16,18-12-8 0,-4-4 0 15,26-4-8-15,-13 0 4 16,9-4-68-16,-5-4 0 15,0-8-56-15,-4-4 4 16,5 4 44-16,-6 0 4 16</inkml:trace>
  <inkml:trace contextRef="#ctx1" brushRef="#br0" timeOffset="236697.0913">20737 12489 292 0,'-5'8'160'0,"1"4"-136"0,4-12 0 0,-5 8-20 15,1 0 4-15,-1 12-8 16,1-4 0-16,-5 16 0 15,4-8 0-15,-4 8 0 16,5-9 0-16,-1 9 0 16,1-4 4-16,8-4-4 15,-4-4 4-15,18-12-4 16,0 0 0-16,18-16-48 16,-5 4 0-16,19-12-28 15,-6 0 0-15,-3-4-32 16,-6 4 4-16,10-4 76 0,-9 4 4 15</inkml:trace>
  <inkml:trace contextRef="#ctx1" brushRef="#br0" timeOffset="236884.605">21215 12298 248 0,'-26'4'136'0,"3"36"-80"0,19-32 4 16,-19 16-4-16,5-4 4 0,-17 40-20 15,3-9 0-15,-12 57-28 16,8-25 0 0,-18 41-80-16,14-29 0 0,-18 21-104 15,13-17 4-15,-4 17 48 16,8-21 4-16</inkml:trace>
  <inkml:trace contextRef="#ctx1" brushRef="#br0" timeOffset="239244.9799">8880 12398 248 0,'45'-60'136'0,"9"24"-136"0,-50 28 0 16,23 0 20-16,-5 1 4 16,14-1-12-16,-4 4 0 15,-10 8 0-15,-4 0 4 16,-27 19-12-16,0-3 4 16,-31 24-8-16,13-12 0 15,-9 12-4-15,9-8 0 16,5-1 0-16,-1-7 0 15,14-4 0-15,0 0 0 16,18-8 8-16,0-4 0 0,14 0-8 16,-5-4 0-1,17 0 0-15,-3 0 4 0,4 4 0 16,-5-1 4-16,-13 13 4 16,0-4 4-16,-27 24 16 15,0-8 0-15,-18 20-4 16,0-13 0-16,-9 13-24 15,9-12 0-15,-4-8-64 16,4-5 4-16,9-34-72 16,5 3 0-16,17-28 36 15,1 8 0-15</inkml:trace>
  <inkml:trace contextRef="#ctx1" brushRef="#br0" timeOffset="239557.4991">9476 12493 296 0,'-9'-12'164'0,"31"-3"-136"0,-22 11 4 15,13-8-32-15,-4 4 4 16,18-12-8-16,-4 4 4 16,12 0 4-16,-3 0 4 15,4 16 16-15,-10 0 4 16,-3 16-20-16,-5-4 4 15,-18 28-8-15,0-8 0 16,-18 19-8-16,4-7 4 16,-4 20-4-16,5-17 4 15,0 1 4-15,4-8 4 16,9 4 8-16,0-12 0 0,9-5-4 16,0-3 0-16,26-12-8 15,-8 0 0-15,49-24-48 16,-18 4 4-16,27-16-188 15,-17 5 4-15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T" name="resolution" value="1" units="1/dev"/>
        </inkml:channelProperties>
      </inkml:inkSource>
      <inkml:timestamp xml:id="ts0" timeString="2018-02-09T20:20:12.54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18-02-09T20:20:12.915"/>
    </inkml:context>
  </inkml:definitions>
  <inkml:trace contextRef="#ctx0" brushRef="#br0">23377 12247 0,'0'0'0,"0"0"0,-85-36 15,85 36-15,0 0 16,-179-116-1,179 116-15,0 0 16</inkml:trace>
  <inkml:trace contextRef="#ctx1" brushRef="#br0">15845 5776 236 0,'-5'20'132'0,"18"27"-120"0,-13-43 0 16,5 24-12-16,-1-8 4 15,5-4-8-15,-4 0 4 16,-1 8 20-16,1-4 0 15,-1 0 0-15,1-4 4 16,-5-4-12-16,0-4 0 16,0-28 4-16,0 4 0 15,0-8-8-15,0 4 0 16,0-16 8-16,0 8 0 16,13-8-28-16,1 9 0 0,12-1-44 15,-3 8 4-15,13-4-120 16,-1 4 4-16,24 4 116 15,-10 0 4-15</inkml:trace>
  <inkml:trace contextRef="#ctx0" brushRef="#br0" timeOffset="766.7952">19797 11554 0,'0'0'0</inkml:trace>
  <inkml:trace contextRef="#ctx1" brushRef="#br0" timeOffset="1079.3171">11311 5199 180 0,'-14'-16'100'0,"-26"-20"-84"0,35 32 4 16,-12-4-12-16,3 0 4 15,-13-8 0-15,0 0 0 16,-26 8 4-16,8 4 0 16,-36 4 0-16,14 0 4 15,-36 16-16-15,23-4 4 16,-32 16-12-16,18-4 4 16,-40 12 4-16,31-8 0 0,-14 7 0 15,19-3 4-15,-1 20-8 16,19-12 0-16,4 19-4 15,8-11 4-15,19 24-4 16,9-12 0-16,18 27 0 16,4-19 4-16,31 7 0 15,-4-7 0-15,58 12 0 16,-9-17 0-16,59 17 4 16,-28-20 0-16,99 7 4 15,-45-15 0-15,72 4-4 16,-49-13 4-16,71-7-8 15,-58-8 4-15,23-20 0 16,-50-4 4-16,36-20-4 16,-45 4 0-16,18-20 0 15,-22-7 4-15,-14-5-4 0,-22-8 0 16,-13-8 4-16,-14 1 4 16,-23-5 12-16,-8-8 0 15,-22 9-20-15,-19-5 4 16,-22-12-4-16,-36 5 4 15,-22-5-8-15,-18-3 4 16,-35 3-4-16,-37-3 4 16,-4 11-12-16,-5 20 4 15,5 8-48-15,31 9 0 16,-17 11-120-16,31 4 0 0,31 12 96 16,17 4 0-16</inkml:trace>
  <inkml:trace contextRef="#ctx1" brushRef="#br0" timeOffset="1816.2266">12859 4315 224 0,'-9'-16'124'0,"-13"-4"-76"15,17 16 4-15,-8 0-32 16,0 4 0-16,-10 12-8 15,5-4 0-15,-4 4-16 0,4-4 0 16,5 8 0-16,-1 0 0 16,19 0 4-16,-1-4 0 15,14 8 0-15,-5-4 4 16,14 0-8-16,-4 0 4 16,3 4 4-16,-3-5 4 15,-5 13-4-15,0-8 4 16,-14 8 0-16,1-4 0 15,-14 4-4-15,0-4 4 16,-9-8-44-16,4-4 4 0,-4-12-48 16,5 0 4-16,9-8-52 15,4 0 0-15,13 4 96 16,-4 0 0-16</inkml:trace>
  <inkml:trace contextRef="#ctx1" brushRef="#br0" timeOffset="3128.8175">13181 4498 252 0,'5'-8'140'0,"-1"-8"-96"16,-4 16 4-16,9-15-44 15,0 3 0-15,9-4 0 16,-4 0 0-16,8-16 0 16,-9 8 0-16,1-12 0 15,-5 8 0-15,-5 1-8 16,1-1 4-16,-10 8 4 0,1 0 0 15,-14 8 0 1,5 4 4-16,-14 16-4 0,4 0 0 16,14 20-4-16,0-8 4 15,9 11-20-15,0-7 4 16,27-4-52-16,18-8 4 16,0-8 12-16,-1-4 0 15,1-12 24-15,0 0 4 16,-5-12 28-16,-4-3 4 15,-9-5 32-15,-5 4 4 16,-8 0-4-16,4 4 0 0,-18 0-12 16,0 4 0-16,-14 8-16 15,5 0 4-15,-9 12-12 16,5 0 4-16,4 4-24 16,0 0 4-16,9 8 4 15,0 0 4-15,18 4 0 16,-5 0 0-16,23 8 0 15,-9-4 4-15,9 12-4 16,-9 0 4-16,4 11 8 16,-4-7 0-16,-14 12-12 15,-4-8 4-15,-13 7 4 16,-1-3 0-16,-8-8-8 16,-1-4 4-16,-3-20-28 15,3 0 0-15,1-24-32 16,4 0 0-16,4-24-4 15,1 8 4-15,4-23 8 0,0 11 4 16,4-12 24-16,1 8 0 16,4 0 24-16,0 5 4 15,4 3 52-15,-4 4 0 16,9 4-8-16,-5 4 4 16,10 4-12-16,-5 4 0 15,8 12-20-15,-3 4 0 16,4 4-24-16,-5 0 4 15,0 8 0-15,-4-4 4 16,5 0 0-16,-10 0 0 0,1 0-20 16,-1-4 4-16,-8-4 4 15,-1 0 0-15,0-12-4 16,1 0 0-16,-1-12-4 16,1 5 0-16,4-9 4 15,0 4 4-15,0 4 0 16,0 4 0-16,4 16 0 15,1 0 4-15,3 4 4 16,-3 0 0-16,4 4-4 16,-5 0 4-16,10-4 0 15,-5 4 0-15,4-16-4 16,-4 8 4 0,0-16-8-1,0 4 4-15,0-8 0 16,4 4 0-16,-4-8 0 15,-5 4 0-15,5 0 0 0,-4 5 0 16,-1-1 0-16,-4 4 4 16,0 0-8-16,0 4 0 15,-5 0 32-15,1 4 0 16,-1 4-24-16,1 0 4 16,-1 4-12-16,1 0 0 15,4 4 4-15,0 0 4 16,4-4-4-16,0 0 4 15,5-8-8-15,0 0 4 16,0-4-8-16,-4 4 4 16,8-8 4-16,-4 4 0 0,0-8-16 15,-5 0 4-15,10 0 4 16,-6 4 4-16,-3 8 4 16,-1 0 0-16,5 4-4 15,-4 0 0-15,-1 4 4 16,1 0 4-16,-1 4 0 15,0-4 0-15,1 0 0 16,-5 0 0-16,4-4-4 16,-4 0 0-16,5-4 0 15,-6 0 0-15,10-8-32 16,-4 0 0-16,4-4-24 16,-5 4 0-16,-4 0 8 15,0 1 0-15,-4-1-24 16,-1 0 4-16,5-8 4 15,-5 0 0-15</inkml:trace>
  <inkml:trace contextRef="#ctx1" brushRef="#br0" timeOffset="3300.7045">14972 3221 212 0,'0'-44'116'0,"-14"24"-68"0,10 16 0 16,4 4-28-16,0 0 0 16,0 8-8-16,0-4 0 15,18 20-16-15,0-4 4 16,9 28 4-16,-5-9 0 15,18 21-40-15,-8-16 0 16,3 12-52-16,-3-9 0 16,-10-3-28-16,-4-4 0 0</inkml:trace>
  <inkml:trace contextRef="#ctx1" brushRef="#br0" timeOffset="3425.7132">15111 3679 240 0,'-14'-40'132'0,"36"-4"-72"0,-22 36 0 0,14-16-52 15,-1 0 4-15,19-12-16 16,-5 9 0-16,4-5-104 16,-4 8 0-16,0 12-32 15,-5 4 4-15</inkml:trace>
  <inkml:trace contextRef="#ctx1" brushRef="#br0" timeOffset="4300.7735">14994 4419 212 0,'-22'12'120'0,"35"-24"-68"0,-13 12 0 16,0-4-32-16,0 0 0 15,14 4 0-15,-5 0 0 16,0 4-12-16,-1-4 0 15,1 8 0-15,0-4 4 16,0-4 4-16,0 0 0 16,-4-12-8-16,-1 0 4 15,-4-12-4-15,0 4 4 16,0-16-16-16,0 8 4 0,0-7 0 16,0-1 0-1,5 4-4-15,-5 4 4 0,4 4-60 16,1 4 4-16,8 4 0 15,-4 4 0-15,4 8 28 16,1 0 4-16,4 8 20 16,-5 0 0-16,5 0 4 15,0 0 0-15,0 0 16 16,0 0 0-16,0-4 16 16,-5 0 4-16,1-8-20 15,-1 0 4-15,-4-8-20 16,0 5 4-16,-5-9-4 15,1 4 0-15,-5-4 4 16,0 8 0-16,-5 12-4 0,5 0 0 16,-9 12-4-16,1 4 0 15,8 8 0-15,0-4 4 16,13 7-36-16,5-3 4 16,18-16 24-16,-5 0 0 15,5-12 8-15,-5 4 0 16,0-12 4-16,-4 0 0 15,-9-8 32-15,-4 5 0 16,-5-13-20-16,-5 4 4 16,-4-8-4-16,0 8 4 15,-18 8 0-15,5 4 4 0,-5 8-24 16,4 0 0-16,14 12-12 16,0 0 0-16,14 12 8 15,-1-4 4-15,14 12 16 16,-5-4 4-16,19 16-16 15,-5-5 0-15,8 17 4 16,-12-12 0-16,-14 16 0 16,-1-13 0-16,-17 5-4 15,0-8 4-15,-13-4-8 16,4-4 4-16,-13-17-4 16,4 5 0-16,4-28-8 15,1-4 4-15,13-23 0 16,0 7 4-16,0-16-76 15,0 8 4-15,13-4-64 16,-4 9 0-16,14-5 48 16,-5 8 4-16,-5 0 72 0,-4 4 4 15</inkml:trace>
  <inkml:trace contextRef="#ctx1" brushRef="#br0" timeOffset="4394.5295">16198 4005 416 0,'-13'4'228'0,"17"-8"-280"0,-4 4 4 16,27-4-188-16,-5 0 4 16</inkml:trace>
  <inkml:trace contextRef="#ctx0" brushRef="#br0" timeOffset="7755.1782">23153 13226 0,'-129'-80'16,"62"52"-1,-5 4 1</inkml:trace>
  <inkml:trace contextRef="#ctx1" brushRef="#br0" timeOffset="7802.0546">16256 5716 176 0,'-31'0'96'16,"40"8"-68"-16,-9-8 0 0,13 4-8 16,1 0 4-16,8 0-20 15,-4 0 0-15,9-4 0 16,-5 0 0-16,14-4 8 15,-9 0 4-15,4-8-16 16,-4 0 4-16,-4-8-4 16,-6 4 0-16,1-4 0 15,-4 1 0-15,-14 7 4 16,0 4 4-16,-14 12-8 0,1 0 0 16,-14 15 8-16,5-7 0 15,-1 20-4-15,5-8 0 16,9 4-4-16,5-4 0 15,26 0-36-15,-4-4 0 16,18-4-40-16,-5-4 4 16,10-12-44-16,-10 0 4 15</inkml:trace>
  <inkml:trace contextRef="#ctx1" brushRef="#br0" timeOffset="8098.9496">16963 5609 184 0,'5'-32'104'0,"-5"16"-64"0,0 16 0 15,-9 0-28-15,0 0 4 0,-13 12 0 16,4 0 4-16,-9 12-28 16,5-4 4-16,8 11-8 15,1-7 0-15,13-4 20 16,0-4 4-16,18-12-28 16,-1-4 4-16,6-8 8 15,-5 4 4-15,0-8 0 16,-5 0 0-16,-4 0 0 15,0 0 4-15,-5 4 24 16,1 0 0-16,-5 12-24 16,0-4 4-16,0 12-4 15,0 0 4-15,4 8-60 16,1-4 0-16,17 0-56 16,-4-4 4-16,14-4 32 15,-1 0 0-15</inkml:trace>
  <inkml:trace contextRef="#ctx1" brushRef="#br0" timeOffset="8411.472">17398 5617 196 0,'13'-24'108'0,"-17"-4"-76"0,-5 20 0 15,4 0-28-15,1 4 0 16,-5 4 0-16,4 0 4 16,-4 16-8-16,0-4 4 15,0 8-8-15,5-4 4 16,8 15-4-16,1-7 4 15,8-12 0-15,1-4 4 0,4-4 12 16,4 0 0-16,-4-8 8 16,0 0 0-16,-5-12-8 15,-4 0 4-15,-4-19-8 16,-5 7 0-16,-5-16-8 16,5 8 0-16,-9-28-8 15,0 9 4-15,-13-9 0 16,4 12 0-16,5 13-92 15,-1 3 4-15,19 24-76 16,4 0 4-16,0 12 148 16,-5 0 4-16</inkml:trace>
  <inkml:trace contextRef="#ctx1" brushRef="#br0" timeOffset="8927.1357">18552 5509 220 0,'-18'-20'120'0,"1"0"-72"16,12 16 0-16,-8 0-40 16,-1 0 0-16,-4 8-12 15,0-4 4-15,-4 16-4 16,9-4 0-16,-1 12 0 0,5-4 4 15,9 12 0-15,0-4 0 16,23 0-80-16,-5-1 4 16,31 1-60-16,-13-4 0 15</inkml:trace>
  <inkml:trace contextRef="#ctx1" brushRef="#br0" timeOffset="9224.0301">18843 5541 252 0,'-9'-36'136'0,"-22"28"-108"0,22 4 0 0,-13 12-28 16,4-4 4-16,-9 16-8 16,5-4 4-16,13 8 4 15,0-4 0-15,13 4-16 16,1-4 4-16,8-1 4 16,0-7 4-16,5-4 0 15,-4 0 0-15,-1-12 4 16,1 0 0-16,-1-8-4 15,-4 4 0-15,4-7-12 16,-4 3 4-16,5 4 24 16,-5 4 4-16,0 8-16 15,-5 0 0-15,1 8-24 16,-1-1 0-16,5-3-72 16,0 0 0-16,9-4-24 15,-5 0 4-15</inkml:trace>
  <inkml:trace contextRef="#ctx1" brushRef="#br0" timeOffset="9489.6743">19049 5553 176 0,'0'-20'100'0,"18"16"-56"0,-18 4 0 15,0 4-16-15,0 0 0 16,0 8-28-16,0 0 4 16,0 4-4-16,0-4 4 15,9 0-4-15,-4-4 4 16,3-4-4-16,-3 0 4 15,4-8-4-15,0 4 0 0,4-12-4 16,1 4 4-16,4-8 0 16,0 4 0-16,-1 4 8 15,-3 0 0-15,-1 16-8 16,-4-4 4 0,0 12-60-16,-4 0 0 0,8 4-100 15,1-4 0-15,26-5 144 16,-9-3 0-16</inkml:trace>
  <inkml:trace contextRef="#ctx1" brushRef="#br0" timeOffset="10114.7171">19627 5549 188 0,'-5'-20'104'0,"-13"4"-72"16,14 12 0-16,-10 4-28 16,5 0 4-16,0 8-8 15,0-4 4-15,-8 12 0 16,3 0 0-16,5 0-8 0,0 0 0 15,18-4 4 1,-4-4 4-16,4-4 0 0,0 0 0 16,4-4-4-16,0 0 0 15,1-4 8-15,-5 0 0 16,4 0 4-16,1 0 4 16,4 8-16-16,-5 0 4 15,5 4-4-15,-5 0 4 16,5 4 0-16,0-1 4 15,0-3-8-15,-5-4 4 16,1-4 0-16,-5 0 4 16,-5-8-8-16,1 0 4 0,-1-7-8 15,1 7 4-15,-1-8 0 16,1 4 4-16,4-8-4 16,0 4 0-16,13 0 0 15,-9 4 0-15,5 0-4 16,0 4 4-16,0 8-4 15,-4 0 0-15,3 4 12 16,-3 0 0-16,4 0-4 16,-5-4 0-16,10 4 0 15,-6 0 0-15,19 8 4 16,-9-4 0-16,18 16 4 16,-9-4 4-16,8 31 4 15,-8-11 0-15,-18 12-16 16,0-8 4-16,-27 8 4 15,5-5 0-15,-23-3-12 0,4-8 4 16,-3-12-4-16,-1-4 0 16,13-28-32-16,1 4 4 15,13-28-8-15,0 8 4 16,9-12-36-16,-5 4 0 16,10 4-60-16,-1 5 4 15,-8-1 80-15,-1 4 0 16</inkml:trace>
  <inkml:trace contextRef="#ctx1" brushRef="#br0" timeOffset="10708.5118">15943 6763 240 0,'-4'-16'132'0,"-1"12"-112"0,5 4 4 16,0 4-36-16,0 0 0 15,0 8 8-15,0-4 4 16,9 8 0-16,0 0 0 15,4-1 0-15,-4-3 4 16,9 0-4-16,-4-4 0 16,13 0 0-16,-10 0 4 15,6-4-8-15,-5 0 4 0,13 4 0 16,-4 0 4-16,13-4-8 16,-8 0 0-16,12 0 8 15,-8 0 0-15,4-4 4 16,1 0 4-16,-6-12-4 15,-8 0 0-15,-4-8-8 16,-5 4 0-16,-18-4 0 16,0 4 0-16,-5-7 0 15,1 7 0-15,-10-4-72 16,5 4 0-16,14 4-68 16,-1 0 0-16</inkml:trace>
  <inkml:trace contextRef="#ctx1" brushRef="#br0" timeOffset="11052.2845">16749 6639 252 0,'0'16'136'0,"9"12"-108"15,-9-24 4-15,4 8-32 0,1-4 0 16,-1 12 4-16,1-4 0 16,3 4 0-16,-3-4 0 15,-1-8-4-15,1 4 4 16,-1-12-4-16,1 0 4 15,-1-20-8-15,1 8 4 16,4-12-20-16,0 4 0 16,9-8-28-16,-5 4 0 0,9 4 16 15,-4 4 4-15,9 0 24 16,-4 5 4-16,-1 11 28 16,-4 0 4-16,0 7 12 15,0-3 0-15,-5 16-28 16,5-4 0-16,-5 8-16 15,1-4 0-15,-1 4-32 16,1-4 4-16,-1-8-52 16,1 0 0-16,-1-12-32 15,-4 0 4-15</inkml:trace>
  <inkml:trace contextRef="#ctx1" brushRef="#br0" timeOffset="11255.4268">17389 6210 204 0,'-9'-24'112'0,"9"24"-64"16,0 0 4-16,0 8-32 0,0-4 0 16,4 20-12-16,-4-5 0 15,9 21-4-15,-4-8 4 16,8 24-44-16,-4-12 0 16,0 7-24-16,-5-7 4 15,-4 4-76-15,0-4 4 16,0-13 112-16,0-3 4 15</inkml:trace>
  <inkml:trace contextRef="#ctx1" brushRef="#br0" timeOffset="11599.197">17308 6639 224 0,'5'-16'124'0,"13"8"-84"0,-18 8 4 0,8-3-36 16,1 3 0-16,9-4-4 15,-4 0 0-15,17-8-20 16,-9 4 0-16,10 0-28 15,-5 4 4-15,4 0 24 16,-4 0 0-16,0 4 20 16,-5 0 0-16,5-8 8 15,-5 4 0-15,1-8 8 16,-5 4 0-16,-1-4 4 16,1 0 4-16,0-4-8 15,0 4 4-15,-9 0-12 16,-4 0 4-16,-5 12-8 15,0 0 0-15,-18 20-12 16,0-4 4-16,4 12 0 16,5-4 0-16,9 12 0 0,0-12 4 15,23-1-96-15,-1-3 4 16,18-4-68-16,-4-4 0 16,5-12 144-16,-10 0 4 15</inkml:trace>
  <inkml:trace contextRef="#ctx1" brushRef="#br0" timeOffset="12146.1096">18700 6134 200 0,'-31'-28'108'0,"35"-4"-56"0,-4 28 4 0,9 8-32 15,-4-4 0-15,4 16-16 16,0 0 4-16,0 24-4 15,-1-8 0-15,6 23-8 16,-1-11 0-16,5 20-64 16,-4-12 0-16,-1-1-4 15,-8-7 0-15,-5-8-12 16,0-8 0-16,-14-8 52 16,10-4 4-16,-14-8 108 15,0 0 4-15,-5-20-44 16,6 0 0-16,3-4-12 15,1-4 4-15,13 8-8 16,0 0 4-16,18 0-20 0,-5 0 0 16,14 0-8-1,-5 4 0-15,14-4 8 0,-9 4 4 16,4-4 4-16,-4 4 0 16,4-4-8-16,-8 5 4 15,-1 3-8-15,-4 0 4 16,-13 12-16-16,-1-5 4 15,-8 13 0-15,4-4 4 16,0 24-20-16,0-8 4 16,9 0 12-16,-1 0 0 15,6-8 0-15,-1-4 0 16,5-5 4-16,0-3 0 0,-4-12-4 16,-1 0 4-16,-4-19 0 15,-5 3 0-15,1-8-40 16,-5 8 0-16,0-4-92 15,0 4 0-15,13 4 20 16,1 0 0-16</inkml:trace>
  <inkml:trace contextRef="#ctx1" brushRef="#br0" timeOffset="12458.6333">19752 6377 280 0,'-22'-16'152'0,"13"-4"-100"15,4 16 4-15,-8-8-48 16,-1 4 4-16,-4 0-20 16,5 4 4-16,-5 8 0 15,5 0 0-15,4 8 0 0,0 0 0 16,13 8 0-16,1-4 4 16,13 8-4-16,-5-4 4 15,9 19 0-15,-4-7 4 16,-4 12 4-16,-1-4 4 15,-17 0 0-15,-1-9 0 16,-17-7-20-16,4-4 4 16,-9-12-100-16,5 0 0 15,8-32-44-15,1 4 4 16,22-27 116-16,-5 7 4 0</inkml:trace>
  <inkml:trace contextRef="#ctx1" brushRef="#br0" timeOffset="12614.8948">19743 6138 220 0,'13'-4'124'0,"19"8"-80"0,-28-4 4 0,5 12-28 16,0-4 4-16,13 28-16 15,-8-5 4-15,4 29-28 16,0-4 4-16,0 4-64 16,0-9 0-16,-10 9-52 15,1-4 0-15,-4-9 96 16,-1-7 4-16</inkml:trace>
  <inkml:trace contextRef="#ctx1" brushRef="#br0" timeOffset="13411.8235">19886 6691 184 0,'-13'-44'100'0,"26"12"-64"0,-13 25 4 15,14-13-8 1,-5 4 0-16,13-8-24 16,-4 8 0-16,18 0 12 0,-10 0 0 15,19 4 0-15,-9 0 0 16,0 8-8-16,-5 0 4 15,-8 8 0-15,-6-4 4 16,-12 12-20-16,-1-4 0 16,-8 12 0-16,-1 0 0 15,5 0-8-15,0 0 4 16,5-4-8-16,-1 0 4 16,10-8-4-16,-1-1 4 0,5-7 12 15,0 0 0-15,0-11-8 16,0-1 4-16,4-4-4 15,-4 4 4-15,0 0 4 16,0 4 0-16,-5 28-4 16,-4-8 0-16,5 4 0 15,-1-4 4-15,10 3-32 16,-6-3 0-16,6-8-28 16,-5 0 4-16,13-20 28 15,-9 4 4-15,-4-7 16 16,-4 3 0-16,-1-12 8 15,1 8 0-15,-1-4 8 16,-4 4 4-16,0 0-8 16,0 0 4-16,-5 12 20 15,1 0 4-15,-5 16-20 16,0-4 4-16,0 20-16 0,0-4 0 16,4 8-8-16,-4-4 4 15,14-8-48-15,-1 0 4 16,5-16 12-16,-4 0 0 15,3-28 20-15,-3 8 4 16,-1-12 8-16,-4 4 0 16,5-23 8-16,-5 11 0 15,4-32 16-15,-4 16 4 16,0 5 0-16,0 7 4 16,-5 16-4-16,1 0 0 0,-5 40-16 15,0-8 0-15,0 32-12 16,0-8 4-16,9 20 0 15,-5-9 4-15,10 21-8 16,-1-8 0-16,10-5 4 16,-6-7 0-16,10-12-4 15,-4-4 4-15,8-20-8 16,-4 0 4-16,4-12-4 16,-4 0 4-16,9-4 0 15,-9 4 4-15,4 4-4 16,0 0 4-1,1 32-200 1,-5-4 0-16,-10 16 120 16,-3-8 4-16</inkml:trace>
  <inkml:trace contextRef="#ctx0" brushRef="#br0" timeOffset="14240.3339">22804 14690 0,'0'0'15</inkml:trace>
  <inkml:trace contextRef="#ctx1" brushRef="#br0" timeOffset="14115.3258">16861 7726 184 0,'-14'-24'104'0,"19"8"-68"0,-5 16 4 15,0-16-8-15,0 4 4 0,0-4-16 16,0 0 0-1,-5 0-8-15,1 0 4 0,-10 13-16 16,1-1 4-16,-14 23-8 16,0-3 4-16,-4 16-4 15,4-4 0-15,18 12 0 16,0-8 4-16,27-8-68 16,4-5 0-16,19-15-36 15,-10 0 0-15,14-12 36 16,-10 0 4-16</inkml:trace>
  <inkml:trace contextRef="#ctx1" brushRef="#br0" timeOffset="14849.7527">17026 7260 224 0,'0'-24'124'0,"0"36"-88"16,0-12 0-16,5 24-20 0,-1-8 4 16,10 28-20-16,-1-4 4 15,5 7 4-15,-5-7 0 16,1 16-36-16,-1-12 0 15,-4 3-32-15,0-7 4 16,0-4 4-16,-5-4 0 16,5-8 32-16,0-8 4 15,5-12 40-15,-5 0 0 16,4-4 16-16,-4 0 4 16,9 0-24-16,-5 0 0 15,10-4-8-15,-5 4 4 0,9-4-8 16,-5 0 0-16,9-8 8 15,-4 4 4-15,4-16-4 16,-8 8 4-16,-1-4 0 16,-4 4 0-16,-13 4-8 15,-1 0 4-15,-8 12-16 16,-1 0 4-16,-8 16-4 16,4-4 0-16,-5 8-4 15,1-4 4-15,17 4-48 16,-4 4 0-16,23-8-20 15,-1-4 0-15,18-8-16 16,-8 0 4-16,4-8 52 16,-5 0 4-16,-4-8 100 15,-5 4 0-15,1-8-24 16,-6 0 4-16,-3-8-16 16,-5 4 4-16,-5 0-28 0,1 4 0 15,-5 8-8-15,0 0 4 16,-9 20-12-16,4-4 0 15,1 4 0-15,-1 0 0 16,10 0 0-16,-5 0 4 16,9-4-8-16,0 0 4 15,22-8 0-15,-9 0 4 16,1 0-8-16,-5 0 0 16,0 4 4-16,0 0 4 15,-1 8-8-15,1-4 4 0,5 0 0 16,-1 0 4-16,0 0 4 15,-4-4 0-15,0-4-4 16,-4 0 0-16,-5-8 0 16,0 0 4-16,-5-12-4 15,1 0 0-15,4 0-8 16,-1 0 0-16,19-4-128 16,-9 4 4-16,18 8 12 15,-9 4 0-15</inkml:trace>
  <inkml:trace contextRef="#ctx1" brushRef="#br0" timeOffset="15584.179">18637 7666 300 0,'32'4'164'0,"13"0"-140"16,-41-4 4-16,5 4-28 15,-5 0 4-15,5 0 4 16,0 0 0-16,-4 0 0 0,-1 0 0 15,1-4-12-15,-5 0 0 16,4-8-8-16,1 0 0 16,-1-12-8-16,-4 4 4 15,9-4 8-15,5 0 0 16,3 1 0-16,-3 3 4 16,8 8 0-16,1 0 4 15,-1 4 0-15,0 0 4 16,5 4-4-16,-4 0 4 15,3-8-4-15,-3 0 4 16,-1 0-4-16,-4 0 4 0,0-4 0 16,-5 4 4-16,1-4 8 15,-5 4 4-15,-5 4-12 16,1 0 4-16,-10 12-12 16,5-4 4-16,-9 24-8 15,0-8 4-15,9 8-20 16,0-4 0-16,18-5-32 15,-4-3 0-15,22-4 28 16,-10-4 4-16,10-12 20 16,-4 0 0-16,-1-12 20 15,-9 4 0-15,1-3 24 16,-5-1 0-16,-5-4-20 16,-4 4 0-16,-5 0 0 15,1 4 4-15,-5 8-24 0,0 0 4 16,4 12-8-16,1-4 4 15,13 16-4-15,-5 0 4 16,14 8-4-16,-5-5 0 16,19 21 8-16,-14-8 0 15,4 24 0-15,-9-16 0 16,-13 15-4-16,0-11 0 16,-27 8 0-16,5-9 4 15,-23-11-12-15,5-4 4 16,-10-24-4-16,15-4 0 15,3-24 0-15,5 4 4 16,14-32-4-16,-1 5 4 16,23-17 0-16,-4 12 0 0,8-3-64 15,-4 7 0-15,18-4-116 16,-14 12 4-16,14 20 132 16,-5 0 4-16</inkml:trace>
  <inkml:trace contextRef="#ctx1" brushRef="#br0" timeOffset="15693.5597">20132 7730 380 0,'-13'0'208'0,"22"-16"-292"16,-9 16 0-16,22-4-124 16,-4 0 4-16</inkml:trace>
  <inkml:trace contextRef="#ctx1" brushRef="#br0" timeOffset="16678.004">16941 8816 124 0,'-18'-24'68'0,"-27"8"4"0,36 8 0 0,1 1-40 15,8-5 0-15,8-4-8 16,-3 4 0-16,26-12-4 16,-4 4 0-16,22 0-12 15,-8 0 0 1,39 16 0 0,-17 0 0-16,-5 20-4 15,-9-4 0-15,-8 36-8 16,-1 15 4-16,-4 21 4 15,4 12 0-15,-4 15-4 16,0 32 0-16,-1 12 0 0,-8-35 4 16,0 47-4-16,-9-36 4 15,0 44-4-15,-9-11 0 16,-5-13 20-16,1-36 0 16,-19 25-4-16,-8-21 4 15,-14-4-16-15,-9-11 4 16,-8-17-4-16,8-11 0 15,-27-28-20-15,14-8 0 16,9-25-88-16,4-3 0 0,18-20-44 16,5 0 0-16,40-15 104 15,4-13 0-15</inkml:trace>
  <inkml:trace contextRef="#ctx1" brushRef="#br0" timeOffset="17146.7867">18476 9931 236 0,'-53'-16'132'0,"30"0"-80"16,19 12 4-16,-10 8-44 16,1 0 0-16,-9 16-16 15,4-5 4-15,0 13-4 16,4-4 0-16,19 8 0 0,-1-4 0 15,28-4-56-15,-6-4 0 16,37-8 12-16,-5 0 4 16,5-12 4-16,-9 0 4 15,-1-8 60-15,-8 4 0 16,-14-12 32-16,-8 4 0 16,-10-8 0-16,1 0 4 15,-14 0-40-15,0 4 4 16,-18 8-20-16,4 0 4 15,-8 20-12-15,0-4 4 16,22 8-4-16,0 0 4 16,17 4 0-16,1-4 4 0,18-4-4 15,0-4 4-15,0-8 0 16,-9 0 0-16,-5-12 0 16,-4 4 4-16,-14-12-24 15,-4 4 0-15,-13-8-56 16,4 4 0-16,5 4-76 15,-1 4 0-15,19 0 116 16,-1 0 4-16</inkml:trace>
  <inkml:trace contextRef="#ctx1" brushRef="#br0" timeOffset="17443.6824">19345 9871 288 0,'-14'4'156'0,"-4"-12"-116"15,18 8 0-15,-18-4-32 16,5 4 4-16,-9 4-16 15,4-4 0-15,-9 16-4 16,4-4 4-16,10 12-4 16,0-5 4-16,17 5 4 0,-4-4 4 15,18-4 0-15,0 0 0 16,4-12 8-16,-4 0 0 16,0-16 24-16,0 0 4 15,-14-24-28-15,1 9 4 16,-14-33-12-16,0 12 4 15,-13-43-12-15,4 19 4 16,-9-20-52-16,9 13 0 16,5 11-44-16,4 12 4 0,13 21-24 15,1 7 0-15,17 36 52 16,-4 0 0-16</inkml:trace>
  <inkml:trace contextRef="#ctx1" brushRef="#br0" timeOffset="17678.0724">19613 10002 288 0,'18'56'156'0,"9"-52"-136"0,-23-4 4 0,14-8-12 16,-4 0 0-16,13-24-12 15,-5 8 0-15,0-24 4 16,-4 9 4-16,-13-9-4 16,-1 8 0-16,-17 4 20 15,-1 8 4-15,-17 17-12 16,4 3 4-16,0 27-12 15,5-3 0-15,17 20 0 0,1-8 0 16,40 8-4 0,-9-8 4-16,35-4-80 0,-12-5 4 15,39-3-128-15,-22-4 0 16</inkml:trace>
  <inkml:trace contextRef="#ctx1" brushRef="#br0" timeOffset="19694.4864">17447 11896 212 0,'4'-11'120'0,"28"-5"-96"0,-28 12 0 0,23-4-16 16,-5 0 0-16,19 0 12 15,-10 0 4-15,27 4 0 16,-13 0 0-16,18 8-4 16,-19 0 4-16,6 8-20 15,-10 0 0-15,0 20-4 16,-9-9 0-1,5 77 4 1,-4-17 0-16,-10 41 36 16,-4-29 0-16,9 49-24 15,-9-33 4-15,-9 24-12 16,-5-23 0-16,-4 15-4 0,0-19 0 16,0 11-4-16,0-24 4 15,-13 17 0-15,-1-25 0 16,-17 5 8-16,9-20 4 15,-19 3-4-15,5-11 4 16,-4-12-40-16,9-9 0 16,-1-15-104-16,6-4 4 15,8-8-40-15,4 0 4 16</inkml:trace>
  <inkml:trace contextRef="#ctx1" brushRef="#br0" timeOffset="20507.0438">18740 12111 188 0,'-4'0'104'0,"-1"-16"-60"0,5 16 0 15,-13 0-28-15,4 0 4 16,-9 4-8-16,0-4 0 16,-4 12 4-16,4 4 4 15,-4 8-12-15,4-4 0 16,0 20-4-16,4-8 4 16,5 11-8-16,5-7 0 0,22 4-40 15,-5-12 4-15,28-12-60 16,-6-4 0-16,10-8-20 15,-5 0 4-15</inkml:trace>
  <inkml:trace contextRef="#ctx1" brushRef="#br0" timeOffset="21475.8601">18875 11865 212 0,'-5'35'120'0,"28"13"-80"16,-23-44 0-16,13 24-32 15,0-4 4-15,10 12-12 16,-5-8 4-16,0 11-4 16,-1 1 4-16,-3-4 0 15,-1-4 0-15,-4-8-16 0,0-4 4 16,-4-16 8 0,-1 0 0-16,1-20-4 0,-1 4 0 15,5-16 0-15,-4 8 0 16,4-4 12-16,-1 4 0 15,1 12 4-15,0 4 0 16,5 8-12-16,4 0 4 16,4 4-8-16,-4 0 0 15,9 0 4-15,-5-4 4 16,10-4-4-16,-6 0 0 16,6 0-4-16,-5 0 0 15,-1-4 4-15,-3 0 0 0,-10-12-4 16,1 4 4-16,-10-12 4 15,1 8 4-15,-10-3 4 16,1 3 0-16,-1 4-4 16,1 4 0-16,-1 16-4 15,1 0 4-15,-1 12-12 16,1-1 4-16,17 13-60 16,1-8 4-16,17-4-20 15,0-4 0-15,10-16 4 16,-6 0 4-16,6-8 36 15,-10 0 0-15,-4-12 116 16,-5 4 0-16,-8-8-32 16,-1 8 4-16,-4-3-12 15,-4 3 0-15,-5 0-20 16,0 4 4-16,0 4-20 16,0 0 4-16,-5 20-12 15,1-4 0-15,13 8-8 0,0 0 4 16,8 0-12-16,1-5 4 15,9-3-36-15,-4-4 0 16,12-20-28-16,-8 5 4 16,0-13-12-16,-5 4 0 15,-4-24 80-15,-4 8 4 16,-10-12 260 0,81 88-260-16,-170-171 44 15,85 59 0-15,0 24 0 16,0 9 4-16,0 39-24 15,0 0 0-15,14 24-12 16,-5-5 0-16,9 25-12 16,-1-8 4-16,6 8-28 15,-5-8 0-15,9 11 4 16,-5-11 0-16,5-12 8 16,-5-4 0-16,5-20 4 15,-9 0 0-15,0-16 16 16,-5 4 0-16,5-12-8 15,-4 4 4-15,-1 0 12 16,0 1 4-16,1 15-8 16,-5 0 0-16,4 12-16 15,1 4 4-15,13-1-56 16,-5 1 4-16,9 0-68 0,-4-4 0 16,22-8 60-16,-4 0 0 15</inkml:trace>
  <inkml:trace contextRef="#ctx1" brushRef="#br0" timeOffset="21663.3751">21001 11709 292 0,'-23'-15'160'0,"-8"7"-128"0,26 4 0 16,-12 8-32-16,3 0 0 15,-8 11-8-15,4 1 4 16,4 12 0-16,5-4 0 0,18 4-48 15,5-4 0-15,31-8-76 16,-10-4 0-16,28-16 64 16,-14 0 0-16</inkml:trace>
  <inkml:trace contextRef="#ctx1" brushRef="#br0" timeOffset="21975.8956">21511 11662 224 0,'-40'-24'124'0,"22"8"-72"15,13 12 4-15,-8 4-36 16,-1 0 4-16,-4 8-24 16,1 0 4-16,-6 16-4 15,5-8 4-15,5 11-8 16,-1-3 0-16,10 0 4 16,-1-4 0-16,19-12 0 0,-5 0 0 15,13-12 4-15,-4 0 0 16,5-12-4-16,-6 4 4 15,1-4 12-15,-4 0 0 16,-5 4 0-16,0 4 0 16,0 5-16-16,0 3 4 15,-1 7-40-15,1 1 4 16,5 4-68-16,-1 0 0 16,5 0-8-16,5-4 0 15,-6-4 60-15,1 0 4 16</inkml:trace>
  <inkml:trace contextRef="#ctx1" brushRef="#br0" timeOffset="22991.5914">21703 11598 176 0,'14'-36'100'0,"-5"52"-48"0,-9-16 4 0,0 8-16 16,0 0 0-16,0 4-36 16,0-4 4-16,4 4-4 15,1-4 0-15,4-4-12 16,0 0 4-16,8-8 0 15,-3 0 4-15,-5-8-4 16,-5 0 4-16,10-4 20 16,-1 4 4-16,5-4 0 15,-4 4 4-15,3 0-8 16,1 4 0-16,5 8-20 16,-10 0 4-16,5 12-60 15,0 0 0-15,4 4-52 0,1-4 4 16,4-4 16-16,-5 0 0 15,9-8 36-15,-4 0 4 16,-5-8 312 0,95 40-264-1,-211-92 48-15,116 40 4 16,-4-8-24-16,0 5 4 16,-5-1-24-16,-4 4 0 15,-4 8 4-15,4 0 4 16,-23 16-4-16,10 0 4 0,-9 12-16 15,4-4 4-15,4 12-4 16,1-5 0-16,13 1-4 16,0-4 4-16,4-8 4 15,-4 0 4-15,9-16 8 16,-9 4 4-16,4-8-4 16,-4 0 0-16,9-8-20 15,-5 5 4-15,10-5 0 16,-5 4 0-16,4 4 0 15,-4 4 0-15,0 12 4 16,-5 0 0-16,1 8-4 16,-1 0 0-16,-4 8 0 15,0-4 4 1,9-13 8 0,-5 1 0-16,5-15-12 15,0-1 0-15,0-8 8 0,-4 4 4 16,3-16-12-16,-8 8 0 15,9 0 0-15,0 4 0 16,0 8 0-16,-4 0 0 16,8 8 0-16,-4 0 0 15,0 8 4-15,0 0 0 16,0 0-4-16,-5 0 0 16,5-4 4-16,-5 0 0 15,5-12-4-15,-4 4 0 16,4-3 8-16,-5 3 4 15,5 0-12-15,-5 0 0 0,14 16-4 16,0 0 4-16,4 27 0 16,-4-7 4-16,5 40-28 15,-6-16 4-15,-8 27 4 16,-4-15 0-16,-19 27-4 16,1-19 0-16,-23 4 40 15,5-13 0-15,-28-11-16 16,10-12 0-16,-14-24 24 15,14-4 0-15,9-20-8 16,4 0 4-16,18-16 12 16,4 4 4-16,28-16-44 15,-5 4 0-15,18-15-84 16,-5 11 4-16,14-20-80 16,-10 12 4-16,6 5 72 15,-10 7 4-15,14-4 36 0,-9 8 4 16</inkml:trace>
  <inkml:trace contextRef="#ctx1" brushRef="#br0" timeOffset="23069.7275">23306 11467 332 0,'-45'-4'184'0,"76"-32"-368"0,-31 24 4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2-09T19:44:16.73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15540 18041 124 0,'-18'4'72'0,"18"-4"-52"0,5-4 0 0,-1 0-4 16,5 0 0-16,5 0-16 16,-1 0 0-16,5 4 4 15,0 0 4-15,0 0-8 16,4 0 0-16,5 0 8 16,4 0 0-16,1 0 0 15,8 0 0-15,0-4-8 16,5 4 4-16,4-4-4 15,5 4 0-15,18-4 0 16,-10 4 4-16,1 0 4 16,0 0 0-16,-1 0-4 15,1-4 0-15,4 4 0 16,0-4 4-16,0 0-16 0,-4 0 4 16,0 0 8-16,8-4 4 15,-4 4-8-15,-4-4 0 16,0 4 8-16,-1 4 0 15,5-4-4-15,-8 0 0 16,3 4 0-16,1 0 0 16,0-4 0-16,-1 0 4 15,10 4-12-15,-1-4 0 16,6 1 4-16,-1-1 0 0,0 4 16 16,4-4 0-16,1 0-12 15,4 4 4-15,-5 0-8 16,10 0 4-16,8-4 0 15,-4 0 4-15,5 0-8 16,-10-4 4-16,5 4-4 16,-4 0 0-16,-5 0 0 15,-13-4 4-15,-14 4-28 16,-9 0 0-16,-9 4-128 16,-4 16 4-16,-22 0 96 15</inkml:trace>
  <inkml:trace contextRef="#ctx0" brushRef="#br0" timeOffset="25576.0494">23064 3237 200 0,'-5'-20'112'0,"10"12"-88"0,-5 8 0 16,4-4-8-16,1 0 0 16,8 0 12-16,-4 0 4 15,14 0-20-15,-1 0 4 16,5 0-8-16,-5 0 0 15,19 0-8-15,-6 0 4 16,10 0-4-16,-9 0 4 0,4 4-8 16,-8 0 4-16,-1 4 0 15,-4-4 4-15,-5 4-4 16,-4-4 4-16,0 0-8 16,0 0 4-16,-5-4 0 15,1 0 4-15,-1-8-4 16,1 0 0-16,-1-4 0 15,-4-4 4-15,0 1-4 16,-9-1 4-16,0 0-8 16,-9-4 0-16,4 0 4 15,1 0 4-15,-1 0-4 16,5 4 4-16,0 4-8 16,0 1 4-16,0-1 0 15,0 4 0-15,0 0 4 16,0 4 0-16,-4 0 4 15,0 4 0-15,-5 8-8 0,0 0 4 16,-5-4 0 0,-4 0 0-16,0-4 20 0,0 4 4 15,-26 4-12-15,8-4 4 16,-22 12-12-16,13 4 4 16,-13-8-12-16,9 0 0 15,8-12-92-15,14-4 0 16,14-4-76-16,17-8 0 15,10-4 104-15,-5 4 0 16</inkml:trace>
  <inkml:trace contextRef="#ctx0" brushRef="#br0" timeOffset="26685.9901">23328 2178 204 0,'-9'-12'112'0,"-4"4"-84"0,13 8 4 0,-9 0-16 15,4 0 4-15,-8 0-16 16,4 0 4-16,-5 16-8 16,5-8 4-16,-4 16-4 15,0-4 0-15,4 16 0 16,0-8 0-16,13 3 4 16,1-3 0-16,17-4-4 15,-4-4 4-15,27-4 0 16,-9-8 4-16,8-12 4 15,-8 0 0-15,0-20-8 16,-9 8 4-16,-5-12 4 16,-4 4 0-16,-22-3-4 15,-14 3 0-15,-14 4-4 0,10 4 0 16,-14 12-8-16,5-8 4 16,-1 8-84-16,10 0 4 15,13 0-36-15,9 4 4 16,27 0 44-16,4-4 0 15</inkml:trace>
  <inkml:trace contextRef="#ctx0" brushRef="#br0" timeOffset="27107.8952">24026 1983 212 0,'-9'-20'120'0,"-22"-8"-68"0,18 28 4 0,-5 0-28 16,-5 0 0-16,1 8-8 15,-5-4 4-15,0 8-8 16,5-4 0-16,-5 8-12 16,5 0 4-16,8 4-4 15,1-4 4-15,13 0-8 16,4 0 4-16,10 0-8 15,-1-4 4-15,9 4 0 16,5-5 4-16,0 5-8 16,-4-4 4-16,-1 12 4 15,-4-4 0-15,-9 12 4 0,-9-4 0 16,-9 4 0-16,-5-1 4 16,-4 1-4-16,-8-8 4 15,3-4-12-15,-4 0 4 16,5-12-24-16,0-8 4 15,4-4-60-15,0 0 0 16,4 0-68-16,5 4 4 16,0 0 64-16,1 0 4 15</inkml:trace>
  <inkml:trace contextRef="#ctx0" brushRef="#br0" timeOffset="38992.5469">24183 2520 208 0,'0'4'112'16,"-14"4"-92"-16,14-8 0 0,0 8 12 16,0 0 4-16,9 16-8 15,0-4 0-15,0 8-8 16,0 0 4-16,0 12-20 15,-4-9 0-15,4 5-4 16,0-4 4-16,-5-4-40 16,1-4 4-16,-5 0-88 15,0-8 4-15,9-16 4 16,-5 0 0-16</inkml:trace>
  <inkml:trace contextRef="#ctx0" brushRef="#br0" timeOffset="39398.8213">24550 2489 312 0,'0'0'172'0,"-27"4"-160"0,23-4 4 16,-5 4-12-16,0 0 0 16,-5 7-8-16,5 1 0 0,0 16 0 15,5-4 0-15,8 8 4 16,1 0 0-16,8 0 0 15,1-4 4-15,13-5 0 16,-5-3 0-16,5-8-8 16,-5 0 4-16,1-12 4 15,-6 0 0-15,-8-8 0 16,0 4 0-16,-13-12-8 16,4 4 4-16,-9 8-4 15,0 0 4-15,-4 4 0 16,-1 0 4-16,5 0-12 15,0 0 0-15,5 0 4 16,4 0 0-16,4-4 8 16,1 0 0-16,4 4-4 15,0 0 4-15,4-7-100 16,-4 3 0-16,4 0-40 0,-4 0 0 16,14-20 116-16,-10 4 0 15</inkml:trace>
  <inkml:trace contextRef="#ctx0" brushRef="#br0" timeOffset="39586.3352">24783 2385 288 0,'0'-8'156'0,"13"12"-116"0,-13-4 4 16,5 4-32-16,-1 0 0 16,5 20-12-16,0-8 4 15,0 16 12-15,0-4 0 0,0 11-56 16,0-7 4-1,0 0-52-15,-5-4 4 0,1-4-44 16,-1-8 0-16,5-28 92 16,-4 0 0-16</inkml:trace>
  <inkml:trace contextRef="#ctx0" brushRef="#br0" timeOffset="39976.988">24801 2405 284 0,'-32'-20'156'0,"23"4"-108"16,9 16 0-16,5-12-44 15,-1 0 4-15,14-4-12 16,0 1 4-16,18-1 0 16,-9 4 0-16,4 4 0 15,-4 4 4-15,-5 4-4 16,-4 0 4-16,-9 16-8 16,0-4 4-16,-4 7 0 15,-1-3 0-15,1 4 0 16,-1-4 0-16,5 4-4 0,4 0 0 15,-4-4-12-15,0 0 4 16,0 0 8-16,0-4 4 16,5 0 0-16,-1 0 4 15,5 0-4-15,-5-5 0 16,1 9 0-16,-5 0 4 16,-5 12-4-16,1-4 0 15,-14 0 8-15,0 0 4 0,-5 0-12 16,1-4 4-16,-5-5-44 15,5 1 4-15,-5-4-76 16,4-4 0-16,1 4 0 16,-1-4 0-16,23-12 108 15,-4 0 0-15</inkml:trace>
  <inkml:trace contextRef="#ctx0" brushRef="#br0" timeOffset="40617.6565">24635 2457 200 0,'-13'-4'112'0,"4"0"-80"0,9 4 4 16,-9 0-20-16,4 0 4 0,-4 8-16 15,0-4 0-15,5 12 0 16,-1 0 4-16,1 15-4 16,-1-3 4-16,5 0 0 15,0-4 4-15,14 8-8 16,-5-8 0-16,13-4-4 16,-4-4 0-16,4-5 4 15,5-3 4-15,-4-8-4 16,-5 0 0-16,-5-8-4 15,-4 5 0-15,-5-13 0 16,-4 4 4-16,-9 0-4 16,0 0 4-16,-4 12-8 15,4 0 4-15,-4 4 4 16,4 0 0-16,4-8 0 16,-4 0 4-16,9 4 4 15,0 0 4-15,0 0 4 0,0 0 0 16,14-12-12-1,-5 4 4-15,13-8-4 0,-4 4 0 16,4 0-60-16,-4 0 0 16,0 0-128-16,-4 0 4 15,-5-4 108-15,-5 4 4 16</inkml:trace>
  <inkml:trace contextRef="#ctx0" brushRef="#br0" timeOffset="41352.084">25091 2512 148 0,'-8'0'80'0,"-10"8"-44"15,13-8 4-15,-8 0-20 16,4 0 4-16,-14 4-16 0,10 0 0 15,0 0-12-15,-1-4 4 16,14 0-60-16,0 0 0 16,9-4-60-16,0 0 4 15</inkml:trace>
  <inkml:trace contextRef="#ctx0" brushRef="#br0" timeOffset="41695.8636">25105 2755 232 0,'-27'4'128'16,"-4"-12"-104"-16,22 4 4 0,-14 0-28 15,10 0 4-15,0-4-64 16,4 4 0-16,0-12-88 15,0 5 4-15</inkml:trace>
  <inkml:trace contextRef="#ctx0" brushRef="#br0" timeOffset="52511.0746">12134 3794 112 0,'-9'0'64'0,"14"0"-52"15,-5 0 0-15,4-4 4 16,1 0 0-16,8-4-16 16,0 4 0-16,14 0 8 0,0 0 0 15,13 0 4-15,-4 0 0 16,13 4-8-16,-8 0 0 16,17-4 0-16,-9 4 0 15,14-4-4-15,-5 4 4 16,9 0-8-16,-9 0 0 15,14-4 20-15,-14 4 0 16,18 0-8-16,-18 0 4 16,19 0-12-16,-15 0 0 15,19 0 4-15,-14 0 0 0,13-4-4 16,-17 0 0-16,13 0-4 16,-13 0 4-16,17 4 12 15,-17 0 0-15,9 0-4 16,-14 0 4-16,5 0-12 15,-10 0 4-15,10 0 0 16,-14 0 0-16,9 0-4 16,-8 0 0-16,12 0 0 15,-4 0 4-15,5 0-4 16,-14 0 0-16,9 0 8 16,-8 0 0-16,3 4-8 15,-8-4 0-15,13 0 4 16,-13 0 4-16,13 0-8 15,-13 0 0-15,13 0 0 16,-9 0 0-16,10 0-4 0,-15 0 4 16,1 0-4-16,-5 0 4 15,5 0-4-15,-9 0 4 16,13 0 4-16,-8 0 4 16,17 0-8-16,-14 0 0 15,15 0-4-15,-10 0 4 16,5 4 0-16,-10-4 4 15,-3 4-8-15,-1-4 0 16,0 4 8-16,-8 0 0 16,8 0 0-16,-4 0 0 15,8-4-8-15,-3 0 0 0,8 0 4 16,-9 0 0-16,23 0 0 16,-18 0 0-16,-1 0-4 15,-3 0 0-15,3 4 16 16,-8-4 4-16,9 4-16 15,-9-4 0-15,17 0 0 16,-12 0 4-16,21 0-4 16,-12 0 0-16,17 0 0 15,-13 0 0-15,22 0 12 16,-18 0 0-16,13 0-8 16,-8 0 4-16,13-4-8 15,-9 4 0-15,14-4-4 16,-14 0 4-16,23 0 0 15,-14 0 4-15,18-4-8 16,-18 4 4-16,18 0 8 16,-18 4 4-16,18-4-8 0,-23 0 0 15,10-4-4-15,-14 0 4 16,14 8-4-16,-19 0 4 16,10-4 0-16,-14 0 0 15,0 0-4-15,-4 4 4 16,-9 0-4-16,-9 0 0 15,8 0 0-15,-8 0 0 16,9 4-4-16,-9-4 4 16,8 0-20-16,-8 0 0 15,9 0-40-15,-9 0 0 0,-9-4-80 16,-5 0 4-16,-26-3 92 16,-1-1 4-16</inkml:trace>
  <inkml:trace contextRef="#ctx0" brushRef="#br0" timeOffset="102359.2266">23315 15840 128 0,'-32'-8'72'0,"14"16"-24"0,14-8 4 15,-1 4-24-15,1 0 0 16,4 0-16-16,0 0 4 15,9 0 0-15,-5 0 4 16,32-4-20-16,-13 0 0 0,21-8 0 16,-8 4 0-16,22-4 4 15,-13 4 0-15,13 0-4 16,-13 0 4-16,9-4 0 16,-14 4 0-16,0-8 0 15,-4 4 0-15,-9-3-4 16,-5 3 4-16,-4-4-4 15,-4 0 4-15,-5-4-4 16,0 4 4-16,-5-12-4 16,1 4 4-16,-1-24-4 15,0 8 0-15,1-35 0 16,-1 15 4-16,5-12-4 16,0 9 4-16,0-9-4 15,0 12 4-15,0-7 0 16,-4 7 0-16,-1 4-8 0,1 9 4 15,-1-17 0-15,1 12 4 16,-1-24-4-16,5 17 0 16,0-13-4-16,0 8 0 15,0 5 12-15,0 11 4 16,-5 0-12-16,1 8 4 16,-5 4 0-16,0 1 4 15,0 3-4-15,0 4 0 16,0-8-4-16,0 4 4 15,4-12-8-15,1 9 4 16,-1-9 0-16,1 12 4 16,-1 0-8-16,1 8 4 0,-5 0 12 15,0 4 4-15,-9 4 0 16,0 0 4-16,-9 1-8 16,4-1 4-16,-8-8 0 15,0 4 0-15,-10 0-4 16,5-4 4-16,-17 8-20 15,3 4 0-15,-21 8 8 16,12 0 4-16,-12-8-8 16,4 4 0-16,13-16-160 15,9 4 0-15,41-35 32 16,-1 7 0-16</inkml:trace>
  <inkml:trace contextRef="#ctx0" brushRef="#br0" timeOffset="118150.4898">23597 6202 116 0,'-5'8'68'0,"19"-8"-40"0,-14 0 4 0,0-4-12 15,0 4 0-15,8 0-16 16,1 0 4-16,14-4-4 15,-10 0 0-15,14-8-4 16,-5 4 4-16,14-4-8 16,-4 4 4-16,3 4-4 15,-3 0 4-15,-1 8 8 16,-4 0 0-16,-5 12-12 16,1 0 4-16,-10 16 4 0,1-5 0 15,-10 21 0-15,5-4 4 16,-9 20 0-16,0-13 0 15,0 17-4-15,0-8 0 16,4 3-4-16,1-11 4 16,-1 12 0-16,1-9 0 15,4 9-4-15,-5-12 0 16,10 4 0-16,-1-9 0 16,14 9 0-16,-5-12 0 15,14 8 0-15,-9-13 0 0,9 17 0 16,-5-12 0-16,-8 20 0 15,-1-13 0-15,-9 29 0 16,-4-20 4 0,5 19 0-16,-5-11 4 0,13 15-8 15,-8-15 4-15,3 20-4 16,-3-21 0-16,-1 17 0 16,1-13 0-16,-1 13 0 15,1-16 0-15,-5 23 0 16,-1-19 4-16,1 23-4 15,0-11 4-15,-4 11-4 16,-1-15 4-16,1 8-4 16,-1-21 0-16,5 13 4 15,0-13 4-15,-4 9-8 16,-1-12 4-16,-4 31 0 16,0-19 0-16,-9 23-4 0,0-19 0 15,-4 11 4-15,-1-11 4 16,5 12 0-16,5-17 4 15,4 9-12-15,0-21 0 16,4 17 0-16,1-12 0 16,-1 7 4-1,1-15 0-15,-5 24-4 0,0-17 0 16,-5 13 0-16,5-13 0 16,0 13 0-16,0-16 0 15,0-1 0-15,0-3 0 16,0 4 4-16,0-8 4 15,0 23-8-15,0-11 0 0,0 11-4 16,0-15 4-16,-4 24-4 16,-1-21 4-16,10 9-4 15,-5-8 4-15,9 3 0 16,0-11 4-16,4 11-4 16,1-15 0-16,-5 16-4 15,0-16 4-15,-5 19 0 16,0-15 0-16,1 15 0 15,-5-7 0-15,4 4 0 16,1-13 0-16,4 17 0 16,-5-12 0-16,1 7 0 15,-1-15 0-15,1 28-4 16,-1-21 4-16,1 21-4 16,-1-12 0-16,5 7 4 15,-4-15 4-15,-1 11-4 16,1-15 4-16,4 32-8 0,-5-17 4 15,0 25 8-15,1-21 0 16,4 29-8-16,-5-25 4 16,10 13-8-16,-1-25 4 15,5 21 0-15,-4-16 0 16,3 15 0-16,-3-15 4 16,-1 23 4-16,1-23 0 15,-5 23-4-15,0-15 4 16,-9 7-8-16,0-15 4 15,-14 8-4-15,1-17 0 0,-14 21 4 16,5-20 0-16,-19 11 8 16,14-15 0-16,-8 11-12 15,3-15 0-15,-8 0-52 16,4-8 4-16,-9-13-48 16,10-3 0-16,-6-16 20 15,10 0 0-15,-5-16 32 16,9 0 0-16</inkml:trace>
  <inkml:trace contextRef="#ctx0" brushRef="#br0" timeOffset="119056.8005">23588 9740 172 0,'0'-8'96'0,"22"12"-72"15,-22-4 0-15,13 15-16 16,1 1 4-16,4 36-16 16,-5-12 4-16,10 12-4 15,-6-13 4-15,1-3-68 16,-4-4 0-16,-1-8-28 15,-4-8 4-15</inkml:trace>
  <inkml:trace contextRef="#ctx0" brushRef="#br0" timeOffset="119306.8166">23333 9688 160 0,'-36'-20'92'0,"40"4"-36"0,-4 16 4 15,14-8-48-15,-5 0 0 16,13 4-4-16,-4 0 4 15,18 0-12-15,-5 0 4 16,14 0 0-16,-9 4 0 16,4 0 12-16,-4 0 0 0,4 16 0 15,-4-4 0-15,-9 20-16 16,-5-4 4-16,-9 23-4 16,1-3 4-16,-10 0-56 15,-4-8 0-15,0-12-44 16,0-5 4-16,5-42-8 15,-1 3 0-15</inkml:trace>
  <inkml:trace contextRef="#ctx0" brushRef="#br0" timeOffset="119681.846">23789 9552 220 0,'5'4'120'0,"8"4"-100"15,-13-8 4-15,9 0-24 16,0 0 4-16,4-4-4 15,-4 0 0-15,5-4-4 0,-5 1 4 16,4-9 0-16,-4 0 4 16,0-4 16-16,0 4 4 15,0 0-12-15,0 4 4 16,0 8-16-16,0 0 4 31,31 24 8-31,-13-4 0 16,13 12-12-16,-9-4 0 15,-4 11 4-15,-4-3 4 16,-10 4-4-16,-4-4 0 0,-13-12-4 16,-1-4 0-16,-4-16-4 15,0 0 0-15,-4-8 4 16,4 4 0-16,0-24-16 16,0 4 0-16,0-16-60 15,0 4 0-15,0-7-28 16,0 7 4-16,5-16 48 15,-1 8 0-15</inkml:trace>
  <inkml:trace contextRef="#ctx0" brushRef="#br0" timeOffset="119978.7385">24053 9099 252 0,'5'-4'140'0,"4"40"-96"16,-9-32 4-16,4 12-44 15,0-1 4-15,1 1-8 16,-1 0 4-16,1 0-4 15,-1-4 0-15,1-4-4 16,-1 0 0-16,-4-20 4 0,0 4 0 16,-4-16-4-16,4 4 4 15,-5-11 0-15,1 3 0 16,4-8 16-16,0 8 0 16,0 4 16-16,0 4 0 15,13 12-16-15,-4 4 4 16,14 0-12-16,-5 0 0 15,13 4-12-15,-4 0 4 16,4 8-108-16,-4 0 0 16,0-12-44-16,-5 0 0 0,1-16 100 15,-10 4 0-15</inkml:trace>
  <inkml:trace contextRef="#ctx0" brushRef="#br0" timeOffset="120119.3771">24536 8768 212 0,'-13'8'116'15,"0"-8"-256"-15,13 0 0 0,0-8 120 16,0 1 4-16</inkml:trace>
  <inkml:trace contextRef="#ctx0" brushRef="#br0" timeOffset="121431.961">23973 10448 212 0,'-14'-16'120'0,"19"28"-76"0,-5-12 4 0,4 8-28 16,1-4 4-16,12 24-16 16,-3 0 0-16,4 15-8 15,-5-7 0-15,10 4 0 16,-6-8 4-16,1 0-12 16,-4-9 4-16,-10-3-4 15,1-8 4-15,-10-32-4 16,1 1 4-16,-14-21 4 15,4 8 0-15,-8-12-4 16,4 8 4-16,-4 0 20 16,4 1 0-16,0 15-4 0,9 4 4 15,9 12-16-15,0 0 4 16,18 8-8-16,-5 0 4 16,14 0-4-16,-4 0 0 15,8 0 0-15,-4 0 0 16,-9-12 4-16,0 0 0 15,-14-20-8-15,1 4 0 16,-10-24 4-16,1 9 4 16,-1-5-8-16,1 4 4 15,4 8 4-15,0 4 4 0,13 20-8 16,1 0 0-16,12 24-4 16,-3 0 4-16,13 4-44 15,-10-4 4-15,10-4-20 16,0 0 0-16,4-12 12 15,-8 0 4-15,-1-12 32 16,-9 4 4-16,1-8 12 16,-5 0 4-16,-5-8 24 15,-4 4 0-15,-9-23 4 16,0 7 4-16,-9-20-16 16,0 16 4-16,-4 1 0 15,4 3 0-15,0 16-8 16,0 4 0-16,4 20-16 15,5 0 0-15,5 24-4 16,-1-4 0-16,10 7-8 0,-1-3 0 16,10-12-76-16,-6 0 4 15,6-12-16-15,-5-4 0 16,0-36 20-16,-5 4 0 16,-8-7 72-16,-1 7 0 15,-13 0 244 1,157 36-240-1,-305-44 60-15,153 4 4 16,4 20-28-16,0 0 4 16,9 13-32-16,-5-1 4 15,5 11-12-15,0-3 0 16,4 4-4-16,-4 0 4 0,0-8-4 16,5 0 4-16,-10-8-4 15,1 0 0-15,-5 1 4 16,0-1 0-16,-5-12 0 15,1 4 0-15,4-8-4 16,0 4 4-16,4-4 0 16,-4 4 4-16,9 12 8 15,-4 0 4-15,8 12-4 16,-4 0 4-16,4 4-20 16,1 0 0-16,-1-4 8 15,1 0 0-15,-1-4-8 16,-4 0 4-16,0-12 0 15,0 0 0-15,-5-16 0 16,1 1 4-16,-1-5-4 16,-4 4 4-16,5 4 8 0,-1 4 0 15,1 12-8 1,-1 0 0-16,14 12-8 0,-4 0 0 16,13 4-88-16,-5 0 0 15,5-12-32-15,-5 0 4 16,9-8 68-16,1 0 4 15</inkml:trace>
  <inkml:trace contextRef="#ctx0" brushRef="#br0" timeOffset="121510.0921">25100 9318 236 0,'-17'32'128'0,"17"-56"-168"0,0 24 4 0,8-24-104 16,-3 4 0-16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2-09T19:47:15.0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15836 12052 124 0,'-23'-60'72'0,"28"16"-72"0,-5 36 0 16,0-4 0-16,-5-4 0 16,-4 0 0-16,0-3 0 15,-9 3 16-15,-4-4 4 16,-5 0-12-16,-9 0 4 16,-13 0 0-16,0 0 0 0,-5 4-8 15,-4 0 0-15,-9-4 8 16,0 5 0-16,-5-1-16 15,1 0 0-15,-15 0 4 16,-8 8 4-16,-8 8-4 16,-1 0 0-16,0 4 4 15,-5 0 0-15,10-4-8 16,-5 8 0-16,0-4 8 16,0 4 4-16,9 4-12 15,4 4 4-15,1 7 4 16,8 5 0-16,1 8-4 15,4 0 0-15,0 12-8 16,4 11 4-16,9-3 0 16,5 8 4-16,0-1 4 15,9 5 4-15,0 4-8 16,-5 7 0-16,9 21 0 0,0 3 0 16,5 9 0-16,0-5 4 15,-1 5-8-15,6-1 4 16,3 0 8-16,5 13 0 15,1-1 4-15,-6-3 0 16,14 3-12-16,0 0 0 16,5 5 4-16,-5 7 0 15,9 0-12-15,0-7 0 16,9-13 12-16,9 0 0 16,5-11-4-16,8-5 4 15,9-3 4-15,5-1 4 16,18-3-12-16,4-9 0 0,5-7 4 15,4-4 0-15,4-13-4 16,10-7 4-16,0-8 8 16,13-8 0-16,13-8-16 15,9-12 4-15,1-9 4 16,8-7 4-16,5-3-8 16,4-1 4-16,5 0-4 15,-9-8 0-15,-5-8 4 16,5-16 0-16,-9 0-4 15,-1-4 4-15,6-7-4 16,-5-9 4-16,-9-8-4 16,-1 0 4-16,-8-11-4 15,-13-5 4-15,-10-7-4 16,-12-5 0-16,-10-7 0 0,-9-1 4 31,-4-75 0-31,-14 8 0 16,-9 4-4-16,-8 8 4 15,-14 3-4-15,-9-7 0 16,-9 0 4-16,-4 4 0 16,-10 11-8-16,1 5 4 15,-9-16 8-15,-1 8 4 16,1-8 0-16,0 7 0 16,-14 13-4-16,0 0 0 15,-13 7-36-15,-18 1 4 16,-22 16-48-16,-32 11 0 0,-27 28-76 15,-13 9 0-15</inkml:trace>
  <inkml:trace contextRef="#ctx0" brushRef="#br0" timeOffset="66129.0319">23328 3273 148 0,'-13'0'84'0,"4"-8"-32"0,9 8 0 0,0-8-32 16,0 4 4-16,4-4 0 15,-4 0 0-15,14 0-16 16,-5 4 4-16,4 4 0 15,0 0 4-15,5 8-16 16,-4 0 0-16,8 4 4 0,-4 0 0 16,13 0-8-16,-4 0 0 15,13-1 4-15,-8 1 4 16,13 4-4-16,-5-4 0 16,-4 16 4-16,-5-4 4 15,-4 12-8-15,-5-4 0 16,-8 15 0-16,-1-7 0 15,-8 16 4-15,-1-12 0 16,-4 15-8-16,0-11 4 16,0 20-4-16,0-16 4 15,9 23 12-15,-5-15 4 16,1 27-12-16,-1-15 4 0,1 16-8 16,-1-21 4-16,1 21-4 15,-1-13 0-15,1 9 0 16,-1-12 4-16,5 15-8 15,-4-15 4-15,-1 11 0 16,-4-11 4-16,0 0-4 16,0-13 0-16,-4 13 0 15,-1-8 4-15,1 7-8 16,-1-15 4-16,1 8 4 16,-1-13 4-16,5 1-12 15,0-8 0-15,0 8 8 16,0-5 0-16,-4 1-4 15,-1-8 4-15,-8 4 4 16,-1-8 0-16,-17 7-4 16,4-11 0-16,-17 0 16 0,8-8 0 15,-27 0-16-15,14-4 0 16,0-4-8-16,4-1 0 16,9-7-84-16,5-4 0 15,8 0-68-15,5 0 4 16,18-8 100-16,0 0 0 15</inkml:trace>
  <inkml:trace contextRef="#ctx0" brushRef="#br0" timeOffset="68847.9721">24255 3969 208 0,'-50'-16'112'0,"1"12"-80"0,40 4 0 0,-13 0-16 16,4 0 4 0,-5 8-12-16,6-4 0 0,-1 8 4 15,4-4 4-15,1 4-4 16,4 0 4-16,4 8-8 16,1-8 4-16,8 4-8 15,1-4 4-15,17 3-12 16,-4-3 4-16,27 4 4 15,-5 0 0-15,14 4 0 16,-9-4 0-16,-5 8-4 16,-4-4 4-16,-5 8 0 15,-9 0 0-15,-17 7-4 16,-5-7 4-16,-14 4-4 16,1-4 4-16,-27-4-4 0,13-4 0 15,-4-8-8-15,8-4 4 16,5-16 4-16,0 0 0 15,5-16 0-15,4 4 0 16,0-20 20-16,0 4 4 16,5 0-20-16,-1 1 0 15,10-5-36-15,-1 8 4 16,1-4-60-16,-1 4 4 16,1 1-48-16,-5 3 0 15,8 16 88-15,1-4 0 16</inkml:trace>
  <inkml:trace contextRef="#ctx0" brushRef="#br0" timeOffset="69676.1544">24469 3730 220 0,'0'-4'120'0,"18"20"-76"0,-18-16 4 15,9 12-32-15,-4-4 4 16,4 20-16-16,0-8 0 15,4 16-4-15,-4-8 4 0,0 7-4 16,0-3 4-16,-5-4-4 16,1-4 4-16,-5-12-4 15,0-4 0-15,-5-16 0 16,1 0 0-16,-10-24 0 16,1 4 4-16,-5-20-4 15,5 9 0-15,-5-13 20 16,0 4 4-16,4 8-16 15,1 5 4-15,9 11 8 16,-1 4 4-16,14 12-20 16,-4 4 4-16,12 16-8 15,-3 0 0-15,4 0 0 16,-5 0 4-16,5 0 0 16,0-1 0-16,-5-7-4 15,1 0 4-15,-5-8-8 0,0 0 4 16,-5-23 0-16,1 3 0 15,-10-24-4-15,5 4 4 16,-4-12-4-16,-1 9 4 16,5 3-8-16,0 8 4 15,5 16 16-15,-1 0 0 16,5 20 0-16,0 0 0 16,5 28-8-16,-1-4 4 15,5 12-12-15,4-4 4 16,1 4-12-16,-5-5 0 15,-1 1-64-15,-3 0 0 0,-1-20-36 16,-4-4 4-16,0-20 16 16,0 4 4-16,-9-20 48 15,0 8 0-15</inkml:trace>
  <inkml:trace contextRef="#ctx0" brushRef="#br0" timeOffset="69848.0471">24738 3034 228 0,'9'4'124'0,"9"28"-120"0,-18-28 4 0,9 23-8 16,0-7 0-16,9 12 4 15,-5-4 0-15,9 4-24 16,-4-8 0-16,0 8-76 16,-4-8 0-16,8-13 28 15,-4 1 4-15</inkml:trace>
  <inkml:trace contextRef="#ctx0" brushRef="#br0" timeOffset="70269.947">24778 3022 244 0,'-18'-24'132'0,"23"16"-64"0,-5 8 0 16,4-8-56-16,1 4 4 16,13-16-16-16,-5 4 0 15,18-4 0-15,-8 4 0 16,4 5 4-16,-5 3 0 15,-4 12 0-15,-5 0 0 16,-8 7 4-16,-1 1 4 0,-4 4-20 16,0-4 0-1,5 4 16-15,-1-4 0 16,5 4 0-16,0-4 0 0,0 4-8 16,0-4 4-16,4-4-4 15,5 0 0-15,5-8 0 16,-5 0 0-16,8 0 4 15,-3 0 0-15,-5 4-4 16,0 0 4-16,-9 12-4 16,0-4 4-16,-5 15 16 15,-4-7 4-15,-9 12-12 16,5-4 4-16,-10 0-16 16,1-4 4-16,-1-4-16 15,1-4 4-15,-5-4-116 16,0-5 4-16,18-3-32 0,0 0 4 15,14-12 116-15,-6 1 4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2-09T19:50:21.4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20763 15279 72 0,'-13'-8'40'0,"4"28"-8"16,5-16 0-16,-1-8-16 0,1 4 0 15,-1-4 12-15,1 4 0 16,-1-4-8-16,1 0 0 16,-1 0-16-16,1-4 4 15,4 8-8 1,4 0 4-16,5 0-8 0,5 0 4 16,4 4 4-16,4-4 0 15,14 4 4-15,8-4 4 16,15 0 0-16,8 0 4 15,9-4-12-15,9-8 0 0,13 4-8 16,10-4 4-16,8 0 0 16,9 0 4-16,1 1-4 15,4-5 0-15,17 8 4 16,-3-4 0-16,-1 4 8 16,-9 0 0-16,-4 0-12 15,4 0 0-15,-9 4 0 16,1 0 4-16,-5 0-32 15,-14-4 4-15,-9 0 8 16,1 0 0-16,-10-4 8 16,-8 4 0-1,0-4-120 1,-10 12 4-16,-17-4 96 16,-23-4 4-16</inkml:trace>
  <inkml:trace contextRef="#ctx0" brushRef="#br0" timeOffset="1125.0779">20566 13763 112 0,'-26'-24'64'0,"-1"-4"-48"15,18 24 4-15,0-4 12 16,0 0 4-16,0 0-24 16,4 0 0-16,1 0 0 15,4 4 4-15,0-4 0 16,4 4 4-16,5 1-16 0,5-1 4 15,4 0 0-15,13 0 0 16,5 0 0-16,4 0 4 16,9 0-8-16,19 0 0 15,3 0 0-15,14 0 4 16,0 0 4-16,9-4 4 16,5 4-8-16,4 0 4 15,9 4-4-15,-1 0 0 16,10-4-8-16,-4-4 4 15,-1 4 4-15,5 0 4 16,-5 0-12-16,-4 4 4 16,0-4-4-16,-13 4 4 0,-6 0-8 15,1 0 4-15,-8 0 4 16,-6 0 0-16,-4 0-8 16,0 4 4-16,0 0-4 15,0 0 4-15,-4 0 4 16,0-4 4-16,-5 0-12 15,0 0 4-15,-9 0 0 16,0 0 0-16,-8 0-56 16,-6 0 4-16,-8 4-76 15,-5 4 4-15,1 4 48 16,-19 8 0-16,-8 0 64 16,-5-5 4-16</inkml:trace>
  <inkml:trace contextRef="#ctx0" brushRef="#br0" timeOffset="1984.5135">20558 15446 124 0,'-5'0'68'0,"10"0"-40"0,-1 0 4 15,0 0-16-15,5 0 4 16,5-4-12-16,4 4 0 16,9-8-4-16,8 4 0 15,6-4 12-15,12 0 0 0,6 1-4 16,12-1 0-16,5 0-8 16,5 0 0-16,8-4-4 15,14 0 4-15,5 0-4 16,8 0 4-16,9-4-4 15,-8 4 4-15,-1-8-4 16,5 4 4-16,0 12-8 16,4-4 4-16,1 8 0 15,-10 0 4-15,-9-8 8 16,5 0 4-16,-9 4-12 16,-4 0 0-16,8 0 0 15,-13 0 0-15,-4 0-4 16,-5 0 0-16,0 0 0 15,-14-3 0-15,1 3-4 16,-14 4 4-16,-4 0-60 16,-5 0 4-16,0 0-56 0,-9 11 0 15,-8 1 68-15,-23-4 4 16</inkml:trace>
  <inkml:trace contextRef="#ctx0" brushRef="#br0" timeOffset="3187.7275">20347 15434 152 0,'-40'-4'84'0,"31"8"-72"0,9-4 4 0,0 0 20 16,4 0 4-16,5 0-24 15,14 0 4-15,8 4 0 16,9-4 0-16,5 0-4 16,13-4 0-16,14 0-12 15,13 0 0 1,85 0 8-1,9 0 4-15,5 8-12 16,4-4 0-16,-5 0-4 16,-4 0 0-16,5 4 4 0,-5-4 0 15,0-8-8-15,-9-3 0 16,0-1 8-16,-5 0 4 16,-3 4-12-16,-10-8 4 15,-14 0 8-15,1 0 4 16,-18 8-16-16,-9-8 0 15,-9 4-88-15,-18 8 4 16,0 8-40-16,-22 4 0 16</inkml:trace>
  <inkml:trace contextRef="#ctx0" brushRef="#br0" timeOffset="4375.3053">19497 15251 180 0,'22'-39'100'0,"1"7"-84"0,-19 24 4 0,0-4-8 15,1 0 4-15,-1 0-4 16,-4 0 0-16,-4-4 16 16,-5 4 4-16,-13 4-20 15,-1 0 0-15,-8 4-8 16,4 8 0-16,0 4-8 16,0 4 4-16,1 24 8 15,8 4 4-15,4-1-4 16,5 9 0-16,5 0 0 15,8 0 0-15,5-8 0 16,9-5 4-16,9-3-8 16,4-8 4-16,5-8-8 15,4-8 4-15,-4-4 0 16,-5-8 0-16,-4-12-8 0,-4-4 4 16,-5-4 0-16,-5-4 0 15,-4 1-4-15,-5 7 4 16,-4 4 24-16,0 0 4 15,0 8 0-15,0 12 0 16,5 4-16-16,4 8 0 16,9 0-8-16,4 8 0 15,5-1-48-15,4 1 0 16,5 4-180-16,13 8 0 16</inkml:trace>
  <inkml:trace contextRef="#ctx0" brushRef="#br0" timeOffset="5359.7496">20423 14543 116 0,'-36'-16'64'0,"28"4"-56"0,8 12 4 15,0 0 12-15,0-8 4 0,8 8 0 16,10 0 0-16,14 0 0 16,8 0 0-16,23-4 4 15,17-8 0-15,28 0-12 16,26-4 4-16,23 0 4 16,26 0 0-16,23-3-20 15,9 3 0-15,9 4-4 16,-1 4 4-16,-12-4-8 15,-19 0 4-15,-8 0-40 16,-32 4 0-16,-22 0-32 16,-18 0 0-16,-23 0-52 15,-17 4 0-15,-23 4 64 16,-13-4 4-16</inkml:trace>
  <inkml:trace contextRef="#ctx0" brushRef="#br0" timeOffset="5937.9155">21180 13560 132 0,'-18'-16'76'0,"-5"12"-36"16,23 4 4-16,-4 0-24 15,-1 4 4-15,5 12 0 16,0 12 4-16,0 16 0 0,5 7 0 15,-5 17-24-15,4 12 0 16,1 11 12-16,-1 25 0 16,1-1 8-16,-1 0 0 15,1-3-4-15,-1 3 0 16,1-7-20-16,-1-5 4 16,1-3-4-16,-1-1 4 15,1-15-40-15,-1-9 0 16,1-7-28-16,-1-16 4 15,1-9-28-15,3-11 0 16,6-8-16-16,-5-8 4 0</inkml:trace>
  <inkml:trace contextRef="#ctx0" brushRef="#br0" timeOffset="6328.5671">21887 13659 184 0,'9'-31'104'0,"9"7"-80"15,-18 24 0-15,0 4-4 0,4 12 0 16,5 11 20-16,-4 5 4 15,4 12-16-15,0 12 4 16,-1 15-16-16,6 13 0 16,-1 23 8-16,1 5 4 15,-5 3-20-15,0-3 4 16,0 7 0-16,0-7 0 16,-1 7-8-16,1-8 4 15,0-3-12-15,0-13 4 16,-4-11-72-16,-5-16 0 15,0-9-60-15,0-15 4 0,4-8 40 16,-4-12 0-16,0-24 56 16,0-12 0-16</inkml:trace>
  <inkml:trace contextRef="#ctx0" brushRef="#br0" timeOffset="6719.2194">22809 13421 208 0,'9'-4'116'0,"18"12"-60"0,-23-4 4 16,5 8-32-16,9 11 4 16,0 21-16-16,0 12 0 15,4 12 20-15,1 7 0 16,-10 21-12-16,0 7 4 16,-4 25-12-16,-4-5 4 15,-1 8-16-15,5 1 0 16,-4 3 0-16,-1 12 4 15,-4-12-56-15,0-7 0 0,0-17-64 16,0 1 0-16,0-17-12 16,5-3 4-16,-5-21 48 15,-5-11 4-15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2-09T19:53:40.80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T" name="resolution" value="1" units="1/dev"/>
        </inkml:channelProperties>
      </inkml:inkSource>
      <inkml:timestamp xml:id="ts1" timeString="2018-02-09T19:53:52.446"/>
    </inkml:context>
  </inkml:definitions>
  <inkml:trace contextRef="#ctx0" brushRef="#br0">6920 6982 156 0,'0'0'84'0,"-9"-4"-40"0,9 4 4 16,0 0-24-16,0 0 0 16,9-4 4-16,-5 0 0 15,19 0-12-15,-5 4 4 16,13-4-12-16,0 0 0 16,23 0-4-16,-9 0 0 15,40-4-4-15,-14 4 4 16,46 0 4-16,-23 0 4 15,53-4-12-15,-26 4 0 0,58 0 8 16,-31 0 0-16,53-4-4 16,-39 0 4-1,35 4 8-15,-36 0 4 0,22 4-36 16,-31 0 0-16,14 0 16 16,-36 0 0-16,13 0 12 15,-36 0 4-15,14 0-16 16,-27 0 0-16,9-4 4 15,-22 0 0-15,13-4-8 16,-23 0 4-16,1 0 4 16,-14 0 0-16,-9 0-4 15,-4 0 4-15,0 4-4 16,-9 0 4-16,4 0 0 16,-4 0 0-16,-5 0-4 15,-4 1 0-15,0-5-16 16,-5 4 4-16,-4-4-84 0,0 4 4 15,-5 8-52-15,-4-4 0 16</inkml:trace>
  <inkml:trace contextRef="#ctx0" brushRef="#br0" timeOffset="10361.0595">7323 7774 128 0,'-18'0'72'0,"9"-4"-32"0,9 4 0 0,0 0-24 16,0 0 4-16,4-4-4 16,1 0 0-16,17 0-4 15,-4 0 4-15,40 0 4 16,-13 0 4-16,36 0-20 16,-19 0 4-16,55 0-4 15,-19 0 0-15,59 0 4 16,-27 0 0-16,57-4 4 15,-34 4 0-15,53 0-12 16,-41 0 0-16,46 4 0 16,-41 0 4-16,27-4-4 0,-36 0 0 15,13 0 0-15,-35 0 4 16,4 0-8-16,-31 0 4 16,4 0-28-16,-26 0 0 15,-5 4-52-15,-13 0 0 16,-1 12-52-16,-13-4 4 15</inkml:trace>
  <inkml:trace contextRef="#ctx1" brushRef="#br0">18418 14798 0,'0'0'0,"-80"-12"16,71 8-1</inkml:trace>
  <inkml:trace contextRef="#ctx0" brushRef="#br0" timeOffset="12189.3077">11436 7495 196 0,'4'12'108'0,"5"12"-80"0,-9-24 4 15,5 12-24-15,-1-4 0 16,5 12-4-16,0-4 4 15,0-1 4-15,0-3 0 16,-4 0-8-16,-1-4 4 16,-4-12-4-16,0 0 0 15,9-12-4-15,4 0 4 16,1-19-8-16,-5 7 4 16,13-12-4-16,-4 4 4 15,4 4-8-15,-4 8 0 16,9 9 8-16,-4-1 0 15,3 8 0-15,-3 0 0 16,8 12 0-16,-4 0 0 0,0 0 0 16,-5 0 0-16,5-4 4 15,0 0 0-15,-5 0-8 16,-4 0 0-16,-4 0 4 16,-1 0 4-16,-8 0-4 15,-1 0 4-15,-4 0-4 16,0 0 0-1,-13 24 28 1,-1-5 4-16,1 9-32 16,-1-4 0-16,14 16-76 15,0-12 0-15,23-4-44 16,-5-4 0-16,26-12 80 0,-3-4 0 16</inkml:trace>
  <inkml:trace contextRef="#ctx0" brushRef="#br0" timeOffset="12470.5792">12398 7483 212 0,'-18'-8'120'0,"-26"4"-72"0,35 0 4 16,-9 8-40-16,0 0 4 15,-9 4-16-15,5 4 0 16,-1 0-4-16,-4 0 4 16,18 0 0-16,0 0 4 15,14-8-8-15,-1 0 4 0,28-8-4 16,-10 0 4-16,9-4 0 15,-8 0 4-15,-1-4 0 16,-4 0 4-16,-5 4 0 16,-4-4 0-16,-9 12-4 15,0 0 0-15,0 12-4 16,0-8 0-16,9 8-68 16,-4-4 0-16,17-4-16 15,-4 0 0-15,22-4-4 16,-8 0 0-16</inkml:trace>
  <inkml:trace contextRef="#ctx0" brushRef="#br0" timeOffset="12751.8506">12703 7455 192 0,'-5'-12'108'0,"1"-4"-72"15,4 16 4-15,-5-4-12 16,1 0 4-16,-5 8-24 0,0 0 4 16,-5 8-12-1,5 0 0-15,0 12 0 0,0 0 4 16,9 0-8-1,0-4 4-15,14-4 0 0,-1-4 4 16,10-8 0-16,-5 0 0 16,0-12 0-16,-5 0 4 15,-4-12 8-15,0 4 0 16,-5-32-8-16,1 8 4 16,-10-19-12-16,5 11 4 15,-9-16-8-15,0 8 4 16,0 13-44-16,5 7 0 0,0 8-80 15,4 8 0-15,8 20 32 16,1 0 0-16</inkml:trace>
  <inkml:trace contextRef="#ctx0" brushRef="#br0" timeOffset="13079.996">13173 7272 220 0,'-41'-12'120'0,"5"-20"-80"15,27 24 0-15,-4 0-28 16,0 0 4-16,-5 5-8 16,4-1 4-16,-8 8 4 15,4-1 0-15,0 5-12 16,5 0 4-16,13 8-4 16,0-4 4-16,18 12-4 0,-5-8 0 15,18 8-8-15,-4-4 4 16,5 8 0-1,-6-8 0-15,-8 7 4 0,0-3 4 16,-22 4-4-16,-1-4 0 16,-13 0-4-16,0-8 0 15,-4-4-96-15,4 0 4 16,5-12-48-16,4 0 4 16,31-16 100-16,-4 0 0 15</inkml:trace>
  <inkml:trace contextRef="#ctx0" brushRef="#br0" timeOffset="13267.5098">13710 7224 236 0,'-14'0'132'0,"19"4"-56"0,-5-4 4 0,-5 4-40 16,5 0 0-16,0 24-40 15,0-8 4-15,0 8-40 16,0-4 0-16,9 4-44 15,-4-4 4-15,4-5-40 16,0-3 0-16,4-8 44 16,-4 0 4-16</inkml:trace>
  <inkml:trace contextRef="#ctx0" brushRef="#br0" timeOffset="13408.1465">13763 6954 268 0,'0'-4'148'0,"14"0"-152"16,-14 4 4-16,4 4-92 0,1-4 4 16,13 8-24-16,-1 0 0 15</inkml:trace>
  <inkml:trace contextRef="#ctx0" brushRef="#br0" timeOffset="13705.0378">14045 7228 296 0,'-9'16'160'0,"5"4"-120"0,4-20 0 16,0 0-36-16,0 0 4 0,0 0-8 16,0 0 0-16,0-4 0 15,0-4 0-15,-5-4 4 16,5 4 0-16,0-8-8 16,0 1 4-16,9-9 8 15,0 4 4-15,14-4-12 16,-5 4 0-16,8 4-12 15,-3 0 0-15,-1 16 12 16,-4 0 0-16,-9 16-20 16,0 0 0-16,0 12-44 15,0-4 0-15,4 8-16 16,1-5 0-16,4-11-4 16,-5-4 0-16,18-12 60 15,-8 0 4-15</inkml:trace>
  <inkml:trace contextRef="#ctx0" brushRef="#br0" timeOffset="14611.3535">14426 7125 140 0,'0'-24'80'0,"4"20"-32"0,-4 4 4 16,0 8 0-16,0 0 4 15,0 16-8-15,0-4 0 16,0 39-16-16,0-7 4 16,9 12-36-16,-4-12 4 15,4 3-4-15,-5-11 0 16,1 0-36-16,-1-8 4 15,-4-16-4-15,0-5 4 0,-4-15 16 16,-1 0 0-16,-4-31 8 16,0 7 0-16,5-44 0 15,4 16 0-15,4-19 36 16,1 11 4 0,4-4-4-16,-5 13 4 0,5 7-12 15,0 8 4-15,4 4-16 16,1 4 4-16,4 0-12 15,-5 9 4-15,1 7-8 16,-1 4 4-16,-9 12 0 16,1 0 4-16,-18 16-4 15,-1-5 0-15,-4 9-16 16,5-8 0-16,-1 0-24 16,1-4 0-16,8-4 8 15,5 0 4-15,14-12 4 16,-5 0 0-16,13-8 24 0,1 0 4 15,12-8-4-15,-3 4 0 16,-1-4 44-16,-9 9 0 16,-4 3-20-16,0 0 4 15,-9 8-28-15,0 0 4 16,0 8 0-16,-4 0 0 16,8 7-4-16,-4 1 0 15,4 0-4-15,-4-4 4 16,5-4 4-16,-1 0 0 15,5-8 0-15,-5 0 0 16,1-12-4-16,-1 0 0 0,5-8-4 16,-4 0 0-16,8-7 4 15,-4 3 0-15,4-8 0 16,-4 8 0-16,5 12 24 16,-10 0 0-16,-8 12-4 15,-1 0 0-15,5 16-8 16,-5-4 4-16,5 12-12 15,0-4 0-15,9 4-4 16,-4-4 4-16,4-1-68 16,-5 1 0-16,5-16-4 15,0 0 0-15,0-16 16 16,-5 0 4-16,1-11 28 16,-5 3 0-16,-1-28 16 15,1 8 0-15,-4-36 36 16,-1 13 4-16,1-1-12 15,-1 12 0-15,-4 13 20 0,0 3 0 16,5 24-24-16,-1 4 4 16,14 44-12-16,0-12 0 15,18 31-12-15,-5-7 4 16,5 20-48-16,-5-9 0 16,-4 9-28-16,-4-12 0 15,-10-8-24-15,0-5 4 16,-4-15 44-16,0-4 4 15</inkml:trace>
  <inkml:trace contextRef="#ctx0" brushRef="#br0" timeOffset="14720.7387">15160 6922 296 0,'-14'-16'160'0,"64"0"-64"0,-46 12 0 0,27-12-68 16,-4 4 0-16,36-8-96 15,-5 4 0-15,18-3-168 16,-13-1 4-16</inkml:trace>
  <inkml:trace contextRef="#ctx0" brushRef="#br0" timeOffset="45481.1069">9896 9222 124 0,'-4'-20'72'0,"8"32"-72"0,-4-12 4 0,0 0 28 16,-9 0 0-16,-4-4-24 15,-10 0 4-15,-3 8 4 16,-19-4 4-16,-4 4-16 16,-5 0 0-16,-4-4-4 15,-14-4 4-15,-8 0 0 16,-14 4 4-16,-5 0-4 15,1 4 0-15,-1-4 4 16,10 0 0-16,4 0-12 0,13 0 4 16,14 0-4-16,13 0 0 15,14 0 8-15,17 4 4 16,14 0-8-16,9 0 0 16,14 0 8-16,17 0 0 15,9 0 8-15,23-4 4 16,8 0-16-16,10 0 0 15,13 0 0-15,-5 0 0 16,-4-8-4-16,-9 4 0 16,0-4 0-16,-13 0 4 15,-9 4 4-15,-5 0 0 16,-22 0-12-16,-14 0 0 0,-9 0-20 16,-8 4 0-16,-10 4-44 15,1 0 0-15,4 8-60 16,-5 8 0-16</inkml:trace>
  <inkml:trace contextRef="#ctx0" brushRef="#br0" timeOffset="46387.429">13450 9310 156 0,'-54'-8'84'0,"10"4"-64"0,39 0 0 15,5 4 4-15,0 0 0 16,5-4-24-16,8 4 4 15,18 0 4-15,14-4 0 16,13 4 8-16,27-4 4 16,18 4-20-16,9 0 0 15,9 0 4-15,9-4 4 16,4 0 0-16,0 0 0 16,-13-4-8-16,-9 0 4 0,-9 0-4 15,-13 4 0-15,-19 0 4 16,-13 0 0-16,-26 4-4 15,-19 0 0-15,-13 4 0 16,-22-4 4-16,-23 4-4 16,-18 0 0-16,-22 0 4 15,-22 4 0-15,-19 0 4 16,-12-4 4-16,-19 4-8 16,5 0 4-16,4-4-4 15,18 0 4-15,19 0-12 16,25 0 4-16,37-4-20 15,31 0 4-15,36 0-56 16,36 0 0-16,58 16-48 16,-23-4 0-16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2-09T19:55:01.49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3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T" name="resolution" value="1" units="1/dev"/>
        </inkml:channelProperties>
      </inkml:inkSource>
      <inkml:timestamp xml:id="ts1" timeString="2018-02-09T19:55:48.620"/>
    </inkml:context>
  </inkml:definitions>
  <inkml:trace contextRef="#ctx0" brushRef="#br0">16185 9055 184 0,'-14'-4'100'0,"41"-4"-60"0,-27 4 0 0,27-4-16 16,-5 4 4-16,32-8-12 15,-9 4 4-15,35-12 0 16,-17 4 0-16,49 1-12 15,-23 3 0-15,41 0-8 16,-31 4 4-16,17 0 0 16,-17 0 0-16,-10 0 4 15,-17 4 0-15,-14 0-16 16,-4 0 0-16,-23 4-96 16,-4 0 4-16,-5 12-20 15,-4-4 0-15</inkml:trace>
  <inkml:trace contextRef="#ctx0" brushRef="#br0" timeOffset="45141.0226">12644 6699 144 0,'-44'-4'80'0,"39"-4"-56"15,10 8 4-15,8-4 0 16,9-4 0-16,14 0-8 0,-4 0 0 15,62 4 12-15,35-4 4 16,15-4-16-16,-28 4 4 16,126-11-12-16,-54 3 0 15,143 0-8-15,-85 4 4 16,139-8 0-16,-103 8 4 16,98 4-12-16,-98 0 4 15,54 0 0-15,-81 4 0 16,14-8 8-16,-68 4 0 15,0-8-12-15,-44 4 0 0,0-4 0 16,-36 4 0-16,-14 1-20 16,-17-1 0-16,-14 4-16 15,-14 4 0-15,-8-4-56 16,-9 4 0-16,-9 0-28 16,-10 0 0-16,-8 4 104 15,5 0 0-15</inkml:trace>
  <inkml:trace contextRef="#ctx0" brushRef="#br0" timeOffset="45391.0356">17532 6289 200 0,'-54'-16'108'0,"72"4"-72"15,-18 8 4-15,18 0-20 0,-5 0 4 16,23 4-24-16,-4 0 4 15,26 4 0-15,-9 0 0 16,9 8 8-16,-18 0 0 16,5 8 12-16,-9-4 0 15,-14 16 8-15,-4-8 0 16,-22 12-20-16,-1-5 0 16,-17 5-44-16,0-4 0 15,-5 4-164-15,4-4 0 16</inkml:trace>
  <inkml:trace contextRef="#ctx1" brushRef="#br0">18548 15418 0</inkml:trace>
  <inkml:trace contextRef="#ctx0" brushRef="#br0" timeOffset="48391.9021">18575 6158 176 0,'4'0'96'0,"1"24"-80"0,-5-24 4 16,0 16-12-16,0-4 4 15,0 15 0-15,0-7 0 16,4 8-8-16,1-4 0 15,4 0 0-15,0-4 0 16,0-12-4-16,-5 0 4 16,0-16-4-16,1 0 0 15,8-20 0-15,-4 8 0 0,9-12 0 16,-4 8 4-16,-1 0 0 16,1 5 0-16,-1 3 12 15,0 4 0-15,1 8-12 16,-5 0 4-16,0 12-4 15,0 0 0-15,4 4-4 16,-4 0 0-16,0 0 0 16,0-1 4-16,4-3-4 15,-4 0 4-15,9-12-4 16,-4 0 4-16,4-8-4 16,-5 1 4-16,5-9-4 15,-5 0 0-15,5-4-4 16,-4 4 4-16,-1 0 8 15,-4 0 4-15,4 16-8 16,1 0 0-16,-5 12 0 16,0 4 0-16,4 4-8 0,-4 0 0 15,5 4-72-15,-5-4 4 16,13 0-32-16,-4-4 4 16,13-4 40-16,-8 0 4 15</inkml:trace>
  <inkml:trace contextRef="#ctx0" brushRef="#br0" timeOffset="48688.7966">19416 6070 192 0,'14'-40'104'0,"-41"13"-64"0,22 23 0 15,-8 0-20-15,4 0 4 16,-13 12-16-16,4 0 4 16,-5 12-12-16,5-5 0 15,5 9 0-15,4-4 0 0,13 0 0 16,1-4 0-16,8-8 4 15,1 0 0-15,4-8-4 16,-5 0 4-16,5-4-4 16,-5 0 0-16,-4-4 4 15,0 0 0-15,0 0 8 16,0 4 4-16,-4 4-12 16,-1 0 4-16,1 4-8 15,-1 0 4-15,1 8-44 16,-1-4 0-16,5 0-56 15,0 0 4-15,4 0-24 16,5-4 4-16</inkml:trace>
  <inkml:trace contextRef="#ctx0" brushRef="#br0" timeOffset="49001.3198">19640 6003 236 0,'18'0'132'0,"-14"8"-84"0,-4-8 0 16,0 12-40-16,0-1 0 15,0 5-4-15,0 0 0 16,5 0-4-16,-5 4 4 16,9-4 0-16,0-4 0 15,0-8-8-15,0 0 0 16,4-8 4-16,-4 0 4 0,4-12-4 16,1 4 4-16,8-16 4 15,-4 8 4-15,5-4 0 16,-1 5 0-16,-4 7-4 15,0 4 0-15,-9 12 0 16,0 0 0-16,0 12-40 16,0-4 0-16,4-1-104 15,0 1 0-15,14 4 40 16,-4-4 0-16,30-20 72 16,-8 0 4-16</inkml:trace>
  <inkml:trace contextRef="#ctx0" brushRef="#br0" timeOffset="49720.1186">21139 5760 296 0,'-4'-32'160'0,"-41"12"-136"0,36 16 4 16,-13 0-20-16,4 0 4 15,-9 4 4-15,5 0 0 16,-5 20-4-16,4-4 0 16,10 8-8-16,4-4 4 15,18 16 4-15,-4-9 0 0,26 25-8 16,-4-12 0-16,8 16-8 15,-8-9 4-15,5 13 4 16,-5-8 0-16,-10 0 4 16,-3-9 0-16,-14-3-4 15,0-8 4-15,-18-12-20 16,5-8 4-16,-10-24-20 16,5 0 4-16,5-16 0 15,-1 4 0-15,14-20 20 16,0 9 0-16,9-9 0 15,-4 8 0-15,13-8 4 16,0 12 4-16,13-7 8 16,-4 7 4-16,9 8-16 15,-5 4 4-15,5-12-8 16,-9 4 4-16,4 4 4 0,-4 5 0 16,0-1 4-16,-5 0 0 15,0 0-8-15,-4 0 4 16,0-8-4-16,0 4 0 15,-4-4-4-15,-6 1 4 16,-3 3 4-16,-1 4 4 16,-4 8-4-16,0 0 4 15,-9 16-12-15,1 0 4 16,-6 12 0-16,5 0 4 16,0 8 8-16,5-1 0 0,8 1-8 15,1-4 0-15,8-4 0 16,-4 0 0-16,13-20-68 15,-4 0 4-15,0-4-48 16,0 0 0-16,5-8 4 16,-10 0 4-16,0-8 52 15,1 1 0-15</inkml:trace>
  <inkml:trace contextRef="#ctx0" brushRef="#br0" timeOffset="49938.8831">21820 5155 228 0,'4'-4'124'16,"1"8"-80"-16,-5-4 0 0,4 4-32 16,1 0 0-16,4 20 4 15,-5-8 0-15,5 16-12 16,0-9 0-16,9 25 0 0,-5-8 4 16,10 12-36-16,-10-5 4 15,5-3-76-15,-5-8 0 16,-4-4-20-16,0-4 0 15,-4-16 108-15,-1 0 4 16</inkml:trace>
  <inkml:trace contextRef="#ctx0" brushRef="#br0" timeOffset="50329.5361">21735 5505 240 0,'-18'0'132'0,"40"-8"-68"0,-22 4 0 15,18-4-56-15,0 4 0 16,13-4-20-16,-4 0 0 0,18 0-72 15,-5 0 4-15,14-3 12 16,-9 3 4-16,8-4 44 16,-8 4 0-16,0-8 52 15,-9 8 0-15,-5-4 24 16,0 4 4-16,-8-4-8 16,-5 4 0-16,-9 0-8 15,0 0 0-15,-9 4-4 16,0 0 0-16,-5 4-36 15,1 0 4-15,-1 8-12 16,1-4 4-16,-1 8-4 16,1-4 4-16,4 8 4 15,0-4 0-15,9 12-8 16,0-8 4-16,4 7 0 0,-4-3 4 16,0 4-4-16,0-4 0 15,-14 4 4-15,1-4 0 16,-14 0 0-16,0 0 0 15,-4-8-100-15,4-4 0 16,-5-8-64-16,10 0 4 16,-5-8 92-16,5 0 4 15</inkml:trace>
  <inkml:trace contextRef="#ctx0" brushRef="#br0" timeOffset="51704.6313">23051 4904 188 0,'-27'-12'104'0,"13"16"-68"0,14-4 4 0,-13 4-16 16,-1 0 4-16,-3 24-12 15,-1 0 0-15,-5 20 4 16,10-8 4-16,8 27-8 16,1-7 4-16,8 15-16 15,1-11 4-15,17 0-8 16,1-8 4-16,12-17-108 15,-3-7 4-15,12-16-36 16,-8 0 0-16,5-20 104 16,-6 0 4-16</inkml:trace>
  <inkml:trace contextRef="#ctx0" brushRef="#br0" timeOffset="52189.0395">23319 5048 252 0,'-18'-16'136'0,"23"32"-80"0,-5-16 4 15,4-4-44-15,1 0 0 16,17-8 4-16,-4 0 0 16,9 8-12-16,-5 0 4 15,9 4-8-15,-4 0 0 16,-4 4 0-16,-1 0 4 0,-9 8-8 15,-4-4 4-15,-13 8-8 16,-1-5 4-16,-8 13 0 16,4-4 0-16,-4 4 0 15,4-4 4-15,-5 4-8 16,5-4 0-16,9-4 8 16,0-4 0-16,9 0-4 15,0-4 0-15,9-1-4 16,-4 1 0-16,8 0-4 15,-4-4 0-15,4 4 4 16,-4-4 4-16,-9 8 0 16,0-4 0-16,-18 8 0 15,0-4 0-15,-13 4 4 16,4-4 0-16,-13 0 0 16,4-4 4-16,0-4-80 15,4-4 0-15,15-4-64 0,-1 0 0 16,22 4 60-16,-4 0 0 15,4-4 56-15,1 0 4 16</inkml:trace>
  <inkml:trace contextRef="#ctx0" brushRef="#br0" timeOffset="52454.6825">23673 4654 308 0,'-9'-16'168'0,"18"4"-132"0,-9 12 4 0,9 0-24 16,0 0 0-16,8 16-4 15,-3-4 4-15,13 15-12 16,-5-3 4-16,14 40 4 16,-5-16 4-16,10 23 0 15,-6-7 0-15,-12 16-8 16,-5-17 4-16,-18 17-8 15,0-16 0-15,-14-5-44 16,5-7 4-16,-4-20-180 16,-1-4 0-16,-3-20 160 15,3 0 0-15</inkml:trace>
  <inkml:trace contextRef="#ctx0" brushRef="#br0" timeOffset="57304.3891">18530 6982 236 0,'0'-20'128'0,"-18"8"-84"0,18 12 0 0,-9 4-40 15,0 0 4-15,-4 8-8 16,4-4 0-16,4 12-4 16,1-5 0-16,13 9-72 15,-5-8 4-15,14-8-12 16,0 0 4-16,22-16 12 15,-4 0 0-15</inkml:trace>
  <inkml:trace contextRef="#ctx0" brushRef="#br0" timeOffset="57445.0238">18866 6938 200 0,'-9'-4'108'0,"-18"20"-72"0,22-16 4 0,-4 12-12 0,1 0 0 16,-6 12-28-16,1-5 0 15,8 13-24-15,1-8 4 16,8-4-64-16,-4 0 0 15,23-12-28-15,-10 0 4 16</inkml:trace>
  <inkml:trace contextRef="#ctx0" brushRef="#br0" timeOffset="57616.9167">19170 7137 204 0,'9'20'112'0,"4"20"-64"0,-13-36 4 0,0 27-40 15,0 1 4-15,5 16-12 16,-1-8 0-16,10 0-64 16,-5-5 4-16,4-11-60 15,1-4 0-15,-5-20 68 16,0 0 0-16</inkml:trace>
  <inkml:trace contextRef="#ctx0" brushRef="#br0" timeOffset="57866.9303">19148 7049 212 0,'-36'-44'120'0,"31"25"-52"16,5 19 4-16,9-4-48 16,-4 0 4-16,22 0-28 15,-5 0 0-15,23 4 0 16,-9 0 0-16,17 16 4 16,-8-4 0-16,0 23 0 0,-9-7 4 15,-14 24-8-15,-4-8 4 16,-23 11-4-16,1-3 4 15,-23 0-4-15,5-12 4 16,-1-8-84-16,1-5 4 16,9-19-60-16,4 0 4 15,31-20 68-15,-4 4 4 16</inkml:trace>
  <inkml:trace contextRef="#ctx0" brushRef="#br0" timeOffset="58132.5789">19801 7141 284 0,'0'4'156'0,"-4"4"-108"0,4-8 0 0,-5 12-44 16,1-4 0-16,-1 12-8 15,1-5 0-15,8 17 0 16,1 0 4-16,8-12 0 16,1-4 4-16,12-12-4 15,-8-4 0-15,0-8 4 16,0 0 4-16,-9-8-8 15,0 4 4-15,-18-12 0 16,0 8 0-16,-13 4-64 16,4 0 4-16,-13 9-48 15,8-1 0-15,10 4 24 16,4 0 0-16,13-8 44 16,1 0 0-16</inkml:trace>
  <inkml:trace contextRef="#ctx0" brushRef="#br0" timeOffset="58429.4689">20101 7097 292 0,'9'12'160'0,"4"4"-112"0,-13-16 4 16,5 8-40-16,-1 0 4 15,5 4-16-15,0 0 0 16,5 0 0-16,4 0 0 16,4-8-28-16,-4 0 0 15,0-16 28-15,-5 0 0 16,5-16 0-16,-4 4 4 0,-1-4-8 15,0 4 0-15,5 0 4 16,-4 4 4-16,4 4-8 16,0 5 4-16,-1 15 16 15,1-4 4-15,5 23-8 16,-5-7 0-16,4 12-12 16,-4-8 0-16,9 0-128 15,-9 0 0-15,-5-8 16 16,-4-4 4-16,-5-16 56 15,-8-4 4-15</inkml:trace>
  <inkml:trace contextRef="#ctx0" brushRef="#br0" timeOffset="58570.1024">20405 6707 280 0,'5'-4'156'0,"13"16"-148"0,-18-12 4 15,9 0-76-15,0 0 0 16,13 4-84-1,-4 0 4-15,4 0 128 0,1-4 0 16</inkml:trace>
  <inkml:trace contextRef="#ctx0" brushRef="#br0" timeOffset="58741.9907">20750 6452 260 0,'-4'-12'140'0,"4"16"-96"0,0-4 0 16,0 12-44-16,0-4 4 15,13 32 0-15,-4-8 0 0,9 28-4 16,-5-13 4-16,5 9-72 16,0-8 4-16,-5 4-28 15,1-13 0-15,-1 1 0 16,-4-8 0-16</inkml:trace>
  <inkml:trace contextRef="#ctx0" brushRef="#br0" timeOffset="58867.0013">20741 6962 228 0,'0'-16'124'0,"22"-4"-84"16,-22 16 4-16,14-12-56 16,-1 4 4-16,19-8-144 15,-6 4 0-15,24-16 100 16,-10 9 0-16</inkml:trace>
  <inkml:trace contextRef="#ctx0" brushRef="#br0" timeOffset="59382.6584">21421 6492 308 0,'14'0'168'0,"-1"12"-120"0,-13-12 4 16,5 16-52-16,-1 0 4 15,10 12-4-15,-5-8 4 16,8 0-8-16,-3-5 0 16,8-3-28-16,-4-4 4 15,9-12 28-15,-9 0 0 16,0-15-4-16,0-1 4 15,0-4 0-15,-5 0 4 16,0 4 12-16,-4 4 0 0,0 8-16 16,0 0 0-1,0 12 0-15,-4 0 0 0,13 0-80 16,-5 0 0-16,18 0 4 16,-4-4 0-16,9-8 44 15,-5 0 4-15,-4-4 44 16,0 0 4-16,-13 0 32 15,-5 0 4-15,-9-4-12 16,0 4 4-16,-9-3-12 16,4 3 0-16,-13 4-16 15,0 0 0-15,0 8-12 16,0 0 0-16,14 4-8 16,0 0 0-16,21 8-4 15,-3-4 0-15,26 7 8 16,-9 1 0-16,10 12 0 0,-10-4 0 15,-4 8 0-15,-5-4 0 16,-17 4-8-16,-1-8 4 16,-17-5-96-16,-1-3 4 15,-12-12-4-15,3 0 4 16,10-8 8-16,4 0 0 16</inkml:trace>
  <inkml:trace contextRef="#ctx0" brushRef="#br0" timeOffset="59601.4256">22075 6484 196 0,'31'-4'108'0,"0"-12"-64"0,-26 12 4 16,8-12-24-16,-4 4 0 0,14-19-24 16,-5 7 0-16,4-12 0 15,-4 0 4-15,0 8-4 16,-5 4 4-16,-8 8-12 16,-1 1 4-16,-13 18 8 15,0 1 0-15,0 24 4 16,5-4 4-16,4 12-8 15,0 0 0-15,13 0-44 16,1-8 4-16,8-13-64 16,-4-3 4-16,0-8-4 15,0 0 4-15</inkml:trace>
  <inkml:trace contextRef="#ctx0" brushRef="#br0" timeOffset="59976.4511">22442 5784 268 0,'-9'24'148'0,"45"0"-88"0,-32-21 0 0,14 5-56 16,-5-4 0-16,19 8-36 15,-5 0 4-15,13 4-88 16,-13-4 0-16,4 4-8 16,-4-4 4-16</inkml:trace>
  <inkml:trace contextRef="#ctx0" brushRef="#br0" timeOffset="60101.461">22692 5800 272 0,'-13'24'152'0,"22"-5"-92"0,-9-19 4 15,18 12-24-15,-5-4 0 16,23 8-60-16,-9-8 4 16,18 0-204-16,-9 0 0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2-09T19:56:49.7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14171 13711 68 0,'-14'-4'40'0,"5"12"-28"0,9-8 4 16,-4 4 8-16,-1-4 4 16,1 8-8-16,-1 8 4 15,1 0 4-15,-1 0 4 0,5 0-28 16,0 4 4-16,0 0-4 16,0-1 4-16,0-3-12 15,0 0 4-15,0-4 8 16,0 0 0-16,-4 0-12 15,-1-4 0-15,1-4 4 16,-1 0 0-16,5-4 0 16,0 0 0-16,0-4 0 15,0-4 0-15,0-4 0 16,5 0 0-16,-1-4-4 16,1 0 4-16,8 4 0 15,1 1 0-15,-1-5 0 16,1 4 0-16,4-4-4 15,-5 0 0-15,5 4 4 0,0 0 0 16,0 0-4-16,4-12 4 16,9 8 0-16,5-4 4 15,4 0-4-15,1 4 4 16,12 1 4-16,6-1 0 16,-10 4-8-16,9 0 4 15,-9 0-4-15,1 0 4 16,-1-4-4-16,-5 4 0 15,10-4-4-15,-5 0 4 16,1-4 4-16,-6 8 0 16,1 0-8-16,-5 0 4 15,5 1-4-15,-4 3 0 0,3-4 4 16,-3 4 4-16,8 0 0 16,-9 4 0-16,0 0-4 15,5 4 0-15,0 0-4 16,-5 0 0-16,5 0 4 15,0 0 0-15,4-4 0 16,-4 4 4-16,-5 0-8 16,0 0 4-16,0 0 0 15,-8 0 0-15,8 0 0 16,0 0 0-16,1 0 0 16,8 0 0-16,-4 4 0 15,-5 0 4-15,-4 0-4 16,0 0 0-16,-5-4 0 15,0 0 4-15,1 0-8 16,-1 0 4-16,5 0 0 0,-5-4 4 16,0 0-4-16,1 0 0 15,-1 4 0-15,0-4 0 16,-4 0 0-16,-4 4 0 16,-1-4 0-16,0 0 4 15,1 0-4-15,-1 0 0 16,0 0 0-16,10 0 0 15,-5 0-4-15,0 4 0 16,-1-4-24-16,-3 4 4 16,-1 0-64-16,-4 4 0 15,0 0 36-15,4-4 0 0</inkml:trace>
  <inkml:trace contextRef="#ctx0" brushRef="#br0" timeOffset="1171.9606">16167 13516 72 0,'4'-4'44'0,"14"-12"-4"0,-18 12 0 16,5 0-28-16,-1 0 4 15,10 0 4-15,8 4 0 16,5-4-8-16,4 4 4 0,5-4-4 16,9 4 0-16,-5-4-4 15,9 0 0-15,0 0-4 16,1 0 4-16,-1 1-12 15,0 3 4-15,9 0 0 16,-8 0 4-16,-1 0 0 16,0 3 4-16,-4 1-8 15,-5 0 4-15,-4 0-4 16,0 0 4-16,-5 0-4 16,5 0 4-16,-9 0-4 15,0 0 4-15,-5-4-8 16,-4 4 4-16,0 0 0 15,-5 4 0-15,-4-4 0 16,-4 0 0-16,-1-4-4 16,1 4 4-16,-1 0 0 15,0 0 4-15,1 0-8 0,-1 0 4 16,5 0-4-16,-4 0 4 16,-1 0 4-16,5 4 0 15,-4 4 0-15,-1 4 0 16,1 8 0-16,-1 0 4 15,1 3-4-15,-1 1 0 16,1-4 8-16,-1 8 0 16,1-8 4-16,-5 0 0 15,0-4-12-15,0-4 4 16,0-4 0-16,-5-4 0 16,1-5-112-16,4 1 4 15,4-4-36-15,-8 0 0 0</inkml:trace>
  <inkml:trace contextRef="#ctx0" brushRef="#br0" timeOffset="2218.906">17644 13520 132 0,'9'0'76'0,"49"-12"-64"0,-45 8 0 0,32-8 12 16,13 8 4-16,27-8-12 15,23 0 4-15,35 1-8 16,27-5 0-16,27-4 0 16,22 8 0-16,23-8-8 15,22 4 4-15,0 0-4 16,5 0 4-16,13 0 4 16,-9 4 4-16,-18 0-52 0,-9 0 4 15,-22 0 0-15,-27 0 4 16,-32 1-20-16,-21-1 4 15,-33 0-56-15,-12 12 4 16</inkml:trace>
  <inkml:trace contextRef="#ctx0" brushRef="#br0" timeOffset="2468.9247">21932 13074 176 0,'-50'-31'100'0,"37"23"-96"0,13 8 0 15,0 0 12-15,4-4 4 0,10 0-16 16,8 8 4-16,5 8 4 16,9-4 0-16,4 3-8 15,5 5 4-15,4 0 12 16,0 0 4-16,-4 4-12 16,-5-4 4-16,-4 4 8 15,-13 0 4-15,-19 0-16 16,-13 0 4-16,-13 4-8 15,-14 7 0-15,-9 1-116 16,-17 8 0-16,-15 20-48 16,-34 3 0-16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420.86804" units="1/cm"/>
          <inkml:channelProperty channel="Y" name="resolution" value="473.372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2-09T19:57:24.8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20593 5891 204 0,'45'-32'112'0,"27"-19"-84"0,-63 43 0 15,35-12-16-15,-8 0 0 0,63-16-4 16,-23 4 4-16,36-16 4 16,-23 9 4-16,23-5-16 15,-22 8 4-15,-5 0 0 16,-14 4 0-1,-13 5-20-15,-13 3 0 0,-27 4-68 16,0 8 0-16,-18 12-48 16,0 0 0-16,-13 8 112 15,-1 0 4-15</inkml:trace>
  <inkml:trace contextRef="#ctx0" brushRef="#br0" timeOffset="375.021">20660 5680 184 0,'-13'4'104'0,"13"-4"-72"0,0 0 4 16,0 0-24-16,0 0 0 15,0 0 12-15,0 0 0 16,-4 4-8-16,-1 0 4 16,-8 20-20-16,4-4 4 15,-9 8-4-15,0-4 0 16,-4 12 0-16,4-9 0 16,4 13 8-16,-4-8 4 0,18-4-4 15,0-4 0-15,23-8-8 16,-10-4 4-16,23 0-4 15,-5-4 0-15,14-4-84 16,-5-4 4-16,14 7-52 16,-9 1 4-16,13 4 92 15,-9 0 0-15</inkml:trace>
  <inkml:trace contextRef="#ctx0" brushRef="#br0" timeOffset="921.9355">22334 4992 184 0,'-9'-44'104'0,"5"16"-64"0,0 24 0 0,-10 0-12 16,5 0 0-16,-18 0 4 15,0 0 0-15,-4 4-16 16,9 0 0-16,-5 8-12 16,4 0 0-16,6 8-8 15,3 0 4-15,14 4 0 16,0-4 0-16,18 4 0 16,-5-4 4-16,14 4-4 15,-4-5 4-15,4 1 0 16,-5 0 4-16,0 4 8 15,-8-4 0-15,-14 8-16 16,0-4 4-16,-27 4-4 16,9-4 0-16,-9-4-48 15,5-4 4-15,-1-8-40 0,5 0 0 16,18-16-32-16,0 4 4 16,14-4 68-16,-5 4 4 15</inkml:trace>
  <inkml:trace contextRef="#ctx0" brushRef="#br0" timeOffset="1671.9872">22460 4821 220 0,'13'-12'124'0,"10"12"-76"0,-23 0 4 16,8 4-44-16,1 0 4 16,14 16-8-16,-5-4 0 0,0 19-8 15,-5-3 0-15,9 12-48 16,-4-12 4-1,-9 4-12-15,0-5 4 0,-9-3 0 16,0-4 0-16,-9-8 16 16,0 0 0-16,-9-12 104 15,1 0 4-15,-6-8-16 16,5 0 0-16,5-12-24 16,-1 0 0-16,14-8-12 15,0 4 0-15,14 1 4 16,-5-1 4-16,18 8-28 15,-1 0 4-15,15 0 8 16,-10 4 0-16,18 0 0 16,-8 4 0-16,-1-4 4 15,-4 0 0-15,-5 0 4 16,-4 4 4-16,-18 0-16 0,0 4 0 16,-14 8-4-16,1 0 0 15,-10 8-4-15,5-4 4 16,1 4-8-16,3 0 4 15,10-4 8-15,-1 0 0 16,9-1 0-16,-4-3 0 16,9-8-4-16,0 0 0 15,5-11 0-15,-6 3 0 16,6-12-4-16,-5 4 4 16,0 0-4-16,0 4 4 15,-5 8 0-15,0 0 4 0,-8 16-4 16,-1 0 4-16,-4 4-68 15,0-4 0-15,5 4-12 16,-1-1 4-16,14-7-4 16,-4 0 0-16,8-8 48 15,-4 0 0-15,4-4 112 16,-4 0 4-16,0-11-36 16,-4 3 0-16,-1-8-12 15,-4 0 0-15,0 0-20 16,0 0 4-16,4 0-16 15,-8 4 4-15,-5 8 0 16,0 4 4-16,-5 12-12 16,-4 0 0-16,9 20-4 15,0-8 4-15,14 0-24 16,-10-4 0-16,19-8-72 0,-6 0 0 16,15-12-40-16,-5 0 0 15</inkml:trace>
  <inkml:trace contextRef="#ctx0" brushRef="#br0" timeOffset="2000.1376">23592 4562 240 0,'9'-4'132'0,"-18"20"-96"0,5-16 0 16,4 16-28-16,0-4 0 16,0 24-8-16,0-9 4 15,4 21-4-15,1-12 0 0,4 16 4 16,-5-8 0-16,5-9-12 15,0-7 0-15,4-4 4 16,-4 0 0-16,5-24 4 16,-5 0 4-16,9-20-4 15,-5 4 0-15,9-8-8 16,-4 4 4-16,5 0 16 16,-5 1 0-16,-5 11 4 15,0 0 4-15,1 16-16 16,-1-4 4-16,5 16-8 15,0-5 4-15,13 9-104 16,-4-4 4-16,18-4-52 16,-5 0 0-16,1-24 140 15,-6 4 0-15</inkml:trace>
  <inkml:trace contextRef="#ctx0" brushRef="#br0" timeOffset="3078.3366">22066 4427 244 0,'-9'-32'132'0,"-9"12"-80"0,14 16 0 0,-14 4-44 16,4 0 0-16,-8 8-12 15,4-4 4-15,-13 16 0 16,-1-4 0-16,5 8-4 16,5-4 4-16,9 7 0 15,-1-7 0-15,14-4 0 16,0-4 0-16,14-4 0 15,-1-4 4-15,5-4-4 16,-5 0 4-16,5-8-4 16,0 0 0-16,-4-8-4 15,-1 4 4-15,-4 8-4 16,0 0 0-16,-5 8 0 16,1 0 0-16,4 8 4 0,0-4 4 15,9 4-4-15,-5 0 4 16,9-8 0-16,1 0 4 15,8-8 0-15,-4 0 0 16,4-12-8-16,-8 0 4 16,4-20-4-16,-5 1 4 15,9-29-8-15,-8 12 0 16,-5-11-4-16,0 3 4 16,-10 12 0-16,1 8 0 15,-13 20 8-15,4 0 0 16,-9 24-4-16,5 0 0 0,-1 32 4 15,1-8 0-15,13 12-4 16,-1-4 4-16,10 7 0 16,-4-7 4-16,13-12-4 15,-5-4 4-15,9-12-8 16,-4-4 4-16,9-20 0 16,-9 4 0-16,9-28-8 15,-9 9 0-15,13-33 4 16,-13 16 0-1,4-12-16 1,-9 13 4-16,-8 27 8 16,-5-4 4-16,-9 36 0 15,0 4 4-15,0 24-4 16,0-5 4-16,13 13-28 16,-4-8 4-16,14 4-24 15,-6-5 4-15,15-7 28 0,-5-8 4 16,4-12 8-16,-4 0 0 15,9-20 0-15,-10 0 0 16,1-20 12-16,-4 4 4 16,-5-7 16-16,-5-1 4 15,-9 8-28-15,1 4 0 16,-5 8-12-16,0 0 0 16,0 12 0-16,0 0 4 15,0 24-4-15,0-4 0 16,9 8 8-16,0 0 0 0,4-1 0 15,1-3 0-15,8-8-4 16,-4-4 4-16,4-16 4 16,-4 4 4-16,0-20-8 15,-4 4 4-15,-10-15-4 16,1-1 0-16,-19 4-12 16,5 4 0-16,-9 8-64 15,0 4 4-15,9 4-16 16,0 4 0-16,18 4-12 15,-4 0 4-15</inkml:trace>
  <inkml:trace contextRef="#ctx0" brushRef="#br0" timeOffset="3578.3702">23485 4152 212 0,'35'-12'116'0,"-30"-4"-56"16,-5 16 4-16,0-8-32 16,0 0 4-16,-13 0-32 15,-1 0 4-15,-17 8-12 0,4 0 0 16,0 20 4-16,5-4 0 15,8 8-40 1,5-4 4-16,27 4-20 0,-4-4 0 16,21 0-8-16,-3 0 0 15,8-16 28-15,-9 0 4 16,1-12 56-16,-5-4 0 16,-5-12 28-16,0 0 0 15,-4-8-8-15,-4 8 0 16,-5-4-8-16,-5 8 0 15,-4 4-28-15,0 5 4 0,-4 7-12 16,4 4 0-16,-9 12 0 16,0-1 4-16,9 13-4 15,0-4 0-15,9 4 0 16,-5-4 0-16,14 0 0 16,-5-4 4-16,5-16 0 15,-4 0 0-15,4-16-4 16,-5 4 0-16,5-8-4 15,0 0 0-15,0 0 4 16,0 0 0-16,0 8 4 16,-5 0 0-16,1 9 12 15,-1-1 4-15,-4 11-16 16,0-3 0-16,-5 20-16 16,1-4 4-16,4 0-64 15,0-4 4-15,4 0-32 0,1-4 4 16,3-4 12-16,-3 0 0 15</inkml:trace>
  <inkml:trace contextRef="#ctx0" brushRef="#br0" timeOffset="3781.51">24004 3480 220 0,'-14'-20'120'0,"32"36"-108"0,-18-16 4 16,14 23-12-16,-5-3 4 15,13 28-4-15,-4-12 4 0,9 44 0 16,-5-17 4-16,-4 33-4 16,0-21 0-16,-5 5-52 15,-4-12 4-15,-9-9-20 16,0-7 0-16,0-20-48 16,0-4 0-16</inkml:trace>
  <inkml:trace contextRef="#ctx0" brushRef="#br0" timeOffset="4094.0318">24062 4100 172 0,'0'-27'96'0,"13"19"-44"16,-13 4 0-16,9 0-12 16,0 0 4-16,14 4-24 15,-5 0 0-15,13 0-12 16,-4 0 4-16,13-4-12 16,-4 4 4-16,13-8-4 15,-4 0 0-15,0-12 4 16,-5 8 0-16,0-8 0 0,-8 4 4 15,-6-4-4-15,-3 4 4 16,-14 0-8-16,0 4 4 16,-23 12-4-16,5 0 0 15,-13 12-4-15,4 0 0 16,5 12 4-16,-1-4 0 16,19 8 0-16,-1 0 0 15,23 8 16-15,-5-9 0 16,14-3-80-16,-4-4 4 15,3 0-100-15,1-4 0 16,-13 8 96-16,-1-4 0 0</inkml:trace>
  <inkml:trace contextRef="#ctx0" brushRef="#br0" timeOffset="5672.2675">22482 5648 224 0,'-4'-19'124'16,"-19"-13"-108"-16,19 24 0 0,-10-4-20 15,1 0 4-15,-5 4 0 0,0 0 0 16,-4 12 0-16,4 0 4 16,-5 16-4-16,6-4 4 15,3 31-8-15,1-11 4 16,8 24 0-16,1-12 4 16,8 15 0-16,1-7 0 15,4 4-36-15,-5-12 0 16,1-1 0-16,-1-3 4 15,-8-16 4-15,-1-4 4 16,-8-16 16-16,4-4 0 16,-9-12 12-16,0 0 0 15,9-16 12-15,0 4 4 0,9-12 4 16,0 8 0-16,9 1-12 16,0 3 4-16,18 0 0 15,-9 4 4-15,9-4-16 16,-5 4 0-16,9 4-4 15,-4 0 0-15,0 0 8 16,-5 4 4-16,-13 8-8 16,0 0 0-16,-13 12-12 15,4-4 4-15,-5 4-4 16,1 0 4-16,4 12 0 16,0-4 4-16,13-4-8 15,-4-4 4-15,23-12-8 16,-10 0 4-16,9-8-4 15,-4 0 4-15,0 0 4 16,-9 0 4-16,-9-8-8 16,0 4 0-16,-5 0 0 0,1 0 4 15,4 4-4-15,0 0 4 16,0 12-4-16,0 0 0 16,4 4 0-16,0 0 4 15,1 4 0-15,-1-4 4 16,5 8 4-16,-4-4 4 15,-5-4-8-15,-5 0 0 16,-4-8 12-16,0 0 0 16,-9-8-4-16,5 4 0 15,-1-16-12-15,1 4 4 0,8-12-12 16,1 4 4-16,12 0-108 16,1 0 0-16,23 5-28 15,-10 3 4-15</inkml:trace>
  <inkml:trace contextRef="#ctx0" brushRef="#br0" timeOffset="6344.1881">23525 5362 280 0,'9'-8'156'0,"0"12"-140"16,-9-4 0-16,4 12-12 15,1-4 0-15,-5 20 0 16,0-8 0-16,-5 11-4 0,1-3 4 16,4 4-4-16,0-8 4 15,4 0-4-15,1-4 0 16,8-8 0-16,1-4 0 16,13-8-4-16,-5 0 4 15,9-4-4-15,-8 0 4 16,-1 4 4-16,-4 0 4 15,-9 8-4-15,0 0 4 16,-9 8-4-16,0 3 4 16,-18-3-4-16,4 0 4 15,-12 0-16-15,3 0 4 16,1-16-68-16,-1 0 4 0,19-8 0 16,0 4 0-16,17-8 36 15,5 0 4-15,4-4 40 16,-4 0 4-16,5-7 40 15,-6 7 4-15,6-4 4 16,-5 4 4-16,-5 4-36 16,1 4 4-16,-5 12-32 15,-1 0 0-15,6 12 0 16,-5-4 0-16,9 4 12 16,0 0 4-16,4-4-44 15,-4 3 0-15,4-11 12 16,-4 0 0-16,0-16 12 15,-4 1 0-15,3-9 0 16,-3 4 0-16,-1-12-4 16,-4 4 4-16,5 0-8 0,-5 4 0 15,4 4 20-15,-4 4 4 16,-5 12-16-16,1 0 4 16,-1 16 0-16,1-4 0 15,4 12-40-15,-5-4 0 16,10 0-92-16,-1-4 0 15,19-4 32-15,-6 0 4 16</inkml:trace>
  <inkml:trace contextRef="#ctx0" brushRef="#br0" timeOffset="6578.5814">24545 5048 244 0,'-22'-112'132'0,"0"80"-84"0,17 24 4 0,-8 4-48 16,-1 0 4-16,1 12-8 15,0-4 0-15,8 28-4 16,1 0 4-16,4 24 0 16,0-9 0-16,0 21 8 15,0-8 0-15,0 15-4 16,0-11 0-16,0 8-52 16,0-17 4-16,4 1-48 15,1-12 4-15,-1-16-24 16,0-4 0-16,1-20 112 15,-1 0 0-15</inkml:trace>
  <inkml:trace contextRef="#ctx0" brushRef="#br0" timeOffset="6703.592">24232 5410 296 0,'-31'-20'160'0,"35"16"-96"0,-4 4 4 16,18-4-52-16,0 0 4 16,18-4-28-16,-5 0 0 15,23 0-188-15,-14 0 0 16,18 8 92-16,-8 0 4 15</inkml:trace>
  <inkml:trace contextRef="#ctx0" brushRef="#br0" timeOffset="9173.2675">20396 7352 228 0,'14'16'124'0,"35"-64"-112"0,-44 40 4 0,30-8 4 15,1 0 0 1,36-12-8-16,-14 8 0 0,58-4-12 15,-17 5 4-15,35-5 0 16,-27 4 0-16,41-4 0 16,-36 8 0-16,4 4-24 15,-17 0 4-15,-14 4-32 16,-18 0 4-16,-18 4-36 16,-8 0 0-16,-32 4-4 15,-5 0 4-15</inkml:trace>
  <inkml:trace contextRef="#ctx0" brushRef="#br0" timeOffset="9532.6688">20584 7232 132 0,'0'-12'76'0,"14"-4"-36"0,-14 13 0 15,9-5-8-15,0 4 0 16,4-4 8-16,-4 0 0 16,0 4-16-16,0 0 0 15,-9 8-16-15,0-4 4 16,-13 12-8-16,-1-4 0 16,-22 11 0-16,5-3 4 15,-27 20 0-15,13-8 0 0,5 4-4 16,8-4 0-16,19 0 0 15,4-5 0-15,31-3 8 16,-4-4 0-16,27-4-24 16,-9-4 0-16,27 0-84 15,-14-4 4-15,27 4-48 16,-13 0 4-16,-1 4 96 16,-8-4 4-16</inkml:trace>
  <inkml:trace contextRef="#ctx0" brushRef="#br0" timeOffset="10454.6076">22227 6942 184 0,'18'8'104'0,"0"32"-68"15,-18-36 0-15,4 19-24 16,1 1 4-16,4 16-12 16,0-4 4-16,0 12-28 15,0-9 4-15,0 1-44 16,-1 0 4-16,-8-20-68 0,0 0 4 15</inkml:trace>
  <inkml:trace contextRef="#ctx0" brushRef="#br0" timeOffset="10673.3735">22240 6958 180 0,'5'-40'100'0,"13"4"-44"0,-18 28 0 16,9-4-28-16,0 4 4 15,13-4-20-15,-4 4 0 16,13 0-12-16,-4 0 0 0,0 12 4 15,-5 0 0-15,-8 8 0 16,-5-4 4 0,-18 8-4-16,0-4 0 0,-13 4-4 15,4-4 0-15,0-4-64 16,4 0 4-16,14-8-32 16,0 0 4-16,14 4-8 15,-1 0 0-15</inkml:trace>
  <inkml:trace contextRef="#ctx0" brushRef="#br0" timeOffset="11204.6612">22751 6803 264 0,'-9'-4'148'0,"-23"4"-112"0,23 0 4 0,-13 4-36 16,4 0 4-16,-4 7-12 16,4-3 0-16,4 4 0 15,-3-4 4-15,17 0 0 16,0-4 0-16,17 0-4 15,-8 0 4-15,9-8 0 0,-4 4 4 16,4-8 8-16,-5 0 0 16,0 0 4-16,1 0 4 15,-1 0-20-15,-4 4 4 16,-4 4-16-16,-1 0 4 16,1 0-68-16,-1 0 4 15,14 0 4-15,-4 0 4 16,12 0 40-16,-3 0 4 15,-1-4 36-15,-4 0 0 16,0-3 40-16,0-1 0 0,-9-8-8 16,-5 8 4-1,1-4-12-15,-1 0 0 0,-13 0-16 16,0 0 4-16,0 0-16 16,0 0 4-16,5 12-24 15,4 0 4-15,4 4 0 16,1 0 4-16,17 4 0 15,-4 0 4-15,9 4-8 16,-9 0 4-16,9 12 0 16,-5 0 4-16,-4-5 0 15,-5 1 0-15,-8 0-12 16,-1-4 0-16,-17-4-36 16,4-4 0-16,-4-8-52 15,-1 0 4-15,14-16-24 16,0 0 0-16,14 4 76 0,-1 0 0 15</inkml:trace>
  <inkml:trace contextRef="#ctx0" brushRef="#br0" timeOffset="11439.055">23319 6588 316 0,'18'-40'172'0,"-5"16"-120"0,-13 20 4 16,0 0-36-16,0 4 0 15,-9 0-20-15,1 0 0 16,-10 12 4-16,4-4 0 15,-8 12-12-15,8 0 4 16,10 4 0-16,-1-5 0 0,14 5 4 16,0-4 0-16,14 8 4 15,-10-4 0-15,10 0 8 16,-6-4 4-16,-3 4-4 16,-1 0 0-16,-8-1-12 15,-5-3 0-15,-9 0-100 16,4-4 4-16,1 0-84 15,-1 0 4-15</inkml:trace>
  <inkml:trace contextRef="#ctx0" brushRef="#br0" timeOffset="14252.3625">23999 6432 188 0,'-13'-19'104'0,"0"7"-56"0,13 12 4 0,0 0-24 15,0 0 0-15,4 0-24 16,5 0 0-16,4 8 4 16,-4-4 4-16,9 11 0 15,-4-3 4-15,4 16-12 16,-1-4 0-16,-8 4 0 15,0-4 4-15,-4-4-8 16,-1-4 4-16,-4-24-8 0,0 4 4 16,0-20 4-16,0 4 0 15,0-16-8-15,0 4 4 16,5-7 0-16,-1 7 0 16,5 0-52-16,0 0 0 15,0 8-36-15,0 4 0 16,13 8 28-16,-4 0 0 15,9 8 4-15,-4 0 0 16,3 4 136-16,-3 0 0 16,-1-4-4-16,1 0 4 15,-5 0-12-15,-5 0 4 16,-9 0-40-16,1 1 0 0,-14-1-28 16,4 0 0-16,-8 8-4 15,0-4 0-15,-5 7 0 16,4 1 0-16,10 4 0 15,-1 0 0-15,5 4-4 16,0-4 4-16,9 4 0 16,0-4 4-16,14 8-4 15,-10-8 0-15,9 4 0 16,-4-4 0-16,0 8 4 16,0 0 4-16,-9 11 0 15,0-3 4-15,-18 0-8 16,0-4 0-16,-13 0-20 15,4 0 4-15,0-20-96 16,5 0 0-16,17-20-12 16,0 0 4-16,19-16 68 0,-5 4 0 15</inkml:trace>
  <inkml:trace contextRef="#ctx0" brushRef="#br0" timeOffset="14643.0147">24559 6265 212 0,'-14'12'120'0,"23"20"-60"0,-9-28 4 15,9 20-24-15,-4-8 4 16,13 24-8-16,-5-5 0 16,14 17-32-16,-9-8 4 15,4 0-40-15,5-8 0 0,-9-9-24 16,-5-3 4 0,-8-20-8-16,-1 0 0 0,-13-28 40 15,5 4 0-15,-14-23 20 16,0 3 4-16,-9-12 36 15,5 8 0-15,4-7 20 16,0 7 4-16,9 0-8 16,0 12 0-16,9 4-28 15,0 5 4-15,9-1-28 16,0 4 4-16,5 0-12 16,-1 4 4-16,-4 16 0 15,0 0 4-15,-9 16 0 16,0-4 0-16,-14 20 4 15,6-8 0-15,-6 3-20 16,1-3 4-16,8-12-148 16,1 0 4-16,13-12 16 0,0 0 4 15,4-4 80-15,0 4 0 16</inkml:trace>
  <inkml:trace contextRef="#ctx0" brushRef="#br0" timeOffset="15580.5814">22916 7320 188 0,'-18'-12'104'0,"14"8"-88"0,4 4 4 16,4 12-24-16,-4-4 4 16,14 24 4-16,-5-4 0 15,9 19-4-15,4-7 0 0,-9 12-68 16,1-12 4-16,4-1-36 15,-5-7 4-15</inkml:trace>
  <inkml:trace contextRef="#ctx0" brushRef="#br0" timeOffset="15924.3548">22907 7694 204 0,'0'-8'112'0,"41"-24"-64"16,-37 24 0-16,14-8-44 15,0 0 4-15,13-7-4 16,-4 3 0-16,4-4 8 16,-4 4 0-16,-4 4 8 15,-5 4 4-15,-14 8-16 0,0 0 4 16,-8 8-8-16,0 0 0 16,-1 8-8-16,1 0 4 15,8 0 0-15,1-4 4 16,12 0-8-16,1 0 0 15,18-12 8-15,-5 4 4 16,-4-8-4-16,0 4 4 16,-22-12-8-16,-1 4 0 15,-13-4-28-15,0 0 0 16,-13 4-44-16,8 4 0 16,5 0-32-16,1 0 4 0,21-12 32 15,0 4 4-15</inkml:trace>
  <inkml:trace contextRef="#ctx0" brushRef="#br0" timeOffset="16658.781">23597 7240 220 0,'0'4'120'0,"0"0"-40"0,0-4 4 15,-5 28-48 1,5-8 4-16,0 8-56 16,0-4 4-16,14-4 4 15,-6-4 4-15,19-4-16 16,-9-1 4-16,5-19 16 15,-1 1 0-15,-4-13 0 16,-5 4 0-16,-4-8 4 16,0 4 0-16,-9 4-8 15,0 0 4-15,0 8-28 16,0 4 4-16,0 4-48 0,0 0 4 16,9 4 8-16,0 0 4 15,14-12 44-15,-6 4 0 16,6-12 40-16,-5 8 0 15,-9-4 32-15,0 4 0 16,-14 0 8-16,5 0 0 16,-13 5-20-16,4-1 0 15,-5 0-40-15,5 0 4 16,5 4-12-16,-1 0 0 16,10 8 4-16,-1-4 0 15,10 7 4-15,-1 1 0 16,5 12 0-16,0 0 0 0,0 4-4 15,-5-4 4-15,-4 4-12 16,0-8 4-16,-13 0-68 16,-1-1 0-16,-8-7 0 15,4 0 4-15,-4-8 12 16,4 0 4-16,9-12 12 16,0 0 0-16,9-8 40 15,-5 1 0-15,9-5 52 16,1 4 0-16,4 0 4 15,-5 4 0-15,1 0-32 16,-1 4 4-16,5-4-28 16,-5 4 4-16,1-12-8 15,-1 0 4-15,10-8-4 16,-6 5 4-16,-3-9-4 16,-1 8 4-16,-8 0 4 0,-5 4 0 15,-5 8 28-15,1 4 0 16,-5 16-20-16,0 0 0 15,0 12-8-15,5-4 0 16,8 0-8-16,0 0 0 16,28-4-84-16,-10-4 4 15,18-8-64-15,-4 0 0 16,5-4 68-16,-6 0 4 16,-8-4 40-16,0 0 4 15</inkml:trace>
  <inkml:trace contextRef="#ctx0" brushRef="#br0" timeOffset="17283.8291">23395 8231 188 0,'-40'-24'104'0,"13"-27"-72"0,23 43 4 0,-10 0-28 15,5 4 4-15,-13 12 4 16,8-4 4 0,1 16-16-16,0-1 0 0,4 5-4 15,0-4 0-15,13 4 0 16,1-4 0-16,17-12 0 16,-4 0 4-16,22-16-4 15,-9 0 4-15,1-12 8 16,-5 4 4-16,-5-8 4 15,-4 4 4-15,-9 8-20 16,0-3 0-16,-9 19-8 16,0 0 4-16,4 3-76 15,-4-3 0-15,23 4-20 16,-5-4 0-16,17-20 16 16,-3-3 4-16</inkml:trace>
  <inkml:trace contextRef="#ctx0" brushRef="#br0" timeOffset="17549.4701">23776 7977 180 0,'-9'-16'100'0,"0"-20"-32"0,4 28 0 16,1 0-28-16,-1 0 4 16,-8 4-24-16,4 0 4 15,-5 8-20-15,1 0 4 16,4 8 4-16,0 0 0 16,18 4-24-16,-4 0 0 15,17-8 12-15,-4-4 0 16,9 4 12-16,-5-4 0 0,-4 3-4 15,0 1 0-15,-14 12-4 16,1-4 0-16,-14 12-4 16,4-4 0-16,-8-4-60 15,0-4 4-15,4-16-80 16,0 0 4-16,9-16 36 16,0 0 0-16,0-8 88 15,0 4 0-15</inkml:trace>
  <inkml:trace contextRef="#ctx0" brushRef="#br0" timeOffset="17908.8688">24357 7750 220 0,'0'-12'120'0,"0"-16"-76"0,0 24 0 15,0-4-40-15,0 0 0 16,-8 0 4-16,3 4 0 15,-4 4-12-15,-4 0 4 16,13 0-4-16,0 0 4 0,0 4-56 16,0 0 4-16,0 0-68 15,0 0 4-15,9 4 68 16,-5-4 4-16</inkml:trace>
  <inkml:trace contextRef="#ctx0" brushRef="#br0" timeOffset="18580.7926">24304 7579 160 0,'-5'-20'88'0,"-13"-16"-44"0,14 28 0 0,4 8-16 16,0 0 4-16,0 0 8 16,0 0 0-16,4 16-16 15,1 0 0-15,4 16-20 16,0-9 4-16,4 17-8 0,1-8 4 15,4 8 0-15,-5-4 0 16,0-8 0-16,1-5 0 16,-1-11-4-16,-4 0 0 15,5-20-4-15,-1 0 4 16,5-8 0-16,-5 1 0 16,5-1-4-16,-4 0 4 15,8 8 0-15,-4 0 4 16,0 12-4-16,-5 0 0 15,-4 8 20-15,-4 0 4 0,-5 12-12 16,0-5 0-16,-14 5-8 16,5-4 4-16,-9-4-20 15,1-4 4-15,-1-12-56 16,4 0 0-16,5-16 4 16,5 4 0-16,8-8 40 15,1 4 0-15,4-11 16 16,0 7 0-16,9-8 32 15,-5 0 4-15,0 12 20 16,1 0 0-16,-1 8-16 16,-4 0 0-16,5 12-8 15,-5 0 0-15,4 4-24 16,0 0 4-16,5 0-8 16,0-4 0-16,0-4 0 15,0 0 4-15,0-8-12 16,-5 0 0-16,1-16 4 0,-5 4 0 15,-5-8 0-15,1 5 4 16,-1-1 4-16,1 4 0 16,4 0 0-16,-5 4 0 15,5 12 0-15,0 0 0 16,4 8-24-16,-4 0 4 16,9 0-92-16,0 0 0 15,9-8 0-15,-5 4 0 16,1-8 40-16,-1 4 4 15,1-32 56-15,-6 12 4 16</inkml:trace>
  <inkml:trace contextRef="#ctx0" brushRef="#br0" timeOffset="18908.9366">25060 7057 240 0,'-4'-63'132'0,"-5"23"-84"0,4 32 0 0,-22 0-16 16,10 4 0-16,-6 4-8 15,5 0 4-15,0 16-20 16,5 0 0-16,8 20 0 15,1-1 4-15,22 29 0 16,-5-12 0-16,23 15-12 16,-9-7 4-16,9 4-40 15,-9-9 4-15,-5-3-52 16,-4-8 0-16,0-12-4 16,0-8 4-16,-18-20 48 15,0 0 4-15,-18-12 48 16,4 0 0-16,-17-4 40 15,4 0 0-15,0-12 16 0,0 0 4 16,10-4 0-16,3 4 0 16,23 1-24-16,0 3 4 15,22-8-40-15,-8 4 0 16,21-8-184-16,-8 8 4 16,27-8 4-16,-9 8 4 15</inkml:trace>
  <inkml:trace contextRef="#ctx0" brushRef="#br0" timeOffset="34104.916">3111 16421 4 0,'18'-8'8'0,"0"-4"120"32,-148 132-128-32,260-248 28 0,-130 128 0 15,-5-8-16-15,1 5 0 16,-1-5-4-1,-4 4 0-15,0 0-4 0,-8 0 0 16,-1 0-4-16,-9 0 0 16,-9 0 0-16,-9 4 4 15,-4 0-8-15,0 0 4 16,-14 4 0 0,5-4 4-16,0 4-12 0,-9 0 4 15,4 0 8-15,0 0 0 16,5 0-4-16,4 4 0 15,-8 3 12-15,4 5 0 0,-1 4-12 16,6 4 4-16,8 0-4 16,0 4 4-16,5 8-8 15,4-4 0-15,0 3-8 16,5 9 0-16,9 0 12 16,4 4 4-16,9-5-8 15,9 5 4-15,9-4 0 16,-5-4 0-16,18-4-4 15,14 3 0-15,9-3 24 16,4 0 4-16,9-4-20 16,5-4 0-16,18-4 0 15,4-5 0-15,13-3-4 16,10 8 0-16,-1-8-4 16,5-4 4-16,9-4-4 15,-5 0 4-15,5 0 8 0,9 0 0 16,-5-4-4-16,0 0 0 15,1-4-4-15,-5 0 4 16,-1-4 0-16,6 0 4 16,-10 4-12-16,-4-8 0 15,0-4 4-15,-9 0 4 16,-9 0-8-16,-5 0 0 16,-4-4 4-16,-13 4 0 15,4-4-8-15,-4 1 4 16,-1-1 4-16,-4 4 4 15,-4-4 0-15,-5 0 4 16,-4 0-8-16,-5-4 0 0,-4-4 0 16,-9 4 0-16,-5 0-4 15,-8-7 4-15,-6 3 0 16,-3-4 4-16,-5 8-8 16,-5 0 0-16,-4-4 4 15,0 4 0-15,-4 0-4 16,-1 4 4-16,-4-4 16 15,-4 5 0-15,0-9-8 16,-5 4 4-16,-5 0-16 16,-8 0 4-16,-5 0 0 15,-4 0 0-15,4 0 0 16,0 0 0-16,-4 1 0 16,0 3 0-16,-10-4 4 15,-3 4 0 1,-59-12-4-1,4 8 0-15,5 4 0 0,1 4 4 16,3 4-4-16,1 4 0 16,-1 0 4-16,-8 0 4 15,-10 4-8-15,-8 0 4 16,-18 4-4-16,-14 0 0 16,-22 0 0-16,0 4 4 15,-9 4-4-15,5 0 4 16,-5 4-16-16,9 0 0 15,4 8-36-15,18 0 4 0,10 3-92 16,21 21 4-16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66819" cy="44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42" tIns="44071" rIns="88142" bIns="44071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3053" y="0"/>
            <a:ext cx="3066819" cy="44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42" tIns="44071" rIns="88142" bIns="44071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63575"/>
            <a:ext cx="4721225" cy="3541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9254" y="4427401"/>
            <a:ext cx="5111364" cy="413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42" tIns="44071" rIns="88142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54795"/>
            <a:ext cx="3066819" cy="44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42" tIns="44071" rIns="88142" bIns="44071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3053" y="8854795"/>
            <a:ext cx="3066819" cy="44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42" tIns="44071" rIns="88142" bIns="44071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8157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37160" indent="-137160" algn="l" rtl="0" eaLnBrk="0" fontAlgn="base" hangingPunct="0">
      <a:spcBef>
        <a:spcPct val="30000"/>
      </a:spcBef>
      <a:spcAft>
        <a:spcPct val="0"/>
      </a:spcAft>
      <a:buFont typeface=".AppleSystemUIFont" charset="-120"/>
      <a:buChar char="–"/>
      <a:defRPr sz="1200" kern="1200">
        <a:solidFill>
          <a:schemeClr val="tx1"/>
        </a:solidFill>
        <a:latin typeface="Roboto" charset="0"/>
        <a:ea typeface="Roboto" charset="0"/>
        <a:cs typeface="Roboto" charset="0"/>
      </a:defRPr>
    </a:lvl1pPr>
    <a:lvl2pPr marL="320040" indent="-137160" algn="l" rtl="0" eaLnBrk="0" fontAlgn="base" hangingPunct="0">
      <a:spcBef>
        <a:spcPct val="30000"/>
      </a:spcBef>
      <a:spcAft>
        <a:spcPct val="0"/>
      </a:spcAft>
      <a:buFont typeface=".AppleSystemUIFont" charset="-120"/>
      <a:buChar char="–"/>
      <a:defRPr sz="1200" kern="1200">
        <a:solidFill>
          <a:schemeClr val="tx1"/>
        </a:solidFill>
        <a:latin typeface="Roboto" charset="0"/>
        <a:ea typeface="Roboto" charset="0"/>
        <a:cs typeface="Roboto" charset="0"/>
      </a:defRPr>
    </a:lvl2pPr>
    <a:lvl3pPr marL="548640" indent="-137160" algn="l" rtl="0" eaLnBrk="0" fontAlgn="base" hangingPunct="0">
      <a:spcBef>
        <a:spcPct val="30000"/>
      </a:spcBef>
      <a:spcAft>
        <a:spcPct val="0"/>
      </a:spcAft>
      <a:buFont typeface=".AppleSystemUIFont" charset="-120"/>
      <a:buChar char="–"/>
      <a:defRPr sz="1200" kern="1200">
        <a:solidFill>
          <a:schemeClr val="tx1"/>
        </a:solidFill>
        <a:latin typeface="Roboto" charset="0"/>
        <a:ea typeface="Roboto" charset="0"/>
        <a:cs typeface="Roboto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Roboto" charset="0"/>
        <a:ea typeface="Roboto" charset="0"/>
        <a:cs typeface="Roboto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Roboto" charset="0"/>
        <a:ea typeface="Roboto" charset="0"/>
        <a:cs typeface="Roboto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5125402" y="5"/>
            <a:ext cx="3921026" cy="34772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1481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http://en.wikipedia.org/wiki/Morris_worm</a:t>
            </a:r>
          </a:p>
        </p:txBody>
      </p:sp>
    </p:spTree>
    <p:extLst>
      <p:ext uri="{BB962C8B-B14F-4D97-AF65-F5344CB8AC3E}">
        <p14:creationId xmlns:p14="http://schemas.microsoft.com/office/powerpoint/2010/main" val="28795953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37160" marR="0" lvl="0" indent="-13716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.AppleSystemUIFont" charset="-120"/>
              <a:buChar char="–"/>
              <a:tabLst/>
              <a:defRPr/>
            </a:pPr>
            <a:r>
              <a:rPr lang="en-US" dirty="0"/>
              <a:t>#1 </a:t>
            </a:r>
            <a:r>
              <a:rPr lang="en-US" i="1" dirty="0"/>
              <a:t>overall</a:t>
            </a:r>
            <a:r>
              <a:rPr lang="en-US" dirty="0"/>
              <a:t> cause is social engineering / user ignorance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7727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know size of </a:t>
            </a:r>
            <a:r>
              <a:rPr lang="en-US" dirty="0" err="1"/>
              <a:t>dest</a:t>
            </a:r>
            <a:r>
              <a:rPr lang="en-US" dirty="0"/>
              <a:t> buffer</a:t>
            </a:r>
          </a:p>
          <a:p>
            <a:r>
              <a:rPr lang="en-US" dirty="0"/>
              <a:t>EOF = end of file</a:t>
            </a:r>
          </a:p>
          <a:p>
            <a:r>
              <a:rPr lang="en-US" dirty="0"/>
              <a:t>‘\n’ = newline</a:t>
            </a:r>
          </a:p>
          <a:p>
            <a:r>
              <a:rPr lang="en-US" dirty="0" err="1"/>
              <a:t>getchar</a:t>
            </a:r>
            <a:r>
              <a:rPr lang="en-US" dirty="0"/>
              <a:t>() reads a character from input stream</a:t>
            </a:r>
          </a:p>
        </p:txBody>
      </p:sp>
    </p:spTree>
    <p:extLst>
      <p:ext uri="{BB962C8B-B14F-4D97-AF65-F5344CB8AC3E}">
        <p14:creationId xmlns:p14="http://schemas.microsoft.com/office/powerpoint/2010/main" val="8901491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man page for gets(3) now says “BUGS: Never use gets().”</a:t>
            </a:r>
          </a:p>
          <a:p>
            <a:r>
              <a:rPr lang="en-US" dirty="0"/>
              <a:t>The stop condition for reading looks for special characters</a:t>
            </a:r>
          </a:p>
        </p:txBody>
      </p:sp>
    </p:spTree>
    <p:extLst>
      <p:ext uri="{BB962C8B-B14F-4D97-AF65-F5344CB8AC3E}">
        <p14:creationId xmlns:p14="http://schemas.microsoft.com/office/powerpoint/2010/main" val="13992870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0" dirty="0"/>
              <a:t>If</a:t>
            </a:r>
            <a:r>
              <a:rPr lang="en-US" b="0" baseline="0" dirty="0"/>
              <a:t> we overrun the buffer, it’s fine for a while...</a:t>
            </a:r>
          </a:p>
          <a:p>
            <a:r>
              <a:rPr lang="en-US" b="0" baseline="0" dirty="0"/>
              <a:t>But then we add one more character, and it </a:t>
            </a:r>
            <a:r>
              <a:rPr lang="en-US" b="0" baseline="0" dirty="0" err="1"/>
              <a:t>seg</a:t>
            </a:r>
            <a:r>
              <a:rPr lang="en-US" b="0" baseline="0" dirty="0"/>
              <a:t>-faults!</a:t>
            </a:r>
          </a:p>
          <a:p>
            <a:r>
              <a:rPr lang="en-US" b="0" baseline="0" dirty="0"/>
              <a:t>Why? (let’s see...)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0463552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0x18 == 24 (base 10)</a:t>
            </a:r>
          </a:p>
          <a:p>
            <a:r>
              <a:rPr lang="en-US" dirty="0"/>
              <a:t>Amount of stack space is a compiler choice</a:t>
            </a:r>
          </a:p>
          <a:p>
            <a:endParaRPr lang="en-US" dirty="0"/>
          </a:p>
          <a:p>
            <a:r>
              <a:rPr lang="en-US" dirty="0"/>
              <a:t>Remember: return address gets placed on the stack</a:t>
            </a:r>
          </a:p>
          <a:p>
            <a:endParaRPr lang="en-US" dirty="0"/>
          </a:p>
          <a:p>
            <a:r>
              <a:rPr lang="en-US" dirty="0"/>
              <a:t>@</a:t>
            </a:r>
            <a:r>
              <a:rPr lang="en-US" dirty="0" err="1"/>
              <a:t>plt</a:t>
            </a:r>
            <a:r>
              <a:rPr lang="en-US" dirty="0"/>
              <a:t> means grab from “procedure linkage table” (specific to dynamic linking and loading)</a:t>
            </a:r>
          </a:p>
        </p:txBody>
      </p:sp>
    </p:spTree>
    <p:extLst>
      <p:ext uri="{BB962C8B-B14F-4D97-AF65-F5344CB8AC3E}">
        <p14:creationId xmlns:p14="http://schemas.microsoft.com/office/powerpoint/2010/main" val="19028408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(sorry) addresses</a:t>
            </a:r>
            <a:r>
              <a:rPr lang="en-US" baseline="0" dirty="0"/>
              <a:t> go </a:t>
            </a:r>
            <a:r>
              <a:rPr lang="en-US" dirty="0"/>
              <a:t>right-to-left, bottom-to-top</a:t>
            </a:r>
          </a:p>
        </p:txBody>
      </p:sp>
    </p:spTree>
    <p:extLst>
      <p:ext uri="{BB962C8B-B14F-4D97-AF65-F5344CB8AC3E}">
        <p14:creationId xmlns:p14="http://schemas.microsoft.com/office/powerpoint/2010/main" val="25910935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Little-endian</a:t>
            </a:r>
          </a:p>
        </p:txBody>
      </p:sp>
    </p:spTree>
    <p:extLst>
      <p:ext uri="{BB962C8B-B14F-4D97-AF65-F5344CB8AC3E}">
        <p14:creationId xmlns:p14="http://schemas.microsoft.com/office/powerpoint/2010/main" val="40689384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Null-terminated string</a:t>
            </a:r>
          </a:p>
          <a:p>
            <a:r>
              <a:rPr lang="en-US" dirty="0"/>
              <a:t>First char 31 is digit “1”</a:t>
            </a:r>
          </a:p>
        </p:txBody>
      </p:sp>
    </p:spTree>
    <p:extLst>
      <p:ext uri="{BB962C8B-B14F-4D97-AF65-F5344CB8AC3E}">
        <p14:creationId xmlns:p14="http://schemas.microsoft.com/office/powerpoint/2010/main" val="23617866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38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Compute K values, and </a:t>
            </a:r>
            <a:r>
              <a:rPr lang="en-US" dirty="0" err="1"/>
              <a:t>Kmax</a:t>
            </a:r>
            <a:endParaRPr lang="en-US" dirty="0"/>
          </a:p>
          <a:p>
            <a:pPr lvl="1"/>
            <a:r>
              <a:rPr lang="en-US" dirty="0"/>
              <a:t>K = 4, 2, 8, 4</a:t>
            </a:r>
          </a:p>
          <a:p>
            <a:pPr lvl="1"/>
            <a:r>
              <a:rPr lang="en-US" dirty="0" err="1"/>
              <a:t>Kmax</a:t>
            </a:r>
            <a:r>
              <a:rPr lang="en-US" dirty="0"/>
              <a:t> = 8</a:t>
            </a:r>
          </a:p>
          <a:p>
            <a:endParaRPr lang="en-US" dirty="0"/>
          </a:p>
          <a:p>
            <a:r>
              <a:rPr lang="en-US" dirty="0"/>
              <a:t>Question: what is the size of struct old?</a:t>
            </a:r>
          </a:p>
          <a:p>
            <a:pPr lvl="1"/>
            <a:r>
              <a:rPr lang="en-US" dirty="0"/>
              <a:t>Answer: 32 B</a:t>
            </a:r>
          </a:p>
          <a:p>
            <a:endParaRPr lang="en-US" dirty="0"/>
          </a:p>
          <a:p>
            <a:r>
              <a:rPr lang="en-US" dirty="0"/>
              <a:t>Draw pictures of the structs (incl. fragmentation)</a:t>
            </a:r>
          </a:p>
          <a:p>
            <a:endParaRPr lang="en-US" dirty="0"/>
          </a:p>
          <a:p>
            <a:r>
              <a:rPr lang="en-US" dirty="0"/>
              <a:t>Minimal ordering:</a:t>
            </a:r>
          </a:p>
          <a:p>
            <a:pPr lvl="1"/>
            <a:r>
              <a:rPr lang="en-US" dirty="0"/>
              <a:t>Float f</a:t>
            </a:r>
          </a:p>
          <a:p>
            <a:pPr lvl="1"/>
            <a:r>
              <a:rPr lang="en-US" dirty="0"/>
              <a:t>Char *c</a:t>
            </a:r>
          </a:p>
          <a:p>
            <a:pPr lvl="1"/>
            <a:r>
              <a:rPr lang="en-US" dirty="0"/>
              <a:t>Short s[3]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New size: 24 B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** could also switch order of c and s[3] in this particular example. Fragmentation type changes, but total size does not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054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err="1"/>
              <a:t>deregister_tm_clones</a:t>
            </a:r>
            <a:r>
              <a:rPr lang="en-US" dirty="0"/>
              <a:t> deals with transactional memory, which is intended to make programming with threads simpler (parallelism</a:t>
            </a:r>
            <a:r>
              <a:rPr lang="en-US" baseline="0" dirty="0"/>
              <a:t> and synchronization – </a:t>
            </a:r>
            <a:r>
              <a:rPr lang="en-US" dirty="0" err="1"/>
              <a:t>waaaaaay</a:t>
            </a:r>
            <a:r>
              <a:rPr lang="en-US" baseline="0" dirty="0"/>
              <a:t> beyond the scope of this course).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8189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If we overwrite A with B, execution will start at address B on return from function</a:t>
            </a:r>
          </a:p>
        </p:txBody>
      </p:sp>
    </p:spTree>
    <p:extLst>
      <p:ext uri="{BB962C8B-B14F-4D97-AF65-F5344CB8AC3E}">
        <p14:creationId xmlns:p14="http://schemas.microsoft.com/office/powerpoint/2010/main" val="22569465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Assume the function is vulnerable (i.e., can execute code from the stack)</a:t>
            </a:r>
          </a:p>
          <a:p>
            <a:r>
              <a:rPr lang="en-US" dirty="0"/>
              <a:t>Stack address uses 6-bytes (48-bit address), 0x 0000 7FFF..........</a:t>
            </a:r>
          </a:p>
          <a:p>
            <a:r>
              <a:rPr lang="en-US" dirty="0"/>
              <a:t>Answer is D</a:t>
            </a:r>
          </a:p>
          <a:p>
            <a:pPr lvl="1"/>
            <a:r>
              <a:rPr lang="en-US" dirty="0"/>
              <a:t>48 bytes for stack space, plus 6 bytes of the return address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1994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991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“finger”: </a:t>
            </a:r>
            <a:r>
              <a:rPr lang="en-US" dirty="0" err="1"/>
              <a:t>linux</a:t>
            </a:r>
            <a:r>
              <a:rPr lang="en-US" dirty="0"/>
              <a:t> command to lookup info about a user</a:t>
            </a:r>
          </a:p>
          <a:p>
            <a:pPr lvl="1"/>
            <a:r>
              <a:rPr lang="en-US" dirty="0"/>
              <a:t>Can be executed on a remote host (hence the </a:t>
            </a:r>
            <a:r>
              <a:rPr lang="en-US" dirty="0" err="1"/>
              <a:t>user@host</a:t>
            </a:r>
            <a:r>
              <a:rPr lang="en-US" dirty="0"/>
              <a:t> usage)</a:t>
            </a:r>
          </a:p>
          <a:p>
            <a:r>
              <a:rPr lang="en-US" dirty="0"/>
              <a:t>TCP:  transmission control protocol</a:t>
            </a:r>
          </a:p>
        </p:txBody>
      </p:sp>
    </p:spTree>
    <p:extLst>
      <p:ext uri="{BB962C8B-B14F-4D97-AF65-F5344CB8AC3E}">
        <p14:creationId xmlns:p14="http://schemas.microsoft.com/office/powerpoint/2010/main" val="31016475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Underlying cause: missing bounds check</a:t>
            </a:r>
          </a:p>
          <a:p>
            <a:r>
              <a:rPr lang="en-US" dirty="0"/>
              <a:t>Buffer over-read: more data can be read than should be allowed</a:t>
            </a:r>
          </a:p>
          <a:p>
            <a:r>
              <a:rPr lang="en-US" dirty="0"/>
              <a:t>Change from send me a 4 letter word to 500 letter word</a:t>
            </a:r>
          </a:p>
          <a:p>
            <a:r>
              <a:rPr lang="en-US" dirty="0"/>
              <a:t>Bug in implementation of OpenSSL, not in the underlying </a:t>
            </a:r>
            <a:r>
              <a:rPr lang="en-US"/>
              <a:t>TLS protocol</a:t>
            </a:r>
          </a:p>
        </p:txBody>
      </p:sp>
    </p:spTree>
    <p:extLst>
      <p:ext uri="{BB962C8B-B14F-4D97-AF65-F5344CB8AC3E}">
        <p14:creationId xmlns:p14="http://schemas.microsoft.com/office/powerpoint/2010/main" val="18900313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0817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8 is the character read limit</a:t>
            </a:r>
          </a:p>
          <a:p>
            <a:r>
              <a:rPr lang="en-US" dirty="0"/>
              <a:t>Way too small!!</a:t>
            </a:r>
          </a:p>
        </p:txBody>
      </p:sp>
    </p:spTree>
    <p:extLst>
      <p:ext uri="{BB962C8B-B14F-4D97-AF65-F5344CB8AC3E}">
        <p14:creationId xmlns:p14="http://schemas.microsoft.com/office/powerpoint/2010/main" val="48181693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9045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603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Unions simply reinterpret the bytes stored</a:t>
            </a:r>
          </a:p>
          <a:p>
            <a:pPr lvl="1"/>
            <a:r>
              <a:rPr lang="en-US" dirty="0"/>
              <a:t>Storing into one member, then examining through another does not change the underlying bytes!!!</a:t>
            </a:r>
          </a:p>
          <a:p>
            <a:pPr lvl="1"/>
            <a:endParaRPr lang="en-US" dirty="0"/>
          </a:p>
          <a:p>
            <a:r>
              <a:rPr lang="en-US" dirty="0"/>
              <a:t>Unions are a clever way to easily examine the bits/bytes of a floating point number</a:t>
            </a:r>
          </a:p>
          <a:p>
            <a:pPr lvl="1"/>
            <a:r>
              <a:rPr lang="en-US" dirty="0"/>
              <a:t>Float -&gt; unsigned </a:t>
            </a:r>
            <a:r>
              <a:rPr lang="en-US" dirty="0" err="1"/>
              <a:t>int</a:t>
            </a:r>
            <a:endParaRPr lang="en-US" dirty="0"/>
          </a:p>
          <a:p>
            <a:pPr lvl="1"/>
            <a:r>
              <a:rPr lang="en-US" dirty="0"/>
              <a:t>Double -&gt; unsigned long </a:t>
            </a:r>
            <a:r>
              <a:rPr lang="en-US" dirty="0" err="1"/>
              <a:t>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409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58298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%fs:0x28 : read canary value</a:t>
            </a:r>
          </a:p>
          <a:p>
            <a:r>
              <a:rPr lang="en-US" dirty="0"/>
              <a:t>Store on stack</a:t>
            </a:r>
          </a:p>
          <a:p>
            <a:r>
              <a:rPr lang="en-US" dirty="0"/>
              <a:t>Erase from </a:t>
            </a:r>
            <a:r>
              <a:rPr lang="en-US" dirty="0" err="1"/>
              <a:t>reg</a:t>
            </a:r>
            <a:endParaRPr lang="en-US" dirty="0"/>
          </a:p>
          <a:p>
            <a:endParaRPr lang="en-US" dirty="0"/>
          </a:p>
          <a:p>
            <a:r>
              <a:rPr lang="en-US" dirty="0"/>
              <a:t>Read canary from stack</a:t>
            </a:r>
          </a:p>
          <a:p>
            <a:r>
              <a:rPr lang="en-US" dirty="0"/>
              <a:t>Compare against original</a:t>
            </a:r>
          </a:p>
          <a:p>
            <a:r>
              <a:rPr lang="en-US" dirty="0"/>
              <a:t>If unchanged, return, else fail</a:t>
            </a:r>
          </a:p>
        </p:txBody>
      </p:sp>
    </p:spTree>
    <p:extLst>
      <p:ext uri="{BB962C8B-B14F-4D97-AF65-F5344CB8AC3E}">
        <p14:creationId xmlns:p14="http://schemas.microsoft.com/office/powerpoint/2010/main" val="155148354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5279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If input has an “8” appended, will overflow into Canary region</a:t>
            </a:r>
          </a:p>
        </p:txBody>
      </p:sp>
    </p:spTree>
    <p:extLst>
      <p:ext uri="{BB962C8B-B14F-4D97-AF65-F5344CB8AC3E}">
        <p14:creationId xmlns:p14="http://schemas.microsoft.com/office/powerpoint/2010/main" val="401043558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725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18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229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295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OS at addresses above the stack (e.g., top 1 GB)</a:t>
            </a:r>
          </a:p>
          <a:p>
            <a:r>
              <a:rPr lang="en-US" dirty="0"/>
              <a:t>There are multiple ways to dynamically allocate memory</a:t>
            </a:r>
          </a:p>
          <a:p>
            <a:r>
              <a:rPr lang="en-US" dirty="0"/>
              <a:t>Shared library code also lives in the middle of the address space</a:t>
            </a:r>
          </a:p>
          <a:p>
            <a:r>
              <a:rPr lang="en-US" dirty="0"/>
              <a:t>Bottom of instructions at lowest possible address</a:t>
            </a:r>
          </a:p>
        </p:txBody>
      </p:sp>
    </p:spTree>
    <p:extLst>
      <p:ext uri="{BB962C8B-B14F-4D97-AF65-F5344CB8AC3E}">
        <p14:creationId xmlns:p14="http://schemas.microsoft.com/office/powerpoint/2010/main" val="30056389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err="1"/>
              <a:t>big_array</a:t>
            </a:r>
            <a:r>
              <a:rPr lang="en-US" dirty="0"/>
              <a:t>, </a:t>
            </a:r>
            <a:r>
              <a:rPr lang="en-US" dirty="0" err="1"/>
              <a:t>huge_array</a:t>
            </a:r>
            <a:r>
              <a:rPr lang="en-US" dirty="0"/>
              <a:t>, global:  </a:t>
            </a:r>
            <a:r>
              <a:rPr lang="en-US" b="1" dirty="0"/>
              <a:t>data </a:t>
            </a:r>
          </a:p>
          <a:p>
            <a:r>
              <a:rPr lang="en-US" b="0" dirty="0" err="1"/>
              <a:t>int</a:t>
            </a:r>
            <a:r>
              <a:rPr lang="en-US" b="0" dirty="0"/>
              <a:t> local, </a:t>
            </a:r>
          </a:p>
          <a:p>
            <a:endParaRPr lang="en-US" b="0" dirty="0"/>
          </a:p>
          <a:p>
            <a:r>
              <a:rPr lang="en-US" b="0" dirty="0"/>
              <a:t>p1 is a stack address</a:t>
            </a:r>
          </a:p>
          <a:p>
            <a:r>
              <a:rPr lang="en-US" b="0" dirty="0"/>
              <a:t>*p1 is a heap address</a:t>
            </a:r>
          </a:p>
        </p:txBody>
      </p:sp>
    </p:spTree>
    <p:extLst>
      <p:ext uri="{BB962C8B-B14F-4D97-AF65-F5344CB8AC3E}">
        <p14:creationId xmlns:p14="http://schemas.microsoft.com/office/powerpoint/2010/main" val="14598884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local array will be somewhere in the stack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32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268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01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63925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292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43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843643" y="-2231"/>
            <a:ext cx="13003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CSE351</a:t>
            </a:r>
            <a:r>
              <a:rPr lang="en-US" sz="900" b="0" i="0" baseline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, Winter 2018</a:t>
            </a:r>
            <a:endParaRPr lang="en-US" sz="900" b="0" i="0" dirty="0">
              <a:solidFill>
                <a:schemeClr val="bg1"/>
              </a:solidFill>
              <a:latin typeface="Roboto Regular" charset="0"/>
              <a:ea typeface="Roboto Regular" charset="0"/>
              <a:cs typeface="Roboto Regular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05001" y="-2231"/>
            <a:ext cx="133402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L15:  Buffer Overflows</a:t>
            </a:r>
          </a:p>
        </p:txBody>
      </p:sp>
    </p:spTree>
    <p:extLst>
      <p:ext uri="{BB962C8B-B14F-4D97-AF65-F5344CB8AC3E}">
        <p14:creationId xmlns:p14="http://schemas.microsoft.com/office/powerpoint/2010/main" val="935823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hyperlink" Target="http://xkcd.com/804/" TargetMode="Externa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13" Type="http://schemas.openxmlformats.org/officeDocument/2006/relationships/tags" Target="../tags/tag77.xml"/><Relationship Id="rId18" Type="http://schemas.openxmlformats.org/officeDocument/2006/relationships/notesSlide" Target="../notesSlides/notesSlide8.xml"/><Relationship Id="rId3" Type="http://schemas.openxmlformats.org/officeDocument/2006/relationships/tags" Target="../tags/tag67.xml"/><Relationship Id="rId7" Type="http://schemas.openxmlformats.org/officeDocument/2006/relationships/tags" Target="../tags/tag71.xml"/><Relationship Id="rId12" Type="http://schemas.openxmlformats.org/officeDocument/2006/relationships/tags" Target="../tags/tag76.xml"/><Relationship Id="rId17" Type="http://schemas.openxmlformats.org/officeDocument/2006/relationships/slideLayout" Target="../slideLayouts/slideLayout4.xml"/><Relationship Id="rId2" Type="http://schemas.openxmlformats.org/officeDocument/2006/relationships/tags" Target="../tags/tag66.xml"/><Relationship Id="rId16" Type="http://schemas.openxmlformats.org/officeDocument/2006/relationships/tags" Target="../tags/tag80.xml"/><Relationship Id="rId20" Type="http://schemas.openxmlformats.org/officeDocument/2006/relationships/image" Target="../media/image6.png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tags" Target="../tags/tag75.xml"/><Relationship Id="rId5" Type="http://schemas.openxmlformats.org/officeDocument/2006/relationships/tags" Target="../tags/tag69.xml"/><Relationship Id="rId15" Type="http://schemas.openxmlformats.org/officeDocument/2006/relationships/tags" Target="../tags/tag79.xml"/><Relationship Id="rId10" Type="http://schemas.openxmlformats.org/officeDocument/2006/relationships/tags" Target="../tags/tag74.xml"/><Relationship Id="rId19" Type="http://schemas.openxmlformats.org/officeDocument/2006/relationships/customXml" Target="../ink/ink4.xml"/><Relationship Id="rId4" Type="http://schemas.openxmlformats.org/officeDocument/2006/relationships/tags" Target="../tags/tag68.xml"/><Relationship Id="rId9" Type="http://schemas.openxmlformats.org/officeDocument/2006/relationships/tags" Target="../tags/tag73.xml"/><Relationship Id="rId14" Type="http://schemas.openxmlformats.org/officeDocument/2006/relationships/tags" Target="../tags/tag7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88.xml"/><Relationship Id="rId13" Type="http://schemas.openxmlformats.org/officeDocument/2006/relationships/tags" Target="../tags/tag93.xml"/><Relationship Id="rId18" Type="http://schemas.openxmlformats.org/officeDocument/2006/relationships/tags" Target="../tags/tag98.xml"/><Relationship Id="rId3" Type="http://schemas.openxmlformats.org/officeDocument/2006/relationships/tags" Target="../tags/tag83.xml"/><Relationship Id="rId21" Type="http://schemas.openxmlformats.org/officeDocument/2006/relationships/customXml" Target="../ink/ink5.xml"/><Relationship Id="rId7" Type="http://schemas.openxmlformats.org/officeDocument/2006/relationships/tags" Target="../tags/tag87.xml"/><Relationship Id="rId12" Type="http://schemas.openxmlformats.org/officeDocument/2006/relationships/tags" Target="../tags/tag92.xml"/><Relationship Id="rId17" Type="http://schemas.openxmlformats.org/officeDocument/2006/relationships/tags" Target="../tags/tag97.xml"/><Relationship Id="rId2" Type="http://schemas.openxmlformats.org/officeDocument/2006/relationships/tags" Target="../tags/tag82.xml"/><Relationship Id="rId16" Type="http://schemas.openxmlformats.org/officeDocument/2006/relationships/tags" Target="../tags/tag96.xml"/><Relationship Id="rId20" Type="http://schemas.openxmlformats.org/officeDocument/2006/relationships/notesSlide" Target="../notesSlides/notesSlide9.xml"/><Relationship Id="rId1" Type="http://schemas.openxmlformats.org/officeDocument/2006/relationships/tags" Target="../tags/tag81.xml"/><Relationship Id="rId6" Type="http://schemas.openxmlformats.org/officeDocument/2006/relationships/tags" Target="../tags/tag86.xml"/><Relationship Id="rId11" Type="http://schemas.openxmlformats.org/officeDocument/2006/relationships/tags" Target="../tags/tag91.xml"/><Relationship Id="rId5" Type="http://schemas.openxmlformats.org/officeDocument/2006/relationships/tags" Target="../tags/tag85.xml"/><Relationship Id="rId15" Type="http://schemas.openxmlformats.org/officeDocument/2006/relationships/tags" Target="../tags/tag95.xml"/><Relationship Id="rId10" Type="http://schemas.openxmlformats.org/officeDocument/2006/relationships/tags" Target="../tags/tag90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84.xml"/><Relationship Id="rId9" Type="http://schemas.openxmlformats.org/officeDocument/2006/relationships/tags" Target="../tags/tag89.xml"/><Relationship Id="rId14" Type="http://schemas.openxmlformats.org/officeDocument/2006/relationships/tags" Target="../tags/tag94.xml"/><Relationship Id="rId2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01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04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12.xml"/><Relationship Id="rId3" Type="http://schemas.openxmlformats.org/officeDocument/2006/relationships/tags" Target="../tags/tag107.xml"/><Relationship Id="rId7" Type="http://schemas.openxmlformats.org/officeDocument/2006/relationships/tags" Target="../tags/tag111.xml"/><Relationship Id="rId12" Type="http://schemas.openxmlformats.org/officeDocument/2006/relationships/image" Target="../media/image8.png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6" Type="http://schemas.openxmlformats.org/officeDocument/2006/relationships/tags" Target="../tags/tag110.xml"/><Relationship Id="rId11" Type="http://schemas.openxmlformats.org/officeDocument/2006/relationships/customXml" Target="../ink/ink6.xml"/><Relationship Id="rId5" Type="http://schemas.openxmlformats.org/officeDocument/2006/relationships/tags" Target="../tags/tag109.xml"/><Relationship Id="rId10" Type="http://schemas.openxmlformats.org/officeDocument/2006/relationships/notesSlide" Target="../notesSlides/notesSlide12.xml"/><Relationship Id="rId4" Type="http://schemas.openxmlformats.org/officeDocument/2006/relationships/tags" Target="../tags/tag108.xml"/><Relationship Id="rId9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tags" Target="../tags/tag115.xml"/><Relationship Id="rId7" Type="http://schemas.openxmlformats.org/officeDocument/2006/relationships/customXml" Target="../ink/ink7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4.xml"/><Relationship Id="rId3" Type="http://schemas.openxmlformats.org/officeDocument/2006/relationships/tags" Target="../tags/tag11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6" Type="http://schemas.openxmlformats.org/officeDocument/2006/relationships/tags" Target="../tags/tag122.xml"/><Relationship Id="rId5" Type="http://schemas.openxmlformats.org/officeDocument/2006/relationships/tags" Target="../tags/tag121.xml"/><Relationship Id="rId10" Type="http://schemas.openxmlformats.org/officeDocument/2006/relationships/image" Target="../media/image10.png"/><Relationship Id="rId4" Type="http://schemas.openxmlformats.org/officeDocument/2006/relationships/tags" Target="../tags/tag120.xml"/><Relationship Id="rId9" Type="http://schemas.openxmlformats.org/officeDocument/2006/relationships/customXml" Target="../ink/ink8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5.xml"/><Relationship Id="rId3" Type="http://schemas.openxmlformats.org/officeDocument/2006/relationships/tags" Target="../tags/tag12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6" Type="http://schemas.openxmlformats.org/officeDocument/2006/relationships/tags" Target="../tags/tag128.xml"/><Relationship Id="rId5" Type="http://schemas.openxmlformats.org/officeDocument/2006/relationships/tags" Target="../tags/tag127.xml"/><Relationship Id="rId10" Type="http://schemas.openxmlformats.org/officeDocument/2006/relationships/image" Target="../media/image11.png"/><Relationship Id="rId4" Type="http://schemas.openxmlformats.org/officeDocument/2006/relationships/tags" Target="../tags/tag126.xml"/><Relationship Id="rId9" Type="http://schemas.openxmlformats.org/officeDocument/2006/relationships/customXml" Target="../ink/ink9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customXml" Target="../ink/ink10.xml"/><Relationship Id="rId3" Type="http://schemas.openxmlformats.org/officeDocument/2006/relationships/tags" Target="../tags/tag131.xml"/><Relationship Id="rId7" Type="http://schemas.openxmlformats.org/officeDocument/2006/relationships/notesSlide" Target="../notesSlides/notesSlide16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3.xml"/><Relationship Id="rId4" Type="http://schemas.openxmlformats.org/officeDocument/2006/relationships/tags" Target="../tags/tag132.xml"/><Relationship Id="rId9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36.xml"/><Relationship Id="rId7" Type="http://schemas.openxmlformats.org/officeDocument/2006/relationships/tags" Target="../tags/tag140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6" Type="http://schemas.openxmlformats.org/officeDocument/2006/relationships/tags" Target="../tags/tag139.xml"/><Relationship Id="rId11" Type="http://schemas.openxmlformats.org/officeDocument/2006/relationships/image" Target="../media/image13.png"/><Relationship Id="rId5" Type="http://schemas.openxmlformats.org/officeDocument/2006/relationships/tags" Target="../tags/tag138.xml"/><Relationship Id="rId10" Type="http://schemas.openxmlformats.org/officeDocument/2006/relationships/customXml" Target="../ink/ink11.xml"/><Relationship Id="rId4" Type="http://schemas.openxmlformats.org/officeDocument/2006/relationships/tags" Target="../tags/tag137.xml"/><Relationship Id="rId9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48.xml"/><Relationship Id="rId13" Type="http://schemas.openxmlformats.org/officeDocument/2006/relationships/customXml" Target="../ink/ink12.xml"/><Relationship Id="rId3" Type="http://schemas.openxmlformats.org/officeDocument/2006/relationships/tags" Target="../tags/tag143.xml"/><Relationship Id="rId7" Type="http://schemas.openxmlformats.org/officeDocument/2006/relationships/tags" Target="../tags/tag147.xml"/><Relationship Id="rId12" Type="http://schemas.openxmlformats.org/officeDocument/2006/relationships/image" Target="../media/image30.png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6" Type="http://schemas.openxmlformats.org/officeDocument/2006/relationships/tags" Target="../tags/tag146.xml"/><Relationship Id="rId11" Type="http://schemas.openxmlformats.org/officeDocument/2006/relationships/notesSlide" Target="../notesSlides/notesSlide18.xml"/><Relationship Id="rId5" Type="http://schemas.openxmlformats.org/officeDocument/2006/relationships/tags" Target="../tags/tag145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44.xml"/><Relationship Id="rId9" Type="http://schemas.openxmlformats.org/officeDocument/2006/relationships/tags" Target="../tags/tag149.xml"/><Relationship Id="rId1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57.xml"/><Relationship Id="rId13" Type="http://schemas.openxmlformats.org/officeDocument/2006/relationships/image" Target="../media/image15.png"/><Relationship Id="rId3" Type="http://schemas.openxmlformats.org/officeDocument/2006/relationships/tags" Target="../tags/tag152.xml"/><Relationship Id="rId7" Type="http://schemas.openxmlformats.org/officeDocument/2006/relationships/tags" Target="../tags/tag156.xml"/><Relationship Id="rId12" Type="http://schemas.openxmlformats.org/officeDocument/2006/relationships/customXml" Target="../ink/ink13.xml"/><Relationship Id="rId2" Type="http://schemas.openxmlformats.org/officeDocument/2006/relationships/tags" Target="../tags/tag151.xml"/><Relationship Id="rId1" Type="http://schemas.openxmlformats.org/officeDocument/2006/relationships/tags" Target="../tags/tag150.xml"/><Relationship Id="rId6" Type="http://schemas.openxmlformats.org/officeDocument/2006/relationships/tags" Target="../tags/tag155.xml"/><Relationship Id="rId11" Type="http://schemas.openxmlformats.org/officeDocument/2006/relationships/notesSlide" Target="../notesSlides/notesSlide19.xml"/><Relationship Id="rId5" Type="http://schemas.openxmlformats.org/officeDocument/2006/relationships/tags" Target="../tags/tag154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53.xml"/><Relationship Id="rId9" Type="http://schemas.openxmlformats.org/officeDocument/2006/relationships/tags" Target="../tags/tag15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61.xml"/><Relationship Id="rId7" Type="http://schemas.openxmlformats.org/officeDocument/2006/relationships/notesSlide" Target="../notesSlides/notesSlide20.xml"/><Relationship Id="rId2" Type="http://schemas.openxmlformats.org/officeDocument/2006/relationships/tags" Target="../tags/tag160.xml"/><Relationship Id="rId1" Type="http://schemas.openxmlformats.org/officeDocument/2006/relationships/tags" Target="../tags/tag15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3.xml"/><Relationship Id="rId4" Type="http://schemas.openxmlformats.org/officeDocument/2006/relationships/tags" Target="../tags/tag16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171.xml"/><Relationship Id="rId13" Type="http://schemas.openxmlformats.org/officeDocument/2006/relationships/tags" Target="../tags/tag176.xml"/><Relationship Id="rId18" Type="http://schemas.openxmlformats.org/officeDocument/2006/relationships/tags" Target="../tags/tag181.xml"/><Relationship Id="rId26" Type="http://schemas.openxmlformats.org/officeDocument/2006/relationships/tags" Target="../tags/tag189.xml"/><Relationship Id="rId3" Type="http://schemas.openxmlformats.org/officeDocument/2006/relationships/tags" Target="../tags/tag166.xml"/><Relationship Id="rId21" Type="http://schemas.openxmlformats.org/officeDocument/2006/relationships/tags" Target="../tags/tag184.xml"/><Relationship Id="rId7" Type="http://schemas.openxmlformats.org/officeDocument/2006/relationships/tags" Target="../tags/tag170.xml"/><Relationship Id="rId12" Type="http://schemas.openxmlformats.org/officeDocument/2006/relationships/tags" Target="../tags/tag175.xml"/><Relationship Id="rId17" Type="http://schemas.openxmlformats.org/officeDocument/2006/relationships/tags" Target="../tags/tag180.xml"/><Relationship Id="rId25" Type="http://schemas.openxmlformats.org/officeDocument/2006/relationships/tags" Target="../tags/tag188.xml"/><Relationship Id="rId2" Type="http://schemas.openxmlformats.org/officeDocument/2006/relationships/tags" Target="../tags/tag165.xml"/><Relationship Id="rId16" Type="http://schemas.openxmlformats.org/officeDocument/2006/relationships/tags" Target="../tags/tag179.xml"/><Relationship Id="rId20" Type="http://schemas.openxmlformats.org/officeDocument/2006/relationships/tags" Target="../tags/tag183.xml"/><Relationship Id="rId29" Type="http://schemas.openxmlformats.org/officeDocument/2006/relationships/notesSlide" Target="../notesSlides/notesSlide21.xml"/><Relationship Id="rId1" Type="http://schemas.openxmlformats.org/officeDocument/2006/relationships/tags" Target="../tags/tag164.xml"/><Relationship Id="rId6" Type="http://schemas.openxmlformats.org/officeDocument/2006/relationships/tags" Target="../tags/tag169.xml"/><Relationship Id="rId11" Type="http://schemas.openxmlformats.org/officeDocument/2006/relationships/tags" Target="../tags/tag174.xml"/><Relationship Id="rId24" Type="http://schemas.openxmlformats.org/officeDocument/2006/relationships/tags" Target="../tags/tag187.xml"/><Relationship Id="rId5" Type="http://schemas.openxmlformats.org/officeDocument/2006/relationships/tags" Target="../tags/tag168.xml"/><Relationship Id="rId15" Type="http://schemas.openxmlformats.org/officeDocument/2006/relationships/tags" Target="../tags/tag178.xml"/><Relationship Id="rId23" Type="http://schemas.openxmlformats.org/officeDocument/2006/relationships/tags" Target="../tags/tag186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173.xml"/><Relationship Id="rId19" Type="http://schemas.openxmlformats.org/officeDocument/2006/relationships/tags" Target="../tags/tag182.xml"/><Relationship Id="rId31" Type="http://schemas.openxmlformats.org/officeDocument/2006/relationships/image" Target="../media/image16.png"/><Relationship Id="rId4" Type="http://schemas.openxmlformats.org/officeDocument/2006/relationships/tags" Target="../tags/tag167.xml"/><Relationship Id="rId9" Type="http://schemas.openxmlformats.org/officeDocument/2006/relationships/tags" Target="../tags/tag172.xml"/><Relationship Id="rId14" Type="http://schemas.openxmlformats.org/officeDocument/2006/relationships/tags" Target="../tags/tag177.xml"/><Relationship Id="rId22" Type="http://schemas.openxmlformats.org/officeDocument/2006/relationships/tags" Target="../tags/tag185.xml"/><Relationship Id="rId27" Type="http://schemas.openxmlformats.org/officeDocument/2006/relationships/tags" Target="../tags/tag190.xml"/><Relationship Id="rId30" Type="http://schemas.openxmlformats.org/officeDocument/2006/relationships/customXml" Target="../ink/ink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94.xml"/><Relationship Id="rId7" Type="http://schemas.openxmlformats.org/officeDocument/2006/relationships/hyperlink" Target="https://www.youtube.com/watch?v=hB6eY73sLV0" TargetMode="External"/><Relationship Id="rId2" Type="http://schemas.openxmlformats.org/officeDocument/2006/relationships/tags" Target="../tags/tag193.xml"/><Relationship Id="rId1" Type="http://schemas.openxmlformats.org/officeDocument/2006/relationships/tags" Target="../tags/tag192.xml"/><Relationship Id="rId6" Type="http://schemas.openxmlformats.org/officeDocument/2006/relationships/hyperlink" Target="https://www.youtube.com/watch?v=TqK-2jUQBUY" TargetMode="External"/><Relationship Id="rId5" Type="http://schemas.openxmlformats.org/officeDocument/2006/relationships/notesSlide" Target="../notesSlides/notesSlide23.xml"/><Relationship Id="rId4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tags" Target="../tags/tag197.xml"/><Relationship Id="rId7" Type="http://schemas.openxmlformats.org/officeDocument/2006/relationships/customXml" Target="../ink/ink15.xml"/><Relationship Id="rId2" Type="http://schemas.openxmlformats.org/officeDocument/2006/relationships/tags" Target="../tags/tag196.xml"/><Relationship Id="rId1" Type="http://schemas.openxmlformats.org/officeDocument/2006/relationships/tags" Target="../tags/tag195.xml"/><Relationship Id="rId6" Type="http://schemas.openxmlformats.org/officeDocument/2006/relationships/hyperlink" Target="http://dl.acm.org/citation.cfm?id=66095" TargetMode="External"/><Relationship Id="rId5" Type="http://schemas.openxmlformats.org/officeDocument/2006/relationships/notesSlide" Target="../notesSlides/notesSlide24.xml"/><Relationship Id="rId4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tags" Target="../tags/tag200.xml"/><Relationship Id="rId7" Type="http://schemas.openxmlformats.org/officeDocument/2006/relationships/customXml" Target="../ink/ink16.xml"/><Relationship Id="rId2" Type="http://schemas.openxmlformats.org/officeDocument/2006/relationships/tags" Target="../tags/tag199.xml"/><Relationship Id="rId1" Type="http://schemas.openxmlformats.org/officeDocument/2006/relationships/tags" Target="../tags/tag198.xml"/><Relationship Id="rId6" Type="http://schemas.openxmlformats.org/officeDocument/2006/relationships/image" Target="../media/image18.png"/><Relationship Id="rId5" Type="http://schemas.openxmlformats.org/officeDocument/2006/relationships/notesSlide" Target="../notesSlides/notesSlide25.xml"/><Relationship Id="rId4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203.xml"/><Relationship Id="rId2" Type="http://schemas.openxmlformats.org/officeDocument/2006/relationships/tags" Target="../tags/tag202.xml"/><Relationship Id="rId1" Type="http://schemas.openxmlformats.org/officeDocument/2006/relationships/tags" Target="../tags/tag201.xml"/><Relationship Id="rId5" Type="http://schemas.openxmlformats.org/officeDocument/2006/relationships/notesSlide" Target="../notesSlides/notesSlide26.xml"/><Relationship Id="rId4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tags" Target="../tags/tag206.xml"/><Relationship Id="rId7" Type="http://schemas.openxmlformats.org/officeDocument/2006/relationships/customXml" Target="../ink/ink17.xml"/><Relationship Id="rId2" Type="http://schemas.openxmlformats.org/officeDocument/2006/relationships/tags" Target="../tags/tag205.xml"/><Relationship Id="rId1" Type="http://schemas.openxmlformats.org/officeDocument/2006/relationships/tags" Target="../tags/tag204.xml"/><Relationship Id="rId6" Type="http://schemas.openxmlformats.org/officeDocument/2006/relationships/notesSlide" Target="../notesSlides/notesSlide2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customXml" Target="../ink/ink1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0" Type="http://schemas.openxmlformats.org/officeDocument/2006/relationships/tags" Target="../tags/tag13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215.xml"/><Relationship Id="rId13" Type="http://schemas.openxmlformats.org/officeDocument/2006/relationships/tags" Target="../tags/tag220.xml"/><Relationship Id="rId18" Type="http://schemas.openxmlformats.org/officeDocument/2006/relationships/tags" Target="../tags/tag225.xml"/><Relationship Id="rId3" Type="http://schemas.openxmlformats.org/officeDocument/2006/relationships/tags" Target="../tags/tag210.xml"/><Relationship Id="rId21" Type="http://schemas.openxmlformats.org/officeDocument/2006/relationships/customXml" Target="../ink/ink18.xml"/><Relationship Id="rId7" Type="http://schemas.openxmlformats.org/officeDocument/2006/relationships/tags" Target="../tags/tag214.xml"/><Relationship Id="rId12" Type="http://schemas.openxmlformats.org/officeDocument/2006/relationships/tags" Target="../tags/tag219.xml"/><Relationship Id="rId17" Type="http://schemas.openxmlformats.org/officeDocument/2006/relationships/tags" Target="../tags/tag224.xml"/><Relationship Id="rId2" Type="http://schemas.openxmlformats.org/officeDocument/2006/relationships/tags" Target="../tags/tag209.xml"/><Relationship Id="rId16" Type="http://schemas.openxmlformats.org/officeDocument/2006/relationships/tags" Target="../tags/tag223.xml"/><Relationship Id="rId20" Type="http://schemas.openxmlformats.org/officeDocument/2006/relationships/notesSlide" Target="../notesSlides/notesSlide28.xml"/><Relationship Id="rId1" Type="http://schemas.openxmlformats.org/officeDocument/2006/relationships/tags" Target="../tags/tag208.xml"/><Relationship Id="rId6" Type="http://schemas.openxmlformats.org/officeDocument/2006/relationships/tags" Target="../tags/tag213.xml"/><Relationship Id="rId11" Type="http://schemas.openxmlformats.org/officeDocument/2006/relationships/tags" Target="../tags/tag218.xml"/><Relationship Id="rId5" Type="http://schemas.openxmlformats.org/officeDocument/2006/relationships/tags" Target="../tags/tag212.xml"/><Relationship Id="rId15" Type="http://schemas.openxmlformats.org/officeDocument/2006/relationships/tags" Target="../tags/tag222.xml"/><Relationship Id="rId10" Type="http://schemas.openxmlformats.org/officeDocument/2006/relationships/tags" Target="../tags/tag217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211.xml"/><Relationship Id="rId9" Type="http://schemas.openxmlformats.org/officeDocument/2006/relationships/tags" Target="../tags/tag216.xml"/><Relationship Id="rId14" Type="http://schemas.openxmlformats.org/officeDocument/2006/relationships/tags" Target="../tags/tag221.xml"/><Relationship Id="rId22" Type="http://schemas.openxmlformats.org/officeDocument/2006/relationships/image" Target="../media/image21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233.xml"/><Relationship Id="rId13" Type="http://schemas.openxmlformats.org/officeDocument/2006/relationships/tags" Target="../tags/tag238.xml"/><Relationship Id="rId18" Type="http://schemas.openxmlformats.org/officeDocument/2006/relationships/tags" Target="../tags/tag243.xml"/><Relationship Id="rId3" Type="http://schemas.openxmlformats.org/officeDocument/2006/relationships/tags" Target="../tags/tag228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232.xml"/><Relationship Id="rId12" Type="http://schemas.openxmlformats.org/officeDocument/2006/relationships/tags" Target="../tags/tag237.xml"/><Relationship Id="rId17" Type="http://schemas.openxmlformats.org/officeDocument/2006/relationships/tags" Target="../tags/tag242.xml"/><Relationship Id="rId2" Type="http://schemas.openxmlformats.org/officeDocument/2006/relationships/tags" Target="../tags/tag227.xml"/><Relationship Id="rId16" Type="http://schemas.openxmlformats.org/officeDocument/2006/relationships/tags" Target="../tags/tag241.xml"/><Relationship Id="rId20" Type="http://schemas.openxmlformats.org/officeDocument/2006/relationships/tags" Target="../tags/tag245.xml"/><Relationship Id="rId1" Type="http://schemas.openxmlformats.org/officeDocument/2006/relationships/tags" Target="../tags/tag226.xml"/><Relationship Id="rId6" Type="http://schemas.openxmlformats.org/officeDocument/2006/relationships/tags" Target="../tags/tag231.xml"/><Relationship Id="rId11" Type="http://schemas.openxmlformats.org/officeDocument/2006/relationships/tags" Target="../tags/tag236.xml"/><Relationship Id="rId5" Type="http://schemas.openxmlformats.org/officeDocument/2006/relationships/tags" Target="../tags/tag230.xml"/><Relationship Id="rId15" Type="http://schemas.openxmlformats.org/officeDocument/2006/relationships/tags" Target="../tags/tag240.xml"/><Relationship Id="rId10" Type="http://schemas.openxmlformats.org/officeDocument/2006/relationships/tags" Target="../tags/tag235.xml"/><Relationship Id="rId19" Type="http://schemas.openxmlformats.org/officeDocument/2006/relationships/tags" Target="../tags/tag244.xml"/><Relationship Id="rId4" Type="http://schemas.openxmlformats.org/officeDocument/2006/relationships/tags" Target="../tags/tag229.xml"/><Relationship Id="rId9" Type="http://schemas.openxmlformats.org/officeDocument/2006/relationships/tags" Target="../tags/tag234.xml"/><Relationship Id="rId14" Type="http://schemas.openxmlformats.org/officeDocument/2006/relationships/tags" Target="../tags/tag239.xml"/><Relationship Id="rId2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customXml" Target="../ink/ink19.xml"/><Relationship Id="rId3" Type="http://schemas.openxmlformats.org/officeDocument/2006/relationships/tags" Target="../tags/tag248.xml"/><Relationship Id="rId7" Type="http://schemas.openxmlformats.org/officeDocument/2006/relationships/notesSlide" Target="../notesSlides/notesSlide30.xml"/><Relationship Id="rId2" Type="http://schemas.openxmlformats.org/officeDocument/2006/relationships/tags" Target="../tags/tag247.xml"/><Relationship Id="rId1" Type="http://schemas.openxmlformats.org/officeDocument/2006/relationships/tags" Target="../tags/tag24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0.xml"/><Relationship Id="rId4" Type="http://schemas.openxmlformats.org/officeDocument/2006/relationships/tags" Target="../tags/tag249.xml"/><Relationship Id="rId9" Type="http://schemas.openxmlformats.org/officeDocument/2006/relationships/image" Target="../media/image22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tags" Target="../tags/tag253.xml"/><Relationship Id="rId7" Type="http://schemas.openxmlformats.org/officeDocument/2006/relationships/customXml" Target="../ink/ink20.xml"/><Relationship Id="rId2" Type="http://schemas.openxmlformats.org/officeDocument/2006/relationships/tags" Target="../tags/tag252.xml"/><Relationship Id="rId1" Type="http://schemas.openxmlformats.org/officeDocument/2006/relationships/tags" Target="../tags/tag251.xml"/><Relationship Id="rId6" Type="http://schemas.openxmlformats.org/officeDocument/2006/relationships/notesSlide" Target="../notesSlides/notesSlide3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5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257.xml"/><Relationship Id="rId7" Type="http://schemas.openxmlformats.org/officeDocument/2006/relationships/notesSlide" Target="../notesSlides/notesSlide32.xml"/><Relationship Id="rId2" Type="http://schemas.openxmlformats.org/officeDocument/2006/relationships/tags" Target="../tags/tag256.xml"/><Relationship Id="rId1" Type="http://schemas.openxmlformats.org/officeDocument/2006/relationships/tags" Target="../tags/tag25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9.xml"/><Relationship Id="rId4" Type="http://schemas.openxmlformats.org/officeDocument/2006/relationships/tags" Target="../tags/tag258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3.xml"/><Relationship Id="rId3" Type="http://schemas.openxmlformats.org/officeDocument/2006/relationships/tags" Target="../tags/tag262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61.xml"/><Relationship Id="rId1" Type="http://schemas.openxmlformats.org/officeDocument/2006/relationships/tags" Target="../tags/tag260.xml"/><Relationship Id="rId6" Type="http://schemas.openxmlformats.org/officeDocument/2006/relationships/tags" Target="../tags/tag265.xml"/><Relationship Id="rId5" Type="http://schemas.openxmlformats.org/officeDocument/2006/relationships/tags" Target="../tags/tag264.xml"/><Relationship Id="rId4" Type="http://schemas.openxmlformats.org/officeDocument/2006/relationships/tags" Target="../tags/tag26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268.xml"/><Relationship Id="rId2" Type="http://schemas.openxmlformats.org/officeDocument/2006/relationships/tags" Target="../tags/tag267.xml"/><Relationship Id="rId1" Type="http://schemas.openxmlformats.org/officeDocument/2006/relationships/tags" Target="../tags/tag266.xml"/><Relationship Id="rId5" Type="http://schemas.openxmlformats.org/officeDocument/2006/relationships/notesSlide" Target="../notesSlides/notesSlide34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image" Target="../media/image4.png"/><Relationship Id="rId5" Type="http://schemas.openxmlformats.org/officeDocument/2006/relationships/customXml" Target="../ink/ink2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4" Type="http://schemas.openxmlformats.org/officeDocument/2006/relationships/tags" Target="../tags/tag20.xml"/><Relationship Id="rId9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13" Type="http://schemas.openxmlformats.org/officeDocument/2006/relationships/tags" Target="../tags/tag42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12" Type="http://schemas.openxmlformats.org/officeDocument/2006/relationships/tags" Target="../tags/tag41.xml"/><Relationship Id="rId17" Type="http://schemas.openxmlformats.org/officeDocument/2006/relationships/notesSlide" Target="../notesSlides/notesSlide6.xml"/><Relationship Id="rId2" Type="http://schemas.openxmlformats.org/officeDocument/2006/relationships/tags" Target="../tags/tag31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11" Type="http://schemas.openxmlformats.org/officeDocument/2006/relationships/tags" Target="../tags/tag40.xml"/><Relationship Id="rId5" Type="http://schemas.openxmlformats.org/officeDocument/2006/relationships/tags" Target="../tags/tag34.xml"/><Relationship Id="rId15" Type="http://schemas.openxmlformats.org/officeDocument/2006/relationships/tags" Target="../tags/tag44.xml"/><Relationship Id="rId10" Type="http://schemas.openxmlformats.org/officeDocument/2006/relationships/tags" Target="../tags/tag39.xml"/><Relationship Id="rId4" Type="http://schemas.openxmlformats.org/officeDocument/2006/relationships/tags" Target="../tags/tag33.xml"/><Relationship Id="rId9" Type="http://schemas.openxmlformats.org/officeDocument/2006/relationships/tags" Target="../tags/tag38.xml"/><Relationship Id="rId14" Type="http://schemas.openxmlformats.org/officeDocument/2006/relationships/tags" Target="../tags/tag4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52.xml"/><Relationship Id="rId13" Type="http://schemas.openxmlformats.org/officeDocument/2006/relationships/tags" Target="../tags/tag57.xml"/><Relationship Id="rId18" Type="http://schemas.openxmlformats.org/officeDocument/2006/relationships/tags" Target="../tags/tag62.xml"/><Relationship Id="rId3" Type="http://schemas.openxmlformats.org/officeDocument/2006/relationships/tags" Target="../tags/tag47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51.xml"/><Relationship Id="rId12" Type="http://schemas.openxmlformats.org/officeDocument/2006/relationships/tags" Target="../tags/tag56.xml"/><Relationship Id="rId17" Type="http://schemas.openxmlformats.org/officeDocument/2006/relationships/tags" Target="../tags/tag61.xml"/><Relationship Id="rId2" Type="http://schemas.openxmlformats.org/officeDocument/2006/relationships/tags" Target="../tags/tag46.xml"/><Relationship Id="rId16" Type="http://schemas.openxmlformats.org/officeDocument/2006/relationships/tags" Target="../tags/tag60.xml"/><Relationship Id="rId20" Type="http://schemas.openxmlformats.org/officeDocument/2006/relationships/tags" Target="../tags/tag64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11" Type="http://schemas.openxmlformats.org/officeDocument/2006/relationships/tags" Target="../tags/tag55.xml"/><Relationship Id="rId24" Type="http://schemas.openxmlformats.org/officeDocument/2006/relationships/image" Target="../media/image5.png"/><Relationship Id="rId5" Type="http://schemas.openxmlformats.org/officeDocument/2006/relationships/tags" Target="../tags/tag49.xml"/><Relationship Id="rId15" Type="http://schemas.openxmlformats.org/officeDocument/2006/relationships/tags" Target="../tags/tag59.xml"/><Relationship Id="rId23" Type="http://schemas.openxmlformats.org/officeDocument/2006/relationships/customXml" Target="../ink/ink3.xml"/><Relationship Id="rId10" Type="http://schemas.openxmlformats.org/officeDocument/2006/relationships/tags" Target="../tags/tag54.xml"/><Relationship Id="rId19" Type="http://schemas.openxmlformats.org/officeDocument/2006/relationships/tags" Target="../tags/tag63.xml"/><Relationship Id="rId4" Type="http://schemas.openxmlformats.org/officeDocument/2006/relationships/tags" Target="../tags/tag48.xml"/><Relationship Id="rId9" Type="http://schemas.openxmlformats.org/officeDocument/2006/relationships/tags" Target="../tags/tag53.xml"/><Relationship Id="rId14" Type="http://schemas.openxmlformats.org/officeDocument/2006/relationships/tags" Target="../tags/tag58.xml"/><Relationship Id="rId2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04800" y="304800"/>
            <a:ext cx="7772400" cy="1470025"/>
          </a:xfrm>
        </p:spPr>
        <p:txBody>
          <a:bodyPr/>
          <a:lstStyle/>
          <a:p>
            <a:pPr marL="0" indent="0"/>
            <a:r>
              <a:rPr lang="en-US" dirty="0"/>
              <a:t>Buffer Overflows</a:t>
            </a:r>
            <a:br>
              <a:rPr lang="en-US" dirty="0"/>
            </a:br>
            <a:r>
              <a:rPr lang="en-US" sz="2000" b="0" dirty="0"/>
              <a:t>CSE 351 Winter 2018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04799" y="1737360"/>
            <a:ext cx="8540496" cy="4572000"/>
          </a:xfrm>
        </p:spPr>
        <p:txBody>
          <a:bodyPr/>
          <a:lstStyle/>
          <a:p>
            <a:pPr algn="l"/>
            <a:r>
              <a:rPr lang="en-US" sz="2000" b="1" dirty="0"/>
              <a:t>Instructor:</a:t>
            </a:r>
            <a:r>
              <a:rPr lang="en-US" sz="2000" dirty="0"/>
              <a:t> </a:t>
            </a:r>
          </a:p>
          <a:p>
            <a:pPr algn="l"/>
            <a:r>
              <a:rPr lang="en-US" sz="2000" dirty="0"/>
              <a:t>Mark Wyse</a:t>
            </a:r>
          </a:p>
          <a:p>
            <a:pPr algn="l"/>
            <a:endParaRPr lang="en-US" sz="1000" dirty="0"/>
          </a:p>
          <a:p>
            <a:pPr algn="l"/>
            <a:r>
              <a:rPr lang="en-US" sz="2000" b="1" dirty="0"/>
              <a:t>Teaching Assistants:</a:t>
            </a:r>
          </a:p>
          <a:p>
            <a:pPr algn="l">
              <a:spcBef>
                <a:spcPts val="480"/>
              </a:spcBef>
            </a:pPr>
            <a:r>
              <a:rPr lang="en-US" sz="2000" dirty="0"/>
              <a:t>Kevin Bi, Parker </a:t>
            </a:r>
            <a:r>
              <a:rPr lang="en-US" sz="2000" dirty="0" err="1"/>
              <a:t>DeWilde</a:t>
            </a:r>
            <a:r>
              <a:rPr lang="en-US" sz="2000" dirty="0"/>
              <a:t>, Emily </a:t>
            </a:r>
            <a:r>
              <a:rPr lang="en-US" sz="2000" dirty="0" err="1"/>
              <a:t>Furst</a:t>
            </a:r>
            <a:r>
              <a:rPr lang="en-US" sz="2000" dirty="0"/>
              <a:t>,</a:t>
            </a:r>
          </a:p>
          <a:p>
            <a:pPr algn="l">
              <a:spcBef>
                <a:spcPts val="480"/>
              </a:spcBef>
            </a:pPr>
            <a:r>
              <a:rPr lang="en-US" sz="2000" dirty="0"/>
              <a:t>Sarah House, Waylon Huang, Vinny </a:t>
            </a:r>
            <a:r>
              <a:rPr lang="en-US" sz="2000" dirty="0" err="1"/>
              <a:t>Palaniappan</a:t>
            </a:r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40480"/>
            <a:ext cx="8229600" cy="264681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74173" y="6487297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solidFill>
                  <a:srgbClr val="4B2A85"/>
                </a:solidFill>
                <a:latin typeface="Calibri" panose="020F0502020204030204" pitchFamily="34" charset="0"/>
                <a:ea typeface="Roboto" charset="0"/>
                <a:cs typeface="Calibri" panose="020F0502020204030204" pitchFamily="34" charset="0"/>
                <a:hlinkClick r:id="rId6"/>
              </a:rPr>
              <a:t>http://xkcd.com/804/</a:t>
            </a:r>
            <a:endParaRPr lang="en-US" sz="1400" b="0" dirty="0">
              <a:solidFill>
                <a:srgbClr val="4B2A85"/>
              </a:solidFill>
              <a:latin typeface="Calibri" panose="020F0502020204030204" pitchFamily="34" charset="0"/>
              <a:ea typeface="Roboto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352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Memory Allocation Example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1267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70271" y="1303953"/>
            <a:ext cx="5791200" cy="479875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/>
            <a:r>
              <a:rPr lang="fi-FI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big_array[1L&lt;&lt;24];  </a:t>
            </a:r>
            <a:r>
              <a:rPr lang="fi-FI" sz="1800" b="0" i="1" dirty="0">
                <a:latin typeface="Courier New" panose="02070309020205020404" pitchFamily="49" charset="0"/>
                <a:cs typeface="Courier New" panose="02070309020205020404" pitchFamily="49" charset="0"/>
              </a:rPr>
              <a:t>/* 16 MB */</a:t>
            </a:r>
          </a:p>
          <a:p>
            <a:pPr eaLnBrk="0" hangingPunct="0"/>
            <a:r>
              <a:rPr lang="fi-FI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huge_array[1L&lt;&lt;31]; </a:t>
            </a:r>
            <a:r>
              <a:rPr lang="fi-FI" sz="1800" b="0" i="1" dirty="0">
                <a:latin typeface="Courier New" panose="02070309020205020404" pitchFamily="49" charset="0"/>
                <a:cs typeface="Courier New" panose="02070309020205020404" pitchFamily="49" charset="0"/>
              </a:rPr>
              <a:t>/*  2 GB */</a:t>
            </a:r>
          </a:p>
          <a:p>
            <a:pPr eaLnBrk="0" hangingPunct="0"/>
            <a:endParaRPr lang="fi-FI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/>
            <a:r>
              <a:rPr lang="fi-FI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</a:t>
            </a:r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eaLnBrk="0" hangingPunct="0"/>
            <a:endParaRPr lang="fi-FI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/>
            <a:r>
              <a:rPr lang="fi-FI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useless</a:t>
            </a:r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lang="fi-FI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0; }</a:t>
            </a:r>
          </a:p>
          <a:p>
            <a:pPr eaLnBrk="0" hangingPunct="0"/>
            <a:endParaRPr lang="fi-FI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hangingPunct="0"/>
            <a:r>
              <a:rPr lang="fi-FI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eaLnBrk="0" hangingPunct="0"/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0" hangingPunct="0"/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i-FI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*p1, *p2, *p3, *p4;</a:t>
            </a:r>
          </a:p>
          <a:p>
            <a:pPr eaLnBrk="0" hangingPunct="0"/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i-FI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local</a:t>
            </a:r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eaLnBrk="0" hangingPunct="0"/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p1 = malloc(1L &lt;&lt; 28); </a:t>
            </a:r>
            <a:r>
              <a:rPr lang="fi-FI" sz="1800" b="0" i="1" dirty="0">
                <a:latin typeface="Courier New" panose="02070309020205020404" pitchFamily="49" charset="0"/>
                <a:cs typeface="Courier New" panose="02070309020205020404" pitchFamily="49" charset="0"/>
              </a:rPr>
              <a:t>/* 256 MB */</a:t>
            </a:r>
          </a:p>
          <a:p>
            <a:pPr eaLnBrk="0" hangingPunct="0"/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p2 = malloc(1L &lt;&lt; 8);  </a:t>
            </a:r>
            <a:r>
              <a:rPr lang="fi-FI" sz="1800" b="0" i="1" dirty="0">
                <a:latin typeface="Courier New" panose="02070309020205020404" pitchFamily="49" charset="0"/>
                <a:cs typeface="Courier New" panose="02070309020205020404" pitchFamily="49" charset="0"/>
              </a:rPr>
              <a:t>/* 256  B */</a:t>
            </a:r>
          </a:p>
          <a:p>
            <a:pPr eaLnBrk="0" hangingPunct="0"/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p3 = malloc(1L &lt;&lt; 32); </a:t>
            </a:r>
            <a:r>
              <a:rPr lang="fi-FI" sz="1800" b="0" i="1" dirty="0">
                <a:latin typeface="Courier New" panose="02070309020205020404" pitchFamily="49" charset="0"/>
                <a:cs typeface="Courier New" panose="02070309020205020404" pitchFamily="49" charset="0"/>
              </a:rPr>
              <a:t>/*   4 GB */</a:t>
            </a:r>
          </a:p>
          <a:p>
            <a:pPr eaLnBrk="0" hangingPunct="0"/>
            <a:r>
              <a:rPr lang="fi-FI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p4 = malloc(1L &lt;&lt; 8);  </a:t>
            </a:r>
            <a:r>
              <a:rPr lang="fi-FI" sz="1800" b="0" i="1" dirty="0">
                <a:latin typeface="Courier New" panose="02070309020205020404" pitchFamily="49" charset="0"/>
                <a:cs typeface="Courier New" panose="02070309020205020404" pitchFamily="49" charset="0"/>
              </a:rPr>
              <a:t>/* 256  B */</a:t>
            </a:r>
          </a:p>
          <a:p>
            <a:pPr eaLnBrk="0" hangingPunct="0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0" i="1" dirty="0">
                <a:latin typeface="Courier New" panose="02070309020205020404" pitchFamily="49" charset="0"/>
                <a:cs typeface="Courier New" panose="02070309020205020404" pitchFamily="49" charset="0"/>
              </a:rPr>
              <a:t>/* Some print statements ... */</a:t>
            </a:r>
          </a:p>
          <a:p>
            <a:pPr eaLnBrk="0" hangingPunct="0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5" name="TextBox 14"/>
          <p:cNvSpPr txBox="1"/>
          <p:nvPr>
            <p:custDataLst>
              <p:tags r:id="rId4"/>
            </p:custDataLst>
          </p:nvPr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16" name="TextBox 15"/>
          <p:cNvSpPr txBox="1"/>
          <p:nvPr>
            <p:custDataLst>
              <p:tags r:id="rId5"/>
            </p:custDataLst>
          </p:nvPr>
        </p:nvSpPr>
        <p:spPr>
          <a:xfrm>
            <a:off x="570271" y="6199587"/>
            <a:ext cx="36734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b="0" i="1" dirty="0">
                <a:solidFill>
                  <a:srgbClr val="C00000"/>
                </a:solidFill>
                <a:latin typeface="Calibri" pitchFamily="34" charset="0"/>
                <a:cs typeface="+mn-cs"/>
              </a:rPr>
              <a:t>Where does everything go?</a:t>
            </a:r>
          </a:p>
        </p:txBody>
      </p:sp>
      <p:sp>
        <p:nvSpPr>
          <p:cNvPr id="17" name="Rectangle 2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58000" y="1041955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18" name="Rectangle 2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858000" y="1171575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9" name="Rectangle 2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58000" y="601718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Instructions</a:t>
            </a:r>
          </a:p>
        </p:txBody>
      </p:sp>
      <p:sp>
        <p:nvSpPr>
          <p:cNvPr id="20" name="Rectangle 2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858000" y="571238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Data</a:t>
            </a:r>
          </a:p>
        </p:txBody>
      </p:sp>
      <p:sp>
        <p:nvSpPr>
          <p:cNvPr id="21" name="Rectangle 2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858000" y="5105400"/>
            <a:ext cx="1447800" cy="60698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Heap</a:t>
            </a:r>
          </a:p>
        </p:txBody>
      </p:sp>
      <p:sp>
        <p:nvSpPr>
          <p:cNvPr id="22" name="Line 3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7581900" y="1552575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3" name="Line 3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7581900" y="4876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cxnSp>
        <p:nvCxnSpPr>
          <p:cNvPr id="24" name="Straight Connector 23"/>
          <p:cNvCxnSpPr/>
          <p:nvPr>
            <p:custDataLst>
              <p:tags r:id="rId13"/>
            </p:custDataLst>
          </p:nvPr>
        </p:nvCxnSpPr>
        <p:spPr bwMode="auto">
          <a:xfrm>
            <a:off x="6858000" y="2312988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Rectangle 2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858000" y="3733800"/>
            <a:ext cx="1447800" cy="6096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dirty="0">
                <a:latin typeface="Calibri" pitchFamily="34" charset="0"/>
              </a:rPr>
              <a:t>Shared</a:t>
            </a:r>
          </a:p>
          <a:p>
            <a:pPr algn="ctr" eaLnBrk="0" hangingPunct="0"/>
            <a:r>
              <a:rPr lang="en-US" sz="1800" dirty="0">
                <a:latin typeface="Calibri" pitchFamily="34" charset="0"/>
              </a:rPr>
              <a:t>Libraries</a:t>
            </a:r>
          </a:p>
        </p:txBody>
      </p:sp>
      <p:sp>
        <p:nvSpPr>
          <p:cNvPr id="4" name="Line Callout 2 3"/>
          <p:cNvSpPr/>
          <p:nvPr/>
        </p:nvSpPr>
        <p:spPr bwMode="auto">
          <a:xfrm>
            <a:off x="1838622" y="4380991"/>
            <a:ext cx="2240280" cy="265471"/>
          </a:xfrm>
          <a:prstGeom prst="borderCallout2">
            <a:avLst>
              <a:gd name="adj1" fmla="val 40972"/>
              <a:gd name="adj2" fmla="val 99724"/>
              <a:gd name="adj3" fmla="val 45475"/>
              <a:gd name="adj4" fmla="val 188243"/>
              <a:gd name="adj5" fmla="val -626666"/>
              <a:gd name="adj6" fmla="val 223569"/>
            </a:avLst>
          </a:prstGeom>
          <a:noFill/>
          <a:ln w="190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6" name="Line Callout 2 25"/>
          <p:cNvSpPr/>
          <p:nvPr/>
        </p:nvSpPr>
        <p:spPr bwMode="auto">
          <a:xfrm>
            <a:off x="1838622" y="4645020"/>
            <a:ext cx="2103120" cy="265471"/>
          </a:xfrm>
          <a:prstGeom prst="borderCallout2">
            <a:avLst>
              <a:gd name="adj1" fmla="val 40972"/>
              <a:gd name="adj2" fmla="val 99724"/>
              <a:gd name="adj3" fmla="val 49977"/>
              <a:gd name="adj4" fmla="val 202573"/>
              <a:gd name="adj5" fmla="val 290130"/>
              <a:gd name="adj6" fmla="val 237666"/>
            </a:avLst>
          </a:prstGeom>
          <a:noFill/>
          <a:ln w="190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7" name="Line Callout 2 26"/>
          <p:cNvSpPr/>
          <p:nvPr/>
        </p:nvSpPr>
        <p:spPr bwMode="auto">
          <a:xfrm>
            <a:off x="1838622" y="4909587"/>
            <a:ext cx="2240280" cy="265471"/>
          </a:xfrm>
          <a:prstGeom prst="borderCallout2">
            <a:avLst>
              <a:gd name="adj1" fmla="val 40972"/>
              <a:gd name="adj2" fmla="val 99724"/>
              <a:gd name="adj3" fmla="val 49977"/>
              <a:gd name="adj4" fmla="val 192778"/>
              <a:gd name="adj5" fmla="val -809649"/>
              <a:gd name="adj6" fmla="val 223488"/>
            </a:avLst>
          </a:prstGeom>
          <a:noFill/>
          <a:ln w="190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8" name="Line Callout 2 27"/>
          <p:cNvSpPr/>
          <p:nvPr/>
        </p:nvSpPr>
        <p:spPr bwMode="auto">
          <a:xfrm>
            <a:off x="1836174" y="5189006"/>
            <a:ext cx="2074606" cy="265471"/>
          </a:xfrm>
          <a:prstGeom prst="borderCallout2">
            <a:avLst>
              <a:gd name="adj1" fmla="val 40972"/>
              <a:gd name="adj2" fmla="val 99724"/>
              <a:gd name="adj3" fmla="val 40972"/>
              <a:gd name="adj4" fmla="val 199447"/>
              <a:gd name="adj5" fmla="val 86574"/>
              <a:gd name="adj6" fmla="val 241903"/>
            </a:avLst>
          </a:prstGeom>
          <a:noFill/>
          <a:ln w="190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9" name="Line Callout 2 28"/>
          <p:cNvSpPr/>
          <p:nvPr/>
        </p:nvSpPr>
        <p:spPr bwMode="auto">
          <a:xfrm>
            <a:off x="4050792" y="3813048"/>
            <a:ext cx="299885" cy="276744"/>
          </a:xfrm>
          <a:prstGeom prst="borderCallout2">
            <a:avLst>
              <a:gd name="adj1" fmla="val 40972"/>
              <a:gd name="adj2" fmla="val 99724"/>
              <a:gd name="adj3" fmla="val 40972"/>
              <a:gd name="adj4" fmla="val 199447"/>
              <a:gd name="adj5" fmla="val -890030"/>
              <a:gd name="adj6" fmla="val 932303"/>
            </a:avLst>
          </a:prstGeom>
          <a:noFill/>
          <a:ln w="190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0" name="Line Callout 2 29"/>
          <p:cNvSpPr/>
          <p:nvPr/>
        </p:nvSpPr>
        <p:spPr bwMode="auto">
          <a:xfrm>
            <a:off x="3364992" y="3813048"/>
            <a:ext cx="299885" cy="276744"/>
          </a:xfrm>
          <a:prstGeom prst="borderCallout2">
            <a:avLst>
              <a:gd name="adj1" fmla="val 40972"/>
              <a:gd name="adj2" fmla="val 99724"/>
              <a:gd name="adj3" fmla="val 40972"/>
              <a:gd name="adj4" fmla="val 133874"/>
              <a:gd name="adj5" fmla="val -884805"/>
              <a:gd name="adj6" fmla="val 1162132"/>
            </a:avLst>
          </a:prstGeom>
          <a:noFill/>
          <a:ln w="190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1" name="Line Callout 2 30"/>
          <p:cNvSpPr/>
          <p:nvPr/>
        </p:nvSpPr>
        <p:spPr bwMode="auto">
          <a:xfrm>
            <a:off x="2688336" y="3814916"/>
            <a:ext cx="299885" cy="276744"/>
          </a:xfrm>
          <a:prstGeom prst="borderCallout2">
            <a:avLst>
              <a:gd name="adj1" fmla="val 40972"/>
              <a:gd name="adj2" fmla="val 99724"/>
              <a:gd name="adj3" fmla="val 40972"/>
              <a:gd name="adj4" fmla="val 140431"/>
              <a:gd name="adj5" fmla="val -876167"/>
              <a:gd name="adj6" fmla="val 1393569"/>
            </a:avLst>
          </a:prstGeom>
          <a:noFill/>
          <a:ln w="190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2" name="Line Callout 2 31"/>
          <p:cNvSpPr/>
          <p:nvPr/>
        </p:nvSpPr>
        <p:spPr bwMode="auto">
          <a:xfrm>
            <a:off x="1993392" y="3813048"/>
            <a:ext cx="299885" cy="276744"/>
          </a:xfrm>
          <a:prstGeom prst="borderCallout2">
            <a:avLst>
              <a:gd name="adj1" fmla="val 40972"/>
              <a:gd name="adj2" fmla="val 99724"/>
              <a:gd name="adj3" fmla="val 40972"/>
              <a:gd name="adj4" fmla="val 127316"/>
              <a:gd name="adj5" fmla="val -897624"/>
              <a:gd name="adj6" fmla="val 1621662"/>
            </a:avLst>
          </a:prstGeom>
          <a:noFill/>
          <a:ln w="190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3" name="Line Callout 2 32"/>
          <p:cNvSpPr/>
          <p:nvPr/>
        </p:nvSpPr>
        <p:spPr bwMode="auto">
          <a:xfrm>
            <a:off x="1737359" y="4091659"/>
            <a:ext cx="694944" cy="283695"/>
          </a:xfrm>
          <a:prstGeom prst="borderCallout2">
            <a:avLst>
              <a:gd name="adj1" fmla="val 40972"/>
              <a:gd name="adj2" fmla="val 99724"/>
              <a:gd name="adj3" fmla="val 34041"/>
              <a:gd name="adj4" fmla="val 448518"/>
              <a:gd name="adj5" fmla="val -968072"/>
              <a:gd name="adj6" fmla="val 735773"/>
            </a:avLst>
          </a:prstGeom>
          <a:noFill/>
          <a:ln w="190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4" name="Line Callout 2 33"/>
          <p:cNvSpPr/>
          <p:nvPr/>
        </p:nvSpPr>
        <p:spPr bwMode="auto">
          <a:xfrm>
            <a:off x="1177371" y="2711362"/>
            <a:ext cx="1005840" cy="282008"/>
          </a:xfrm>
          <a:prstGeom prst="borderCallout2">
            <a:avLst>
              <a:gd name="adj1" fmla="val 40972"/>
              <a:gd name="adj2" fmla="val 99724"/>
              <a:gd name="adj3" fmla="val 47945"/>
              <a:gd name="adj4" fmla="val 101037"/>
              <a:gd name="adj5" fmla="val 1233415"/>
              <a:gd name="adj6" fmla="val 564168"/>
            </a:avLst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5" name="Line Callout 2 34"/>
          <p:cNvSpPr/>
          <p:nvPr/>
        </p:nvSpPr>
        <p:spPr bwMode="auto">
          <a:xfrm>
            <a:off x="1170431" y="3291840"/>
            <a:ext cx="621792" cy="216532"/>
          </a:xfrm>
          <a:prstGeom prst="borderCallout2">
            <a:avLst>
              <a:gd name="adj1" fmla="val 40972"/>
              <a:gd name="adj2" fmla="val 99724"/>
              <a:gd name="adj3" fmla="val 47945"/>
              <a:gd name="adj4" fmla="val 101037"/>
              <a:gd name="adj5" fmla="val 1340146"/>
              <a:gd name="adj6" fmla="val 913802"/>
            </a:avLst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6" name="Line Callout 2 35"/>
          <p:cNvSpPr/>
          <p:nvPr/>
        </p:nvSpPr>
        <p:spPr bwMode="auto">
          <a:xfrm>
            <a:off x="1280160" y="1344168"/>
            <a:ext cx="1325880" cy="280220"/>
          </a:xfrm>
          <a:prstGeom prst="borderCallout2">
            <a:avLst>
              <a:gd name="adj1" fmla="val 40972"/>
              <a:gd name="adj2" fmla="val 99724"/>
              <a:gd name="adj3" fmla="val 47945"/>
              <a:gd name="adj4" fmla="val 101037"/>
              <a:gd name="adj5" fmla="val 1615955"/>
              <a:gd name="adj6" fmla="val 419785"/>
            </a:avLst>
          </a:prstGeom>
          <a:noFill/>
          <a:ln w="19050" cap="flat" cmpd="sng" algn="ctr">
            <a:solidFill>
              <a:srgbClr val="FF9999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7" name="Line Callout 2 36"/>
          <p:cNvSpPr/>
          <p:nvPr/>
        </p:nvSpPr>
        <p:spPr bwMode="auto">
          <a:xfrm>
            <a:off x="1283381" y="1647708"/>
            <a:ext cx="1463040" cy="272176"/>
          </a:xfrm>
          <a:prstGeom prst="borderCallout2">
            <a:avLst>
              <a:gd name="adj1" fmla="val 40972"/>
              <a:gd name="adj2" fmla="val 99724"/>
              <a:gd name="adj3" fmla="val 47945"/>
              <a:gd name="adj4" fmla="val 101037"/>
              <a:gd name="adj5" fmla="val 1576421"/>
              <a:gd name="adj6" fmla="val 379685"/>
            </a:avLst>
          </a:prstGeom>
          <a:noFill/>
          <a:ln w="19050" cap="flat" cmpd="sng" algn="ctr">
            <a:solidFill>
              <a:srgbClr val="FF9999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8" name="Line Callout 2 37"/>
          <p:cNvSpPr/>
          <p:nvPr/>
        </p:nvSpPr>
        <p:spPr bwMode="auto">
          <a:xfrm>
            <a:off x="1177371" y="2170333"/>
            <a:ext cx="867739" cy="277092"/>
          </a:xfrm>
          <a:prstGeom prst="borderCallout2">
            <a:avLst>
              <a:gd name="adj1" fmla="val 40972"/>
              <a:gd name="adj2" fmla="val 99724"/>
              <a:gd name="adj3" fmla="val 47945"/>
              <a:gd name="adj4" fmla="val 101037"/>
              <a:gd name="adj5" fmla="val 1326755"/>
              <a:gd name="adj6" fmla="val 655902"/>
            </a:avLst>
          </a:prstGeom>
          <a:noFill/>
          <a:ln w="19050" cap="flat" cmpd="sng" algn="ctr">
            <a:solidFill>
              <a:srgbClr val="FF9999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9" name="Rectangle 3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58000" y="2159555"/>
            <a:ext cx="1447800" cy="1083039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Heap</a:t>
            </a:r>
          </a:p>
        </p:txBody>
      </p:sp>
      <p:sp>
        <p:nvSpPr>
          <p:cNvPr id="40" name="Line 35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581900" y="3233846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4FF768B-CEA3-45FE-ACF0-6DAE1698E7EF}"/>
                  </a:ext>
                </a:extLst>
              </p14:cNvPr>
              <p14:cNvContentPartPr/>
              <p14:nvPr/>
            </p14:nvContentPartPr>
            <p14:xfrm>
              <a:off x="4595400" y="1039320"/>
              <a:ext cx="4466880" cy="45086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4FF768B-CEA3-45FE-ACF0-6DAE1698E7EF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4586040" y="1029960"/>
                <a:ext cx="4485600" cy="4527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971236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Reminder:  x86-64/Linux Stack Frame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4754880" cy="4974336"/>
          </a:xfrm>
          <a:ln/>
        </p:spPr>
        <p:txBody>
          <a:bodyPr/>
          <a:lstStyle/>
          <a:p>
            <a:r>
              <a:rPr lang="en-US" sz="2400" dirty="0">
                <a:solidFill>
                  <a:schemeClr val="accent2"/>
                </a:solidFill>
              </a:rPr>
              <a:t>Caller’s</a:t>
            </a:r>
            <a:r>
              <a:rPr lang="en-US" sz="2400" dirty="0"/>
              <a:t> Stack Frame</a:t>
            </a:r>
          </a:p>
          <a:p>
            <a:pPr marL="552450" lvl="1"/>
            <a:r>
              <a:rPr lang="en-US" sz="2000" dirty="0"/>
              <a:t>Arguments (if &gt; 6 </a:t>
            </a:r>
            <a:r>
              <a:rPr lang="en-US" sz="2000" dirty="0" err="1"/>
              <a:t>args</a:t>
            </a:r>
            <a:r>
              <a:rPr lang="en-US" sz="2000" dirty="0"/>
              <a:t>) for this call</a:t>
            </a:r>
          </a:p>
          <a:p>
            <a:pPr marL="552450" lvl="1"/>
            <a:r>
              <a:rPr lang="en-US" sz="2000" dirty="0"/>
              <a:t>Return address</a:t>
            </a:r>
          </a:p>
          <a:p>
            <a:pPr marL="838200" lvl="2"/>
            <a:r>
              <a:rPr lang="en-US" sz="1800" dirty="0"/>
              <a:t>Pushed by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call</a:t>
            </a:r>
            <a:r>
              <a:rPr lang="en-US" sz="1800" dirty="0"/>
              <a:t> instruction</a:t>
            </a:r>
            <a:endParaRPr lang="en-US" sz="2000" dirty="0"/>
          </a:p>
          <a:p>
            <a:endParaRPr lang="en-US" sz="500" dirty="0"/>
          </a:p>
          <a:p>
            <a:r>
              <a:rPr lang="en-US" sz="2400" dirty="0"/>
              <a:t>Current/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Callee</a:t>
            </a:r>
            <a:r>
              <a:rPr lang="en-US" sz="2400" dirty="0"/>
              <a:t> Stack Frame</a:t>
            </a:r>
          </a:p>
          <a:p>
            <a:pPr marL="552450" lvl="1"/>
            <a:r>
              <a:rPr lang="en-US" sz="2000" dirty="0"/>
              <a:t>Old frame pointer (optional)</a:t>
            </a:r>
          </a:p>
          <a:p>
            <a:pPr marL="552450" lvl="1"/>
            <a:r>
              <a:rPr lang="en-US" sz="2000" dirty="0"/>
              <a:t>Saved register context</a:t>
            </a:r>
            <a:br>
              <a:rPr lang="en-US" sz="2000" dirty="0"/>
            </a:br>
            <a:r>
              <a:rPr lang="en-US" sz="2000" dirty="0"/>
              <a:t>(when reusing registers)</a:t>
            </a:r>
          </a:p>
          <a:p>
            <a:pPr marL="552450" lvl="1"/>
            <a:r>
              <a:rPr lang="en-US" sz="2000" dirty="0"/>
              <a:t>Local variables</a:t>
            </a:r>
            <a:br>
              <a:rPr lang="en-US" sz="2000" dirty="0"/>
            </a:br>
            <a:r>
              <a:rPr lang="en-US" sz="2000" dirty="0"/>
              <a:t>(if can’t be kept in registers)</a:t>
            </a:r>
          </a:p>
          <a:p>
            <a:pPr marL="552450" lvl="1"/>
            <a:r>
              <a:rPr lang="en-US" sz="2000" dirty="0"/>
              <a:t>“Argument build” area</a:t>
            </a:r>
            <a:br>
              <a:rPr lang="en-US" sz="2000" dirty="0"/>
            </a:br>
            <a:r>
              <a:rPr lang="en-US" sz="2000" dirty="0"/>
              <a:t>(If </a:t>
            </a:r>
            <a:r>
              <a:rPr lang="en-US" sz="2000" dirty="0" err="1"/>
              <a:t>callee</a:t>
            </a:r>
            <a:r>
              <a:rPr lang="en-US" sz="2000" dirty="0"/>
              <a:t> needs to call another function -parameters for function about to call, if needed)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2469" name="Rectangle 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366000" y="3276600"/>
            <a:ext cx="1270000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</a:t>
            </a:r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Addr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2470" name="Rectangle 6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7366000" y="3886200"/>
            <a:ext cx="1270000" cy="18161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62471" name="Rectangle 7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7366000" y="5699124"/>
            <a:ext cx="1270000" cy="854075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</a:t>
            </a:r>
          </a:p>
        </p:txBody>
      </p:sp>
      <p:sp>
        <p:nvSpPr>
          <p:cNvPr id="62472" name="Rectangle 8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7366000" y="1295400"/>
            <a:ext cx="1270000" cy="1371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2473" name="Rectangle 9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7366000" y="3581400"/>
            <a:ext cx="12700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dirty="0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 b="0" dirty="0">
                <a:solidFill>
                  <a:srgbClr val="7F7F7F"/>
                </a:solidFill>
                <a:latin typeface="Courier New" panose="02070309020205020404" pitchFamily="49" charset="0"/>
                <a:ea typeface="Calibri Bold" charset="0"/>
                <a:cs typeface="Courier New" panose="02070309020205020404" pitchFamily="49" charset="0"/>
                <a:sym typeface="Calibri Bold" charset="0"/>
              </a:rPr>
              <a:t>%</a:t>
            </a:r>
            <a:r>
              <a:rPr lang="en-US" sz="1800" b="0" dirty="0" err="1">
                <a:solidFill>
                  <a:srgbClr val="7F7F7F"/>
                </a:solidFill>
                <a:latin typeface="Courier New" panose="02070309020205020404" pitchFamily="49" charset="0"/>
                <a:ea typeface="Calibri Bold" charset="0"/>
                <a:cs typeface="Courier New" panose="02070309020205020404" pitchFamily="49" charset="0"/>
                <a:sym typeface="Calibri Bold" charset="0"/>
              </a:rPr>
              <a:t>rbp</a:t>
            </a:r>
            <a:endParaRPr lang="en-US" sz="1800" b="0" dirty="0">
              <a:solidFill>
                <a:srgbClr val="7F7F7F"/>
              </a:solidFill>
              <a:latin typeface="Courier New" panose="02070309020205020404" pitchFamily="49" charset="0"/>
              <a:ea typeface="Calibri Bold" charset="0"/>
              <a:cs typeface="Courier New" panose="02070309020205020404" pitchFamily="49" charset="0"/>
              <a:sym typeface="Calibri Bold" charset="0"/>
            </a:endParaRPr>
          </a:p>
        </p:txBody>
      </p:sp>
      <p:sp>
        <p:nvSpPr>
          <p:cNvPr id="62474" name="Rectangle 10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7366000" y="2667000"/>
            <a:ext cx="1270000" cy="609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7+</a:t>
            </a:r>
          </a:p>
        </p:txBody>
      </p:sp>
      <p:sp>
        <p:nvSpPr>
          <p:cNvPr id="62475" name="Rectangle 11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6235700" y="2125663"/>
            <a:ext cx="68421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62476" name="AutoShape 12"/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6981824" y="1295399"/>
            <a:ext cx="298593" cy="228599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247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469063" y="3732213"/>
            <a:ext cx="717550" cy="0"/>
          </a:xfrm>
          <a:prstGeom prst="line">
            <a:avLst/>
          </a:pr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2478" name="Rectangle 14"/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4927600" y="3268663"/>
            <a:ext cx="15621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 pointer</a:t>
            </a:r>
            <a:b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</a:b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rbp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6247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478588" y="6488112"/>
            <a:ext cx="719137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2480" name="Rectangle 16"/>
          <p:cNvSpPr>
            <a:spLocks/>
          </p:cNvSpPr>
          <p:nvPr>
            <p:custDataLst>
              <p:tags r:id="rId15"/>
            </p:custDataLst>
          </p:nvPr>
        </p:nvSpPr>
        <p:spPr bwMode="auto">
          <a:xfrm>
            <a:off x="5005388" y="6019800"/>
            <a:ext cx="14859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18" name="Rectangle 14"/>
          <p:cNvSpPr>
            <a:spLocks/>
          </p:cNvSpPr>
          <p:nvPr>
            <p:custDataLst>
              <p:tags r:id="rId16"/>
            </p:custDataLst>
          </p:nvPr>
        </p:nvSpPr>
        <p:spPr bwMode="auto">
          <a:xfrm>
            <a:off x="4953000" y="3810000"/>
            <a:ext cx="15621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</a:t>
            </a:r>
            <a:endParaRPr lang="en-US" sz="1800" dirty="0">
              <a:solidFill>
                <a:schemeClr val="tx1"/>
              </a:solidFill>
              <a:latin typeface="Anonymous Pro" panose="02060609030202000504" pitchFamily="49" charset="0"/>
              <a:cs typeface="Courier New Bold" charset="0"/>
              <a:sym typeface="Courier New Bold" charset="0"/>
            </a:endParaRPr>
          </a:p>
        </p:txBody>
      </p:sp>
      <p:sp>
        <p:nvSpPr>
          <p:cNvPr id="20" name="TextBox 19"/>
          <p:cNvSpPr txBox="1"/>
          <p:nvPr>
            <p:custDataLst>
              <p:tags r:id="rId17"/>
            </p:custDataLst>
          </p:nvPr>
        </p:nvSpPr>
        <p:spPr>
          <a:xfrm>
            <a:off x="7280418" y="6524823"/>
            <a:ext cx="14411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itchFamily="34" charset="0"/>
              </a:rPr>
              <a:t>Lower Addresses</a:t>
            </a:r>
          </a:p>
        </p:txBody>
      </p:sp>
      <p:sp>
        <p:nvSpPr>
          <p:cNvPr id="21" name="TextBox 20"/>
          <p:cNvSpPr txBox="1"/>
          <p:nvPr>
            <p:custDataLst>
              <p:tags r:id="rId18"/>
            </p:custDataLst>
          </p:nvPr>
        </p:nvSpPr>
        <p:spPr>
          <a:xfrm>
            <a:off x="7285095" y="1029601"/>
            <a:ext cx="14779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itchFamily="34" charset="0"/>
              </a:rPr>
              <a:t>Higher Addresses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ACDA97F-E266-4D2F-AB2D-13F6D850A181}"/>
                  </a:ext>
                </a:extLst>
              </p14:cNvPr>
              <p14:cNvContentPartPr/>
              <p14:nvPr/>
            </p14:nvContentPartPr>
            <p14:xfrm>
              <a:off x="6954480" y="4830120"/>
              <a:ext cx="1669680" cy="7567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ACDA97F-E266-4D2F-AB2D-13F6D850A181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945120" y="4820760"/>
                <a:ext cx="1688400" cy="775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73495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r>
              <a:rPr lang="en-US" dirty="0"/>
              <a:t>Buffer Overflow in a Nutshell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4974336"/>
          </a:xfrm>
        </p:spPr>
        <p:txBody>
          <a:bodyPr/>
          <a:lstStyle/>
          <a:p>
            <a:r>
              <a:rPr lang="en-US" dirty="0"/>
              <a:t>Characteristics of the traditional Linux memory layout provide opportunities for malicious programs</a:t>
            </a:r>
          </a:p>
          <a:p>
            <a:pPr lvl="1"/>
            <a:r>
              <a:rPr lang="en-US" dirty="0"/>
              <a:t>Data and instructions both stored in the same memory</a:t>
            </a:r>
          </a:p>
          <a:p>
            <a:pPr lvl="2"/>
            <a:endParaRPr lang="en-US" dirty="0"/>
          </a:p>
          <a:p>
            <a:r>
              <a:rPr lang="en-US" dirty="0"/>
              <a:t>C does not check array bounds</a:t>
            </a:r>
          </a:p>
          <a:p>
            <a:pPr lvl="1"/>
            <a:r>
              <a:rPr lang="en-US" dirty="0"/>
              <a:t>Many Unix/Linux/C functions don’t check argument sizes</a:t>
            </a:r>
          </a:p>
          <a:p>
            <a:pPr lvl="1"/>
            <a:r>
              <a:rPr lang="en-US" dirty="0"/>
              <a:t>Allows overflowing (writing past the end) of buffers (arrays)</a:t>
            </a:r>
          </a:p>
          <a:p>
            <a:pPr lvl="2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2143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Buffer Overflow in a Nutshell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4972050"/>
          </a:xfrm>
        </p:spPr>
        <p:txBody>
          <a:bodyPr/>
          <a:lstStyle/>
          <a:p>
            <a:r>
              <a:rPr lang="en-US" dirty="0"/>
              <a:t>Buffer overflows on the stack can overwrite “interesting” data</a:t>
            </a:r>
          </a:p>
          <a:p>
            <a:pPr lvl="1"/>
            <a:r>
              <a:rPr lang="en-US" dirty="0"/>
              <a:t>Attackers just choose the right inputs</a:t>
            </a:r>
          </a:p>
          <a:p>
            <a:pPr lvl="2"/>
            <a:endParaRPr lang="en-US" dirty="0"/>
          </a:p>
          <a:p>
            <a:r>
              <a:rPr lang="en-US" dirty="0"/>
              <a:t>Simplest form (sometimes called “stack smashing”)</a:t>
            </a:r>
          </a:p>
          <a:p>
            <a:pPr lvl="1"/>
            <a:r>
              <a:rPr lang="en-US" dirty="0"/>
              <a:t>Unchecked length on string input into bounded array causes overwriting of stack data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Try to change the return address of the current procedure</a:t>
            </a:r>
          </a:p>
          <a:p>
            <a:pPr lvl="2"/>
            <a:endParaRPr lang="en-US" dirty="0"/>
          </a:p>
          <a:p>
            <a:r>
              <a:rPr lang="en-US" dirty="0"/>
              <a:t>Why is this a big deal?</a:t>
            </a:r>
          </a:p>
          <a:p>
            <a:pPr lvl="1"/>
            <a:r>
              <a:rPr lang="en-US" dirty="0"/>
              <a:t>It is (was?) the #1 </a:t>
            </a:r>
            <a:r>
              <a:rPr lang="en-US" i="1" dirty="0"/>
              <a:t>technical</a:t>
            </a:r>
            <a:r>
              <a:rPr lang="en-US" dirty="0"/>
              <a:t> cause of security vulnerabilities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9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9" name="Rectangle 5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62000"/>
          </a:xfrm>
        </p:spPr>
        <p:txBody>
          <a:bodyPr/>
          <a:lstStyle/>
          <a:p>
            <a:r>
              <a:rPr lang="en-US" dirty="0"/>
              <a:t>String Library Code</a:t>
            </a:r>
          </a:p>
        </p:txBody>
      </p:sp>
      <p:sp>
        <p:nvSpPr>
          <p:cNvPr id="374790" name="Rectangle 6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4974336"/>
          </a:xfrm>
        </p:spPr>
        <p:txBody>
          <a:bodyPr/>
          <a:lstStyle/>
          <a:p>
            <a:r>
              <a:rPr lang="en-US" dirty="0"/>
              <a:t>Implementation of Unix function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gets()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What could go wrong in this code?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74788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1920240"/>
            <a:ext cx="5029200" cy="313675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/* Get string from </a:t>
            </a:r>
            <a:r>
              <a:rPr lang="en-US" sz="1800" b="0" i="1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stdin</a:t>
            </a:r>
            <a:r>
              <a:rPr lang="en-US" sz="18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*/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char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* gets(</a:t>
            </a: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char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*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dest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) {</a:t>
            </a:r>
            <a:b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8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int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c =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getchar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();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char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* p =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dest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while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(c != EOF &amp;&amp; c != '\n') 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    *p++ = c;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    c =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getchar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();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}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*p = '\0';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return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dest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} </a:t>
            </a:r>
          </a:p>
        </p:txBody>
      </p:sp>
      <p:sp>
        <p:nvSpPr>
          <p:cNvPr id="2" name="TextBox 1"/>
          <p:cNvSpPr txBox="1"/>
          <p:nvPr>
            <p:custDataLst>
              <p:tags r:id="rId5"/>
            </p:custDataLst>
          </p:nvPr>
        </p:nvSpPr>
        <p:spPr>
          <a:xfrm>
            <a:off x="6301115" y="2658045"/>
            <a:ext cx="21398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Calibri" pitchFamily="34" charset="0"/>
              </a:rPr>
              <a:t>pointer to start </a:t>
            </a:r>
          </a:p>
          <a:p>
            <a:r>
              <a:rPr lang="en-US" b="0" dirty="0">
                <a:latin typeface="Calibri" pitchFamily="34" charset="0"/>
              </a:rPr>
              <a:t>of an array</a:t>
            </a:r>
          </a:p>
        </p:txBody>
      </p:sp>
      <p:cxnSp>
        <p:nvCxnSpPr>
          <p:cNvPr id="4" name="Straight Arrow Connector 3"/>
          <p:cNvCxnSpPr/>
          <p:nvPr>
            <p:custDataLst>
              <p:tags r:id="rId6"/>
            </p:custDataLst>
          </p:nvPr>
        </p:nvCxnSpPr>
        <p:spPr bwMode="auto">
          <a:xfrm flipH="1" flipV="1">
            <a:off x="3807013" y="2480236"/>
            <a:ext cx="2494102" cy="418352"/>
          </a:xfrm>
          <a:prstGeom prst="straightConnector1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6361288" y="3784595"/>
            <a:ext cx="16594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Calibri" pitchFamily="34" charset="0"/>
              </a:rPr>
              <a:t>same as:</a:t>
            </a:r>
          </a:p>
          <a:p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 *p = c;</a:t>
            </a:r>
          </a:p>
          <a:p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  p++;</a:t>
            </a:r>
          </a:p>
        </p:txBody>
      </p:sp>
      <p:cxnSp>
        <p:nvCxnSpPr>
          <p:cNvPr id="12" name="Straight Arrow Connector 11"/>
          <p:cNvCxnSpPr/>
          <p:nvPr>
            <p:custDataLst>
              <p:tags r:id="rId8"/>
            </p:custDataLst>
          </p:nvPr>
        </p:nvCxnSpPr>
        <p:spPr bwMode="auto">
          <a:xfrm flipH="1" flipV="1">
            <a:off x="3390974" y="3511049"/>
            <a:ext cx="3015802" cy="547093"/>
          </a:xfrm>
          <a:prstGeom prst="straightConnector1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A369929-B77A-4FF7-A8B2-7CE8376FED9D}"/>
                  </a:ext>
                </a:extLst>
              </p14:cNvPr>
              <p14:cNvContentPartPr/>
              <p14:nvPr/>
            </p14:nvContentPartPr>
            <p14:xfrm>
              <a:off x="2487960" y="2352960"/>
              <a:ext cx="4142880" cy="29746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A369929-B77A-4FF7-A8B2-7CE8376FED9D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478600" y="2343600"/>
                <a:ext cx="4161600" cy="2993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9" name="Rectangle 5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62000"/>
          </a:xfrm>
        </p:spPr>
        <p:txBody>
          <a:bodyPr/>
          <a:lstStyle/>
          <a:p>
            <a:r>
              <a:rPr lang="en-US" dirty="0"/>
              <a:t>String Library Code</a:t>
            </a:r>
          </a:p>
        </p:txBody>
      </p:sp>
      <p:sp>
        <p:nvSpPr>
          <p:cNvPr id="374790" name="Rectangle 6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4974336"/>
          </a:xfrm>
        </p:spPr>
        <p:txBody>
          <a:bodyPr/>
          <a:lstStyle/>
          <a:p>
            <a:r>
              <a:rPr lang="en-US" dirty="0"/>
              <a:t>Implementation of Unix function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gets()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No way to specify </a:t>
            </a:r>
            <a:r>
              <a:rPr lang="en-US" b="1" dirty="0"/>
              <a:t>limit</a:t>
            </a:r>
            <a:r>
              <a:rPr lang="en-US" dirty="0"/>
              <a:t> on number of characters to read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Similar problems with other Unix functions:</a:t>
            </a:r>
          </a:p>
          <a:p>
            <a:pPr lvl="1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US" sz="2000" dirty="0"/>
              <a:t>:  Copies string of arbitrary length to a </a:t>
            </a:r>
            <a:r>
              <a:rPr lang="en-US" sz="2000" dirty="0" err="1"/>
              <a:t>dst</a:t>
            </a:r>
            <a:endParaRPr lang="en-US" sz="2000" dirty="0"/>
          </a:p>
          <a:p>
            <a:pPr lvl="1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sz="2000" dirty="0"/>
              <a:t>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fscanf</a:t>
            </a:r>
            <a:r>
              <a:rPr lang="en-US" sz="2000" dirty="0"/>
              <a:t>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sscanf</a:t>
            </a:r>
            <a:r>
              <a:rPr lang="en-US" sz="2000" dirty="0"/>
              <a:t>,</a:t>
            </a:r>
            <a:r>
              <a:rPr lang="en-US" sz="2000" b="1" dirty="0"/>
              <a:t> </a:t>
            </a:r>
            <a:r>
              <a:rPr lang="en-US" sz="2000" dirty="0"/>
              <a:t>when given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%s</a:t>
            </a:r>
            <a:r>
              <a:rPr lang="en-US" sz="2000" dirty="0"/>
              <a:t> specifier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1920240"/>
            <a:ext cx="5029200" cy="313675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/* Get string from </a:t>
            </a:r>
            <a:r>
              <a:rPr lang="en-US" sz="1800" b="0" i="1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stdin</a:t>
            </a:r>
            <a:r>
              <a:rPr lang="en-US" sz="18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*/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char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* gets(</a:t>
            </a: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char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*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dest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) {</a:t>
            </a:r>
            <a:b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8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int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c =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getchar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();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char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* p =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dest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while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(c != EOF &amp;&amp; c != '\n') 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    *p++ = c;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    c =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getchar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();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}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*p = '\0';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return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dest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}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2AA365A-B829-48BA-99CB-69F745C36DC5}"/>
                  </a:ext>
                </a:extLst>
              </p14:cNvPr>
              <p14:cNvContentPartPr/>
              <p14:nvPr/>
            </p14:nvContentPartPr>
            <p14:xfrm>
              <a:off x="4534200" y="1665360"/>
              <a:ext cx="4089960" cy="38854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2AA365A-B829-48BA-99CB-69F745C36DC5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524840" y="1656000"/>
                <a:ext cx="4108680" cy="3904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58548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pPr eaLnBrk="1" hangingPunct="1"/>
            <a:r>
              <a:rPr lang="en-US" dirty="0"/>
              <a:t>Vulnerable Buffer Code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8640" y="3291840"/>
            <a:ext cx="5394960" cy="9207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void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call_echo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echo();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3556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8640" y="1371600"/>
            <a:ext cx="5394960" cy="17517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/* Echo Line */</a:t>
            </a:r>
            <a:br>
              <a:rPr lang="en-US" sz="18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void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echo() {</a:t>
            </a:r>
            <a:b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char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[8];  </a:t>
            </a:r>
            <a:r>
              <a:rPr lang="en-US" sz="18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/* Way too small! */</a:t>
            </a:r>
            <a:br>
              <a:rPr lang="en-US" sz="18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gets(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);</a:t>
            </a:r>
            <a:b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puts(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);</a:t>
            </a:r>
            <a:b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Rectangle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08960" y="4572000"/>
            <a:ext cx="5577840" cy="92076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800" dirty="0" err="1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unix</a:t>
            </a:r>
            <a:r>
              <a:rPr lang="en-US" sz="180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&gt; </a:t>
            </a:r>
            <a:r>
              <a:rPr lang="en-US" sz="1800" b="0" i="1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./</a:t>
            </a:r>
            <a:r>
              <a:rPr lang="en-US" sz="1800" b="0" i="1" dirty="0" err="1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buf-nsp</a:t>
            </a:r>
            <a:endParaRPr lang="en-US" sz="1800" b="0" i="1" dirty="0">
              <a:solidFill>
                <a:schemeClr val="bg1"/>
              </a:solidFill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800" b="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Enter string: </a:t>
            </a:r>
            <a:r>
              <a:rPr lang="en-US" sz="1800" b="0" i="1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12345678901234567890123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800" b="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12345678901234567890123</a:t>
            </a:r>
          </a:p>
        </p:txBody>
      </p:sp>
      <p:sp>
        <p:nvSpPr>
          <p:cNvPr id="6" name="Rectangle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108960" y="5669280"/>
            <a:ext cx="5577840" cy="92076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800" dirty="0" err="1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unix</a:t>
            </a:r>
            <a:r>
              <a:rPr lang="en-US" sz="180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&gt; </a:t>
            </a:r>
            <a:r>
              <a:rPr lang="en-US" sz="1800" b="0" i="1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./</a:t>
            </a:r>
            <a:r>
              <a:rPr lang="en-US" sz="1800" b="0" i="1" dirty="0" err="1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buf-nsp</a:t>
            </a:r>
            <a:endParaRPr lang="en-US" sz="1800" b="0" i="1" dirty="0">
              <a:solidFill>
                <a:schemeClr val="bg1"/>
              </a:solidFill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800" b="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Enter string: </a:t>
            </a:r>
            <a:r>
              <a:rPr lang="en-US" sz="1800" b="0" i="1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12345678901234567890123</a:t>
            </a:r>
            <a:r>
              <a:rPr lang="en-US" sz="1800" i="1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4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800" b="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Segmentation Fault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972959-2702-4F83-9F8A-02C3E5557165}"/>
              </a:ext>
            </a:extLst>
          </p:cNvPr>
          <p:cNvSpPr txBox="1"/>
          <p:nvPr/>
        </p:nvSpPr>
        <p:spPr>
          <a:xfrm>
            <a:off x="3246120" y="1606615"/>
            <a:ext cx="2127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Input buffer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A75FC4B-59E0-45A3-BEA6-BCC1CA12C3E9}"/>
              </a:ext>
            </a:extLst>
          </p:cNvPr>
          <p:cNvSpPr txBox="1"/>
          <p:nvPr/>
        </p:nvSpPr>
        <p:spPr>
          <a:xfrm>
            <a:off x="3108960" y="2198189"/>
            <a:ext cx="2127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Read input to buffer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07E7D3D-1882-470B-B7A5-8D4AA225DF5A}"/>
              </a:ext>
            </a:extLst>
          </p:cNvPr>
          <p:cNvSpPr txBox="1"/>
          <p:nvPr/>
        </p:nvSpPr>
        <p:spPr>
          <a:xfrm>
            <a:off x="3108960" y="2515600"/>
            <a:ext cx="2127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Print from buffer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5C78289-5AEF-49AB-8A56-77E3EED90AF2}"/>
                  </a:ext>
                </a:extLst>
              </p14:cNvPr>
              <p14:cNvContentPartPr/>
              <p14:nvPr/>
            </p14:nvContentPartPr>
            <p14:xfrm>
              <a:off x="5077080" y="4689720"/>
              <a:ext cx="2952360" cy="3268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5C78289-5AEF-49AB-8A56-77E3EED90AF2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067720" y="4680360"/>
                <a:ext cx="2971080" cy="345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418593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4" grpId="0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6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600200"/>
            <a:ext cx="8229600" cy="2582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00000000004005c6 &lt;echo&gt;: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4005c6:  48 83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ec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18          </a:t>
            </a: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sub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$0x18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,%rsp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...                          ... calls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printf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...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4005d9:  48 89 e7             </a:t>
            </a:r>
            <a:r>
              <a:rPr lang="en-US" sz="18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mov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%</a:t>
            </a:r>
            <a:r>
              <a:rPr lang="en-US" sz="1800" b="0" dirty="0" err="1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rsp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,%</a:t>
            </a:r>
            <a:r>
              <a:rPr lang="en-US" sz="1800" b="0" dirty="0" err="1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rdi</a:t>
            </a:r>
            <a:endParaRPr lang="en-US" sz="1800" b="0" dirty="0">
              <a:solidFill>
                <a:srgbClr val="FF0000"/>
              </a:solidFill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4005dc:  e8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dd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fe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ff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ff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   </a:t>
            </a:r>
            <a:r>
              <a:rPr lang="en-US" sz="18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callq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4004c0 &lt;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gets@plt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&gt;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4005e1:  48 89 e7             </a:t>
            </a:r>
            <a:r>
              <a:rPr lang="en-US" sz="18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mov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%</a:t>
            </a:r>
            <a:r>
              <a:rPr lang="en-US" sz="1800" b="0" dirty="0" err="1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rsp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,%</a:t>
            </a:r>
            <a:r>
              <a:rPr lang="en-US" sz="1800" b="0" dirty="0" err="1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rdi</a:t>
            </a:r>
            <a:endParaRPr lang="en-US" sz="1800" b="0" dirty="0">
              <a:solidFill>
                <a:srgbClr val="FF0000"/>
              </a:solidFill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4005e4:  e8 95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fe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ff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ff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   </a:t>
            </a:r>
            <a:r>
              <a:rPr lang="en-US" sz="18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callq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400480 &lt;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puts@plt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&gt;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4005e9:  48 83 c4 18          </a:t>
            </a: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add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$0x18,%rsp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4005ed:  c3                   </a:t>
            </a:r>
            <a:r>
              <a:rPr lang="en-US" sz="18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retq</a:t>
            </a:r>
            <a:endParaRPr lang="en-US" sz="180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pPr eaLnBrk="1" hangingPunct="1"/>
            <a:r>
              <a:rPr lang="en-US" dirty="0"/>
              <a:t>Buffer Overflow Disassembly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buf-nsp</a:t>
            </a:r>
            <a:r>
              <a:rPr lang="en-US" dirty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4580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" y="4709159"/>
            <a:ext cx="8229600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00000000004005ee &lt;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call_echo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&gt;: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4005ee:  48 83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ec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08          </a:t>
            </a: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sub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$0x8,%rsp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4005f2:  b8 00 00 00 00       </a:t>
            </a:r>
            <a:r>
              <a:rPr lang="en-US" sz="18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mov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$0x0,%eax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4005f7:  e8 ca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ff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ff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ff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   </a:t>
            </a:r>
            <a:r>
              <a:rPr lang="en-US" sz="18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callq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4005c6 &lt;echo&gt;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4005fc:  48 83 c4 08          </a:t>
            </a: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add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$0x8,%rsp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400600:  c3                   </a:t>
            </a:r>
            <a:r>
              <a:rPr lang="en-US" sz="18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retq</a:t>
            </a:r>
            <a:endParaRPr lang="en-US" sz="180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>
            <p:custDataLst>
              <p:tags r:id="rId5"/>
            </p:custDataLst>
          </p:nvPr>
        </p:nvSpPr>
        <p:spPr>
          <a:xfrm>
            <a:off x="444500" y="4297680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6" name="TextBox 5"/>
          <p:cNvSpPr txBox="1"/>
          <p:nvPr>
            <p:custDataLst>
              <p:tags r:id="rId6"/>
            </p:custDataLst>
          </p:nvPr>
        </p:nvSpPr>
        <p:spPr>
          <a:xfrm>
            <a:off x="444500" y="1138535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echo:</a:t>
            </a:r>
          </a:p>
        </p:txBody>
      </p:sp>
      <p:cxnSp>
        <p:nvCxnSpPr>
          <p:cNvPr id="7" name="Straight Arrow Connector 6"/>
          <p:cNvCxnSpPr>
            <a:stCxn id="8" idx="1"/>
          </p:cNvCxnSpPr>
          <p:nvPr/>
        </p:nvCxnSpPr>
        <p:spPr bwMode="auto">
          <a:xfrm flipH="1" flipV="1">
            <a:off x="1643531" y="6070743"/>
            <a:ext cx="759010" cy="575386"/>
          </a:xfrm>
          <a:prstGeom prst="straightConnector1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2402541" y="6492240"/>
            <a:ext cx="1710596" cy="307777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r>
              <a:rPr lang="en-US" sz="2000" b="0" dirty="0">
                <a:latin typeface="Calibri" pitchFamily="34" charset="0"/>
              </a:rPr>
              <a:t>return address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51A9B41-50E2-450E-99DD-B9AC7749675B}"/>
                  </a:ext>
                </a:extLst>
              </p14:cNvPr>
              <p14:cNvContentPartPr/>
              <p14:nvPr/>
            </p14:nvContentPartPr>
            <p14:xfrm>
              <a:off x="675360" y="1245600"/>
              <a:ext cx="8412840" cy="49744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51A9B41-50E2-450E-99DD-B9AC7749675B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66000" y="1236240"/>
                <a:ext cx="8431560" cy="4993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56605985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pPr eaLnBrk="1" hangingPunct="1"/>
            <a:r>
              <a:rPr lang="en-US" dirty="0"/>
              <a:t>Buffer Overflow Stack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60451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26080" y="3383280"/>
            <a:ext cx="2601912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subq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$0x18,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rsp</a:t>
            </a:r>
            <a:endParaRPr lang="en-US" sz="16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...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movq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rsp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,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rdi</a:t>
            </a:r>
            <a:endParaRPr lang="en-US" sz="16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call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...</a:t>
            </a:r>
          </a:p>
        </p:txBody>
      </p:sp>
      <p:sp>
        <p:nvSpPr>
          <p:cNvPr id="25604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926080" y="1371600"/>
            <a:ext cx="4846320" cy="181331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/* Echo Line */</a:t>
            </a:r>
            <a:b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void 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echo()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{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char 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[8];  </a:t>
            </a:r>
            <a: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/* Way too small! */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gets(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);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puts(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);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6" name="TextBox 1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5325" y="1063749"/>
            <a:ext cx="1755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noAutofit/>
          </a:bodyPr>
          <a:lstStyle/>
          <a:p>
            <a:pPr algn="ctr"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527297"/>
              </p:ext>
            </p:extLst>
          </p:nvPr>
        </p:nvGraphicFramePr>
        <p:xfrm>
          <a:off x="445325" y="1390937"/>
          <a:ext cx="1751588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7280"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Stack frame for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call_echo</a:t>
                      </a:r>
                      <a:endParaRPr lang="en-US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Return address</a:t>
                      </a:r>
                    </a:p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(8 bytes)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3040"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16 bytes unused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[7]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[6]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[5]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[4]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[3]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[2]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196913" y="5095273"/>
            <a:ext cx="506870" cy="374904"/>
          </a:xfrm>
          <a:prstGeom prst="rect">
            <a:avLst/>
          </a:prstGeom>
        </p:spPr>
        <p:txBody>
          <a:bodyPr wrap="none" anchor="ctr" anchorCtr="0">
            <a:normAutofit/>
          </a:bodyPr>
          <a:lstStyle/>
          <a:p>
            <a:r>
              <a:rPr lang="en-US" sz="1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03783" y="5095273"/>
            <a:ext cx="918521" cy="374904"/>
          </a:xfrm>
          <a:prstGeom prst="rect">
            <a:avLst/>
          </a:prstGeom>
        </p:spPr>
        <p:txBody>
          <a:bodyPr wrap="none" lIns="0" tIns="0" rIns="0" bIns="0" anchor="ctr" anchorCtr="0">
            <a:normAutofit/>
          </a:bodyPr>
          <a:lstStyle/>
          <a:p>
            <a:pPr algn="ctr">
              <a:lnSpc>
                <a:spcPts val="1600"/>
              </a:lnSpc>
            </a:pP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⟵%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 flipV="1">
            <a:off x="2018304" y="5378825"/>
            <a:ext cx="685479" cy="561787"/>
          </a:xfrm>
          <a:prstGeom prst="straightConnector1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659650" y="5802360"/>
            <a:ext cx="5874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Note:</a:t>
            </a:r>
            <a:r>
              <a:rPr lang="en-US" sz="2000" b="0" dirty="0">
                <a:latin typeface="Calibri" pitchFamily="34" charset="0"/>
              </a:rPr>
              <a:t> addresses increasing right-to-left, bottom-to-top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195F1DD-AC08-406A-96C7-B37DF551C01A}"/>
                  </a:ext>
                </a:extLst>
              </p14:cNvPr>
              <p14:cNvContentPartPr/>
              <p14:nvPr/>
            </p14:nvContentPartPr>
            <p14:xfrm>
              <a:off x="528480" y="3178080"/>
              <a:ext cx="4882680" cy="25549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195F1DD-AC08-406A-96C7-B37DF551C01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19120" y="3168720"/>
                <a:ext cx="4901400" cy="2573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80560724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pPr eaLnBrk="1" hangingPunct="1"/>
            <a:r>
              <a:rPr lang="en-US" dirty="0"/>
              <a:t>Buffer Overflow Example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60451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669280" y="1371600"/>
            <a:ext cx="2601912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subq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$24,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rsp</a:t>
            </a:r>
            <a:endParaRPr lang="en-US" sz="16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...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movq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rsp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,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rdi</a:t>
            </a:r>
            <a:endParaRPr lang="en-US" sz="16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call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...</a:t>
            </a:r>
          </a:p>
        </p:txBody>
      </p:sp>
      <p:sp>
        <p:nvSpPr>
          <p:cNvPr id="25604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926080" y="1371600"/>
            <a:ext cx="2438400" cy="156709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void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echo()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{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char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[8];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gets(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);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. . .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5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26080" y="3474720"/>
            <a:ext cx="4718485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. . .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4005f7:	</a:t>
            </a:r>
            <a:r>
              <a:rPr lang="en-US" sz="18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callq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4005c6 &lt;echo&gt;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4005fc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:	</a:t>
            </a: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add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. . .</a:t>
            </a:r>
          </a:p>
        </p:txBody>
      </p:sp>
      <p:sp>
        <p:nvSpPr>
          <p:cNvPr id="26" name="TextBox 25"/>
          <p:cNvSpPr txBox="1"/>
          <p:nvPr>
            <p:custDataLst>
              <p:tags r:id="rId6"/>
            </p:custDataLst>
          </p:nvPr>
        </p:nvSpPr>
        <p:spPr>
          <a:xfrm>
            <a:off x="2926080" y="3013055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323989"/>
              </p:ext>
            </p:extLst>
          </p:nvPr>
        </p:nvGraphicFramePr>
        <p:xfrm>
          <a:off x="446088" y="1389888"/>
          <a:ext cx="1751588" cy="403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7280"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Stack frame for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call_echo</a:t>
                      </a:r>
                      <a:endParaRPr lang="en-US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fc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3040"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16 bytes unused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[7]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[6]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[5]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[4]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[3]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[2]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5325" y="1063749"/>
            <a:ext cx="1755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noAutofit/>
          </a:bodyPr>
          <a:lstStyle/>
          <a:p>
            <a:pPr algn="ctr"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196913" y="5095273"/>
            <a:ext cx="506870" cy="374904"/>
          </a:xfrm>
          <a:prstGeom prst="rect">
            <a:avLst/>
          </a:prstGeom>
        </p:spPr>
        <p:txBody>
          <a:bodyPr wrap="none" anchor="ctr" anchorCtr="0">
            <a:normAutofit/>
          </a:bodyPr>
          <a:lstStyle/>
          <a:p>
            <a:r>
              <a:rPr lang="en-US" sz="1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703783" y="5095273"/>
            <a:ext cx="918521" cy="374904"/>
          </a:xfrm>
          <a:prstGeom prst="rect">
            <a:avLst/>
          </a:prstGeom>
        </p:spPr>
        <p:txBody>
          <a:bodyPr wrap="none" lIns="0" tIns="0" rIns="0" bIns="0" anchor="ctr" anchorCtr="0">
            <a:normAutofit/>
          </a:bodyPr>
          <a:lstStyle/>
          <a:p>
            <a:pPr algn="ctr">
              <a:lnSpc>
                <a:spcPts val="1600"/>
              </a:lnSpc>
            </a:pP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⟵%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03ABC2C-A5A8-428A-AF2E-B8F23E2390DB}"/>
                  </a:ext>
                </a:extLst>
              </p14:cNvPr>
              <p14:cNvContentPartPr/>
              <p14:nvPr/>
            </p14:nvContentPartPr>
            <p14:xfrm>
              <a:off x="2328480" y="1630800"/>
              <a:ext cx="3164760" cy="25549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03ABC2C-A5A8-428A-AF2E-B8F23E2390DB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319120" y="1621440"/>
                <a:ext cx="3183480" cy="2573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9380294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Homework 3 due Friday (2/9)</a:t>
            </a:r>
          </a:p>
          <a:p>
            <a:r>
              <a:rPr lang="en-US" dirty="0"/>
              <a:t>Lab 3 due next Friday (2/16)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599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pPr eaLnBrk="1" hangingPunct="1"/>
            <a:r>
              <a:rPr lang="en-US" dirty="0"/>
              <a:t>Buffer Overflow Example #1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7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26080" y="5486400"/>
            <a:ext cx="5257800" cy="82843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unix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&gt; </a:t>
            </a:r>
            <a:r>
              <a:rPr lang="en-US" sz="1600" b="0" i="1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./</a:t>
            </a:r>
            <a:r>
              <a:rPr lang="en-US" sz="1600" b="0" i="1" dirty="0" err="1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buf-nsp</a:t>
            </a:r>
            <a:endParaRPr lang="en-US" sz="1600" b="0" i="1" dirty="0">
              <a:solidFill>
                <a:schemeClr val="bg1"/>
              </a:solidFill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b="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Enter string: </a:t>
            </a:r>
            <a:r>
              <a:rPr lang="en-US" sz="1600" b="0" i="1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12345678901234567890123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b="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12345678901234567890123</a:t>
            </a:r>
          </a:p>
        </p:txBody>
      </p:sp>
      <p:sp>
        <p:nvSpPr>
          <p:cNvPr id="4" name="TextBox 3"/>
          <p:cNvSpPr txBox="1"/>
          <p:nvPr>
            <p:custDataLst>
              <p:tags r:id="rId4"/>
            </p:custDataLst>
          </p:nvPr>
        </p:nvSpPr>
        <p:spPr>
          <a:xfrm>
            <a:off x="2926080" y="6314919"/>
            <a:ext cx="4429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Overflowed buffer, but did not corrupt state</a:t>
            </a:r>
          </a:p>
        </p:txBody>
      </p:sp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840872"/>
              </p:ext>
            </p:extLst>
          </p:nvPr>
        </p:nvGraphicFramePr>
        <p:xfrm>
          <a:off x="445325" y="1389888"/>
          <a:ext cx="1751588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7280"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Stack frame for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call_echo</a:t>
                      </a:r>
                      <a:endParaRPr lang="en-US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fc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>
            <a:off x="2196913" y="5095273"/>
            <a:ext cx="506870" cy="374904"/>
          </a:xfrm>
          <a:prstGeom prst="rect">
            <a:avLst/>
          </a:prstGeom>
        </p:spPr>
        <p:txBody>
          <a:bodyPr wrap="none" anchor="ctr" anchorCtr="0">
            <a:normAutofit/>
          </a:bodyPr>
          <a:lstStyle/>
          <a:p>
            <a:r>
              <a:rPr lang="en-US" sz="1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703783" y="5095273"/>
            <a:ext cx="918521" cy="374904"/>
          </a:xfrm>
          <a:prstGeom prst="rect">
            <a:avLst/>
          </a:prstGeom>
        </p:spPr>
        <p:txBody>
          <a:bodyPr wrap="none" lIns="0" tIns="0" rIns="0" bIns="0" anchor="ctr" anchorCtr="0">
            <a:normAutofit/>
          </a:bodyPr>
          <a:lstStyle/>
          <a:p>
            <a:pPr algn="ctr">
              <a:lnSpc>
                <a:spcPts val="1600"/>
              </a:lnSpc>
            </a:pP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⟵%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TextBox 22"/>
          <p:cNvSpPr txBox="1"/>
          <p:nvPr>
            <p:custDataLst>
              <p:tags r:id="rId5"/>
            </p:custDataLst>
          </p:nvPr>
        </p:nvSpPr>
        <p:spPr>
          <a:xfrm>
            <a:off x="2926080" y="3013055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24" name="TextBox 2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5325" y="1063749"/>
            <a:ext cx="1755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noAutofit/>
          </a:bodyPr>
          <a:lstStyle/>
          <a:p>
            <a:pPr algn="ctr"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 flipV="1">
            <a:off x="735106" y="5385130"/>
            <a:ext cx="11953" cy="382492"/>
          </a:xfrm>
          <a:prstGeom prst="straightConnector1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45325" y="5683624"/>
                <a:ext cx="191898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latin typeface="Calibri" pitchFamily="34" charset="0"/>
                  </a:rPr>
                  <a:t>Note:</a:t>
                </a:r>
                <a:r>
                  <a:rPr lang="en-US" sz="1800" b="0" dirty="0">
                    <a:latin typeface="Calibri" pitchFamily="34" charset="0"/>
                  </a:rPr>
                  <a:t>  Digit “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800" b="0" dirty="0">
                    <a:latin typeface="Calibri" pitchFamily="34" charset="0"/>
                  </a:rPr>
                  <a:t>” is</a:t>
                </a:r>
              </a:p>
              <a:p>
                <a:r>
                  <a:rPr lang="en-US" sz="1800" b="0" dirty="0">
                    <a:latin typeface="Calibri" pitchFamily="34" charset="0"/>
                  </a:rPr>
                  <a:t>just 0x3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800" b="0" dirty="0">
                    <a:latin typeface="Calibri" pitchFamily="34" charset="0"/>
                  </a:rPr>
                  <a:t> in ASCII!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325" y="5683624"/>
                <a:ext cx="1918987" cy="646331"/>
              </a:xfrm>
              <a:prstGeom prst="rect">
                <a:avLst/>
              </a:prstGeom>
              <a:blipFill rotWithShape="0">
                <a:blip r:embed="rId12"/>
                <a:stretch>
                  <a:fillRect l="-2540" t="-4717" r="-2222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669280" y="1371600"/>
            <a:ext cx="2601912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subq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$24,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rsp</a:t>
            </a:r>
            <a:endParaRPr lang="en-US" sz="16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...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movq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rsp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,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rdi</a:t>
            </a:r>
            <a:endParaRPr lang="en-US" sz="16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call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...</a:t>
            </a:r>
          </a:p>
        </p:txBody>
      </p:sp>
      <p:sp>
        <p:nvSpPr>
          <p:cNvPr id="25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926080" y="1371600"/>
            <a:ext cx="2438400" cy="156709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void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echo()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{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char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[8];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gets(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);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. . .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26080" y="3474720"/>
            <a:ext cx="4718485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. . .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4005f7:	</a:t>
            </a:r>
            <a:r>
              <a:rPr lang="en-US" sz="18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callq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4005c6 &lt;echo&gt;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4005fc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:	</a:t>
            </a: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add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. . 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5D66C9C-0858-401D-AB7D-C03C32440EB2}"/>
                  </a:ext>
                </a:extLst>
              </p14:cNvPr>
              <p14:cNvContentPartPr/>
              <p14:nvPr/>
            </p14:nvContentPartPr>
            <p14:xfrm>
              <a:off x="88560" y="688320"/>
              <a:ext cx="8922240" cy="52009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5D66C9C-0858-401D-AB7D-C03C32440EB2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9200" y="678960"/>
                <a:ext cx="8940960" cy="5219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7869795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pPr eaLnBrk="1" hangingPunct="1"/>
            <a:r>
              <a:rPr lang="en-US" dirty="0"/>
              <a:t>Buffer Overflow Example #2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7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26080" y="5486400"/>
            <a:ext cx="5257800" cy="82843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unix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&gt;</a:t>
            </a:r>
            <a:r>
              <a:rPr lang="en-US" sz="1600" b="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1600" b="0" i="1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./</a:t>
            </a:r>
            <a:r>
              <a:rPr lang="en-US" sz="1600" b="0" i="1" dirty="0" err="1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buf-nsp</a:t>
            </a:r>
            <a:endParaRPr lang="en-US" sz="1600" b="0" i="1" dirty="0">
              <a:solidFill>
                <a:schemeClr val="bg1"/>
              </a:solidFill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b="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Enter string: </a:t>
            </a:r>
            <a:r>
              <a:rPr lang="en-US" sz="1600" b="0" i="1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12345678901234567890123</a:t>
            </a:r>
            <a:r>
              <a:rPr lang="en-US" sz="1600" i="1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4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Segmentation Fault</a:t>
            </a:r>
          </a:p>
        </p:txBody>
      </p:sp>
      <p:sp>
        <p:nvSpPr>
          <p:cNvPr id="4" name="TextBox 3"/>
          <p:cNvSpPr txBox="1"/>
          <p:nvPr>
            <p:custDataLst>
              <p:tags r:id="rId4"/>
            </p:custDataLst>
          </p:nvPr>
        </p:nvSpPr>
        <p:spPr>
          <a:xfrm>
            <a:off x="2926080" y="6314832"/>
            <a:ext cx="4787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Overflowed buffer and corrupted return pointer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199333"/>
              </p:ext>
            </p:extLst>
          </p:nvPr>
        </p:nvGraphicFramePr>
        <p:xfrm>
          <a:off x="445325" y="1389888"/>
          <a:ext cx="1751588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7280"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Stack frame for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call_echo</a:t>
                      </a:r>
                      <a:endParaRPr lang="en-US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>
            <a:off x="2196913" y="5095273"/>
            <a:ext cx="506870" cy="374904"/>
          </a:xfrm>
          <a:prstGeom prst="rect">
            <a:avLst/>
          </a:prstGeom>
        </p:spPr>
        <p:txBody>
          <a:bodyPr wrap="none" anchor="ctr" anchorCtr="0">
            <a:normAutofit/>
          </a:bodyPr>
          <a:lstStyle/>
          <a:p>
            <a:r>
              <a:rPr lang="en-US" sz="1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703783" y="5095273"/>
            <a:ext cx="918521" cy="374904"/>
          </a:xfrm>
          <a:prstGeom prst="rect">
            <a:avLst/>
          </a:prstGeom>
        </p:spPr>
        <p:txBody>
          <a:bodyPr wrap="none" lIns="0" tIns="0" rIns="0" bIns="0" anchor="ctr" anchorCtr="0">
            <a:normAutofit/>
          </a:bodyPr>
          <a:lstStyle/>
          <a:p>
            <a:pPr algn="ctr">
              <a:lnSpc>
                <a:spcPts val="1600"/>
              </a:lnSpc>
            </a:pP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⟵%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TextBox 23"/>
          <p:cNvSpPr txBox="1"/>
          <p:nvPr>
            <p:custDataLst>
              <p:tags r:id="rId5"/>
            </p:custDataLst>
          </p:nvPr>
        </p:nvSpPr>
        <p:spPr>
          <a:xfrm>
            <a:off x="2926080" y="3013055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25" name="TextBox 2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5325" y="1063749"/>
            <a:ext cx="1755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noAutofit/>
          </a:bodyPr>
          <a:lstStyle/>
          <a:p>
            <a:pPr algn="ctr"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sp>
        <p:nvSpPr>
          <p:cNvPr id="15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669280" y="1371600"/>
            <a:ext cx="2601912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subq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$24,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rsp</a:t>
            </a:r>
            <a:endParaRPr lang="en-US" sz="16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...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movq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rsp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,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rdi</a:t>
            </a:r>
            <a:endParaRPr lang="en-US" sz="16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call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...</a:t>
            </a: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926080" y="1371600"/>
            <a:ext cx="2438400" cy="156709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void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echo()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{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char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[8];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gets(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);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. . .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26080" y="3474720"/>
            <a:ext cx="4718485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. . .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4005f7:	</a:t>
            </a:r>
            <a:r>
              <a:rPr lang="en-US" sz="18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callq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4005c8 &lt;echo&gt;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4005fc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:	</a:t>
            </a:r>
            <a:r>
              <a:rPr lang="en-US" sz="18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add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. . 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87105E4-F9F0-44C0-9926-148EF4876AC1}"/>
                  </a:ext>
                </a:extLst>
              </p14:cNvPr>
              <p14:cNvContentPartPr/>
              <p14:nvPr/>
            </p14:nvContentPartPr>
            <p14:xfrm>
              <a:off x="22680" y="1666800"/>
              <a:ext cx="8006760" cy="48826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87105E4-F9F0-44C0-9926-148EF4876AC1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3320" y="1657440"/>
                <a:ext cx="8025480" cy="4901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66049880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pPr eaLnBrk="1" hangingPunct="1"/>
            <a:r>
              <a:rPr lang="en-US" dirty="0"/>
              <a:t>Buffer Overflow Example #2 Explained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5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00400" y="1371600"/>
            <a:ext cx="5669280" cy="475488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0000000000400500 &lt;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deregister_tm_clones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&gt;: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400500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: 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mov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$0x60104f,%eax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400505:  push   %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rbp</a:t>
            </a:r>
            <a:endParaRPr lang="en-US" sz="18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400506:  sub    $0x601048,%rax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40050c: 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cmp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$0xe,%rax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400510: 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mov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%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rsp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,%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rbp</a:t>
            </a:r>
            <a:endParaRPr lang="en-US" sz="18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400513: 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jbe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400530 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400515: 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mov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$0x0,%eax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40051a:  test   %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rax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,%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rax</a:t>
            </a:r>
            <a:endParaRPr lang="en-US" sz="18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40051d:  je     400530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40051f:  pop    %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rbp</a:t>
            </a:r>
            <a:endParaRPr lang="en-US" sz="18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400520: 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mov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$0x601048,%edi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400525: 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jmpq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*%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rax</a:t>
            </a:r>
            <a:endParaRPr lang="en-US" sz="18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400527: 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nopw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0x0(%rax,%rax,1)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40052e: 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nop</a:t>
            </a:r>
            <a:endParaRPr lang="en-US" sz="18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400530:  pop    %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rbp</a:t>
            </a:r>
            <a:endParaRPr lang="en-US" sz="18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400531:  </a:t>
            </a:r>
            <a:r>
              <a:rPr lang="en-US" sz="1800" dirty="0" err="1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retq</a:t>
            </a:r>
            <a:endParaRPr lang="en-US" sz="1800" dirty="0">
              <a:solidFill>
                <a:srgbClr val="FF0000"/>
              </a:solidFill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>
            <p:custDataLst>
              <p:tags r:id="rId4"/>
            </p:custDataLst>
          </p:nvPr>
        </p:nvSpPr>
        <p:spPr>
          <a:xfrm>
            <a:off x="1392505" y="6192840"/>
            <a:ext cx="61018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“Returns” to unrelated code, but continues!</a:t>
            </a:r>
          </a:p>
          <a:p>
            <a:r>
              <a:rPr lang="en-US" sz="1800" dirty="0">
                <a:latin typeface="Calibri" pitchFamily="34" charset="0"/>
              </a:rPr>
              <a:t>Eventually </a:t>
            </a:r>
            <a:r>
              <a:rPr lang="en-US" sz="1800" dirty="0" err="1">
                <a:latin typeface="Calibri" pitchFamily="34" charset="0"/>
              </a:rPr>
              <a:t>segfaults</a:t>
            </a:r>
            <a:r>
              <a:rPr lang="en-US" sz="1800" dirty="0">
                <a:latin typeface="Calibri" pitchFamily="34" charset="0"/>
              </a:rPr>
              <a:t> on </a:t>
            </a:r>
            <a:r>
              <a:rPr lang="en-US" sz="1800" b="0" dirty="0" err="1">
                <a:latin typeface="Courier"/>
                <a:cs typeface="Courier"/>
              </a:rPr>
              <a:t>retq</a:t>
            </a:r>
            <a:r>
              <a:rPr lang="en-US" sz="1800" dirty="0">
                <a:latin typeface="Calibri"/>
                <a:cs typeface="Calibri"/>
              </a:rPr>
              <a:t> </a:t>
            </a:r>
            <a:r>
              <a:rPr lang="en-US" sz="1800" dirty="0">
                <a:latin typeface="Calibri" pitchFamily="34" charset="0"/>
              </a:rPr>
              <a:t>of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deregister_tm_clones</a:t>
            </a:r>
            <a:r>
              <a:rPr lang="en-US" sz="1800" dirty="0">
                <a:latin typeface="Calibri" pitchFamily="34" charset="0"/>
              </a:rPr>
              <a:t>.</a:t>
            </a:r>
            <a:endParaRPr lang="en-US" sz="1800" dirty="0">
              <a:latin typeface="Courier"/>
              <a:cs typeface="Courier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727413"/>
              </p:ext>
            </p:extLst>
          </p:nvPr>
        </p:nvGraphicFramePr>
        <p:xfrm>
          <a:off x="445325" y="1389888"/>
          <a:ext cx="1751588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7280"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Stack frame for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call_echo</a:t>
                      </a:r>
                      <a:endParaRPr lang="en-US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2196913" y="5095273"/>
            <a:ext cx="506870" cy="374904"/>
          </a:xfrm>
          <a:prstGeom prst="rect">
            <a:avLst/>
          </a:prstGeom>
        </p:spPr>
        <p:txBody>
          <a:bodyPr wrap="none" anchor="ctr" anchorCtr="0">
            <a:normAutofit/>
          </a:bodyPr>
          <a:lstStyle/>
          <a:p>
            <a:r>
              <a:rPr lang="en-US" sz="1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94560" y="2194560"/>
            <a:ext cx="918521" cy="374904"/>
          </a:xfrm>
          <a:prstGeom prst="rect">
            <a:avLst/>
          </a:prstGeom>
        </p:spPr>
        <p:txBody>
          <a:bodyPr wrap="none" lIns="0" tIns="0" rIns="0" bIns="0" anchor="ctr" anchorCtr="0">
            <a:normAutofit/>
          </a:bodyPr>
          <a:lstStyle/>
          <a:p>
            <a:pPr algn="ctr">
              <a:lnSpc>
                <a:spcPts val="1600"/>
              </a:lnSpc>
            </a:pP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⟵%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5325" y="1063749"/>
            <a:ext cx="1755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noAutofit/>
          </a:bodyPr>
          <a:lstStyle/>
          <a:p>
            <a:pPr algn="ctr"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After return from echo</a:t>
            </a:r>
          </a:p>
        </p:txBody>
      </p:sp>
    </p:spTree>
    <p:extLst>
      <p:ext uri="{BB962C8B-B14F-4D97-AF65-F5344CB8AC3E}">
        <p14:creationId xmlns:p14="http://schemas.microsoft.com/office/powerpoint/2010/main" val="3624315943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1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727700" y="3200400"/>
            <a:ext cx="1066800" cy="152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81000" y="533400"/>
            <a:ext cx="8305800" cy="573088"/>
          </a:xfrm>
        </p:spPr>
        <p:txBody>
          <a:bodyPr/>
          <a:lstStyle/>
          <a:p>
            <a:r>
              <a:rPr lang="en-US" dirty="0"/>
              <a:t>Malicious Use of Buffer Overflow: </a:t>
            </a:r>
            <a:br>
              <a:rPr lang="en-US" dirty="0"/>
            </a:br>
            <a:r>
              <a:rPr lang="en-US" dirty="0"/>
              <a:t>   Code Injection Attacks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457200" y="5562600"/>
            <a:ext cx="8255000" cy="1143000"/>
          </a:xfrm>
        </p:spPr>
        <p:txBody>
          <a:bodyPr anchor="ctr"/>
          <a:lstStyle/>
          <a:p>
            <a:pPr marL="160338" defTabSz="895350">
              <a:lnSpc>
                <a:spcPct val="90000"/>
              </a:lnSpc>
            </a:pPr>
            <a:r>
              <a:rPr lang="en-US" sz="2000" dirty="0"/>
              <a:t>Input string contains byte representation of executable code</a:t>
            </a:r>
          </a:p>
          <a:p>
            <a:pPr marL="160338" defTabSz="895350">
              <a:lnSpc>
                <a:spcPct val="90000"/>
              </a:lnSpc>
            </a:pPr>
            <a:r>
              <a:rPr lang="en-US" sz="2000" dirty="0"/>
              <a:t>Overwrite return address A with address of buffer B</a:t>
            </a:r>
          </a:p>
          <a:p>
            <a:pPr marL="160338" defTabSz="895350">
              <a:lnSpc>
                <a:spcPct val="90000"/>
              </a:lnSpc>
            </a:pPr>
            <a:r>
              <a:rPr lang="en-US" sz="2000" dirty="0"/>
              <a:t>When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bar()</a:t>
            </a:r>
            <a:r>
              <a:rPr lang="en-US" sz="2000" dirty="0"/>
              <a:t> executes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  <a:r>
              <a:rPr lang="en-US" sz="2000" dirty="0"/>
              <a:t>, will jump to exploit code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  <p:custDataLst>
              <p:tags r:id="rId4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0724" name="Rectangl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3400" y="3355975"/>
            <a:ext cx="2438400" cy="174942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bar()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[64];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gets(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...;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0725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" y="1911350"/>
            <a:ext cx="1828800" cy="12001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foo(){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bar();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A:...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0730" name="Text Box 12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593976" y="2490271"/>
            <a:ext cx="1776144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return address A</a:t>
            </a:r>
          </a:p>
        </p:txBody>
      </p:sp>
      <p:sp>
        <p:nvSpPr>
          <p:cNvPr id="30731" name="Line 1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1905000" y="2670175"/>
            <a:ext cx="688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0726" name="Text Box 6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455016" y="1012195"/>
            <a:ext cx="27139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u="sng" dirty="0">
                <a:latin typeface="Calibri" pitchFamily="34" charset="0"/>
              </a:rPr>
              <a:t>Stack after call to </a:t>
            </a:r>
            <a:r>
              <a:rPr lang="en-US" sz="1800" b="0" u="sng" dirty="0">
                <a:latin typeface="Courier New" panose="02070309020205020404" pitchFamily="49" charset="0"/>
                <a:cs typeface="Courier New" panose="02070309020205020404" pitchFamily="49" charset="0"/>
              </a:rPr>
              <a:t>gets()</a:t>
            </a:r>
          </a:p>
        </p:txBody>
      </p:sp>
      <p:sp>
        <p:nvSpPr>
          <p:cNvPr id="365575" name="Rectangle 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727700" y="2819400"/>
            <a:ext cx="1066800" cy="381000"/>
          </a:xfrm>
          <a:prstGeom prst="rect">
            <a:avLst/>
          </a:prstGeom>
          <a:solidFill>
            <a:srgbClr val="A5A5E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A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900" dirty="0">
                <a:latin typeface="Calibri" pitchFamily="34" charset="0"/>
              </a:rPr>
              <a:t>(return address)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365576" name="Rectangle 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27700" y="1600200"/>
            <a:ext cx="1066800" cy="1219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365579" name="Rectangle 1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727700" y="4724400"/>
            <a:ext cx="1066800" cy="6223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3073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162800" y="1984248"/>
            <a:ext cx="1734257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800" b="0" dirty="0">
                <a:latin typeface="Calibri" pitchFamily="34" charset="0"/>
              </a:rPr>
              <a:t> stack frame</a:t>
            </a:r>
          </a:p>
        </p:txBody>
      </p:sp>
      <p:sp>
        <p:nvSpPr>
          <p:cNvPr id="3073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162800" y="3657600"/>
            <a:ext cx="1734257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800" b="0" dirty="0">
                <a:latin typeface="Calibri" pitchFamily="34" charset="0"/>
              </a:rPr>
              <a:t> stack frame</a:t>
            </a:r>
          </a:p>
        </p:txBody>
      </p:sp>
      <p:sp>
        <p:nvSpPr>
          <p:cNvPr id="3073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975225" y="4478338"/>
            <a:ext cx="314325" cy="3698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>
                <a:latin typeface="Calibri" pitchFamily="34" charset="0"/>
              </a:rPr>
              <a:t>B</a:t>
            </a:r>
          </a:p>
        </p:txBody>
      </p:sp>
      <p:sp>
        <p:nvSpPr>
          <p:cNvPr id="30735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267325" y="4665663"/>
            <a:ext cx="396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65586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27700" y="4078288"/>
            <a:ext cx="1066800" cy="6461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exploit</a:t>
            </a:r>
          </a:p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code</a:t>
            </a:r>
          </a:p>
        </p:txBody>
      </p:sp>
      <p:sp>
        <p:nvSpPr>
          <p:cNvPr id="365587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727700" y="3182112"/>
            <a:ext cx="1065213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pad</a:t>
            </a:r>
          </a:p>
        </p:txBody>
      </p:sp>
      <p:sp>
        <p:nvSpPr>
          <p:cNvPr id="30738" name="Text Box 2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021138" y="3451225"/>
            <a:ext cx="1371600" cy="646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data written</a:t>
            </a:r>
          </a:p>
          <a:p>
            <a:pPr eaLnBrk="0" hangingPunct="0"/>
            <a:r>
              <a:rPr lang="en-US" sz="1800" b="0" dirty="0">
                <a:latin typeface="Calibri" pitchFamily="34" charset="0"/>
              </a:rPr>
              <a:t>by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gets()</a:t>
            </a:r>
          </a:p>
        </p:txBody>
      </p:sp>
      <p:sp>
        <p:nvSpPr>
          <p:cNvPr id="30739" name="AutoShape 16"/>
          <p:cNvSpPr>
            <a:spLocks/>
          </p:cNvSpPr>
          <p:nvPr>
            <p:custDataLst>
              <p:tags r:id="rId20"/>
            </p:custDataLst>
          </p:nvPr>
        </p:nvSpPr>
        <p:spPr bwMode="auto">
          <a:xfrm rot="10800000">
            <a:off x="6887781" y="1600200"/>
            <a:ext cx="233744" cy="1579958"/>
          </a:xfrm>
          <a:prstGeom prst="leftBrace">
            <a:avLst>
              <a:gd name="adj1" fmla="val 7499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0740" name="AutoShape 16"/>
          <p:cNvSpPr>
            <a:spLocks/>
          </p:cNvSpPr>
          <p:nvPr>
            <p:custDataLst>
              <p:tags r:id="rId21"/>
            </p:custDataLst>
          </p:nvPr>
        </p:nvSpPr>
        <p:spPr bwMode="auto">
          <a:xfrm rot="10800000">
            <a:off x="6892925" y="3180158"/>
            <a:ext cx="228600" cy="1529001"/>
          </a:xfrm>
          <a:prstGeom prst="leftBrace">
            <a:avLst>
              <a:gd name="adj1" fmla="val 74976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0741" name="AutoShape 16"/>
          <p:cNvSpPr>
            <a:spLocks/>
          </p:cNvSpPr>
          <p:nvPr>
            <p:custDataLst>
              <p:tags r:id="rId22"/>
            </p:custDataLst>
          </p:nvPr>
        </p:nvSpPr>
        <p:spPr bwMode="auto">
          <a:xfrm rot="10800000" flipH="1">
            <a:off x="5359400" y="2819400"/>
            <a:ext cx="228600" cy="1905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>
            <p:custDataLst>
              <p:tags r:id="rId23"/>
            </p:custDataLst>
          </p:nvPr>
        </p:nvSpPr>
        <p:spPr>
          <a:xfrm>
            <a:off x="5630863" y="5287006"/>
            <a:ext cx="12884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itchFamily="34" charset="0"/>
              </a:rPr>
              <a:t>Low Addresses</a:t>
            </a:r>
          </a:p>
        </p:txBody>
      </p:sp>
      <p:sp>
        <p:nvSpPr>
          <p:cNvPr id="25" name="TextBox 24"/>
          <p:cNvSpPr txBox="1"/>
          <p:nvPr>
            <p:custDataLst>
              <p:tags r:id="rId24"/>
            </p:custDataLst>
          </p:nvPr>
        </p:nvSpPr>
        <p:spPr>
          <a:xfrm>
            <a:off x="5630863" y="1336714"/>
            <a:ext cx="13240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itchFamily="34" charset="0"/>
              </a:rPr>
              <a:t>High Addresses</a:t>
            </a:r>
          </a:p>
        </p:txBody>
      </p:sp>
      <p:sp>
        <p:nvSpPr>
          <p:cNvPr id="26" name="Rectangle 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24144" y="2819400"/>
            <a:ext cx="1066800" cy="36576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A </a:t>
            </a:r>
            <a:r>
              <a:rPr lang="en-US" sz="1800" b="0" dirty="0">
                <a:solidFill>
                  <a:srgbClr val="FF0000"/>
                </a:solidFill>
                <a:latin typeface="Calibri" pitchFamily="34" charset="0"/>
                <a:cs typeface="+mn-cs"/>
              </a:rPr>
              <a:t>B</a:t>
            </a:r>
            <a:endParaRPr lang="en-US" sz="1800" b="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>
            <p:custDataLst>
              <p:tags r:id="rId26"/>
            </p:custDataLst>
          </p:nvPr>
        </p:nvSpPr>
        <p:spPr>
          <a:xfrm>
            <a:off x="3260071" y="4508284"/>
            <a:ext cx="1308563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600" b="0" dirty="0">
                <a:latin typeface="Calibri" pitchFamily="34" charset="0"/>
              </a:rPr>
              <a:t> starts here</a:t>
            </a:r>
          </a:p>
        </p:txBody>
      </p:sp>
      <p:cxnSp>
        <p:nvCxnSpPr>
          <p:cNvPr id="6" name="Straight Arrow Connector 5"/>
          <p:cNvCxnSpPr>
            <a:stCxn id="4" idx="3"/>
            <a:endCxn id="30734" idx="1"/>
          </p:cNvCxnSpPr>
          <p:nvPr>
            <p:custDataLst>
              <p:tags r:id="rId27"/>
            </p:custDataLst>
          </p:nvPr>
        </p:nvCxnSpPr>
        <p:spPr bwMode="auto">
          <a:xfrm>
            <a:off x="4568634" y="4631395"/>
            <a:ext cx="406591" cy="31887"/>
          </a:xfrm>
          <a:prstGeom prst="straightConnector1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flipH="1">
            <a:off x="5784850" y="2946400"/>
            <a:ext cx="171451" cy="152400"/>
          </a:xfrm>
          <a:prstGeom prst="lin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8B5BEAE-3DB9-4504-A363-E2DD22A1D4A1}"/>
                  </a:ext>
                </a:extLst>
              </p14:cNvPr>
              <p14:cNvContentPartPr/>
              <p14:nvPr/>
            </p14:nvContentPartPr>
            <p14:xfrm>
              <a:off x="515880" y="2494800"/>
              <a:ext cx="6938280" cy="2269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8B5BEAE-3DB9-4504-A363-E2DD22A1D4A1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06520" y="2485440"/>
                <a:ext cx="6957000" cy="2288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790263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86" grpId="0" animBg="1"/>
      <p:bldP spid="365587" grpId="0" animBg="1"/>
      <p:bldP spid="30738" grpId="0"/>
      <p:bldP spid="30741" grpId="0" animBg="1"/>
      <p:bldP spid="2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smash_me</a:t>
            </a:r>
            <a:r>
              <a:rPr lang="en-US" dirty="0"/>
              <a:t> is vulnerable to stack smashing!</a:t>
            </a:r>
          </a:p>
          <a:p>
            <a:r>
              <a:rPr lang="en-US" dirty="0"/>
              <a:t>What is the minimum number of characters that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gets</a:t>
            </a:r>
            <a:r>
              <a:rPr lang="en-US" dirty="0"/>
              <a:t> must read in order for us to change the return address to a stack address (in Linux)?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471702"/>
              </p:ext>
            </p:extLst>
          </p:nvPr>
        </p:nvGraphicFramePr>
        <p:xfrm>
          <a:off x="445325" y="3931920"/>
          <a:ext cx="1751588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1520"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Previous</a:t>
                      </a:r>
                    </a:p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stack frame</a:t>
                      </a:r>
                      <a:endParaRPr lang="en-US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fc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52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.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 . 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31633" y="4480560"/>
            <a:ext cx="2601912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smash_me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subq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$0x30,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rsp</a:t>
            </a:r>
            <a:endParaRPr lang="en-US" sz="16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...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movq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rsp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,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rdi</a:t>
            </a:r>
            <a:endParaRPr lang="en-US" sz="16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call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20640" y="3931920"/>
            <a:ext cx="332889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514350">
              <a:buSzPct val="100000"/>
              <a:buFont typeface="+mj-lt"/>
              <a:buAutoNum type="alphaUcPeriod"/>
            </a:pPr>
            <a:r>
              <a:rPr lang="en-US" sz="3200" dirty="0">
                <a:solidFill>
                  <a:srgbClr val="FF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33</a:t>
            </a:r>
            <a:endParaRPr lang="en-US" sz="3200" baseline="-25000" dirty="0">
              <a:solidFill>
                <a:srgbClr val="FF99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sz="3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36</a:t>
            </a:r>
            <a:endParaRPr lang="en-US" sz="3200" baseline="-250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sz="3200" dirty="0">
                <a:solidFill>
                  <a:srgbClr val="FF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51</a:t>
            </a:r>
            <a:endParaRPr lang="en-US" sz="3200" baseline="-25000" dirty="0">
              <a:solidFill>
                <a:srgbClr val="FF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sz="32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54</a:t>
            </a:r>
            <a:endParaRPr lang="en-US" sz="3200" baseline="-250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sz="3200" dirty="0">
                <a:solidFill>
                  <a:srgbClr val="99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We’re lost…</a:t>
            </a:r>
            <a:endParaRPr lang="en-US" sz="3200" baseline="-25000" dirty="0">
              <a:solidFill>
                <a:srgbClr val="99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0761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pPr eaLnBrk="1" hangingPunct="1"/>
            <a:r>
              <a:rPr lang="en-US" dirty="0"/>
              <a:t>Exploits Based on Buffer Overflows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4974336"/>
          </a:xfrm>
        </p:spPr>
        <p:txBody>
          <a:bodyPr/>
          <a:lstStyle/>
          <a:p>
            <a:pPr eaLnBrk="1" hangingPunct="1"/>
            <a:r>
              <a:rPr lang="en-US" sz="2400" i="1" dirty="0">
                <a:solidFill>
                  <a:srgbClr val="FF0000"/>
                </a:solidFill>
              </a:rPr>
              <a:t>Buffer overflow bugs can allow remote machines to execute arbitrary code on victim machines</a:t>
            </a:r>
          </a:p>
          <a:p>
            <a:pPr eaLnBrk="1" hangingPunct="1"/>
            <a:r>
              <a:rPr lang="en-US" sz="2400" dirty="0"/>
              <a:t>Distressingly common in real programs</a:t>
            </a:r>
          </a:p>
          <a:p>
            <a:pPr lvl="1" eaLnBrk="1" hangingPunct="1"/>
            <a:r>
              <a:rPr lang="en-US" sz="2000" dirty="0"/>
              <a:t>Programmers keep making the same mistakes </a:t>
            </a:r>
            <a:r>
              <a:rPr lang="en-US" sz="2000" dirty="0">
                <a:sym typeface="Wingdings"/>
              </a:rPr>
              <a:t></a:t>
            </a:r>
          </a:p>
          <a:p>
            <a:pPr lvl="1" eaLnBrk="1" hangingPunct="1"/>
            <a:r>
              <a:rPr lang="en-US" sz="2000" dirty="0">
                <a:sym typeface="Wingdings"/>
              </a:rPr>
              <a:t>Recent measures make these attacks much more difficult</a:t>
            </a:r>
            <a:endParaRPr lang="en-US" sz="2000" dirty="0"/>
          </a:p>
          <a:p>
            <a:pPr eaLnBrk="1" hangingPunct="1"/>
            <a:r>
              <a:rPr lang="en-US" sz="2400" dirty="0"/>
              <a:t>Examples across the decades</a:t>
            </a:r>
          </a:p>
          <a:p>
            <a:pPr lvl="1" eaLnBrk="1" hangingPunct="1"/>
            <a:r>
              <a:rPr lang="en-US" sz="2000" dirty="0"/>
              <a:t>Original “Internet worm” (1988)</a:t>
            </a:r>
          </a:p>
          <a:p>
            <a:pPr lvl="1" eaLnBrk="1" hangingPunct="1"/>
            <a:r>
              <a:rPr lang="en-US" sz="2000" i="1" dirty="0"/>
              <a:t>Still happens!! </a:t>
            </a:r>
          </a:p>
          <a:p>
            <a:pPr lvl="2"/>
            <a:r>
              <a:rPr lang="en-US" sz="1600" dirty="0">
                <a:solidFill>
                  <a:srgbClr val="C00000"/>
                </a:solidFill>
              </a:rPr>
              <a:t>Heartbleed</a:t>
            </a:r>
            <a:r>
              <a:rPr lang="en-US" sz="1600" dirty="0"/>
              <a:t> (2014, affected 17% of servers)</a:t>
            </a:r>
          </a:p>
          <a:p>
            <a:pPr lvl="2"/>
            <a:r>
              <a:rPr lang="en-US" sz="1600" dirty="0" err="1"/>
              <a:t>Cloudbleed</a:t>
            </a:r>
            <a:r>
              <a:rPr lang="en-US" sz="1600" dirty="0"/>
              <a:t> (2017)</a:t>
            </a:r>
          </a:p>
          <a:p>
            <a:pPr lvl="1" eaLnBrk="1" hangingPunct="1"/>
            <a:r>
              <a:rPr lang="en-US" sz="2000" i="1" dirty="0"/>
              <a:t>Fun:</a:t>
            </a:r>
            <a:r>
              <a:rPr lang="en-US" sz="2000" dirty="0"/>
              <a:t> Nintendo hacks</a:t>
            </a:r>
          </a:p>
          <a:p>
            <a:pPr lvl="2"/>
            <a:r>
              <a:rPr lang="en-US" sz="1800" dirty="0"/>
              <a:t>Using glitches to rewrite code:  </a:t>
            </a:r>
            <a:r>
              <a:rPr lang="en-US" sz="1600" dirty="0">
                <a:hlinkClick r:id="rId6"/>
              </a:rPr>
              <a:t>https://www.youtube.com/watch?v=TqK-2jUQBUY</a:t>
            </a:r>
            <a:endParaRPr lang="en-US" sz="2400" dirty="0"/>
          </a:p>
          <a:p>
            <a:pPr lvl="2"/>
            <a:r>
              <a:rPr lang="en-US" sz="1800" dirty="0" err="1"/>
              <a:t>FlappyBird</a:t>
            </a:r>
            <a:r>
              <a:rPr lang="en-US" sz="1800" dirty="0"/>
              <a:t> in Mario:  </a:t>
            </a:r>
            <a:r>
              <a:rPr lang="en-US" sz="1600" dirty="0">
                <a:hlinkClick r:id="rId7"/>
              </a:rPr>
              <a:t>https://www.youtube.com/watch?v=hB6eY73sLV0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9687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pPr eaLnBrk="1" hangingPunct="1"/>
            <a:r>
              <a:rPr lang="en-US" dirty="0"/>
              <a:t>Example: the original Internet worm (1988)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56616" y="1357884"/>
            <a:ext cx="8366760" cy="4974336"/>
          </a:xfrm>
        </p:spPr>
        <p:txBody>
          <a:bodyPr/>
          <a:lstStyle/>
          <a:p>
            <a:pPr eaLnBrk="1" hangingPunct="1"/>
            <a:r>
              <a:rPr lang="en-US" dirty="0"/>
              <a:t>Exploited a few vulnerabilities to spread</a:t>
            </a:r>
          </a:p>
          <a:p>
            <a:pPr lvl="1" eaLnBrk="1" hangingPunct="1"/>
            <a:r>
              <a:rPr lang="en-US" dirty="0"/>
              <a:t>Early versions of the finger server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fingerd</a:t>
            </a:r>
            <a:r>
              <a:rPr lang="en-US" dirty="0"/>
              <a:t>) used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gets()</a:t>
            </a:r>
            <a:r>
              <a:rPr lang="en-US" b="1" dirty="0"/>
              <a:t> </a:t>
            </a:r>
            <a:r>
              <a:rPr lang="en-US" dirty="0"/>
              <a:t>to read the argument sent by the client:</a:t>
            </a:r>
          </a:p>
          <a:p>
            <a:pPr lvl="2" eaLnBrk="1" hangingPunct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finger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droh@cs.cmu.edu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/>
            <a:r>
              <a:rPr lang="en-US" dirty="0"/>
              <a:t>Worm attacked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fingerd</a:t>
            </a:r>
            <a:r>
              <a:rPr lang="en-US" dirty="0"/>
              <a:t> server with phony argument:</a:t>
            </a:r>
          </a:p>
          <a:p>
            <a:pPr lvl="2" eaLnBrk="1" hangingPunct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finger</a:t>
            </a:r>
            <a:r>
              <a:rPr lang="en-US" dirty="0"/>
              <a:t>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“exploit-code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padding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new-return-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</a:p>
          <a:p>
            <a:pPr lvl="2" eaLnBrk="1" hangingPunct="1"/>
            <a:r>
              <a:rPr lang="en-US" dirty="0"/>
              <a:t>Exploit code:  executed a root shell on the victim machine with a direct TCP connection to the attacker</a:t>
            </a:r>
          </a:p>
          <a:p>
            <a:pPr eaLnBrk="1" hangingPunct="1"/>
            <a:r>
              <a:rPr lang="en-US" dirty="0"/>
              <a:t>Scanned for other machines to attack</a:t>
            </a:r>
          </a:p>
          <a:p>
            <a:pPr lvl="1" eaLnBrk="1" hangingPunct="1"/>
            <a:r>
              <a:rPr lang="en-US" dirty="0"/>
              <a:t>Invaded ~6000 computers in hours (10% of the Internet</a:t>
            </a:r>
            <a:r>
              <a:rPr lang="en-US" dirty="0">
                <a:sym typeface="Wingdings"/>
              </a:rPr>
              <a:t>)</a:t>
            </a:r>
          </a:p>
          <a:p>
            <a:pPr lvl="2" eaLnBrk="1" hangingPunct="1"/>
            <a:r>
              <a:rPr lang="en-US" dirty="0">
                <a:sym typeface="Wingdings"/>
              </a:rPr>
              <a:t>see </a:t>
            </a:r>
            <a:r>
              <a:rPr lang="en-US" dirty="0">
                <a:sym typeface="Wingdings"/>
                <a:hlinkClick r:id="rId6"/>
              </a:rPr>
              <a:t>June 1989 article</a:t>
            </a:r>
            <a:r>
              <a:rPr lang="en-US" dirty="0">
                <a:sym typeface="Wingdings"/>
              </a:rPr>
              <a:t> in </a:t>
            </a:r>
            <a:r>
              <a:rPr lang="en-US" i="1" dirty="0">
                <a:sym typeface="Wingdings"/>
              </a:rPr>
              <a:t>Comm. of the ACM</a:t>
            </a:r>
            <a:endParaRPr lang="en-US" i="1" dirty="0"/>
          </a:p>
          <a:p>
            <a:pPr lvl="1" eaLnBrk="1" hangingPunct="1"/>
            <a:r>
              <a:rPr lang="en-US" dirty="0"/>
              <a:t>The young author of the worm was prosecuted…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26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946A745-6940-4557-A08B-A5956B4E6717}"/>
                  </a:ext>
                </a:extLst>
              </p14:cNvPr>
              <p14:cNvContentPartPr/>
              <p14:nvPr/>
            </p14:nvContentPartPr>
            <p14:xfrm>
              <a:off x="1152000" y="2516400"/>
              <a:ext cx="6279840" cy="28184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946A745-6940-4557-A08B-A5956B4E6717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42640" y="2507040"/>
                <a:ext cx="6298560" cy="2837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74480318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1" t="3962" r="5911" b="28109"/>
          <a:stretch/>
        </p:blipFill>
        <p:spPr>
          <a:xfrm>
            <a:off x="4906683" y="1371600"/>
            <a:ext cx="4237317" cy="4159624"/>
          </a:xfrm>
          <a:prstGeom prst="rect">
            <a:avLst/>
          </a:prstGeom>
        </p:spPr>
      </p:pic>
      <p:sp>
        <p:nvSpPr>
          <p:cNvPr id="317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Heartbleed (</a:t>
            </a:r>
            <a:r>
              <a:rPr lang="en-US" dirty="0">
                <a:solidFill>
                  <a:srgbClr val="C00000"/>
                </a:solidFill>
              </a:rPr>
              <a:t>2014</a:t>
            </a:r>
            <a:r>
              <a:rPr lang="en-US" dirty="0"/>
              <a:t>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4480560" cy="4972050"/>
          </a:xfrm>
        </p:spPr>
        <p:txBody>
          <a:bodyPr/>
          <a:lstStyle/>
          <a:p>
            <a:r>
              <a:rPr lang="en-US" sz="2400" dirty="0"/>
              <a:t>Buffer over-read in OpenSSL</a:t>
            </a:r>
          </a:p>
          <a:p>
            <a:pPr lvl="1"/>
            <a:r>
              <a:rPr lang="en-US" sz="2000" dirty="0"/>
              <a:t>Open source security library</a:t>
            </a:r>
          </a:p>
          <a:p>
            <a:pPr lvl="1"/>
            <a:r>
              <a:rPr lang="en-US" sz="2000" dirty="0"/>
              <a:t>Bug in a small range of versions</a:t>
            </a:r>
          </a:p>
          <a:p>
            <a:r>
              <a:rPr lang="en-US" sz="2400" dirty="0"/>
              <a:t>“Heartbeat” packet</a:t>
            </a:r>
          </a:p>
          <a:p>
            <a:pPr lvl="1"/>
            <a:r>
              <a:rPr lang="en-US" sz="2000" dirty="0"/>
              <a:t>Specifies length of message</a:t>
            </a:r>
          </a:p>
          <a:p>
            <a:pPr lvl="1"/>
            <a:r>
              <a:rPr lang="en-US" sz="2000" dirty="0"/>
              <a:t>Server echoes it back</a:t>
            </a:r>
          </a:p>
          <a:p>
            <a:pPr lvl="1"/>
            <a:r>
              <a:rPr lang="en-US" sz="2000" dirty="0"/>
              <a:t>Library just “trusted” this length</a:t>
            </a:r>
          </a:p>
          <a:p>
            <a:pPr lvl="1"/>
            <a:r>
              <a:rPr lang="en-US" sz="2000" dirty="0"/>
              <a:t>Allowed attackers to read contents of memory anywhere they wanted</a:t>
            </a:r>
          </a:p>
          <a:p>
            <a:r>
              <a:rPr lang="en-US" sz="2400" dirty="0"/>
              <a:t>Est. 17% of Internet affected</a:t>
            </a:r>
          </a:p>
          <a:p>
            <a:pPr lvl="1"/>
            <a:r>
              <a:rPr lang="en-US" sz="2000" dirty="0"/>
              <a:t>“Catastrophic”</a:t>
            </a:r>
          </a:p>
          <a:p>
            <a:pPr lvl="1"/>
            <a:r>
              <a:rPr lang="en-US" sz="2000" dirty="0" err="1"/>
              <a:t>Github</a:t>
            </a:r>
            <a:r>
              <a:rPr lang="en-US" sz="2000" dirty="0"/>
              <a:t>, Yahoo, Stack Overflow, Amazon AWS, ...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270810" y="5757188"/>
            <a:ext cx="387319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100" b="0" dirty="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By </a:t>
            </a:r>
            <a:r>
              <a:rPr lang="en-US" sz="11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FenixFeather</a:t>
            </a:r>
            <a:r>
              <a:rPr lang="en-US" sz="1100" b="0" dirty="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- Own work, CC BY-SA 3.0, https://</a:t>
            </a:r>
            <a:r>
              <a:rPr lang="en-US" sz="11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commons.wikimedia.org</a:t>
            </a:r>
            <a:r>
              <a:rPr lang="en-US" sz="1100" b="0" dirty="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/w/</a:t>
            </a:r>
            <a:r>
              <a:rPr lang="en-US" sz="11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index.php?curid</a:t>
            </a:r>
            <a:r>
              <a:rPr lang="en-US" sz="1100" b="0" dirty="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=32276981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AF618C9-ED6C-4DDA-834F-71732969B48F}"/>
                  </a:ext>
                </a:extLst>
              </p14:cNvPr>
              <p14:cNvContentPartPr/>
              <p14:nvPr/>
            </p14:nvContentPartPr>
            <p14:xfrm>
              <a:off x="1292400" y="268560"/>
              <a:ext cx="7264080" cy="60775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AF618C9-ED6C-4DDA-834F-71732969B48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283040" y="259200"/>
                <a:ext cx="7282800" cy="6096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97753166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pPr eaLnBrk="1" hangingPunct="1"/>
            <a:r>
              <a:rPr lang="en-US" dirty="0"/>
              <a:t>Dealing with buffer overflow attacks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4974336"/>
          </a:xfrm>
        </p:spPr>
        <p:txBody>
          <a:bodyPr/>
          <a:lstStyle/>
          <a:p>
            <a:pPr marL="514350" indent="-514350" eaLnBrk="1" hangingPunct="1">
              <a:spcBef>
                <a:spcPts val="1800"/>
              </a:spcBef>
              <a:buSzPct val="100000"/>
              <a:buFont typeface="+mj-lt"/>
              <a:buAutoNum type="arabicParenR"/>
            </a:pPr>
            <a:r>
              <a:rPr lang="en-US" dirty="0"/>
              <a:t>Avoid overflow vulnerabilities</a:t>
            </a:r>
          </a:p>
          <a:p>
            <a:pPr marL="514350" indent="-514350" eaLnBrk="1" hangingPunct="1">
              <a:spcBef>
                <a:spcPts val="1800"/>
              </a:spcBef>
              <a:buSzPct val="100000"/>
              <a:buFont typeface="+mj-lt"/>
              <a:buAutoNum type="arabicParenR"/>
            </a:pPr>
            <a:r>
              <a:rPr lang="en-US" dirty="0"/>
              <a:t>Employ system-level protections</a:t>
            </a:r>
          </a:p>
          <a:p>
            <a:pPr marL="514350" indent="-514350" eaLnBrk="1" hangingPunct="1">
              <a:spcBef>
                <a:spcPts val="1800"/>
              </a:spcBef>
              <a:buSzPct val="100000"/>
              <a:buFont typeface="+mj-lt"/>
              <a:buAutoNum type="arabicParenR"/>
            </a:pPr>
            <a:r>
              <a:rPr lang="en-US" dirty="0"/>
              <a:t>Have compiler use “stack canaries”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442631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62000"/>
          </a:xfrm>
        </p:spPr>
        <p:txBody>
          <a:bodyPr/>
          <a:lstStyle/>
          <a:p>
            <a:r>
              <a:rPr lang="en-US" dirty="0"/>
              <a:t>1) Avoid Overflow Vulnerabilities in Code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3931920"/>
            <a:ext cx="8366760" cy="24828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Use library routines that limit string lengths</a:t>
            </a:r>
          </a:p>
          <a:p>
            <a:pPr lvl="1">
              <a:lnSpc>
                <a:spcPct val="90000"/>
              </a:lnSpc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US" dirty="0"/>
              <a:t> instead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gets</a:t>
            </a:r>
            <a:r>
              <a:rPr lang="en-US" b="1" dirty="0">
                <a:latin typeface="Calibri"/>
                <a:cs typeface="Calibri"/>
              </a:rPr>
              <a:t> </a:t>
            </a:r>
            <a:r>
              <a:rPr lang="en-US" dirty="0"/>
              <a:t>(2</a:t>
            </a:r>
            <a:r>
              <a:rPr lang="en-US" baseline="30000" dirty="0"/>
              <a:t>nd</a:t>
            </a:r>
            <a:r>
              <a:rPr lang="en-US" dirty="0"/>
              <a:t> argument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US" dirty="0"/>
              <a:t> sets limit)</a:t>
            </a:r>
          </a:p>
          <a:p>
            <a:pPr lvl="1">
              <a:lnSpc>
                <a:spcPct val="90000"/>
              </a:lnSpc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strncpy</a:t>
            </a:r>
            <a:r>
              <a:rPr lang="en-US" dirty="0"/>
              <a:t> instead of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Don’t use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dirty="0"/>
              <a:t>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%s</a:t>
            </a:r>
            <a:r>
              <a:rPr lang="en-US" dirty="0"/>
              <a:t> conversion specification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Use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US" dirty="0"/>
              <a:t> to read the string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Or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%ns</a:t>
            </a:r>
            <a:r>
              <a:rPr lang="en-US" b="1" dirty="0"/>
              <a:t> </a:t>
            </a:r>
            <a:r>
              <a:rPr lang="en-US" dirty="0"/>
              <a:t>where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 is a suitable integer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379908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9600" y="1447800"/>
            <a:ext cx="6035040" cy="224420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20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/* Echo Line */</a:t>
            </a:r>
            <a:br>
              <a:rPr lang="en-US" sz="20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void</a:t>
            </a:r>
            <a: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echo()</a:t>
            </a:r>
            <a:b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{</a:t>
            </a:r>
            <a:b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20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char</a:t>
            </a:r>
            <a: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20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[</a:t>
            </a:r>
            <a:r>
              <a:rPr lang="en-US" sz="2000" b="0" dirty="0">
                <a:solidFill>
                  <a:srgbClr val="C0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8</a:t>
            </a:r>
            <a: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];  </a:t>
            </a:r>
            <a:r>
              <a:rPr lang="en-US" sz="20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/* Way too small! */</a:t>
            </a:r>
            <a:br>
              <a:rPr lang="en-US" sz="20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20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fgets</a:t>
            </a:r>
            <a: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(</a:t>
            </a:r>
            <a:r>
              <a:rPr lang="en-US" sz="20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, </a:t>
            </a:r>
            <a:r>
              <a:rPr lang="en-US" sz="2000" u="sng" dirty="0">
                <a:solidFill>
                  <a:srgbClr val="C0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8</a:t>
            </a:r>
            <a: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, </a:t>
            </a:r>
            <a:r>
              <a:rPr lang="en-US" sz="20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stdin</a:t>
            </a:r>
            <a: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);</a:t>
            </a:r>
            <a:b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puts(</a:t>
            </a:r>
            <a:r>
              <a:rPr lang="en-US" sz="20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);</a:t>
            </a:r>
            <a:b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20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}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1296E3A-270D-42AD-8DF0-A1A2A48C0DEB}"/>
                  </a:ext>
                </a:extLst>
              </p14:cNvPr>
              <p14:cNvContentPartPr/>
              <p14:nvPr/>
            </p14:nvContentPartPr>
            <p14:xfrm>
              <a:off x="2149560" y="2205360"/>
              <a:ext cx="6513120" cy="40618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1296E3A-270D-42AD-8DF0-A1A2A48C0DE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140200" y="2196000"/>
                <a:ext cx="6531840" cy="4080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reeform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3111500" y="3577012"/>
            <a:ext cx="4445000" cy="812800"/>
          </a:xfrm>
          <a:custGeom>
            <a:avLst/>
            <a:gdLst/>
            <a:ahLst/>
            <a:cxnLst>
              <a:cxn ang="0">
                <a:pos x="6171" y="338"/>
              </a:cxn>
              <a:cxn ang="0">
                <a:pos x="0" y="21600"/>
              </a:cxn>
              <a:cxn ang="0">
                <a:pos x="21600" y="21600"/>
              </a:cxn>
              <a:cxn ang="0">
                <a:pos x="15552" y="0"/>
              </a:cxn>
              <a:cxn ang="0">
                <a:pos x="6171" y="338"/>
              </a:cxn>
              <a:cxn ang="0">
                <a:pos x="6171" y="338"/>
              </a:cxn>
            </a:cxnLst>
            <a:rect l="0" t="0" r="r" b="b"/>
            <a:pathLst>
              <a:path w="21600" h="21600">
                <a:moveTo>
                  <a:pt x="6171" y="338"/>
                </a:moveTo>
                <a:lnTo>
                  <a:pt x="0" y="21600"/>
                </a:lnTo>
                <a:lnTo>
                  <a:pt x="21600" y="21600"/>
                </a:lnTo>
                <a:lnTo>
                  <a:pt x="15552" y="0"/>
                </a:lnTo>
                <a:lnTo>
                  <a:pt x="6171" y="338"/>
                </a:lnTo>
                <a:close/>
                <a:moveTo>
                  <a:pt x="6171" y="338"/>
                </a:moveTo>
              </a:path>
            </a:pathLst>
          </a:custGeom>
          <a:solidFill>
            <a:srgbClr val="E6E6E6"/>
          </a:solidFill>
          <a:ln w="381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Accessing Array Elements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393192" y="1362456"/>
            <a:ext cx="8366760" cy="2070100"/>
          </a:xfrm>
          <a:ln/>
        </p:spPr>
        <p:txBody>
          <a:bodyPr/>
          <a:lstStyle/>
          <a:p>
            <a:r>
              <a:rPr lang="en-US" sz="2400" dirty="0"/>
              <a:t>Compute start of array element as: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12*index</a:t>
            </a:r>
          </a:p>
          <a:p>
            <a:pPr marL="552450" lvl="1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sizeof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(S3) = 12</a:t>
            </a:r>
            <a:r>
              <a:rPr lang="en-US" sz="2000" dirty="0">
                <a:latin typeface="Anonymous Pro" panose="02060609030202000504" pitchFamily="49" charset="0"/>
                <a:cs typeface="Courier New Bold" charset="0"/>
                <a:sym typeface="Courier New Bold" charset="0"/>
              </a:rPr>
              <a:t>,</a:t>
            </a:r>
            <a:r>
              <a:rPr lang="en-US" sz="2000" dirty="0"/>
              <a:t> including alignment padding</a:t>
            </a:r>
          </a:p>
          <a:p>
            <a:r>
              <a:rPr lang="en-US" sz="2400" dirty="0"/>
              <a:t>Element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j</a:t>
            </a:r>
            <a:r>
              <a:rPr lang="en-US" sz="2400" dirty="0"/>
              <a:t> is at offset 8 within structure</a:t>
            </a:r>
          </a:p>
          <a:p>
            <a:r>
              <a:rPr lang="en-US" sz="2400" dirty="0"/>
              <a:t>Assembler gives offset  </a:t>
            </a:r>
            <a:r>
              <a:rPr 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a+8</a:t>
            </a: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4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9703" name="Rectangle 7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457200" y="5486400"/>
            <a:ext cx="3108960" cy="118494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short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get_j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int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index)</a:t>
            </a:r>
            <a:endParaRPr lang="en-US" sz="2400" b="0" dirty="0">
              <a:solidFill>
                <a:schemeClr val="tx1"/>
              </a:solidFill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  <a:endParaRPr lang="en-US" sz="2400" b="0" dirty="0">
              <a:solidFill>
                <a:schemeClr val="tx1"/>
              </a:solidFill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a[index].j;</a:t>
            </a:r>
            <a:endParaRPr lang="en-US" sz="2400" b="0" dirty="0">
              <a:solidFill>
                <a:schemeClr val="tx1"/>
              </a:solidFill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sp>
        <p:nvSpPr>
          <p:cNvPr id="29704" name="Rectangle 8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3749040" y="5486400"/>
            <a:ext cx="4937760" cy="914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	</a:t>
            </a:r>
            <a:r>
              <a:rPr lang="en-US" sz="1800" b="0" i="1" dirty="0">
                <a:solidFill>
                  <a:schemeClr val="bg2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# %</a:t>
            </a:r>
            <a:r>
              <a:rPr lang="en-US" sz="1800" b="0" i="1" dirty="0" err="1">
                <a:solidFill>
                  <a:schemeClr val="bg2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rdi</a:t>
            </a:r>
            <a:r>
              <a:rPr lang="en-US" sz="1800" b="0" i="1" dirty="0">
                <a:solidFill>
                  <a:schemeClr val="bg2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 = index</a:t>
            </a:r>
            <a:endParaRPr lang="en-US" b="0" i="1" dirty="0">
              <a:solidFill>
                <a:schemeClr val="bg2"/>
              </a:solidFill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" charset="0"/>
            </a:endParaRPr>
          </a:p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leaq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 (%rdi,%rdi,2),%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rax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i="1" dirty="0">
                <a:solidFill>
                  <a:schemeClr val="bg2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# 3*index</a:t>
            </a:r>
            <a:endParaRPr lang="en-US" b="0" i="1" dirty="0">
              <a:solidFill>
                <a:schemeClr val="bg2"/>
              </a:solidFill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" charset="0"/>
            </a:endParaRPr>
          </a:p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movzwl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a+8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(,%rax,4),%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Courier New Bold" charset="0"/>
              </a:rPr>
              <a:t>eax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Courier New Bold" charset="0"/>
            </a:endParaRP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>
            <p:custDataLst>
              <p:tags r:id="rId7"/>
            </p:custDataLst>
            <p:extLst/>
          </p:nvPr>
        </p:nvGraphicFramePr>
        <p:xfrm>
          <a:off x="241300" y="3196012"/>
          <a:ext cx="832961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8154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7889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 a[0]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•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 a[index]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 •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a+0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a+12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a+12*index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9798" name="Group 102"/>
          <p:cNvGraphicFramePr>
            <a:graphicFrameLocks noGrp="1"/>
          </p:cNvGraphicFramePr>
          <p:nvPr>
            <p:custDataLst>
              <p:tags r:id="rId8"/>
            </p:custDataLst>
            <p:extLst/>
          </p:nvPr>
        </p:nvGraphicFramePr>
        <p:xfrm>
          <a:off x="1370013" y="4364412"/>
          <a:ext cx="6429375" cy="603250"/>
        </p:xfrm>
        <a:graphic>
          <a:graphicData uri="http://schemas.openxmlformats.org/drawingml/2006/table">
            <a:tbl>
              <a:tblPr/>
              <a:tblGrid>
                <a:gridCol w="24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1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13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37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37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413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413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i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 Bold Italic" charset="0"/>
                          <a:cs typeface="Calibri" panose="020F0502020204030204" pitchFamily="34" charset="0"/>
                          <a:sym typeface="Calibri Bold Italic" charset="0"/>
                        </a:rPr>
                        <a:t>2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j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 Bold Italic" charset="0"/>
                          <a:cs typeface="Calibri" panose="020F0502020204030204" pitchFamily="34" charset="0"/>
                          <a:sym typeface="Calibri Bold Italic" charset="0"/>
                        </a:rPr>
                        <a:t>2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4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a+12*index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>
            <p:custDataLst>
              <p:tags r:id="rId9"/>
            </p:custDataLst>
          </p:nvPr>
        </p:nvSpPr>
        <p:spPr>
          <a:xfrm>
            <a:off x="5144807" y="5040868"/>
            <a:ext cx="1838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 eaLnBrk="1" hangingPunct="1">
              <a:buClr>
                <a:srgbClr val="990000"/>
              </a:buClr>
              <a:buSzPct val="60000"/>
              <a:tabLst>
                <a:tab pos="914400" algn="l"/>
              </a:tabLst>
            </a:pP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a+</a:t>
            </a:r>
            <a:r>
              <a:rPr lang="en-US" sz="1800" b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12*index</a:t>
            </a: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+8</a:t>
            </a:r>
          </a:p>
        </p:txBody>
      </p:sp>
      <p:cxnSp>
        <p:nvCxnSpPr>
          <p:cNvPr id="4" name="Straight Arrow Connector 3"/>
          <p:cNvCxnSpPr/>
          <p:nvPr>
            <p:custDataLst>
              <p:tags r:id="rId10"/>
            </p:custDataLst>
          </p:nvPr>
        </p:nvCxnSpPr>
        <p:spPr bwMode="auto">
          <a:xfrm flipV="1">
            <a:off x="6064290" y="4681728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Rectangle 3"/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6858000" y="1371600"/>
            <a:ext cx="1701437" cy="149718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struct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S3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{</a:t>
            </a:r>
            <a:endParaRPr lang="en-US" sz="2400" b="0" dirty="0">
              <a:solidFill>
                <a:schemeClr val="tx1"/>
              </a:solidFill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short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float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v;</a:t>
            </a:r>
            <a:endParaRPr lang="en-US" sz="2400" b="0" dirty="0">
              <a:solidFill>
                <a:schemeClr val="tx1"/>
              </a:solidFill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" charset="0"/>
            </a:endParaRP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short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j;</a:t>
            </a:r>
          </a:p>
          <a:p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a[10]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;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FEBACA6-DEC1-4361-A4D8-5C7376FA2F3D}"/>
                  </a:ext>
                </a:extLst>
              </p14:cNvPr>
              <p14:cNvContentPartPr/>
              <p14:nvPr/>
            </p14:nvContentPartPr>
            <p14:xfrm>
              <a:off x="2676600" y="1381680"/>
              <a:ext cx="6269760" cy="53341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FEBACA6-DEC1-4361-A4D8-5C7376FA2F3D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667240" y="1372320"/>
                <a:ext cx="6288480" cy="5352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193484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pPr eaLnBrk="1" hangingPunct="1"/>
            <a:r>
              <a:rPr lang="en-US" dirty="0"/>
              <a:t>2) System-Level Protections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5760720" cy="4974336"/>
          </a:xfrm>
        </p:spPr>
        <p:txBody>
          <a:bodyPr/>
          <a:lstStyle/>
          <a:p>
            <a:r>
              <a:rPr lang="en-US" sz="2400" b="1" dirty="0"/>
              <a:t>Randomized stack offsets</a:t>
            </a:r>
          </a:p>
          <a:p>
            <a:pPr lvl="1"/>
            <a:r>
              <a:rPr lang="en-US" sz="2000" b="0" dirty="0"/>
              <a:t>At start of program, allocate </a:t>
            </a:r>
            <a:r>
              <a:rPr lang="en-US" sz="2000" b="0" dirty="0">
                <a:solidFill>
                  <a:srgbClr val="FF0000"/>
                </a:solidFill>
              </a:rPr>
              <a:t>random </a:t>
            </a:r>
            <a:r>
              <a:rPr lang="en-US" sz="2000" b="0" dirty="0"/>
              <a:t>amount of space on stack</a:t>
            </a:r>
          </a:p>
          <a:p>
            <a:pPr lvl="1"/>
            <a:r>
              <a:rPr lang="en-US" sz="2000" b="0" dirty="0"/>
              <a:t>Shifts stack addresses for entire program</a:t>
            </a:r>
          </a:p>
          <a:p>
            <a:pPr lvl="2"/>
            <a:r>
              <a:rPr lang="en-US" sz="1800" dirty="0"/>
              <a:t>Addresses will vary from one run to another</a:t>
            </a:r>
          </a:p>
          <a:p>
            <a:pPr lvl="1"/>
            <a:r>
              <a:rPr lang="en-US" sz="2000" dirty="0"/>
              <a:t>Makes it difficult for hacker to predict beginning of inserted code</a:t>
            </a:r>
          </a:p>
          <a:p>
            <a:pPr>
              <a:spcBef>
                <a:spcPts val="1200"/>
              </a:spcBef>
            </a:pPr>
            <a:r>
              <a:rPr lang="en-US" sz="2400" b="0" u="sng" dirty="0"/>
              <a:t>Example</a:t>
            </a:r>
            <a:r>
              <a:rPr lang="en-US" sz="2400" b="0" dirty="0"/>
              <a:t>:  Code from </a:t>
            </a:r>
            <a:r>
              <a:rPr lang="en-US" sz="2400" dirty="0"/>
              <a:t>S</a:t>
            </a:r>
            <a:r>
              <a:rPr lang="en-US" sz="2400" b="0" dirty="0"/>
              <a:t>lide 6 executed 5 times; address of variable </a:t>
            </a:r>
            <a:r>
              <a:rPr lang="en-US" sz="2400" b="0" dirty="0">
                <a:solidFill>
                  <a:srgbClr val="000000"/>
                </a:solidFill>
                <a:latin typeface="Courier New" panose="02070309020205020404" pitchFamily="49" charset="0"/>
                <a:ea typeface="Calibri Bold" charset="0"/>
                <a:cs typeface="Courier New" panose="02070309020205020404" pitchFamily="49" charset="0"/>
              </a:rPr>
              <a:t>local</a:t>
            </a:r>
            <a:r>
              <a:rPr lang="en-US" sz="2400" dirty="0"/>
              <a:t> =</a:t>
            </a:r>
            <a:endParaRPr lang="en-US" sz="2400" b="0" dirty="0"/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0x7ffd19d3f8ac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0x7ffe8a462c2c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0x7ffe927c905c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0x7ffefd5c27dc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0x7fffa0175afc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Stack repositioned each time program executes</a:t>
            </a:r>
          </a:p>
          <a:p>
            <a:pPr lvl="1" eaLnBrk="1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30</a:t>
            </a:fld>
            <a:endParaRPr lang="en-US"/>
          </a:p>
        </p:txBody>
      </p:sp>
      <p:grpSp>
        <p:nvGrpSpPr>
          <p:cNvPr id="52" name="Group 51"/>
          <p:cNvGrpSpPr/>
          <p:nvPr>
            <p:custDataLst>
              <p:tags r:id="rId4"/>
            </p:custDataLst>
          </p:nvPr>
        </p:nvGrpSpPr>
        <p:grpSpPr>
          <a:xfrm>
            <a:off x="6035069" y="1355785"/>
            <a:ext cx="2688595" cy="4568546"/>
            <a:chOff x="5979949" y="1704918"/>
            <a:chExt cx="2688595" cy="4573366"/>
          </a:xfrm>
        </p:grpSpPr>
        <p:sp>
          <p:nvSpPr>
            <p:cNvPr id="53" name="Rectangle 4"/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>
              <a:off x="7398544" y="2981408"/>
              <a:ext cx="1270000" cy="496314"/>
            </a:xfrm>
            <a:prstGeom prst="rect">
              <a:avLst/>
            </a:prstGeom>
            <a:solidFill>
              <a:srgbClr val="F2F2F2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b="0" kern="0" dirty="0">
                  <a:solidFill>
                    <a:srgbClr val="000000"/>
                  </a:solidFill>
                  <a:latin typeface="Courier New" panose="02070309020205020404" pitchFamily="49" charset="0"/>
                  <a:ea typeface="Calibri Bold" charset="0"/>
                  <a:cs typeface="Courier New" panose="02070309020205020404" pitchFamily="49" charset="0"/>
                  <a:sym typeface="Calibri Bold" charset="0"/>
                </a:rPr>
                <a:t>m</a:t>
              </a:r>
              <a:r>
                <a:rPr kumimoji="0" lang="en-US" sz="1600" b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anose="02070309020205020404" pitchFamily="49" charset="0"/>
                  <a:ea typeface="Calibri Bold" charset="0"/>
                  <a:cs typeface="Courier New" panose="02070309020205020404" pitchFamily="49" charset="0"/>
                  <a:sym typeface="Calibri Bold" charset="0"/>
                </a:rPr>
                <a:t>ain</a:t>
              </a:r>
              <a:r>
                <a:rPr lang="en-US" sz="1600" dirty="0" err="1">
                  <a:latin typeface="Calibri" panose="020F0502020204030204" pitchFamily="34" charset="0"/>
                  <a:cs typeface="Calibri" panose="020F0502020204030204" pitchFamily="34" charset="0"/>
                  <a:sym typeface="Calibri Bold" charset="0"/>
                </a:rPr>
                <a:t>’s</a:t>
              </a:r>
              <a:r>
                <a:rPr kumimoji="0" 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nonymous Pro" panose="02060609030202000504" pitchFamily="49" charset="0"/>
                  <a:ea typeface="Calibri Bold" charset="0"/>
                  <a:cs typeface="Courier New"/>
                  <a:sym typeface="Calibri Bold" charset="0"/>
                </a:rPr>
                <a:t> </a:t>
              </a:r>
              <a:br>
                <a:rPr kumimoji="0" lang="en-US" sz="140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nonymous Pro" panose="02060609030202000504" pitchFamily="49" charset="0"/>
                  <a:ea typeface="Calibri Bold" charset="0"/>
                  <a:cs typeface="Courier New"/>
                  <a:sym typeface="Calibri Bold" charset="0"/>
                </a:rPr>
              </a:br>
              <a:r>
                <a:rPr lang="en-US" sz="1600" b="0" kern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frame</a:t>
              </a:r>
              <a:endParaRPr lang="en-US" sz="1800" b="0" kern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54" name="Rectangle 5"/>
            <p:cNvSpPr>
              <a:spLocks/>
            </p:cNvSpPr>
            <p:nvPr>
              <p:custDataLst>
                <p:tags r:id="rId10"/>
              </p:custDataLst>
            </p:nvPr>
          </p:nvSpPr>
          <p:spPr bwMode="auto">
            <a:xfrm>
              <a:off x="7398544" y="3477722"/>
              <a:ext cx="1270000" cy="116112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Other functions’ stack frames</a:t>
              </a:r>
            </a:p>
          </p:txBody>
        </p:sp>
        <p:sp>
          <p:nvSpPr>
            <p:cNvPr id="56" name="Rectangle 9"/>
            <p:cNvSpPr>
              <a:spLocks/>
            </p:cNvSpPr>
            <p:nvPr>
              <p:custDataLst>
                <p:tags r:id="rId11"/>
              </p:custDataLst>
            </p:nvPr>
          </p:nvSpPr>
          <p:spPr bwMode="auto">
            <a:xfrm>
              <a:off x="7398544" y="1709738"/>
              <a:ext cx="1270000" cy="1273306"/>
            </a:xfrm>
            <a:prstGeom prst="rect">
              <a:avLst/>
            </a:prstGeom>
            <a:solidFill>
              <a:srgbClr val="FF9999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57" name="Rectangle 10"/>
            <p:cNvSpPr>
              <a:spLocks/>
            </p:cNvSpPr>
            <p:nvPr>
              <p:custDataLst>
                <p:tags r:id="rId12"/>
              </p:custDataLst>
            </p:nvPr>
          </p:nvSpPr>
          <p:spPr bwMode="auto">
            <a:xfrm>
              <a:off x="5979949" y="2243138"/>
              <a:ext cx="1002591" cy="630942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Random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b="0" kern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allocation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58" name="AutoShape 11"/>
            <p:cNvSpPr>
              <a:spLocks/>
            </p:cNvSpPr>
            <p:nvPr>
              <p:custDataLst>
                <p:tags r:id="rId13"/>
              </p:custDataLst>
            </p:nvPr>
          </p:nvSpPr>
          <p:spPr bwMode="auto">
            <a:xfrm>
              <a:off x="7150767" y="1704918"/>
              <a:ext cx="228600" cy="1278126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15635" y="21600"/>
                    <a:pt x="10800" y="20875"/>
                    <a:pt x="10800" y="19980"/>
                  </a:cubicBezTo>
                  <a:lnTo>
                    <a:pt x="10800" y="12420"/>
                  </a:lnTo>
                  <a:cubicBezTo>
                    <a:pt x="10800" y="11525"/>
                    <a:pt x="5965" y="10800"/>
                    <a:pt x="0" y="10800"/>
                  </a:cubicBezTo>
                  <a:cubicBezTo>
                    <a:pt x="5965" y="10800"/>
                    <a:pt x="10800" y="10075"/>
                    <a:pt x="10800" y="9180"/>
                  </a:cubicBezTo>
                  <a:lnTo>
                    <a:pt x="10800" y="1620"/>
                  </a:lnTo>
                  <a:cubicBezTo>
                    <a:pt x="10800" y="725"/>
                    <a:pt x="15635" y="0"/>
                    <a:pt x="21600" y="0"/>
                  </a:cubicBezTo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endParaRPr>
            </a:p>
          </p:txBody>
        </p:sp>
        <p:sp>
          <p:nvSpPr>
            <p:cNvPr id="60" name="Rectangle 7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398544" y="4638842"/>
              <a:ext cx="1270000" cy="381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B?</a:t>
              </a:r>
            </a:p>
          </p:txBody>
        </p:sp>
        <p:sp>
          <p:nvSpPr>
            <p:cNvPr id="61" name="Text Box 16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561519" y="5908952"/>
              <a:ext cx="421021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r" eaLnBrk="0" hangingPunct="0"/>
              <a:r>
                <a:rPr lang="en-US" sz="1800" dirty="0">
                  <a:latin typeface="Calibri" pitchFamily="34" charset="0"/>
                </a:rPr>
                <a:t>B?</a:t>
              </a:r>
            </a:p>
          </p:txBody>
        </p:sp>
        <p:sp>
          <p:nvSpPr>
            <p:cNvPr id="62" name="Line 17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6982540" y="6096000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63" name="Rectangle 1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398544" y="5535098"/>
              <a:ext cx="1270000" cy="64611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exploit</a:t>
              </a:r>
            </a:p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code</a:t>
              </a:r>
            </a:p>
          </p:txBody>
        </p:sp>
        <p:sp>
          <p:nvSpPr>
            <p:cNvPr id="64" name="Rectangle 1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398544" y="5016392"/>
              <a:ext cx="1270000" cy="51870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pad</a:t>
              </a:r>
            </a:p>
          </p:txBody>
        </p:sp>
      </p:grpSp>
      <p:sp>
        <p:nvSpPr>
          <p:cNvPr id="23" name="TextBox 22"/>
          <p:cNvSpPr txBox="1"/>
          <p:nvPr>
            <p:custDataLst>
              <p:tags r:id="rId5"/>
            </p:custDataLst>
          </p:nvPr>
        </p:nvSpPr>
        <p:spPr>
          <a:xfrm>
            <a:off x="7431823" y="5832285"/>
            <a:ext cx="12884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itchFamily="34" charset="0"/>
              </a:rPr>
              <a:t>Low Addresses</a:t>
            </a:r>
          </a:p>
        </p:txBody>
      </p:sp>
      <p:sp>
        <p:nvSpPr>
          <p:cNvPr id="24" name="TextBox 23"/>
          <p:cNvSpPr txBox="1"/>
          <p:nvPr>
            <p:custDataLst>
              <p:tags r:id="rId6"/>
            </p:custDataLst>
          </p:nvPr>
        </p:nvSpPr>
        <p:spPr>
          <a:xfrm>
            <a:off x="7461652" y="849068"/>
            <a:ext cx="13240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itchFamily="34" charset="0"/>
              </a:rPr>
              <a:t>High Addresses</a:t>
            </a:r>
          </a:p>
        </p:txBody>
      </p:sp>
      <p:cxnSp>
        <p:nvCxnSpPr>
          <p:cNvPr id="9" name="Straight Connector 8"/>
          <p:cNvCxnSpPr/>
          <p:nvPr>
            <p:custDataLst>
              <p:tags r:id="rId7"/>
            </p:custDataLst>
          </p:nvPr>
        </p:nvCxnSpPr>
        <p:spPr bwMode="auto">
          <a:xfrm flipV="1">
            <a:off x="8723664" y="1034321"/>
            <a:ext cx="0" cy="32146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>
            <p:custDataLst>
              <p:tags r:id="rId8"/>
            </p:custDataLst>
          </p:nvPr>
        </p:nvCxnSpPr>
        <p:spPr bwMode="auto">
          <a:xfrm flipV="1">
            <a:off x="7452014" y="1066801"/>
            <a:ext cx="0" cy="32146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EF6D490-BEC0-46A6-9BD9-56E909B84F5C}"/>
                  </a:ext>
                </a:extLst>
              </p14:cNvPr>
              <p14:cNvContentPartPr/>
              <p14:nvPr/>
            </p14:nvContentPartPr>
            <p14:xfrm>
              <a:off x="3220920" y="834120"/>
              <a:ext cx="5251680" cy="52628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EF6D490-BEC0-46A6-9BD9-56E909B84F5C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3211560" y="824760"/>
                <a:ext cx="5270400" cy="5281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75541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pPr eaLnBrk="1" hangingPunct="1"/>
            <a:r>
              <a:rPr lang="en-US" dirty="0"/>
              <a:t>2) System-Level Protections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1" y="1362456"/>
            <a:ext cx="4572000" cy="4974336"/>
          </a:xfrm>
        </p:spPr>
        <p:txBody>
          <a:bodyPr/>
          <a:lstStyle/>
          <a:p>
            <a:r>
              <a:rPr lang="en-US" sz="2400" b="1" dirty="0"/>
              <a:t>Non-executable code segments</a:t>
            </a:r>
          </a:p>
          <a:p>
            <a:pPr lvl="1"/>
            <a:r>
              <a:rPr lang="en-US" sz="2000" b="0" dirty="0"/>
              <a:t>In traditional x86, can mark region of memory as either “read-only” or “writeable”</a:t>
            </a:r>
          </a:p>
          <a:p>
            <a:pPr lvl="2"/>
            <a:r>
              <a:rPr lang="en-US" sz="1800" dirty="0"/>
              <a:t>Can execute anything readable</a:t>
            </a:r>
          </a:p>
          <a:p>
            <a:pPr lvl="1"/>
            <a:r>
              <a:rPr lang="en-US" sz="2000" dirty="0"/>
              <a:t>x</a:t>
            </a:r>
            <a:r>
              <a:rPr lang="en-US" sz="2000" b="0" dirty="0"/>
              <a:t>86-64 added  explicit “execute” permission</a:t>
            </a:r>
          </a:p>
          <a:p>
            <a:pPr lvl="1"/>
            <a:r>
              <a:rPr lang="en-US" sz="2000" b="0" dirty="0">
                <a:solidFill>
                  <a:srgbClr val="FF0000"/>
                </a:solidFill>
              </a:rPr>
              <a:t>Stack marked as non-executable</a:t>
            </a:r>
          </a:p>
          <a:p>
            <a:pPr lvl="2"/>
            <a:r>
              <a:rPr lang="en-US" sz="1800" dirty="0"/>
              <a:t>Do </a:t>
            </a:r>
            <a:r>
              <a:rPr lang="en-US" sz="1800" i="1" dirty="0"/>
              <a:t>NOT</a:t>
            </a:r>
            <a:r>
              <a:rPr lang="en-US" sz="1800" dirty="0"/>
              <a:t> execute code in Stack, Static Data, or Heap regions</a:t>
            </a:r>
          </a:p>
          <a:p>
            <a:pPr lvl="2"/>
            <a:r>
              <a:rPr lang="en-US" sz="1800" dirty="0"/>
              <a:t>Hardware support needed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31</a:t>
            </a:fld>
            <a:endParaRPr lang="en-US"/>
          </a:p>
        </p:txBody>
      </p:sp>
      <p:grpSp>
        <p:nvGrpSpPr>
          <p:cNvPr id="16" name="Group 15"/>
          <p:cNvGrpSpPr/>
          <p:nvPr>
            <p:custDataLst>
              <p:tags r:id="rId4"/>
            </p:custDataLst>
          </p:nvPr>
        </p:nvGrpSpPr>
        <p:grpSpPr>
          <a:xfrm>
            <a:off x="4937760" y="1371600"/>
            <a:ext cx="3841359" cy="4246616"/>
            <a:chOff x="4021138" y="1100084"/>
            <a:chExt cx="3841359" cy="4246616"/>
          </a:xfrm>
        </p:grpSpPr>
        <p:sp>
          <p:nvSpPr>
            <p:cNvPr id="17" name="Text Box 6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473699" y="1100084"/>
              <a:ext cx="1597937" cy="5493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sz="1800" b="0" dirty="0">
                  <a:latin typeface="Calibri" pitchFamily="34" charset="0"/>
                </a:rPr>
                <a:t>Stack after call </a:t>
              </a:r>
            </a:p>
            <a:p>
              <a:pPr algn="ctr" eaLnBrk="0" hangingPunct="0">
                <a:lnSpc>
                  <a:spcPct val="80000"/>
                </a:lnSpc>
              </a:pPr>
              <a:r>
                <a:rPr lang="en-US" sz="1800" b="0" dirty="0">
                  <a:latin typeface="Calibri" pitchFamily="34" charset="0"/>
                </a:rPr>
                <a:t>to </a:t>
              </a:r>
              <a:r>
                <a:rPr lang="en-US" sz="1800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gets()</a:t>
              </a:r>
            </a:p>
          </p:txBody>
        </p:sp>
        <p:sp>
          <p:nvSpPr>
            <p:cNvPr id="18" name="Rectangle 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727700" y="2819400"/>
              <a:ext cx="10668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B</a:t>
              </a:r>
            </a:p>
          </p:txBody>
        </p:sp>
        <p:sp>
          <p:nvSpPr>
            <p:cNvPr id="19" name="Rectangle 8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727700" y="1600200"/>
              <a:ext cx="1066800" cy="1219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20" name="Rectangle 1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727700" y="4724400"/>
              <a:ext cx="1066800" cy="6223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21" name="Text Box 14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121525" y="1870396"/>
              <a:ext cx="740972" cy="76264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80000"/>
                </a:lnSpc>
              </a:pPr>
              <a:r>
                <a:rPr lang="en-US" sz="1800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foo</a:t>
              </a:r>
            </a:p>
            <a:p>
              <a:pPr eaLnBrk="0" hangingPunct="0">
                <a:lnSpc>
                  <a:spcPct val="80000"/>
                </a:lnSpc>
              </a:pPr>
              <a:r>
                <a:rPr lang="en-US" sz="1800" b="0" dirty="0">
                  <a:latin typeface="Calibri" pitchFamily="34" charset="0"/>
                </a:rPr>
                <a:t>stack</a:t>
              </a:r>
            </a:p>
            <a:p>
              <a:pPr eaLnBrk="0" hangingPunct="0">
                <a:lnSpc>
                  <a:spcPct val="80000"/>
                </a:lnSpc>
              </a:pPr>
              <a:r>
                <a:rPr lang="en-US" sz="1800" b="0" dirty="0">
                  <a:latin typeface="Calibri" pitchFamily="34" charset="0"/>
                </a:rPr>
                <a:t>frame</a:t>
              </a:r>
            </a:p>
          </p:txBody>
        </p:sp>
        <p:sp>
          <p:nvSpPr>
            <p:cNvPr id="22" name="Text Box 15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121525" y="3477524"/>
              <a:ext cx="740972" cy="76264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80000"/>
                </a:lnSpc>
              </a:pPr>
              <a:r>
                <a:rPr lang="en-US" sz="1800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bar</a:t>
              </a:r>
              <a:endParaRPr lang="en-US" sz="1800" b="0" dirty="0">
                <a:latin typeface="Calibri" pitchFamily="34" charset="0"/>
              </a:endParaRPr>
            </a:p>
            <a:p>
              <a:pPr eaLnBrk="0" hangingPunct="0">
                <a:lnSpc>
                  <a:spcPct val="80000"/>
                </a:lnSpc>
              </a:pPr>
              <a:r>
                <a:rPr lang="en-US" sz="1800" b="0" dirty="0">
                  <a:latin typeface="Calibri" pitchFamily="34" charset="0"/>
                </a:rPr>
                <a:t>stack</a:t>
              </a:r>
            </a:p>
            <a:p>
              <a:pPr eaLnBrk="0" hangingPunct="0">
                <a:lnSpc>
                  <a:spcPct val="80000"/>
                </a:lnSpc>
              </a:pPr>
              <a:r>
                <a:rPr lang="en-US" sz="1800" b="0" dirty="0">
                  <a:latin typeface="Calibri" pitchFamily="34" charset="0"/>
                </a:rPr>
                <a:t>frame</a:t>
              </a:r>
            </a:p>
          </p:txBody>
        </p:sp>
        <p:sp>
          <p:nvSpPr>
            <p:cNvPr id="23" name="Text Box 16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975225" y="4478338"/>
              <a:ext cx="314325" cy="36988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B</a:t>
              </a:r>
            </a:p>
          </p:txBody>
        </p:sp>
        <p:sp>
          <p:nvSpPr>
            <p:cNvPr id="24" name="Line 17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5267325" y="4665663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5" name="Rectangle 18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727700" y="4078288"/>
              <a:ext cx="1066800" cy="64611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exploit</a:t>
              </a:r>
            </a:p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code</a:t>
              </a:r>
            </a:p>
          </p:txBody>
        </p:sp>
        <p:sp>
          <p:nvSpPr>
            <p:cNvPr id="26" name="Rectangle 19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727700" y="3159125"/>
              <a:ext cx="1065213" cy="9366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pad</a:t>
              </a:r>
            </a:p>
          </p:txBody>
        </p:sp>
        <p:sp>
          <p:nvSpPr>
            <p:cNvPr id="27" name="Text Box 21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021138" y="3451225"/>
              <a:ext cx="1371600" cy="6461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US" sz="1800" b="0" dirty="0">
                  <a:latin typeface="Calibri" pitchFamily="34" charset="0"/>
                </a:rPr>
                <a:t>data written</a:t>
              </a:r>
            </a:p>
            <a:p>
              <a:pPr eaLnBrk="0" hangingPunct="0"/>
              <a:r>
                <a:rPr lang="en-US" sz="1800" b="0" dirty="0">
                  <a:latin typeface="Calibri" pitchFamily="34" charset="0"/>
                </a:rPr>
                <a:t>by </a:t>
              </a:r>
              <a:r>
                <a:rPr lang="en-US" sz="1800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gets()</a:t>
              </a:r>
            </a:p>
          </p:txBody>
        </p:sp>
        <p:sp>
          <p:nvSpPr>
            <p:cNvPr id="28" name="AutoShape 16"/>
            <p:cNvSpPr>
              <a:spLocks/>
            </p:cNvSpPr>
            <p:nvPr>
              <p:custDataLst>
                <p:tags r:id="rId18"/>
              </p:custDataLst>
            </p:nvPr>
          </p:nvSpPr>
          <p:spPr bwMode="auto">
            <a:xfrm rot="10800000">
              <a:off x="6932613" y="1603004"/>
              <a:ext cx="188912" cy="1554480"/>
            </a:xfrm>
            <a:prstGeom prst="leftBrace">
              <a:avLst>
                <a:gd name="adj1" fmla="val 74991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  <p:sp>
          <p:nvSpPr>
            <p:cNvPr id="29" name="AutoShape 16"/>
            <p:cNvSpPr>
              <a:spLocks/>
            </p:cNvSpPr>
            <p:nvPr>
              <p:custDataLst>
                <p:tags r:id="rId19"/>
              </p:custDataLst>
            </p:nvPr>
          </p:nvSpPr>
          <p:spPr bwMode="auto">
            <a:xfrm rot="10800000">
              <a:off x="6932613" y="3157484"/>
              <a:ext cx="188912" cy="1600200"/>
            </a:xfrm>
            <a:prstGeom prst="leftBrace">
              <a:avLst>
                <a:gd name="adj1" fmla="val 74976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  <p:sp>
          <p:nvSpPr>
            <p:cNvPr id="30" name="AutoShape 16"/>
            <p:cNvSpPr>
              <a:spLocks/>
            </p:cNvSpPr>
            <p:nvPr>
              <p:custDataLst>
                <p:tags r:id="rId20"/>
              </p:custDataLst>
            </p:nvPr>
          </p:nvSpPr>
          <p:spPr bwMode="auto">
            <a:xfrm rot="10800000" flipH="1">
              <a:off x="5359400" y="2819400"/>
              <a:ext cx="228600" cy="1905000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</p:grpSp>
      <p:cxnSp>
        <p:nvCxnSpPr>
          <p:cNvPr id="5" name="Straight Arrow Connector 4"/>
          <p:cNvCxnSpPr/>
          <p:nvPr>
            <p:custDataLst>
              <p:tags r:id="rId5"/>
            </p:custDataLst>
          </p:nvPr>
        </p:nvCxnSpPr>
        <p:spPr bwMode="auto">
          <a:xfrm flipV="1">
            <a:off x="5441695" y="4887914"/>
            <a:ext cx="1308100" cy="1277937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>
            <p:custDataLst>
              <p:tags r:id="rId6"/>
            </p:custDataLst>
          </p:nvPr>
        </p:nvSpPr>
        <p:spPr>
          <a:xfrm>
            <a:off x="1383545" y="5981185"/>
            <a:ext cx="411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latin typeface="Calibri" pitchFamily="34" charset="0"/>
              </a:rPr>
              <a:t>Any attempt to execute this code will fail</a:t>
            </a:r>
          </a:p>
        </p:txBody>
      </p:sp>
    </p:spTree>
    <p:extLst>
      <p:ext uri="{BB962C8B-B14F-4D97-AF65-F5344CB8AC3E}">
        <p14:creationId xmlns:p14="http://schemas.microsoft.com/office/powerpoint/2010/main" val="2212357601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pPr eaLnBrk="1" hangingPunct="1"/>
            <a:r>
              <a:rPr lang="en-US" dirty="0"/>
              <a:t>3) Stack Canaries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4974336"/>
          </a:xfrm>
        </p:spPr>
        <p:txBody>
          <a:bodyPr/>
          <a:lstStyle/>
          <a:p>
            <a:pPr eaLnBrk="1" hangingPunct="1"/>
            <a:r>
              <a:rPr lang="en-US" dirty="0"/>
              <a:t>Basic Idea:  place special value (“canary”) on stack just beyond buffer</a:t>
            </a:r>
          </a:p>
          <a:p>
            <a:pPr lvl="1"/>
            <a:r>
              <a:rPr lang="en-US" i="1" dirty="0"/>
              <a:t>Secret</a:t>
            </a:r>
            <a:r>
              <a:rPr lang="en-US" dirty="0"/>
              <a:t> value known only to compiler</a:t>
            </a:r>
          </a:p>
          <a:p>
            <a:pPr lvl="1"/>
            <a:r>
              <a:rPr lang="en-US" dirty="0"/>
              <a:t>“After” buffer but before return address</a:t>
            </a:r>
          </a:p>
          <a:p>
            <a:pPr lvl="1" eaLnBrk="1" hangingPunct="1"/>
            <a:r>
              <a:rPr lang="en-US" dirty="0"/>
              <a:t>Check for corruption before exiting function</a:t>
            </a:r>
          </a:p>
          <a:p>
            <a:pPr eaLnBrk="1" hangingPunct="1"/>
            <a:r>
              <a:rPr lang="en-US" dirty="0"/>
              <a:t>GCC implementation  (now default)</a:t>
            </a:r>
          </a:p>
          <a:p>
            <a:pPr lvl="1" eaLnBrk="1" hangingPunct="1"/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fstack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-protector</a:t>
            </a:r>
          </a:p>
          <a:p>
            <a:pPr lvl="1"/>
            <a:r>
              <a:rPr lang="en-US" dirty="0"/>
              <a:t>Code back on Slide 14 (</a:t>
            </a:r>
            <a:r>
              <a:rPr lang="en-US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buf-nsp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)</a:t>
            </a:r>
            <a:r>
              <a:rPr lang="en-US" dirty="0"/>
              <a:t> compiled with </a:t>
            </a: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-stack-protector</a:t>
            </a:r>
            <a:r>
              <a:rPr lang="en-US" dirty="0"/>
              <a:t> flag</a:t>
            </a:r>
          </a:p>
          <a:p>
            <a:pPr lvl="1" eaLnBrk="1" hangingPunct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" y="5760720"/>
            <a:ext cx="4114800" cy="82867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unix</a:t>
            </a:r>
            <a:r>
              <a:rPr lang="en-US" sz="1600" b="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&gt;</a:t>
            </a:r>
            <a:r>
              <a:rPr lang="en-US" sz="1600" b="0" i="1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./</a:t>
            </a:r>
            <a:r>
              <a:rPr lang="en-US" sz="1600" b="0" i="1" dirty="0" err="1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endParaRPr lang="en-US" sz="1600" b="0" i="1" dirty="0">
              <a:solidFill>
                <a:schemeClr val="bg1"/>
              </a:solidFill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b="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Enter string: </a:t>
            </a:r>
            <a:r>
              <a:rPr lang="en-US" sz="1600" i="1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12345678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b="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12345678</a:t>
            </a:r>
          </a:p>
        </p:txBody>
      </p:sp>
      <p:sp>
        <p:nvSpPr>
          <p:cNvPr id="6" name="Rectangl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54880" y="5760720"/>
            <a:ext cx="4114800" cy="82867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unix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&gt; </a:t>
            </a:r>
            <a:r>
              <a:rPr lang="en-US" sz="1600" b="0" i="1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./</a:t>
            </a:r>
            <a:r>
              <a:rPr lang="en-US" sz="1600" b="0" i="1" dirty="0" err="1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endParaRPr lang="en-US" sz="1600" b="0" i="1" dirty="0">
              <a:solidFill>
                <a:schemeClr val="bg1"/>
              </a:solidFill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b="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Enter string: </a:t>
            </a:r>
            <a:r>
              <a:rPr lang="en-US" sz="1600" i="1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123456789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b="0" dirty="0">
                <a:solidFill>
                  <a:schemeClr val="bg1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*** stack smashing detected ***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0F02F99-6DBC-47DB-A970-3366483C90B4}"/>
                  </a:ext>
                </a:extLst>
              </p14:cNvPr>
              <p14:cNvContentPartPr/>
              <p14:nvPr/>
            </p14:nvContentPartPr>
            <p14:xfrm>
              <a:off x="7666560" y="5832720"/>
              <a:ext cx="409680" cy="3859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0F02F99-6DBC-47DB-A970-3366483C90B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657200" y="5823360"/>
                <a:ext cx="428400" cy="404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005949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pPr eaLnBrk="1" hangingPunct="1"/>
            <a:r>
              <a:rPr lang="en-US" u="sng" dirty="0"/>
              <a:t>Protected</a:t>
            </a:r>
            <a:r>
              <a:rPr lang="en-US" dirty="0"/>
              <a:t> Buffer Disassembly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dirty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4485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75650" y="1683028"/>
            <a:ext cx="7562077" cy="424475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sk-SK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400638: 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sk-SK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sub    $0x18,%rsp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40063c:  mov    %fs:0x28,%rax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sk-SK" sz="18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400645:  mov    %rax,0x8(%rsp)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40064a:  xor    %eax,%eax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...     ... call </a:t>
            </a:r>
            <a:r>
              <a:rPr lang="en-US" sz="18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printf</a:t>
            </a:r>
            <a:r>
              <a:rPr lang="en-US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...</a:t>
            </a:r>
            <a:endParaRPr lang="sk-SK" sz="18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400656:  mov    %rsp,%rdi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400659:  callq  400530 &lt;gets@plt&gt;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40065e:  mov    %rsp,%rdi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400661:  callq  4004e0 &lt;puts@plt&gt;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400666:  mov    0x8(%rsp),%rax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40066b:  xor    %fs:0x28,%rax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sk-SK" sz="18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400674:  je     40067b &lt;echo+0x43&gt;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b="0" dirty="0">
                <a:solidFill>
                  <a:srgbClr val="FF0000"/>
                </a:solidFill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400676:  callq  4004f0 &lt;__stack_chk_fail@plt&gt;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40067b:  add    $0x18,%rsp</a:t>
            </a:r>
          </a:p>
          <a:p>
            <a:pPr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40067f:  retq</a:t>
            </a:r>
            <a:endParaRPr lang="ro-RO" sz="1800" b="0" dirty="0">
              <a:latin typeface="Courier New" panose="02070309020205020404" pitchFamily="49" charset="0"/>
              <a:ea typeface="MS Mincho" pitchFamily="49" charset="-128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975650" y="1221363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echo: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3A83493-A512-424C-95C9-BD725C5817B9}"/>
                  </a:ext>
                </a:extLst>
              </p14:cNvPr>
              <p14:cNvContentPartPr/>
              <p14:nvPr/>
            </p14:nvContentPartPr>
            <p14:xfrm>
              <a:off x="3466080" y="1135080"/>
              <a:ext cx="4950000" cy="41536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3A83493-A512-424C-95C9-BD725C5817B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456720" y="1125720"/>
                <a:ext cx="4968720" cy="4172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95788558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pPr eaLnBrk="1" hangingPunct="1"/>
            <a:r>
              <a:rPr lang="en-US" dirty="0"/>
              <a:t>Setting Up Canary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360451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26080" y="3474720"/>
            <a:ext cx="5683544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echo: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	. . .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	</a:t>
            </a:r>
            <a:r>
              <a:rPr lang="en-US" sz="16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movq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	%fs:40,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rax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# Get canary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	</a:t>
            </a:r>
            <a:r>
              <a:rPr lang="en-US" sz="16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movq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	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rax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, 8(%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rsp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)   </a:t>
            </a:r>
            <a: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# Place on stack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	</a:t>
            </a:r>
            <a:r>
              <a:rPr lang="en-US" sz="16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xorl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	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eax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,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eax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  </a:t>
            </a:r>
            <a: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# Erase canary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	. . .</a:t>
            </a:r>
          </a:p>
        </p:txBody>
      </p:sp>
      <p:sp>
        <p:nvSpPr>
          <p:cNvPr id="25604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926080" y="1371600"/>
            <a:ext cx="5105400" cy="181292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/* Echo Line */</a:t>
            </a:r>
            <a:b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void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echo()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{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char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[8];  </a:t>
            </a:r>
            <a: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/* Way too small! */</a:t>
            </a:r>
            <a:b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gets(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);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puts(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);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057386"/>
              </p:ext>
            </p:extLst>
          </p:nvPr>
        </p:nvGraphicFramePr>
        <p:xfrm>
          <a:off x="445325" y="1390937"/>
          <a:ext cx="1751588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7280"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Stack frame for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call_echo</a:t>
                      </a:r>
                      <a:endParaRPr lang="en-US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Return address</a:t>
                      </a:r>
                    </a:p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(8 bytes)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 gridSpan="4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520"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Canary</a:t>
                      </a:r>
                      <a:b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</a:br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(8 bytes)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[7]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[6]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[5]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[4]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[3]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[2]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 bwMode="auto">
          <a:xfrm>
            <a:off x="4192712" y="3168456"/>
            <a:ext cx="2129883" cy="612528"/>
          </a:xfrm>
          <a:prstGeom prst="wedgeRoundRectCallout">
            <a:avLst>
              <a:gd name="adj1" fmla="val -20833"/>
              <a:gd name="adj2" fmla="val 94415"/>
              <a:gd name="adj3" fmla="val 16667"/>
            </a:avLst>
          </a:prstGeom>
          <a:solidFill>
            <a:schemeClr val="bg1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charset="0"/>
                <a:ea typeface="Calibri" charset="0"/>
                <a:cs typeface="Calibri" charset="0"/>
              </a:rPr>
              <a:t>Segment register </a:t>
            </a:r>
            <a:r>
              <a:rPr kumimoji="0" lang="en-US" sz="16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charset="0"/>
                <a:ea typeface="Calibri" charset="0"/>
                <a:cs typeface="Calibri" charset="0"/>
              </a:rPr>
              <a:t>(don’t worry about it)</a:t>
            </a:r>
          </a:p>
        </p:txBody>
      </p:sp>
      <p:sp>
        <p:nvSpPr>
          <p:cNvPr id="14" name="TextBox 1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5325" y="1063749"/>
            <a:ext cx="1755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noAutofit/>
          </a:bodyPr>
          <a:lstStyle/>
          <a:p>
            <a:pPr algn="ctr"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196913" y="5095273"/>
            <a:ext cx="506870" cy="374904"/>
          </a:xfrm>
          <a:prstGeom prst="rect">
            <a:avLst/>
          </a:prstGeom>
        </p:spPr>
        <p:txBody>
          <a:bodyPr wrap="none" anchor="ctr" anchorCtr="0">
            <a:normAutofit/>
          </a:bodyPr>
          <a:lstStyle/>
          <a:p>
            <a:r>
              <a:rPr lang="en-US" sz="1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03783" y="5095273"/>
            <a:ext cx="918521" cy="374904"/>
          </a:xfrm>
          <a:prstGeom prst="rect">
            <a:avLst/>
          </a:prstGeom>
        </p:spPr>
        <p:txBody>
          <a:bodyPr wrap="none" lIns="0" tIns="0" rIns="0" bIns="0" anchor="ctr" anchorCtr="0">
            <a:normAutofit/>
          </a:bodyPr>
          <a:lstStyle/>
          <a:p>
            <a:pPr algn="ctr">
              <a:lnSpc>
                <a:spcPts val="1600"/>
              </a:lnSpc>
            </a:pP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⟵%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52759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pPr eaLnBrk="1" hangingPunct="1"/>
            <a:r>
              <a:rPr lang="en-US" dirty="0"/>
              <a:t>Checking Canary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360451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68880" y="3291840"/>
            <a:ext cx="6492240" cy="181331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echo: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	. . .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	</a:t>
            </a:r>
            <a:r>
              <a:rPr lang="en-US" sz="16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movq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	8(%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rsp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),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rax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 </a:t>
            </a:r>
            <a: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# retrieve from Stack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	</a:t>
            </a:r>
            <a:r>
              <a:rPr lang="en-US" sz="160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xorq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	%fs:40, %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rax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  </a:t>
            </a:r>
            <a: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# compare to canary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	</a:t>
            </a: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je	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.L2               </a:t>
            </a:r>
            <a: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# if same, OK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	</a:t>
            </a: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call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	__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stack_chk_fail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</a:t>
            </a:r>
            <a: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# else, FAIL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.L6:	. . . </a:t>
            </a:r>
          </a:p>
        </p:txBody>
      </p:sp>
      <p:sp>
        <p:nvSpPr>
          <p:cNvPr id="3" name="TextBox 2"/>
          <p:cNvSpPr txBox="1"/>
          <p:nvPr>
            <p:custDataLst>
              <p:tags r:id="rId4"/>
            </p:custDataLst>
          </p:nvPr>
        </p:nvSpPr>
        <p:spPr>
          <a:xfrm>
            <a:off x="5020208" y="5187817"/>
            <a:ext cx="2111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Input: </a:t>
            </a:r>
            <a:r>
              <a:rPr lang="en-US" i="1" dirty="0">
                <a:latin typeface="Calibri" pitchFamily="34" charset="0"/>
              </a:rPr>
              <a:t>1234567</a:t>
            </a:r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228410"/>
              </p:ext>
            </p:extLst>
          </p:nvPr>
        </p:nvGraphicFramePr>
        <p:xfrm>
          <a:off x="445325" y="1390937"/>
          <a:ext cx="1751588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8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7280"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Stack frame for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call_echo</a:t>
                      </a:r>
                      <a:endParaRPr lang="en-US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Anonymous Pro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Return address</a:t>
                      </a:r>
                    </a:p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(8 bytes)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 gridSpan="4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520"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Canary</a:t>
                      </a:r>
                      <a:b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</a:br>
                      <a:r>
                        <a:rPr lang="en-US" b="0" dirty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(8 bytes)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2196913" y="5095273"/>
            <a:ext cx="506870" cy="374904"/>
          </a:xfrm>
          <a:prstGeom prst="rect">
            <a:avLst/>
          </a:prstGeom>
        </p:spPr>
        <p:txBody>
          <a:bodyPr wrap="none" anchor="ctr" anchorCtr="0">
            <a:normAutofit/>
          </a:bodyPr>
          <a:lstStyle/>
          <a:p>
            <a:r>
              <a:rPr lang="en-US" sz="1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03783" y="5095273"/>
            <a:ext cx="918521" cy="374904"/>
          </a:xfrm>
          <a:prstGeom prst="rect">
            <a:avLst/>
          </a:prstGeom>
        </p:spPr>
        <p:txBody>
          <a:bodyPr wrap="none" lIns="0" tIns="0" rIns="0" bIns="0" anchor="ctr" anchorCtr="0">
            <a:normAutofit/>
          </a:bodyPr>
          <a:lstStyle/>
          <a:p>
            <a:pPr algn="ctr">
              <a:lnSpc>
                <a:spcPts val="1600"/>
              </a:lnSpc>
            </a:pP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⟵%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5325" y="1063749"/>
            <a:ext cx="1755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noAutofit/>
          </a:bodyPr>
          <a:lstStyle/>
          <a:p>
            <a:pPr algn="ctr"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sp>
        <p:nvSpPr>
          <p:cNvPr id="17" name="Rectangle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926080" y="1371600"/>
            <a:ext cx="5105400" cy="181292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/* Echo Line */</a:t>
            </a:r>
            <a:b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void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echo()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{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</a:t>
            </a:r>
            <a:r>
              <a:rPr lang="en-US" sz="160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char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[8];  </a:t>
            </a:r>
            <a: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/* Way too small! */</a:t>
            </a:r>
            <a:br>
              <a:rPr lang="en-US" sz="1600" b="0" i="1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gets(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);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    puts(</a:t>
            </a:r>
            <a:r>
              <a:rPr lang="en-US" sz="1600" b="0" dirty="0" err="1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buf</a:t>
            </a: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);</a:t>
            </a:r>
            <a:b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ea typeface="MS Mincho" pitchFamily="49" charset="-128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92271998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pPr eaLnBrk="1" hangingPunct="1"/>
            <a:r>
              <a:rPr lang="en-US" dirty="0"/>
              <a:t>Summary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4974336"/>
          </a:xfrm>
        </p:spPr>
        <p:txBody>
          <a:bodyPr/>
          <a:lstStyle/>
          <a:p>
            <a:pPr marL="514350" indent="-514350" eaLnBrk="1" hangingPunct="1">
              <a:buSzPct val="100000"/>
              <a:buFont typeface="+mj-lt"/>
              <a:buAutoNum type="arabicParenR"/>
            </a:pPr>
            <a:r>
              <a:rPr lang="en-US" dirty="0"/>
              <a:t>Avoid overflow vulnerabilities</a:t>
            </a:r>
          </a:p>
          <a:p>
            <a:pPr marL="857250" lvl="1" indent="-457200"/>
            <a:r>
              <a:rPr lang="en-US" dirty="0"/>
              <a:t>Use library routines that limit string lengths</a:t>
            </a:r>
          </a:p>
          <a:p>
            <a:pPr marL="1122426" lvl="2" indent="-457200"/>
            <a:endParaRPr lang="en-US" dirty="0"/>
          </a:p>
          <a:p>
            <a:pPr marL="457200" indent="-457200" eaLnBrk="1" hangingPunct="1">
              <a:buSzPct val="100000"/>
              <a:buFont typeface="+mj-lt"/>
              <a:buAutoNum type="arabicParenR"/>
            </a:pPr>
            <a:r>
              <a:rPr lang="en-US" dirty="0"/>
              <a:t>Employ system-level protections</a:t>
            </a:r>
          </a:p>
          <a:p>
            <a:pPr marL="857250" lvl="1" indent="-457200"/>
            <a:r>
              <a:rPr lang="en-US" dirty="0"/>
              <a:t>Randomized Stack offsets</a:t>
            </a:r>
          </a:p>
          <a:p>
            <a:pPr marL="857250" lvl="1" indent="-457200"/>
            <a:r>
              <a:rPr lang="en-US" dirty="0"/>
              <a:t>Code on the Stack is not executable</a:t>
            </a:r>
          </a:p>
          <a:p>
            <a:pPr lvl="2"/>
            <a:endParaRPr lang="en-US" dirty="0"/>
          </a:p>
          <a:p>
            <a:pPr marL="457200" indent="-457200" eaLnBrk="1" hangingPunct="1">
              <a:buSzPct val="100000"/>
              <a:buFont typeface="+mj-lt"/>
              <a:buAutoNum type="arabicParenR"/>
            </a:pPr>
            <a:r>
              <a:rPr lang="en-US" dirty="0"/>
              <a:t>Have compiler use “stack canaries”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8822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Minimize the size of the </a:t>
            </a:r>
            <a:r>
              <a:rPr lang="en-US" sz="2400" dirty="0" err="1"/>
              <a:t>struct</a:t>
            </a:r>
            <a:r>
              <a:rPr lang="en-US" sz="2400" dirty="0"/>
              <a:t> by re-ordering the </a:t>
            </a:r>
            <a:r>
              <a:rPr lang="en-US" sz="2400" dirty="0" err="1"/>
              <a:t>vars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What are the old and new sizes of the </a:t>
            </a:r>
            <a:r>
              <a:rPr lang="en-US" sz="2400" dirty="0" err="1"/>
              <a:t>struct</a:t>
            </a:r>
            <a:r>
              <a:rPr lang="en-US" sz="2400" dirty="0"/>
              <a:t>?</a:t>
            </a:r>
          </a:p>
          <a:p>
            <a:pPr marL="0" indent="0">
              <a:spcBef>
                <a:spcPts val="0"/>
              </a:spcBef>
              <a:buNone/>
              <a:tabLst>
                <a:tab pos="569913" algn="l"/>
                <a:tab pos="4459288" algn="l"/>
              </a:tabLst>
            </a:pPr>
            <a:r>
              <a:rPr lang="en-US" sz="2400" dirty="0"/>
              <a:t>	</a:t>
            </a:r>
            <a:r>
              <a:rPr lang="en-US" sz="2000" dirty="0" err="1"/>
              <a:t>sizeof</a:t>
            </a:r>
            <a:r>
              <a:rPr lang="en-US" sz="2000" dirty="0"/>
              <a:t>(</a:t>
            </a:r>
            <a:r>
              <a:rPr lang="en-US" sz="2000" dirty="0" err="1"/>
              <a:t>struct</a:t>
            </a:r>
            <a:r>
              <a:rPr lang="en-US" sz="2000" dirty="0"/>
              <a:t> old) = _____	</a:t>
            </a:r>
            <a:r>
              <a:rPr lang="en-US" sz="2000" dirty="0" err="1"/>
              <a:t>sizeof</a:t>
            </a:r>
            <a:r>
              <a:rPr lang="en-US" sz="2000" dirty="0"/>
              <a:t>(</a:t>
            </a:r>
            <a:r>
              <a:rPr lang="en-US" sz="2000" dirty="0" err="1"/>
              <a:t>struct</a:t>
            </a:r>
            <a:r>
              <a:rPr lang="en-US" sz="2000" dirty="0"/>
              <a:t> new) = _____</a:t>
            </a: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sz="2000" b="1" dirty="0">
                <a:solidFill>
                  <a:srgbClr val="FF9900"/>
                </a:solidFill>
              </a:rPr>
              <a:t>16 bytes</a:t>
            </a:r>
            <a:endParaRPr lang="en-US" sz="2000" b="1" baseline="-25000" dirty="0">
              <a:solidFill>
                <a:srgbClr val="FF9900"/>
              </a:solidFill>
              <a:cs typeface="Calibri" panose="020F0502020204030204" pitchFamily="34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sz="2000" b="1" dirty="0">
                <a:solidFill>
                  <a:srgbClr val="00B050"/>
                </a:solidFill>
              </a:rPr>
              <a:t>22 bytes</a:t>
            </a:r>
            <a:endParaRPr lang="en-US" sz="2000" b="1" baseline="-25000" dirty="0">
              <a:solidFill>
                <a:srgbClr val="00B050"/>
              </a:solidFill>
              <a:cs typeface="Calibri" panose="020F0502020204030204" pitchFamily="34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sz="2000" b="1" dirty="0">
                <a:solidFill>
                  <a:srgbClr val="FF3399"/>
                </a:solidFill>
              </a:rPr>
              <a:t>28 bytes</a:t>
            </a:r>
            <a:endParaRPr lang="en-US" sz="2000" b="1" baseline="-25000" dirty="0">
              <a:solidFill>
                <a:srgbClr val="FF33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sz="2000" b="1" dirty="0">
                <a:solidFill>
                  <a:srgbClr val="00B0F0"/>
                </a:solidFill>
              </a:rPr>
              <a:t>32 bytes</a:t>
            </a:r>
            <a:endParaRPr lang="en-US" sz="2000" b="1" baseline="-25000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sz="2000" b="1" dirty="0">
                <a:solidFill>
                  <a:srgbClr val="996633"/>
                </a:solidFill>
              </a:rPr>
              <a:t>We’re lost…</a:t>
            </a:r>
            <a:endParaRPr lang="en-US" sz="2000" b="1" baseline="-25000" dirty="0">
              <a:solidFill>
                <a:srgbClr val="996633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569913" algn="l"/>
                <a:tab pos="4459288" algn="l"/>
              </a:tabLst>
            </a:pPr>
            <a:endParaRPr lang="en-US" sz="20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097280" y="1828800"/>
            <a:ext cx="6583680" cy="2200602"/>
            <a:chOff x="1097280" y="2377440"/>
            <a:chExt cx="6583680" cy="2200602"/>
          </a:xfrm>
        </p:grpSpPr>
        <p:sp>
          <p:nvSpPr>
            <p:cNvPr id="5" name="Rectangle 6"/>
            <p:cNvSpPr>
              <a:spLocks/>
            </p:cNvSpPr>
            <p:nvPr>
              <p:custDataLst>
                <p:tags r:id="rId1"/>
              </p:custDataLst>
            </p:nvPr>
          </p:nvSpPr>
          <p:spPr bwMode="auto">
            <a:xfrm>
              <a:off x="1097280" y="2377440"/>
              <a:ext cx="2286000" cy="220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lIns="38100" tIns="38100" rIns="38100" bIns="38100">
              <a:spAutoFit/>
            </a:bodyPr>
            <a:lstStyle/>
            <a:p>
              <a:pPr algn="l"/>
              <a:r>
                <a:rPr lang="en-US" sz="180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struct</a:t>
              </a:r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 old {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ea typeface="Lucida Grande" charset="0"/>
                <a:cs typeface="Courier New" panose="02070309020205020404" pitchFamily="49" charset="0"/>
                <a:sym typeface="Arial Narrow" charset="0"/>
              </a:endParaRPr>
            </a:p>
            <a:p>
              <a:pPr algn="l">
                <a:spcBef>
                  <a:spcPts val="0"/>
                </a:spcBef>
              </a:pPr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  </a:t>
              </a:r>
              <a:r>
                <a:rPr lang="en-US" sz="180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int</a:t>
              </a:r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 </a:t>
              </a:r>
              <a:r>
                <a:rPr lang="en-US" sz="1800" b="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i</a:t>
              </a:r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;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ea typeface="Lucida Grande" charset="0"/>
                <a:cs typeface="Courier New" panose="02070309020205020404" pitchFamily="49" charset="0"/>
                <a:sym typeface="Arial Narrow" charset="0"/>
              </a:endParaRPr>
            </a:p>
            <a:p>
              <a:pPr algn="l">
                <a:spcBef>
                  <a:spcPts val="1200"/>
                </a:spcBef>
              </a:pPr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  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short</a:t>
              </a:r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 s[3];</a:t>
              </a:r>
            </a:p>
            <a:p>
              <a:pPr algn="l">
                <a:spcBef>
                  <a:spcPts val="1200"/>
                </a:spcBef>
              </a:pPr>
              <a:r>
                <a:rPr lang="en-US" sz="1800" b="0" dirty="0">
                  <a:latin typeface="Courier New" panose="02070309020205020404" pitchFamily="49" charset="0"/>
                  <a:ea typeface="Lucida Grande" charset="0"/>
                  <a:cs typeface="Courier New" panose="02070309020205020404" pitchFamily="49" charset="0"/>
                  <a:sym typeface="Courier New Bold" charset="0"/>
                </a:rPr>
                <a:t>  </a:t>
              </a:r>
              <a:r>
                <a:rPr lang="en-US" sz="1800" dirty="0">
                  <a:latin typeface="Courier New" panose="02070309020205020404" pitchFamily="49" charset="0"/>
                  <a:ea typeface="Lucida Grande" charset="0"/>
                  <a:cs typeface="Courier New" panose="02070309020205020404" pitchFamily="49" charset="0"/>
                  <a:sym typeface="Courier New Bold" charset="0"/>
                </a:rPr>
                <a:t>char *</a:t>
              </a:r>
              <a:r>
                <a:rPr lang="en-US" sz="1800" b="0" dirty="0">
                  <a:latin typeface="Courier New" panose="02070309020205020404" pitchFamily="49" charset="0"/>
                  <a:ea typeface="Lucida Grande" charset="0"/>
                  <a:cs typeface="Courier New" panose="02070309020205020404" pitchFamily="49" charset="0"/>
                  <a:sym typeface="Courier New Bold" charset="0"/>
                </a:rPr>
                <a:t>c;</a:t>
              </a:r>
            </a:p>
            <a:p>
              <a:pPr algn="l">
                <a:spcBef>
                  <a:spcPts val="1200"/>
                </a:spcBef>
              </a:pPr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ea typeface="Lucida Grande" charset="0"/>
                  <a:cs typeface="Courier New" panose="02070309020205020404" pitchFamily="49" charset="0"/>
                  <a:sym typeface="Courier New Bold" charset="0"/>
                </a:rPr>
                <a:t>  </a:t>
              </a:r>
              <a:r>
                <a:rPr lang="en-US" sz="1800" dirty="0">
                  <a:latin typeface="Courier New" panose="02070309020205020404" pitchFamily="49" charset="0"/>
                  <a:ea typeface="Lucida Grande" charset="0"/>
                  <a:cs typeface="Courier New" panose="02070309020205020404" pitchFamily="49" charset="0"/>
                  <a:sym typeface="Courier New Bold" charset="0"/>
                </a:rPr>
                <a:t>floa</a:t>
              </a:r>
              <a:r>
                <a:rPr lang="en-US" sz="1800" dirty="0">
                  <a:solidFill>
                    <a:schemeClr val="tx1"/>
                  </a:solidFill>
                  <a:latin typeface="Courier New" panose="02070309020205020404" pitchFamily="49" charset="0"/>
                  <a:ea typeface="Lucida Grande" charset="0"/>
                  <a:cs typeface="Courier New" panose="02070309020205020404" pitchFamily="49" charset="0"/>
                  <a:sym typeface="Courier New Bold" charset="0"/>
                </a:rPr>
                <a:t>t</a:t>
              </a:r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ea typeface="Lucida Grande" charset="0"/>
                  <a:cs typeface="Courier New" panose="02070309020205020404" pitchFamily="49" charset="0"/>
                  <a:sym typeface="Courier New Bold" charset="0"/>
                </a:rPr>
                <a:t> f;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ea typeface="Lucida Grande" charset="0"/>
                <a:cs typeface="Courier New" panose="02070309020205020404" pitchFamily="49" charset="0"/>
                <a:sym typeface="Arial Narrow" charset="0"/>
              </a:endParaRPr>
            </a:p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};</a:t>
              </a:r>
            </a:p>
          </p:txBody>
        </p:sp>
        <p:sp>
          <p:nvSpPr>
            <p:cNvPr id="6" name="Rectangle 6"/>
            <p:cNvSpPr>
              <a:spLocks/>
            </p:cNvSpPr>
            <p:nvPr>
              <p:custDataLst>
                <p:tags r:id="rId2"/>
              </p:custDataLst>
            </p:nvPr>
          </p:nvSpPr>
          <p:spPr bwMode="auto">
            <a:xfrm>
              <a:off x="4937760" y="2377440"/>
              <a:ext cx="2743200" cy="220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lIns="38100" tIns="38100" rIns="38100" bIns="38100">
              <a:spAutoFit/>
            </a:bodyPr>
            <a:lstStyle/>
            <a:p>
              <a:pPr algn="l"/>
              <a:r>
                <a:rPr lang="en-US" sz="180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struct</a:t>
              </a:r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 </a:t>
              </a:r>
              <a:r>
                <a:rPr lang="en-US" sz="1800" b="0" dirty="0"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new</a:t>
              </a:r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 {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ea typeface="Lucida Grande" charset="0"/>
                <a:cs typeface="Courier New" panose="02070309020205020404" pitchFamily="49" charset="0"/>
                <a:sym typeface="Arial Narrow" charset="0"/>
              </a:endParaRPr>
            </a:p>
            <a:p>
              <a:pPr algn="l">
                <a:spcBef>
                  <a:spcPts val="0"/>
                </a:spcBef>
              </a:pPr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  </a:t>
              </a:r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int</a:t>
              </a:r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    </a:t>
              </a:r>
              <a:r>
                <a:rPr lang="en-US" sz="1800" b="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i</a:t>
              </a:r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;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ea typeface="Lucida Grande" charset="0"/>
                <a:cs typeface="Courier New" panose="02070309020205020404" pitchFamily="49" charset="0"/>
                <a:sym typeface="Arial Narrow" charset="0"/>
              </a:endParaRPr>
            </a:p>
            <a:p>
              <a:pPr>
                <a:spcBef>
                  <a:spcPts val="1200"/>
                </a:spcBef>
              </a:pPr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  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______</a:t>
              </a:r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 ______;</a:t>
              </a:r>
            </a:p>
            <a:p>
              <a:pPr>
                <a:spcBef>
                  <a:spcPts val="1200"/>
                </a:spcBef>
              </a:pPr>
              <a:r>
                <a:rPr lang="en-US" sz="1800" b="0" dirty="0">
                  <a:latin typeface="Courier New" panose="02070309020205020404" pitchFamily="49" charset="0"/>
                  <a:ea typeface="Lucida Grande" charset="0"/>
                  <a:cs typeface="Courier New" panose="02070309020205020404" pitchFamily="49" charset="0"/>
                  <a:sym typeface="Courier New Bold" charset="0"/>
                </a:rPr>
                <a:t>  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______</a:t>
              </a:r>
              <a:r>
                <a:rPr lang="en-US" sz="1800" dirty="0">
                  <a:latin typeface="Courier New" panose="02070309020205020404" pitchFamily="49" charset="0"/>
                  <a:ea typeface="Lucida Grande" charset="0"/>
                  <a:cs typeface="Courier New" panose="02070309020205020404" pitchFamily="49" charset="0"/>
                  <a:sym typeface="Courier New Bold" charset="0"/>
                </a:rPr>
                <a:t> </a:t>
              </a:r>
              <a:r>
                <a:rPr lang="en-US" sz="1800" b="0" dirty="0">
                  <a:latin typeface="Courier New" panose="02070309020205020404" pitchFamily="49" charset="0"/>
                  <a:ea typeface="Lucida Grande" charset="0"/>
                  <a:cs typeface="Courier New" panose="02070309020205020404" pitchFamily="49" charset="0"/>
                  <a:sym typeface="Courier New Bold" charset="0"/>
                </a:rPr>
                <a:t>______;</a:t>
              </a:r>
            </a:p>
            <a:p>
              <a:pPr>
                <a:spcBef>
                  <a:spcPts val="1200"/>
                </a:spcBef>
              </a:pPr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ea typeface="Lucida Grande" charset="0"/>
                  <a:cs typeface="Courier New" panose="02070309020205020404" pitchFamily="49" charset="0"/>
                  <a:sym typeface="Courier New Bold" charset="0"/>
                </a:rPr>
                <a:t>  </a:t>
              </a:r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______</a:t>
              </a:r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ea typeface="Lucida Grande" charset="0"/>
                  <a:cs typeface="Courier New" panose="02070309020205020404" pitchFamily="49" charset="0"/>
                  <a:sym typeface="Courier New Bold" charset="0"/>
                </a:rPr>
                <a:t> ______;</a:t>
              </a:r>
              <a:endParaRPr lang="en-US" sz="1800" b="0" dirty="0">
                <a:solidFill>
                  <a:schemeClr val="tx1"/>
                </a:solidFill>
                <a:latin typeface="Courier New" panose="02070309020205020404" pitchFamily="49" charset="0"/>
                <a:ea typeface="Lucida Grande" charset="0"/>
                <a:cs typeface="Courier New" panose="02070309020205020404" pitchFamily="49" charset="0"/>
                <a:sym typeface="Arial Narrow" charset="0"/>
              </a:endParaRPr>
            </a:p>
            <a:p>
              <a:pPr algn="l"/>
              <a:r>
                <a: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};</a:t>
              </a:r>
            </a:p>
          </p:txBody>
        </p:sp>
        <p:sp>
          <p:nvSpPr>
            <p:cNvPr id="7" name="Right Arrow 6"/>
            <p:cNvSpPr/>
            <p:nvPr/>
          </p:nvSpPr>
          <p:spPr bwMode="auto">
            <a:xfrm>
              <a:off x="3703320" y="3341474"/>
              <a:ext cx="914400" cy="457200"/>
            </a:xfrm>
            <a:prstGeom prst="rightArrow">
              <a:avLst/>
            </a:prstGeom>
            <a:solidFill>
              <a:srgbClr val="4B2A85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FAB0BFD3-D182-4E64-8743-86E9D4105C5B}"/>
                  </a:ext>
                </a:extLst>
              </p14:cNvPr>
              <p14:cNvContentPartPr/>
              <p14:nvPr/>
            </p14:nvContentPartPr>
            <p14:xfrm>
              <a:off x="644760" y="1788480"/>
              <a:ext cx="8256240" cy="477108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FAB0BFD3-D182-4E64-8743-86E9D4105C5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35400" y="1779120"/>
                <a:ext cx="8274960" cy="4789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32563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Unions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1828800"/>
          </a:xfrm>
          <a:ln/>
        </p:spPr>
        <p:txBody>
          <a:bodyPr/>
          <a:lstStyle/>
          <a:p>
            <a:r>
              <a:rPr lang="en-US" dirty="0"/>
              <a:t>Only allocates enough space for the </a:t>
            </a:r>
            <a:r>
              <a:rPr lang="en-US" dirty="0">
                <a:solidFill>
                  <a:srgbClr val="FF0000"/>
                </a:solidFill>
              </a:rPr>
              <a:t>largest element </a:t>
            </a:r>
            <a:r>
              <a:rPr lang="en-US" dirty="0"/>
              <a:t>in union</a:t>
            </a:r>
          </a:p>
          <a:p>
            <a:r>
              <a:rPr lang="en-US" dirty="0"/>
              <a:t>Can only use one member at a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1749" name="Rectangle 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3017520" y="3108960"/>
            <a:ext cx="2222500" cy="15017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union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U {</a:t>
            </a:r>
            <a:endParaRPr lang="en-US" sz="2400" b="0" dirty="0">
              <a:solidFill>
                <a:schemeClr val="tx1"/>
              </a:solidFill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char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c;</a:t>
            </a:r>
            <a:endParaRPr lang="en-US" sz="2400" b="0" dirty="0">
              <a:solidFill>
                <a:schemeClr val="tx1"/>
              </a:solidFill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int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[2];</a:t>
            </a:r>
            <a:endParaRPr lang="en-US" sz="2400" b="0" dirty="0">
              <a:solidFill>
                <a:schemeClr val="tx1"/>
              </a:solidFill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double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v;</a:t>
            </a:r>
            <a:endParaRPr lang="en-US" sz="2400" b="0" dirty="0">
              <a:solidFill>
                <a:schemeClr val="tx1"/>
              </a:solidFill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}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*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up;</a:t>
            </a:r>
          </a:p>
        </p:txBody>
      </p:sp>
      <p:sp>
        <p:nvSpPr>
          <p:cNvPr id="31750" name="Rectangle 6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609600" y="3108960"/>
            <a:ext cx="2222500" cy="1524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struct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S {</a:t>
            </a:r>
            <a:endParaRPr lang="en-US" sz="2400" b="0" dirty="0">
              <a:solidFill>
                <a:schemeClr val="tx1"/>
              </a:solidFill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char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c;</a:t>
            </a:r>
            <a:endParaRPr lang="en-US" sz="2400" b="0" dirty="0">
              <a:solidFill>
                <a:schemeClr val="tx1"/>
              </a:solidFill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int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[2];</a:t>
            </a:r>
            <a:endParaRPr lang="en-US" sz="2400" b="0" dirty="0">
              <a:solidFill>
                <a:schemeClr val="tx1"/>
              </a:solidFill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double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v;</a:t>
            </a:r>
            <a:endParaRPr lang="en-US" sz="2400" b="0" dirty="0">
              <a:solidFill>
                <a:schemeClr val="tx1"/>
              </a:solidFill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Arial Narrow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}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*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sp;</a:t>
            </a:r>
          </a:p>
        </p:txBody>
      </p:sp>
      <p:graphicFrame>
        <p:nvGraphicFramePr>
          <p:cNvPr id="31751" name="Group 7"/>
          <p:cNvGraphicFramePr>
            <a:graphicFrameLocks noGrp="1"/>
          </p:cNvGraphicFramePr>
          <p:nvPr>
            <p:custDataLst>
              <p:tags r:id="rId6"/>
            </p:custDataLst>
            <p:extLst/>
          </p:nvPr>
        </p:nvGraphicFramePr>
        <p:xfrm>
          <a:off x="342900" y="5120640"/>
          <a:ext cx="864711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 Bold Italic" charset="0"/>
                          <a:cs typeface="Calibri" panose="020F0502020204030204" pitchFamily="34" charset="0"/>
                          <a:sym typeface="Calibri Bold Italic" charset="0"/>
                        </a:rPr>
                        <a:t>3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 Bold Italic" charset="0"/>
                          <a:cs typeface="Calibri" panose="020F0502020204030204" pitchFamily="34" charset="0"/>
                          <a:sym typeface="Calibri Bold Italic" charset="0"/>
                        </a:rPr>
                        <a:t>4 bytes</a:t>
                      </a:r>
                      <a:endParaRPr kumimoji="0" lang="en-US" sz="1600" b="1" i="1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 Bold Italic" charset="0"/>
                        <a:cs typeface="Calibri" panose="020F0502020204030204" pitchFamily="34" charset="0"/>
                        <a:sym typeface="Calibri Bold Italic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sp+0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sp+4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sp+8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sp+16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sp+24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1855" name="Group 111"/>
          <p:cNvGraphicFramePr>
            <a:graphicFrameLocks noGrp="1"/>
          </p:cNvGraphicFramePr>
          <p:nvPr>
            <p:custDataLst>
              <p:tags r:id="rId7"/>
            </p:custDataLst>
            <p:extLst/>
          </p:nvPr>
        </p:nvGraphicFramePr>
        <p:xfrm>
          <a:off x="5669280" y="3108960"/>
          <a:ext cx="3175000" cy="154940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up+0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up+4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N W6" charset="0"/>
                        <a:cs typeface="Courier New" panose="02070309020205020404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up+8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3" name="Straight Arrow Connector 2"/>
          <p:cNvCxnSpPr>
            <a:stCxn id="31750" idx="2"/>
          </p:cNvCxnSpPr>
          <p:nvPr/>
        </p:nvCxnSpPr>
        <p:spPr bwMode="auto">
          <a:xfrm>
            <a:off x="1720850" y="4632960"/>
            <a:ext cx="0" cy="428273"/>
          </a:xfrm>
          <a:prstGeom prst="straightConnector1">
            <a:avLst/>
          </a:prstGeom>
          <a:noFill/>
          <a:ln w="381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" name="Straight Arrow Connector 5"/>
          <p:cNvCxnSpPr>
            <a:stCxn id="31749" idx="3"/>
          </p:cNvCxnSpPr>
          <p:nvPr/>
        </p:nvCxnSpPr>
        <p:spPr bwMode="auto">
          <a:xfrm flipV="1">
            <a:off x="5240020" y="3859847"/>
            <a:ext cx="624953" cy="1"/>
          </a:xfrm>
          <a:prstGeom prst="straightConnector1">
            <a:avLst/>
          </a:prstGeom>
          <a:noFill/>
          <a:ln w="381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700008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Arrays in C</a:t>
            </a:r>
          </a:p>
          <a:p>
            <a:pPr lvl="1"/>
            <a:r>
              <a:rPr lang="en-US" dirty="0"/>
              <a:t>Aligned to satisfy every element’s alignment requirement</a:t>
            </a:r>
          </a:p>
          <a:p>
            <a:r>
              <a:rPr lang="en-US" dirty="0"/>
              <a:t>Structures</a:t>
            </a:r>
          </a:p>
          <a:p>
            <a:pPr lvl="1"/>
            <a:r>
              <a:rPr lang="en-US" dirty="0"/>
              <a:t>Allocate bytes in order declared</a:t>
            </a:r>
          </a:p>
          <a:p>
            <a:pPr lvl="1"/>
            <a:r>
              <a:rPr lang="en-US" dirty="0"/>
              <a:t>Pad in middle and at end to satisfy alignment</a:t>
            </a:r>
          </a:p>
          <a:p>
            <a:r>
              <a:rPr lang="en-US" dirty="0"/>
              <a:t>Unions</a:t>
            </a:r>
          </a:p>
          <a:p>
            <a:pPr lvl="1"/>
            <a:r>
              <a:rPr lang="en-US" dirty="0"/>
              <a:t>Provide different views of the same memory location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91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Buffer Overflows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Address space layout (more details!)</a:t>
            </a:r>
          </a:p>
          <a:p>
            <a:r>
              <a:rPr lang="en-US" dirty="0"/>
              <a:t>Input buffers on the stack</a:t>
            </a:r>
          </a:p>
          <a:p>
            <a:r>
              <a:rPr lang="en-US" dirty="0"/>
              <a:t>Overflowing buffers and injecting code</a:t>
            </a:r>
          </a:p>
          <a:p>
            <a:r>
              <a:rPr lang="en-US" dirty="0"/>
              <a:t>Defenses against buffer overflows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08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7017" y="438912"/>
            <a:ext cx="8403336" cy="762000"/>
          </a:xfrm>
        </p:spPr>
        <p:txBody>
          <a:bodyPr/>
          <a:lstStyle/>
          <a:p>
            <a:r>
              <a:rPr lang="en-US" dirty="0"/>
              <a:t>Review:  General Memory Layout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Stack</a:t>
            </a:r>
          </a:p>
          <a:p>
            <a:pPr lvl="1"/>
            <a:r>
              <a:rPr lang="en-US" dirty="0"/>
              <a:t>Local variables (procedure context)</a:t>
            </a:r>
          </a:p>
          <a:p>
            <a:r>
              <a:rPr lang="en-US" dirty="0"/>
              <a:t>Heap</a:t>
            </a:r>
          </a:p>
          <a:p>
            <a:pPr lvl="1"/>
            <a:r>
              <a:rPr lang="en-US" dirty="0"/>
              <a:t>Dynamically allocated as needed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, …</a:t>
            </a:r>
          </a:p>
          <a:p>
            <a:r>
              <a:rPr lang="en-US" dirty="0"/>
              <a:t>Statically allocated Data</a:t>
            </a:r>
          </a:p>
          <a:p>
            <a:pPr marL="598424" lvl="1" indent="-238125">
              <a:lnSpc>
                <a:spcPct val="85000"/>
              </a:lnSpc>
            </a:pPr>
            <a:r>
              <a:rPr lang="en-US" sz="2200" dirty="0"/>
              <a:t>Read/write:  global variables (Static Data)</a:t>
            </a:r>
          </a:p>
          <a:p>
            <a:pPr marL="598424" lvl="1" indent="-238125">
              <a:lnSpc>
                <a:spcPct val="85000"/>
              </a:lnSpc>
            </a:pPr>
            <a:r>
              <a:rPr lang="en-US" sz="2200" dirty="0"/>
              <a:t>Read-only:  string literals (Literals)</a:t>
            </a:r>
          </a:p>
          <a:p>
            <a:r>
              <a:rPr lang="en-US" dirty="0"/>
              <a:t>Code/Instructions</a:t>
            </a:r>
          </a:p>
          <a:p>
            <a:pPr lvl="1"/>
            <a:r>
              <a:rPr lang="en-US" dirty="0"/>
              <a:t>Executable machine instructions</a:t>
            </a:r>
          </a:p>
          <a:p>
            <a:pPr lvl="1"/>
            <a:r>
              <a:rPr lang="en-US" dirty="0"/>
              <a:t>Read-only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1" name="TextBox 20"/>
          <p:cNvSpPr txBox="1"/>
          <p:nvPr>
            <p:custDataLst>
              <p:tags r:id="rId4"/>
            </p:custDataLst>
          </p:nvPr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858000" y="1234440"/>
            <a:ext cx="1463040" cy="5121758"/>
            <a:chOff x="4023360" y="1371599"/>
            <a:chExt cx="1463040" cy="5121758"/>
          </a:xfrm>
        </p:grpSpPr>
        <p:sp>
          <p:nvSpPr>
            <p:cNvPr id="25" name="Rectangle 2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023360" y="5578957"/>
              <a:ext cx="1463040" cy="914400"/>
            </a:xfrm>
            <a:prstGeom prst="rect">
              <a:avLst/>
            </a:prstGeom>
            <a:solidFill>
              <a:srgbClr val="99CCFF">
                <a:alpha val="50000"/>
              </a:srgbClr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 anchor="ctr"/>
            <a:lstStyle/>
            <a:p>
              <a:pPr algn="ctr"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cs typeface="Arial"/>
                </a:rPr>
                <a:t>Instructions</a:t>
              </a:r>
            </a:p>
          </p:txBody>
        </p:sp>
        <p:sp>
          <p:nvSpPr>
            <p:cNvPr id="26" name="Rectangle 3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023360" y="4937760"/>
              <a:ext cx="1463040" cy="639762"/>
            </a:xfrm>
            <a:prstGeom prst="rect">
              <a:avLst/>
            </a:prstGeom>
            <a:solidFill>
              <a:srgbClr val="FFFF66">
                <a:alpha val="50000"/>
              </a:srgbClr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 anchor="ctr"/>
            <a:lstStyle/>
            <a:p>
              <a:pPr algn="ctr"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cs typeface="Arial"/>
                </a:rPr>
                <a:t>Literals</a:t>
              </a:r>
            </a:p>
          </p:txBody>
        </p:sp>
        <p:sp>
          <p:nvSpPr>
            <p:cNvPr id="27" name="Rectangle 4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023360" y="4023359"/>
              <a:ext cx="1463040" cy="914400"/>
            </a:xfrm>
            <a:prstGeom prst="rect">
              <a:avLst/>
            </a:prstGeom>
            <a:solidFill>
              <a:srgbClr val="94BD5E">
                <a:alpha val="50000"/>
              </a:srgbClr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 anchor="ctr"/>
            <a:lstStyle/>
            <a:p>
              <a:pPr algn="ctr"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cs typeface="Arial"/>
                </a:rPr>
                <a:t>Static Data</a:t>
              </a:r>
            </a:p>
          </p:txBody>
        </p:sp>
        <p:sp>
          <p:nvSpPr>
            <p:cNvPr id="28" name="Rectangle 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023360" y="3108960"/>
              <a:ext cx="1463040" cy="914400"/>
            </a:xfrm>
            <a:prstGeom prst="rect">
              <a:avLst/>
            </a:prstGeom>
            <a:solidFill>
              <a:srgbClr val="DC2300">
                <a:alpha val="50000"/>
              </a:srgbClr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 anchor="ctr"/>
            <a:lstStyle/>
            <a:p>
              <a:pPr algn="ctr"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cs typeface="Arial"/>
                </a:rPr>
                <a:t>Heap</a:t>
              </a:r>
            </a:p>
          </p:txBody>
        </p:sp>
        <p:sp>
          <p:nvSpPr>
            <p:cNvPr id="29" name="Rectangle 6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023360" y="2286000"/>
              <a:ext cx="1463040" cy="822960"/>
            </a:xfrm>
            <a:prstGeom prst="rect">
              <a:avLst/>
            </a:prstGeom>
            <a:solidFill>
              <a:srgbClr val="F2F2F2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dirty="0">
                <a:latin typeface="Calibri" panose="020F0502020204030204" pitchFamily="34" charset="0"/>
                <a:cs typeface="Arial"/>
              </a:endParaRPr>
            </a:p>
          </p:txBody>
        </p:sp>
        <p:sp>
          <p:nvSpPr>
            <p:cNvPr id="30" name="Rectangle 7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023360" y="1371599"/>
              <a:ext cx="1463040" cy="914400"/>
            </a:xfrm>
            <a:prstGeom prst="rect">
              <a:avLst/>
            </a:prstGeom>
            <a:solidFill>
              <a:srgbClr val="FF950E">
                <a:alpha val="50000"/>
              </a:srgbClr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60876" rIns="90000" bIns="45000" anchor="ctr"/>
            <a:lstStyle/>
            <a:p>
              <a:pPr algn="ctr"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cs typeface="Arial"/>
                </a:rPr>
                <a:t>Stack</a:t>
              </a:r>
            </a:p>
          </p:txBody>
        </p:sp>
        <p:sp>
          <p:nvSpPr>
            <p:cNvPr id="31" name="Line 8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rot="10800000" flipV="1">
              <a:off x="5257800" y="1904999"/>
              <a:ext cx="0" cy="6858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Arial"/>
              </a:endParaRPr>
            </a:p>
          </p:txBody>
        </p:sp>
        <p:sp>
          <p:nvSpPr>
            <p:cNvPr id="32" name="Line 8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rot="10800000">
              <a:off x="5257800" y="2895599"/>
              <a:ext cx="0" cy="5334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Arial"/>
              </a:endParaRPr>
            </a:p>
          </p:txBody>
        </p:sp>
      </p:grpSp>
      <p:sp>
        <p:nvSpPr>
          <p:cNvPr id="33" name="Text Box 1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90488" y="5988050"/>
            <a:ext cx="306388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/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0</a:t>
            </a:r>
          </a:p>
        </p:txBody>
      </p:sp>
      <p:sp>
        <p:nvSpPr>
          <p:cNvPr id="34" name="Text Box 1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187441" y="1111250"/>
            <a:ext cx="60642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/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2</a:t>
            </a:r>
            <a:r>
              <a:rPr lang="en-US" sz="2000" baseline="3300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N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-1</a:t>
            </a:r>
          </a:p>
        </p:txBody>
      </p:sp>
      <p:sp>
        <p:nvSpPr>
          <p:cNvPr id="35" name="Line 15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6217920" y="1234440"/>
            <a:ext cx="0" cy="512064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126273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7017" y="438912"/>
            <a:ext cx="8403336" cy="762000"/>
          </a:xfrm>
        </p:spPr>
        <p:txBody>
          <a:bodyPr/>
          <a:lstStyle/>
          <a:p>
            <a:r>
              <a:rPr lang="en-US" dirty="0"/>
              <a:t>x86-64 Linux Memory Layout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Stack</a:t>
            </a:r>
          </a:p>
          <a:p>
            <a:pPr lvl="1"/>
            <a:r>
              <a:rPr lang="en-US" dirty="0"/>
              <a:t>Runtime stack has 8 </a:t>
            </a:r>
            <a:r>
              <a:rPr lang="en-US" dirty="0" err="1"/>
              <a:t>MiB</a:t>
            </a:r>
            <a:r>
              <a:rPr lang="en-US" dirty="0"/>
              <a:t> limit</a:t>
            </a:r>
          </a:p>
          <a:p>
            <a:r>
              <a:rPr lang="en-US" dirty="0"/>
              <a:t>Heap</a:t>
            </a:r>
          </a:p>
          <a:p>
            <a:pPr lvl="1"/>
            <a:r>
              <a:rPr lang="en-US" dirty="0"/>
              <a:t>Dynamically allocated as needed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, …</a:t>
            </a:r>
          </a:p>
          <a:p>
            <a:r>
              <a:rPr lang="en-US" dirty="0"/>
              <a:t>Statically allocated data (Data)</a:t>
            </a:r>
          </a:p>
          <a:p>
            <a:pPr marL="598424" lvl="1" indent="-238125">
              <a:lnSpc>
                <a:spcPct val="85000"/>
              </a:lnSpc>
            </a:pPr>
            <a:r>
              <a:rPr lang="en-US" sz="2200" dirty="0"/>
              <a:t>Read-only:  string literals</a:t>
            </a:r>
          </a:p>
          <a:p>
            <a:pPr marL="598424" lvl="1" indent="-238125">
              <a:lnSpc>
                <a:spcPct val="85000"/>
              </a:lnSpc>
            </a:pPr>
            <a:r>
              <a:rPr lang="en-US" sz="2200" dirty="0"/>
              <a:t>Read/write:  global arrays and variables</a:t>
            </a:r>
          </a:p>
          <a:p>
            <a:r>
              <a:rPr lang="en-US" dirty="0"/>
              <a:t>Code / Shared Libraries</a:t>
            </a:r>
          </a:p>
          <a:p>
            <a:pPr lvl="1"/>
            <a:r>
              <a:rPr lang="en-US" dirty="0"/>
              <a:t>Executable machine instructions</a:t>
            </a:r>
          </a:p>
          <a:p>
            <a:pPr lvl="1"/>
            <a:r>
              <a:rPr lang="en-US" dirty="0"/>
              <a:t>Read-only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244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44586" y="6137314"/>
            <a:ext cx="21336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800" b="0" dirty="0">
                <a:latin typeface="Calibri" pitchFamily="34" charset="0"/>
              </a:rPr>
              <a:t>Hex Address</a:t>
            </a:r>
          </a:p>
        </p:txBody>
      </p:sp>
      <p:sp>
        <p:nvSpPr>
          <p:cNvPr id="10245" name="Text Box 12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1885" y="1041955"/>
            <a:ext cx="26661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0x00007FFFFFFFFFFF</a:t>
            </a:r>
          </a:p>
        </p:txBody>
      </p:sp>
      <p:sp>
        <p:nvSpPr>
          <p:cNvPr id="10246" name="Text Box 1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570467" y="6449919"/>
            <a:ext cx="128753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0x000000</a:t>
            </a:r>
          </a:p>
        </p:txBody>
      </p:sp>
      <p:sp>
        <p:nvSpPr>
          <p:cNvPr id="10252" name="Text Box 2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570467" y="6146074"/>
            <a:ext cx="128753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0x400000</a:t>
            </a:r>
          </a:p>
        </p:txBody>
      </p:sp>
      <p:sp>
        <p:nvSpPr>
          <p:cNvPr id="16" name="Right Arrow 15"/>
          <p:cNvSpPr/>
          <p:nvPr>
            <p:custDataLst>
              <p:tags r:id="rId8"/>
            </p:custDataLst>
          </p:nvPr>
        </p:nvSpPr>
        <p:spPr bwMode="auto">
          <a:xfrm>
            <a:off x="4973437" y="6102140"/>
            <a:ext cx="609600" cy="45720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1" name="TextBox 20"/>
          <p:cNvSpPr txBox="1"/>
          <p:nvPr>
            <p:custDataLst>
              <p:tags r:id="rId9"/>
            </p:custDataLst>
          </p:nvPr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6858000" y="1041955"/>
            <a:ext cx="1447800" cy="5584825"/>
            <a:chOff x="6858000" y="1041955"/>
            <a:chExt cx="1447800" cy="5584825"/>
          </a:xfrm>
        </p:grpSpPr>
        <p:sp>
          <p:nvSpPr>
            <p:cNvPr id="35" name="Rectangle 20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858000" y="1041955"/>
              <a:ext cx="1447800" cy="55848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latin typeface="Calibri" pitchFamily="34" charset="0"/>
                <a:cs typeface="+mn-cs"/>
              </a:endParaRPr>
            </a:p>
          </p:txBody>
        </p:sp>
        <p:sp>
          <p:nvSpPr>
            <p:cNvPr id="36" name="Rectangle 21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858000" y="1171575"/>
              <a:ext cx="1447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Stack</a:t>
              </a:r>
            </a:p>
          </p:txBody>
        </p:sp>
        <p:sp>
          <p:nvSpPr>
            <p:cNvPr id="37" name="Rectangle 2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858000" y="6017180"/>
              <a:ext cx="1447800" cy="3048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 dirty="0">
                  <a:latin typeface="Calibri" pitchFamily="34" charset="0"/>
                </a:rPr>
                <a:t>Instructions</a:t>
              </a:r>
            </a:p>
          </p:txBody>
        </p:sp>
        <p:sp>
          <p:nvSpPr>
            <p:cNvPr id="38" name="Rectangle 2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858000" y="5712380"/>
              <a:ext cx="1447800" cy="304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Data</a:t>
              </a:r>
            </a:p>
          </p:txBody>
        </p:sp>
        <p:sp>
          <p:nvSpPr>
            <p:cNvPr id="39" name="Rectangle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6858000" y="5105400"/>
              <a:ext cx="1447800" cy="60698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 dirty="0">
                  <a:latin typeface="Calibri" pitchFamily="34" charset="0"/>
                </a:rPr>
                <a:t>Heap</a:t>
              </a:r>
            </a:p>
          </p:txBody>
        </p:sp>
        <p:sp>
          <p:nvSpPr>
            <p:cNvPr id="40" name="Line 34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7581900" y="1552575"/>
              <a:ext cx="0" cy="4572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41" name="Line 35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V="1">
              <a:off x="7581900" y="4876800"/>
              <a:ext cx="0" cy="228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cxnSp>
          <p:nvCxnSpPr>
            <p:cNvPr id="42" name="Straight Connector 41"/>
            <p:cNvCxnSpPr/>
            <p:nvPr>
              <p:custDataLst>
                <p:tags r:id="rId17"/>
              </p:custDataLst>
            </p:nvPr>
          </p:nvCxnSpPr>
          <p:spPr bwMode="auto">
            <a:xfrm>
              <a:off x="6858000" y="2312988"/>
              <a:ext cx="1447800" cy="1587"/>
            </a:xfrm>
            <a:prstGeom prst="line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3" name="Rectangle 25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858000" y="3733800"/>
              <a:ext cx="1447800" cy="6096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Shared</a:t>
              </a:r>
            </a:p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Libraries</a:t>
              </a:r>
            </a:p>
          </p:txBody>
        </p:sp>
        <p:sp>
          <p:nvSpPr>
            <p:cNvPr id="44" name="Rectangle 43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858000" y="2159555"/>
              <a:ext cx="1447800" cy="1083039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 dirty="0">
                  <a:latin typeface="Calibri" pitchFamily="34" charset="0"/>
                </a:rPr>
                <a:t>Heap</a:t>
              </a:r>
            </a:p>
          </p:txBody>
        </p:sp>
        <p:sp>
          <p:nvSpPr>
            <p:cNvPr id="45" name="Line 35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7581900" y="3233846"/>
              <a:ext cx="0" cy="228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CA114640-16A6-4663-B4FC-0B314FCE5B5D}"/>
              </a:ext>
            </a:extLst>
          </p:cNvPr>
          <p:cNvGrpSpPr/>
          <p:nvPr/>
        </p:nvGrpSpPr>
        <p:grpSpPr>
          <a:xfrm>
            <a:off x="5125429" y="1369682"/>
            <a:ext cx="1675288" cy="540295"/>
            <a:chOff x="5125429" y="1369682"/>
            <a:chExt cx="1675288" cy="540295"/>
          </a:xfrm>
        </p:grpSpPr>
        <p:sp>
          <p:nvSpPr>
            <p:cNvPr id="3" name="Right Brace 2">
              <a:extLst>
                <a:ext uri="{FF2B5EF4-FFF2-40B4-BE49-F238E27FC236}">
                  <a16:creationId xmlns:a16="http://schemas.microsoft.com/office/drawing/2014/main" id="{3BAA3693-9AF5-4EE0-94F0-267A10844BB9}"/>
                </a:ext>
              </a:extLst>
            </p:cNvPr>
            <p:cNvSpPr/>
            <p:nvPr/>
          </p:nvSpPr>
          <p:spPr bwMode="auto">
            <a:xfrm rot="5400000">
              <a:off x="5853625" y="641486"/>
              <a:ext cx="218896" cy="1675288"/>
            </a:xfrm>
            <a:prstGeom prst="rightBrace">
              <a:avLst/>
            </a:prstGeom>
            <a:noFill/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7A39A61-56D5-49B6-8BA0-1C457BFF0E35}"/>
                </a:ext>
              </a:extLst>
            </p:cNvPr>
            <p:cNvSpPr txBox="1"/>
            <p:nvPr/>
          </p:nvSpPr>
          <p:spPr>
            <a:xfrm>
              <a:off x="5488608" y="1540645"/>
              <a:ext cx="10812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  <a:latin typeface="Calibri" pitchFamily="34" charset="0"/>
                </a:rPr>
                <a:t>48 bits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765D5FEF-2D41-47D0-BF23-94733050BAB6}"/>
                  </a:ext>
                </a:extLst>
              </p14:cNvPr>
              <p14:cNvContentPartPr/>
              <p14:nvPr/>
            </p14:nvContentPartPr>
            <p14:xfrm>
              <a:off x="4365000" y="696600"/>
              <a:ext cx="4689360" cy="57999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765D5FEF-2D41-47D0-BF23-94733050BAB6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4355640" y="687240"/>
                <a:ext cx="4708080" cy="5818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47703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51-Au17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51-Au17" id="{7302119E-D817-4400-B64D-716D5ECC4B33}" vid="{5CC1F176-B9F3-44BC-A806-5CC77F7B743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UWTheme-351-Au17</Template>
  <TotalTime>27923</TotalTime>
  <Words>3543</Words>
  <Application>Microsoft Office PowerPoint</Application>
  <PresentationFormat>On-screen Show (4:3)</PresentationFormat>
  <Paragraphs>901</Paragraphs>
  <Slides>36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21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58" baseType="lpstr">
      <vt:lpstr>MS Mincho</vt:lpstr>
      <vt:lpstr>.AppleSystemUIFont</vt:lpstr>
      <vt:lpstr>Anonymous Pro</vt:lpstr>
      <vt:lpstr>Arial</vt:lpstr>
      <vt:lpstr>Arial Narrow</vt:lpstr>
      <vt:lpstr>Arial Narrow Bold</vt:lpstr>
      <vt:lpstr>Calibri</vt:lpstr>
      <vt:lpstr>Calibri Bold</vt:lpstr>
      <vt:lpstr>Calibri Bold Italic</vt:lpstr>
      <vt:lpstr>Cambria Math</vt:lpstr>
      <vt:lpstr>Courier</vt:lpstr>
      <vt:lpstr>Courier New</vt:lpstr>
      <vt:lpstr>Courier New Bold</vt:lpstr>
      <vt:lpstr>Lucida Grande</vt:lpstr>
      <vt:lpstr>Monaco</vt:lpstr>
      <vt:lpstr>Roboto</vt:lpstr>
      <vt:lpstr>Roboto Regular</vt:lpstr>
      <vt:lpstr>Times New Roman</vt:lpstr>
      <vt:lpstr>Wingdings</vt:lpstr>
      <vt:lpstr>Wingdings 2</vt:lpstr>
      <vt:lpstr>ヒラギノ角ゴ ProN W6</vt:lpstr>
      <vt:lpstr>UWTheme-351-Au17</vt:lpstr>
      <vt:lpstr>Buffer Overflows CSE 351 Winter 2018</vt:lpstr>
      <vt:lpstr>Administrative</vt:lpstr>
      <vt:lpstr>Accessing Array Elements</vt:lpstr>
      <vt:lpstr>Peer Instruction Question</vt:lpstr>
      <vt:lpstr>Unions</vt:lpstr>
      <vt:lpstr>Summary</vt:lpstr>
      <vt:lpstr>Buffer Overflows</vt:lpstr>
      <vt:lpstr>Review:  General Memory Layout</vt:lpstr>
      <vt:lpstr>x86-64 Linux Memory Layout</vt:lpstr>
      <vt:lpstr>Memory Allocation Example</vt:lpstr>
      <vt:lpstr>Reminder:  x86-64/Linux Stack Frame</vt:lpstr>
      <vt:lpstr>Buffer Overflow in a Nutshell</vt:lpstr>
      <vt:lpstr>Buffer Overflow in a Nutshell</vt:lpstr>
      <vt:lpstr>String Library Code</vt:lpstr>
      <vt:lpstr>String Library Code</vt:lpstr>
      <vt:lpstr>Vulnerable Buffer Code</vt:lpstr>
      <vt:lpstr>Buffer Overflow Disassembly (buf-nsp)</vt:lpstr>
      <vt:lpstr>Buffer Overflow Stack</vt:lpstr>
      <vt:lpstr>Buffer Overflow Example</vt:lpstr>
      <vt:lpstr>Buffer Overflow Example #1</vt:lpstr>
      <vt:lpstr>Buffer Overflow Example #2</vt:lpstr>
      <vt:lpstr>Buffer Overflow Example #2 Explained</vt:lpstr>
      <vt:lpstr>Malicious Use of Buffer Overflow:     Code Injection Attacks</vt:lpstr>
      <vt:lpstr>Peer Instruction Question</vt:lpstr>
      <vt:lpstr>Exploits Based on Buffer Overflows</vt:lpstr>
      <vt:lpstr>Example: the original Internet worm (1988)</vt:lpstr>
      <vt:lpstr>Heartbleed (2014)</vt:lpstr>
      <vt:lpstr>Dealing with buffer overflow attacks</vt:lpstr>
      <vt:lpstr>1) Avoid Overflow Vulnerabilities in Code</vt:lpstr>
      <vt:lpstr>2) System-Level Protections</vt:lpstr>
      <vt:lpstr>2) System-Level Protections</vt:lpstr>
      <vt:lpstr>3) Stack Canaries</vt:lpstr>
      <vt:lpstr>Protected Buffer Disassembly (buf)</vt:lpstr>
      <vt:lpstr>Setting Up Canary</vt:lpstr>
      <vt:lpstr>Checking Canary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Mark Wyse</cp:lastModifiedBy>
  <cp:revision>753</cp:revision>
  <cp:lastPrinted>2017-11-01T03:31:48Z</cp:lastPrinted>
  <dcterms:created xsi:type="dcterms:W3CDTF">2013-10-28T03:55:58Z</dcterms:created>
  <dcterms:modified xsi:type="dcterms:W3CDTF">2018-02-16T02:13:20Z</dcterms:modified>
</cp:coreProperties>
</file>