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4.xml" ContentType="application/vnd.openxmlformats-officedocument.presentationml.notesSlide+xml"/>
  <Override PartName="/ppt/ink/ink9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ink/ink10.xml" ContentType="application/inkml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ink/ink11.xml" ContentType="application/inkml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8.xml" ContentType="application/vnd.openxmlformats-officedocument.presentationml.notesSlide+xml"/>
  <Override PartName="/ppt/ink/ink12.xml" ContentType="application/inkml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9.xml" ContentType="application/vnd.openxmlformats-officedocument.presentationml.notesSlide+xml"/>
  <Override PartName="/ppt/ink/ink13.xml" ContentType="application/inkml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0.xml" ContentType="application/vnd.openxmlformats-officedocument.presentationml.notesSlide+xml"/>
  <Override PartName="/ppt/ink/ink14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7.xml" ContentType="application/vnd.openxmlformats-officedocument.presentationml.tags+xml"/>
  <Override PartName="/ppt/tags/tag249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1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46.xml" ContentType="application/vnd.openxmlformats-officedocument.presentationml.tags+xml"/>
  <Override PartName="/ppt/tags/tag248.xml" ContentType="application/vnd.openxmlformats-officedocument.presentationml.tags+xml"/>
  <Override PartName="/ppt/tags/tag250.xml" ContentType="application/vnd.openxmlformats-officedocument.presentationml.tags+xml"/>
  <Override PartName="/ppt/tags/tag253.xml" ContentType="application/vnd.openxmlformats-officedocument.presentationml.tags+xml"/>
  <Override PartName="/ppt/tags/tag288.xml" ContentType="application/vnd.openxmlformats-officedocument.presentationml.tags+xml"/>
  <Override PartName="/ppt/tags/tag314.xml" ContentType="application/vnd.openxmlformats-officedocument.presentationml.tags+xml"/>
  <Override PartName="/ppt/tags/tag3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4" r:id="rId1"/>
  </p:sldMasterIdLst>
  <p:notesMasterIdLst>
    <p:notesMasterId r:id="rId29"/>
  </p:notesMasterIdLst>
  <p:handoutMasterIdLst>
    <p:handoutMasterId r:id="rId30"/>
  </p:handoutMasterIdLst>
  <p:sldIdLst>
    <p:sldId id="904" r:id="rId2"/>
    <p:sldId id="875" r:id="rId3"/>
    <p:sldId id="905" r:id="rId4"/>
    <p:sldId id="895" r:id="rId5"/>
    <p:sldId id="708" r:id="rId6"/>
    <p:sldId id="876" r:id="rId7"/>
    <p:sldId id="877" r:id="rId8"/>
    <p:sldId id="878" r:id="rId9"/>
    <p:sldId id="829" r:id="rId10"/>
    <p:sldId id="870" r:id="rId11"/>
    <p:sldId id="861" r:id="rId12"/>
    <p:sldId id="847" r:id="rId13"/>
    <p:sldId id="848" r:id="rId14"/>
    <p:sldId id="866" r:id="rId15"/>
    <p:sldId id="872" r:id="rId16"/>
    <p:sldId id="859" r:id="rId17"/>
    <p:sldId id="850" r:id="rId18"/>
    <p:sldId id="849" r:id="rId19"/>
    <p:sldId id="854" r:id="rId20"/>
    <p:sldId id="855" r:id="rId21"/>
    <p:sldId id="860" r:id="rId22"/>
    <p:sldId id="873" r:id="rId23"/>
    <p:sldId id="853" r:id="rId24"/>
    <p:sldId id="858" r:id="rId25"/>
    <p:sldId id="893" r:id="rId26"/>
    <p:sldId id="842" r:id="rId27"/>
    <p:sldId id="845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B6B6B6"/>
    <a:srgbClr val="4B2A85"/>
    <a:srgbClr val="F6F5BD"/>
    <a:srgbClr val="CBCDF0"/>
    <a:srgbClr val="FFCCCC"/>
    <a:srgbClr val="FF9999"/>
    <a:srgbClr val="D5F1CF"/>
    <a:srgbClr val="3C52A6"/>
    <a:srgbClr val="C1A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75610" autoAdjust="0"/>
  </p:normalViewPr>
  <p:slideViewPr>
    <p:cSldViewPr snapToGrid="0">
      <p:cViewPr varScale="1">
        <p:scale>
          <a:sx n="66" d="100"/>
          <a:sy n="66" d="100"/>
        </p:scale>
        <p:origin x="1016" y="32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86" d="100"/>
          <a:sy n="86" d="100"/>
        </p:scale>
        <p:origin x="3822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35:05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18942 10842 160 0,'0'-4'88'0,"-14"8"-52"0,14-4 4 0,-4 16-24 16,-1-4 0-16,5 39 16 15,0-3 0-15,5 44-16 0,-5-17 0 16,4 29-8-16,1-25 0 16,-5 9-28-16,0-12 0 15,0-13-72-15,0-11 0 16,-5-12-24-16,1-4 0 15</inkml:trace>
  <inkml:trace contextRef="#ctx0" brushRef="#br0" timeOffset="432.427">18776 11606 172 0,'-27'-44'96'0,"14"44"-56"16,13 0 4-16,0 0-32 15,0 0 4-15,13-8 0 16,-4 0 4-16,32-4-4 15,-10 4 0-15,14-4-8 0,-10 4 0 16,15 1-8-16,-10-1 0 0,0 4 4 16,-8 0 4-16,-1 0-4 15,-4 0 4-15,0 0 0 16,-9 0 0-16,-1 0-8 16,-3 0 4-16,-5 0 4 31,0 4 4-31,-14 8-12 0,1 0 4 15,-14 20-4 1,4-5 0-16,-3 9-8 0,3-4 4 16,14 4 4-16,0-8 0 15,18-4 0-15,0-8 4 16,22-12-4-16,-8 0 4 16,12-12 0-16,-8 0 4 0,-13-8-8 15,-6 4 4-15,-26-8-4 16,1 4 0-16,-15 4-4 15,5 0 4-15,-4 4-80 16,-1 4 4-16,10 4-12 16,4 4 4-16,23-4-20 15,-6 0 4 1</inkml:trace>
  <inkml:trace contextRef="#ctx0" brushRef="#br0" timeOffset="701.3904">19618 11443 212 0,'9'4'120'0,"-32"8"-48"0,19-12 0 0,-5 4-40 15,0 0 0-15,-14 4-28 16,6 0 0-16,-10 11-4 16,4-3 0-16,1 8-4 0,8-4 4 15,23 0-8-15,0-4 4 16,18 0 4-16,-4-4 0 16,17-8 0-16,-9 0 0 15,5-12 4-15,-5 4 4 16,-13-16 8-16,-4 0 0 15,-28-4-28-15,5 4 4 0,-31 4-28 16,9 4 4-16,-5 4-68 16,5 5 0-16,31 3-12 15,0 0 0-15,31 0 84 16,-9 0 0-16</inkml:trace>
  <inkml:trace contextRef="#ctx0" brushRef="#br0" timeOffset="1664.6851">20083 11626 220 0,'40'-4'124'0,"23"-36"-88"0,-58 32 0 0,26-16-32 0,-9 4 0 15,14-23 0-15,-5 7 0 16,5-24-4-16,-4 12 4 15,-1-31-4-15,-9 15 4 16,-4-20-8-16,-4 21 4 16,-14 7 8-16,0 4 4 15,-18 32-8 1,4 1 4-16,-8 26-8 16,4 1 0-16,5 36 0 15,-1-8 0-15,23 24 0 16,0-12 0-16,27 7-24 15,-5-3 4-15,18-8 0 16,-4-8 4-16,4-9 12 16,-8-7 4-16,-6-8 8 0,-3-4 0 15,-5-12-12-15,-5 0 0 16,-9-20 8-16,1 4 0 0,-10-7 8 16,1 3 4-16,-5 8-4 15,0 0 4-15,-9 16-8 16,0 0 0-16,-5 28-8 15,6-4 4-15,3 15-8 0,1-7 4 16,13 4 0-16,-1 0 0 16,19-20 0-16,-4-4 0 15,17-12-4-15,-4 0 4 16,-5-8 4-16,-4 0 0 16,-5-20-4-16,-4 8 0 15,0-8 0 1,-4 4 0-16,-1 0-8 15,0 5 4-15,1 7 4 16,-5 0 0-16,0 12 4 16,0 0 0-16,4 20-4 15,-4-4 4-15,9 7 0 16,-5-3 0-16,10-4-4 16,-5 0 4-16,9-4-4 0,-1 0 0 15,1-8 0-15,-4-4 4 0,4-8-4 16,-5 0 0-16,0-16 4 15,-4 4 0-15,-4-4 0 16,-1 5 0-16,-4-5-8 16,-5 4 4-16,-4 0 4 31,0 4 0-31,0 12 0 0,0 4 0 16,5 12-4-16,-1 0 4 15,19 16-8-15,-5-4 4 16,9 27 0-16,-5-11 4 15,0 20 0-15,-4-12 4 16,-9 15 0-16,5-11 0 16,-28 12 0-16,5-17 4 0,-18-3 0 15,5-8 0-15,-5-16-4 16,5-4 4-16,-1-28-4 16,5 0 4-16,18-24-16 15,0 8 0-15,23-27 4 16,-5 7 0-16,26-4-4 15,-8 8 4-15,22-4-76 0,-13 9 4 16,-4 15-92-16,-6 0 4 0,1 20 128 16,-5 0 0-16</inkml:trace>
  <inkml:trace contextRef="#ctx0" brushRef="#br0" timeOffset="1801.8357">22334 11359 148 0,'-13'-16'80'0,"35"-23"-192"0,-22 31 0 15</inkml:trace>
  <inkml:trace contextRef="#ctx0" brushRef="#br0" timeOffset="2367.527">23113 11077 236 0,'-9'-24'132'0,"36"36"-48"15,-22-12 0-15,8 16-60 16,0-4 4-16,10 11-20 16,-5-3 0-16,0 16-8 0,0-4 4 15,-1 0 4-15,-3-4 0 16,8-8 0-16,-8-4 0 0,8-24 12 15,-4 0 0-15,9-32 0 16,-5 8 0-16,18-48-16 16,-4 17 0-16,22-73-8 15,-13 33 0-15,18-28-40 16,-14 27 4-16,5 13-84 16,-9 11 0-16,4 36-8 0,-9 8 4 15,27 28 84-15,-9 4 0 16</inkml:trace>
  <inkml:trace contextRef="#ctx0" brushRef="#br0" timeOffset="2905.567">19246 12434 192 0,'-27'-12'108'0,"23"12"-80"0,4 0 4 15,0 8-16-15,0-4 4 16,4 28 20-16,1-9 0 16,4 41-28-16,0-8 0 0,4 23-24 15,1-15 4-15,-1 16-76 16,-4-17 4-16,-5-7-56 15,1-8 4-15,-5-4 112 16,0-9 0-16</inkml:trace>
  <inkml:trace contextRef="#ctx0" brushRef="#br0" timeOffset="3300.2143">19081 12871 180 0,'4'-47'100'0,"23"39"-44"0,-23 4 4 16,10 4-12-16,4 0 0 15,17 0-48-15,-8 0 4 16,36 0 0-16,-14 0 4 0,23-12-4 16,-14 4 0-16,9-4 8 15,-18 4 4-15,1-4 4 16,-10 0 0-16,-13 4-20 16,-5 0 4-16,-8 8 0 15,-5 0 0-15,-14 8-12 0,1 0 4 16,-5 16-16-16,0-4 4 31,9 12 16-31,0-8 0 0,13-1-4 16,-4-3 4-16,18-12 16 15,-5 0 0-15,10-24-8 16,-6 4 0-16,-3-11 4 16,-5 3 4-16,-9-16-12 15,0 12 4-15,-18-4-16 16,4 8 0-16,-17 8-104 0,4 0 0 15,-4 12-16-15,8 0 0 16,19 0 72-16,-5 0 4 16,26-8 44-16,-8 0 0 15</inkml:trace>
  <inkml:trace contextRef="#ctx0" brushRef="#br0" timeOffset="3553.46">20159 12669 332 0,'0'-16'180'0,"-4"-12"-112"15,4 24 4-15,-5-4-64 16,1 0 4-16,-5 8-16 15,0 0 0-15,-9 20 4 0,0-4 0 16,0 15-8-16,0-3 0 16,14 20 0-16,-1-8 4 31,19 0 4-31,-5-12 4 0,13-9 4 16,0-3 0-16,5-20 0 15,-4 0 4-15,-10-15-8 16,-4 3 0-16,-13-20-72 15,-1 0 4-15,-13-4-48 16,9 8 4-16,0 8-4 16,5 5 0-16,31 3 60 0,0 0 4 15</inkml:trace>
  <inkml:trace contextRef="#ctx0" brushRef="#br0" timeOffset="4586.1746">20692 12282 296 0,'27'-7'160'0,"-23"26"-112"0,-4-19 0 0,5 24-28 16,-1-4 4-16,1 28-20 15,-1-12 0-15,5 19 0 16,0-11 0-16,0 4-4 0,0-4 4 16,0-16-4-16,0-4 4 15,4-17-4-15,1 1 0 16,8-27 0-16,-4 3 0 0,13-16-8 15,-8 8 4-15,8-4 0 16,-4 8 4-16,0 8 8 16,-5 0 0-16,0 20-8 15,1-4 0-15,-1 20-12 16,-4-4 0-16,9 12-76 16,-5-8 0-1,5-4-28-15,-4-4 0 16,21-5 60-16,-8 1 0 15,4-16 20-15,-4 0 4 16,-4-7 480 0,70 62-448-16,-178-134 56 15,99 59 4-15,-10 0-40 16,-4 0 0-16,-9 8-16 16,0 4 0-16,-18 16 0 15,5-4 0-15,-10 20-8 16,6 4 0-16,8 4-4 15,0-4 4-15,13-4 4 0,1-1 0 16,12-7 0-16,-3-4 4 16,4-8-4-16,0 0 0 0,0-16 4 15,-1 5 0-15,1-13-8 16,0 0 0-16,5-4 0 16,-1 4 4-16,0 8 0 15,-4 4 0-15,-4 12 0 16,-1 0 0-16,-4 20 0 15,0 0 4 1,-4 8-4-16,-1-4 0 16,1 0 4-16,-5-5 4 15,0-7 4-15,0 0 0 16,0-16 4-16,0 0 4 16,4-16-20-16,0 5 0 15,10-13-8-15,-5 4 4 0,22-12-36 16,-8 12 4-16,12 4-88 15,-3 4 0-15,8 8 20 16,-9 0 4-16,14 16 64 0,-14-4 0 16,1 4 0-16,-5-4 4 15,-5-4 564 1,90 48-532 0,-197-108 48-1,107 48 0-15,-4 0-44 16,0 1 4-16,-9 3-12 15,0 0 4-15,-23 12-12 16,6 0 0-16,-15 11 4 16,1 1 0-16,4 12 4 15,4-4 0-15,14 12 0 16,0-12 0-16,14-8 8 0,-1 0 4 16,10-16 8-16,-5 0 0 15,8-20 12-15,-3 4 0 16,-1-20-4-16,-4 8 0 15,-9-24-16-15,-4 9 0 0,-19-33-36 16,5 12 4-16,-13 1-92 16,4 11 4-16,0 16-44 15,5 8 0-15,17 28 120 0,0 0 4 16,10 8-8-16,-1 0 0 16</inkml:trace>
  <inkml:trace contextRef="#ctx0" brushRef="#br0" timeOffset="4854.9241">23019 12183 292 0,'0'-28'160'0,"18"12"-84"0,-18 12 4 0,9 12-60 16,0 0 4-16,9 16 0 15,0-4 0-15,4 16-12 16,-4-8 0-16,4 3-8 0,-4-3 4 15,0 4 4-15,-4-8 0 16,-1-8-4-16,-4-4 4 16,5-16-12-16,-6 4 0 15,10-24 16-15,0 4 4 0,27-44-4 16,-14 13 4-16,28-33-32 31,-10 13 4-31,22-25-120 16,-12 16 4-16,3 9-96 15,-17 15 4-15</inkml:trace>
  <inkml:trace contextRef="#ctx0" brushRef="#br0" timeOffset="5787.523">19304 8872 212 0,'-22'0'120'0,"-14"-8"-92"0,27 4 0 0,-9-4 4 16,-4 0 4-16,-9 0-20 31,4 4 0-31,-9 4-4 0,5 4 0 16,-5 4-16-16,4 4 4 15,6 16-4-15,3-8 4 16,1 32-4-16,4 7 4 0,9 21 8 16,0-13 4-16,18 41-8 15,-5-17 0-15,14 13-44 16,-4-21 4-16,-1 5-68 15,-4-20 0-15,-4-5 16 0,-1-7 4 16,-13-36 52-16,0-4 4 16</inkml:trace>
  <inkml:trace contextRef="#ctx0" brushRef="#br0" timeOffset="5941.0747">18740 9807 296 0,'18'-12'160'0,"58"-20"-128"0,-67 24 4 0,27-11-32 16,-5-1 0-16,19-8-52 16,-10 8 4-16,5 0-100 15,-5 4 0-15,-4 0 72 16,0 4 4-16</inkml:trace>
  <inkml:trace contextRef="#ctx0" brushRef="#br0" timeOffset="6441.491">19304 9823 284 0,'-4'8'156'0,"26"-32"-116"0,-22 20 4 0,9-20-44 16,0 4 0-16,9-11 4 15,-5 3 4-15,10-8 16 16,-5 4 4-16,-14-4-20 0,1 4 0 16,-19 16-4-16,5 1 4 15,-13 23-12-15,0-1 4 16,-1 33-8-16,5-12 4 31,14 12-4-31,-1-8 4 0,32-4-56 16,-4-4 4-16,17-17 32 15,-4 1 4-15,4-8 20 16,-4 0 4-16,-5-15 8 16,-4 3 0-16,-5-4 8 15,-4 0 4-15,9-4-16 16,-5 4 0-16,14-4-12 0,-9 4 0 15,9-4 12-15,-9 0 0 16,0-4 4-16,-1 9 4 16,-8-1 0-16,0 4 4 0,-4-4-12 15,-5 4 0-15,-5 0 0 16,1 4 0-16,-10 4 0 31,5 4 4-31,-18 12-4 16,5-4 4-16,-10 16-12 0,1-4 4 15,13 27-8-15,5-11 0 16,17-8-96-16,0-4 4 16,32-24-48-16,-9 0 0 15,36-12 100-15,-10 4 4 16,5-16 0-16,-13 4 4 0</inkml:trace>
  <inkml:trace contextRef="#ctx0" brushRef="#br0" timeOffset="7043.7006">20441 9365 340 0,'-27'-31'184'0,"9"27"-144"0,18 4 4 0,-13 4-52 16,4 4 4-16,-13 15-20 16,4-3 4-16,0 16 12 0,4-8 0 31,19 8 4-31,-1-8 4 16,14-4 24-16,-4-5 0 15,13-11 4-15,-5 4 4 16,5-28-4-16,-5 8 0 15,1-19-12-15,-6 3 0 0,-3-24-16 16,-5 8 0-16,-9-27-64 16,0 7 0-16,-9-16-60 0,4 13 0 15,5-1 16-15,0 16 4 16,9 12 60-16,0 4 4 16,9 5 16-16,-9 3 0 15,0 8 468 1,85 4-444-16,-179-4 32 15,94-4 0-15,4 12-20 16,-4 0 4-16,5 28 16 16,-1-4 4-16,1 32-28 15,-1-12 4-15,1 19-12 16,-6-7 4-16,1 4 0 0,0-12 0 31,5-5-4-31,-5-3 0 0,9-12-4 16,-5-4 0-16,14-12 0 15,-5 0 0-15,19-4 4 16,-10 0 0-16,14 0 0 16,-9 0 4-16,-5 0 4 15,-4 0 4-15,-14 4-8 16,-4 0 0-16,-27 8 4 0,5-4 0 16,-19 4-8-16,6-4 4 15,-10 0-12-15,0 0 4 16,9 0-84-16,5 4 0 15,17-8-68-15,1-1 4 16,26 1 112-16,-4 0 4 16,45-4-12-1,-14 0 0-15</inkml:trace>
  <inkml:trace contextRef="#ctx0" brushRef="#br0" timeOffset="7829.8571">21363 9162 348 0,'5'-23'188'16,"-14"3"-136"-16,4 16 4 0,-4 4-56 15,0 0 4-15,-9 12-8 16,1-4 0-16,-10 15-8 0,4-3 4 0,14 4-4 16,0-4 4-16,18 0-16 15,-4-4 4-15,13-4 8 16,-5-4 0-16,5-8 12 16,0 0 4-16,0-8 0 15,0 0 4-15,0-8-8 16,-5 4 0-16,5-8-4 0,-5 4 4 15,5 4 0-15,-4 0 4 16,-1 8 0-16,1 0 4 16,-5 24 8-16,-5-4 4 15,-4 8-20-15,0-4 4 16,4 4-12-16,1-4 4 31,13-8-28-31,-5-4 4 0,14-12 12 16,0 0 0-16,0-16 12 15,-5 4 4-15,1-12 4 16,-5 4 0-16,-1-8-8 16,-3 5 0-16,4-5 4 15,-5 4 0-15,1 8-4 0,-1 0 4 16,0 12 0-16,-4 4 4 0,5 16 12 16,-5-4 0-16,4 20-12 15,1-4 4-15,4 0-4 16,-5-5 0-16,9-3-4 15,-4-4 4-15,14-20-4 16,-10 4 0-16,9-27-4 31,-4 7 4-31,0-32 0 0,-5 12 4 16,5-39-8-16,-4 11 0 16,3-20 8-16,-8 17 0 15,-4 3 0-15,-5 16 4 16,-14 33 0-16,1 3 4 15,-14 32-12-15,4 0 0 16,-8 35 4-16,4-7 4 0,5 40 0 16,4-21 4-16,13 21-4 15,1-8 4-15,17-13-4 16,-4-11 4-16,18-20-4 16,-5-4 4-16,18-32-12 0,-4 4 0 15,22-24 0-15,-13 4 0 16,13-4-12-1,-9 4 4-15,-4 1 0 16,-5 3 0-16,-13 16-56 16,-5 0 4-16,-17 20-76 15,-5-4 0-15,-14 19 76 16,1-3 4-16,-5 0-4 16,0-4 0-16</inkml:trace>
  <inkml:trace contextRef="#ctx0" brushRef="#br0" timeOffset="8161.9853">18830 10269 272 0,'-5'12'152'0,"55"-20"-72"0,-46 4 4 0,59-20-28 16,-10 8 4-16,127-20-4 16,-42 8 0-16,193-43-40 15,-84 19 0-15,214-55-16 16,-130 35 4-16,157-32-8 15,-139 33 4-15,81-17-44 16,-122 21 0-16,6-9-144 0,-73 16 4 16,-30 5 44-16,-55 7 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08:11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3469 14097 112 0,'-22'0'64'0,"8"0"-48"16,14 0 0-16,0 0-4 0,5-4 4 15,4 0 4-15,4 0 4 0,9 4-16 16,10 0 0-16,8 0-4 16,9 0 0-16,5 4-4 15,4-4 4-15,9 0 0 16,0 0 4-16,1 0-16 16,-10 0 0-16,-4 0-44 15,-14 0 0 1,0 0-8-16,-4 0 4 15,-9 0 16-15,-5-4 4 16</inkml:trace>
  <inkml:trace contextRef="#ctx0" brushRef="#br0" timeOffset="300.5368">4324 14010 104 0,'-5'-12'56'0,"-12"-4"-28"0,12 12 4 0,1 0-8 15,-1 0 0-15,5 4-12 16,0-8 0-16,5 4-8 15,4 0 4-15,8 4 0 0,6 0 0 16,4 0 0-16,4 0 0 16,0 8-8-16,1 4 4 15,-1 0 8-15,-4 0 0 0,-5 0 0 16,-4 0 4-16,-9 4 4 16,-9-5 0-16,-9 5-12 15,-13-4 4-15,-10 0-12 16,1 0 4-16,-5 0-4 15,0 0 4-15,1 4-52 32,-1-4 0-32,9 4-112 0,9 8 4 15,5-4 136-15,-32 3 0 16</inkml:trace>
  <inkml:trace contextRef="#ctx0" brushRef="#br0" timeOffset="34100.7187">18248 16600 104 0,'-18'4'60'0,"18"-16"-44"0,0 12 0 0,0-8-4 15,5 1 0-15,4-1 16 16,4 0 0-16,5 0-12 15,4 4 0-15,5 0-4 16,9 0 4 0,4 4-8-16,23 0 4 15,4 0 4-15,5-4 0 16,13-4-12-16,4 0 0 16,10-8 8-16,-1 4 0 15,1 0-68-15,-5 4 0 16,-14 12-92-16,-13 4 0 15</inkml:trace>
  <inkml:trace contextRef="#ctx0" brushRef="#br0" timeOffset="53469.4744">21332 15247 144 0,'18'-35'80'0,"0"-1"-68"0,-18 28 4 0,9-24-8 16,0 4 0-1,4-28-4-15,0 13 4 0,1-33 0 16,-5 8 0-16,-5-23 12 16,-4 15 0-16,-9-11 0 15,5 19 4-15,-10 12 0 16,1 8 4-16,-5 21-20 0,0 7 0 15,5 24 0-15,4 0 0 16,9 39-12-16,0-7 4 16,18 16 0-16,-5-8 4 15,18 11-12-15,-4-3 4 16,14-8-76-16,-10-8 4 16,18-12-44-1,-4-4 0-15,9-5 96 16,-10-3 0-16</inkml:trace>
  <inkml:trace contextRef="#ctx0" brushRef="#br0" timeOffset="53722.9731">21927 14670 144 0,'-31'-28'80'0,"22"24"-12"0,9 4 4 16,-18 4-40-16,5 0 0 0,-10 16-32 16,5-4 4-16,5 8-8 15,-1-4 0-15,10 4 4 16,-1-4 0-16,23-8 0 15,-4-4 4-15,13-8-12 16,-5 0 4-16,-4-4 8 16,0 0 0-16,-5 0-4 0,-4 0 4 15,-13-8-12-15,-1 4 4 16,-13 4-48-16,9 0 4 16,9 4-28-16,0 0 0 15,9-4-4-15,0 4 4 16</inkml:trace>
  <inkml:trace contextRef="#ctx0" brushRef="#br0" timeOffset="54085.6564">22196 14583 144 0,'13'-28'80'0,"-22"16"-16"0,9 12 0 0,-9-8-24 16,0 0 0-16,-9 0-20 16,5 0 4-16,-5 4-4 15,0 0 4-15,0 12-20 0,5 0 0 16,4 4 0-16,4 0 0 0,10 0-12 15,-1 0 4-15,19 0 4 16,-5-4 0-16,17 4 0 16,-8 0 0-16,14 11 0 15,-6-3 4-15,1 12 0 16,-9-8 0-16,-5 12 0 16,-4-4 4-1,-9 4-12-15,-4-5 4 16,-10-7 0-16,5 0 4 15,-9-24-8-15,0 0 4 16,0-28-4-16,0 8 4 16,5-31 0-16,-1 7 4 15,5-20-8-15,0 8 0 16,0 5-84-16,0 7 0 0,5 8-60 16,-1 4 4-16,5 4 112 15,-4 1 4-15</inkml:trace>
  <inkml:trace contextRef="#ctx0" brushRef="#br0" timeOffset="54586.547">22751 14416 132 0,'-23'4'76'0,"28"-4"-20"0,-5 0 0 16,4-8-24-16,-4 0 0 0,9-8 8 15,-4 4 4-15,8-8-24 16,-4 4 0-16,4 0-16 16,1 4 4-16,-1 8-8 15,1 0 4-15,-1 12-4 0,-4 0 0 16,0 20 0 0,0-4 4-1,0 12-4-15,0-5 4 0,-5 9-8 16,1-4 0-16,4 0 4 15,0-4 4-15,4-8 0 16,-4-5 4-16,14-15-8 16,-6 0 0-16,6-12-12 15,-5 1 4-15,4-9-64 16,-4 4 0-16,0-8-44 0,0 4 0 16,4-16 44-16,-4 8 4 15</inkml:trace>
  <inkml:trace contextRef="#ctx0" brushRef="#br0" timeOffset="55042.3527">23104 13297 204 0,'-31'-39'112'0,"13"27"-64"0,18 12 4 0,-4 4-20 15,-1 0 4-15,10 31 8 16,-1-7 4-16,9 40-24 31,1-12 4-31,8 39-28 0,-4-19 4 16,13 7-4-1,-4-11 4-15,23-8-60 0,-10-13 0 16,14-15-36-16,-10-8 0 16,1-16-24-16,-5 0 0 15,-4-24 64-15,-5 4 0 16</inkml:trace>
  <inkml:trace contextRef="#ctx0" brushRef="#br0" timeOffset="55876.9011">23843 12637 264 0,'-14'-12'148'0,"10"12"-112"16,4 0 4-16,9 4-16 15,0 0 0-15,22 12 0 16,-9-4 0-16,32 19-16 0,-5-7 4 15,23 32-4-15,-14-8 4 16,5 19-8-16,-9-11 0 0,-10 16 4 16,-3-9 0-16,-19 5-8 15,0-12 4-15,-17 3-4 16,-1-7 4-16,-13-12-60 16,5-8 4-16,-10-12-64 15,6 0 4-15,3-12-8 16,1 0 0-1,4-8 80-15,0 0 4 16</inkml:trace>
  <inkml:trace contextRef="#ctx0" brushRef="#br0" timeOffset="63641.494">23364 13166 160 0,'-14'4'92'0,"41"4"-68"0,-27-8 4 16,18 8-16-16,0 0 0 15,9 28 12-15,-5-8 0 16,14 31-8-16,-9-11 4 16,9 24-16-16,-9-17 4 0,4 9-4 15,0-16 4-15,-8-12-64 16,-5-9 4-16,-1-7-16 15,-3-4 4-15,-1-16-32 0,1 0 4 16</inkml:trace>
  <inkml:trace contextRef="#ctx0" brushRef="#br0" timeOffset="63873.3125">23740 13584 168 0,'-18'4'96'0,"13"-12"-64"16,5 8 0-16,0-16-16 16,0 4 0-16,5-16-8 0,-5 0 4 15,4-12-4-15,1 9 0 16,-1-5-8-16,1 4 4 16,-1 0-4-16,1 4 0 15,4-8-44-15,-5 9 4 16,5 3-28-16,-4 4 0 0,4 4-20 15,-5 4 0-15</inkml:trace>
  <inkml:trace contextRef="#ctx0" brushRef="#br0" timeOffset="64174.1546">23771 13560 164 0,'-4'12'92'0,"-5"-12"-56"16,9 0 0-16,0 0-16 16,0 0 0-16,0 0 4 15,0 0 4-15,0-4-8 16,0 0 4-16,4 4-4 16,1 0 0-16,8 4-16 0,-4-4 4 15,9 0-4-15,-5 0 4 16,10 4-4-16,-5 0 0 15,4 4 0-15,-4-4 0 16,4-4-4-16,-4 0 0 16,0 0-84-16,-4 0 0 0,3-4-52 31,-8 4 4-31,-4-12 80 16,-1 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11:28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3303 14443 84 0,'23'-63'48'0,"-5"47"-32"0,-14 8 0 0,1 0-4 16,-5 0 0-16,0 0-4 15,0 4 4-15,0 4 0 0,-9 0 4 16,-5 8-16-16,-8 12 0 16,-5 8 8-16,-9 4 0 15,-13 11 4-15,-5 1 4 16,-13 4-8-16,0 0 0 16,-5 3-8-1,-4 9 4-15,9-4-4 16,5-4 0-16,8-5-4 15,14-7 0-15,13-12-52 16,9-12 4-16,13-8-36 16,19-12 0-16</inkml:trace>
  <inkml:trace contextRef="#ctx0" brushRef="#br0" timeOffset="262.5778">3518 14388 104 0,'23'-20'56'0,"-10"24"-60"0,-13-4 4 0,9 0 0 16,-4 4 0-16,3 4 4 15,-8 8 4-15,-8 4 0 0,3-1 4 16,-8 9 4-16,-5 8 0 16,-5 4 0-16,-8 4 0 15,-5-1-8-15,-4 5 4 16,0-4-8-16,4 0 0 31,0 0-8-31,5-9 0 0,8-3-40 16,-4 0 4-16,18-12-52 15,14-16 4-15</inkml:trace>
  <inkml:trace contextRef="#ctx0" brushRef="#br0" timeOffset="499.9184">4163 14364 108 0,'13'-4'64'0,"-17"36"-64"0,-5-20 0 0,-5 8 0 15,-8 11 4-15,-5 1-8 16,-22 8 4-16,-5 4 16 31,-13 4 4-31,-5 3-16 16,10-3 4-16,4 0-4 15,4 0 0-15,18-9-56 0,0-7 4 16,18-4-12-16,9-12 0 16</inkml:trace>
  <inkml:trace contextRef="#ctx0" brushRef="#br0" timeOffset="700.2125">4449 14539 120 0,'32'-28'68'0,"3"20"-68"15,-35 8 0-15,-4 4 0 16,-5 8 0-16,-9 8 0 16,-13 12 4-16,-10 8 0 0,-8 3 0 15,-5 13 4-15,1 0 4 16,4-1-12-16,4-3 0 16,9-4-28-16,14-8 0 15,17-8-52-15,10-16 4 0</inkml:trace>
  <inkml:trace contextRef="#ctx0" brushRef="#br0" timeOffset="878.3456">4959 14607 124 0,'-40'-16'72'0,"9"44"-72"0,22-24 4 16,-9 11-12-16,-9 9 4 0,-13 4 8 15,-14 8 0-15,-17 12 0 16,-10 3 4-16,5 1-56 16,0 8 0-16,4 0-4 15,5-9 0-15</inkml:trace>
  <inkml:trace contextRef="#ctx0" brushRef="#br0" timeOffset="1647.9345">13262 14356 148 0,'-18'8'84'0,"32"-4"-88"15,-28 0 4-15,1 12-4 16,-14 8 4-16,-4 11 12 0,-10 1 4 16,-4 8 0-16,1 0 4 15,-6 0-12-15,-3 3 4 16,-1-7-12-16,5 0 4 15,4-4-8-15,5-4 4 0,4-1-40 16,9-3 4-16,5-4-4 31,4-8 0-31,4-8-36 16,14-8 4-16</inkml:trace>
  <inkml:trace contextRef="#ctx0" brushRef="#br0" timeOffset="1901.4017">13674 14352 132 0,'13'-4'72'0,"-13"16"-56"16,-9-8 0-16,-9 16-8 16,-4 8 4-16,-14 15-8 15,-13 1 4-15,-9 4 0 16,-18 4 4-16,0 3-8 0,0 5 4 15,-1-4-8-15,15-5 4 16,8-3-24-16,14-4 4 16,13-12-40-16,13-8 4 0,14-8-28 15,32-8 4-15</inkml:trace>
  <inkml:trace contextRef="#ctx0" brushRef="#br0" timeOffset="2165.0419">14045 14475 140 0,'45'-44'80'0,"4"17"-76"0,-49 23 4 15,0 4 0-15,-9 4 0 16,-13 8 4-16,-18 15 4 0,-14 5-4 16,-4 4 4-16,-14 8-8 15,1 4 4-15,-1-1-12 16,5 9 0-16,4-4-4 15,0-4 4-15,19-1-36 16,8-3 4-16,9-12 0 16,18-4 0-1,14-12-20-15,12-12 0 16,19-16 12-16,14-8 4 0</inkml:trace>
  <inkml:trace contextRef="#ctx0" brushRef="#br0" timeOffset="2365.1877">14345 14463 152 0,'31'-59'84'0,"-17"27"-68"0,-14 32 0 0,-5 0-16 0,-8 16 4 16,-9 8-4-16,-10 11 4 15,-12 1-8 1,-1 8 4-16,-18 0 0 0,0 0 4 16,5 3-12-16,9-7 4 15,4-4 4-15,9-4 4 16,19-8-48-16,12-4 0 0,23-13-28 15,18-3 0-15,13-8 56 16,9-3 4-16</inkml:trace>
  <inkml:trace contextRef="#ctx0" brushRef="#br0" timeOffset="2549.6774">14744 14439 152 0,'31'-35'84'0,"-36"39"-80"0,-4 4 4 16,-13 15 0-16,-14 5 4 15,-9 4-20-15,-17 12 0 16,-1 4 8-16,-4-1 0 0,0 5 4 16,4-8 4-16,10 0-40 15,12-8 0-15,14-5-68 16,23-11 4 0</inkml:trace>
  <inkml:trace contextRef="#ctx0" brushRef="#br0" timeOffset="2749.77">15200 14380 148 0,'-9'-24'84'0,"9"92"-88"0,-4-53 4 0,-5 5 0 16,-14 16 4-16,-13 8 16 15,-13 0 4-15,-22 7-8 16,-14 9 0-16,0 4-16 15,8-4 4-15,6-1-60 16,4 1 0-16,13 8-40 0,5-17 4 16</inkml:trace>
  <inkml:trace contextRef="#ctx0" brushRef="#br0" timeOffset="3371.0081">15970 14495 124 0,'4'-4'72'0,"10"0"-64"0,-14 4 4 16,-5 8-8-16,-8 4 4 16,-10 12 4-16,-8 12 0 15,-14 0 16-15,-17 7 0 31,-19 13-20-31,-8 4 4 0,4-1-20 16,0 1 4-16,13 20-148 16,9-13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12:22.9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7T20:12:42.475"/>
    </inkml:context>
  </inkml:definitions>
  <inkml:trace contextRef="#ctx0" brushRef="#br0">24089 2958 148 0,'0'-16'80'0,"9"12"-40"0,-9 4 4 16,0 4-32-16,0 0 4 16,0 8 0-16,0 0 0 15,0 20-8-15,0-4 4 0,0 16-16 16,0-5 4-1,0 5-20 1,0-8 0-16,0 4-48 16,0-8 0-16,0-1-32 15,0-3 0-15</inkml:trace>
  <inkml:trace contextRef="#ctx0" brushRef="#br0" timeOffset="200.5849">24196 3273 144 0,'0'-20'80'15,"9"-20"-24"-15,-9 32 0 0,18-20-36 16,-4 4 0-16,17-20-12 16,-4 5 0-16,22-9 12 15,-13 8 4-15,4-4-28 16,-4 8 4-16,-5 5-40 16,-4 3 0-1,-9 12-36-15,-5 4 4 16,-13 12-24-16,0 0 0 15</inkml:trace>
  <inkml:trace contextRef="#ctx0" brushRef="#br0" timeOffset="454.5576">24161 3149 152 0,'-27'-4'84'0,"27"-8"-44"0,0 12 4 15,4-4-20-15,-4 0 4 16,18 8 4-16,-5 0 4 16,14 12-8-1,-4-4 4-15,17 8-20 16,-9-4 0-16,19 8-12 16,-15-4 4-16,6-4-36 15,-6-4 4-15,1-4-100 16,-4 0 0-16,-1 0 24 15,-4-1 4-15</inkml:trace>
  <inkml:trace contextRef="#ctx0" brushRef="#br0" timeOffset="1260.8364">23919 3830 160 0,'0'-4'88'0,"18"0"-32"15,-18 4 0-15,13-4-16 16,1 0 4-16,35-4-16 16,-13 4 0-16,35 4-8 15,-13 0 4-15,27 0-4 0,-8 0 0 16,17 0-20-16,-18 0 4 0,31-4-12 15,-13 0 0-15,-4-4-80 16,-19 0 4-16,-8 0-64 16,-9 0 4-16,-14 16 92 15,-9 0 4-15</inkml:trace>
  <inkml:trace contextRef="#ctx0" brushRef="#br0" timeOffset="4347.7991">24357 4697 180 0,'0'0'100'0,"0"0"-68"0,0 0 0 16,0 0-12-16,0 0 4 15,0 8 8-15,0 4 0 16,0 8-20-16,0-4 4 0,0 12-8 31,0-4 4-31,-4 20 0 16,4-9 4-16,0 9-12 16,0-4 0-16,0 8-4 15,0-9 4-15,0-11-20 0,0-4 0 16,0-12-124-16,0 0 4 15,4-12 40-15,1 0 0 16,-1 0 80-16,1 0 0 0</inkml:trace>
  <inkml:trace contextRef="#ctx0" brushRef="#br0" timeOffset="7359.0276">24608 6413 172 0,'0'-12'96'16,"-4"-4"-60"-16,4 16 0 0,-9-8-24 15,4 4 4-15,-8-4 12 16,-1 0 0-16,-8 4-20 0,4 0 0 15,-9 4-4-15,5 0 4 0,-5 8 0 16,5 0 0-16,-5 4-8 16,4 0 0-16,1 4 4 15,4-4 4-15,5-1-8 16,4 1 0-16,9 0 4 16,0-4 0-16,9 0-4 15,4 0 0 1,9 8 0-16,-4-4 0 15,9 12 0-15,-4-4 4 16,8 4 0-16,-9-4 0 16,1 3-4-16,-1-3 0 15,-9 8 4-15,1-8 0 16,-14 12 0-16,0-8 4 16,-14 4-12-16,1 0 4 0,-14-9 0 15,5-3 4-15,-5-4-8 16,5-4 0-16,4-4 4 15,4-4 0-15,14-12 16 16,0 4 4-16,9-12 8 0,0 5 0 16,9-21-8-16,-4 12 4 15,8-20-20-15,-4 8 0 0,4-4-4 16,-4 5 0-16,0-5 0 16,-5 8 0-16,-4 4-88 15,0 4 0-15,-4 8-68 16,-1 0 4-16,-4 5 96 15,0 3 0-15,-9-4 28 32,5 0 4-32</inkml:trace>
  <inkml:trace contextRef="#ctx0" brushRef="#br0" timeOffset="10134.6692">24304 5370 204 0,'-9'-16'112'0,"0"20"-84"0,9-4 0 0,-5 4-20 15,1 0 4-15,-1 4 12 16,5 0 4-16,0 16-20 16,0-8 0-16,-4 11-12 15,-1-3 4-15,1 8 0 0,0-4 4 16,8-4 0-16,-4-4 0 16,9 4 0-16,0-4 0 0,4-12-4 15,1-4 0-15,13-4 0 16,-9 0 0-16,8-8-28 15,-3 4 0-15,-1-4-32 16,-4 0 0-16,0 0-16 16,0 0 0-16,9 0 4 0,-5 4 4 15</inkml:trace>
  <inkml:trace contextRef="#ctx0" brushRef="#br0" timeOffset="10388.3385">24689 5290 184 0,'-14'-24'100'0,"-8"28"-68"16,22-4 4-16,-9 8-16 15,0 0 4-15,4 4 16 16,1 0 0-16,-5 20-12 16,5-4 0-16,-5 28-24 15,0-13 4-15,4 9-8 0,1-8 0 16,4 4 4-16,0-5 0 15,4-7-40-15,-4-4 4 0,0-8-52 16,0-4 0-16,-4 8-32 16,-5-4 0-16,0-9 80 15,0-3 0-15</inkml:trace>
  <inkml:trace contextRef="#ctx0" brushRef="#br0" timeOffset="18171.1459">15102 8776 216 0,'26'-4'120'0,"19"-11"-104"0,-40 11 4 15,26-8-12-15,-4 4 4 16,31-4 12-16,-4 4 0 0,8 0-16 16,-12 4 0-16,-1 0-56 15,-9 0 0-15,0 0-48 16,-8 0 0-16,-5 4 16 16,-5 0 4-16</inkml:trace>
  <inkml:trace contextRef="#ctx0" brushRef="#br0" timeOffset="18387.4822">15254 9011 192 0,'-49'-4'108'16,"49"-12"-52"-16,0 16 4 0,4-4-16 15,0 4 4-15,28-4-8 0,-5 0 4 16,35-4-28-16,-17 4 0 15,18-7-60-15,-10 3 4 16,10-4-108-16,-14 4 0 16,23 0 40-16,-14 0 4 15,-35-20 88-15,-6 0 4 16</inkml:trace>
  <inkml:trace contextRef="#ctx1" brushRef="#br0">22070 16151 0,'0'0'0</inkml:trace>
  <inkml:trace contextRef="#ctx0" brushRef="#br0" timeOffset="20317.2445">16923 8589 132 0,'23'-16'72'0,"-1"-7"-16"16,-22 19 4-16,13-8-28 0,1 4 0 15,-5-8 4-15,0 4 4 16,-9 0-20-16,0 4 0 16,-5-8-8-16,1 4 0 15,-14 0-8 1,0 4 0-16,-18 4 8 15,9 0 4-15,-17 12-4 16,8 0 0-16,-5 8-4 16,6-4 4-16,-6 8-12 15,10-4 4-15,4 4-4 16,5-4 0-16,13 8 0 16,0-5 4-16,22 9-4 0,1-8 0 15,22 12 0-15,-10-8 4 16,19 4-4-16,-9-8 4 0,0 19-4 15,-5-7 4-15,-13 8-8 16,-5-4 0-16,-13 4 4 16,0-8 4-16,-17 3-20 15,-1-7 4-15,-18 0 8 0,5-4 4 16,-10-4 0-16,5-4 0 16,5-4 0-16,4-4 0 15,9-12 0-15,5 0 0 16,13-24 0-16,0 8 0 15,18-24 12-15,-5 8 4 32,19-15-4-32,-10 7 4 0,14-16-12 15,-9 16 4-15,-5 1-8 16,-4 7 0-16,-9 0-80 16,0 8 4-16,-5 0-84 15,1 8 4-15,13 12 100 16,-5 4 4-16</inkml:trace>
  <inkml:trace contextRef="#ctx0" brushRef="#br0" timeOffset="34675.1149">1097 16409 116 0,'-9'-4'64'0,"-4"4"-20"0,13 0 0 0,-5-4-28 16,5-4 0-16,0 4-8 0,9-3 0 15,4 3 8-15,10-4 4 16,22 0-12-16,-5 0 0 15,5 4 0-15,4 0 0 16,0 0-4-16,5 0 4 16,-14 0-12-16,9 0 4 31,-13 4 12-31,-5 0 0 0,-8 0-12 16,-19 0 4-16,-4 0-4 15,0 4 0-15,-13 0-4 16,-5 4 4-16,-9 0 0 15,-9 4 4-15,-17 0-4 16,-6-1 0-16,1 1 4 16,0 0 4-16,9 0 0 0,4-4 0 15,5 0 0-15,8-4 4 0,10 0-12 16,13-4 4-16,9 0 4 16,9-4 0-16,18 0-4 15,22 0 4-15,0-4-4 16,-4 4 0-16,4 0 0 31,1 0 4-31,-10 0 0 0,-4 0 0 16,-5 0-8-16,-18 0 4 15,-4 0 0-15,-27 0 4 16,-13 4 8-16,-14 0 0 16,-17 4-16-16,-5 0 4 15,4 4-112-15,-9 4 4 16,23 8-44-16,4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14:09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20620 8761 184 0,'0'3'104'0,"0"21"-68"15,0-24 4-15,0 16-16 16,0 0 4-16,0 28-20 0,0-4 4 16,-4 23-12-16,-1-11 4 15,5 12-4-15,0-8 0 16,5-1-60-16,-5-11 0 0,0-4-24 16,0-4 4-16,0-16 4 15,0 3 4-15</inkml:trace>
  <inkml:trace contextRef="#ctx0" brushRef="#br0" timeOffset="184.4506">20575 9357 196 0,'14'-11'108'0,"8"-21"-40"0,-22 28 0 15,18-16-44-15,0 4 4 16,18-20-24-16,-9 8 0 31,13-12-4-31,-4 5 0 0,0-9-28 16,-5 12 0-16,-9 16-48 15,-4 0 0-15,-13 16-20 16,-1 0 0-16,-8 20 48 16,-1-4 4-16</inkml:trace>
  <inkml:trace contextRef="#ctx0" brushRef="#br0" timeOffset="416.0675">20678 9326 196 0,'0'-16'108'0,"23"-12"-68"0,-23 24 4 0,13-16-20 16,-4 4 4-16,9-4-4 31,0 4 4-31,0 4-12 0,0 4 0 16,-5 16-12-16,1-4 0 16,-5 16 0-16,0-4 0 15,-1 12-12-15,-3-4 0 16,4 8-72-16,4 0 0 15,1-9-28-15,-1-3 0 16,14-8 40-16,-5-4 0 0</inkml:trace>
  <inkml:trace contextRef="#ctx0" brushRef="#br0" timeOffset="1216.9227">21117 9298 188 0,'-4'12'104'0,"8"4"-76"0,-4-16 4 0,4 4-24 15,-4 0 0-15,5 8-4 16,-1-5 4 0,1 1-4-16,-1 0 4 0,1-8-12 15,-1 0 4-15,5-8 0 0,0 0 4 16,0-11 12-1,0 7 4-15,5-8-12 0,-5 4 0 16,13-8 0-16,-4 4 4 16,0 8 0-16,-5 0 0 15,1 16-4-15,-5-4 0 16,-5 12-4-16,0-4 0 0,1 8-4 16,-1-4 0-16,1 4 0 15,-1 0 0-15,5-4 4 16,-4-4 0-16,4-8-4 15,-5 0 0-15,5-4 0 16,0 0 4-16,9-8-8 16,0 0 0-1,0-8 4-15,0 4 0 16,0 0 0-16,-5 4 4 0,0 8-4 16,1 0 0-16,-5 12 4 15,-5 0 0-15,1 8-4 16,-1 0 4-16,1 0-88 15,-1 0 0-15,14-4 0 16,0 0 4-16,4-4 4 0,-4-4 0 16,5-4 56-16,-1 0 0 15,5-8 232 1,80 0-212 0,-187-12 52-16,102-4 4 15,-13 0-24-15,-4 4 0 16,-10 8-16-1,1 4 4-15,-10 12-16 16,5 0 0-16,0 8-4 16,0-4 4-16,5 4-4 15,-1 0 4-15,10 0 0 16,-1-4 4-16,5-4-12 16,0 0 4-16,9-4 0 15,-4 0 4-15,8-8-4 0,-4 0 0 0,4-4 4 16,-4 0 0-16,0 8-4 15,0 0 0-15,-9 8 0 16,-5 0 4-16,1 8-80 16,-1 0 4-16,10 0-12 15,-1 0 4-15,10-4 4 16,-1-4 4-16</inkml:trace>
  <inkml:trace contextRef="#ctx0" brushRef="#br0" timeOffset="1582.4631">22276 9127 200 0,'23'-28'108'0,"-14"8"-68"0,-9 20 0 16,0 0-12-16,0 0 4 31,-9 8-24-31,0 0 0 0,-14 20-8 16,1-8 0-16,0 15-4 16,4-7 0-16,-5 8-56 15,5-8 0-15,5 0-8 16,-1-4 4-16,6-12 4 15,-1 4 0-15,0-16 20 16,0 0 0-16,-5-16 264 16,126 8-224-16,-237-20 56 15,111 0 4-15,5 4-8 16,5 4 4-16,8 12-20 16,-4 0 0-16,9 12 0 15,0-4 4-15,9 8-36 31,0 0 4-31,13 4-80 0,-8 0 4 16,13 0-56-16,-5-4 0 16,14 0 32-16,-9 0 0 15,17 4 76-15,-8-4 0 16</inkml:trace>
  <inkml:trace contextRef="#ctx0" brushRef="#br0" timeOffset="1733.2934">22697 9123 236 0,'18'-4'128'16,"36"-16"-76"-16,-50 16 0 0,18 4-48 16,-4 0 4-16,14-4-40 15,-5 0 0-15,4 4-72 16,-4 0 0-16,4 0 4 0,-9 0 0 0</inkml:trace>
  <inkml:trace contextRef="#ctx0" brushRef="#br0" timeOffset="1887.0314">22786 9270 260 0,'18'4'140'0,"23"-12"-116"0,-37 4 0 16,19 0-24-16,-6 0 4 16,15-12-88-16,-1 4 4 15,14 0-52-15,-5 0 0 16,27 0 124-16,-13 4 0 15</inkml:trace>
  <inkml:trace contextRef="#ctx0" brushRef="#br0" timeOffset="2349.7057">24053 8824 248 0,'-4'-28'136'0,"4"-11"-72"15,0 31 4-15,-9-8-52 16,0 4 0-1,-14-4-20-15,5 4 0 0,-17 8 8 16,8 0 0-16,-9 8-8 16,9 0 4-16,-4 8 4 15,8 0 0-15,1 4-4 16,4-4 0-16,5 7-4 16,4 1 4-16,13 8 0 15,-4-4 4-15,18 4-4 0,-4 0 0 16,17 0 0-16,-4-4 0 15,0 3 0-15,-5-7 0 16,-18 16 4-16,1-8 0 16,-23 4 0-16,5 0 4 15,-19-8-8-15,5-5 4 16,-4-3-4-16,4-4 0 0,0-8-4 16,5 0 4-16,4-12-8 15,5 4 4-15,13-12 36 16,0 4 4-16,22-11-8 15,-4 3 4-15,18-20-20 16,-9 8 0-16,17-8-8 31,-8 8 0-31,4-3-12 0,-8 3 4 0,-5-4-120 16,-5 8 0-16,-9 4-40 16,-4 4 0-16</inkml:trace>
  <inkml:trace contextRef="#ctx0" brushRef="#br0" timeOffset="5637.6322">1254 16393 132 0,'-54'8'76'0,"22"8"-32"0,24-16 0 0,8 0-28 15,0 0 4-15,0 0-4 16,8-4 0-16,19 0 12 15,0 0 4-15,9 0-16 16,9 0 4-16,4-4-12 0,14 1 4 16,8-1-8-16,1 0 0 0,4 0-4 15,9 0 4-15,-13 4-8 16,4 0 0-16,-9 0 4 16,-18 4 4-16,-4 0-4 15,-9 0 4-15,-1 0-4 16,-21 4 0-16,-1 0 4 0,-13 0 0 15,-9 0-4-15,-17 0 0 16,-10 4 0-16,-14 0 0 16,-8 0 4-16,-4 3 4 15,-23-3 4-15,8 0 0 16,-8 0-4-16,5 0 4 31,4-4 4-31,4 4 0 0,14-4-8 16,13 0 4-16,14 0-4 15,13 0 4-15,14 0-12 16,17 0 0-16,9 0 4 16,19 0 0-16,12-4-4 15,14-4 4-15,23 0 4 16,-5-4 0-16,13 0-4 0,-4 4 0 0,-4-4-4 16,-18 4 0-16,-10 0-100 15,-12 0 4-15,-19 4-60 16,-13 4 0-16,-9 8 112 15,-9 0 0-15</inkml:trace>
  <inkml:trace contextRef="#ctx0" brushRef="#br0" timeOffset="8941.3646">694 17380 108 0,'0'24'64'0,"0"20"-32"0,0-40 0 0,0 24 0 15,0-4 0-15,5 24 0 0,3-9 0 16,1 13-28-16,5-4 4 15,-1-4-8-15,-4-9 0 32,5 1-92-32,-1-4 0 0,-8-8 0 15,4-4 0-15</inkml:trace>
  <inkml:trace contextRef="#ctx0" brushRef="#br0" timeOffset="9226.5921">533 17289 152 0,'-5'-36'84'0,"19"28"-68"0,-5 4 0 15,-5 0 12-15,10 0 0 16,4 8-16-16,8 4 4 16,6 4-4-16,-5-4 4 15,8 12 4 1,-8-4 4-16,5 8-24 15,3-4 0-15,-17 3 4 16,0-3 4-16,-4 16-8 0,-14 0 4 16,-14 0-8-16,-4-8 4 15,-22 0-40-15,9-9 4 16,-5-3-24-16,5-4 4 16,8-8-64-16,1 0 4 0</inkml:trace>
  <inkml:trace contextRef="#ctx0" brushRef="#br0" timeOffset="10499.0282">1741 17237 56 0,'-9'-8'36'0,"-17"-8"4"0,17 12 0 15,-5-8-28 1,1 8 0-16,-5 0 0 16,0 4 0-16,-4 0 0 15,-1 4 0-15,-4 12 4 16,5 0 4-16,-9 8-8 15,8-4 0-15,5 4-8 16,0-4 0-16,18 4 0 16,0-4 0-16,18-9-4 0,-4 1 0 0,8-12 0 15,-4 0 0-15,9-8 0 16,0 0 4-16,-9-3-12 16,0-1 0-16,-9 4 8 15,-5 0 0-15,-4 8-4 16,0 0 0-16,-4 8 12 15,4-4 4-15,0 12-4 0,0-5 4 16,8 5 4-16,-3 0 0 16,13-4-16-16,0 0 4 15,13-8-4-15,-4-4 4 16,13-12-4-16,-4 0 4 16,22-16-4-16,-9-7 0 31,1-1 0-31,-6 4 0 0,-8-20 4 15,-13 4 0-15,-10-19-8 16,-4 11 4-16,-18 0-4 16,-4 5 0-16,-10 27 0 15,1 4 4-15,-5 36 16 16,5-4 4-16,-10 32-12 16,14 11 4-16,9 1-12 0,1-8 4 0,25 7 0 15,1-3 0-15,27-8-4 16,-9-8 4-16,13-8-8 15,-4-5 4-15,0-15-28 16,4 0 0-16,-13-20 8 16,-1-7 4-16,-17-5 16 31,5 4 0-31,-10-4-8 0,5 4 4 16,-18 4 4-16,5 4 0 15,-5 8 20-15,4 4 0 16,-4 8-4-16,0 4 4 15,5 4-12-15,-1-4 4 16,5 4-12-16,0 0 4 16,4-4-4-16,1 0 0 0,4-12-8 15,-5 0 4-15,1-8-52 16,-6 0 0-16,1-8-8 16,-4 4 0-16,-1 0-28 15,5 4 0-15</inkml:trace>
  <inkml:trace contextRef="#ctx0" brushRef="#br0" timeOffset="11500.5872">2731 17229 128 0,'8'-20'72'0,"-3"0"-12"0,-5 20 0 0,-5-8-36 15,1 0 4-15,0 4-24 16,-14 4 0-16,0 4-4 16,0 4 0-16,4 4 4 31,10 8 0-31,-5 0-4 0,9 0 0 15,13 8 16-15,1-4 0 16,26 8-12-16,-9-5 0 16,10 9 8-16,-10-8 4 15,-4 20 4-15,0-12 4 16,-23 0-16-16,1-5 0 16,-28-7-8-16,5-4 0 0,-8-16-40 15,3 0 0-15,-4-24 4 16,5 4 0-16,9-20 16 15,13-7 0-15,0-5 20 16,0-8 4-16,22 8-4 16,0-3 0-16,5 3 24 15,-4 8 0 1,3 4-4-16,6 12 0 0,-5 9-8 16,-1 11 0-16,-3 8-16 15,-1 4 4-15,-4 7 0 16,0 5 0-16,-5 4 0 15,1-8 4-15,-1 0-4 16,-4-4 4-16,5-4-16 16,-5-8 0-16,0-4-12 0,0-4 4 15,-1-4 16-15,1-4 4 32,5-4 0-32,-5-4 0 15,0 4 28-15,4 9 4 16,-4 3-28-16,0 4 0 15,4 4-4 1,5 4 4-16,0 0-4 16,0 0 4-16,0 0-4 15,0-4 0-15,0 0 4 16,0-4 0-16,0 0-4 16,0-4 0-16,-14-4 0 15,1-4 4-15,-5 0-8 16,-5 0 4-16,1 4 0 0,-10 8 0 0,1 8 4 15,4 4 4-15,-5 4-8 16,5 4 0-16,9 0-44 16,5 0 0-16,13 0-4 15,-5-8 4-15,14-5-4 16,4-3 4-16,5-3 32 16,5-5 0-16,-6 0 16 0,-3 0 4 15,3-4 36-15,-17-4 4 16,0-4-28-16,-13 4 0 15,-5 8-12-15,-14 0 0 16,1 8 4-16,-9 8 0 16,-5 0-4-16,9 4 4 15,0 4-4 1,4 0 0-16,10 0 12 16,4 0 4-16,9-4-24 15,9-5 4-15,9-7 0 16,8-4 4-16,-8-3 0 15,0-5 0-15,-9-8 12 16,-9 0 0-16,-9-12-16 16,-9-4 4-16,-18-12-8 0,-4-3 0 0,-5 11-44 15,0 4 0-15,5 8-60 16,13 8 4-16,5 0 8 16,17 4 0-16,5 1 76 15,31-1 0-15</inkml:trace>
  <inkml:trace contextRef="#ctx0" brushRef="#br0" timeOffset="11678.8264">4194 16497 160 0,'0'-4'88'0,"-13"36"-40"0,8-24 0 16,1 8-36-16,4 8 4 15,0 15-16-15,9 5 4 16,4 8 0-16,5 4 0 0,4-1-8 15,10-7 0-15,-5 0-72 16,-1-8 0-16,-3 3-32 16,-14-7 4-16</inkml:trace>
  <inkml:trace contextRef="#ctx0" brushRef="#br0" timeOffset="12079.9258">3984 17118 220 0,'0'-16'120'0,"62"-24"-60"0,-44 28 0 0,-4 0-40 15,17-8 0-15,5 0-8 16,13-8 4-16,14 1 12 16,-5-1 0-16,0 4-16 31,0 4 4-31,-4-4-4 0,-5 4 0 16,-8 4-8-16,-6 4 4 15,-17 0-12-15,-13 12 0 16,-14 8 0-16,-9 8 4 15,-18 8-8-15,0 4 4 16,0 0 0-16,1 4 4 16,8 0 0-16,4-1 0 0,10-7-4 15,17-4 4-15,14-8 4 16,5-4 0-16,4-4-4 16,4-4 4-16,-4-4-4 15,-5-8 0-15,-4 0 4 16,-9-4 0-16,-9 0-12 0,-9 0 4 31,-4 1-84-31,-10 7 4 0,1 4-44 16,4 4 4-16,14 8 60 15,4 0 0-15,4-5 32 16,14-3 4-16</inkml:trace>
  <inkml:trace contextRef="#ctx0" brushRef="#br0" timeOffset="12581.0269">5125 16688 192 0,'-4'-32'104'0,"-10"-4"-76"0,10 24 0 15,-1-4 4-15,-4 1 0 16,5-5-16-16,-5 0 4 16,0 0-4-16,-5 0 0 0,-3 8-16 15,-1 0 4-15,0 8-8 16,4 0 4-16,-4 8 4 15,5 4 4-15,4 0 4 16,0 4 0-16,18 8-8 16,4-4 4-16,10 0-8 0,13 4 0 31,13 3 0-31,9 1 4 0,0 8-4 16,0 0 0-16,1 8 4 15,-15 4 0-15,-12-5-4 16,-14 1 0-16,-18 0 4 15,-9-8 4-15,-9-4-12 16,-9-4 0-16,-9-1 4 16,-4-7 0-16,8-8-4 0,1-8 4 15,9 0 0-15,4-8 0 16,4-4 24-16,6-4 0 16,8-7-12-16,4-9 4 15,9 0-8-15,5 0 0 16,0-8 4-16,0 0 0 15,4-7-12 1,1 3 0-16,-5 4-36 16,-9 4 0-16,-9 4-140 15,-5 9 0-15,-8 15 104 16,-5 4 4-16</inkml:trace>
  <inkml:trace contextRef="#ctx0" brushRef="#br0" timeOffset="13338.8094">5326 16628 108 0,'-4'-8'64'0,"-5"0"-56"0,9 8 0 16,-4-4 8-16,-1-4 0 15,1 0 8-15,4 0 0 16,0 1 8-16,0-5 0 16,0 0-4-1,0 0 0-15,0 0 0 16,0-4 4-16,-5-4-24 15,-13 8 4-15,-4 0 4 16,-1 0 0-16,-3 0-8 16,-6 4 0-16,-3 4-12 0,-6 4 4 15,-4 4-96-15,1 8 0 16,8 4-32-16,-4 0 4 0,4 0 92 16,9 0 4-16</inkml:trace>
  <inkml:trace contextRef="#ctx0" brushRef="#br0" timeOffset="68652.2259">17706 14527 104 0,'0'-12'56'16,"0"12"-36"-16,0 0 0 0,0 0-4 16,0 0 4-16,5 4 0 31,-5 0 0-31,0 4-8 15,0 4 0-15,-9 8-4 0,-4 8 4 16,-14 4-16-16,-9 7 4 16,-13 1 8-16,-5 8 4 15,-9 0-8-15,-17-1 4 16,8 5-8-16,5-8 4 16,4-8-4-16,10 0 4 0,8-13-40 15,14-3 4-15,17-8-36 16,14-4 0-16,27-4-4 15,4-8 4-15</inkml:trace>
  <inkml:trace contextRef="#ctx0" brushRef="#br0" timeOffset="68952.3377">18217 14654 116 0,'49'-39'68'0,"-4"19"-60"0,-41 12 4 0,1 0 4 15,-1 0 4-15,1 0 4 16,-1 4 0-16,1 8-8 16,-5-4 4-16,-5 12-16 0,-4 4 4 15,-13 8-4-15,-10-1 0 16,-8 13 4-16,-5-4 0 16,-17 8 0-16,-10 4 0 15,5 3-4-15,4-3 0 16,5 4-4-16,9-12 0 15,9-4-16-15,4-9 4 0,13-7-56 16,14-8 0-16,9-4-12 16,14-8 0-16,26-8 52 15,5-4 4-15</inkml:trace>
  <inkml:trace contextRef="#ctx0" brushRef="#br0" timeOffset="69205.9982">18834 14591 124 0,'72'-40'72'0,"4"4"-60"0,-67 24 0 0,4 8 16 16,-4 0 4-16,-4 8-20 15,-10 4 4-15,-8 8-4 16,-5 8 4-16,-13 4-12 16,-5 4 0-16,-22-1 4 15,-5 13 4-15,-9 0-4 0,1 4 0 16,-1 3-8-16,5 1 4 15,4-4 0-15,5-8 0 16,14-4-36-16,8 3 0 16,9-7-56-16,4-16 4 15,15-4 8 1,-1-16 4-16</inkml:trace>
  <inkml:trace contextRef="#ctx0" brushRef="#br0" timeOffset="69777.4324">21439 14491 172 0,'32'0'96'0,"-23"4"-84"0,-14 4 4 0,-4 4-12 16,-4 8 0-16,-14 4-4 31,-9 8 4-31,-13 0 0 0,-14 11 0 16,-8-3 0-16,8 4 4 15,0 0-20-15,5-5 0 16,13-3-56-16,5 0 4 15,13-12-20-15,9-8 4 16</inkml:trace>
  <inkml:trace contextRef="#ctx0" brushRef="#br0" timeOffset="70040.1178">21900 14467 176 0,'32'-51'96'0,"-10"27"-72"0,-22 20 0 31,0 4-20-31,-9 4 0 0,-9 16-8 16,-18 11 4-16,1 5-4 15,-10 8 4-15,-9 8-4 16,-9 7 4-16,-4 13 0 16,0-4 0-16,-5-5-8 15,14-3 4-15,9-8-36 16,13-8 0-16,9-13-20 0,14-11 0 15,17-12 12-15,5-8 0 16</inkml:trace>
  <inkml:trace contextRef="#ctx0" brushRef="#br0" timeOffset="70325.0989">22191 14547 160 0,'49'-48'88'0,"5"-8"-40"15,-45 44 0-15,0 1-28 16,4 3 4-16,1 8-20 15,-1 8 0-15,1 11 16 0,4 1 0 16,-5 8-12-16,1 4 4 16,-6 4 0-16,-8 0 0 31,-4 3-8-31,-9 5 0 0,-10-4-4 16,-4 4 4-16,-4-4 0 15,0 3 0-15,-1-3 0 16,-3 0 4-16,8-8-44 15,0-4 4-15,4 0-24 16,6-5 4-16,3-3-36 16,5-8 0-16,5-4 12 0,8-8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15:46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19891 7782 144 0,'-45'4'80'0,"9"3"-40"15,27-7 0-15,0 0-24 0,5 0 0 16,-1 0-8-16,1 0 4 15,4 0-4-15,0 0 4 16,4 0-8 0,1 0 4-16,8 0 4 15,-4 0 4-15,13 0-8 16,-4 0 0-16,9 0-4 16,-4 0 4-16,17 4-8 15,-4 0 0-15,26 0 0 16,-8 0 0-16,31 4 0 15,-18-4 0-15,32 0-4 0,-19 0 4 16,41 0 0-16,-27 0 4 16,27 4 0-16,-23-4 0 15,23 0-4-15,-27-4 0 0,18 0 0 16,-18 0 0-16,14 4 0 16,-23 0 0-16,9 4 0 15,-23 0 4-15,1 0-8 16,-14-4 4-16,0 4 0 0,-9-4 4 15,1 4 4-15,-10-4 4 16,-9 0-8-16,-4 0 0 16,-9 0 0-16,0-4 4 15,-14 0-12-15,1 0 4 32,-19 0 0-32,1 0 4 0,-27 0-4 15,4 0 4-15,-36-4-4 16,19 4 0-16,-37 0-4 15,18 0 4-15,-53-4-4 16,0 0 4-16,-5 4 4 16,23 0 0-16,-32 4-4 15,27-4 0-15,-31 4-4 0,31-4 4 16,0 4-4-16,18 4 0 16,18-4 0-16,22 0 4 0,14 0 0 15,9 4 4-15,31-8-4 16,0 0 4-16,26 0-4 15,15-8 0-15,3 0-4 32,15 0 4-32,8-4-32 0,-5 4 4 15,32 0-44-15,-17 0 4 16,21 12-40-16,-17 0 4 16</inkml:trace>
  <inkml:trace contextRef="#ctx0" brushRef="#br0" timeOffset="5368.0134">3451 11423 156 0,'-18'-12'88'0,"18"4"-40"0,0 8 0 0,9-8-8 15,0 0 0-15,27 0-20 16,-9 0 4-16,40-4-4 16,-13 4 0-16,35-16-12 15,-17 4 4-15,40 1-4 16,-23 3 0-16,32 4 8 16,-27 4 4-16,18 0-12 0,-27 0 0 15,-4 4-4-15,-14 4 0 16,-5 0 8-16,-12 0 0 15,-15 4 0-15,-3-4 0 16,-14 0-12-16,-5 0 0 0,-22-4 0 16,0 0 0-16,-36-4 0 31,5 4 4-31,-49-4-4 16,17 0 4-16,-31 0 0 15,18 0 0-15,-22 0-8 0,26 4 4 16,-4-4 4-16,18 0 0 15,9 0-8-15,8 0 0 16,24 4 0-16,3 0 4 16,23 0-24-16,0 4 4 0,27 0-128 15,-5 0 0-15,41 8 32 16,-14-4 4-16</inkml:trace>
  <inkml:trace contextRef="#ctx0" brushRef="#br0" timeOffset="8018.757">1410 12175 176 0,'-13'-36'96'0,"-23"-8"-76"0,23 36 4 0,-10 5-20 16,5-1 4-16,-13 15 0 0,9 1 0 16,-23 24 0-16,18-12 4 15,-9 16-12-15,5-4 4 16,13 0 0-16,9-9 4 15,9-3-12-15,0 0 0 16,9-16 4-16,4 0 4 0,10-12-4 16,4 0 0-16,-5-12 4 15,-9 4 0-15,-8 4-4 16,-1 0 4-16,1 8 0 16,-5 0 4-16,0 8 0 15,0 0 0-15,9 4 4 16,-9 4 0-1,18-4-12-15,0-4 4 16,8-4 0-16,-3 0 4 16,13-8-8-16,-14 0 4 0,0-12 0 15,5-4 0-15,-4-24-4 16,-10 9 0-16,0-17 0 16,-4 8 4-16,-9-32-8 15,0 21 4-15,0-5-8 0,0 8 4 16,-9 20 8-16,5 1 0 15,4 35 0-15,0 0 0 16,4 27 0-16,5-7 4 16,9 24-8-16,0-8 4 15,0 8-4-15,0-9 0 16,9 1 8 0,-5-12 0-16,1-12-8 15,-6-4 4-15,1-8-4 16,-4 0 4-16,-5-16-12 15,4 0 0-15,-8-20 0 16,4 8 4-16,4-8 0 16,-4 9 4-16,0 7-4 15,0 4 4-15,-5 24 16 0,1-4 4 16,4 16-20-16,-9-5 4 0,4 13-4 16,1-8 4-16,4-8-48 15,-5 0 4-15,10-16-36 16,-5 0 0-16,8 0 28 15,1 0 0-15,9-8 44 16,-4 4 0-16,12-4 12 16,-17 0 0-16,14-12 36 0,-10 4 0 15,0-12-4-15,5 9 0 16,-22-1-4-16,4 4 4 16,-23 4-16-16,1 4 4 15,-10 12-16-15,10 0 0 31,-9 16-8-31,8-4 0 0,14 7-8 16,0-3 0-16,23 4 8 16,-5-4 0-16,13 4 0 15,-4-4 0-15,0 12 0 16,-5-8 0-16,-9 7 4 16,5-3 4-16,-18 8-4 15,0-12 0-15,-22-4-8 0,8-4 4 16,-8-12-48-16,9 0 4 15,-1-24 24-15,5 0 0 0,14-20 12 16,-1 8 0-16,10-15 0 16,-14 7 0-16,13 0 0 15,-13 8 4-15,9 4 0 32,4 0 0-32,-8 5-8 0,4 3 0 15,13 4-24-15,-13 0 0 16,9 0 24-16,0 4 0 15,-5 0 4-15,1 0 4 16,-5 4 4-16,0 0 0 16,-9 4 16-16,0 0 4 15,4 4 4-15,1 0 4 0,4 0-16 16,-9 0 4-16,4 4-16 16,1 0 0-16,4 4-4 15,-5 0 4-15,1 8-4 16,3-4 0-16,-8 12 0 15,5-4 0-15,-1-8 0 16,-4 0 0-16,5-8 4 0,-1 0 0 16,5-12-8-16,0 0 4 15,0-8 0-15,0 4 4 0,0-4-8 16,0 4 4-16,-4 0-4 16,-1 4 0-16,5 4 4 15,0 0 0-15,4 4-4 31,-4 0 0-31,14 0 4 16,-14 0 4-16,9 0-4 0,-1 0 4 16,1-4-4-16,0 4 4 15,9-12 0-15,-13 4 0 16,-1-12-4-16,0 4 0 16,-4-3-4-16,0-1 4 15,-4 4-4-15,-5 4 4 0,0 12-4 16,0 0 4-16,-5 12-4 15,5 0 4-15,0 12-28 16,0-9 0-16,14-3-24 16,-10 0 0-16,23-8 24 15,0 0 0-15,9-12 24 16,-9 0 4 15,-1-20 24-31,-3 5 0 16,-10-1-8-16,5 4 0 0,-18 12-4 15,0 0 4-15,-13 12 4 16,4 0 0-16,0 16-12 16,4-4 0-16,14 4-4 15,0-1 0-15,18-7 8 0,0 0 4 16,-5-8-4-16,5 0 0 16,-4-12 4-16,-6 0 4 15,-8-11 8-15,0-5 0 16,-9-8-24-16,0 4 4 15,-22-16-8-15,9 8 4 16,-23-27-40-16,4 7 4 0,10-8-60 16,4 13 4-16,18 15-28 15,0 4 4-15,36 12 60 16,0 4 4-16,9 24 36 16,-10 0 4-16</inkml:trace>
  <inkml:trace contextRef="#ctx0" brushRef="#br0" timeOffset="8219.3585">3447 11475 176 0,'27'-12'96'0,"-14"24"-44"0,-13-12 0 16,4 20-12-16,1-5 0 0,4 17-32 16,-9-4 4-16,9 20-8 15,0-4 4-15,13 7-64 0,1-7 4 16,-6 0-24-16,-3-4 0 15,-1 8-16-15,-8-13 0 16,-10 1 76-16,-8-8 0 16</inkml:trace>
  <inkml:trace contextRef="#ctx0" brushRef="#br0" timeOffset="8382.6693">3397 11952 112 0,'-17'-32'64'0,"21"4"-4"15,-4 25 0-15,4-13-28 16,5 8 4-16,0-4 8 15,0 0 0-15,14-4-24 16,-5 4 0-16,17-8-16 16,-3 4 4-16,-1 0-96 15,0 0 4-15,-4 4-52 0,-9 4 0 0,0 16 112 16,0 0 0-16</inkml:trace>
  <inkml:trace contextRef="#ctx0" brushRef="#br0" timeOffset="8683.158">3881 11785 204 0,'-9'-16'112'0,"-5"-4"-56"0,14 20 4 16,-4-8-40-16,-1 0 4 16,-3 8-16-16,-1 0 0 15,-5 12-4-15,1-4 0 16,-1 16-4-16,5-4 4 15,9 8-8-15,0-4 4 0,14 0 0 16,-5-1 0-16,13-11 8 16,-4-4 4-16,0-8-16 15,0 0 4-15,-9-8 0 16,0 0 4-16,-14-15-4 16,1 7 4-16,-10-8-44 0,5 4 0 15,0 0-80-15,0 4 4 0,14 4 32 16,-1 4 0-16,10 8 68 15,-1 0 4-15</inkml:trace>
  <inkml:trace contextRef="#ctx0" brushRef="#br0" timeOffset="9168.395">4387 11566 252 0,'67'-48'136'0,"-67"9"-84"0,0 31 0 15,-9-8-36-15,0 4 0 16,-9-4 0-16,0 0 0 16,-13 12-4-16,4 0 4 15,-5 8-16-15,6-4 4 0,-1 16 0 16,0-4 4-16,9 12-8 16,0-4 4-16,14 0-4 15,4-1 4-15,18 1-4 16,-1-4 0-16,37-4 4 15,-14 0 0-15,14 4-4 16,-9-4 0 0,4 8 4-16,-9-4 0 0,-8 16-4 15,-5-9 4-15,-18 9-4 16,-5-4 0-16,-17 4 4 16,-1-4 4-16,-22-4-8 15,5-4 0-15,-5-12 0 16,9 0 0-16,5-12 0 15,4 0 0-15,9-20 0 0,5 4 4 16,17-12 8-16,1 4 0 16,8-8-8-16,-4 4 0 15,4-7-8-15,-4 3 4 16,-4 0-92-16,-1 8 0 16,-4-4-56-16,0 8 4 15,9 5 84-15,-5 3 4 0,-8 8 20 16,-1 0 0-16</inkml:trace>
  <inkml:trace contextRef="#ctx0" brushRef="#br0" timeOffset="21499.9811">8374 9342 112 0,'0'-12'64'0,"-22"8"-40"0,18 4 4 0,4 0-24 16,0 0 4-16,-5-4 8 15,1 0 0-15,-5 8-8 16,4 0 4-16,1 20-4 16,-1-9 4-16,-4 29-8 15,5-8 0-15,-1 28-4 0,1-13 4 16,-1 29-8-16,1-16 4 15,4-1 4-15,0-3 4 16,0-8-12-16,0-8 4 16,-5-1 0-16,1-7 0 15,-5 8 4-15,5-12 0 16,-5-8 8 0,4-4 4-16,1-12-8 15,-1-1 0-15,5-7-8 16,0 0 4-16,0-19-4 15,0 3 0-15,0-20 4 16,0 4 4-16,0-20-12 16,0 12 4-16,0-11-4 0,0 7 4 15,0 0 16-15,0 4 0 0,5-3-16 16,-5 7 4-16,4 0-4 16,1 4 4-16,-1 0-4 15,-4 0 4-15,0 5-8 16,0 7 4-16,0 0 0 15,0 4 4-15,5 0-8 32,-1 0 4-32,1 0-72 0,-1 4 0 15,0 0-44-15,1 0 0 16,22 12 96-16,-5 0 0 16</inkml:trace>
  <inkml:trace contextRef="#ctx0" brushRef="#br0" timeOffset="22101.022">8728 9334 156 0,'-13'8'84'0,"-14"3"-52"0,22-11 4 15,-13 8-24-15,5 0 0 0,-14 16 8 16,5-4 0-16,-27 16 0 16,8-8 4-16,-12 16-12 15,12-9 0-15,-8 1-8 16,9-8 0-16,4 8-44 15,9-4 4-15,14-24-24 0,-1 0 0 16,23-20 0-16,-4 4 0 16,30-16-4-16,-3 4 4 15</inkml:trace>
  <inkml:trace contextRef="#ctx0" brushRef="#br0" timeOffset="22323.2421">8755 9342 136 0,'31'-28'76'0,"-26"20"-24"0,-5 8 0 0,0 0-28 15,0 0 0-15,-9 4-16 16,4 0 0-16,-8 16-4 16,-5-1 0-16,-9 17 8 15,5-8 0-15,-14 20-4 0,5-8 0 16,-14 15-4-16,9-3 0 16,-4-4-8-16,8-8 0 0,15-4-32 15,3-9 0-15,14-15-20 16,0 0 4-16,14-16 0 15,-1 0 0-15,14-20-16 16,-5 5 0-16</inkml:trace>
  <inkml:trace contextRef="#ctx0" brushRef="#br0" timeOffset="22539.6316">8929 9385 148 0,'18'-20'84'0,"-22"20"-44"0,4 0 4 15,-9 4-20-15,4 0 0 16,-8 12-16-16,0 0 0 15,-19 20 0-15,10-8 4 16,-14 28-4 0,5-9 0-16,-27 17-8 15,13-12 0-15,-18 11 0 16,9-7 4-16,5-8-48 16,9-8 4-16,13-8-20 15,5-9 4-15,26-11-28 0,1-4 0 16,22-16 60-16,-5 0 4 15</inkml:trace>
  <inkml:trace contextRef="#ctx0" brushRef="#br0" timeOffset="22755.8541">8965 9545 124 0,'23'-20'72'0,"-10"-8"-20"0,-13 24 0 0,0-4-24 16,0 0 0-16,-4 8-24 31,-1 0 4-31,-13 16-8 0,5 0 4 15,-14 23-8-15,5-3 4 16,-10 16-4-16,5-8 4 16,-4 8 0-16,4-9 0 15,9-7-40-15,5-8 4 16,8-16-28-16,1 0 0 0,13-20-16 16,0 4 4-16</inkml:trace>
  <inkml:trace contextRef="#ctx0" brushRef="#br0" timeOffset="22972.0497">9180 9493 116 0,'63'-24'68'0,"-36"12"-24"0,-27 8 0 16,4 4-8-16,1 0 0 15,-1 8-28-15,1 0 4 0,-14 12-4 16,4 0 0-16,-26 23 12 16,8-3 4-16,-17 20-4 15,4-12 0-15,-8 11-20 16,3-7 4-16,10-8-48 15,4-8 4-15,9-12-84 32,5-4 0-32,13-24 56 0,0 0 4 15</inkml:trace>
  <inkml:trace contextRef="#ctx0" brushRef="#br0" timeOffset="23441.2349">8827 8753 180 0,'-23'8'100'0,"14"-12"-56"15,9 4 0-15,-9-4-16 16,5 4 4-16,4 0-12 16,0 0 4-16,4-8-24 0,1 0 4 15,8-4-4-15,1 4 0 16,8-4 0-16,-4 4 0 15,9-4 0-15,-5 4 4 16,5 4-4-16,-5 0 4 16,1 8-4-16,-5 0 4 0,-5 12 0 15,-4-4 0-15,-5 12-8 16,1-4 0-16,-5 11 4 16,0-3 0-16,0 8-4 15,0 0 4-15,0-8-68 0,0-4 0 16,0 0-28-16,0-5 4 15,0-7 16-15,0 0 0 32</inkml:trace>
  <inkml:trace contextRef="#ctx0" brushRef="#br0" timeOffset="23673.0758">8952 8940 144 0,'-23'-24'80'0,"6"4"-28"15,12 16 0-15,1 0-8 0,-1 0 4 16,1 0-24-16,4 4 0 16,4-8-8-16,-4 4 0 15,14 0-12-15,-5 0 0 16,13-4-4-16,-4 4 4 16,27-8-76-16,-10 0 4 0,10 0-64 31,-5 4 0-31,-4-4 84 15,-4 4 0-15</inkml:trace>
  <inkml:trace contextRef="#ctx0" brushRef="#br0" timeOffset="24626.5886">13625 9385 148 0,'-5'4'84'0,"1"16"-56"0,4-20 0 0,0 12-20 16,0-4 4-16,0 16 4 15,0-4 4-15,0 32-4 16,0-5 0-16,-5 29 12 15,1-16 0-15,-1 19-28 0,-4-7 4 16,9 4-12-16,0-17 4 16,0 1-116-16,0-12 4 15,14-20 24-15,-5-5 4 16</inkml:trace>
  <inkml:trace contextRef="#ctx0" brushRef="#br0" timeOffset="24959.95">14175 9441 152 0,'-13'4'84'0,"-5"8"-36"16,13-12 0-16,-13 12-32 0,5 0 4 16,-23 12-8-16,9-4 0 15,-26 27 0-15,8-11 0 16,-18 20-8-16,18-12 0 15,5-1-36-15,4-7 4 16,18-12-72-16,5-8 0 16,22-20 20-16,0 0 4 0</inkml:trace>
  <inkml:trace contextRef="#ctx0" brushRef="#br0" timeOffset="25159.4584">14381 9509 220 0,'-22'20'120'0,"-28"7"-104"0,41-23 4 16,-26 20-20-16,8-8 4 16,-18 28-8-16,5-8 4 0,-27 24 0 15,13-13 4-15,0 9-8 16,5-12 0-16,18-8-64 16,4-9 0-16,22-11-48 31,1-4 4-31</inkml:trace>
  <inkml:trace contextRef="#ctx0" brushRef="#br0" timeOffset="25359.8391">14448 9596 192 0,'-18'-4'108'0,"-4"4"-60"0,17 0 4 16,-13 8-40-16,5 0 4 0,-18 20-16 15,4-4 4-15,-27 24-8 16,14-9 0-16,-14 17-16 15,9-12 4-15,10-4-24 16,3-8 0-16,32-13-28 16,0-3 4-16,27-20-20 15,-5 0 0 1</inkml:trace>
  <inkml:trace contextRef="#ctx0" brushRef="#br0" timeOffset="25544.3569">14605 9628 124 0,'40'-12'72'0,"50"-28"-40"0,-77 28 4 16,5 0-12-16,-5 5 4 0,-8 10-16 16,-1 1 4-16,-26 32-8 15,0-12 0-15,-28 28 8 0,10-8 0 16,-27 23-8-16,18-7 4 16,-1 0-32-16,10-9 0 15,9-7-76-15,4-8 0 16,13-8 8-16,1-8 4 15</inkml:trace>
  <inkml:trace contextRef="#ctx0" brushRef="#br0" timeOffset="26044.859">14224 8605 184 0,'-27'0'104'0,"10"-8"-64"0,17 8 4 16,0 0-16-16,0 0 0 15,4-4-12 1,1 0 0-16,12-4-12 16,-3 4 4-16,8 0-12 15,-4 0 4-15,5 1 0 16,-1-1 4-16,5 4-4 15,-5 0 4-15,5 4-4 16,-5-1 4-16,-4 9-4 16,-4-4 4-16,-5 16-4 0,-5-4 0 15,-4 16 0-15,0-8 0 16,-4 12-12-16,-1-9 0 16,1 1-60-16,4-4 0 0,0 0-16 15,0-4 0-15,4-12 20 16,1 0 4-16</inkml:trace>
  <inkml:trace contextRef="#ctx0" brushRef="#br0" timeOffset="26229.0817">14318 8840 180 0,'-18'-4'100'0,"18"-8"-56"0,0 12 0 31,5-12-12-31,-1 4 4 0,10 0-20 15,-5 0 4-15,13-4-12 16,-4 4 0-16,18-3-8 16,-9 3 0-16,17-8-168 15,-8 4 4-15,18 0 88 16,-5 4 0-16</inkml:trace>
  <inkml:trace contextRef="#ctx0" brushRef="#br0" timeOffset="27050.6179">18969 9326 124 0,'9'-24'72'0,"-5"8"-28"15,-4 16 0-15,0-4-20 16,0 0 4-16,-4 4-8 15,4 0 4-15,-5 16 0 16,1-4 0-16,-1 35-4 16,1-11 4-16,4 40-12 0,0-12 4 15,-9 31-12-15,0-19 4 16,4 11-12-16,1-11 4 0,4-8-72 16,0-13 0-16,4-15-76 15,1-4 0-15,-5-20 116 16,0 0 4-16</inkml:trace>
  <inkml:trace contextRef="#ctx0" brushRef="#br0" timeOffset="27328.8532">19528 9342 176 0,'-9'-12'96'0,"-27"16"-48"16,23-4 0-16,-5 12-36 15,5-5 4-15,-10 17-4 16,5-4 0-16,-17 16-16 16,8-8 4-1,-18 28 0-15,9-13 0 16,-4 13-24-16,8-12 4 15,6-8-60-15,-1-8 0 0,18-12-24 16,4-5 4-16</inkml:trace>
  <inkml:trace contextRef="#ctx0" brushRef="#br0" timeOffset="27551.1187">19680 9453 216 0,'-13'0'120'0,"-14"8"-76"0,23-8 4 16,-23 8-44-16,4 0 0 15,-26 16-4-15,9-4 0 16,-27 35 0-16,17-15 0 16,-3 12 0-1,8-8 4-15,5-1-8 16,4-7 0-16,13-4-60 16,6-8 0-16,17-16 4 15,0 0 4-15,22-16-16 16,-4 4 0-16,36-20 52 15,-10 4 4-15</inkml:trace>
  <inkml:trace contextRef="#ctx0" brushRef="#br0" timeOffset="27899.2512">19810 9556 132 0,'40'-11'72'0,"-22"3"-40"0,-18 4 4 0,-4 8-12 16,-1-4 0-16,-13 15-4 16,1-3 4-16,-19 36 4 15,4-12 0-15,-30 8-24 16,12-8 0-16,1-1-8 0,9-3 4 15,22-12-56-15,5-4 0 16,31-16-12-16,-5 0 4 16,27-20-4-16,-4-4 0 15,13-8 48-15,-8 9 4 16,12-13 232 15,32 36-216-31,-103-36 56 16,72 8 4-16,-18 12-24 15,-5 0 4-15,-22 20-20 16,-4-4 0-16,-23 36-8 16,4-4 4-16,-21 24-16 15,3-13 4-15,-21 17-4 16,12-16 0-16,1 4-36 0,9-9 4 16,8-7-84-16,5-4 4 0,18-12 20 15,0-8 0-15</inkml:trace>
  <inkml:trace contextRef="#ctx0" brushRef="#br0" timeOffset="28384.6335">19636 8550 176 0,'-41'-4'100'0,"23"8"-32"0,18-4 4 15,0 0-48-15,0 0 4 0,5-4-28 16,-1 0 0-16,14-4 0 16,-4 0 4-16,8 0-4 15,-4 0 0-15,9 4 0 16,-5 0 4-16,1 4-4 31,-1 0 0-31,-4 8 0 0,-5 0 0 16,-8 12 0-16,-1 0 4 15,-4 15-8-15,0-7 4 16,-9 20 0-16,5-12 0 16,-5 16 0-16,4-9 0 15,1 1-52-15,-1-4 4 16,1-8-56-16,4-4 4 0,0-9 16 16,0-3 0-16</inkml:trace>
  <inkml:trace contextRef="#ctx0" brushRef="#br0" timeOffset="28585.1006">19586 8900 212 0,'-13'-8'116'0,"13"0"-48"0,0 8 0 0,9-12-36 16,-5 4 0-16,19-4-28 15,-5 0 0-15,17 0-4 16,-3 0 4-16,8-4-128 15,-4 4 0-15,26-12 8 16,-12 5 0-16,35-5 92 0,-18 4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40:42.3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7T19:43:28.232"/>
    </inkml:context>
  </inkml:definitions>
  <inkml:trace contextRef="#ctx0" brushRef="#br0">3505 12103 244 0,'9'-59'132'0,"9"3"-96"0,-9 44 0 0,-9-8-28 31,0-4 4-31,-14-4-16 15,-4-3 4-15,-9 3 8 0,-13 4 0 16,-5 4-4-16,-26 0 0 16,-10 4 8-16,-17 4 4 15,-5 4-4-15,-5 8 4 16,-3 8-12-16,8 8 0 16,4 8-4-16,10 8 0 0,-1 20 0 15,18 15 0-15,14 5 16 16,14 3 4-16,17 9-16 15,13 8 0-15,28 7 0 16,13 9 4-16,26-1 0 16,19-4 0-16,35-7-4 15,28-5 4 1,12-15-4-16,32-16 4 16,0-8 0-16,5-25 4 15,-14-19-8-15,-9-20 0 16,-18-35 0-16,-17-13 0 0,-41-24-8 15,-32-19 4-15,-53-24-4 16,-35-13 4-16,-59 1 0 16,-41 0 4-16,-35 19-4 15,-45 13 4-15,-13 19-32 0,-14 21 0 16,-4 27-168-16,22 36 4 16</inkml:trace>
  <inkml:trace contextRef="#ctx0" brushRef="#br0" timeOffset="38720.7311">24724 9023 132 0,'14'-28'72'0,"26"16"-68"0,-31 4 4 15,5 4-8-15,-1 0 4 16,0 0 0-16,-4 4 4 16,0 0 12-16,-4 4 4 15,-1 0 0-15,-8-4 4 16,-5 0-16-16,-5 4 0 0,-8-4-16 15,0-4 4-15,-5 4 8 16,-5 0 0-16,-3 4-4 16,-10-4 0-16,5 4 0 15,4 0 4-15,9 0-4 16,9 0 0-16,14 0 8 31,8-4 4-31,14 0-28 0,9 0 4 16,13-4 16-16,14 0 0 0,13 4-4 15,-4 0 4-15,-1 4-12 16,-4 0 4-16,-8 0 4 16,-10 0 4-16,0 0-4 15,-13 0 4-15,-9 0-12 16,-5-4 4-16,-4 0 0 0,-9 0 4 16,-4 0-8-16,-5 4 4 15,-13 0 0-15,-5 0 4 16,-14-4-4-16,-3 0 4 15,-1 0-8-15,0 0 4 16,5 0 0-16,4 0 0 16,5 4 0-1,4 0 0-15,9-4 8 16,5 4 0-16,8 0-8 16,10 0 0-16,12 0 0 15,10 0 4-15,14 0-4 16,8 0 4-16,9 0-4 15,0-4 4-15,-9 0 4 16,-4 0 4-16,-18-4-8 0,-14 4 4 16,-17-4-4-16,-14 0 0 15,-13 0-8-15,-14 0 4 0,-9 0 0 16,1 4 4-16,-10-4 4 16,0 0 0-16,1 0-8 15,-1 0 4-15,14 4-12 16,13-4 4-16,14 0 4 0,13 8 4 15,13 0 0-15,14 0 4 16,9 4-8-16,9-4 0 16,4 4 4-16,9-4 4 15,-4 0-16-15,0-4 0 16,-5-4-16-16,-9 0 4 31,-8-8 8-31,-10 0 0 0,-8 4-8 16,-5 0 0-16,-5 0-20 15,-4 4 4-15,0 4-36 16,0 4 4-16,5 8-36 16,-1 4 4-16</inkml:trace>
  <inkml:trace contextRef="#ctx0" brushRef="#br0" timeOffset="40120.0837">24765 9123 140 0,'-23'4'76'0,"-8"0"-48"0,27-4 4 16,-1 0-24-16,1 8 4 15,-1 4 4-15,5 3 0 16,0 5 4-1,0 8 0-15,0 4-8 16,0 8 0-16,0 0 4 16,-4 7 4-16,-1-7-12 15,-13 4 4-15,0 4-8 16,-4-8 0-16,-14 3 0 16,-4-19 0-16,-5-12-4 15,-9-12 4-15,-4 0-4 0,0-4 4 16,-9-4-8-16,4-4 4 15,1-4 0-15,3-8 0 0,6 1 0 16,-1-5 0-16,14-4-4 16,8 0 4-16,6 4 0 15,8 0 4-15,0 4-8 16,9 5 0-16,0-5 4 0,0 8 0 16,0 0-4-16,0 4 4 15,0 0-4-15,0 4 4 16,0 4-4-16,0 4 0 15,0 4 8-15,0 8 0 16,0 8-4-16,0 8 4 31,-4 11 0-31,0-3 0 0,-1 0-4 16,1 12 0-16,-5 0 0 16,0 3 0-16,-9-7 4 15,9-8 0-15,-4-8 4 16,-10-8 0-16,-3-8-4 15,-10-16 0-15,-4-12-8 16,-1-4 4-16,-3-4 0 0,3-4 0 16,1-4 4-16,4-8 0 0,1 5-8 15,3-5 0-15,6 0 4 16,3-4 0-16,5 4-4 16,10 1 0-16,-1 7 0 15,4 8 0-15,10 4 0 31,8 4 4-31,10 4-24 0,-5 4 0 16,4 4-24-16,-4 4 0 16,0 4-24-16,-5 0 0 15,1 8-16-15,-10 8 0 16</inkml:trace>
  <inkml:trace contextRef="#ctx0" brushRef="#br0" timeOffset="40484.7038">22952 9115 176 0,'-4'16'96'0,"-14"23"-92"0,13-27 4 0,-4 4-12 16,0 0 4-16,0 4 0 15,-4 0 4-15,0 0 4 16,4-4 4-16,0 0-12 31,0-8 4-31,0-4-4 16,0-8 4-16,4-8 4 0,5-8 0 16,5-4 0-16,4-8 0 15,4-4 4-15,1-3 0 16,-1-1 4-16,-4 0 0 31,0 28 8-31,0 12 4 0,4 4-28 16,5 4 4-16,14 4-8 15,-1 4 0-15,9 8-128 16,5 0 0-16</inkml:trace>
  <inkml:trace contextRef="#ctx0" brushRef="#br0" timeOffset="60735.1034">8213 14583 148 0,'9'28'80'0,"5"-13"-52"0,-14-11 4 15,0 4-28-15,4 0 0 16,5 0 0-16,0 0 4 15,5-8-8-15,3 0 4 16,6-12-4-16,-1-4 0 16,1-11 0-16,3-5 0 0,6 4 0 15,-10 4 0-15,1 8 4 16,-1 12 0-16,5 4 4 16,-5 8 0-16,5 4-8 15,0 0 4-15,4 0-4 16,1 0 0-16,3-8 0 15,6-4 4-15,8 0-4 0,-9 0 4 0,5-4-4 16,0-4 4-16,4 0 0 16,0-4 0-16,0-8-8 15,1 0 4-15,-10 0 4 16,0 0 4-16,-4 4-8 16,0 1 0-16,0 7 0 31,-5 4 4-31,5 4 0 0,4 4 4 31,36 15-184-31,-9-3 0 16,18 0 160-16,-9-4 4 15</inkml:trace>
  <inkml:trace contextRef="#ctx0" brushRef="#br0" timeOffset="61353.3679">9672 15661 116 0,'-8'24'68'0,"21"-12"-48"0,-9-12 0 15,5 0-8 1,9 0 4-16,5 0 12 16,3-4 4-16,19 0-20 15,0 0 0-15,0-4-12 16,4 0 4-16,-4 0-4 16,0 0 0-16,-5 0-4 15,0 0 0-15,0 4 4 16,-4 4 4-16,-4 0-4 0,-6 4 4 0,1 4 0 15,0 0 4 1,0 4-8-16,4-4 4 0,5 0-4 16,4 0 0-16,5-4 4 15,18-4 0-15,-10-4-8 16,6 0 0-16,-1 0 16 16,0-4 4-16,-4-4-12 0,4 0 4 15,-4 0-12-15,-5-4 4 16,0 0 0-16,0 1 0 15,-4-5 0-15,4 12 0 16,1 8-40-16,12 4 0 16,1 12-112-16,4 15 0 15</inkml:trace>
  <inkml:trace contextRef="#ctx0" brushRef="#br0" timeOffset="85904.5128">4172 17173 104 0,'13'-8'56'0,"36"1"-32"16,-40 3 0-16,9 0-12 16,5-4 0-16,8 0-8 0,5 4 4 15,4 0 4-15,5-4 0 0,0 4-4 16,-1-4 0-16,6-4 0 15,8 0 4-15,4 0-12 16,-3 4 4-16,8-4-8 16,9 4 0-16,13 0 8 15,5 0 0-15,0-4-4 32,0 0 4-32,9 4 8 0,-9-4 4 15,5 0-12-15,8 9 4 16,-4-1-12-16,4-4 4 15,5 0 0-15,0 0 0 16,0 0 0-16,9-4 4 16,36 0 20-1,-19 0 0-15,-3 4-16 16,-14-8 0-16,-10 16-8 16,-3 0 0-16,-14 0 0 15,-5 8 4-15,-4 0-4 0,-13-4 4 16,-5 4-8-16,-9-4 0 15,-4 4 8-15,-9 0 0 32,0 0 4-32,-10 0 0 0,-3-4-4 15,-10 0 0-15,0 0-32 16,-4 0 4-16,0 0-88 16,-4 4 4-16,-5-4 24 15,-9-1 0-15</inkml:trace>
  <inkml:trace contextRef="#ctx0" brushRef="#br0" timeOffset="88593.6525">15410 17158 140 0,'0'0'80'16,"9"-4"-72"-16,-9 4 0 0,5-4-8 16,4 0 4-16,4 0-4 0,5 0 4 15,0 0 12-15,4 0 0 16,-4 0-8-16,5 4 4 0,-5 0 0 15,-1 0 0-15,1 0-16 16,5-4 4-16,-1 4 0 16,5-4 4-16,4 4-4 31,5 0 0-31,9 0 4 0,0 0 0 16,-1 0 0-16,1 0 4 15,0 0-4-15,9 0 0 16,8 0-4-16,-4 0 4 15,1 0-8-15,3 0 0 16,1 0 8-16,4 0 0 16,9 4-4-16,0-4 0 0,0 4-4 15,9-4 0-15,0 0 8 16,-4 0 4-16,0 0-4 16,-5 0 0-16,13 0 0 15,1 0 0-15,-1-4-4 16,5 0 0-16,9 4 4 15,-4 0 0 1,-1-4-4-16,1 0 4 0,-1 0-4 16,-8 0 4-16,-5 0 12 15,4-4 0-15,-8 4-8 16,-1-4 4-16,-4 0-4 16,5 4 4-16,-10 0-4 15,-3 0 4-15,-1-4-12 16,-5 0 0-16,1 4-4 0,-5 0 4 15,-4 0 4-15,-5 4 4 16,-4 0-148-16,-9 12 0 16,-5-8 40-16,-44-12 0 15</inkml:trace>
  <inkml:trace contextRef="#ctx0" brushRef="#br0" timeOffset="114749.8405">12524 12852 176 0,'-81'-52'96'0,"5"52"-108"0,58 4 0 15,-4 8 64-15,-5 0 4 16,0 4-24-16,9 0 4 16,5-1 12-16,17-7 4 15,23-8-12-15,27-16 4 16,26-7-12-1,23-21 4-15,45-4-16 16,17-4 0-16,23 1-20 16,14 3 0-16,4-8-20 15,-14 8 4-15,-26 1-136 0,-28 3 4 16,-17 16-4-16,-18-8 0 16</inkml:trace>
  <inkml:trace contextRef="#ctx0" brushRef="#br0" timeOffset="115481.7021">12873 11849 196 0,'-27'-16'108'0,"13"12"-112"0,5 4 0 16,-4 0 16-16,-5 4 0 16,-4 4-4-16,-5 4 0 15,-4 4 12-15,4 7 0 0,0 1 0 16,9 12 4-16,9 4-8 15,18 0 0-15,9-4-4 16,13-9 0-16,14 1-4 0,9-16 0 16,8-4 0-1,5-12 4-15,-8-16-4 16,-6-12 4-16,-12 1-8 16,-19-9 0-16,-18-8 0 15,-17 0 4-15,-14 1-16 16,-13 11 0-16,-9 8 4 15,-1 8 0-15,-3 8-76 16,8 12 4-16,14 8-64 16,8 4 4-16,14-4 92 15,14 0 0-15</inkml:trace>
  <inkml:trace contextRef="#ctx0" brushRef="#br0" timeOffset="115851.6056">13320 11789 216 0,'-9'-4'120'0,"-4"44"-80"0,8-32 0 0,1 4-20 16,-1 8 0-16,5 7-20 16,0 5 0-16,0 0 0 15,5 4 4-15,-1 0 0 16,1-8 0-16,-1-4 4 0,1-5 0 16,-1-7-4-16,-4-12 0 15,0-12-4 1,-4-7 0-1,4-5 0-15,-5-8 4 0,5-4-8 16,5 0 0-16,-1 0 0 16,5 5 4-16,0 3 4 15,5 8 0-15,3 4 0 16,1 8 4-16,5 8 0 16,4 4 4-16,-1 8 0 15,-3 8 0-15,-1 0-8 0,1 11 4 16,-5 9-4-16,-5 0 4 15,0 0-60-15,1-8 4 16,-1-4-52-16,10-9 0 16,-5 1-32-16,-1-16 0 0</inkml:trace>
  <inkml:trace contextRef="#ctx0" brushRef="#br0" timeOffset="116214.5641">13862 11932 176 0,'-41'20'96'0,"41"-20"-80"0,0 0 0 16,0-4 4-16,5 4 0 15,-1 0-8-15,10 4 4 0,-1-4 12 16,10 4 4-16,4-4-36 16,-1 0 4-16,10 0 0 15,-9-4 4-15,0-4 0 16,-5-4 4-16,-4 0-12 15,-9-4 4-15,-4 1 0 16,-10-9 4-16,-8 8-4 0,-14 0 4 16,-4 4-4-16,-5 4 0 15,-9 4 4-15,9 4 4 16,0 8 0-16,5 8 0 0,9 4 0 16,8 4 4-16,14 15 8 15,14-3 0-15,21 4 8 31,24-4 0-31,17-12-24 16,4-8 0-16,10-4-96 0,4-20 4 16,4 4-92-16,-17-20 4 15</inkml:trace>
  <inkml:trace contextRef="#ctx1" brushRef="#br0">13875 10392 0,'0'0'0,"0"0"0,0 0 16,0 0-16,0 0 0</inkml:trace>
  <inkml:trace contextRef="#ctx0" brushRef="#br0" timeOffset="166243.934">4324 6834 140 0,'-9'-4'80'0,"4"28"-44"0,5-20 4 0,0 8-20 15,0 0 0-15,5 16-12 16,-1-4 4-16,1 16-12 15,-1-9 4-15,5 5-24 16,0-8 0-16,0-12-104 16,0 0 4-16,-4-16 88 0,-1 0 0 31</inkml:trace>
  <inkml:trace contextRef="#ctx0" brushRef="#br0" timeOffset="166644.3555">4257 6739 212 0,'-18'-36'116'0,"18"-8"-72"0,0 36 0 0,0-8-28 16,0 0 4-16,18-3-16 0,-9 3 4 15,27-4-4-15,-5 0 0 16,9 4-4-16,-4 4 4 16,4 4-4-16,-8 0 4 15,-1 4-4-15,-4 0 4 16,-5 20-8-16,-4 0 4 15,-13 12 0 1,-1 0 0-16,-17 7 0 16,4-7 0-16,-9 8-4 15,4-4 4-15,-4 0 4 16,0-4 0-16,14 0-4 16,0-9 0-16,12 1 4 15,-3-4 0-15,8 0 4 0,1-4 4 16,8 4 4-16,-4-4 0 0,4 4-12 15,5-4 0-15,-4 12 8 16,-5-4 4-16,-1 7-40 16,1 1 0-16,-4 0-88 15,-1-8 4-15,10 0-32 16,-1-4 0-16,-22-16 128 16,0 0 4-16</inkml:trace>
  <inkml:trace contextRef="#ctx0" brushRef="#br0" timeOffset="167114.5527">5667 6604 200 0,'-9'-12'108'0,"4"-32"-64"16,1 36 0-16,-1-4-16 31,1 4 4-31,-10 0-16 0,5 0 4 16,-4 4-4-16,4 0 0 15,-9 16 8-15,5 0 4 16,-14 16-16-16,4 0 0 16,-3 15-4-16,3-3 4 15,14 8-8-15,0-8 0 16,14 8 4-16,-1-13 4 0,23 1-8 15,-4-8 0-15,21-12-8 16,-8-4 0-16,22-12-96 16,-13 0 0-16,18-16-68 15,-10 4 0-15,-3-16 116 0,-10 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44:16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 6810 156 0,'-58'-35'84'15,"-45"11"-84"-15,85 20 4 0,-9 0 12 0,-4 4 4 16,-10 8-12-16,-4 4 4 16,1 8 0-16,-1 7 4 15,0 1-4-15,0 12 4 16,5 12-4-16,4 12 0 16,14 23-12-16,0 13 0 15,13 11 0-15,4-23 4 0,10 67 0 16,4-32 0-16,0 60 20 15,4-40 4-15,-4 60-20 16,4-47 4-16,-8 35-8 16,4-40 4-16,-5 12-4 15,1-32 0-15,4 17-4 0,0-33 4 32,0 4-4-32,-5-23 0 0,1-8-4 15,-1-13 4-15,0-11 4 16,1-12 0-16,13-21 0 15,-5-7 0-15,19-12-8 16,-6-8 0-16,24-16 0 16,-10 4 4-16,23 0 0 15,-14 4 4-15,5 0-72 0,-5 4 0 16,0 8-104-16,-18 4 0 16</inkml:trace>
  <inkml:trace contextRef="#ctx0" brushRef="#br0" timeOffset="923.1419">497 8108 192 0,'-49'-20'104'0,"-14"4"-88"0,54 12 0 16,-4 4-4-16,-10 0 0 16,10 4-4-16,0 0 0 15,-5 20 0-15,13-4 0 16,-4 16-4-16,5-1 0 0,17-3 0 16,-4-4 0-16,31-12 4 31,-8 0 0-31,17-28-4 15,-9 0 0-15,-4-24 4 16,-5 8 0-16,-17-23-4 16,-5 11 4-16,-40-16-8 0,8 8 0 15,-31-27-4-15,10 15 4 16,-19-4-4-16,18 13 0 16,-4-1-60-16,4 12 4 0,18 12-92 15,5 4 0-15,22 9 148 16,0 3 4-16</inkml:trace>
  <inkml:trace contextRef="#ctx0" brushRef="#br0" timeOffset="1208.0225">640 7973 144 0,'9'15'80'0,"5"-26"-68"0,-14 11 0 15,0-16-4-15,0-4 4 0,0-12-4 16,0 8 4-16,-5-8 4 16,5 4 4-16,-13-4-8 15,4 5 4-15,-5 15-4 0,5 0 0 16,-4 16-4-16,4 0 4 16,5 16-12-16,4-4 4 15,4 3 8-15,5-3 0 16,13-4-12-16,1-4 0 15,8-16-72 1,0 0 0-16,5-16-64 16,-13 5 0-16</inkml:trace>
  <inkml:trace contextRef="#ctx0" brushRef="#br0" timeOffset="1477.2246">824 6759 228 0,'-58'12'124'0,"22"4"-112"0,27-16 0 16,-5 16-8-16,1-9 4 0,0 5-12 15,4-4 0-15,9 12 20 16,-9-4 0-16,18 24-8 16,0-4 0-16,17 20 0 15,-3-9 4-15,17 25-8 0,-4-12 0 16,9 3 0-16,-9-3 4 15,8-4-48-15,-8-9 0 16,-5-3-32-16,-4-8 4 16,-9 4-52-16,-4-12 0 31</inkml:trace>
  <inkml:trace contextRef="#ctx0" brushRef="#br0" timeOffset="1623.9869">873 7654 228 0,'-13'4'128'0,"31"-8"-92"16,-18 4 0-16,9-20-32 16,-1 0 4-16,19-11-152 0,-13 3 4 15,17-20 64-15,-4 4 4 16</inkml:trace>
  <inkml:trace contextRef="#ctx0" brushRef="#br0" timeOffset="1708.6513">1258 7280 228 0,'-4'0'124'0,"39"-32"-296"16,-30 28 0-16</inkml:trace>
  <inkml:trace contextRef="#ctx0" brushRef="#br0" timeOffset="3797.0087">2386 10734 180 0,'-9'12'100'0,"-40"4"-104"16,35-16 0-16,-4 0 4 15,0 4 4-15,-13 0-4 16,-5 4 4-16,-13 0 16 0,0 4 0 15,0 0-8-15,-1 4 4 16,6 0-8-16,-1 0 4 16,5 0-12-16,8 4 4 15,-4 3-4-15,14 5 4 16,4 4 0-16,9 0 0 0,0 4-4 16,5 12 0-16,4 7 0 15,0 5 0-15,0-4 20 16,0 3 0-16,9-7-16 15,4 0 0-15,1-8 0 0,8-5 0 16,0-3-4-16,5-4 4 31,-4-4 0-31,-1-8 4 0,5-4-48 16,-5 0 4-16,1-12-52 16,3-4 4-16,-3 8-16 15,-5 4 0-15</inkml:trace>
  <inkml:trace contextRef="#ctx0" brushRef="#br0" timeOffset="4645.93">2064 14451 192 0,'-23'-51'104'0,"1"35"-88"0,13 12 0 0,-4 8-4 16,-5 4 4-16,-5 8-4 16,1 7 4-16,-5-3 4 15,5 4 4-15,-10 0-20 31,5 0 4-31,1-4-4 0,3 0 4 16,1 0-8-16,-5 4 4 16,5-1 0-16,-1 1 0 15,1 8-8-15,8-4 0 0,-8 4 8 16,9 4 0 0,4 3 0-16,4 1 0 0,1 8 4 15,4-4 0-15,0 8 0 16,0 7 0-16,0 5-4 0,0-4 4 15,0-5-8-15,0-3 4 16,9-8-4-16,4 0 4 16,5-13-4-16,9-7 4 15,4-8-4-15,9-4 4 16,19-8-4 0,-1-4 0-16,4 0-40 15,-3 0 4-15,-1 4-148 16,-9 12 4-16</inkml:trace>
  <inkml:trace contextRef="#ctx0" brushRef="#br0" timeOffset="10504.2296">13343 12342 176 0,'-9'-32'100'0,"9"32"-92"0,0 0 0 0,0 0 0 15,4 0 0-15,10 0-4 16,8 8 4-16,5-4 0 16,9 4 0-16,4 4-8 0,5 8 4 15,-1 0 0-15,6 4 4 16,-10 8-12-16,5 11 0 15,-1 9 8-15,1 20 0 16,0 11-8 0,-9 1 4-16,0 11 0 15,-10 5 4-15,-3 3 8 16,-14 9 0-16,-9-1 8 16,-27-7 0-16,-4-5-4 15,-5-3 0-15,-9-13-8 16,0-3 4-16,0-16-16 15,5-13 4-15,4-7-96 0,1-8 4 16,-1 12-44-16,4-12 4 16</inkml:trace>
  <inkml:trace contextRef="#ctx0" brushRef="#br0" timeOffset="11236.4604">13535 15800 148 0,'-9'-11'80'0,"5"-1"-40"0,4 8 0 16,0 4-24-16,0 0 4 15,0-4-4-15,4 4 0 16,5 4-4-16,4 8 0 16,5 7 0-16,9 21 0 0,9 12-4 15,0 16 0-15,9 3-4 16,-1 25 0-16,1 7 0 16,-5 29 0-16,-8-1-4 0,-10 4 4 15,-4 16 4-15,-22-3 4 16,-14 3 0-16,-9-4 4 15,-9-15-8-15,-9-13 4 16,0-16-100-16,-4-11 4 16,4-20-88-16,-4-13 4 15</inkml:trace>
  <inkml:trace contextRef="#ctx0" brushRef="#br0" timeOffset="26521.6682">16167 8566 108 0,'13'-4'60'0,"10"0"-48"0,-23 0 4 15,13 0-16-15,-4 0 4 16,13 0-4-16,-4 0 0 0,14 4 8 15,-10 0 4-15,18 0 12 16,-4 0 0-16,13-4-24 16,-8 0 4-16,12 0-4 0,-8 0 4 15,18 0-4-15,-14 0 0 16,32-4-4-16,-19 0 4 16,23 4 8-16,-18 0 0 15,27 0 4-15,-22 0 0 16,13 0-4-16,-18 0 4 15,14 4-12-15,-14 0 4 0,18-4-8 16,-18 0 4-16,23 4 8 16,-14 0 0-16,18-8 0 15,-18 4 4-15,13 0-12 16,-13 4 4-16,0-4-4 16,-13 4 4-16,4 0-8 15,-9 0 4 1,18 0 0-16,-17 0 4 15,12 0-4-15,-13 0 0 0,19-4 0 16,-15 0 4-16,14 0 4 16,-18 0 0-16,1-4 0 15,-10 0 0-15,5-4-8 16,-10 4 0-16,10-4 0 16,-14 1 4-16,10-5-4 0,-10 4 4 15,5-8 0-15,-10 0 4 16,6-12 0-16,-6 4 0 15,1-8 0-15,-9 5 0 16,-13-5-8-16,-1 8 0 16,-9-8-4-16,-4 4 4 15,0 0-44 1,0 4 4-16,9-3-24 16,0-1 0-16,9 12-56 15,-4 0 0-15</inkml:trace>
  <inkml:trace contextRef="#ctx0" brushRef="#br0" timeOffset="28289.9656">19649 7996 40 0,'-5'4'24'0,"-8"-4"0"15,13 0 0-15,-4-4-8 0,4 4 4 32,-5-4 28-32,1 0 0 15,-1 0-16-15,5 4 4 16,-9-7-28 0,5 3 4-16,-5-4-4 15,0 0 4-15,4-12-8 16,1 8 0-16,4-8 4 15,0 4 0-15,0-4 0 16,0 0 0-16,4-4 4 16,1 4 0-16,-1-3-8 15,1 3 4-15,4-16-8 0,0 0 4 16,4-8 0-16,1 8 0 16,3-11 4-16,-3 7 4 15,4-8-8-15,-5 12 4 0,10 0-4 16,-6 5 0-16,6-1-4 15,-5 8 0-15,9 0-4 16,-1 4 4-16,6-4 4 16,-5 4 0-16,8 4-36 0,-3 5 4 15,4 3-28-15,-10 0 4 16,6 4-72-16,-5 0 4 16,8 0 88-16,-3 0 4 15</inkml:trace>
  <inkml:trace contextRef="#ctx0" brushRef="#br0" timeOffset="28622.111">20741 7045 216 0,'-13'-8'120'0,"-10"-4"-100"0,19 4 4 15,-10 0-20-15,5 1 4 0,-9 3 20 32,5 0 4-32,-14 8-16 0,5 0 4 15,-5 7-4-15,5 5 0 16,-5 8-8-16,0-4 0 15,13 12 12-15,5-8 0 16,18 4-16-16,0-4 0 16,32-12-64-16,-14-1 4 15,17-7-80-15,-8 0 4 0,4-8 36 16,-4 0 0-16</inkml:trace>
  <inkml:trace contextRef="#ctx0" brushRef="#br0" timeOffset="28975.8604">20795 6747 236 0,'0'-16'132'0,"9"36"-88"0,-9-20 0 0,4 16-36 16,1-4 0-16,4 19 0 16,-5-7 0-16,1 12-8 15,-1-8 4-15,1 12-4 31,-1-8 0-31,0 0 8 0,1-5 0 16,4-11-8-16,4 0 0 16,1-16 0-16,-5 0 4 15,4-12-4-15,1 4 0 16,3-4-8-16,-3-4 4 16,4 8 8-16,-5 1 4 15,1 11-4-15,-1-1 0 0,-4 17 0 16,0-4 0-16,4 8-100 15,-4-4 4-15,9 4-40 16,-4-4 0-16,17-8 96 16,-4-4 4-16</inkml:trace>
  <inkml:trace contextRef="#ctx0" brushRef="#br0" timeOffset="29555.042">21471 7005 236 0,'-23'-15'132'0,"-8"-1"-96"0,22 12 0 0,-4 0-20 16,4 0 4-16,-5 4-8 16,1 0 0-16,-1 8-4 15,1-4 4-15,4 8-12 0,0-4 0 16,9 3 4-16,0-3 4 16,9 4-4-16,-5-4 0 15,5 0 16-15,0-4 4 16,5-4 0-16,-5 0 0 15,9 0-8-15,-5 0 4 16,0-4-12 0,1 4 0-16,-5 0-12 15,0 0 0-15,-5 4-16 16,-4 0 4-16,5 0-80 16,-5 0 0-16,9-4 4 15,0 0 4-15,8-8 0 16,-3 4 4-16,8-8 40 15,-4-4 0-15,5 1 304 16,84-33-260-16,-197 80 48 16,104-44 0-16,-1 4-8 15,1 4 4-15,-1 4-24 16,1 0 4-16,-1 8-12 16,0 0 4-16,1 8-12 15,-5-5 4-15,0 9 4 0,0-4 0 16,-5-4 4-16,1 0 0 15,-5-8-8-15,0 0 0 16,4-12 4-16,1 0 0 16,4-8-8-16,-5 4 0 15,18-12-8-15,-4 5 4 16,5 3-4 0,-5 0 0-16,4 4-128 15,-4 4 4-15,0 8-4 16,4 0 4-16,-4 0 80 15,-4 0 0-15</inkml:trace>
  <inkml:trace contextRef="#ctx0" brushRef="#br0" timeOffset="29893.6274">22173 6413 236 0,'-4'-12'128'0,"13"8"-68"0,-9 4 4 16,4 4-52-16,1 0 4 15,4 8 0-15,0-5 4 0,0 33-20 16,-5-8 0-16,5 8 4 16,-5-4 0-16,10 0-92 15,-1-9 4-15,1-3-16 16,-1-4 0-16,1-4 8 16,-5-4 4-16</inkml:trace>
  <inkml:trace contextRef="#ctx0" brushRef="#br0" timeOffset="30040.7981">22026 6516 236 0,'9'-12'132'0,"17"16"-88"0,-26-4 0 0,18 0-40 15,0 0 4-15,9-4-52 32,-5 0 4-32,14 0-40 0,-4 0 0 15,8-4-28-15,-13 4 0 16</inkml:trace>
  <inkml:trace contextRef="#ctx0" brushRef="#br0" timeOffset="30209.8344">22491 6389 160 0,'5'-16'88'0,"-14"8"-40"0,9 8 0 15,-14 0-20-15,5 0 0 0,-13 12-12 16,-1-4 4-16,-12 16-12 16,8-5 0-16,-5 21-12 15,6-8 0-15,-1 0-52 16,0-8 4-16,5 4-36 15,4-8 4-15,9-12 4 16,0-1 0 0</inkml:trace>
  <inkml:trace contextRef="#ctx0" brushRef="#br0" timeOffset="30378.4714">22003 6420 244 0,'-9'-7'136'0,"23"11"-68"0,-14-4 4 0,9 3-20 16,0 1 0-16,17 12-12 15,-3-4 4-15,13 16-36 0,-5-4 0 16,14 8-8-16,-9-4 4 16,13 4-116-16,-13-9 4 15,-1-3-72-15,-8-4 0 16,14 4 108-16,-10-4 4 16</inkml:trace>
  <inkml:trace contextRef="#ctx0" brushRef="#br0" timeOffset="30841.0804">23068 6365 252 0,'9'-12'140'0,"-9"24"-92"0,0-12 4 0,5 12-16 16,-1-4 4-16,10 27-16 15,-5-7 0-15,4 28-20 16,1-8 0-16,-5 15-36 15,-1-15 0-15,-8 8-76 0,0-12 0 16,0 7-16-16,0-11 4 0,5-4 72 16,-1-8 0-16</inkml:trace>
  <inkml:trace contextRef="#ctx0" brushRef="#br0" timeOffset="31157.3086">22934 6818 276 0,'-22'-11'152'0,"31"-9"-100"0,-9 20 4 15,13-4-52-15,5 0 0 16,9-4-4-16,-5 4 0 16,19 0 0-16,-6 4 4 15,6-4-4-15,-10 0 4 32,9 4-8-17,-8 0 0-15,3 0 4 16,1 0 0-16,-4 4 0 15,-6 0 4-15,-3 8 28 16,-5 0 4-16,-5 8-36 16,1-5 4-16,-5 5 0 0,-1-4 0 15,-3 0-64-15,-1-4 0 0,-4-4-28 16,0 0 4-16,-9-8 0 16,5 0 4-16,4-16 0 15,0 4 0-15</inkml:trace>
  <inkml:trace contextRef="#ctx0" brushRef="#br0" timeOffset="31257.594">23377 6532 188 0,'5'-8'104'0,"13"-16"-152"0,-18 20 0 16,22-8-44-16,-4 4 0 16</inkml:trace>
  <inkml:trace contextRef="#ctx0" brushRef="#br0" timeOffset="31495.3051">23731 6257 180 0,'-14'-35'100'0,"19"27"-52"0,-5 8 4 0,0 0-24 16,0 0 4-16,4 15-8 15,1-3 4 1,-1 24 0-16,1-4 0 0,4 36-16 15,0-17 4-15,4 21-12 16,-4-8 0-16,0-5-88 16,-4-11 4-16,-1 0-44 15,-4-8 0-15,0 0 40 16,0-13 4-16</inkml:trace>
  <inkml:trace contextRef="#ctx0" brushRef="#br0" timeOffset="31658.107">23512 6711 284 0,'-14'-20'156'0,"28"4"-100"0,-14 12 0 16,13-8-32-16,-4 4 0 15,22-4-24-15,-4 0 0 0,18-3-60 16,-14 3 0-16,5 8-96 16,-9 4 4-16,9-12 72 15,-5 0 0-15</inkml:trace>
  <inkml:trace contextRef="#ctx0" brushRef="#br0" timeOffset="32047.2904">24062 6198 244 0,'5'-16'132'0,"-10"8"-92"0,5 8 4 15,0 0-16-15,0 0 4 16,5 8 8-16,-1 0 0 16,5 20-36-16,0-5 4 15,-5 29-8-15,1-4 0 16,-5 16 0-16,0-13 4 16,0 1-116-16,0-8 0 0,13 4-32 15,-4-13 0-15,23-11 96 16,-6-4 0-16</inkml:trace>
  <inkml:trace contextRef="#ctx0" brushRef="#br0" timeOffset="32401.0679">24232 6647 288 0,'-4'-8'156'0,"22"0"-140"0,-18 4 0 0,9 0-16 16,-1 0 0-16,6 4 0 15,-1 0 0-15,5-7 4 16,-4 3 0-16,8-12 8 16,-9 4 4-16,1-12-8 0,-1 8 4 15,-4-4 0-15,0 4 4 16,-9 0-4-16,0 4 0 16,-9 8 8-16,0 0 0 15,-13 4-8-15,4 0 0 16,-4 20 8-16,8-4 4 15,5 16-8 1,0 0 4-16,18-4-8 16,-4-5 4-16,26 9-12 15,-9-4 0-15,14-8-76 16,-9-4 4-16,9-8-124 16,-5 0 0-16,-13-8 108 15,0 0 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45:27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17371 5143 120 0,'4'-4'68'0,"1"0"-56"32,-5 4 0-32,0 4 16 0,0 0 4 0,4 8-12 15,1 0 0-15,-1 12-4 0,1-8 0 32,-5 4-12-32,0-4 0 15,0 3 0-15,0-3 0 16,0 4-4-16,0-4 4 0,9 0-4 15,-9-4 0-15,4 4 0 16,1-4 0-16,3 0 0 16,-3 0 4-16,13 0-4 15,0-8 0-15,9 0 4 16,-5-4 0-16,9 4-4 16,-8 0 0-16,8 0 4 0,-4 0 4 15,13 0-8-15,-8 0 0 16,17 0 0-16,-4-1 0 15,17 1 0-15,-13-4 4 0,19 0-4 16,-15 0 0 0,10 0 16-16,-5 0 4 0,0 0-8 31,-13 0 4-31,13 0-12 16,-13 0 0-16,22-4-4 0,-4 1 4 15,8-1-4 1,-12 0 4-16,8 0-4 0,-9 0 4 15,14 0-4-15,-14 0 0 16,4 0-4-16,-8 0 0 16,9 0 8-16,-14-4 0 0,32 4-4 15,-19 4 4-15,19 0-8 16,-19 0 0-16,10 0 0 16,-5 0 4-16,0 4 0 15,-13 4 0-15,9-4 4 16,-14 0 0-16,9 0-4 15,-4 0 0 1,17-4 0-16,-12 0 4 16,12 4-8-16,-13 0 4 15,18 0 4-15,-17 0 4 0,8 0-8 16,-9-1 0-16,14-3 0 16,-14 0 4-16,22 0-4 15,-17 0 0-15,18 0 4 16,-14 0 0-16,13 0-8 15,-17 0 4-15,4 0 0 0,-9 0 4 16,5 0 0-16,-9 0 4 16,8 0-8-16,-12 0 4 15,8-3-4-15,-9 3 4 16,9-4-8-16,-9 0 4 16,23 0 0-16,-14 0 4 0,9 4-4 15,-9 0 4-15,5-4-4 16,-9 4 4-16,9-4-4 15,-19 0 4-15,1 0-4 16,-5 0 0-16,-4-4 0 16,-5 4 0-16,1 0 0 15,-5 0 0 1,4 0-4-16,0 0 4 16,1 0-4-16,-6 4 4 15,1 0 4-15,-4 0 0 16,-1 0-4-16,-4 0 4 0,-5-4-4 15,1 0 0-15,-5-4 0 16,-5 0 4-16,1-4-4 16,-1 4 4-16,1-12-8 15,-1 4 0-15,1-4 8 0,-1 4 0 16,1-3-108-16,-1 3 4 16,1 4-36-16,-5 0 0 15</inkml:trace>
  <inkml:trace contextRef="#ctx0" brushRef="#br0" timeOffset="2346.103">21189 4598 100 0,'-23'-8'56'0,"23"-20"-16"0,0 20 0 0,0-16-4 15,0 4 0-15,9-20-16 16,0 13 0-16,14-37-4 16,3 12 0-16,15-39 4 15,-10 23 4-15,27-35-20 16,-9 15 0-16,23-23-8 15,-14 15 4-15,14 5 0 0,-18 19 4 16,-5 0-52-16,-9 17 4 16,-9 11-80-16,-4 8 4 15,-9 12 76-15,-4 4 4 16</inkml:trace>
  <inkml:trace contextRef="#ctx0" brushRef="#br0" timeOffset="2746.3197">21171 4327 212 0,'0'-4'120'16,"-5"16"-100"-16,5-12 4 0,-4 0-24 16,4 0 4-16,-5 12 0 15,1 0 0 1,-1 12 16-16,1-4 0 16,-5 12-8-16,4-4 4 15,1 15 0-15,-1-11 0 16,5 0-8-16,0-4 0 15,14-8 0-15,-1 0 4 0,19-12-4 16,-5-4 4-16,17-12-8 16,-8 0 0-16,9-8-48 15,-9 4 4-15,8-16-92 16,-3 4 0-16,-1 0 32 0,-9 4 4 16</inkml:trace>
  <inkml:trace contextRef="#ctx0" brushRef="#br0" timeOffset="3370.3028">22187 2986 228 0,'-27'-8'124'0,"-18"4"-112"0,36 4 4 16,-9 4-16-16,5 0 4 15,-10 12-8-15,6 0 0 16,3 8 4-16,1-4 0 16,8 4-4-16,5-1 0 15,9-11 4 1,0 0 0-16,9-16 0 16,0 4 4-16,4-12-4 15,-4 0 0-15,0-7 8 16,0 3 4-16,0 4 12 15,-5 0 0-15,5 8-20 16,-4 0 4-16,4 8 0 16,-1 0 4-16,10 8-12 0,-9-4 4 15,5 8 0-15,-5 0 0 16,-1-5 0-16,-3 1 4 0,-5-4-8 16,-5 0 4-1,-4-8-4-15,0 0 0 16,0-16 4-16,0 4 4 0,5-19-8 15,-5 7 0-15,9-20 0 0,0 8 0 16,4 4-4-16,-4 4 0 16,4 5-60-16,1 3 0 15,-1 0-20-15,1 8 0 16,13 0-16-16,-5 4 0 16</inkml:trace>
  <inkml:trace contextRef="#ctx0" brushRef="#br0" timeOffset="3770.5745">22509 2329 220 0,'-22'0'120'0,"8"24"-92"16,10-20 4-16,8 12-8 0,-4 0 0 15,18 20-20-15,0-8 0 0,13 12-4 16,-8-5 0-16,12 5 4 15,-8-8 4-15,0 0-16 16,-4-8 4-16,-6-12 0 16,1 0 0-16,0-12-4 31,-4 0 4-31,8-24 0 0,0 4 0 16,5 0 0-16,-4 4 4 15,4 12 4-15,-5 0 4 16,-4 28 20-16,0-8 0 15,-9 12-12-15,-5-4 4 16,-13 15-16-16,5-7 0 16,-14 0-12-16,4-8 0 0,-3-4-40 15,3-4 4-15,5-16-28 16,5 0 4-16,8-20-60 16,1 4 4-16,13-20 108 15,-5 4 4-15</inkml:trace>
  <inkml:trace contextRef="#ctx0" brushRef="#br0" timeOffset="3902.6529">23037 2469 228 0,'5'4'124'0,"-10"20"-88"0,1-20 4 31,4 7-32-31,0 1 4 0,4 16-12 16,1-4 0-16,4 4-52 16,-1 0 4-16,6-12-48 15,-5-4 0-15,4-16 20 16,1 4 0-16</inkml:trace>
  <inkml:trace contextRef="#ctx0" brushRef="#br0" timeOffset="4103.2384">23149 1963 212 0,'-27'-12'120'0,"14"20"-88"0,13-8 4 16,-5 8-8-16,1-4 0 0,13 24-20 15,0-8 4-15,13 16-8 16,-4-4 4-16,18 19-16 15,-9 1 4-15,-1 0-44 16,-3-8 0-16,4 3-28 16,-9-7 4-16,-9 8-44 15,0-12 4 1</inkml:trace>
  <inkml:trace contextRef="#ctx0" brushRef="#br0" timeOffset="5235.8314">23176 2461 248 0,'-14'4'136'0,"14"-4"-100"0,0 0 4 0,5-8-32 16,-1 4 0-16,14-16-8 0,-4 4 0 15,26-12 8-15,-9 8 0 16,10 0 0-16,-6 4 4 16,-3 8-4-16,-5 8 0 15,-5 4-8-15,-4 0 4 16,4 8-4-16,-4 0 4 15,0 0-4 1,0 0 4-16,-5-4-4 16,-4 4 4-16,0-12-4 15,0-12 0-15,-4 0-4 16,4-4 4-16,0-4-4 16,0 0 4-16,0 1-28 15,-1 3 4-15,15-4-8 16,-10 0 0-16,10 0 12 0,-5-4 0 0,4 12 20 15,-4-4 4-15,-5 12 36 16,-4 0 0-16,0-8-16 16,-4 4 4-16,-5 12-24 15,0 0 0-15,-5 8-8 16,1-4 4-16,-1 8 0 16,1-4 0-16,-1 4 0 0,5 0 0 15,5 0-4-15,-1-4 0 16,5-8 0-16,0 0 4 15,9-12 0-15,-5 0 4 16,1-4-4-16,-1 0 0 16,-4-12 0-16,0 8 0 31,0-8 0-31,-4 0 4 0,-1 8-12 16,1 5 4-16,4 3 4 15,-5 0 0-15,5 4-4 16,0 0 4-16,0 12 4 15,0-4 0-15,0 8-8 16,0-5 0-16,4 1 4 0,-4 0 4 16,5-4 0-16,3 0 4 0,1-16-8 15,-4 0 4-15,-1-7-8 16,1-1 4-16,-1-4 0 16,0 4 0-16,-4-4 0 15,0 4 0-15,0 8 4 16,0 0 0-16,5 8-4 31,-1 0 4-31,5 12-8 0,-5 0 4 16,5 4 0-16,-4 0 4 15,-1-4 0-15,-4-4 4 16,0 0-8-16,0 0 4 16,-4-8-4-16,-1 0 4 15,5-8-8-15,-5 0 4 16,5-16 0-16,0 8 0 0,5-15-8 15,-5 15 0-15,4-4 0 16,1 4 4-16,-5 12 4 16,0-4 0-16,-1 8-4 15,1 0 4-15,5 12 0 16,-5 4 0-16,9-8 0 16,-5 4 0-16,5-4 0 0,-5 0 0 0,5 0-4 15,-4 0 4-15,4 4-4 16,0-4 4-16,4 8 12 15,-4 0 0-15,13 12-12 16,-4-1 4-16,9 9 4 16,-5-4 0-16,-13 16-4 31,-4-8 4-15,-55 51-12-16,5-15 4 15,-22-12 12-15,13-13 0 16,-4-15-4-16,9-4 4 15,18-28-4-15,13-20 0 16,13-8-8-16,14-8 4 16,9-23-4-16,9-17 4 0,8-15-40 15,-8 19 0-15,40-43-60 16,5-1 0-16,4-3-32 16,-18 11 0-16</inkml:trace>
  <inkml:trace contextRef="#ctx0" brushRef="#br0" timeOffset="14866.6902">17877 7388 128 0,'8'4'72'0,"15"-8"-56"0,-23 4 4 16,4 4-4-16,1 0 0 15,4-4-16-15,0 0 4 16,9 0-4-16,0 0 0 16,13-4 4-16,-4 0 0 15,0 4-8-15,-5 0 0 16,9 0 12-16,-8 0 0 0,-1-4-4 15,-4 0 0-15,4-8-4 16,-4 0 4-16,5-4 0 16,-5 4 0-16,-1 0-8 15,-3 0 0-15,-1 4 4 0,-4 0 0 16,0 0 0 0,0 4 0-1,0 0-4-15,0 0 4 0,0 0 4 16,0 0 0-16,4-8-4 15,-4 4 4-15,5 0-4 16,-5 0 0-16,4-4 4 16,1 4 0-16,8-3 4 15,-9-1 0-15,5-4-4 16,-4 4 4-16,-1-4-4 0,1 0 4 16,-1-4-8-16,0 4 0 15,1-4 0-15,-5 4 0 16,4-4 0-16,1 0 0 15,4 1 8-15,-5 3 0 16,0-4 0-16,-4 4 0 0,0-4 12 31,-4 4 0-31,-1-8-8 16,1 4 4-16,-1-4-4 16,1 4 0-16,-10-7-12 15,1 7 0-15,-5-8 0 0,4 4 0 16,-4-8 0-16,0 8 4 15,0-4-4-15,5 5 4 16,-5-1-4-16,0 4 0 0,-4 0 4 16,4 4 0-16,-9 4 0 15,4 0 0-15,-4 0-4 16,5 4 0-16,-9-4 0 16,4 4 0-16,-5 0 0 15,1 0 0-15,-9 0-4 16,8 4 4-16,1 0 0 0,0 0 0 15,-5 0 0-15,4 0 0 16,1 4-4-16,4 0 4 16,-4 0 0-16,-1 0 0 15,1 4 0-15,-1 0 0 0,1 4-8 16,0 0 4-16,-1 4 0 31,-4 0 4-31,5 12 0 16,4-4 4-16,-4 12-4 15,-1 0 4-15,6 4-8 0,-1-5 0 16,-5 9 0-16,5-8 4 16,5 0-4-16,-1-4 4 15,6 11 4-15,-1-11 4 16,9 8-12-16,0-8 4 0,13 8 4 16,-4-4 0-16,4 3-8 15,1 1 4-15,8-4 0 16,-4-4 4-16,9-4 0 15,-5-4 0-15,10 0 0 16,-5-4 0-16,8-4-36 16,-8-5 4-1,0 1-92-15,-5-4 0 16,-13 8 20-16,0-4 4 16</inkml:trace>
  <inkml:trace contextRef="#ctx0" brushRef="#br0" timeOffset="35114.7184">8997 8474 152 0,'-9'-4'84'0,"9"-8"-44"0,0 12 0 16,4-24-24-16,1 4 4 15,13-23-4-15,-5 7 0 16,27-12 4-16,-4 8 4 0,9-4-24 15,-9 5 4-15,4-1 0 16,-9 8 0-16,1 0-60 31,-6 8 4-31,1-4-12 16,-4 8 0-16,-1 1-32 16,0-5 0-16</inkml:trace>
  <inkml:trace contextRef="#ctx0" brushRef="#br0" timeOffset="35531.0771">9713 7750 148 0,'0'-4'84'0,"-5"4"-36"0,5 0 4 16,-4 4-28-16,4 0 0 16,0 8-16-16,0 0 0 15,-5 11 4-15,1-3 4 16,-1 8-12-16,1-4 0 0,-1 4-32 16,1-8 0-16,-1-4-60 15,1 0 0-15,4-16-8 16,0 0 0-16</inkml:trace>
  <inkml:trace contextRef="#ctx0" brushRef="#br0" timeOffset="35900.9709">9704 7714 156 0,'0'-8'84'0,"0"8"-68"0,0 0 4 0,0 0-24 15,0 0 0-15,4 0-8 16,1 0 0-16,4 0 8 15,0 0 4-15,4 4 36 16,-4 0 0-16,4 16-8 0,-4-8 0 16,9 12-4-16,-9-5 0 15,0 5-20-15,0-4 0 16,-4 0-4-16,-1-4 4 16,1-8 0-16,-1 0 0 15,1-12-4-15,-1 0 4 16,0-12-12-16,1 0 4 0,-1-4 4 15,1 0 0-15,8 1 0 16,1 3 0-16,-1 8 0 16,-4 0 0-16,0 12 0 15,0 0 4-15,4 16 0 16,-4-5 0-16,5 9-48 16,-5-4 4-1,9 0-56-15,-5-4 4 16,10-8 12-16,-1 0 0 0</inkml:trace>
  <inkml:trace contextRef="#ctx0" brushRef="#br0" timeOffset="36216.9706">10268 7746 220 0,'0'-16'124'0,"-18"-4"-76"0,13 16 0 16,-4 0-28-16,0 4 0 15,-8 0-8-15,3 0 0 16,1 4-16-16,-1 0 4 15,5 8 0-15,0-4 4 16,9 0-8-16,0 0 4 16,9 4 0-1,0-4 0-15,9 8 0 16,-4-5 4-16,8 9-8 16,-4-4 4-16,0 4 4 15,-5-4 0-15,-8 8 0 16,-1-4 0-16,-17 8-4 15,4 0 4-15,-18-12-24 16,5-5 4-16,-1-7-72 0,5 0 4 16,9-20-32-16,9-3 0 0,9-9 80 15,0 4 0-15</inkml:trace>
  <inkml:trace contextRef="#ctx0" brushRef="#br0" timeOffset="36417.5523">10326 7571 172 0,'4'-12'96'0,"5"0"-48"0,-9 12 4 15,5 0-12-15,-1 0 4 16,5 16-36-16,0-4 4 16,5 15-4-16,-5-3 0 15,4 20-8-15,0-8 0 16,1 16-36-16,-1-13 4 31,-4 5-36-31,-4-8 0 0,-1-4-8 16,-4-8 4-16,0-4 8 15,0-4 0-15</inkml:trace>
  <inkml:trace contextRef="#ctx0" brushRef="#br0" timeOffset="36871.5536">10371 7881 176 0,'-5'-44'100'0,"1"20"-44"16,4 20 0-16,0-4-8 0,0 4 4 16,4 0-24-16,1 0 4 0,8-3-28 15,1-1 4-15,12 0-4 16,-3 0 4-16,17 0-16 15,-9 0 4-15,19 4 8 16,-10 0 4-16,0 4-8 31,-8 0 4-31,-6 0-4 0,-3 0 0 16,-5 0 4-16,0 0 0 16,-10 0-8-16,1 0 4 15,-13 0 0-15,-1 0 0 16,-17 12 0-16,4-4 0 15,-4 12-4-15,-1-5 4 16,10 5 0-16,0-4 0 0,13 0 0 16,0-4 4-16,9-4-4 15,0 0 0-15,17-8 0 16,-3 0 4-16,-5-8-4 16,0 4 4-16,-5-4-8 15,0 0 4-15,-4 0-4 0,0 0 4 31,0 8 8-31,5 0 4 0,-10 16-8 16,1-4 4-16,-1 8-44 16,1-4 0-16,4 0-60 15,-1-4 4-15,6-4 4 16,-5-4 0-16,0-8 4 16,0 0 0-16</inkml:trace>
  <inkml:trace contextRef="#ctx0" brushRef="#br0" timeOffset="37660.3068">10975 7786 200 0,'0'-16'108'0,"4"16"-52"0,-4 0 4 16,0 4-28-16,0 0 4 16,5 4-28-16,-1-1 4 15,1 5-12-15,-1 0 0 16,1-4 4-16,-1 0 0 0,1-4-4 16,-1 0 0-16,-4-8 0 15,0 0 4-15,5-8-8 16,-1 0 4-16,5-8-4 15,0 5 4-15,0-1 8 16,0 0 0-16,0 8 16 0,0 0 0 31,0 12-16-31,0 0 0 0,0 8-8 16,0-4 0-16,0 8 0 16,0-4 0-16,0 3-52 15,-1 1 4-15,1 0-12 16,0-4 4-16,5 0 8 15,-5 0 4-15,4-8 12 16,1 0 4-16,4-12 24 0,-5 0 4 16,5-8 24-16,-5 4 4 15,5-8 4-15,-4 4 4 16,-5-3 4-16,-1 3 0 16,-3 0-8-16,-1 4 0 15,-4 4-16-15,0-4 4 16,-9 12-20-1,5 0 4-15,-5 12-4 16,5-4 4-16,4 4-4 16,0 0 0-16,9 0-44 15,-1-4 4-15,10-4-12 16,0 0 0-16,5-4 28 16,-5 0 0-16,-5 0 24 0,0 0 0 15,-4 0 16-15,-4 0 0 0,-1 0 16 16,1 0 0-16,-1 0-8 15,1 0 0-15,8-4-20 16,-4 0 4-16,9-4-8 16,4 0 4-16,-4-4-4 15,-4 4 0-15,-1 0 8 16,-4 0 0-16,0-4 4 0,0 4 0 16,-4 0 4-16,-1 0 0 15,-4 4-4-15,0 4 0 16,-18 4 12-16,5 0 4 15,-10 12-8-15,5 0 4 16,0 12-8-16,10-8 4 31,52-1-8-15,-12-3 0-16,17-8-60 16,-9-4 0-16,0-4-112 15,-4 0 0-15,-13 0 48 16,-6 0 0-16,-12 0 84 15,-1 0 0-15</inkml:trace>
  <inkml:trace contextRef="#ctx0" brushRef="#br0" timeOffset="82550.8422">6163 15992 64 0,'-13'0'40'0,"9"7"-4"0,-1 5 4 16,1 4-20-16,-1 8 4 16,1 0 12-16,-1 4 0 0,1 0-12 15,-1 0 0-15,1 0-8 16,-5-5 0-16,4-3-8 15,1-4 0-15,-1-4-4 0,1-4 0 16,-1 0 0-16,5-8 4 16,5-4-4-1,-5-8 0 1,-5-4-8-16,1 0 0 0,-1-4 8 16,1 1 0-16,-5-9-16 15,5 0 4-15,4 0 0 16,-5 4 4-16,5 4 16 15,0 0 4-15,5 8-16 16,-1 0 4-16,5 0-4 16,4 1 0-16,1 3 8 0,4 0 4 15,0 0 0-15,4 4 0 16,5-4-12-16,4 4 4 16,5-4-4-16,0 0 4 15,4 4-4-15,5-4 0 16,-5 4 4-16,0 0 0 0,1 0 0 31,3 0 0-31,1 0-4 16,0 0 0-16,13 0 0 15,-4 0 0-15,0 0 0 16,-1 0 0-16,-3-4 12 0,-1 0 4 16,0 0-12-16,0 4 0 15,-8 0-4-15,-1 0 0 16,-4 0 0-16,-5 0 4 0,9-4-4 15,-4 4 0-15,9 0 0 16,-9 0 0-16,17-4-4 16,-12 4 4-16,8 0 0 15,-9 0 4-15,5 4-4 16,-9 0 0-16,8 0 0 16,-8 0 4-16,13-3-8 0,-13-1 4 15,9-4 0-15,-9 4 0 16,13 0 0-16,-9 0 4 15,10 0-8-15,-6 0 0 16,10 0 4-16,-9 0 4 16,9 4-8-16,-10 0 4 0,10 4 4 31,-9 0 0-31,8 0-4 16,-3-4 0-16,8 0-4 15,-9 0 0-15,9 0 12 16,-8 0 0-16,8 0-16 0,-9 0 4 15,0 0 0-15,-9 0 4 16,5 0 0-16,-5 0 4 16,10 4-8-16,-6-4 4 0,10 4 0 15,-5 0 4-15,5-4-4 16,-9 0 0-16,4 0 0 16,-9 0 0-16,10 4 0 15,-10 0 4-15,5-4-4 16,-10 0 0-16,1 0 0 15,-4 0 0 1,8 0-4-16,-9 0 0 16,10 0 8-16,-6 0 0 15,6 4-4-15,-10-4 0 16,9 4-4-16,-13-4 0 16,0 3 4-16,-5 1 4 0,1 0-4 15,-5-4 0-15,4 4 0 16,-4 4 4-16,4-4-8 15,-4 0 4-15,0 0 0 0,0 0 4 16,0 4 0-16,-5 0 4 16,-4 4 4-16,0-4 4 15,0 8-12-15,0-4 4 16,5 16 4-16,-1-4 0 16,5 4-8-16,-5-5 0 0,1 5-4 15,-1 0 4-15,1-4-28 16,-5-4 0-16,-5 0-124 15,0-4 4-15,-17 16 20 16,0-5 0-16</inkml:trace>
  <inkml:trace contextRef="#ctx0" brushRef="#br0" timeOffset="84962.8391">10429 16091 140 0,'-5'8'76'0,"1"-4"-40"16,4-4 4-16,0 4-28 15,0-4 0-15,4 12-4 0,-4-4 0 16,5 12 0-16,-1-4 0 16,1 11-4-16,-1-3 4 0,-4 0-8 15,0-4 4-15,-4 4-4 16,-1-8 4-16,1 0-4 15,-1-4 4-15,1-4-4 32,-1 0 0-32,1-8-4 0,-1 0 0 15,1-12 4-15,0 4 0 16,-5-12-4-16,4 4 4 16,1-12 4-16,-1 8 0 15,1 0-8-15,-1 4 0 16,1-3 4-16,4 3 0 15,4 0 8-15,1 0 0 0,4-8-8 16,0 4 4-16,8-4 16 16,-3 0 4-16,8 8-12 15,-4 0 0-15,14 4-4 16,-10 1 4-16,14-1-8 16,-9 4 0-16,26 4-4 0,-8 0 0 31,18 0 0-31,-10 0 4 0,28 0-8 15,-18 4 4-15,26 0 0 16,-17 0 0-16,26 0 0 16,-22 0 4-16,14 8 0 15,-19-4 0-15,6-4-4 16,-10 0 0-16,0-4 0 16,-13 4 4-16,-5-4-4 0,-9 0 0 15,0 0 0-15,-8 0 0 16,3 0 0-16,-8 0 4 15,5 0-4-15,-6 0 4 16,6 0-4-16,-5 0 4 16,0 0-4-16,-5 4 0 15,0 0 4-15,-4 0 0 0,0 0 0 16,0 0 4-16,-5 4-4 16,1 0 4-16,4 8 20 15,0-4 0-15,0 16-16 16,-1-4 4-16,1 3-8 15,-4-3 4-15,-5 8-12 16,0-8 0 0,0 0 4-16,0 0 0 15,-5 4-80-15,-4-4 0 0,0 8-104 16,0-5 4-16</inkml:trace>
  <inkml:trace contextRef="#ctx0" brushRef="#br0" timeOffset="98593.7671">2493 17830 184 0,'0'-4'100'0,"59"-8"-64"0,-55 8 4 0,14-4-16 16,9 0 4-16,17-4-12 15,19 0 4-15,22 0-4 0,18 1 0 16,18-1 0-16,18 4 4 15,22 0-8-15,4 4 4 16,19 0 0-16,8 8 0 16,14-4-24-16,-4-4 0 15,4 4 4-15,4 4 4 0,-13-8 8 16,-9 4 0-16,-23-4-16 16,-12 0 0-16,-24 4 8 15,-17-4 0-15,-13 0 8 0,-19 0 0 16,-12-4-4-16,-10 0 0 15,-5-4 0-15,-12 0 0 16,-10 0-8-16,0 0 4 31,-8 4 0-31,-1 0 0 0,-4 8 0 16,0-8 0-16,-5 12 0 16,1-8 4-16,-1 8-8 15,-4-8 4-15,0 8 8 16,-4-8 4-16,4 0-12 15,-5-8 4-15,0 0 0 16,1-4 4 0,-10-15-20-16,-8-1 0 15,-5 4-212-15,0 16 4 16</inkml:trace>
  <inkml:trace contextRef="#ctx0" brushRef="#br0" timeOffset="114092.0541">18718 14161 88 0,'-31'4'48'0,"35"-16"-16"0,-4 12 4 0,0 0-16 16,5-4 0-16,-1 4-4 15,5-4 0-15,0 4 0 16,4-4 4-16,5 4-12 16,5 0 0-16,8-4-4 15,0 0 0-15,1 0 0 0,8 0 4 16,5 4-4-16,-1-4 4 16,1 0-8-16,0 0 4 15,9 4 0-15,4-4 4 16,0 4-4-16,0 0 0 15,5 0 4-15,-5 0 0 32,5 0 0-32,-1 0 0 0,1 0-4 15,0 0 0-15,-1-4 0 16,1 4 0-16,4 0-4 16,5-4 4-16,4 4-4 15,0 0 4-15,5 0-4 16,-14-4 0-16,0 4 0 15,0 0 0-15,-4 0 0 0,-1 4 0 0,5 0 0 16,-8 0 4-16,-1 0-8 16,4-4 0-16,-8 0 12 15,0 0 0-15,0 0-12 16,-10 0 4-16,1 0 0 16,-5 0 4-16,-4 0-4 31,-4 0 4-31,-1 0-8 0,0 0 4 15,-4 0 8-15,4 0 0 16,-4 0-8-16,0 0 4 16,-5-4-64-16,-4 0 0 15,-4 4-116-15,-10 4 4 16</inkml:trace>
  <inkml:trace contextRef="#ctx0" brushRef="#br0" timeOffset="116683.5542">21775 13405 124 0,'-31'-12'72'0,"31"-8"-60"16,0 20 0-16,0-16 0 0,0 0 0 15,18-12 20-15,-5 8 0 16,14-35-12-16,-5 15 4 15,14-28 8-15,-9 12 4 16,22-35-28 0,-13 19 4-16,22-27-16 15,-9 15 4-15,23-23 0 16,-18 15 4-16,26 1-8 16,-17 19 0-16,8-8-28 15,-12 21 0-15,3-5-28 16,-12 8 4-16,3 5-40 15,-12 11 0-15,-1 8 72 0,-9 4 0 16</inkml:trace>
  <inkml:trace contextRef="#ctx0" brushRef="#br0" timeOffset="117554.3738">21676 13325 104 0,'-4'0'56'16,"8"0"-24"-16,-4 0 0 0,5 0 0 15,-5 0 0-15,9 0-16 16,-5 0 4-16,5 4-8 16,-4 0 4-16,-1 12-12 15,1-4 4-15,-1 8-8 0,1-4 4 16,-5 4 0-16,0-4 0 0,0 0-8 15,0-5 0 1,0 1 8-16,0 0 0 0,0-4 8 16,0 4 0-16,4-8-4 15,1 0 4-15,17-12-12 32,-4-4 0-32,9-4 0 0,-5 4 0 15,1-7 0-15,-1 3 4 16,-4 0-4-16,-5 4 0 15,5 0 0-15,-9 4 4 16,-4 0-8-16,-1 0 4 16,-4 0 0-16,0 0 4 15,-9 0 0-15,0 4 0 0,-27 4 12 16,14 0 4-16,-9 8-20 16,4-4 4-16,4-4-16 15,6 0 4-15,12-12-104 16,1 0 0-16,35-20 0 15,-9 0 0-15</inkml:trace>
  <inkml:trace contextRef="#ctx0" brushRef="#br0" timeOffset="118102.3328">22903 12103 156 0,'-14'-23'84'0,"28"30"-40"16,-14-7 0-16,0 4-44 16,0 0 4-16,4 12 0 15,1 4 4-15,-1 4-4 32,1-4 4-32,-1 4-4 0,1-4 4 15,-1 4 0-15,1-4 4 16,4-12 0-16,-5 0 4 0,-4-12 4 15,0 0 0-15,0-16-12 16,0 4 0-16,0-20-4 16,0 8 4-16,5-8-8 15,-1 0 0-15,5 5 0 16,-5 3 0-16,5 8 8 0,0 4 4 16,5 8-4-16,-1 4 0 15,5 8-4-15,-4 0 4 16,3 16-8-16,-3-4 0 15,8 8-48-15,-4-4 4 16,0-5-52 0,0-3 0-16,0-8-16 15,0 4 4-15,18-28 96 16,-5 8 4-16</inkml:trace>
  <inkml:trace contextRef="#ctx0" brushRef="#br0" timeOffset="118418.8233">23431 11833 184 0,'-22'-20'100'0,"-14"8"-56"0,27 8 0 16,-5 4-36-16,1 0 0 0,-5 12 8 16,0-4 4-16,-4 12-20 15,8-4 0-15,5 8-4 16,0-1 4-16,9 1-4 16,0-4 4-16,9-8 0 15,0 0 0 1,23-4 0-16,-10-4 4 15,0-8 0-15,-4 4 0 16,-4-8-8-16,-1 0 0 16,-4-8 4-16,0 4 4 15,-4 4 12-15,-1 0 4 16,5 8-20-16,0 0 4 16,0 12-12-16,0-4 0 0,0 8-68 15,0-4 4-15,4-4-16 16,-4 0 0-16,5-8 28 15,-1 0 4-15</inkml:trace>
  <inkml:trace contextRef="#ctx0" brushRef="#br0" timeOffset="119140.6585">23547 11813 196 0,'-4'-8'108'0,"-5"16"-76"0,9-8 4 0,0 8-24 15,0-4 0-15,9 8-12 16,-5 0 4-16,10 4 0 15,-5 4 4-15,4-5-8 32,-4-3 4-32,5-4-8 0,-6 0 4 15,1-8 0-15,5 0 0 16,-10-12 0-16,1 0 4 16,4-15-4-16,-5 7 0 15,5-12-4-15,0 4 4 16,5-4 4-16,-5 4 0 15,4 12 0-15,-4 4 4 0,0 16-4 16,0-4 0-16,0 16-8 16,0-4 4-16,4 4 0 15,-4 0 4-15,0-4-8 16,0 0 4-16,0-8 0 16,0 0 4-16,-5-8-12 15,1 0 4 1,4-12-4-16,-5 0 0 0,5-12 8 15,0 4 4-15,0-11-8 16,0-1 4-16,0 8 4 16,0 4 0-16,-5 8 0 15,1 4 0-15,4 16-4 16,-5 0 0-16,5 4 0 16,0 0 0-16,5 0 0 0,-1 0 0 15,5 0 0-15,0 0 0 16,0 0-4-16,-5-4 0 15,10 0 4-15,-1-4 4 16,5-4-4-16,-5 0 4 16,5-20 0-16,-5 4 0 15,1-8 4-15,-5 4 0 0,-9-15 0 16,0 7 0-16,-9 0-4 16,0 0 4-16,-9 20-4 15,0 0 0-15,-5 16-4 16,1 0 0-16,8 20 0 15,1 0 4-15,17 8 12 16,-4-4 0 0,18-1-8-16,-4-3 4 0,17-4-8 15,-4-4 4-15,8-12-116 16,-8 0 4-16,-4-20-36 16,-6 4 0-16,-8-12 108 15,-4 4 4-15</inkml:trace>
  <inkml:trace contextRef="#ctx0" brushRef="#br0" timeOffset="120598.1531">24286 11005 116 0,'-9'4'68'0,"-9"8"-56"0,14-12 4 0,-10 8-4 16,5 0 4-16,-9 12 12 15,5 0 4-15,-10 23-16 16,6-7 4-16,-24 40-12 0,10-16 4 16,-27 35 0-16,4-11 0 15,-22 35-4-15,13-19 4 16,-31 31 4-16,23-24 0 15,-14 21-20-15,22-25 0 0,5 1 0 16,9-17 0-16,8-19-100 16,10-12 4-16,18-33-4 0,-1-3 0 15</inkml:trace>
  <inkml:trace contextRef="#ctx0" brushRef="#br0" timeOffset="148312.9288">8460 17396 100 0,'58'12'56'0,"36"-12"-32"0,-76-4 4 0,13 0-20 16,9 0 4-16,14 0 12 16,4 0 4-16,18 0-16 15,5 4 0-15,13-4-4 16,9 0 0-16,9 0-4 15,8 0 0-15,19 0 8 0,-5 1 0 16,10-1-8-16,-1-4 4 16,9 0 0-16,5 0 4 15,-10 0-16-15,6-4 4 16,-6 4 0-16,5 0 0 16,-4 0 0-16,-9 0 4 31,-5 4-4-31,-13 0 0 0,-14 0 0 15,1 0 0-15,-10 4 4 16,-4 0 0-16,9-4-4 16,-4 4 0-16,-5 0 0 15,-5 0 0-15,1 0 16 16,-10-4 0-16,-4 0-32 16,-4 0 0-16,4 0 32 0,-9 0 0 15,0 0-16-15,9-4 4 0,1 4-4 16,-1 0 0-16,-14 0 4 15,1 0 0-15,-5 0-4 16,-4-8 0-16,-5 4-4 16,9 0 4-16,-8 0 0 31,-1-3 0-31,-4-1 4 0,4-4 0 16,0-4-4-16,-4 0 0 15,0-4 0-15,-5 0 0 16,-9 0 0-16,0-8 0 15,-4-11-4-15,0 7 4 16,-4 0-4-16,-6 0 4 16,-3 0-4-16,-1 1 4 0,-4-5-4 15,0 4 0-15,-9 0-8 16,0 0 0-16,0 4 8 16,-4 1 0-16,4 3 4 15,0 0 0-15,9 8 0 16,13 0 4-16,0 8 12 0,14 0 0 31,5 4-16-31,-1 4 4 16,22 4 4-1,1 0 0-15,0 0-12 16,-1 0 4-16,-8 4 4 16,-5 0 4-16,1-4-8 15,-1 0 0-15,-4 0 0 16,-5 0 4-16,-4 0-8 0,0 0 4 15,-10-4-48-15,-8 0 4 16,0-4 12-16,-4 4 0 16,-5-4 0-16,-5 0 0 15,1 0 20-15,-1 1 4 16,-13-1 16-16,-4 4 4 16,-1-4 20-16,1 0 4 0,-1 0-20 15,1 0 4-15,4-4-12 16,0 8 4-16,5 0-4 15,4 4 0-15,4 0 0 16,14 0 0-16,0 4 8 16,4 0 0-16,1 4-16 0,-1 0 4 31,0 0-4-31,-4 4 4 0,0 0 4 16,-4 3 0-16,-10 1 8 15,-4 4 0-15,-9 0 0 16,-13 0 4-16,-5 0-20 15,-4 8 0-15,-5-8-96 16,4 4 4-16,1-1-64 16,-32 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49:38.0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07T19:49:40.301"/>
    </inkml:context>
  </inkml:definitions>
  <inkml:trace contextRef="#ctx0" brushRef="#br0">3272 10953 140 0,'0'-16'80'0,"0"0"-32"0,0 16 4 15,-4-8-28-15,-1 1 4 16,-4-1 8-16,-4 0 4 0,-5 0-24 15,0 0 0-15,-4 0-12 16,4 0 4-16,-9 4 4 16,4 0 0-16,-3 4-4 15,-6 0 0-15,-4 8-4 0,10-4 4 16,-1 4-12-16,4 0 4 16,14 4 0-16,0-4 4 15,18 0-4-15,0-1 0 16,27 1-4-16,-9-4 0 15,22 4 0 1,-8 0 0-16,8 12 0 16,-9-8 4-16,0 8 4 15,-8-4 0-15,-19 8-4 16,5-4 4-16,-31 8-4 16,4-4 4-16,-5-1-8 15,-8-3 4-15,-14 4-8 16,9 0 4-16,-4-16 0 0,4 0 4 15,5-8 0-15,-5 0 0 16,9-8 12-16,0 4 0 0,18-16 12 16,0 8 4-16,13-12-20 15,1 4 0-15,8-15-8 16,1 7 4-16,8-8 0 16,-4 8 4-16,-9-8-80 0,0 0 0 15,-14 1-60-15,0 3 0 16,-8 20 24-16,0 0 4 15</inkml:trace>
  <inkml:trace contextRef="#ctx1" brushRef="#br0">9990 16923 0,'0'0'15,"0"0"1</inkml:trace>
  <inkml:trace contextRef="#ctx0" brushRef="#br0" timeOffset="2952.3492">2981 9966 212 0,'9'-8'116'0,"-9"8"-60"0,0 0 0 0,-4 4-36 16,-1 0 0-16,5 8-4 15,-9-4 0-15,0 16 0 0,0 0 0 16,0 24 16-16,0-8 0 15,0 15-24-15,1-11 4 16,-1 24-12-16,0-17 0 16,4 9 8-16,1-12 0 0,4-8-80 15,0-5 0-15,4-27-96 16,1-4 0-16,13-31 92 16,-1-1 0-16</inkml:trace>
  <inkml:trace contextRef="#ctx0" brushRef="#br0" timeOffset="3691.5238">3388 9994 212 0,'-4'-28'116'0,"-9"12"-84"15,13 16 4-15,-9-8-20 0,0 4 4 16,-9 4-12-16,9 0 4 16,-18 8 4-16,9 0 4 15,-9 12-4-15,5-4 0 16,-14 20-4-16,14-4 4 31,-1 16 0-31,5-9 0 0,9 5-12 16,9-8 4-16,5 4-4 15,4-12 0-15,18-8-4 16,-5-5 4-16,14-11-4 16,-5 0 4-16,-4-12 0 15,0 1 0-15,-5-13-4 16,1 4 4-16,-14-4-8 0,-5-4 4 15,-8 12 0-15,-10 0 4 0,-8 16-8 16,-1-4 4-16,-3 16 0 16,3-4 0-1,1 16-72-15,-1-8 4 0,19 0-116 16,4-5 0-16</inkml:trace>
  <inkml:trace contextRef="#ctx0" brushRef="#br0" timeOffset="6962.0052">11969 9103 252 0,'-18'-8'136'0,"9"-20"-88"0,4 24 0 0,14-12-32 16,-4 4 0-16,17-16-4 15,-4 4 4-15,18-3 4 16,-5 7 0-16,5 0-12 0,-5 4 4 15,-4 8-8-15,-5 4 0 16,-8 28-4-16,-1-4 0 16,-13 19-4-16,0-3 4 0,-13 12 0 15,4-8 0-15,-9 12-4 16,0-13 4-16,0 1-4 16,5-8 4-16,-5 0-4 15,4-4 4-15,5 4 0 16,5-9 0-16,13-7 16 15,-5 0 0 1,23-8-4-16,-4 0 4 16,26-8-20-16,-4 0 0 15,13-4-60-15,-13 0 0 16,4 0-56-16,-9 0 0 16,-9 4 0-16,-4 0 4 0,-9 4 96 15,0 0 4-15</inkml:trace>
  <inkml:trace contextRef="#ctx0" brushRef="#br0" timeOffset="7312.246">12698 8820 332 0,'14'-12'180'0,"-14"24"-96"16,0-12 4-16,4 4-64 16,0 0 0-16,1 16-8 0,-5-4 0 15,-5 20-16-15,5-12 0 16,-8 8 0-16,-1-5 4 0,4 5-8 16,1-8 4-16,-1 4 0 15,5-8 0-15,9-4-4 16,0 4 0-16,9-12-48 15,-5 0 4-15,19-8-44 16,-5 0 4-16,-1-4 4 16,-3 0 0-16,4-4-8 0,-5 0 4 15,14 4 28-15,-9-4 0 16</inkml:trace>
  <inkml:trace contextRef="#ctx0" brushRef="#br0" timeOffset="7546.7282">13047 8788 252 0,'-13'4'136'0,"8"4"-84"16,5-8 4-16,0 8-12 16,0-4 0-16,-4 28 8 15,4-4 4-15,-9 36-4 0,0-13 4 16,-9 25-44-16,5-8 0 0,-1 11-12 15,5-15 0-15,5 15-100 16,-1-19 0-16,5-4-132 16,0-12 0-1,0-24 156-15,0-5 0 0</inkml:trace>
  <inkml:trace contextRef="#ctx0" brushRef="#br0" timeOffset="21904.646">16400 9815 176 0,'-32'-4'100'0,"23"12"-48"15,9-8 4-15,-4 12-24 0,-1-4 4 16,-13 20-16-16,1-4 0 0,-1 12-16 16,0-5 4-16,0 13-8 15,4-4 4-15,1 4-16 16,0-8 0-16,-1-1-60 15,1-3 0-15,4-8-28 16,0-4 0-16,13-12 36 16,1-4 0-16</inkml:trace>
  <inkml:trace contextRef="#ctx0" brushRef="#br0" timeOffset="22252.0457">16664 9994 192 0,'0'-32'108'0,"4"24"-36"0,-4 8 0 0,-4-4-40 31,4 4 0-31,-9 0-20 16,0 0 4-16,-9 12 12 15,0-4 0-15,-9 8-32 16,5 0 4-16,-1 16 0 0,5-8 0 16,5 12-4-16,4-4 4 15,13-1-4-15,1-3 4 16,17-4-16-16,-4-4 4 0,14-8 24 15,-6 0 4-15,1-12-12 16,-4 0 0-16,-5-12-4 16,-1 0 4-16,-17-4-4 15,0 4 4-15,-17 8-8 16,3 0 4-16,-22 16-40 16,9 0 4-1,-4 12-56-15,4 0 4 16,14-4-36-16,-1-4 0 15,23-8 84-15,0 0 4 16</inkml:trace>
  <inkml:trace contextRef="#ctx0" brushRef="#br0" timeOffset="23344.7775">16722 10738 236 0,'9'-23'128'0,"-18"15"-84"0,9 8 0 0,-14-4-28 16,10 0 0-16,-5 0-4 15,0 0 0-15,-9 4-12 16,5 0 4-16,-10 0-4 0,5 0 0 16,-13 4 16-16,4 0 0 15,-4 8 0-15,4-1 0 16,5 5-12-16,-1-4 4 16,10 0-8-16,4 0 4 15,9 0-8-15,0-4 4 16,18 4 0-1,0-4 0-15,9 0 0 16,-5 0 4-16,9 8-4 16,-4-4 4-16,0 12-4 15,-5-4 4-15,-17 15-4 16,-1-3 4-16,-13 4-4 16,5-4 4-16,-14 4-4 15,5-8 4-15,-10-5-4 0,5-3 4 16,0-12-8-16,0-4 0 0,5-8 0 15,4 0 4-15,9-20 0 16,0 5 0-16,9-13-4 16,0 4 4-16,4-8 0 15,1 8 4-15,-1-12-72 16,1 9 0 0,-5 3-72-16,-5 4 0 15,-4 12 52-15,0 0 0 16</inkml:trace>
  <inkml:trace contextRef="#ctx0" brushRef="#br0" timeOffset="24031.8672">16632 11510 280 0,'0'-23'156'0,"-18"7"-120"0,14 12 4 16,-10-4-16-16,1 0 0 15,-14 4 4-15,5 4 0 0,-10 0-16 16,6 0 4-16,-15 12-12 15,10-4 4-15,0 4-8 16,-1 0 4-16,14 7-4 16,1-3 0-16,26 0-4 15,-1-4 4-15,19 8 4 0,0-4 0 32,13 4-8-32,-8-4 4 0,8 16-8 15,-9-8 4-15,-4 7 4 16,-4-3 4-16,-14 12 0 15,0-8 0-15,-18 12-4 16,4-5 4-16,-22-7-4 16,5-4 0-16,-1-16-4 15,1-4 0-15,4-12 0 0,0 0 4 16,9-16 0-16,5 4 0 16,8-12-4-16,1 1 4 15,13-9 4-15,-5 8 0 16,14-12-12-16,-5 8 4 15,1-8-92-15,-5 5 0 16,0-5-52-16,-5 8 0 0,-9 4 72 16,-4 4 4-16</inkml:trace>
  <inkml:trace contextRef="#ctx0" brushRef="#br0" timeOffset="24463.8424">16592 10937 196 0,'0'-8'108'0,"9"-15"-68"16,-9 19 0-16,9-12-12 0,-5 4 0 15,19-24-20 1,-5 8 0-16,-9 0-148 16,0 4 0-16,-9 12 56 15,0 0 4-15</inkml:trace>
  <inkml:trace contextRef="#ctx1" brushRef="#br0" timeOffset="23383.1852">18597 18602 0,'85'-24'16</inkml:trace>
  <inkml:trace contextRef="#ctx0" brushRef="#br0" timeOffset="26535.1086">10599 12008 200 0,'-22'4'112'0,"22"-16"-80"16,0 12 0-16,4-12-24 16,1 4 4-16,12-8 16 0,1 4 4 15,23-8-16-15,-6 4 0 16,6 4-12-16,-10 4 0 16,0 8-4-16,1 0 4 15,-10 8-4-15,-4 0 4 0,-9 8-4 16,0-4 4-16,-9 16-4 15,0-4 0-15,-9 4 0 16,0-4 4-16,0 4-4 16,0-9 0-16,-9 1-4 15,0 4 4-15,5-4 12 32,-1-4 0-32,5 4-12 0,5-4 4 15,13-4-4-15,0-4 4 16,9 0-8-16,4 0 4 15,1 0 0-15,-6 0 0 16,10 4-4-16,-4-1 4 0,-5 9 0 16,-5-4 4-16,-9 16-4 15,1-8 4-15,-18 16-4 16,4-8 0-16,-18 15 28 16,4-7 0-16,-17 0-20 0,0 0 0 15,-1-12-8-15,10-4 0 16,0-17-56-16,8 1 0 15,10-16-52-15,0 1 4 32,8-5-8-32,1 4 0 0,31 0 80 15,-5 0 4-15</inkml:trace>
  <inkml:trace contextRef="#ctx0" brushRef="#br0" timeOffset="26983.1406">11181 12151 308 0,'-14'-24'168'0,"10"-19"-128"16,-1 35 4-16,14-12-32 0,0 4 0 16,9-4 4-1,-4 0 4-15,13 0-8 0,-5 4 0 16,5 8-12-16,-5 4 4 16,0 12-4-16,-4 0 4 0,-4 32-4 15,-1-8 4-15,-8 19-4 16,-5-3 0-16,-5 8 0 15,1-8 4-15,-10 3-4 16,5-7 0-16,-4 4-4 16,0-12 4-16,8-4 12 15,5-5 4-15,13-11 0 0,1-4 0 16,26-8-16-16,-4 0 4 16,18-4-4-16,-10 0 4 15,19-4-176-15,-14 0 0 0,27 12 20 16,-13 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9:51:19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3943 8211 132 0,'-26'0'72'0,"8"-4"-36"0,18 4 4 0,-5 0-16 16,1 0 4-16,-1-4-4 15,5 4 0-15,0 0 0 0,0 0 4 16,0 0-16-16,0 0 4 15,14-4-8-15,-1 0 4 16,10-4 0-16,-1 4 0 16,14-3-4-16,0 3 0 15,40-8-4-15,-9 4 0 16,27-4-8 0,-18 0 4-16,36 0 0 15,-23 4 0-15,32 0 0 16,-27 0 0-16,18 8 0 15,-18 0 0-15,0 0 0 16,-18 0 4-16,-4 0-4 16,-14 0 4-16,4 0 4 15,-17 0 4-15,0 0 12 0,-9 0 4 16,0 0-20-16,-5 0 4 0,0-4-8 16,-4 0 0-16,-4-4-8 15,-6 4 4-15,6-4 4 16,-10 4 0-16,1-4-4 15,-5 4 0-15,0 0-4 16,-5 0 4-16,0 0-44 0,1 4 4 16,-5 0-92-16,0 0 4 15,9 0 28-15,-5 0 4 16</inkml:trace>
  <inkml:trace contextRef="#ctx0" brushRef="#br0" timeOffset="25319.9">10671 11606 108 0,'9'4'60'0,"13"4"-48"0,-4-8 4 15,-5 0-8-15,5 0 0 16,4 4-4-16,5 0 0 16,14 0-4-16,-6 0 4 0,15 0 0 15,3-4 0-15,10 0-4 16,9 0 4-16,26 0 0 16,-4 0 0-16,5 0 12 15,-5 0 0-15,0 4-16 16,-9-4 0-16,0 4 0 31,-5 4 4-31,5-8-8 0,-4 4 4 16,-5-4 0-16,-4 4 4 15,4-4-8-15,-9 0 4 0,-9 0 4 16,0 0 4-16,0 0-4 16,-4 0 4-16,0 0-8 15,-5 0 4-15,-4 0-8 16,-1 0 4-16,-3 0 0 0,-1 0 0 15,-4 0 4-15,-5 0 0 16,-4 0-4-16,0 0 4 16,-9 0-4-16,-5 0 4 15,-8 0 0-15,-10 0 0 16,-8 0-4-16,-10 0 4 16,-17 0-8-1,-9 0 4-15,-14 0 0 16,-22 0 0-16,-13 4 0 15,-19-4 4-15,1 0-4 16,-9-4 0-16,-19 4 0 16,33 0 4-16,-46-4-4 15,14 4 0-15,8 0-4 16,6 0 4-16,3 4-8 0,14 0 4 16,23 0 4-16,17 0 0 0,19 0 0 15,21 0 0-15,19 0 0 16,17 4 0-16,14-1-4 15,18 1 4-15,18-4 0 16,17-4 0-16,28 0 12 31,8 0 0-31,23-8 0 0,22-3 0 16,18-1-4-16,9 0 4 16,9 0-12-16,0-4 4 15,-9 8 0-15,-4 4 0 16,-19-4 12-16,-8 4 0 15,-27 0-84-15,-18 4 0 16,-14 8-72-16,-17 8 4 0</inkml:trace>
  <inkml:trace contextRef="#ctx0" brushRef="#br0" timeOffset="64620.7548">13231 14734 128 0,'4'0'72'16,"19"0"-72"-16,-19 0 4 0,1 0 0 16,3 0 0-16,1 0-8 0,0 0 4 15,5 4 16-15,-1-4 0 16,5 0-12-16,0 0 4 16,0 0 8-16,-5 0 0 15,1 0-16-15,-5 0 4 16,-5 0-4-16,-8 0 0 15,-5 0 8 1,-14 0 0-16,-3 0 4 16,-10 0 4-16,-9 0-4 15,-4 0 0-15,8 0 0 16,6-4 0-16,8 0-16 16,9 0 4-16,9 0 0 15,13 0 4-15,10 0-4 16,8 4 4-16,10 4-4 0,3 0 0 15,6 0 0-15,8-4 4 0,-4-4-4 16,-1 4 4-16,-8-4 8 16,-4 4 4-16,-10-4-16 15,-18 8 4-15,-8 0-4 16,-14 0 0-16,-4 0 4 16,-14 0 0-16,-13 4-4 0,-1 0 4 15,1 0 0-15,9 0 0 16,9-4-8-16,8 0 4 15,10 0 0-15,13 0 4 16,13 0-8-16,10 0 4 16,3 0 4-16,10-4 0 31,4 0-8-31,-8 0 4 0,-5 0 4 16,-9 0 4-16,-14 4 0 15,-13-4 0-15,-13 4 0 16,-23 0 4-16,-9 0-8 15,5 0 4-15,0 0-28 16,8-4 0-16,10 0-104 16,9 0 4-16,13 7 12 0,31 1 4 15</inkml:trace>
  <inkml:trace contextRef="#ctx0" brushRef="#br0" timeOffset="68577.7289">13535 14786 36 0,'-22'-4'20'0,"4"4"24"16,18 0 0-16,0 0-28 0,-5-4 0 15,1 4 0-15,-1-4 4 16,1 4-8-16,-1 0 0 0,5 0 8 16,0 0 4-16,0 0-16 15,0 0 4-15,0 0-4 16,5-4 4-16,-1 4-4 15,5-8 0-15,5 4 0 16,4 0 0-16,0 0-4 16,4 0 4-1,5 0-8-15,9 0 4 16,-1-4 0-16,6 0 0 16,8 0 0-16,9 4 4 15,5-4 4-15,-1 0 4 16,10 4-8-16,-5-4 0 0,-4 0-4 15,-1 4 4-15,-3 0-8 16,3 0 0-16,-12 4 4 16,-6 0 4-16,1 0-12 15,4 4 0-15,-8-4 4 0,-6 4 0 16,-3 0 4-16,4-4 0 16,-10 0-8-16,6 4 4 15,-5 0 0-15,-1 4 0 16,-3-8 0-16,-1 4 4 0,-4-4 0 15,-5 4 0-15,-4-4-4 16,-4 0 0-16,-10 4 0 16,1 0 0-16,-9 0 0 15,-14 0 4-15,-5 4-4 16,-3-4 4-16,-6 4-8 31,-3-4 4-31,-10 4 4 0,-4-4 0 16,-5 0-4-16,0 0 0 15,-4 0-4-15,-18 0 4 16,5 4-4-16,-1 0 4 16,0 0-4-16,-4 0 4 0,5 0 0 15,4 0 0-15,0-4 0 16,9-1 4-16,-5 1-8 16,9-4 4-16,1 0 0 15,8 4 0-15,0 0-4 0,5 0 0 16,0-4 4-16,8 4 4 15,10-4-4-15,0 4 4 16,4-4-8-16,0 4 0 16,5-4 8-1,4 4 4-15,0-4-12 16,4 0 4-16,5 0 0 16,5 0 0-16,4 0 4 15,9 0 4-15,9 0-4 16,18 0 4-16,8 0 0 15,15 0 0-15,8-4-4 16,13-4 4-16,10 0-8 0,13 0 0 16,13 1 4-16,5-1 0 15,4 0-4-15,1 0 0 16,-1 0 4-16,-4 0 4 0,0 4-12 16,-14 0 0-16,-13 0-4 15,-13 0 4-15,-5 0-60 16,-18 0 0-16,-9 0-60 15,-13 12 4-15,-9 8 48 0,-14-36 4 16</inkml:trace>
  <inkml:trace contextRef="#ctx0" brushRef="#br0" timeOffset="129754.0115">15401 16863 148 0,'-9'8'80'0,"1"8"-48"0,3-12 4 16,5 12-16-16,0 8 4 16,0 8 12-16,0 7 4 15,5 5-16-15,-1 0 0 16,5 4-20-16,-5-1 4 15,5 1-12 1,-4-8 0-16,-1-8-80 16,-4-8 4-16,0-8-40 15,0-12 0-15,0-4 92 16,9-8 0-16</inkml:trace>
  <inkml:trace contextRef="#ctx0" brushRef="#br0" timeOffset="130076.7224">15281 16764 200 0,'-18'-28'108'0,"18"4"-56"0,0 16 4 0,4 4-44 15,5 0 0-15,9 0 4 16,0 4 4-16,18 4-16 16,8 8 4-1,1 12 0-15,4 12 0 16,5-1-4-16,-5 9 0 15,-4 0 0-15,4 0 4 16,-13 3-8-16,-9 1 4 16,-9 0 0-16,-14 0 0 15,-8-5-4-15,0 1 4 16,-28-8-4-16,10-4 4 0,-32-4-4 16,14-8 4-16,0-4-44 15,4-4 4-15,13-5-96 16,5 1 4-16,32-4 40 15,-5 0 4-15,13-4 68 0,-4 0 0 16</inkml:trace>
  <inkml:trace contextRef="#ctx0" brushRef="#br0" timeOffset="130893.484">16520 16676 184 0,'-4'-20'100'0,"-5"4"-52"0,9 16 0 0,-9-8-20 15,5 0 0-15,-5 4-4 16,0 0 4-16,-5 12-8 16,1 0 4-16,-5 24 8 15,0-4 4-15,-4 36-24 16,4-17 4-16,4 25-16 0,5-16 4 15,18 27-4-15,5-19 4 16,8 8-44-16,-4-9 4 16,4-3-60-16,-4-12 4 15,5 3-28-15,-5-7 4 16,-1-20 48-16,1-8 4 16</inkml:trace>
  <inkml:trace contextRef="#ctx0" brushRef="#br0" timeOffset="131472.795">16905 16764 264 0,'0'15'148'0,"14"37"-136"0,-14-48 4 0,4 24-16 15,1-4 4-15,-1 24-8 16,1-5 4-16,-1 5-4 15,1-8 4-15,-1 4-44 16,1-8 4-16,-1-9-4 16,0-3 0-16,-4-20-12 0,0 4 4 15,-4-28 16-15,4 4 0 16,-4-27 64-16,-1 7 4 16,-4-24 16-16,0 12 0 15,-4-11 4-15,4 15 0 16,4 0-4-16,1 4 4 15,8 5-24 1,1 3 0-16,13 4-16 16,-5 4 0-16,23 8-4 15,-5 4 0-15,5 8-12 16,0 4 4-16,-5 8 4 16,-8 0 4-16,-6 12-8 0,1-4 0 15,-13 16 0-15,-1-4 4 16,-8 7-4-16,-1-7 0 0,5 4 0 15,0-8 0-15,-4 4-4 16,4-8 4-16,0 4 0 16,0-5 0-16,9 5 12 15,0-8 0-15,9 0-4 16,-5 0 0-16,14 0-4 16,-5-4 0-1,5 4-64-15,-4-4 0 16,-1 4-76-16,-4-4 4 15,13 8 56-15,1-4 0 16,-10 3 52-16,-4-3 0 16</inkml:trace>
  <inkml:trace contextRef="#ctx0" brushRef="#br0" timeOffset="131857.2314">17693 16959 272 0,'5'4'152'0,"3"19"-124"0,-8-23 4 15,5 20-24-15,-1-4 4 16,1 8-8-16,-1-4 4 16,1 12-8-1,-5-4 4-15,0 4 0 16,0-9 0-16,0 5-8 16,0-8 4-16,0-8 0 15,0-4 0-15,4-8 0 16,1 0 0-16,4-4-4 15,4 0 4-15,5 0-4 16,-4 0 0-16,12 8 4 0,-3 0 0 16,-1 12 0-16,-4-4 0 15,-5 12 8-15,1-4 0 16,-10 4 12-16,-4-4 4 16,-18-5-20-16,5 1 0 15,-9-4 4-15,4-4 4 0,-5-8-36 16,5 0 0-16,-4-12-76 15,4 0 4-15,-9 0-28 16,9 1 4-16,5 3 64 16,4 0 4-16</inkml:trace>
  <inkml:trace contextRef="#ctx0" brushRef="#br0" timeOffset="132242.8581">17259 16951 132 0,'-22'-12'76'0,"8"4"-56"16,14 8 4-16,-9-8-4 15,5 4 0 1,-19 0 52-16,1 0 0 15,-5 4-68-15,5 0 0 16,-1 0-60-16,5 0 4 0,5 4-92 16,0-4 4-16,26 4 120 15,-4-4 4-15</inkml:trace>
  <inkml:trace contextRef="#ctx0" brushRef="#br0" timeOffset="133422.6251">18449 17273 208 0,'5'20'112'0,"-5"4"-56"0,0-24 0 15,-5 12-24-15,5-4 4 0,-4 8-20 16,-5-5 4-16,-4 5-16 16,4-4 0-16,-5 0-32 15,1 0 0-15,-10-8-72 16,6 0 4-16,8-8-20 16,0 0 0-16,9-4 92 15,0 0 0-15</inkml:trace>
  <inkml:trace contextRef="#ctx0" brushRef="#br0" timeOffset="133654.4518">18879 16708 220 0,'-4'0'120'0,"17"16"-64"16,-13-16 0-16,5 28-40 0,-1-8 0 15,9 15-8-15,-4-3 4 16,0 16-8-16,0-8 4 16,0 11-12-16,0-11 4 15,-4-4-64-15,-1-4 4 0,-4-8-36 16,0-4 4-16,-4-16-4 16,-1 0 0-16</inkml:trace>
  <inkml:trace contextRef="#ctx0" brushRef="#br0" timeOffset="134023.6507">18906 16584 252 0,'4'-15'140'0,"10"7"-84"0,-14 4 0 16,13-4-36-16,1 0 4 16,13-4-8-16,-5 0 0 0,9 0-12 15,-4 4 4-15,4 8-8 16,-4 0 0-16,0 20 4 15,-9-8 4-15,-13 12-8 16,-1-4 4-16,-8 11-4 0,-1-7 4 16,-8 12-4-16,4-4 0 15,-9 0 0-15,4 0 0 16,1-1 0-16,4-7 0 16,5 0 8-16,-1-4 4 15,10 0 0 1,-5-4 0-16,13 0-4 15,0-4 0-15,19 0-8 16,-10 0 0-16,9 0-60 16,-8-4 0-16,13 11-60 15,-10-7 0-15,10 4 16 16,-9 0 4-16,9 8 48 16,-9-4 4-16</inkml:trace>
  <inkml:trace contextRef="#ctx0" brushRef="#br0" timeOffset="134192.9647">19636 17006 216 0,'13'8'120'0,"-4"16"-56"0,-5-16 0 0,1 8-28 15,-1 0 0-15,1 8-32 0,-1 0 4 16,1 0-32-16,-1-5 0 16,1 1-104-16,-5 0 4 15,0-8 20-15,-9-4 0 16,4 0 84-16,-4-4 4 15</inkml:trace>
  <inkml:trace contextRef="#ctx0" brushRef="#br0" timeOffset="134340.131">19582 16831 376 0,'18'-36'208'0,"18"1"-212"0,-28 27 0 0,6 0-160 15,4-4 0-15,0 0 48 0,-9 0 0 16</inkml:trace>
  <inkml:trace contextRef="#ctx0" brushRef="#br0" timeOffset="135142.329">20396 17217 268 0,'5'24'148'0,"-10"4"-104"0,5-24 0 15,-4 12-8-15,-1-4 4 16,-3 16-20-16,-1-8 4 15,-5 7-20-15,5-7 4 16,-9 0-16-16,0-4 4 16,-4 0-108-16,4-8 0 15,5-4-12 1,-1 0 4-16,23-12 44 16,-4 4 4-16</inkml:trace>
  <inkml:trace contextRef="#ctx0" brushRef="#br0" timeOffset="135574.1902">21162 16648 252 0,'9'-28'140'0,"-18"-4"-96"16,4 24 4-16,-4-3-40 15,0 3 0-15,-17 0 4 0,3 4 0 16,-13 8 0-16,9 0 4 16,-8 12-4-16,3-5 4 15,1 13-16-15,4-4 0 16,9 4 0-16,5-4 4 16,17 12-8-16,-4-4 4 15,23 8 4 1,-5-9 0-16,8 5-8 15,-3-4 0-15,4 8 20 16,-5-4 0-16,-9 4 16 16,1-1 4-16,-28 1-20 15,6-4 4-15,-15-4-20 16,5-4 0-16,-13-4-12 0,9-4 4 16,-5-8-72-16,4-1 0 0,1-7-44 15,4 0 0-15,23 0 28 16,-1 0 4-16,14-15 44 15,4 3 0-15</inkml:trace>
  <inkml:trace contextRef="#ctx0" brushRef="#br0" timeOffset="135999.0189">21439 16306 204 0,'-31'-36'112'0,"31"20"-32"0,0 16 0 0,-5 0-64 15,1 0 0-15,4 8 20 16,0-4 0-16,9 20-8 16,0-8 0-16,13 32-4 15,-4-9 0-15,22 45-8 16,-8-12 0-16,8 23 12 0,-13-15 0 15,-18 19-8-15,0-23 0 16,-27 15-24-16,4-19 4 16,-26 0-80-16,9-13 4 0,-14-7-180 15,9-12 0-15,5-16 232 16,4-4 0-16</inkml:trace>
  <inkml:trace contextRef="#ctx0" brushRef="#br0" timeOffset="145388.8397">16579 17926 136 0,'-14'-8'76'0,"5"-4"-60"16,9 8 4-16,5-8 0 0,4 4 0 16,4 0-12-16,0 0 0 15,5-4 0-15,0 4 4 16,0 0-8-16,0-4 0 31,0 0-4-31,-5 4 4 0,5 0-8 16,-4 4 4-16,-5 0 4 15,0 4 0-15,0 0 0 16,4 8 0-16,-4 4-4 16,4 4 4-16,1 0-4 15,4-4 0-15,0 0 4 16,0 0 0-16,-1-4-4 0,1 0 4 15,0 0-4-15,5-8 4 16,-1 0-8-16,9-8 4 16,-4 0 0-16,0 0 4 0,4-4-8 15,-8 0 4-15,-1 0 0 16,-4 8 0-16,0 0-4 31,0 4 4-31,0 0 4 16,0 4 4-16,0 4 0 15,-1 0 0-15,6 0-4 0,-1-4 0 16,1 0 8-16,-1 0 0 16,5 0-4-16,4 0 4 15,0-4-8-15,1 0 0 16,8-12-4 0,0 4 4-16,1 0-8 15,-6-4 4-15,1 4 0 16,-4 4 4-16,3 4 4 15,-3 0 0-15,4 8-8 16,-5 0 4-16,0 0-4 16,5 0 4-16,0 0-84 0,-5 0 0 15,0 4-40-15,-4 8 0 16</inkml:trace>
  <inkml:trace contextRef="#ctx0" brushRef="#br0" timeOffset="156836.0826">14855 18013 132 0,'-9'12'76'0,"18"-4"-44"0,-9-8 0 15,5 0-28-15,4-4 4 16,4 0 4-16,5 0 4 16,0 0 0-1,0-4 4-15,0 0-12 16,0 0 0-16,9 0-8 15,-5-4 4-15,5 4-4 16,-5 0 0-16,1 0-4 16,-1 5 4-16,0 3-4 0,1 0 4 15,-1 3 0 1,1 5 4-16,-1 4-4 0,-4 0 0 16,4 0 0-16,1 0 0 0,8 0 0 15,9-4 0-15,-4-4 0 16,0-4 0-16,0-4 0 15,-1 0 4-15,1-4-4 16,-4 4 0-16,-1-4 4 16,0 4 0-1,1 0 28-15,-1 0 0 16,-4 0-12-16,9 0 0 16,-1 0-8-16,1 0 4 15,0 4-16-15,0-4 4 16,0 4-4-16,-1-4 4 15,1 4-40-15,0 0 0 16,0 0-136-16,13 8 0 0,-4 8 124 16,-5 0 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00:06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12944 3794 56 0,'14'24'32'0,"-1"8"-48"0,-13-28 4 0,5 0-16 16,-1 0 4-16</inkml:trace>
  <inkml:trace contextRef="#ctx0" brushRef="#br0" timeOffset="221.8662">12837 3663 144 0,'4'-12'80'0,"10"63"-60"0,-14-47 4 16,9 12-12 0,0 0 0-16,9 20-12 15,-1 0 4-15,1 12-4 16,0-9 0-16,-4 1-32 15,-1-8 0-15,1 0-8 16,-6 0 0-16,-3-16-32 16,-1 0 0-16</inkml:trace>
  <inkml:trace contextRef="#ctx0" brushRef="#br0" timeOffset="485.2178">12797 3754 180 0,'-27'-91'100'0,"27"91"-72"0,0 0 0 0,4-16-8 16,1 4 0-16,8-12-12 15,-4 4 0-15,9-4-8 16,0 0 4 0,4 8 12-16,-4 0 0 15,4 20-12-15,1-4 4 16,-10 20-8-16,-4 0 0 16,-9 12 8-16,0-4 0 15,-9-4-12-15,5-4 0 16,-10-4-20-16,-4-1 0 15,5-11-28-15,4 0 0 0,5-19-16 16,4 3 0-16,9-12-12 16,0 4 4-16</inkml:trace>
  <inkml:trace contextRef="#ctx0" brushRef="#br0" timeOffset="738.7739">13105 3392 180 0,'32'-8'100'0,"-37"32"-52"15,1-20 4-15,-5 0-20 0,0 0 4 0,0 12-36 16,4-4 4-16,5 8-4 15,0-4 4-15,14-1-8 16,-1 1 4-16,10-4 0 16,-5 0 0-16,13-12-4 15,-9 0 0-15,1-16 12 32,-1 4 0-32,-13-11-8 0,-5 3 0 15,-12-4 0-15,3 4 4 16,-22 0-28-16,9 4 0 15,-9 8-36-15,5 4 0 16,0 12-36-16,4 0 4 16,22 0 40-16,1-4 4 15</inkml:trace>
  <inkml:trace contextRef="#ctx0" brushRef="#br0" timeOffset="901.5969">13369 3277 108 0,'5'-16'64'0,"-10"16"-52"15,5 0 4-15,-4 4-12 0,-1 0 0 16,5 8 8 0,0 0 4-16,5 7-16 15,-1 1 4-15,5-4-76 16,0 0 4-16,5-20 20 16,-1 4 4-16</inkml:trace>
  <inkml:trace contextRef="#ctx0" brushRef="#br0" timeOffset="1240.06">13499 3273 140 0,'-4'0'80'0,"13"-4"-36"0,-9 4 0 15,0 8-28-15,0-4 0 16,4 8-8-16,1-5 0 16,-1 5-12-16,1 0 4 0,-1 8 0 15,1-4 0-15,-1-16 0 16,1 0 0-16,-1-8-4 15,0 4 4-15,1-12 0 0,-1-4 4 16,5-3 4-16,0 3 0 16,0-4 4-16,0 4 0 15,9 12 0-15,-9 0 4 32,5 16-12-32,-6 0 4 0,6 8-8 15,-5 0 0-15,4 0-32 16,-4-4 4-16,5-1-40 15,-5-3 0-15,4-8-16 16,-4 0 4-16,0-15 48 16,0-1 0-16</inkml:trace>
  <inkml:trace contextRef="#ctx0" brushRef="#br0" timeOffset="1872.2827">13750 2883 148 0,'-14'-4'84'0,"10"39"-40"0,4-31 0 16,4 8-36-16,-4 0 0 0,9 12-8 15,0-4 0-15,9 12-4 32,-4-4 0-32,13 8-40 15,-5-5 0-15,0-3 0 0,1-4 4 16,-10-4 4 0,-4-4 4-16,-18-8 20 0,5 0 4 15,-10-8 52-15,5 0 0 16,0-8-12-16,0 0 0 15,9-4 4-15,0 0 0 0,14-4-12 16,-5 4 4-16,18-8-8 16,-5 4 0-16,9-3-4 15,-8-5 0-15,4 0-8 16,-5 4 0-16,-4 8 8 16,-5 0 0-16,-8 8-20 15,-1 0 4-15,-4 12 0 0,0 0 4 16,-4 12-4-16,-1 0 0 15,5 0 0-15,0-4 0 16,14 3-4-16,-5-3 4 0,9-12 0 16,-1 0 4-16,1-12-4 15,-4 4 4-15,4-12-4 32,0 1 0-32,4-1-4 15,-4 4 0-15,0 0 0 16,0 0 4-16,0 8 4 0,-1 0 4 15,1 8-8-15,-4 0 0 16,4 8 4-16,-5-4 4 16,-4 4-12-16,0-4 4 15,-5 0 4-15,1-4 0 0,-1-8 4 16,1 0 4-16,-1-12 4 16,1 4 0-16,8-24-8 15,-4 4 4-15,14-12-16 16,-5 8 4-16,8-19-52 15,-3 15 4-15,8 0-116 16,-4 8 0 0,9 16 104-16,-9 4 4 15</inkml:trace>
  <inkml:trace contextRef="#ctx0" brushRef="#br0" timeOffset="20053.6292">18503 14193 140 0,'-13'0'80'0,"13"-8"-68"0,0 8 0 0,0 0 12 16,0-4 4-16,4 0-16 16,1 0 4-16,8 0 4 15,1 0 4-15,8 4 8 16,9-4 0-16,1 4-16 15,8-4 4-15,5 0-12 16,8-4 0-16,19 0 0 0,4 0 0 16,5 0-4-16,17 0 4 15,14 4-8-15,0-4 4 16,9 0 0-16,8 0 4 0,10 0 0 16,4 4 0-16,-4-4-8 15,4 0 4-15,5 4-4 16,4-4 0-16,5 4 0 15,-9-3 0-15,8-1-4 16,-4 0 4-16,10 0 4 0,-1 0 4 16,-5 4 4-16,1 0 4 15,-9 4-12-15,13-4 4 16,-13 4-8-16,-1 0 4 31,-8 0-4-31,-5 0 0 0,-4 4 0 16,-5-8 4-16,-4 0 0 15,-4 0 0-15,-19 0 0 16,-8 0 0-16,-5-8 8 16,-18 8 0-16,-9-4-12 15,-9 0 0-15,-9 0 0 16,-4 0 0-16,-4 0-4 0,-10 4 4 16,-4 0-132-16,-5-4 0 15,-8 4-8-15,-14-4 4 0</inkml:trace>
  <inkml:trace contextRef="#ctx0" brushRef="#br0" timeOffset="28918.0128">15791 15335 116 0,'-14'8'64'0,"14"-20"-12"0,0 12 4 0,0 0-44 15,0-4 4 1,14 0 12-1,4-4 4-15,0 4-4 16,8-4 0-16,6-4-20 0,8 0 0 16,5 0-4-16,0 4 0 15,17 8 0-15,1 0 0 16,-5 0 4-16,0 0 0 16,-4 0-8-16,4 0 4 15,-13 0-4-15,-5 0 0 0,-4 0 4 16,-9 4 0-16,-5 0-4 15,-4 0 0-15,-4 4 0 16,-10 0 0-16,-4 0 0 16,0 4 0-16,-9-4 4 15,-13 0 0-15,-5 4-4 32,5 0 0-32,-19 0 0 0,-4-8 4 15,-8 0-4-15,-1 0 0 0,0 0 12 16,1 0 0-16,-1 0 16 15,0 0 0-15,5-4-16 16,0 4 0-16,13-4-12 16,5 4 0-16,8-4 0 15,10 4 4-15,8 0-8 0,10-4 0 16,8 0 4-16,5 0 0 16,9 0 4-16,9-4 0 15,9 0-4-15,-5 4 4 16,5-4-4-16,-1 4 4 15,-8-4-100-15,-4 4 4 16,-1 4-72 0,-4 4 0-16,0 0 140 15,-5-5 0-15</inkml:trace>
  <inkml:trace contextRef="#ctx0" brushRef="#br0" timeOffset="29672.5907">15598 17058 148 0,'0'-12'84'0,"18"28"-36"0,-13-12 4 0,-1 8-36 16,1 8 4-16,-1 8 8 16,1 11 4-16,-1 13-20 15,1 0 0-15,-1 4-8 16,1-1 4-16,-5 5-88 16,0-12 0-16,0-8-68 0,0-9 0 15</inkml:trace>
  <inkml:trace contextRef="#ctx0" brushRef="#br0" timeOffset="30022.6356">15572 17102 228 0,'4'-12'124'0,"-4"-8"-88"15,0 20 4-15,13-4-32 16,-4 0 0-16,23 8 12 15,-10 0 0-15,23 8-20 16,-9-4 0 0,4 12 0-16,-4 0 0 15,4 15 0-15,-4-3 4 16,0 20-4-16,-10-16 0 0,-3 12 8 16,-5-9 0-16,-14 13 8 15,-4-8 0-15,-18 0-12 16,0-8 0-16,-17-5-4 15,3-7 4-15,-17-8-20 0,9-4 0 16,0-16-68-16,4 4 4 16,13-16-56-16,5 4 0 15,18-12 100-15,0 5 0 16</inkml:trace>
  <inkml:trace contextRef="#ctx0" brushRef="#br0" timeOffset="30442.5252">16990 16823 212 0,'9'-44'120'0,"-4"13"-56"0,-5 19 0 16,-5 4-52-16,1 0 4 15,-5 8 8-15,0 0 0 16,-9 40-4-16,5-13 4 15,-14 29-12-15,4-8 4 16,-4 24-12 0,5-9 4-16,0 17-8 15,4-13 0-15,9 29 0 16,4-20 4-16,14-1-20 16,0-7 4-16,14-12-104 15,-5-9 4-15,13-11-24 16,-4-8 0-16,18-8 92 15,-10-8 0-15</inkml:trace>
  <inkml:trace contextRef="#ctx0" brushRef="#br0" timeOffset="31443.9678">18033 17122 176 0,'14'-8'100'0,"8"20"-32"0,-22-12 4 16,9 8-56-16,0 0 0 15,9 15-4-15,-5-3 4 0,5 12-4 16,-4-8 0-16,-1 4-8 16,-4-4 0-16,0-8 12 15,0 0 0-15,-5-16-16 16,1 0 4-16,-1-16 4 15,-4 0 0-15,0-12 4 0,0 4 0 32,14-8-12-32,-5 4 0 0,9-3 0 15,-5 3 0-15,5 4-48 16,-5 4 4-16,1 8-64 16,-1 0 0-16,5 12 0 15,-4 0 0-15,-14 16 80 16,0-4 4-16</inkml:trace>
  <inkml:trace contextRef="#ctx0" brushRef="#br0" timeOffset="32392.3547">18261 16831 132 0,'0'-28'76'0,"0"28"-32"0,0 0 4 16,0 0-12-16,0 0 0 0,0 16 8 15,0-4 0-15,5 16-20 16,-1-4 4-16,-4 16-16 15,0-8 0-15,0 15-4 16,0-7 4-16,5 4 4 0,-5-4 4 16,0-4-16-16,0-5 4 15,0 1 0 1,0-8 4 0,0-8-12-16,0-4 0 0,0-8 0 15,0 0 4-15,0 0-8 16,0 0 0-16,-5-4-8 15,5 0 0-15,0 0-44 16,0 0 4-16,-4 0-76 16,-1 0 4-16,1 4 36 0,0 0 4 15,-5-4 56-15,0 0 0 16</inkml:trace>
  <inkml:trace contextRef="#ctx0" brushRef="#br0" timeOffset="33178.1477">18302 16855 160 0,'-5'-12'92'0,"-4"8"-44"0,9 4 4 15,0 8-32-15,0-4 0 16,0 20 12-16,0-4 0 15,0 20-4-15,0-5 4 16,0 21-28-16,0-12 4 16,0 8-4-16,0-9 0 15,0 9 0 1,0-12 0-16,0-4-52 16,0-8 4-16,-4-8-32 15,-1-4 4-15,5-16 20 16,0 0 0-16,-9-24 36 15,5 4 0-15,-1-20 28 0,1 4 4 16,0-28 32-16,-1 17 0 16,1-21 12-16,-1 12 4 0,5 1-8 15,0 11 4-15,14 0-28 16,-6 8 0-16,15 4-28 16,-5 5 4-16,13-1-4 15,-4 8 0-15,9 8-4 16,-9 4 4-16,4 8 0 15,-9 0 4-15,-4 12-4 0,-4-4 4 16,-14 24-8-16,0-8 4 16,-14 3-8-16,5-3 4 15,-9 4 0-15,5-4 0 16,-14 0-8-16,9-4 4 16,5 8 8-16,-1-5 0 0,14 5-8 31,0-8 4-31,9 0 12 15,0-4 4-15,14 0 0 16,-1 0 0-16,5 0-12 16,-5 0 0-16,14 0-8 0,-5 0 4 15,1 7-108-15,-10-3 4 16,0 12-40-16,-4-8 0 16,0 8 80-16,-4-4 4 0,4-16 24 15,-5-4 0-15</inkml:trace>
  <inkml:trace contextRef="#ctx0" brushRef="#br0" timeOffset="33647.5742">18825 17002 308 0,'32'16'168'0,"-14"-4"-140"0,-18-12 0 0,9 16 4 16,0-4 0-16,4 16-28 15,-4-4 4-15,-5 20-4 16,1-9 0-16,-1 13 0 16,1-8 0-16,-5 0-4 0,0-8 0 15,4-9 0-15,1-3 0 16,-1-8-12-16,-4-4 4 15,9-8 4-15,0 0 0 0,9-12 4 16,-5 4 0-16,10 0-8 16,-5 0 4-16,9 8 4 15,-5 0 4-15,5 16-4 16,0-4 0-16,-9 12 8 16,0 0 4-16,-10 12 0 31,1-8 4-31,-13 8-8 0,-1-9 0 15,-17 1-8-15,4-4 4 16,-22-12-40-16,9 0 4 16,-10-16-104-16,5-8 0 15,10 12 24-15,-1-16 4 0,4-16 64 16,6 4 0-16</inkml:trace>
  <inkml:trace contextRef="#ctx0" brushRef="#br0" timeOffset="36586.4466">19327 16433 156 0,'-9'4'88'0,"13"24"-48"0,1-20 0 0,4 8-16 16,9 16 4-16,8 4 12 16,6 11 0-16,8 13-16 15,9 8 4-15,-8 7-12 0,-1 5 0 16,-4 11 8-16,-5 1 0 16,-4 11-4-16,-14 9 0 15,-17-9-4-15,-19-7 0 16,-12-9-16-16,-19-3 4 15,-13 0-156-15,-18-13 4 16,18-3 4-16,-5-16 0 0</inkml:trace>
  <inkml:trace contextRef="#ctx0" brushRef="#br0" timeOffset="68921.0849">10286 15196 144 0,'-23'-20'80'0,"14"-4"-44"0,5 16 4 16,-1-4-24-16,1-4 0 15,4 4-4-15,0 0 4 16,4-4-8-16,5 4 0 16,5 0 0-16,4 0 0 15,4 0 8-15,5 4 0 0,0 1-12 16,4 3 0-16,5 8-4 15,0 3 4-15,8 9-4 16,6 8 0-16,-6 16-4 16,1 8 4-1,13 27 12-15,-4 1 4 32,-5 8-12-32,1-5 0 0,-10 1 4 15,0 15 4-15,-4 1-12 16,-5 7 0-16,-4-11 0 15,-5-1 4-15,-4 1-4 16,-4-5 4-16,-1 1-4 16,-4-8 4-16,-4-1 0 15,-1-3 0-15,-4-9-8 0,-4-3 4 16,-1 0 0-16,-8-1 4 16,-5-11 0-16,-5-4 4 15,-3-4-8-15,-6-4 0 16,-8 3 0-16,-5-7 0 15,-4 0 4-15,-5-8 0 0,1-4 0 16,-1-4 0-16,-4-5 0 16,-5-7 0-16,5 0-8 15,-5 0 0-15,9-4-36 16,5 0 4-16,0 0-124 0,9 12 4 16,8 4 96-16,10-4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01:51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4109 11952 96 0,'-9'-4'52'0,"-13"8"-24"0,22-4 0 0,0 0-8 16,4 0 0-16,1 0-4 16,8 0 0-16,1 0-12 15,8 0 0-15,5 0 0 16,18 0 4-16,-5 0 0 0,9 4 0 15,0-4-8-15,1 4 0 16,-1-4 0-16,-9 0 0 0,0 0 0 16,-8 0 4-16,-10 0 0 15,0 4 4-15,-13-4-8 16,-9 4 0-16,-9-4 0 16,-13 4 4-16,-5-4 4 15,-9 0 4-15,-8 0-8 16,-1-4 4-1,-4 4-4-15,-5 0 4 16,0 4-8-16,0 0 4 16,10 0 0-16,-1 0 4 15,18 4-12-15,-4-4 4 16,17-4 16-16,10 4 0 16,17-4-8-16,1 0 4 0,13 0-12 15,13-4 4-15,14 4-4 16,8-4 0-16,5 0 0 15,5 0 0-15,0 0 4 0,-10 0 0 16,-4 0-4-16,-8 0 4 16,-15 4 4-16,-12 0 4 15,-14 0-72-15,-18 0 4 16,-9 0-60-16,-4 4 0 0</inkml:trace>
  <inkml:trace contextRef="#ctx0" brushRef="#br0" timeOffset="6892.2616">19067 10826 156 0,'0'-4'88'0,"18"12"-48"0,-18-8 4 16,0 4-20-16,0 0 0 0,0 12 4 16,0 0 0-16,0 20-12 15,0-5 4-15,0 17-12 16,0-8 4-16,4 20-8 15,-4-13 4-15,5 5-8 16,-5-4 0-16,4 0 4 0,1-9 0 16,-5-7-24-16,0-4 0 15,4-8-80-15,1-4 4 16,-5-8-16-16,0-8 0 16,4-16 92-16,1 8 4 15</inkml:trace>
  <inkml:trace contextRef="#ctx0" brushRef="#br0" timeOffset="7391.8978">19577 10838 200 0,'14'-8'108'0,"-14"-8"-72"0,0 16 4 0,-5-8-8 16,5 4 4-16,-9 4-20 15,5 0 0-15,-10 4-8 16,5 0 4-16,-17 8-8 0,3 0 0 16,-8 16 0-16,9-8 0 15,-5 19-4-15,4-7 4 16,10 16-4-16,-1-12 0 15,14 16 0-15,0-9 0 16,14 1 4-16,-5 0 4 31,18-12-12-31,-5-8 4 0,9-8 4 16,1-1 4-16,-5-15-8 16,-5 0 4-16,-9-15 0 15,1 3 0-15,-10-8-8 16,1 0 4-16,-10 0-4 15,1 4 4-15,-23 4-4 16,5-4 0-16,-5 16 0 0,4 0 0 0,-4 8-44 16,10 0 4-16,8 0-80 15,4 0 4-15,32-12 44 16,-5 4 0-16,14-12 56 16,-9-4 4-16</inkml:trace>
  <inkml:trace contextRef="#ctx0" brushRef="#br0" timeOffset="7955.5564">20204 10619 160 0,'-5'-16'88'0,"5"0"-44"0,0 16 0 16,0-4-24-16,0 0 0 15,-4 8 8-15,0 0 4 16,-19 24-4-16,10-8 0 15,-14 28-8-15,4-9 4 16,-3 37-4-16,3-16 0 0,5 31-20 16,5-15 4-16,13 8 0 15,0-17 0-15,13 13-28 16,1-21 0-16,17-7-40 16,-4-8 0-16,9-8-36 15,0-8 4-15,-1-8 12 16,-3-5 0-1,4-11 64-15,-5 0 0 0</inkml:trace>
  <inkml:trace contextRef="#ctx0" brushRef="#br0" timeOffset="8193.9184">20593 10762 236 0,'-31'-12'128'0,"27"16"-76"0,4-4 4 0,0 0-48 16,0 0 0-16,0-4-64 15,0 4 4-15,8-4-64 16,-3 0 0-16,4 20 44 15,-5 0 0-15</inkml:trace>
  <inkml:trace contextRef="#ctx0" brushRef="#br0" timeOffset="8372.3631">20660 11132 240 0,'18'16'132'0,"-22"-16"-100"0,4 0 0 0,-5 0-32 15,5 0 4-15,-4 4-20 16,-1 0 4-16,1 0-56 0,0 0 4 16,4 0-32-16,0 0 4 15,13-4 48-15,-4 0 4 16</inkml:trace>
  <inkml:trace contextRef="#ctx0" brushRef="#br0" timeOffset="8657.5362">20862 10703 204 0,'-18'8'112'0,"-9"23"-80"0,23-27 0 15,-19 12-12-15,5-4 0 0,-13 16-4 16,4-4 4-16,-18 16-4 15,10-8 0-15,-10 7-12 16,9 1 0-16,-4-4 0 16,8-8 0-16,1-4-60 15,9-4 4-15,4-8-36 16,4 0 0 0,14-9-12-16,0-3 4 15,14-7 88-15,-5 3 0 16</inkml:trace>
  <inkml:trace contextRef="#ctx0" brushRef="#br0" timeOffset="9011.6145">20746 11009 200 0,'4'8'108'0,"5"8"-68"16,-9-16 4-16,4 8-24 0,1 0 0 15,4 8-12-15,0-4 4 16,0 4-4-16,0 0 0 0,0-1-4 16,0-3 0-16,-5 0 8 15,1-4 0-15,-5-4-4 16,0 0 4-16,-5-12-4 16,5 0 0-16,0-16-4 15,0 5 0-15,14-13-8 31,-6 8 0-31,15-4 4 0,-10 4 4 16,10 0-60-16,-5 0 4 16,-1 8-52-16,-3 4 0 15,8 12 28-15,-4 0 0 16,13 12 40-16,-4-4 4 16</inkml:trace>
  <inkml:trace contextRef="#ctx0" brushRef="#br0" timeOffset="9374.6608">21287 11045 204 0,'0'-4'112'0,"9"-16"-64"16,-9 16 0-16,0-8-36 0,0 0 4 16,0-4-12-16,0 0 0 15,-9 0-12-15,5 4 4 16,-10 4 12 0,1 4 0-16,-10 8-4 15,5 0 0-15,-13 16-8 16,9 0 4-16,13 8 4 15,0-4 4-15,13 0-4 16,1-4 4-16,13 0-4 16,-5-4 4-16,10-8 8 15,-1-1 0-15,-4-11-8 0,0 1 0 16,-9-17 12-16,0 0 4 16,-9-16-12-16,0 8 0 15,-5-24-12-15,1 12 0 16,-10-19 0-16,5 11 0 15,0-4-36-15,0 5 0 0,5 11-72 16,-1 4 0-16,14 20-4 16,0 0 4-16,0 16 60 15,0 0 0-15</inkml:trace>
  <inkml:trace contextRef="#ctx0" brushRef="#br0" timeOffset="10146.5602">21551 10890 156 0,'-4'-8'88'0,"-1"4"-40"0,5 4 4 16,0 0-36-16,0 0 4 0,0 4 8 16,0 0 4-16,0 8-16 15,0-4 0-15,0 7-8 16,0 1 4-16,0 8-8 15,0-8 4-15,0 4-4 0,0-4 0 16,0 0-4-16,0 0 4 16,5 0-8-16,-5-4 4 15,4 0 0-15,5-4 4 16,-4 4-4-16,-5-5 0 16,0 5 0-16,0-4 0 15,0 4 4-15,0-4 4 0,-5 8-8 16,-4-4 4-16,5 12-4 15,-1-4 0-15,1 0 0 16,-1 0 0-16,5-4 0 16,0 0 0-16,0-12-108 15,0 0 0-15,14-12-4 32,-1 0 0-32,-4-12 72 0,0 4 0 15</inkml:trace>
  <inkml:trace contextRef="#ctx0" brushRef="#br0" timeOffset="10362.5535">21497 10695 200 0,'-13'4'112'0,"40"-12"-72"0,-23 4 0 15,10-4-28-15,-5 0 4 16,18-4-48 0,-10 4 4-16,10-4-56 15,-4 4 4-15,4 8-16 16,-5 0 4-16</inkml:trace>
  <inkml:trace contextRef="#ctx0" brushRef="#br0" timeOffset="11101.4125">21873 10281 136 0,'-40'-8'76'0,"13"12"-24"0,23-4 4 16,-5 4-32-16,4-4 4 16,1 8 4-16,-1-4 0 15,5 12-12-15,0-4 0 16,14 19-4-16,-5-3 4 15,9 20-12-15,0-8 0 0,4 27-8 16,-4-15 0-16,-5 24 4 16,5-9 0-16,-13 17 0 15,-1-16 4-15,-26 27-4 16,8-23 0-16,-12 3 4 16,3-7 0-16,-8 0-8 15,4-13 0 1,-4-7-64-16,4-8 4 0,0 0-56 15,5-12 0-15,-1-4 32 16,5-5 0-16,-13 1 64 16,4-4 0-16</inkml:trace>
  <inkml:trace contextRef="#ctx0" brushRef="#br0" timeOffset="24837.4702">15974 10870 120 0,'-4'-40'68'16,"4"-4"-12"-16,0 36 0 0,0-12-20 15,0 4 0-15,0 4 16 16,0-3 4-16,0 15-8 16,0 0 4-16,0 23-28 15,0-7 0-15,-5 40-8 16,1-12 0 0,-5 55-8-16,4-15 0 15,-3 19-4-15,-1-15 0 16,4-5-12-16,5-15 0 0,5-8-136 15,-1-12 4-15,5-25-8 16,0-3 0-16,4-32 108 16,-4 4 4-16</inkml:trace>
  <inkml:trace contextRef="#ctx0" brushRef="#br0" timeOffset="25384.9651">16212 11300 156 0,'0'-20'88'0,"0"40"-52"0,0-20 4 0,0-4-28 15,0 0 0-15,9 0-4 16,-1 0 4-16,10 0-4 16,0 0 0-16,5 0-8 15,-5 0 0-15,8-4 4 0,-3 0 4 16,8 0 4-16,-9 0 0 15,-4-4-8-15,0 4 4 16,-9-8-12-16,0 0 4 16,-9 0 0-16,0 0 0 15,-13 0 8-15,4 4 4 16,-23 8 0 0,10 0 4-16,-18 16 0 15,13-4 0-15,0 20-4 16,5 0 4-16,13 8-12 15,0-4 4-15,22 8 8 16,1-9 4-16,17-7-56 16,-4-4 4-16,18-8-68 15,-10 0 4-15,6-12 0 0,-10 0 4 16,5-12 32-16,-9 4 0 0</inkml:trace>
  <inkml:trace contextRef="#ctx0" brushRef="#br0" timeOffset="26170.6601">16807 11180 144 0,'-5'-12'80'0,"10"-4"-16"0,-5 16 0 16,-5-8-28-16,5 0 0 15,-4 0-24-15,-1 0 4 16,-8 4-4-16,4 0 0 16,-9 12-8-16,0-4 0 15,-9 8-8-15,9 0 0 16,10 4 4-16,-1 0 0 15,13 12 4-15,1-8 4 0,8-4-8 16,0-4 0-16,10-8 4 16,-10 0 4-16,-4-8-12 15,0 0 4-15,-4-8 0 16,-1 4 4-16,1-4 4 16,-5 0 0-16,0 8 4 15,0 0 4-15,4 8 8 0,0 0 4 0,1 20-28 16,-1-4 4-16,5 8-8 15,0-5 4-15,14-3-92 16,-5-4 4-16,22-4-12 16,-4 0 4-16,4-8 16 15,-4-4 4-15,0-4 48 32,-5 0 0-32,0-4 228 15,18 36-200 1,-53-84 60-16,40 33 4 15,-9-5-4-15,-5 4 0 16,-13-4-24-16,0 4 4 16,-9-4-16-16,0 8 4 15,-13 4-24-15,4 0 0 0,-5 12 0 16,1 0 4-16,-5 12-8 16,4 0 0-16,10 8 0 15,-1-4 0-15,14 4 4 16,0 4 0-16,14-4-8 15,-5 0 4-15,8-12 4 16,-3 0 0 0,-1-8 0-16,-4 0 0 15,0-4-8-15,0 0 4 0,-5 0-4 16,1 4 4-16,-5 4 4 16,0 0 4-16,9 24-8 15,-9-4 4-15,8 20 0 16,-3-5 4-16,-1 25 4 15,-4-8 0-15,0 23-4 0,0-15 0 16,0 12-8-16,0-9 4 16,0 5-4-16,0-12 4 15,-5-4-24-15,1-5 0 16,-5-27-88-16,0-4 4 16,0-12 8-16,0 0 0 15,0-4 12-15,0 0 0 0,-9-12 48 16,0 4 4-16</inkml:trace>
  <inkml:trace contextRef="#ctx0" brushRef="#br0" timeOffset="26320.8427">17326 11686 180 0,'-22'-28'100'0,"13"12"-16"32,9 16 4-32,0 0-16 0,0 0 4 15,22-4-40-15,-4 0 4 0,36-4-32 16,-5 4 4-16,27-12-184 15,-13 4 0-15,26-8 32 16,-17 4 0-16</inkml:trace>
  <inkml:trace contextRef="#ctx0" brushRef="#br0" timeOffset="50117.5749">19228 8291 108 0,'-18'-20'60'0,"32"16"-32"0,-14 4 4 0,9 0 0 15,0 0 4-15,22 4-28 16,-4 0 4-16,27 4-4 0,-10-4 4 16,23 0-4-16,-8-4 4 15,12 0-8-15,-13 0 0 16,5 0 0-16,-14 0 4 15,-4 0-4-15,-5 0 0 16,-22 0-4-16,0 0 4 0,-22 4-4 31,-1 0 0-31,-26-4-4 16,0 0 4-16,-23 0 16 16,9 0 4-16,-22-8-8 0,13 0 0 15,-13 4 0 1,9 0 0-16,4-4-4 0,9 4 4 15,10 0-4-15,8 0 4 16,18 4 0-16,0 0 0 0,31 4-4 16,-4 0 4-16,45 4 8 15,-14-4 4-15,36 0-16 16,-18 0 0-16,18 0-8 16,-13 0 4-16,0 0 0 15,-10 0 0-15,-17 0 0 16,-9 0 0-1,-27-4-4-15,0 0 4 16,-36 0-8-16,4 0 0 16,-44 0 4-16,9 0 0 15,-27 4-60-15,18 0 4 0,4-4-96 16,14 0 0-16,27 4 80 16,4 0 4-16</inkml:trace>
  <inkml:trace contextRef="#ctx0" brushRef="#br0" timeOffset="52426.3097">18852 15287 116 0,'0'-20'68'0,"14"-12"-24"0,-14 24 0 0,0-4-16 15,0 5 0-15,9-5-4 0,0 4 0 16,4-4-16-16,0 0 0 16,5 4-4-16,-4 0 0 15,4 8 8-15,-5 0 0 16,1 16-12-16,-6-4 4 16,-3 16-4-16,-1-5 0 15,-8 9 0-15,4-4 0 0,-13 20 0 16,4-4 0-16,0-1-4 15,0-7 4-15,4 0 8 16,1-8 0-16,4-4 4 16,0-4 0-16,9-8-12 15,-5 4 4-15,14-16-4 0,-5 0 0 32,10-4 0-32,-5-4 0 15,4 4-180 1,-4 0 0-16,4 8 132 15,-4 0 0-15</inkml:trace>
  <inkml:trace contextRef="#ctx0" brushRef="#br0" timeOffset="52711.2467">19295 15148 212 0,'0'-8'116'0,"5"0"-60"0,-5 8 0 0,4 0-36 15,1 0 0-15,-1 12-12 16,1-4 4-16,-5 24-8 16,0-4 0-16,4-5-4 15,-4-3 4-15,5 8-4 0,-1-4 4 16,5-4-16-16,-4 0 4 15,8-4-60-15,0-4 4 0,10-12-20 16,-5 0 0-16,4-4-8 16,-4 0 0-16</inkml:trace>
  <inkml:trace contextRef="#ctx0" brushRef="#br0" timeOffset="52964.9737">19573 15192 176 0,'0'-16'96'0,"-5"4"-56"0,5 12 0 15,0 0-20-15,0 0 0 16,-4 0 8-16,-1 0 4 16,1 20-12-16,-1-4 0 15,5 19-4-15,0-7 4 0,0 16-20 32,0-8 4-32,0 8 0 15,0-9 0-15,0 5-4 16,0-8 0-16,0 0-76 15,0-4 0-15,0-4-12 0,0 0 0 16,0-13-12 0,0 1 0-16</inkml:trace>
  <inkml:trace contextRef="#ctx0" brushRef="#br0" timeOffset="53296.5482">19971 15052 148 0,'0'-24'80'0,"0"12"-24"0,0 12 0 16,0 0-40-16,0 0 0 0,-4 12 20 15,-1-4 0-15,-8 24-12 16,4-4 4-16,-5 36-8 15,1-16 4-15,0 19 0 16,-1-11 0-16,10 20-20 16,-1-17 4-16,10 9-8 0,-1-8 4 15,14-5-20-15,0-11 4 16,9-4-120-16,-5-4 4 16,5-1 4-16,-5-3 0 15,5-32 96-15,-4 0 0 0</inkml:trace>
  <inkml:trace contextRef="#ctx0" brushRef="#br0" timeOffset="53465.8886">20155 15299 324 0,'0'0'176'0,"4"-8"-164"0,-4 8 0 15,5-4-92-15,-1 4 0 16,14 4-84-16,-5 0 4 0,10 12 144 16,-5 0 0-16</inkml:trace>
  <inkml:trace contextRef="#ctx0" brushRef="#br0" timeOffset="53628.7084">20446 15621 236 0,'-27'-16'128'0,"27"20"-64"0,0-4 4 32,0 0-68-32,0 0 0 0,4 4-68 15,1 0 4-15,-1 4-28 16,1 0 0-16,4 0 4 16,-5 0 4-16</inkml:trace>
  <inkml:trace contextRef="#ctx0" brushRef="#br0" timeOffset="53898.3329">20553 15204 200 0,'-4'0'108'0,"-5"31"-76"16,4-27 0-16,-4 16 8 0,-4-4 0 15,-5 12-20 1,0-4 0-16,-13 16-4 0,4-8 0 16,-18 7-16-16,9-7 0 15,-4 0-4-15,9-4 4 16,-1-4-64-16,5-4 4 16,10-4-56-16,3-4 0 0,5-5 36 15,9 1 4-15</inkml:trace>
  <inkml:trace contextRef="#ctx0" brushRef="#br0" timeOffset="54230.2549">20575 15534 200 0,'-4'8'108'0,"17"0"-68"0,-13-8 0 15,5 4-40-15,-1 0 0 0,10 4 4 16,-5-4 0-1,0 4 16-15,0 4 0 0,-5-4-8 32,1-1 0-32,-1-3 0 0,-4 0 0 15,5-8 8-15,-5 4 0 16,4-11 4-16,0 3 4 16,5-16-24-16,0 8 0 15,5-4-8-15,-1 4 4 16,5 0-36-16,-4 4 4 15,8 0-72-15,-4 0 0 0,4 8-16 16,1 0 0-16,3 16 92 16,1-4 0-16</inkml:trace>
  <inkml:trace contextRef="#ctx0" brushRef="#br0" timeOffset="54598.8195">21099 15542 184 0,'5'-8'104'0,"-10"-16"-40"0,1 20 4 15,4-4-40-15,0 0 0 16,-5-4-24-16,1 4 0 0,-10 0-4 16,5 0 0-16,-9 8 0 15,5 0 0-15,-5 12 0 16,5-4 0-16,-1 8 0 16,5 0 0-16,9 4-4 15,0-4 4-15,14 4 0 0,-1-4 4 16,9 0 0-16,1-5 0 15,4-7 12-15,-5 0 0 16,0-8 20-16,1 0 0 16,-10-23-16-16,-4 7 0 15,-13-20-16-15,-1 8 4 0,-13-28-8 16,5 9 0-16,-5-9 0 16,5 12 0-16,-5 8-8 15,4 5 0-15,5 15-92 16,5 4 4-16,4 16-56 15,0 0 4-15,13 16 96 32,1 0 0-32,4 15 40 0,0-7 0 15</inkml:trace>
  <inkml:trace contextRef="#ctx0" brushRef="#br0" timeOffset="54751.5897">21260 15530 200 0,'-9'-28'108'0,"32"52"-16"0,-23-24 0 0,9 4-68 15,-5 0 0-15,10 8-20 16,-6 0 4-16,6 8-28 0,-5 0 4 16,0-1-68-16,0-3 0 15,-5 0-12-15,1 0 0 16,-5-8 20-16,0-4 4 16</inkml:trace>
  <inkml:trace contextRef="#ctx0" brushRef="#br0" timeOffset="54949.9556">21260 15251 228 0,'-4'-43'128'0,"8"27"-76"15,-4 16 0-15,9-8-44 16,0 4 0-16,9-4-24 16,0 4 0-16,9-4-96 0,-5 0 0 15,10 4 4-15,-6 0 4 16</inkml:trace>
  <inkml:trace contextRef="#ctx0" brushRef="#br0" timeOffset="55253.3347">21569 14650 252 0,'9'-16'140'0,"9"20"-104"0,-18-4 4 32,13 8-16-32,-4 0 4 0,14 20 4 15,-5-8 0-15,17 24-12 16,-8-8 0-16,14 35-8 16,-10-7 0-16,5 35-8 15,-9-15 0-15,-14 12 0 16,-4-25 4-16,-18 21-4 15,0-21 0-15,-13 1-40 0,4-12 4 16,-5-1-76-16,1-15 4 0,0-4-44 16,4-8 0-16,4-12 100 15,1-4 0-15</inkml:trace>
  <inkml:trace contextRef="#ctx0" brushRef="#br0" timeOffset="57016.3167">16068 15148 136 0,'-18'-16'76'0,"9"-8"-16"0,9 24 0 16,-4-8-44-16,0 0 4 15,4 4 16-15,0 0 0 0,0 12-20 16,0 0 4-16,4 32-4 15,0-12 4-15,1 31-8 16,-1-11 4-16,-4 16-12 16,0-8 0-16,0 7 8 15,0-11 4-15,0 0-80 16,0-5 0 0,5-15-76-16,-1-8 4 15,5-12 56-15,0-4 0 0</inkml:trace>
  <inkml:trace contextRef="#ctx0" brushRef="#br0" timeOffset="58048.1065">16221 15582 256 0,'17'0'140'0,"55"-4"-128"0,-63 4 0 16,9-4-8-16,0 4 4 15,9-4-8-15,-9 0 0 16,4-8 4-16,-4 0 4 0,-5-4-8 16,1 0 0-16,-14 4 4 15,0 0 4-15,-5 0 4 16,1 4 4-16,-10 4 0 16,-8 4 4-16,0 12-4 15,-5 0 4-15,0 4-8 16,13 4 0-1,10 0-24-15,8 0 0 16,10 8-44-16,8-5 0 0,5-3-24 16,4-4 0-16,1-4 24 15,-1-4 0-15,9-8 40 16,-4-4 0-16,-5-4 36 16,1-4 4-16,-5-4 8 15,0-8 0-15,-5-3 20 0,0 3 0 16,-13 4-20-16,-4 8 4 15,-10 4-12-15,-4 8 4 16,-13 8-20-16,4 4 0 16,0 4-8-16,5 0 4 15,4 0-8-15,4 4 4 16,10-5 0 0,4-3 4-16,4-4-8 15,5-4 0-15,0-4 0 16,9-4 4-16,-5 0-4 15,1-4 4-15,-6-4 4 16,1 4 0-16,-4 1 16 16,-1-1 0-16,1 0-4 15,-5 8 0-15,-1 8-20 0,1 0 0 16,5-1-56-16,-1 1 4 16,5 0-52-16,14 0 4 0,3 0 0 15,1-4 4-15,0-4 96 16,0 0 0-16,-5-4 196 31,18 108-192-31,-62-236 64 0,40 105 4 16,-5 7-24-16,-4 4 0 15,-9-4-16-15,0 4 4 16,-14 8-12-16,1 0 0 16,-9 16-8-16,-1-4 0 15,-8 12-16-15,4-4 4 31,4 12 0-31,1-4 0 0,13 11 0 16,0-7 0-16,13-4 0 16,-4 0 4-16,5-8-4 15,-1 0 0-15,5-12-4 16,0 0 0-16,0-8-4 16,0 0 0-16,0 0 4 15,-5 4 0-15,1 8 4 0,-1 0 0 16,0 16 0-16,-4-4 0 0,5 20 20 15,-5-4 0-15,4 35-8 16,1-15 4-16,8 16-20 16,-9-13 0-16,5 9-16 15,0-12 4-15,-4-4-92 32,-1-9 0-32,-4-11-16 0,0 0 0 15,-22-8 88-15,4 0 4 16</inkml:trace>
  <inkml:trace contextRef="#ctx0" brushRef="#br0" timeOffset="58186.219">17071 15984 272 0,'22'-16'148'16,"54"0"-36"-16,-67 12 4 0,36-8-80 15,-9 0 4-15,31-4-48 16,-13 4 4-16,22-4-240 15,-18 4 0-15,32 4 164 16,-19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20:03:31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22214 11483 68 0,'-14'-4'40'0,"19"0"-12"0,-5 4 4 16,0-4-16-16,0 0 0 0,9 0-8 15,4 4 4-15,5-4 0 16,9 4 4-16,0 0 0 16,4 0 4-16,5 0-16 15,9 0 4-15,-5 0-8 16,0 4 4-16,-4 0-8 16,-5 4 4-16,-4 0 4 0,0 4 4 31,-9 3-8-31,-5 1 4 15,-4 4-4-15,0 0 4 16,-4 8 0-16,4 4 0 16,0 12-4-16,-1 3 4 15,1 5 0-15,5 16 0 0,4 3-4 16,0 1 4-16,4 0 8 16,-4-5 0-16,0-3-8 15,0-4 4-15,-5-5-8 16,-4 1 4-16,0-8 0 0,-9-4 0 15,-4-5-4-15,-5 1 4 16,-9-8-4-16,-9 4 0 16,-4-8 12-16,-10-8 4 0,-3 0-8 15,-1-5 0-15,-4-3-4 16,-1 0 0-16,1-4 0 16,0 0 0-16,4-4-44 15,9 4 0-15,9-4-80 16,5 8 0-16,13-4 56 15,-9-4 4 1</inkml:trace>
  <inkml:trace contextRef="#ctx0" brushRef="#br0" timeOffset="2796.2399">16556 12489 68 0,'27'0'40'0,"4"-4"-20"0,-26 0 0 0,4 0-4 16,-5 1 4-16,10-1 0 16,-5 0 0-16,4 4 4 15,-8-4 4-15,-1 0-16 16,-4 0 0-16,-4-4-8 16,-5 0 0-16,0 0 0 15,-9 0 4 1,-5-4 0-16,-3 0 4 15,-6 0-8-15,-4 0 4 16,-4 0-4-16,-5 4 0 16,5 4-4-16,0 8 0 0,13 0-4 15,5 4 0-15,8 4 4 16,14 0 0-16,9 0-4 16,9 4 0-16,9 0 4 0,13 0 4 15,0-4-4-15,-4 0 4 16,9-5-4-16,0-3 4 15,-5-4 0-15,-4-4 0 16,-5 0-4-16,-8-3 0 16,-6-1 0-16,-12-4 4 15,-10 0-4 1,-8 0 4-16,-5 4 0 16,-9 0 4-16,-4-4-8 15,0 8 4-15,4 0-4 16,4 4 4-16,5 0-8 15,9 4 4-15,9 0 0 16,9 4 0-16,14 0 4 16,13-4 0-16,4 0-4 0,5 0 0 15,-1-4 16-15,-3 0 0 0,-10 0-12 16,-9-4 0-16,-13 0-4 16,-13 0 4-16,-23 0 4 15,-9 0 0-15,-17 0-4 16,-1 0 0-16,-13 0-4 15,4 0 0-15,5 4-4 16,9 0 4-16,4 0-80 0,18 0 4 16,18 8-60-16,22 8 0 15</inkml:trace>
  <inkml:trace contextRef="#ctx0" brushRef="#br0" timeOffset="30653.4758">14681 6030 80 0,'18'-3'48'0,"-36"62"-12"16,13-51 4-16,1 0-20 15,-1-4 0-15,10-4 0 16,-1 0 0-16,1 0-16 16,-1 0 4-16,1 4 0 15,-1 0 0-15,1 16 0 16,-1 0 0-16,-4 20 4 0,0-9 4 0,0 21-4 16,0-8 4-16,-4 8-16 15,4-12 4-15,-9 35-8 16,4-11 4-16,1 7-4 15,-1-15 4-15,5-12-56 16,0-8 0-16,-4-8-64 31,-1-5 0-31,14-34 108 0,0-5 4 16</inkml:trace>
  <inkml:trace contextRef="#ctx0" brushRef="#br0" timeOffset="31323.9135">13566 6042 80 0,'-9'52'48'0,"5"-56"-16"16,4 4 4-1,0 12-20-15,0-4 0 0,0 0 12 16,0-4 0-16,0 12-4 16,0 0 0-16,0 24-4 15,0-9 4-15,0 17 0 16,0-8 4-16,-5 44-16 15,1-21 0-15,-5 17-8 16,5-12 4-16,-5 15-8 0,0-15 0 16,4 7 0-16,1-15 4 15,-1-4-28-15,1-8 4 16,-1-9-56-16,1-11 0 16,4-20-44-16,0 0 0 15,13-20 108-15,-4 4 0 16</inkml:trace>
  <inkml:trace contextRef="#ctx0" brushRef="#br0" timeOffset="31871.7905">14681 6019 104 0,'-23'31'60'0,"23"-31"-28"15,0 0 0-15,-4 12-12 0,0 0 0 16,4 20 0-16,0-8 0 0,0 24 8 16,0-8 0-16,4 15 0 15,0-11 4-15,1 56-16 16,-1-25 0-16,-4 17-16 16,0-21 0-16,0 9-4 15,0-12 0-15,-4-9-64 16,4-11 4-1,-5-16-20-15,1-4 4 16,-5-12 8-16,5-4 0 16</inkml:trace>
  <inkml:trace contextRef="#ctx0" brushRef="#br0" timeOffset="32474.6434">15894 6038 84 0,'-5'4'48'0,"-4"0"-8"0,9-4 4 16,0 0-12-16,0 0 4 15,-4 12-12-15,-1-4 0 16,10 12 0-1,-1 0 0-15,1 16 12 16,-1-4 4-16,1 23-16 16,-1-11 0-16,1 20 4 15,-5-16 0-15,0 51-20 16,0-15 4-16,0 7-16 16,0-15 4-16,0-1-36 15,0-15 0-15,0-12-84 0,0-8 0 16,4-24 8-16,1-4 4 15,-23-4 88-15,4-4 4 0</inkml:trace>
  <inkml:trace contextRef="#ctx0" brushRef="#br0" timeOffset="33613.8566">13280 6229 184 0,'-22'-15'104'0,"-1"11"-88"0,23 4 0 0,-27 0-16 16,5 0 0-16,0 8-4 15,-1-1 4-15,5 17 8 0,0-4 0 16,14 12 4-16,-1 0 0 15,28-4-12-15,-5-4 4 16,13-8-4-16,-4-4 4 16,4-12 4-16,1 0 4 15,-10-8 4-15,-4 0 0 16,-9-16-8 0,-5 4 0-16,-13-12-4 15,0 8 0-15,-9 4-60 16,5 4 4-16,-9 12-88 15,4 0 0-15,31 12 116 16,-4-4 4-16</inkml:trace>
  <inkml:trace contextRef="#ctx0" brushRef="#br0" timeOffset="33932.202">14385 6154 188 0,'-13'-4'104'0,"13"20"-32"0,0-16 0 0,0 16-36 15,0-4 0-15,-4 19-32 16,-1-7 0-16,5 12 4 16,0-8 0-16,-4 16-8 15,4-8 4-15,0 3-28 16,0-7 0-16,0-12-108 0,0-4 0 16,13-16 24-16,-4 0 0 15</inkml:trace>
  <inkml:trace contextRef="#ctx0" brushRef="#br0" timeOffset="34417.9728">15061 6353 184 0,'-4'0'104'0,"22"-12"-72"0,-18 8 4 15,9-8-20-15,-5 4 4 16,10 0-4-16,-1 0 4 15,5 0-4-15,0 0 4 32,0 4-16-32,-5 0 4 0,1 12-8 15,-5-4 4-15,-5 12 0 16,0 0 0-16,-4 16-8 16,0-8 4-16,0 12-4 15,0-5 0-15,5-3 4 16,-1-4 0-16,5-4 8 15,0-4 0-15,9-4-4 0,-4 0 0 16,8-12-4-16,0 0 0 16,23-8-60-16,-9 0 0 15,0-4-80-15,-9 4 0 0,4-8 92 16,-4 4 4-16</inkml:trace>
  <inkml:trace contextRef="#ctx0" brushRef="#br0" timeOffset="35019.0706">16520 6222 228 0,'9'-4'128'0,"5"-8"-88"0,-14 8 4 0,9-4-32 32,-5 4 0-32,10-8 0 15,-1 4 0-15,5 4 0 16,0 0 4-16,0 4-8 0,-5 0 4 16,1 4-8-16,-5 0 0 15,0 8-4-15,-5 0 4 16,-4 4-8-16,0-4 4 15,-4 7 0-15,-1-3 0 0,1 4-4 16,-1-4 4-16,1 4 0 16,4 0 0-16,4-8-4 15,1 0 4-15,8-4-4 16,-4-4 4-16,13 0-8 16,-8 0 4-16,4 8 0 15,-5-4 4 1,-4 8 20-16,-4-5 0 15,-10 21 24-15,1-8 4 16,-14 8-40-16,4-4 0 0,-13-4-64 16,9-4 0-16,5-16-164 15,0 0 0-15,4-20 176 16,0 4 4-16</inkml:trace>
  <inkml:trace contextRef="#ctx0" brushRef="#br0" timeOffset="53203.8893">12689 16584 108 0,'-4'-7'64'0,"-1"14"-44"0,5-7 4 0,0-4 8 15,5 1 0-15,4-1-16 16,9 0 4-16,4 4-4 16,5 0 4-16,9 0-8 15,4 0 4-15,9 4-16 16,9 0 4-16,0-1 0 0,5 1 4 16,4 0-8-16,5 0 0 15,-1-4 8-15,-3 0 4 16,-10-4-12-16,-5 0 0 15,-8 0-24-15,-9 1 0 16,-5-1-12-16,-8 0 4 16,-1 0-12-1,-8 0 4-15,-5 0-32 16,-1 0 0-16,-3 0 40 16,-1 0 0-16</inkml:trace>
  <inkml:trace contextRef="#ctx0" brushRef="#br0" timeOffset="53407.7421">13593 16461 144 0,'-22'-16'80'0,"-32"4"-44"0,50 8 4 16,-5 0-20-16,0 0 0 0,0 0-8 16,9 4 4-16,0 0-8 15,4 0 4-15,10 0 8 16,8 4 0-16,0 0-20 16,5 4 4-16,0 0 4 15,-4 4 0-15,-6 4 8 16,-8 0 0-16,-9 4-12 0,-4 4 4 15,-9 0-12-15,-10 3 4 16,-13 5-156-16,-8 12 4 16,-1 12 64-16,9-4 4 15</inkml:trace>
  <inkml:trace contextRef="#ctx0" brushRef="#br0" timeOffset="93556.4712">3124 5095 32 0,'-13'-16'20'0,"4"12"4"0,9 4 4 15,-9-8-16-15,5 4 4 16,-5 4-8-16,0 0 0 16,0 4-4-16,0 0 0 0,9 0-4 15,-9 0 4-15,9 0-4 16,0 0 4-16,9-4-4 15,-9 0 4-15,9 0-4 16,0 0 4-16,9 0-4 16,-9 0 0-16,4-4 0 0,0 4 4 15,-4-4 0-15,0 0 4 16,-4-4-4-16,-1 0 0 16,-4 1 0-16,0-1 4 31,-4-4-4-31,-1 4 4 0,-4 8-8 15,0 0 4-15,-4 8-4 16,4 0 0-16,0 4-4 16,5-1 4-16,4 5 0 15,0-4 0-15,9-8 0 16,0 0 0-16,8-4-4 16,-3 0 0-16,8-8 8 0,-4 0 0 15,0-4 0-15,-5 0 0 16,1-3-8-16,-5 3 4 15,-5 0 0-15,-4 4 4 0,0 0-4 16,0 0 0-16,-4 0 0 16,-1 0 0-16,1 0 0 31,-1 0 0-31,5 0 0 16,0 0 0-16,0 8-4 0,0 0 0 15,0 0 4-15,0 0 0 16,0 0 4-16,0 0 0 15,0 0-4-15,0 0 0 16,0 8 0-16,0-4 4 16,0-4 0-16,0 0 0 0,0 0 0 15,0 0 4-15,0 0-4 16,0 0 4-16,-9 0-4 16,9 0 0-16,0 0 0 15,0 0 4-15,-4-4 0 16,4 4 4-16,-5-4-8 15,1 4 4 1,-5 0-8-16,5 0 0 16,-5 0 0-16,0 0 0 15,-5 8 4-15,5 0 0 0,0 0-4 16,0 0 4-16,0 0-8 16,1 0 0-16,-1 0 4 15,0 0 4-15,0 0-8 16,0 0 0-16,-5 0 4 0,1 0 4 15,-1 3-4-15,5-3 0 16,-4 4 0-16,0 0 4 16,-1 4-4-16,-4 0 4 15,0 4-4-15,5-4 0 16,-18 12 0-16,8-8 0 16,-8 0 0-16,9-4 4 0,-1 3-4 15,5-3 0-15,0 4 4 16,-4-4 4-16,9 8-8 15,-5-4 0-15,4 4 0 16,10 0 0-16,-10 4 4 16,5-5 0-16,0 9-8 15,5-4 4 1,-5 4 0-16,4-8 0 16,1 4 0-16,0-4 4 0,-1 11-4 15,5-7 0-15,0 0 0 16,0-4 4-16,-4 8-4 15,4-4 4-15,-5 4-8 16,5-9 4-16,-9 17 4 16,5-8 0-16,4 0-8 0,0-4 4 15,0 4 0-15,0-5 4 16,0 5-4-16,0-4 4 16,0 0-8-16,0-4 0 15,4 4 4-15,-4-4 4 16,9-1-4-16,-9-3 0 15,9 8 0 1,0-4 0-16,0 4 0 16,0-8 4-16,4 4-4 15,1-4 0-15,13 3 0 16,-5-3 0-16,0 8-4 16,-4-4 4-16,9 4 0 15,-4-4 0-15,-1 8 0 16,5-8 0-16,-9-1 0 0,4-3 0 15,0 0 0-15,1-4 4 0,-1 4-4 16,-4-4 4-16,4 0-24 16,-4-4 0-16,0-4-44 15,-4 0 0-15,4 0-24 16,-14-4 0-16,10 0 76 16,-6 0 0-16</inkml:trace>
  <inkml:trace contextRef="#ctx0" brushRef="#br0" timeOffset="94057.4207">3008 6898 124 0,'-22'4'72'0,"17"-8"-28"0,5 4 0 0,0-4-28 16,0 4 4-16,0-4-16 16,5 0 0-16,13 4 0 15,-5 0 0-15,5 4 4 16,0-4 4-16,4 4-4 31,-4 0 4-31,4 4-12 0,-4-4 0 16,5 4 0-16,-5 0 0 15,0 0 0-15,-1-4 0 16,6 0 4-16,-10 0 0 16,1-4 0-16,-1 0 0 15,-4-4 8-15,0 0 0 16,-9-16 0-16,0 4 0 0,0-12-4 15,0 4 4-15,-9-4-4 16,5 5 0-16,-5-9-8 16,0 8 4-16,4-8-8 15,-8 8 4-15,8-8-84 16,1 8 0-16,8-3-44 16,1 3 4-16,-10 8 100 0,1-4 0 0</inkml:trace>
  <inkml:trace contextRef="#ctx0" brushRef="#br0" timeOffset="110756.4">1433 17293 88 0,'0'8'52'0,"0"24"-20"15,0-20 0-15,4 11 12 16,5 21 4-16,-9 24-16 16,4 4 0-16,1 3 0 0,-1 9 4 15,5-5-36-15,-9 1 4 16,0-4 4-16,0-9 0 15,0-11-56-15,0-8 0 0,0-9-108 16,0-15 4-16,0-12 136 16,0-12 0-16</inkml:trace>
  <inkml:trace contextRef="#ctx0" brushRef="#br0" timeOffset="111442.0068">1289 17345 12 0,'-35'12'8'0,"-1"-1"60"16,27-11 0-16,4 4-48 15,5 0 4-15,5 0 12 32,4 0 0-32,4 0-20 0,10-4 4 15,12 0-8-15,1 0 0 16,4 0-4-16,19-4 0 0,8 0 0 16,9-4 0-16,22 0-4 15,14 1 0 1,22-1 0-16,5-4 4 0,27 4 8 15,4 0 0-15,13 0-8 0,5 0 0 16,14 4-12-16,-1-4 4 16,5 0 0-16,9 0 4 15,-5 4-8-15,-4 0 4 16,-13 0 0-16,-1 0 0 16,-8 0-4-16,-5 0 4 15,-9 0 0 1,-9-4 4-16,-13 0 0 15,8-4 0-15,-17 4-8 16,0-4 0-16,-23 4 4 16,-9 0 4-16,-4 4-4 15,-13-4 0-15,-9 0-28 16,-10 5 0-16,-13-1-64 16,0 0 0-16,-13 4 0 0,-13 11 4 15</inkml:trace>
  <inkml:trace contextRef="#ctx0" brushRef="#br0" timeOffset="112446.4863">1204 18280 92 0,'5'0'52'0,"4"-8"-20"0,-9 4 4 16,13 0-24-16,-4 0 4 0,9 0 4 15,0-4 0-15,9 8-4 16,0 0 4-16,8-4 4 15,10 0 0-15,13 0-12 16,1 0 4-16,12-4-8 16,19 4 4-16,13 0-20 15,17-4 4 1,10-4 12-16,27-4 4 0,9 4-8 16,13-4 0-16,0 1 0 15,18-5 0-15,8 4-4 16,-3 0 0-16,-1 0 4 15,10 0 0-15,-1 0-4 16,-13 0 0-16,4 4 0 16,-8 4 4-16,-1 0-4 0,-4 0 0 15,-4 0 0-15,8-4 0 16,-17 8-4-16,-1-4 4 16,-13 4 0-16,-8-3 4 15,3-1-4-15,-4 0 0 16,-4 0 0-16,-18 0 0 15,-5-8 0-15,1 8 4 0,-10 0-8 16,0 0 4-16,-17 4-4 16,-5 0 0-16,-14 0 4 0,-4 4 0 15,-13-4 4-15,-5 0 4 16,-9 4-8-16,-8-4 4 47,-5 0-4-47,-5 4 0 0,0-4 0 15,1 4 0-15,-10 0-4 16,-4 0 4-16,0-4 0 16,0 4 4-16,-5 0 0 15,-4 0 4-15,0 0-96 16,-5-4 4-16,1 4-44 16,4 0 0-16,-9 0 112 0,0-4 0 15</inkml:trace>
  <inkml:trace contextRef="#ctx0" brushRef="#br0" timeOffset="113728.2193">5944 17197 92 0,'-54'0'52'0,"32"0"-36"0,22 0 0 31,0 0 20-31,5 0 4 16,12 4-16-16,15-4 0 16,8 8-12-16,14-4 4 31,53-4 28-31,18-4 4 16,10 4-44-16,-1 0 4 15,-4-8-4-15,4 4 0 0,-13 0 0 16,0 0 0-16,-9 0 0 15,-9 0 0-15,-14 0 0 16,-8 0 4-16,-19 4-4 16,-12 0 0-16,-10 0 0 15,-9-4 4-15,-4 4 4 16,-9 0 0 0,-5 4-12-16,1 0 4 15,-5 4 4-15,0 0 0 0,4 8 4 16,-4 0 0-16,5 8 12 15,-6 0 0-15,1 4-12 16,-4 4 0-16,4-1-4 16,-5 9 4-16,5 12-4 15,0-4 0-15,0 0-4 0,0-5 4 16,0 1-4-16,-4 0 0 16,-1-8-8-16,1-4 0 15,-1-5-32-15,0-3 0 16,5-4-80-16,0-4 4 15,0 0-4-15,0 4 4 16,0 12 52-16,-4-8 4 0</inkml:trace>
  <inkml:trace contextRef="#ctx0" brushRef="#br0" timeOffset="115151.7103">4360 17317 112 0,'-9'-12'64'0,"-9"0"-20"0,13 8 4 0,-4 0-24 16,5 0 4-16,-1 0-8 31,1 0 4-31,4 4 4 0,0 0 0 15,0 4 4-15,0 0 0 16,0 4 0-16,0 8 0 16,-4 4-8-16,-1 4 4 15,1 3-16-15,-1 13 4 16,1 12-12-16,4 0 4 16,0-1-4-16,0-7 4 0,-5 12-4 15,1-8 4-15,-1-5-4 16,1 1 4-16,-1-4-12 15,5-4 4-15,-4 0-60 16,4-8 4-16,0-1-48 16,0-3 0-16,0 0-32 15,4 0 0-15,1-4 100 0,-5-4 4 0</inkml:trace>
  <inkml:trace contextRef="#ctx0" brushRef="#br0" timeOffset="115873.157">2668 17325 140 0,'-5'-16'76'0,"1"0"-28"0,4 16 4 16,0 0-24-16,0 0 0 15,0 0 8-15,0 4 0 16,4 4-4-16,1 8 0 15,-1 4 4-15,5 7 0 16,5 13-8-16,-14 12 0 16,9 4-16-16,-5 3 0 0,1-3 0 15,4 0 0-15,0-4-8 16,-1-5 0-16,-3 1-4 16,-1-4 4-16,1 0-28 15,-1-9 0-15,5-3-92 16,-4-4 0-16,8 0 8 0,5 0 0 31,-4-4 28-31,8-4 0 0,-9 4 60 16,10-13 4-16</inkml:trace>
  <inkml:trace contextRef="#ctx0" brushRef="#br0" timeOffset="117566.4715">1612 18053 120 0,'4'8'68'0,"5"-12"-40"0,-9 0 4 0,0-4-12 16,9 0 4-16,4-4-20 16,1-4 4-16,8-4-8 0,-8-4 0 15,8-3 0-15,-9-5 0 16,10-4 0-16,-10 4 4 16,1 4 8-16,-5 4 0 15,-5 4-4-15,1 8 4 16,-5 5-4-1,0 11 4-15,-5 7-4 16,1 9 4-16,4 4-16 16,0 4 4-16,4-4 12 15,5 0 0-15,4 0-72 16,10-8 0-16,-1-4-76 16,-13-4 4-16,18-1 124 15,-18 1 0-15</inkml:trace>
  <inkml:trace contextRef="#ctx0" brushRef="#br0" timeOffset="117698.0193">1755 17448 192 0,'-36'-16'104'0,"14"40"-88"0,22-24 0 0,4 4-64 0,14 0 4 16,-5 0-72-16,14-4 0 15</inkml:trace>
  <inkml:trace contextRef="#ctx0" brushRef="#br0" timeOffset="118414.1736">2986 17691 156 0,'-5'-4'84'0,"5"44"-72"0,0-36 4 15,0 8-12-15,0 3 0 16,0 1-4-16,0 4 4 0,0 0 4 15,0-4 0-15,0 0 0 16,0-4 4-16,-9-4-4 31,5-4 0-31,4-4-12 0,0-12 4 16,4 0 0-16,5-4 0 16,-4-8-4-16,8 0 0 15,5-7 4-15,0 3 4 16,0 4-4-16,0 8 0 15,0-4 20-15,-14 20 0 16,5 12-20-16,-4 4 4 0,-1 4-4 16,-4 4 0-16,4 3-68 15,5-3 0-15,-9-4-44 16,5 4 0-16</inkml:trace>
  <inkml:trace contextRef="#ctx0" brushRef="#br0" timeOffset="118683.791">3254 17786 172 0,'-9'-4'96'0,"18"-12"-68"0,-9 12 4 0,0-4-32 16,5-3 0-16,-1-5 0 15,1 0 0-15,-1 4 0 0,1-8 4 16,-1 0 8-16,-4 16 0 15,-4 8 16-15,-5 8 4 16,0 0-20-16,4 4 0 16,-4 4-16-16,9-4 4 15,9 0-12-15,0-1 0 16,9-3-88 0,4-4 0-16,5-4-4 15,5 0 0-15</inkml:trace>
  <inkml:trace contextRef="#ctx0" brushRef="#br0" timeOffset="118900.0154">3724 17520 168 0,'14'-12'96'0,"-19"8"-60"0,5 4 0 16,-4 4-20-16,-5 4 0 15,-5 4-20-15,-4 8 4 0,0 3 0 16,1 5 4-16,-1 0-28 15,4-4 0-15,5 8-20 16,-9-8 0-16,5-8-24 0,0 0 0 16,-5-4 20-16,9-1 4 15</inkml:trace>
  <inkml:trace contextRef="#ctx0" brushRef="#br0" timeOffset="119069.3462">3411 17587 188 0,'-9'-4'104'0,"9"28"-64"0,0-20 0 0,4 4-8 16,5 4 0-16,9 4-20 15,-4 8 4-15,8-4-12 16,5 0 0-16,0 0-32 16,0 0 0-16,-1-5-56 15,-8-3 4-15,0-4-44 0,0-4 4 0</inkml:trace>
  <inkml:trace contextRef="#ctx0" brushRef="#br0" timeOffset="119316.8029">3809 17325 140 0,'-13'-16'80'0,"4"20"-28"0,9 0 0 16,4 4-36-16,1 8 0 15,4 4 16-15,0 3 4 16,4 9-24-16,1 12 4 16,-1-4-12-16,0 4 0 15,-4-9-36-15,-4 1 0 0,-1-4-48 16,-4 0 4-16,0-12-12 16,-4 0 0-16,-1-8 60 15,1 0 0-15</inkml:trace>
  <inkml:trace contextRef="#ctx0" brushRef="#br0" timeOffset="119470.1466">3778 17651 124 0,'-18'-20'72'0,"0"-16"4"0,14 32 4 0,4 4-36 16,0-4 0-16,4 0-16 15,9-4 4-15,5 0-28 16,9-3 0-16,5-1-68 16,8-4 4-16,14 4-108 15,-5-4 4-15</inkml:trace>
  <inkml:trace contextRef="#ctx0" brushRef="#br0" timeOffset="120819.241">4767 17520 116 0,'4'-8'64'0,"-4"-12"-32"16,0 12 4-16,-4 0-8 16,4 4 4-16,-13 0-16 0,4 4 0 15,-5 0-8-15,-4 4 4 0,0 4-4 16,0 8 0-1,1 4-8-15,3 4 0 0,5 3-4 16,5 1 4-16,4-4 4 16,4 0 4-16,5-4-8 15,5-4 4-15,-5-4-4 32,4-8 0-32,0-4 4 0,1-8 4 15,-5-8-8-15,4-8 0 16,-4 4-4-16,0 0 0 15,-4 0 28-15,-1 4 0 16,5 4 0-16,-9 5 0 16,0 7 0-16,9 11 0 15,0 9 4-15,9 4 0 0,4 4-20 16,5 0 4-16,9 0-48 16,0 0 0-16,4-4-188 15,9 7 0-15</inkml:trace>
  <inkml:trace contextRef="#ctx0" brushRef="#br0" timeOffset="138189.1458">8616 14177 148 0,'-13'0'84'0,"4"8"-48"0,9-8 0 15,4 8-24-15,-4 4 0 16,5 8 4-16,-5-1 0 15,9 25-4-15,-5-8 0 0,1 16-8 16,-1-8 0-16,1 11-4 31,-1-15 4-31,1 0-12 16,-5-4 0-16,0-8-72 16,0-5 0-16,4-3-24 15,1-8 0-15</inkml:trace>
  <inkml:trace contextRef="#ctx0" brushRef="#br0" timeOffset="138527.5122">8554 14260 152 0,'-9'-27'84'16,"13"3"-40"-16,-4 20 4 0,5-8-28 15,-1 4 0-15,9 4 4 31,-4 0 0-31,9 8-16 0,0-4 0 16,9 8-8-16,-5 4 4 16,14 0-4-16,-9 0 0 15,18 7 0-15,-9-3 4 16,8 12-4-16,-8-4 4 0,-4 20 0 16,-6-8 0-16,-12 11 0 15,-1-11 4-15,-22 8-8 16,0-8 4-16,-18 4 0 15,5-9 0-15,-9-3-8 16,4-4 4-16,0-8-60 0,5-4 4 16,13-8-68-16,0 0 0 15,18 0 72-15,-5 0 4 16</inkml:trace>
  <inkml:trace contextRef="#ctx0" brushRef="#br0" timeOffset="138928.0451">9659 14030 196 0,'0'-16'108'0,"-9"12"-64"16,9 4 4-16,-13-4-28 15,4 0 0-15,-9 8-16 16,4 0 4-16,-12 16 0 16,3-5 4-16,-4 17-4 0,5-4 0 15,4 20-8-15,5-8 4 31,8 23-4-31,1-15 4 0,13 4-4 16,0-8 4-16,13 3-4 16,-4-11 4-16,13-4-72 15,-4-8 0-15,4-8-60 16,-4 0 0-16,5-8 76 16,-6 0 4-16</inkml:trace>
  <inkml:trace contextRef="#ctx0" brushRef="#br0" timeOffset="139175.1575">9981 14157 216 0,'5'-4'120'0,"-1"16"-76"16,-4-12 4-16,9 12-40 15,-4 0 0-15,4 20-4 0,0-13 0 16,0 21-4-16,-1-8 0 16,1 8-32-16,0-4 4 15,0 0-52-15,0-5 0 0,-9-7-32 16,0-4 0-16,0-12 112 16,0 0 0-16</inkml:trace>
  <inkml:trace contextRef="#ctx0" brushRef="#br0" timeOffset="139512.8807">9954 14165 228 0,'-17'-16'124'0,"43"0"-92"0,-21 12 0 15,17-8-24-15,-4 4 4 16,13 0-8-16,-4 4 4 0,9 0-4 16,0 0 0-16,-5 8 4 15,-8 0 4 1,-10 8-12-1,1 0 0-15,-19 8 4 16,5-4 0-16,-13 12-8 0,-1-4 4 16,-4 3 0-16,0-7 4 15,-4 8 4-15,9-8 0 16,4 8 0-16,0-4 0 16,13 0-4-16,1-4 4 15,13 0-8-15,4-1 4 0,5-11-32 16,-5 0 0-16,9-4-52 15,-4 0 0-15,0 0-28 16,-4 0 0-16,3 4 60 16,-3-4 0-16</inkml:trace>
  <inkml:trace contextRef="#ctx0" brushRef="#br0" timeOffset="139914.117">10514 14356 220 0,'0'-4'120'0,"4"12"-80"0,-4-8 0 16,5 8-20-16,-1 0 4 0,1 12-20 16,-1-4 4-16,1 15-8 15,-1-11 0-15,1 0 4 16,-1-4 0-16,1-4-4 16,-1-4 0-16,1-4-4 0,-1 0 0 15,1-4 4-15,-1 0 4 16,5-4-8-16,0 0 0 15,4-4 4-15,1 4 4 16,4 4-8-16,0 0 0 0,4 8 4 16,-4 0 4-16,0 4-4 15,-5 0 4-15,-13 8 20 16,0-4 0-16,-13 8-12 16,4-5 0-16,-14-3 4 15,6-4 0-15,-10-4-12 31,4-4 0-31,-4-8-8 0,5-4 4 16,4-4-36-16,5 4 0 16,8-7-84-16,1 3 4 15,13 0 12-15,-5 4 4 0,37-8 68 16,-10 0 0-16</inkml:trace>
  <inkml:trace contextRef="#ctx0" brushRef="#br0" timeOffset="140292.8175">11158 14459 236 0,'9'16'128'0,"-9"12"-84"0,0-24 0 15,0 12-12-15,0-4 4 0,0 12-20 16,0-4 4-16,-9 8-20 15,0-5 0-15,-4 1-8 16,0 0 0-16,-5-8-84 0,4 0 4 16,-4-8-44-16,5 0 0 15,4 0 84-15,5-4 4 16</inkml:trace>
  <inkml:trace contextRef="#ctx0" brushRef="#br0" timeOffset="140530.9561">11391 14221 192 0,'0'-8'104'0,"14"24"-60"16,-14-16 0-16,4 11-40 15,1-3 0-15,8 16-4 0,-4-4 4 16,0 16-28-16,0-4 4 15,-5 4-32-15,1-1 4 16,-5-3-40-16,0-4 0 0,-9-4 52 16,4-4 4-1</inkml:trace>
  <inkml:trace contextRef="#ctx0" brushRef="#br0" timeOffset="140831.7176">11369 14169 192 0,'0'-48'104'0,"13"28"-36"0,-13 16 4 16,9-4-52-16,0 0 4 16,13 0-12-16,-4 0 4 15,18 4-12-15,-4 0 4 0,3 8-12 16,-8-4 4-16,-4 12 4 16,-6-4 4-16,-8 12-4 15,-4-4 0-15,-14 12-8 16,0-4 4-16,-9 8 0 15,5-8 4-15,-1 3-4 16,5-3 0 0,9 0 4-16,0-4 4 15,9 4 8-15,0-4 0 0,14 0-36 16,-1-4 4-16,9-8-80 16,-4 0 0-16,4-8-28 15,-4 0 0-15,0-4 76 16,-4 0 4-16</inkml:trace>
  <inkml:trace contextRef="#ctx0" brushRef="#br0" timeOffset="140994.5201">12040 14336 188 0,'-13'4'104'0,"13"8"-56"0,0-12 4 16,0 16-16-16,0 0 0 16,4 12-28-16,1-1 0 15,-1 1-8-15,1-4 0 0,4-4-88 16,-5-4 4-16,1-8-36 15,-1 0 0-15,-4-12 92 16,0 0 0-16</inkml:trace>
  <inkml:trace contextRef="#ctx0" brushRef="#br0" timeOffset="141131.8377">11986 14217 208 0,'-4'-24'112'0,"22"8"-76"0,-18 12 4 0,9-4-64 15,0 4 4-15,9 0-132 16,0 0 4-16,4 4 128 16,-4 0 0-16</inkml:trace>
  <inkml:trace contextRef="#ctx0" brushRef="#br0" timeOffset="141549.1001">12694 13998 296 0,'-23'-12'160'0,"-4"12"-132"15,23 0 4-15,-14 0-32 16,0 0 0-16,-4 4 0 15,-5 0 4-15,4 4-4 0,1 0 0 0,4 8 4 16,0-1 0-16,5 5-4 16,4 0 0-16,13 4 0 15,1-4 4-15,13 4-4 16,-5-4 4-16,14 4-8 16,-5 0 4-16,5-1 4 15,-9-3 4-15,0 8 8 0,-4-4 4 16,-19 4-8-16,5-4 0 15,-18-4-8-15,5 0 0 16,-14-12-72-16,9 0 4 16,5-12-92-16,-1 0 4 15,14 4 80-15,0 0 0 32,5-8 64-32,-1 0 0 0</inkml:trace>
  <inkml:trace contextRef="#ctx0" brushRef="#br0" timeOffset="141865.5657">12246 14567 244 0,'-18'0'136'0,"14"4"-92"32,4-4 0-32,0 8-28 0,0 0 4 15,0 16 4-15,0-5 4 16,-5 13-12-16,1-8 4 16,-14 4-16-16,4-4 0 15,-4 0-40-15,5-4 4 16,0-8-128-16,-1 0 0 15,14-8 64-15,0 0 4 0,5-32 84 16,-1 4 4-16</inkml:trace>
  <inkml:trace contextRef="#ctx0" brushRef="#br0" timeOffset="142319.1166">12846 13823 192 0,'-32'-16'104'0,"-8"4"-36"16,31 8 4-16,0 4-56 16,0 0 0-16,14 8 4 15,-1 0 0-15,23 16-8 0,-5-5 0 16,19 21 12-1,-5-8 4-15,13 36-12 0,-13-17 4 32,-1 37-4-32,-8-12 0 0,-13 15-8 15,-1-19 4-15,-17 3-16 16,-1-15 0-16,-8-8-132 16,-1-8 0-16,-4-5-16 15,5 1 4-15</inkml:trace>
  <inkml:trace contextRef="#ctx0" brushRef="#br0" timeOffset="149688.7089">16162 17054 72 0,'0'20'40'0,"0"0"-40"0,0-20 4 0,0 4 12 0,0 0 0 16,0 0 0-16,0 4 4 15,0 0-4-15,0 0 0 16,5 4-8-16,-1 0 4 16,1-1-8-16,-1 1 4 15,5-4-8-15,14 0 4 31,3 0 8-31,6 4 0 0,-1-4-8 16,9-4 0-16,10 0 12 16,3-4 0-16,10 0-12 15,4 0 4-15,9 0-4 16,23 0 4-16,-1 0-8 16,5-4 0-16,18 4 0 15,0-4 4-15,13 0-4 0,9 0 0 0,-4 0 12 16,9-4 0-16,-10 4-4 15,15-4 0-15,-1 4-8 16,-9 0 4-16,14 0 0 16,-10 0 0-16,15 0-4 15,-15 4 4-15,-8-4 0 32,-5 1 4-32,-8-1-8 0,-10 0 0 15,-4 0 12-15,-5-4 0 16,-8 0-12-16,-1 0 0 15,-8 4 0-15,-5 4 0 32,13 0 0-32,5 0 4 15,-13 0-8-15,-10 0 4 0,-8 0 0 16,-5 0 0-16,-9 0 8 16,-9 0 0-16,1 0-8 15,-1 0 4-15,-4 0-4 16,4 0 4-16,-9 0-4 15,-4 0 0-15,-5 0 0 16,-4-4 4-16,-5 4 4 0,-4-4 4 0,0-8 4 16,0 0 0-16,0-4-8 15,-4-4 4-15,-1-4-20 16,-4 4 4-16,0-4-120 16,-9 1 4-16</inkml:trace>
  <inkml:trace contextRef="#ctx0" brushRef="#br0" timeOffset="164394.5468">8862 14802 36 0,'-4'4'20'0,"-1"-16"-20"0,-4 8 4 15,5 0 16-15,-1 0 4 16,5 4-8-16,-4-4 4 15,4 4-8-15,-4 0 0 16,-1 0-8 0,-4 0 4-16,0 4 0 15,0 4 4-15,0 0-12 16,0 4 4-16,-4-4 0 16,-5-1 4-16,5 1-4 15,4-4 4-15,-5-4 0 16,1-4 4-16,-1 0 12 15,5-4 0-15,-4-3-20 0,4-1 0 16,0-4-4-16,0 0 0 0,0 0-88 16,5 8 4-16,8-4 24 15,1-8 0-15</inkml:trace>
  <inkml:trace contextRef="#ctx0" brushRef="#br0" timeOffset="172479.1977">16006 17353 128 0,'-5'27'72'0,"10"45"-60"0,-10-56 0 0,5 24 0 16,0 11 4-16,0 13 16 0,0 8 4 15,0-1-16-15,5 5 4 16,-1 0-20-16,10-13 4 0,-10-3-4 16,5-8 4-16,0-4-44 15,0-17 0-15,-5-7-56 16,1-8 0-1,-5-8 28-15,-5-8 4 0</inkml:trace>
  <inkml:trace contextRef="#ctx0" brushRef="#br0" timeOffset="173065.0145">15898 17468 128 0,'-22'-12'72'0,"40"4"-32"16,-18 8 0-16,-5-4-24 0,5 4 4 15,-9 0-12-15,5 4 4 0,-5 0-8 16,0 4 0-1,0 0 0-15,5 0 0 0,4 0 0 16,-5 0 0-16,1-4-4 16,4 0 4-16,0-4-4 31,0 0 4-31,4-4-8 0,1 0 4 16,3-8 0-16,1-4 4 15,0-4-4-15,0-4 4 16,0 4 4-16,0 0 4 15,0 4 0-15,0 1 0 16,5-1-12-16,3 4 4 16,15 12 0-1,-1 8 0-15,5 4 4 16,-9 4 4-16,-5 3-8 16,-4 1 0-16,-9 0 4 15,-9 8 4-15,-9-8-4 16,-9 0 4-16,-9 8-8 15,-4-4 4-15,-9-4 0 0,4-9 0 0,5-3-56 16,-1-8 4-16,10 0-112 16,13 12 4-16,4-4 92 15,1-4 4-15</inkml:trace>
  <inkml:trace contextRef="#ctx0" brushRef="#br0" timeOffset="173481.2477">16561 18284 156 0,'4'20'88'0,"14"51"-52"0,-18-55 4 16,0 8-36-16,5 8 0 16,-5 4-4-16,0 0 4 15,0-5 0-15,4 1 0 16,0-4-76-16,1-8 0 15,-1-4-24 1,-8 0 0-16</inkml:trace>
  <inkml:trace contextRef="#ctx0" brushRef="#br0" timeOffset="173612.8">16458 18085 160 0,'4'-8'92'0,"28"0"-116"0,-28 8 4 0,9 4-84 15,1 4 4-15</inkml:trace>
  <inkml:trace contextRef="#ctx0" brushRef="#br0" timeOffset="173898.0517">16995 18093 176 0,'-9'-28'96'0,"-45"-4"-56"0,41 24 4 16,-10-4-40-16,1 0 0 15,-9 0-4-15,-1 4 4 16,1 4 0-16,4 4 4 16,0 4-8-16,0 4 0 15,10 8 4 1,3 12 4-16,5 8 4 16,5 8 4-16,8 19-8 15,5-3 0-15,0 0 0 16,4-9 0-16,1 5-68 15,4-8 0-15,-9-8-28 16,0-8 4-16,-9-9 4 0,-14-3 4 16</inkml:trace>
  <inkml:trace contextRef="#ctx0" brushRef="#br0" timeOffset="174029.6054">16592 18503 232 0,'-18'-28'128'0,"58"16"-120"16,-31 8 4-16,9 0-12 15,14-4 4 1,12-4-56-16,1 0 4 16,13 12-88-16,5-16 0 15</inkml:trace>
  <inkml:trace contextRef="#ctx0" brushRef="#br0" timeOffset="176033.0967">17966 18260 140 0,'-18'-12'80'0,"9"0"-68"0,0 8 4 0,0 4-4 0,9 4 4 16,0 4 0-16,5 4 0 16,-5 12 0-16,4 8 4 15,1 3-8-15,4 5 0 16,0-4-4-16,0-4 0 15,-5-4-60-15,1-4 0 32,-1-4-40-32,-4-13 0 0,-4-3 48 15,-1-4 0-15</inkml:trace>
  <inkml:trace contextRef="#ctx0" brushRef="#br0" timeOffset="176117.4424">17792 18117 128 0,'4'-52'72'0,"0"36"-72"15,-4 16 4-15,5 0-104 0,4 4 0 16</inkml:trace>
  <inkml:trace contextRef="#ctx0" brushRef="#br0" timeOffset="176470.48">18109 18272 160 0,'-4'20'88'0,"-10"24"-56"0,10-41 4 16,-1 9-28-16,1 4 4 16,-1-4-4-16,1 0 0 15,4 0-8-15,0 0 4 16,0-8 0-16,0 0 0 16,0-4-4-16,4-8 0 0,1-8 0 15,4 0 4-15,9 0-8 16,-5-4 0-16,1 5 0 15,4-1 4-15,-5 4-4 16,0 8 4-16,5 4-4 16,-4 8 4-16,-5 12 8 15,0 3 0-15,-5 9 0 0,5 0 4 32,0 0-36-32,0-12 0 15,0-4-72-15,0-8 0 16,4-8 24-16,-8-8 4 0</inkml:trace>
  <inkml:trace contextRef="#ctx0" brushRef="#br0" timeOffset="176671.0655">18360 17938 136 0,'22'-24'76'0,"-22"56"-44"0,0-25 0 15,0 5-16-15,0 12 0 16,5 8-8-16,4 8 4 15,0 0-12-15,4 15 4 0,1-7-4 16,3-4 4-16,-3 4-48 16,-1-8 0-16,-4-5-16 15,-9-11 0-15,-9-8-4 16,-4-4 4-16</inkml:trace>
  <inkml:trace contextRef="#ctx0" brushRef="#br0" timeOffset="176833.8655">18226 18328 160 0,'-18'-24'88'0,"36"16"-48"0,-14 4 4 16,10-4-20-16,3 4 4 16,10 0-28-16,5 0 4 0,8 0-4 15,5 0 4-15,13 4-64 16,0 0 4-16,0 0-76 16,5 0 4-16,-9-4 124 15,-5 0 0-15</inkml:trace>
  <inkml:trace contextRef="#ctx0" brushRef="#br0" timeOffset="177219.0437">19573 18260 148 0,'9'-16'80'0,"-32"8"-28"16,23 8 4-16,-9-8-36 15,-4 0 0-15,-9 4-12 16,-5 0 4-1,-22 8-16 1,8 4 0-16,6 0 0 16,8 0 0-16,4 0 4 0,10 4 0 15,8 0 0-15,5-4 4 0,9-4-4 16,5 4 0-16,4-4 0 16,0-4 4-16,-1 0 12 15,1-4 0-15,-4-4-16 16,-5 0 4-16,0 0 4 15,4 4 4-15,1 4-4 0,-1 4 4 16,9 0-4-16,-4 4 4 16,0 4-12-16,5 8 0 15,-1 0-12-15,5-5 4 16,-5 1-116-16,1-4 4 16,-6 0 16-16,1-8 0 15</inkml:trace>
  <inkml:trace contextRef="#ctx0" brushRef="#br0" timeOffset="177650.5023">20020 17930 176 0,'-26'-4'100'0,"3"-12"-76"0,19 12 0 0,-1 4-20 16,-4 0 0-16,0 0 4 15,-9 0 4-15,5 0 4 16,-5 0 0-16,0 4 0 16,0 4 4-16,0 0-16 31,-4 0 4-31,4 0-8 0,5 3 4 16,4 1-8-16,0 4 4 15,4 4 12-15,1 4 0 16,4 4-8-16,0 4 0 31,4 35 4-31,1-3 0 16,-1-4-8-16,1-4 4 0,-1-1 4 15,1-7 0-15,-1-8-4 16,1-8 0-16,4-5 4 16,4-7 0-16,5-8-8 15,-5-4 4-15,5-8-20 16,0-8 0-16,5 4-4 15,3 0 0-15,6 0-32 0,-5 0 0 16,-1 0-24-16,6 4 0 0,-10 4-8 16,9 4 0-16,1-8 72 15,-10-4 0-15</inkml:trace>
  <inkml:trace contextRef="#ctx0" brushRef="#br0" timeOffset="177935.6773">20123 18021 184 0,'9'-28'104'0,"-4"28"-76"0,-5 0 0 0,0 4-20 15,0 8 4-15,0 4-4 16,-5 4 0-16,1 0-8 15,4 4 0-15,0 0 0 16,0 4 0-16,4-5 0 16,5-3 4-16,0-4 0 15,9-4 4 1,9-4-56-16,-5 0 4 16,1-4-64-16,-1 0 0 0,1-4 68 15,-6-8 4-15</inkml:trace>
  <inkml:trace contextRef="#ctx0" brushRef="#br0" timeOffset="178173.1728">20392 18025 156 0,'-13'-4'84'0,"-1"16"-64"0,14-8 4 16,0 4-12-16,0 8 4 15,0 4 16-15,0 8 0 16,0 4-12-16,5-1 4 15,-5 5-20-15,0 4 4 0,0-4-4 16,0-4 0-16,-5-5-76 16,1 5 4-16,-1-12-36 15,-4-4 4-15,9-12 56 16,0-12 4-16</inkml:trace>
  <inkml:trace contextRef="#ctx0" brushRef="#br0" timeOffset="178752.6649">20423 17770 120 0,'-22'-16'68'0,"8"9"-44"0,14 7 0 0,-4 0-8 0,0 4 0 15,4 3-16-15,0 5 0 16,0 0 20-16,4 0 4 15,0 0-4-15,-4 0 4 16,0 0 8-16,0-4 0 16,0 0-12-16,0 0 0 15,0-4-12 1,0 0 0-16,0 0-4 16,5 0 0-16,4 0 0 15,4 0 4-15,5 0-4 16,5-4 0-16,3 0-4 15,6 0 4-15,8 0 0 16,-9-8 4-16,1 4-8 16,-5 0 0-16,-5-4 0 0,0 4 4 15,-4 4 0-15,0 4 0 0,-4 0-8 16,-1 0 0-16,-4 4 0 16,-5 0 4-16,-4 4 0 15,0 8 0-15,-4 0 0 16,-1 7 0-16,1 5-4 15,0 8 4 1,4 0 8-16,0 4 0 16,0 15-8-16,0-3 4 15,0-4 0-15,-5 0 4 16,-4 3-8-16,-4-7 4 16,-5-4 12-16,-5-4 0 15,-8-9-12-15,-5-7 0 16,0 0 4-16,1-12 0 0,-10-4-36 15,14-4 0-15,4-4-116 16,13-4 4-16,14 4 36 16,9-8 0-16</inkml:trace>
  <inkml:trace contextRef="#ctx0" brushRef="#br0" timeOffset="179453.556">21609 18260 152 0,'-9'-12'84'0,"0"-8"-56"0,5 16 4 0,-5 0-20 15,0 4 4-15,-13 0-4 16,-1 4 4-16,1 4-12 0,0 4 4 15,-1 0-8-15,5 4 4 16,9 4-4-16,5 4 0 16,4-8-4-16,9 3 4 15,0 1 4-15,9-8 0 16,0-12 0-16,4-4 4 16,0-4-8-16,-4-8 4 0,5 4 0 15,-10 5 0-15,-4-1 12 16,0 0 4-16,-5 4 0 15,1 0 0-15,-1 4-12 16,1 0 4-16,4 0-16 16,0 0 0-16,0 8-24 0,0 0 0 31,0-4-72-31,0 7 4 0,-1 1 8 16,1 4 0-16,0-20 64 15,0-8 0-15</inkml:trace>
  <inkml:trace contextRef="#ctx0" brushRef="#br0" timeOffset="179675.4778">21699 17846 148 0,'4'-44'84'0,"1"44"-52"0,-5 4 4 16,0 8-20-16,4 4 4 15,1 8 0-15,4 12 0 16,4 12-8-16,10-1 0 15,-1 5 0 1,-4 0 0-16,4 11-28 16,-4-11 0-16,-4-12-56 15,-6-4 0-15,-3-4-24 16,-5-12 4-16,-13-9 64 16,-1-19 0-16</inkml:trace>
  <inkml:trace contextRef="#ctx0" brushRef="#br0" timeOffset="179822.957">21672 18192 216 0,'0'-4'120'0,"22"-8"-80"0,-17 8 0 0,8-4-36 16,14 0 0-1,31 0-116 1,1 1 0-16,3 3 12 16,-13 0 4-16</inkml:trace>
  <inkml:trace contextRef="#ctx0" brushRef="#br0" timeOffset="180092.3517">22339 18184 180 0,'4'4'100'0,"32"16"-68"0,-27-20 0 15,0 0-20 1,9 0 4-16,0-4-12 16,9 0 4-16,4-4-12 15,-13-4 4-15,4 0 4 16,-4-8 4-16,-9-3-8 15,-9 7 0-15,-9 0-4 16,-9 4 4-16,-4 4 4 16,-5 4 0-16,0 8 16 0,0 8 4 0,5 4-20 15,9 4 0-15,8 7 0 16,10-3 0 0,39 0-156-1,1-4 0-15,0-4 80 16,-5-12 4-16</inkml:trace>
  <inkml:trace contextRef="#ctx0" brushRef="#br0" timeOffset="180377.6003">22782 18148 176 0,'-4'-7'100'0,"4"18"-64"0,0-7 4 16,0 0-36-16,4 8 4 15,5 0-4-15,0 0 4 16,-5 0 0-16,1-4 0 0,-1-4-20 15,1 0 0-15,-1-8 4 16,1-4 0-16,-1-4 4 16,5 0 4-16,0-4 0 15,5 0 4-15,-1 4 12 0,0 5 0 16,5 3 4-16,-4 4 0 16,-1 8-20-1,1 3 4-15,-5 1-28 16,0 4 4-16,-1 0-60 15,6 0 4 1,17-8-32 0,1-8 0-16</inkml:trace>
  <inkml:trace contextRef="#ctx0" brushRef="#br0" timeOffset="180656.3175">23328 18109 184 0,'9'-28'100'0,"-5"-4"-64"0,-8 24 0 16,-5 0-32-16,-4 4 0 15,-5 0 0-15,-9 8 4 16,0 4-8-16,-4 4 0 0,-1 4 0 16,5 4 0-16,5 4 0 15,9 4 4-15,8-5 16 16,10 1 0-16,8-4-8 16,5-4 4-16,4-4 0 0,1-8 4 15,-5-8-4-15,0-8 0 16,-5-8 4-16,-4-12 0 31,-5-3-4-31,1-17 4 0,-5-4-16 16,0-23 0-16,0-1-28 15,0 8 4-15,0 13-112 16,0 11 0-16,4 4 8 16,28 12 0-16</inkml:trace>
  <inkml:trace contextRef="#ctx0" brushRef="#br0" timeOffset="199800.6816">15607 16449 36 0,'-9'-20'24'0,"18"4"-52"16,-9 8 4-16,0 0 144 16,27 128-120-16,-49-252 32 15,26 121 4-15,5-1 0 16,-4 0 0-16,-1 0-12 15,1 4 4-15,-1 4-20 16,-4 4 0-16,5 0 0 16,-5 4 0-16,0 0 12 31,0 8 0-31,0 4 0 0,0 7 4 16,4 5-8-16,-4 8 4 15,5 0-16-15,-5 4 4 16,4-8-4-16,-4-1 0 15,0 9 0-15,-4-8 0 16,-1-4 0-16,1-4 4 16,-1-4-52-16,-4 0 4 0,0-8-32 15,9-12 0-15,0-4-28 16,5-4 4-16,8-8 56 16,-4 0 0-16</inkml:trace>
  <inkml:trace contextRef="#ctx0" brushRef="#br0" timeOffset="200301.2965">15965 16358 144 0,'-18'-12'80'0,"32"-4"-40"0,-14 8 4 0,0 0-24 31,-5 4 4-31,1 4-20 0,-5 0 4 15,-4 4-4-15,-1 0 4 16,1 4 0-16,-5 4 4 16,0 4 0-16,0 4 0 15,5 7-8-15,-1 5 4 16,5 4-12-16,5 0 0 16,4 4 8-16,9-5 0 0,4 5-4 15,5-4 4-15,4 0-4 16,5-4 4-16,0-4 0 15,0-12 0-15,0-12-4 16,0-8 4-16,0-4 0 16,-5-4 4-16,-4-4-4 15,-9 0 0 1,-5 0-8-16,-8 4 4 0,-10 0 0 16,-4 8 4-16,-8 0-4 15,-10 8 4-15,4 0-8 16,1 0 4-16,4 0 0 15,0 4 4-15,5 0-36 16,9 0 0-16,4 4-80 16,4 12 4-16,5-4 16 0,0-9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09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65163"/>
            <a:ext cx="4729163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77" y="4433455"/>
            <a:ext cx="5120641" cy="41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09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27689" y="2"/>
            <a:ext cx="3922776" cy="347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*r declares a pointer to a struct</a:t>
            </a: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Field a in the struct is a 4 element </a:t>
            </a:r>
            <a:r>
              <a:rPr lang="en-US" dirty="0" err="1">
                <a:latin typeface="Times New Roman" pitchFamily="-96" charset="0"/>
              </a:rPr>
              <a:t>int</a:t>
            </a:r>
            <a:r>
              <a:rPr lang="en-US" dirty="0">
                <a:latin typeface="Times New Roman" pitchFamily="-96" charset="0"/>
              </a:rPr>
              <a:t> array</a:t>
            </a:r>
          </a:p>
          <a:p>
            <a:pPr lvl="1"/>
            <a:r>
              <a:rPr lang="en-US" dirty="0">
                <a:latin typeface="Times New Roman" pitchFamily="-96" charset="0"/>
              </a:rPr>
              <a:t>4 * 4B per </a:t>
            </a:r>
            <a:r>
              <a:rPr lang="en-US" dirty="0" err="1">
                <a:latin typeface="Times New Roman" pitchFamily="-96" charset="0"/>
              </a:rPr>
              <a:t>int</a:t>
            </a:r>
            <a:r>
              <a:rPr lang="en-US" dirty="0">
                <a:latin typeface="Times New Roman" pitchFamily="-96" charset="0"/>
              </a:rPr>
              <a:t> = 16B</a:t>
            </a: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Remember, use &amp; to get address of something</a:t>
            </a:r>
          </a:p>
          <a:p>
            <a:endParaRPr lang="en-US" dirty="0">
              <a:latin typeface="Times New Roman" pitchFamily="-96" charset="0"/>
            </a:endParaRPr>
          </a:p>
          <a:p>
            <a:r>
              <a:rPr lang="en-US" dirty="0">
                <a:latin typeface="Times New Roman" pitchFamily="-96" charset="0"/>
              </a:rPr>
              <a:t>Top: </a:t>
            </a:r>
            <a:r>
              <a:rPr lang="en-US" dirty="0" err="1">
                <a:latin typeface="Times New Roman" pitchFamily="-96" charset="0"/>
              </a:rPr>
              <a:t>leaq</a:t>
            </a:r>
            <a:r>
              <a:rPr lang="en-US" dirty="0">
                <a:latin typeface="Times New Roman" pitchFamily="-96" charset="0"/>
              </a:rPr>
              <a:t> 16(%</a:t>
            </a:r>
            <a:r>
              <a:rPr lang="en-US" dirty="0" err="1">
                <a:latin typeface="Times New Roman" pitchFamily="-96" charset="0"/>
              </a:rPr>
              <a:t>rdi</a:t>
            </a:r>
            <a:r>
              <a:rPr lang="en-US" dirty="0">
                <a:latin typeface="Times New Roman" pitchFamily="-96" charset="0"/>
              </a:rPr>
              <a:t>), %</a:t>
            </a:r>
            <a:r>
              <a:rPr lang="en-US" dirty="0" err="1">
                <a:latin typeface="Times New Roman" pitchFamily="-96" charset="0"/>
              </a:rPr>
              <a:t>rax</a:t>
            </a:r>
            <a:endParaRPr lang="en-US" dirty="0">
              <a:latin typeface="Times New Roman" pitchFamily="-96" charset="0"/>
            </a:endParaRPr>
          </a:p>
          <a:p>
            <a:r>
              <a:rPr lang="en-US" dirty="0">
                <a:latin typeface="Times New Roman" pitchFamily="-96" charset="0"/>
              </a:rPr>
              <a:t>Bottom: </a:t>
            </a:r>
            <a:r>
              <a:rPr lang="en-US" dirty="0" err="1">
                <a:latin typeface="Times New Roman" pitchFamily="-96" charset="0"/>
              </a:rPr>
              <a:t>leaq</a:t>
            </a:r>
            <a:r>
              <a:rPr lang="en-US" dirty="0">
                <a:latin typeface="Times New Roman" pitchFamily="-96" charset="0"/>
              </a:rPr>
              <a:t> 24(%</a:t>
            </a:r>
            <a:r>
              <a:rPr lang="en-US" dirty="0" err="1">
                <a:latin typeface="Times New Roman" pitchFamily="-96" charset="0"/>
              </a:rPr>
              <a:t>rdi</a:t>
            </a:r>
            <a:r>
              <a:rPr lang="en-US" dirty="0">
                <a:latin typeface="Times New Roman" pitchFamily="-96" charset="0"/>
              </a:rPr>
              <a:t>), %</a:t>
            </a:r>
            <a:r>
              <a:rPr lang="en-US" dirty="0" err="1">
                <a:latin typeface="Times New Roman" pitchFamily="-96" charset="0"/>
              </a:rPr>
              <a:t>rax</a:t>
            </a:r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Second example: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Switch order of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int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a[4] and long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declarations in struct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Mem address: D(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Rb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,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, S)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Use D field as offset from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Rb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start of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int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array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Here, D would be 8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relate to </a:t>
            </a:r>
            <a:r>
              <a:rPr lang="en-US" dirty="0" err="1"/>
              <a:t>withinBlock</a:t>
            </a:r>
            <a:r>
              <a:rPr lang="en-US" dirty="0"/>
              <a:t>() function</a:t>
            </a:r>
            <a:r>
              <a:rPr lang="en-US" baseline="0" dirty="0"/>
              <a:t> from Lab 1</a:t>
            </a:r>
          </a:p>
          <a:p>
            <a:endParaRPr lang="en-US" baseline="0" dirty="0"/>
          </a:p>
          <a:p>
            <a:r>
              <a:rPr lang="en-US" baseline="0" dirty="0"/>
              <a:t>Rule: lowest log2(k) bits should be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values:</a:t>
            </a:r>
          </a:p>
          <a:p>
            <a:pPr lvl="1"/>
            <a:r>
              <a:rPr lang="en-US" dirty="0"/>
              <a:t>1, 4, 8</a:t>
            </a:r>
          </a:p>
          <a:p>
            <a:pPr lvl="0"/>
            <a:r>
              <a:rPr lang="en-US" dirty="0"/>
              <a:t>Total size of struct S1: 24 B</a:t>
            </a:r>
          </a:p>
          <a:p>
            <a:endParaRPr lang="en-US" dirty="0"/>
          </a:p>
          <a:p>
            <a:r>
              <a:rPr lang="en-US" dirty="0"/>
              <a:t>struct S1 { … } *p; - this defines a ne</a:t>
            </a:r>
            <a:r>
              <a:rPr lang="en-US" baseline="0" dirty="0"/>
              <a:t>w type “struct S1”, and creates a variable p with type “struct S1 *”</a:t>
            </a:r>
          </a:p>
          <a:p>
            <a:r>
              <a:rPr lang="en-US" baseline="0" dirty="0"/>
              <a:t>#include &lt;</a:t>
            </a:r>
            <a:r>
              <a:rPr lang="en-US" baseline="0" dirty="0" err="1"/>
              <a:t>stddef.h</a:t>
            </a:r>
            <a:r>
              <a:rPr lang="en-US" baseline="0" dirty="0"/>
              <a:t>&gt;// for </a:t>
            </a:r>
            <a:r>
              <a:rPr lang="en-US" baseline="0" dirty="0" err="1"/>
              <a:t>offsetof</a:t>
            </a:r>
            <a:endParaRPr lang="en-US" baseline="0" dirty="0"/>
          </a:p>
          <a:p>
            <a:r>
              <a:rPr lang="en-US" baseline="0" dirty="0" err="1"/>
              <a:t>printf</a:t>
            </a:r>
            <a:r>
              <a:rPr lang="en-US" baseline="0" dirty="0"/>
              <a:t>("</a:t>
            </a:r>
            <a:r>
              <a:rPr lang="en-US" baseline="0" dirty="0" err="1"/>
              <a:t>sizeof</a:t>
            </a:r>
            <a:r>
              <a:rPr lang="en-US" baseline="0" dirty="0"/>
              <a:t> p = %d\n", (</a:t>
            </a:r>
            <a:r>
              <a:rPr lang="en-US" baseline="0" dirty="0" err="1"/>
              <a:t>int</a:t>
            </a:r>
            <a:r>
              <a:rPr lang="en-US" baseline="0" dirty="0"/>
              <a:t>) </a:t>
            </a:r>
            <a:r>
              <a:rPr lang="en-US" baseline="0" dirty="0" err="1"/>
              <a:t>sizeof</a:t>
            </a:r>
            <a:r>
              <a:rPr lang="en-US" baseline="0" dirty="0"/>
              <a:t>(p));</a:t>
            </a:r>
          </a:p>
          <a:p>
            <a:r>
              <a:rPr lang="en-US" baseline="0" dirty="0" err="1"/>
              <a:t>printf</a:t>
            </a:r>
            <a:r>
              <a:rPr lang="en-US" baseline="0" dirty="0"/>
              <a:t>("offset of v in p = %d\n", (int) </a:t>
            </a:r>
            <a:r>
              <a:rPr lang="en-US" baseline="0" dirty="0" err="1"/>
              <a:t>offsetof</a:t>
            </a:r>
            <a:r>
              <a:rPr lang="en-US" baseline="0" dirty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Kmax</a:t>
            </a:r>
            <a:r>
              <a:rPr lang="en-US" dirty="0"/>
              <a:t> = 8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declare v first, and c last</a:t>
            </a:r>
          </a:p>
          <a:p>
            <a:r>
              <a:rPr lang="en-US" dirty="0"/>
              <a:t>7 bytes at end is called “padding”</a:t>
            </a:r>
          </a:p>
          <a:p>
            <a:endParaRPr lang="en-US" dirty="0"/>
          </a:p>
          <a:p>
            <a:r>
              <a:rPr lang="en-US" dirty="0"/>
              <a:t>P+8 is a multiple of 4: alignment met</a:t>
            </a:r>
          </a:p>
          <a:p>
            <a:r>
              <a:rPr lang="en-US" dirty="0"/>
              <a:t>P+16 is a multiple of 1: alignment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Midterm: grades will be adjusted as necessary to account for test being too long, hard, etc.</a:t>
            </a:r>
          </a:p>
          <a:p>
            <a:pPr lvl="1"/>
            <a:r>
              <a:rPr lang="en-US" dirty="0"/>
              <a:t>Length, difficulty, etc.</a:t>
            </a:r>
          </a:p>
          <a:p>
            <a:pPr lvl="0"/>
            <a:r>
              <a:rPr lang="en-US" dirty="0"/>
              <a:t>If you have questions about specific problems, see us in OH</a:t>
            </a:r>
          </a:p>
          <a:p>
            <a:pPr lvl="0"/>
            <a:r>
              <a:rPr lang="en-US" dirty="0"/>
              <a:t>If you have concerns/questions about anything else, see me or your TA’s in OH, email me, use anonymous feedback,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struct S2 { … } a[10];</a:t>
            </a:r>
            <a:r>
              <a:rPr lang="en-US" baseline="0" dirty="0"/>
              <a:t> - declares a new type “struct S2”, then declares an array </a:t>
            </a:r>
            <a:r>
              <a:rPr lang="en-US" i="1" baseline="0" dirty="0"/>
              <a:t>a</a:t>
            </a:r>
            <a:r>
              <a:rPr lang="en-US" i="0" baseline="0" dirty="0"/>
              <a:t> that contains 10 “struct S2” elements</a:t>
            </a:r>
          </a:p>
          <a:p>
            <a:pPr defTabSz="915772">
              <a:defRPr/>
            </a:pPr>
            <a:endParaRPr lang="en-US" i="0" baseline="0" dirty="0"/>
          </a:p>
          <a:p>
            <a:pPr defTabSz="915772">
              <a:defRPr/>
            </a:pPr>
            <a:r>
              <a:rPr lang="en-US" i="0" baseline="0" dirty="0"/>
              <a:t>Each struct in the array will start at an aligned address due to the external fragmentation/padding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 K values, and </a:t>
            </a:r>
            <a:r>
              <a:rPr lang="en-US" dirty="0" err="1"/>
              <a:t>Kmax</a:t>
            </a:r>
            <a:endParaRPr lang="en-US" dirty="0"/>
          </a:p>
          <a:p>
            <a:pPr lvl="1"/>
            <a:r>
              <a:rPr lang="en-US" dirty="0"/>
              <a:t>K = 4, 2, 8, 4</a:t>
            </a:r>
          </a:p>
          <a:p>
            <a:pPr lvl="1"/>
            <a:r>
              <a:rPr lang="en-US" dirty="0" err="1"/>
              <a:t>Kmax</a:t>
            </a:r>
            <a:r>
              <a:rPr lang="en-US" dirty="0"/>
              <a:t> = 8</a:t>
            </a:r>
          </a:p>
          <a:p>
            <a:endParaRPr lang="en-US" dirty="0"/>
          </a:p>
          <a:p>
            <a:r>
              <a:rPr lang="en-US" dirty="0"/>
              <a:t>Question: what is the size of struct old?</a:t>
            </a:r>
          </a:p>
          <a:p>
            <a:pPr lvl="1"/>
            <a:r>
              <a:rPr lang="en-US" dirty="0"/>
              <a:t>Answer: 32 B</a:t>
            </a:r>
          </a:p>
          <a:p>
            <a:endParaRPr lang="en-US" dirty="0"/>
          </a:p>
          <a:p>
            <a:r>
              <a:rPr lang="en-US" dirty="0"/>
              <a:t>Draw pictures of the structs (incl. fragmentation)</a:t>
            </a:r>
          </a:p>
          <a:p>
            <a:endParaRPr lang="en-US" dirty="0"/>
          </a:p>
          <a:p>
            <a:r>
              <a:rPr lang="en-US" dirty="0"/>
              <a:t>Minimal ordering:</a:t>
            </a:r>
          </a:p>
          <a:p>
            <a:pPr lvl="1"/>
            <a:r>
              <a:rPr lang="en-US" dirty="0"/>
              <a:t>Float f</a:t>
            </a:r>
          </a:p>
          <a:p>
            <a:pPr lvl="1"/>
            <a:r>
              <a:rPr lang="en-US" dirty="0"/>
              <a:t>Char *c</a:t>
            </a:r>
          </a:p>
          <a:p>
            <a:pPr lvl="1"/>
            <a:r>
              <a:rPr lang="en-US" dirty="0"/>
              <a:t>Short s[3]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size: 24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 could also switch order of c and s[3] in this particular example. Fragmentation type changes, but total size does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Unions simply reinterpret the bytes stored</a:t>
            </a:r>
          </a:p>
          <a:p>
            <a:pPr lvl="1"/>
            <a:r>
              <a:rPr lang="en-US" dirty="0"/>
              <a:t>Storing into one member, then examining through another does not change the underlying bytes!!!</a:t>
            </a:r>
          </a:p>
          <a:p>
            <a:pPr lvl="1"/>
            <a:endParaRPr lang="en-US" dirty="0"/>
          </a:p>
          <a:p>
            <a:r>
              <a:rPr lang="en-US" dirty="0"/>
              <a:t>Unions are a clever way to easily examine the bits/bytes of a floating point number</a:t>
            </a:r>
          </a:p>
          <a:p>
            <a:pPr lvl="1"/>
            <a:r>
              <a:rPr lang="en-US" dirty="0"/>
              <a:t>Float -&gt;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/>
              <a:t>Double -&gt; unsigned long </a:t>
            </a:r>
            <a:r>
              <a:rPr lang="en-US" dirty="0" err="1"/>
              <a:t>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146050"/>
            <a:ext cx="7283450" cy="546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True, within the bounds of the array</a:t>
            </a:r>
          </a:p>
          <a:p>
            <a:pPr marL="228600" indent="-228600">
              <a:buAutoNum type="alphaUcPeriod"/>
            </a:pPr>
            <a:r>
              <a:rPr lang="en-US" dirty="0"/>
              <a:t>False, only makes one memory access since this is a multi-dimensional array</a:t>
            </a:r>
          </a:p>
          <a:p>
            <a:pPr marL="228600" indent="-228600">
              <a:buAutoNum type="alphaUcPeriod"/>
            </a:pPr>
            <a:r>
              <a:rPr lang="en-US" dirty="0"/>
              <a:t>True, because C uses row-major ordering</a:t>
            </a:r>
          </a:p>
          <a:p>
            <a:pPr marL="228600" indent="-228600">
              <a:buAutoNum type="alphaUcPeriod"/>
            </a:pPr>
            <a:r>
              <a:rPr lang="en-US" dirty="0"/>
              <a:t>True, because sea[2] returns address of array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have a “char *title” field in the 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typedef unsinged long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uli</a:t>
            </a:r>
            <a:endParaRPr lang="en-US" dirty="0"/>
          </a:p>
          <a:p>
            <a:pPr lvl="1"/>
            <a:r>
              <a:rPr lang="en-US" dirty="0"/>
              <a:t>Unsigned long </a:t>
            </a:r>
            <a:r>
              <a:rPr lang="en-US" dirty="0" err="1"/>
              <a:t>int</a:t>
            </a:r>
            <a:r>
              <a:rPr lang="en-US" dirty="0"/>
              <a:t> is old name</a:t>
            </a:r>
          </a:p>
          <a:p>
            <a:pPr lvl="1"/>
            <a:r>
              <a:rPr lang="en-US" dirty="0" err="1"/>
              <a:t>uli</a:t>
            </a:r>
            <a:r>
              <a:rPr lang="en-US" dirty="0"/>
              <a:t> is new name</a:t>
            </a:r>
          </a:p>
          <a:p>
            <a:endParaRPr lang="en-US" dirty="0"/>
          </a:p>
          <a:p>
            <a:r>
              <a:rPr lang="en-US" dirty="0"/>
              <a:t>“name” is programmer’s choice</a:t>
            </a:r>
          </a:p>
          <a:p>
            <a:endParaRPr lang="en-US" dirty="0"/>
          </a:p>
          <a:p>
            <a:r>
              <a:rPr lang="en-US" dirty="0"/>
              <a:t>Declarations: instance, pointer, array</a:t>
            </a:r>
          </a:p>
          <a:p>
            <a:endParaRPr lang="en-US" dirty="0"/>
          </a:p>
          <a:p>
            <a:r>
              <a:rPr lang="en-US" dirty="0"/>
              <a:t>Left:</a:t>
            </a:r>
          </a:p>
          <a:p>
            <a:pPr lvl="1"/>
            <a:r>
              <a:rPr lang="en-US" dirty="0"/>
              <a:t>1: define struct</a:t>
            </a:r>
          </a:p>
          <a:p>
            <a:pPr lvl="1"/>
            <a:r>
              <a:rPr lang="en-US" dirty="0"/>
              <a:t>2: typedef struct</a:t>
            </a:r>
          </a:p>
          <a:p>
            <a:pPr lvl="0"/>
            <a:r>
              <a:rPr lang="en-US" dirty="0"/>
              <a:t>Right:</a:t>
            </a:r>
          </a:p>
          <a:p>
            <a:pPr lvl="1"/>
            <a:r>
              <a:rPr lang="en-US" dirty="0"/>
              <a:t>Combined definition and typedef</a:t>
            </a:r>
          </a:p>
          <a:p>
            <a:pPr lvl="1"/>
            <a:r>
              <a:rPr lang="en-US" dirty="0"/>
              <a:t>Creates an unnamed struct definition to use in the typedef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left = 24 bytes</a:t>
            </a:r>
          </a:p>
          <a:p>
            <a:pPr lvl="1"/>
            <a:r>
              <a:rPr lang="en-US" dirty="0"/>
              <a:t>4B * 4</a:t>
            </a:r>
          </a:p>
          <a:p>
            <a:pPr lvl="1"/>
            <a:r>
              <a:rPr lang="en-US" dirty="0"/>
              <a:t>8B</a:t>
            </a:r>
          </a:p>
          <a:p>
            <a:r>
              <a:rPr lang="en-US" dirty="0"/>
              <a:t>Size of right = 32 bytes</a:t>
            </a:r>
          </a:p>
          <a:p>
            <a:pPr lvl="1"/>
            <a:r>
              <a:rPr lang="en-US" dirty="0"/>
              <a:t>4B * 4</a:t>
            </a:r>
          </a:p>
          <a:p>
            <a:pPr lvl="1"/>
            <a:r>
              <a:rPr lang="en-US" dirty="0"/>
              <a:t>8B</a:t>
            </a:r>
          </a:p>
          <a:p>
            <a:pPr lvl="1"/>
            <a:r>
              <a:rPr lang="en-US" dirty="0"/>
              <a:t>8B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(*r).</a:t>
            </a:r>
            <a:r>
              <a:rPr lang="en-US" dirty="0" err="1"/>
              <a:t>i</a:t>
            </a:r>
            <a:r>
              <a:rPr lang="en-US" dirty="0"/>
              <a:t> is equivalent to a “dereference” followed by member access</a:t>
            </a:r>
          </a:p>
          <a:p>
            <a:endParaRPr lang="en-US" dirty="0"/>
          </a:p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%</a:t>
            </a:r>
            <a:r>
              <a:rPr lang="en-US" baseline="0" dirty="0" err="1"/>
              <a:t>rsp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29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2018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6726" y="-2231"/>
            <a:ext cx="1630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and Alignment</a:t>
            </a:r>
          </a:p>
        </p:txBody>
      </p:sp>
    </p:spTree>
    <p:extLst>
      <p:ext uri="{BB962C8B-B14F-4D97-AF65-F5344CB8AC3E}">
        <p14:creationId xmlns:p14="http://schemas.microsoft.com/office/powerpoint/2010/main" val="34425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16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1" Type="http://schemas.openxmlformats.org/officeDocument/2006/relationships/image" Target="../media/image16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customXml" Target="../ink/ink7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image" Target="../media/image17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10" Type="http://schemas.openxmlformats.org/officeDocument/2006/relationships/tags" Target="../tags/tag128.xml"/><Relationship Id="rId19" Type="http://schemas.openxmlformats.org/officeDocument/2006/relationships/customXml" Target="../ink/ink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18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customXml" Target="../ink/ink9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57.xml"/><Relationship Id="rId7" Type="http://schemas.openxmlformats.org/officeDocument/2006/relationships/tags" Target="../tags/tag246.xml"/><Relationship Id="rId12" Type="http://schemas.openxmlformats.org/officeDocument/2006/relationships/image" Target="../media/image19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15.xml"/><Relationship Id="rId11" Type="http://schemas.openxmlformats.org/officeDocument/2006/relationships/customXml" Target="../ink/ink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158.xml"/><Relationship Id="rId9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20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25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130.png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34" Type="http://schemas.openxmlformats.org/officeDocument/2006/relationships/tags" Target="../tags/tag195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tags" Target="../tags/tag194.xml"/><Relationship Id="rId38" Type="http://schemas.openxmlformats.org/officeDocument/2006/relationships/tags" Target="../tags/tag253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41" Type="http://schemas.openxmlformats.org/officeDocument/2006/relationships/image" Target="../media/image20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tags" Target="../tags/tag193.xml"/><Relationship Id="rId37" Type="http://schemas.openxmlformats.org/officeDocument/2006/relationships/notesSlide" Target="../notesSlides/notesSlide17.xml"/><Relationship Id="rId40" Type="http://schemas.openxmlformats.org/officeDocument/2006/relationships/customXml" Target="../ink/ink11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tags" Target="../tags/tag192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35" Type="http://schemas.openxmlformats.org/officeDocument/2006/relationships/tags" Target="../tags/tag19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" Type="http://schemas.openxmlformats.org/officeDocument/2006/relationships/tags" Target="../tags/tag199.xml"/><Relationship Id="rId21" Type="http://schemas.openxmlformats.org/officeDocument/2006/relationships/tags" Target="../tags/tag217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29" Type="http://schemas.openxmlformats.org/officeDocument/2006/relationships/tags" Target="../tags/tag28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32" Type="http://schemas.openxmlformats.org/officeDocument/2006/relationships/image" Target="../media/image21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notesSlide" Target="../notesSlides/notesSlide18.xml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31" Type="http://schemas.openxmlformats.org/officeDocument/2006/relationships/customXml" Target="../ink/ink12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150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31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27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324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33.xml"/><Relationship Id="rId16" Type="http://schemas.openxmlformats.org/officeDocument/2006/relationships/image" Target="../media/image23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15" Type="http://schemas.openxmlformats.org/officeDocument/2006/relationships/customXml" Target="../ink/ink14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4.xml"/><Relationship Id="rId7" Type="http://schemas.openxmlformats.org/officeDocument/2006/relationships/tags" Target="../tags/tag25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9.xml"/><Relationship Id="rId11" Type="http://schemas.openxmlformats.org/officeDocument/2006/relationships/tags" Target="../tags/tag256.xml"/><Relationship Id="rId5" Type="http://schemas.openxmlformats.org/officeDocument/2006/relationships/tags" Target="../tags/tag247.xml"/><Relationship Id="rId10" Type="http://schemas.openxmlformats.org/officeDocument/2006/relationships/tags" Target="../tags/tag255.xml"/><Relationship Id="rId4" Type="http://schemas.openxmlformats.org/officeDocument/2006/relationships/tags" Target="../tags/tag245.xml"/><Relationship Id="rId9" Type="http://schemas.openxmlformats.org/officeDocument/2006/relationships/tags" Target="../tags/tag25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" Type="http://schemas.openxmlformats.org/officeDocument/2006/relationships/tags" Target="../tags/tag25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customXml" Target="../ink/ink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notesSlide" Target="../notesSlides/notesSlide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3.xml"/><Relationship Id="rId7" Type="http://schemas.openxmlformats.org/officeDocument/2006/relationships/customXml" Target="../ink/ink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Structs and Alignment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Bi, Parker </a:t>
            </a:r>
            <a:r>
              <a:rPr lang="en-US" sz="2000" dirty="0" err="1"/>
              <a:t>DeWilde</a:t>
            </a:r>
            <a:r>
              <a:rPr lang="en-US" sz="2000" dirty="0"/>
              <a:t>, Emily </a:t>
            </a:r>
            <a:r>
              <a:rPr lang="en-US" sz="2000" dirty="0" err="1"/>
              <a:t>Furst</a:t>
            </a:r>
            <a:r>
              <a:rPr lang="en-US" sz="2000" dirty="0"/>
              <a:t>,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Sarah House, Waylon Huang, 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6645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http://xkcd.com/1168/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959878"/>
            <a:ext cx="7315200" cy="23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side-note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/>
              <a:t>An instance of a class is like a </a:t>
            </a:r>
            <a:r>
              <a:rPr lang="en-US" i="1" dirty="0"/>
              <a:t>pointer to</a:t>
            </a:r>
            <a:r>
              <a:rPr lang="en-US" dirty="0"/>
              <a:t> a struct containing the fields</a:t>
            </a:r>
          </a:p>
          <a:p>
            <a:pPr lvl="1"/>
            <a:r>
              <a:rPr lang="en-US" dirty="0"/>
              <a:t>(Ignoring methods and </a:t>
            </a:r>
            <a:r>
              <a:rPr lang="en-US" dirty="0" err="1"/>
              <a:t>subclassing</a:t>
            </a:r>
            <a:r>
              <a:rPr lang="en-US" dirty="0"/>
              <a:t> for now)</a:t>
            </a:r>
          </a:p>
          <a:p>
            <a:pPr lvl="1"/>
            <a:r>
              <a:rPr lang="en-US" dirty="0"/>
              <a:t>So Java’s  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/>
              <a:t>  is like C’s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/>
              <a:t>  or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/>
              <a:t>In Java, almost everything is a pointer (“</a:t>
            </a:r>
            <a:r>
              <a:rPr lang="en-US" i="1" dirty="0"/>
              <a:t>reference</a:t>
            </a:r>
            <a:r>
              <a:rPr lang="en-US" dirty="0"/>
              <a:t>”) to an object</a:t>
            </a:r>
          </a:p>
          <a:p>
            <a:pPr lvl="1"/>
            <a:r>
              <a:rPr lang="en-US" dirty="0"/>
              <a:t>Cannot declare variables or fields that are </a:t>
            </a:r>
            <a:r>
              <a:rPr lang="en-US" dirty="0" err="1"/>
              <a:t>structs</a:t>
            </a:r>
            <a:r>
              <a:rPr lang="en-US" dirty="0"/>
              <a:t> or arrays</a:t>
            </a:r>
          </a:p>
          <a:p>
            <a:pPr lvl="1"/>
            <a:r>
              <a:rPr lang="en-US" dirty="0"/>
              <a:t>Always a </a:t>
            </a:r>
            <a:r>
              <a:rPr lang="en-US" i="1" dirty="0"/>
              <a:t>pointer</a:t>
            </a:r>
            <a:r>
              <a:rPr lang="en-US" dirty="0"/>
              <a:t> to a struct or array</a:t>
            </a:r>
          </a:p>
          <a:p>
            <a:pPr lvl="1"/>
            <a:r>
              <a:rPr lang="en-US" dirty="0"/>
              <a:t>So every Java variable or field is ≤ 8 bytes (but can point to lots of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  <a:p>
            <a:pPr eaLnBrk="0" hangingPunct="0"/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/>
              <a:t>Structure represented as block of memory</a:t>
            </a:r>
          </a:p>
          <a:p>
            <a:pPr lvl="1"/>
            <a:r>
              <a:rPr lang="en-US" dirty="0"/>
              <a:t>Big enough to hold all of the fields</a:t>
            </a:r>
          </a:p>
          <a:p>
            <a:r>
              <a:rPr lang="en-US" dirty="0"/>
              <a:t>Fields ordered according to declaration order</a:t>
            </a:r>
          </a:p>
          <a:p>
            <a:pPr lvl="1"/>
            <a:r>
              <a:rPr lang="en-US" dirty="0"/>
              <a:t>Even if another ordering would be more compact</a:t>
            </a:r>
          </a:p>
          <a:p>
            <a:r>
              <a:rPr lang="en-US" dirty="0"/>
              <a:t>Compiler determines overall size + positions of fields</a:t>
            </a:r>
          </a:p>
          <a:p>
            <a:pPr lvl="1"/>
            <a:r>
              <a:rPr lang="en-US" dirty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Accessing a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Compiler knows the </a:t>
            </a:r>
            <a:r>
              <a:rPr lang="en-US" i="1" dirty="0">
                <a:latin typeface="Calibri" pitchFamily="-96" charset="0"/>
              </a:rPr>
              <a:t>offset </a:t>
            </a:r>
            <a:r>
              <a:rPr lang="en-US" dirty="0">
                <a:latin typeface="Calibri" pitchFamily="-96" charset="0"/>
              </a:rPr>
              <a:t>of each member within a </a:t>
            </a:r>
            <a:r>
              <a:rPr lang="en-US" dirty="0" err="1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07DCA9-1B17-4E7E-B03B-232D5364A30A}"/>
                  </a:ext>
                </a:extLst>
              </p14:cNvPr>
              <p14:cNvContentPartPr/>
              <p14:nvPr/>
            </p14:nvContentPartPr>
            <p14:xfrm>
              <a:off x="3677040" y="974520"/>
              <a:ext cx="4835880" cy="548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07DCA9-1B17-4E7E-B03B-232D5364A3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7680" y="965160"/>
                <a:ext cx="4854600" cy="54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&amp;(r-&gt;next);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78AAC1-0B64-4C3B-983E-61BBABD2916C}"/>
                  </a:ext>
                </a:extLst>
              </p14:cNvPr>
              <p14:cNvContentPartPr/>
              <p14:nvPr/>
            </p14:nvContentPartPr>
            <p14:xfrm>
              <a:off x="1458360" y="2971800"/>
              <a:ext cx="6432480" cy="290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78AAC1-0B64-4C3B-983E-61BBABD291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000" y="2962440"/>
                <a:ext cx="6451200" cy="29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&amp;r-&gt;a[index];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as: 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r-&gt;a[index]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DFFCB4-91BB-4309-978C-94465744A68C}"/>
                  </a:ext>
                </a:extLst>
              </p14:cNvPr>
              <p14:cNvContentPartPr/>
              <p14:nvPr/>
            </p14:nvContentPartPr>
            <p14:xfrm>
              <a:off x="433440" y="1781280"/>
              <a:ext cx="7969680" cy="493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DFFCB4-91BB-4309-978C-94465744A6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080" y="1771920"/>
                <a:ext cx="7988400" cy="49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For good memory system performance, Intel recommends data be aligned </a:t>
                </a:r>
              </a:p>
              <a:p>
                <a:pPr lvl="1"/>
                <a:r>
                  <a:rPr lang="en-US" dirty="0"/>
                  <a:t>However the x86-64 hardware will work correctly regardless of alignment of data</a:t>
                </a:r>
              </a:p>
              <a:p>
                <a:r>
                  <a:rPr lang="en-US" i="1" dirty="0"/>
                  <a:t>Aligned</a:t>
                </a:r>
                <a:r>
                  <a:rPr lang="en-US" dirty="0"/>
                  <a:t> means 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Aligned addresses for data types: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Addresses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222" t="-8197" r="-97222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65A997-6A06-4287-868E-9ADB75D00EAA}"/>
                  </a:ext>
                </a:extLst>
              </p14:cNvPr>
              <p14:cNvContentPartPr/>
              <p14:nvPr/>
            </p14:nvContentPartPr>
            <p14:xfrm>
              <a:off x="1235880" y="4545000"/>
              <a:ext cx="7542720" cy="143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65A997-6A06-4287-868E-9ADB75D00E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6520" y="4535640"/>
                <a:ext cx="7561440" cy="14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x86-64</a:t>
                </a:r>
              </a:p>
              <a:p>
                <a:endParaRPr lang="en-US" dirty="0"/>
              </a:p>
              <a:p>
                <a:r>
                  <a:rPr lang="en-US" dirty="0"/>
                  <a:t>Motivation for Aligning Data</a:t>
                </a:r>
              </a:p>
              <a:p>
                <a:pPr marL="552450" lvl="1"/>
                <a:r>
                  <a:rPr lang="en-US" dirty="0"/>
                  <a:t>Memory accessed by (aligned) chunks of 4 or 8 bytes </a:t>
                </a:r>
                <a:br>
                  <a:rPr lang="en-US" dirty="0"/>
                </a:br>
                <a:r>
                  <a:rPr lang="en-US" dirty="0"/>
                  <a:t>(system dependent)</a:t>
                </a:r>
              </a:p>
              <a:p>
                <a:pPr marL="838200" lvl="2"/>
                <a:r>
                  <a:rPr lang="en-US" dirty="0"/>
                  <a:t>Inefficient to load or store value that spans quad word boundaries</a:t>
                </a:r>
              </a:p>
              <a:p>
                <a:pPr marL="838200" lvl="2"/>
                <a:r>
                  <a:rPr lang="en-US" dirty="0"/>
                  <a:t>Virtual memory trickier when value spans 2 pages (more on this later)</a:t>
                </a:r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/>
                  <a:t>Unaligned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3DFE62-6A53-4345-B4D1-7BFACC9C5760}"/>
                  </a:ext>
                </a:extLst>
              </p14:cNvPr>
              <p14:cNvContentPartPr/>
              <p14:nvPr/>
            </p14:nvContentPartPr>
            <p14:xfrm>
              <a:off x="931320" y="5158080"/>
              <a:ext cx="4824720" cy="262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3DFE62-6A53-4345-B4D1-7BFACC9C57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1960" y="5148720"/>
                <a:ext cx="484344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Structures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/>
                  <a:t>Within</a:t>
                </a:r>
                <a:r>
                  <a:rPr lang="en-US" sz="2400" dirty="0"/>
                  <a:t> structure: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element</a:t>
                </a:r>
              </a:p>
              <a:p>
                <a:pPr marL="838200" lvl="2"/>
                <a:r>
                  <a:rPr lang="en-US" sz="1800" dirty="0"/>
                  <a:t>Counts array elements individually as elements</a:t>
                </a:r>
              </a:p>
              <a:p>
                <a:pPr marL="552450" lvl="1"/>
                <a:r>
                  <a:rPr lang="en-US" sz="2000" b="1" dirty="0">
                    <a:solidFill>
                      <a:srgbClr val="FF0000"/>
                    </a:solidFill>
                  </a:rPr>
                  <a:t>Address of structure &amp; structure length must be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𝑲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30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4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71A112-5A67-4391-AEF8-E081802B87AC}"/>
                  </a:ext>
                </a:extLst>
              </p14:cNvPr>
              <p14:cNvContentPartPr/>
              <p14:nvPr/>
            </p14:nvContentPartPr>
            <p14:xfrm>
              <a:off x="365760" y="1013400"/>
              <a:ext cx="8656200" cy="491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71A112-5A67-4391-AEF8-E081802B87A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6400" y="1004040"/>
                <a:ext cx="8674920" cy="49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Mid-quarter survey due by Thursday at 11:59 pm</a:t>
            </a:r>
          </a:p>
          <a:p>
            <a:r>
              <a:rPr lang="en-US" dirty="0"/>
              <a:t>Homework 3 due Friday (2/9)</a:t>
            </a:r>
          </a:p>
          <a:p>
            <a:r>
              <a:rPr lang="en-US" dirty="0"/>
              <a:t>Lab 3 released today!</a:t>
            </a:r>
          </a:p>
          <a:p>
            <a:pPr lvl="1"/>
            <a:r>
              <a:rPr lang="en-US" dirty="0"/>
              <a:t>Due next Friday (2/16)</a:t>
            </a:r>
          </a:p>
          <a:p>
            <a:endParaRPr lang="en-US" dirty="0"/>
          </a:p>
          <a:p>
            <a:r>
              <a:rPr lang="en-US" dirty="0"/>
              <a:t>Midterm check-in</a:t>
            </a:r>
          </a:p>
          <a:p>
            <a:pPr lvl="1"/>
            <a:r>
              <a:rPr lang="en-US" dirty="0"/>
              <a:t>Exam posted on Exams page of website</a:t>
            </a:r>
          </a:p>
          <a:p>
            <a:pPr lvl="2"/>
            <a:r>
              <a:rPr lang="en-US" dirty="0"/>
              <a:t>Solutions will be posted after we release grades</a:t>
            </a:r>
          </a:p>
          <a:p>
            <a:pPr lvl="1"/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What are your thoughts?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92280E-A4DB-4757-AC2C-F8979AE24DD8}"/>
                  </a:ext>
                </a:extLst>
              </p14:cNvPr>
              <p14:cNvContentPartPr/>
              <p14:nvPr/>
            </p14:nvContentPartPr>
            <p14:xfrm>
              <a:off x="6744960" y="3069360"/>
              <a:ext cx="1895040" cy="163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92280E-A4DB-4757-AC2C-F8979AE24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5600" y="3060000"/>
                <a:ext cx="1913760" cy="16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/>
              <a:t>Satisfying Alignment with Structures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/>
                  <a:t>Can find offset of individual fields </a:t>
                </a:r>
                <a:br>
                  <a:rPr lang="en-US" sz="2400" dirty="0"/>
                </a:br>
                <a:r>
                  <a:rPr lang="en-US" sz="2400" dirty="0"/>
                  <a:t>using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/>
                  <a:t>Need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/>
                  <a:t>Example</a:t>
                </a:r>
                <a:r>
                  <a:rPr lang="en-US" sz="2000" dirty="0"/>
                  <a:t>: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/>
                  <a:t> returns 16</a:t>
                </a:r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Compiler will add padding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/>
                  <a:t>of </a:t>
                </a:r>
                <a:br>
                  <a:rPr lang="en-US" sz="2000" dirty="0"/>
                </a:br>
                <a:r>
                  <a:rPr lang="en-US" sz="2000" dirty="0"/>
                  <a:t>structure to meet overall structure </a:t>
                </a:r>
                <a:br>
                  <a:rPr lang="en-US" sz="2000" dirty="0"/>
                </a:br>
                <a:r>
                  <a:rPr lang="en-US" sz="2000" dirty="0"/>
                  <a:t>alignment requirement</a:t>
                </a: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3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94B793-F88D-4474-8377-4550BA9D34C1}"/>
                  </a:ext>
                </a:extLst>
              </p14:cNvPr>
              <p14:cNvContentPartPr/>
              <p14:nvPr/>
            </p14:nvContentPartPr>
            <p14:xfrm>
              <a:off x="190080" y="3126600"/>
              <a:ext cx="8469360" cy="331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94B793-F88D-4474-8377-4550BA9D34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720" y="3117240"/>
                <a:ext cx="8488080" cy="33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Satisfy alignment requirement </a:t>
                </a:r>
                <a:br>
                  <a:rPr lang="en-US" dirty="0"/>
                </a:br>
                <a:r>
                  <a:rPr lang="en-US" dirty="0"/>
                  <a:t>for every element in array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D47B46-0376-485E-9429-CDA13C94B42C}"/>
                  </a:ext>
                </a:extLst>
              </p14:cNvPr>
              <p14:cNvContentPartPr/>
              <p14:nvPr/>
            </p14:nvContentPartPr>
            <p14:xfrm>
              <a:off x="391680" y="2801520"/>
              <a:ext cx="7552440" cy="166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D47B46-0376-485E-9429-CDA13C94B4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2320" y="2792160"/>
                <a:ext cx="7571160" cy="16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will do the following:</a:t>
            </a:r>
          </a:p>
          <a:p>
            <a:pPr lvl="1"/>
            <a:r>
              <a:rPr lang="en-US" dirty="0"/>
              <a:t>Maintains 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/>
              <a:t> can be used to get actual field offset</a:t>
            </a:r>
          </a:p>
          <a:p>
            <a:pPr lvl="1"/>
            <a:r>
              <a:rPr lang="en-US" dirty="0"/>
              <a:t>Overall 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alignment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start of array element as: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(S3) = 12</a:t>
            </a:r>
            <a:r>
              <a:rPr lang="en-US" sz="2000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/>
              <a:t> including alignment padding</a:t>
            </a:r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offset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index)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a[index].j;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(%rdi,%rdi,2),%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(,%rax,4),%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How the Programmer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/>
              <a:t>Compiler must respect order elements are declared in</a:t>
            </a:r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S4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S5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 the size of the </a:t>
            </a:r>
            <a:r>
              <a:rPr lang="en-US" sz="2400" dirty="0" err="1"/>
              <a:t>struct</a:t>
            </a:r>
            <a:r>
              <a:rPr lang="en-US" sz="2400" dirty="0"/>
              <a:t> by re-ordering the </a:t>
            </a:r>
            <a:r>
              <a:rPr lang="en-US" sz="2400" dirty="0" err="1"/>
              <a:t>vars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are the old and new sizes of the </a:t>
            </a:r>
            <a:r>
              <a:rPr lang="en-US" sz="2400" dirty="0" err="1"/>
              <a:t>struct</a:t>
            </a:r>
            <a:r>
              <a:rPr lang="en-US" sz="2400" dirty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struct</a:t>
            </a:r>
            <a:r>
              <a:rPr lang="en-US" sz="2000" dirty="0"/>
              <a:t> old) = _____	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struct</a:t>
            </a:r>
            <a:r>
              <a:rPr lang="en-US" sz="2000" dirty="0"/>
              <a:t> new)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We’re 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old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/>
              <a:t>Only allocates enough space for the </a:t>
            </a:r>
            <a:r>
              <a:rPr lang="en-US" dirty="0">
                <a:solidFill>
                  <a:srgbClr val="FF0000"/>
                </a:solidFill>
              </a:rPr>
              <a:t>largest element </a:t>
            </a:r>
            <a:r>
              <a:rPr lang="en-US" dirty="0"/>
              <a:t>in union</a:t>
            </a:r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  <a:p>
            <a:pPr lvl="1"/>
            <a:r>
              <a:rPr lang="en-US" dirty="0"/>
              <a:t>Aligned to satisfy every element’s alignment requirement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Allocate bytes in order declared</a:t>
            </a:r>
          </a:p>
          <a:p>
            <a:pPr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lvl="1"/>
            <a:r>
              <a:rPr lang="en-US" dirty="0"/>
              <a:t>Provide different views of the same memory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sea[2][1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3ACC9C-03A6-4869-8248-6E90A172DB36}"/>
                  </a:ext>
                </a:extLst>
              </p14:cNvPr>
              <p14:cNvContentPartPr/>
              <p14:nvPr/>
            </p14:nvContentPartPr>
            <p14:xfrm>
              <a:off x="802440" y="2337120"/>
              <a:ext cx="8237160" cy="3845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3ACC9C-03A6-4869-8248-6E90A172DB3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3080" y="2327760"/>
                <a:ext cx="8255880" cy="38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>
                <a:latin typeface="Courier New"/>
              </a:rPr>
              <a:t>typedef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dirty="0" err="1">
                <a:latin typeface="Courier New"/>
              </a:rPr>
              <a:t>struct</a:t>
            </a:r>
            <a:r>
              <a:rPr lang="en-US" sz="1800" b="0" dirty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  </a:t>
            </a:r>
            <a:r>
              <a:rPr lang="en-US" sz="1800" b="0" dirty="0" err="1">
                <a:latin typeface="Courier New"/>
              </a:rPr>
              <a:t>int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b="0" dirty="0" err="1">
                <a:latin typeface="Courier New"/>
              </a:rPr>
              <a:t>lengthInSeconds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  </a:t>
            </a:r>
            <a:r>
              <a:rPr lang="en-US" sz="1800" b="0" dirty="0" err="1">
                <a:latin typeface="Courier New"/>
              </a:rPr>
              <a:t>int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b="0" dirty="0" err="1">
                <a:latin typeface="Courier New"/>
              </a:rPr>
              <a:t>yearRecorded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} </a:t>
            </a: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song2.yearRecorded    = 1988;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C31694-0127-42F6-B2A5-95CE84E04571}"/>
                  </a:ext>
                </a:extLst>
              </p14:cNvPr>
              <p14:cNvContentPartPr/>
              <p14:nvPr/>
            </p14:nvContentPartPr>
            <p14:xfrm>
              <a:off x="53280" y="2222640"/>
              <a:ext cx="8775360" cy="418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C31694-0127-42F6-B2A5-95CE84E04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0" y="2213280"/>
                <a:ext cx="8794080" cy="42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Structure definition:</a:t>
            </a:r>
          </a:p>
          <a:p>
            <a:pPr lvl="1"/>
            <a:r>
              <a:rPr lang="en-US" dirty="0"/>
              <a:t>Does NOT declare a variable</a:t>
            </a:r>
          </a:p>
          <a:p>
            <a:pPr lvl="1"/>
            <a:r>
              <a:rPr lang="en-US" dirty="0"/>
              <a:t>Variable type is 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Joint </a:t>
            </a:r>
            <a:r>
              <a:rPr lang="en-US" dirty="0" err="1"/>
              <a:t>struct</a:t>
            </a:r>
            <a:r>
              <a:rPr lang="en-US" dirty="0"/>
              <a:t> definition and </a:t>
            </a:r>
            <a:r>
              <a:rPr lang="en-US" dirty="0" err="1"/>
              <a:t>typedef</a:t>
            </a:r>
            <a:endParaRPr lang="en-US" dirty="0"/>
          </a:p>
          <a:p>
            <a:pPr lvl="1"/>
            <a:r>
              <a:rPr lang="en-US" dirty="0"/>
              <a:t>Don’t need to give </a:t>
            </a:r>
            <a:r>
              <a:rPr lang="en-US" dirty="0" err="1"/>
              <a:t>struct</a:t>
            </a:r>
            <a:r>
              <a:rPr lang="en-US" dirty="0"/>
              <a:t> a name in this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/* fields */ 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name1,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[3];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A60983-E3B4-4AE5-A70B-D30B2D8ED1C9}"/>
                  </a:ext>
                </a:extLst>
              </p14:cNvPr>
              <p14:cNvContentPartPr/>
              <p14:nvPr/>
            </p14:nvContentPartPr>
            <p14:xfrm>
              <a:off x="897480" y="566280"/>
              <a:ext cx="8063280" cy="585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A60983-E3B4-4AE5-A70B-D30B2D8ED1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120" y="556920"/>
                <a:ext cx="8082000" cy="58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Struct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placement of </a:t>
            </a:r>
            <a:r>
              <a:rPr lang="en-US" dirty="0" err="1"/>
              <a:t>struct</a:t>
            </a:r>
            <a:r>
              <a:rPr lang="en-US" dirty="0"/>
              <a:t> definition important?</a:t>
            </a:r>
          </a:p>
          <a:p>
            <a:pPr lvl="1"/>
            <a:r>
              <a:rPr lang="en-US" dirty="0"/>
              <a:t>What actually happens when you declare a variable?</a:t>
            </a:r>
          </a:p>
          <a:p>
            <a:pPr lvl="2"/>
            <a:r>
              <a:rPr lang="en-US" dirty="0"/>
              <a:t>Creating space for it somewhere!</a:t>
            </a:r>
          </a:p>
          <a:p>
            <a:pPr lvl="1"/>
            <a:r>
              <a:rPr lang="en-US" dirty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Almost always define </a:t>
            </a:r>
            <a:r>
              <a:rPr lang="en-US" dirty="0" err="1"/>
              <a:t>structs</a:t>
            </a:r>
            <a:r>
              <a:rPr lang="en-US" dirty="0"/>
              <a:t> in global scope near the top of your C file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definitions follow normal rules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d;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next;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D985BD-35C8-48C3-BDC4-3E15056269C5}"/>
                  </a:ext>
                </a:extLst>
              </p14:cNvPr>
              <p14:cNvContentPartPr/>
              <p14:nvPr/>
            </p14:nvContentPartPr>
            <p14:xfrm>
              <a:off x="1041120" y="3163680"/>
              <a:ext cx="5684760" cy="353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D985BD-35C8-48C3-BDC4-3E1505626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760" y="3154320"/>
                <a:ext cx="5703480" cy="35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Accessing Structure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 err="1"/>
              <a:t>struct</a:t>
            </a:r>
            <a:r>
              <a:rPr lang="en-US" dirty="0"/>
              <a:t> instance, access </a:t>
            </a:r>
            <a:br>
              <a:rPr lang="en-US" dirty="0"/>
            </a:br>
            <a:r>
              <a:rPr lang="en-US" dirty="0"/>
              <a:t>member using the </a:t>
            </a:r>
            <a:r>
              <a:rPr lang="en-US" dirty="0">
                <a:latin typeface="Anonymous Pro" panose="02060609030202000504" pitchFamily="49" charset="0"/>
                <a:cs typeface="Courier New"/>
              </a:rPr>
              <a:t>.</a:t>
            </a:r>
            <a:r>
              <a:rPr lang="en-US" dirty="0"/>
              <a:t> operator:</a:t>
            </a:r>
            <a:endParaRPr lang="en-US" sz="2000" dirty="0"/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Given a </a:t>
            </a:r>
            <a:r>
              <a:rPr lang="en-US" i="1" dirty="0"/>
              <a:t>pointer</a:t>
            </a:r>
            <a:r>
              <a:rPr lang="en-US" dirty="0"/>
              <a:t> to a struct:   </a:t>
            </a:r>
            <a:r>
              <a:rPr lang="en-US" sz="2000" b="0" dirty="0"/>
              <a:t>      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/>
              <a:t>    We have two options: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 and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 operators:	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 operator for short: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 assembly:</a:t>
            </a:r>
            <a:r>
              <a:rPr lang="en-US" dirty="0"/>
              <a:t>  register holds address of the first byte</a:t>
            </a:r>
          </a:p>
          <a:p>
            <a:pPr lvl="1"/>
            <a:r>
              <a:rPr lang="en-US" dirty="0"/>
              <a:t>Access members with offsets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752789-E759-4447-8155-1656EE25B38A}"/>
                  </a:ext>
                </a:extLst>
              </p14:cNvPr>
              <p14:cNvContentPartPr/>
              <p14:nvPr/>
            </p14:nvContentPartPr>
            <p14:xfrm>
              <a:off x="1398600" y="2892960"/>
              <a:ext cx="6382800" cy="359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752789-E759-4447-8155-1656EE25B3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9240" y="2883600"/>
                <a:ext cx="6401520" cy="36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2938</Words>
  <Application>Microsoft Office PowerPoint</Application>
  <PresentationFormat>On-screen Show (4:3)</PresentationFormat>
  <Paragraphs>724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.AppleSystemUIFont</vt:lpstr>
      <vt:lpstr>Anonymous Pro</vt:lpstr>
      <vt:lpstr>Arial</vt:lpstr>
      <vt:lpstr>Arial Narrow</vt:lpstr>
      <vt:lpstr>Calibri</vt:lpstr>
      <vt:lpstr>Calibri Bold</vt:lpstr>
      <vt:lpstr>Calibri Bold Italic</vt:lpstr>
      <vt:lpstr>Cambria Math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UWTheme-351-Au17</vt:lpstr>
      <vt:lpstr>Structs and Alignment CSE 351 Winter 2018</vt:lpstr>
      <vt:lpstr>Administrative</vt:lpstr>
      <vt:lpstr>Roadmap</vt:lpstr>
      <vt:lpstr>Peer Instruction Question</vt:lpstr>
      <vt:lpstr>Data Structures in Assembly</vt:lpstr>
      <vt:lpstr>Structs in C</vt:lpstr>
      <vt:lpstr>Struct Definitions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Accessing Array Elements</vt:lpstr>
      <vt:lpstr>How the Programmer Can Save Space</vt:lpstr>
      <vt:lpstr>Peer Instruction Question</vt:lpstr>
      <vt:lpstr>Unions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2018-02-07T05:18:20Z</dcterms:created>
  <dcterms:modified xsi:type="dcterms:W3CDTF">2018-02-07T20:20:51Z</dcterms:modified>
</cp:coreProperties>
</file>