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3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4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5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6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notesSlides/notesSlide7.xml" ContentType="application/vnd.openxmlformats-officedocument.presentationml.notesSlide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notesSlides/notesSlide8.xml" ContentType="application/vnd.openxmlformats-officedocument.presentationml.notesSlide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notesSlides/notesSlide9.xml" ContentType="application/vnd.openxmlformats-officedocument.presentationml.notesSlide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notesSlides/notesSlide10.xml" ContentType="application/vnd.openxmlformats-officedocument.presentationml.notesSlide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notesSlides/notesSlide11.xml" ContentType="application/vnd.openxmlformats-officedocument.presentationml.notesSlide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notesSlides/notesSlide15.xml" ContentType="application/vnd.openxmlformats-officedocument.presentationml.notesSlide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notesSlides/notesSlide16.xml" ContentType="application/vnd.openxmlformats-officedocument.presentationml.notesSlide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notesSlides/notesSlide17.xml" ContentType="application/vnd.openxmlformats-officedocument.presentationml.notesSlide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notesSlides/notesSlide18.xml" ContentType="application/vnd.openxmlformats-officedocument.presentationml.notesSlide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notesSlides/notesSlide19.xml" ContentType="application/vnd.openxmlformats-officedocument.presentationml.notesSlide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notesSlides/notesSlide20.xml" ContentType="application/vnd.openxmlformats-officedocument.presentationml.notesSlide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notesSlides/notesSlide21.xml" ContentType="application/vnd.openxmlformats-officedocument.presentationml.notesSlide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notesSlides/notesSlide22.xml" ContentType="application/vnd.openxmlformats-officedocument.presentationml.notesSlide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notesSlides/notesSlide23.xml" ContentType="application/vnd.openxmlformats-officedocument.presentationml.notesSlide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notesSlides/notesSlide24.xml" ContentType="application/vnd.openxmlformats-officedocument.presentationml.notesSlide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notesSlides/notesSlide25.xml" ContentType="application/vnd.openxmlformats-officedocument.presentationml.notesSlide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notesSlides/notesSlide26.xml" ContentType="application/vnd.openxmlformats-officedocument.presentationml.notesSlide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notesSlides/notesSlide27.xml" ContentType="application/vnd.openxmlformats-officedocument.presentationml.notesSlide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notesSlides/notesSlide28.xml" ContentType="application/vnd.openxmlformats-officedocument.presentationml.notesSlide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notesSlides/notesSlide29.xml" ContentType="application/vnd.openxmlformats-officedocument.presentationml.notesSlide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notesSlides/notesSlide30.xml" ContentType="application/vnd.openxmlformats-officedocument.presentationml.notesSlide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notesSlides/notesSlide31.xml" ContentType="application/vnd.openxmlformats-officedocument.presentationml.notesSlide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notesSlides/notesSlide32.xml" ContentType="application/vnd.openxmlformats-officedocument.presentationml.notesSlide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notesSlides/notesSlide33.xml" ContentType="application/vnd.openxmlformats-officedocument.presentationml.notesSlide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notesSlides/notesSlide34.xml" ContentType="application/vnd.openxmlformats-officedocument.presentationml.notesSlide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notesSlides/notesSlide35.xml" ContentType="application/vnd.openxmlformats-officedocument.presentationml.notesSlide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notesSlides/notesSlide36.xml" ContentType="application/vnd.openxmlformats-officedocument.presentationml.notesSlide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notesSlides/notesSlide37.xml" ContentType="application/vnd.openxmlformats-officedocument.presentationml.notesSlide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notesSlides/notesSlide3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3310.xml" ContentType="application/vnd.openxmlformats-officedocument.presentationml.tags+xml"/>
  <Override PartName="/ppt/tags/tag9910.xml" ContentType="application/vnd.openxmlformats-officedocument.presentationml.tags+xml"/>
  <Override PartName="/ppt/tags/tag932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92" r:id="rId1"/>
  </p:sldMasterIdLst>
  <p:notesMasterIdLst>
    <p:notesMasterId r:id="rId41"/>
  </p:notesMasterIdLst>
  <p:handoutMasterIdLst>
    <p:handoutMasterId r:id="rId42"/>
  </p:handoutMasterIdLst>
  <p:sldIdLst>
    <p:sldId id="893" r:id="rId2"/>
    <p:sldId id="870" r:id="rId3"/>
    <p:sldId id="894" r:id="rId4"/>
    <p:sldId id="708" r:id="rId5"/>
    <p:sldId id="710" r:id="rId6"/>
    <p:sldId id="798" r:id="rId7"/>
    <p:sldId id="712" r:id="rId8"/>
    <p:sldId id="770" r:id="rId9"/>
    <p:sldId id="713" r:id="rId10"/>
    <p:sldId id="823" r:id="rId11"/>
    <p:sldId id="716" r:id="rId12"/>
    <p:sldId id="794" r:id="rId13"/>
    <p:sldId id="896" r:id="rId14"/>
    <p:sldId id="881" r:id="rId15"/>
    <p:sldId id="882" r:id="rId16"/>
    <p:sldId id="892" r:id="rId17"/>
    <p:sldId id="719" r:id="rId18"/>
    <p:sldId id="774" r:id="rId19"/>
    <p:sldId id="720" r:id="rId20"/>
    <p:sldId id="824" r:id="rId21"/>
    <p:sldId id="777" r:id="rId22"/>
    <p:sldId id="722" r:id="rId23"/>
    <p:sldId id="778" r:id="rId24"/>
    <p:sldId id="723" r:id="rId25"/>
    <p:sldId id="724" r:id="rId26"/>
    <p:sldId id="779" r:id="rId27"/>
    <p:sldId id="725" r:id="rId28"/>
    <p:sldId id="825" r:id="rId29"/>
    <p:sldId id="885" r:id="rId30"/>
    <p:sldId id="886" r:id="rId31"/>
    <p:sldId id="887" r:id="rId32"/>
    <p:sldId id="888" r:id="rId33"/>
    <p:sldId id="889" r:id="rId34"/>
    <p:sldId id="890" r:id="rId35"/>
    <p:sldId id="758" r:id="rId36"/>
    <p:sldId id="895" r:id="rId37"/>
    <p:sldId id="897" r:id="rId38"/>
    <p:sldId id="898" r:id="rId39"/>
    <p:sldId id="899" r:id="rId40"/>
  </p:sldIdLst>
  <p:sldSz cx="9144000" cy="6858000" type="screen4x3"/>
  <p:notesSz cx="7010400" cy="9296400"/>
  <p:custDataLst>
    <p:tags r:id="rId4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>
          <p15:clr>
            <a:srgbClr val="A4A3A4"/>
          </p15:clr>
        </p15:guide>
        <p15:guide id="2" pos="343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6F5BD"/>
    <a:srgbClr val="015DB3"/>
    <a:srgbClr val="C00000"/>
    <a:srgbClr val="4B2A85"/>
    <a:srgbClr val="999999"/>
    <a:srgbClr val="008000"/>
    <a:srgbClr val="5286BC"/>
    <a:srgbClr val="D5F1CF"/>
    <a:srgbClr val="E86218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16" autoAdjust="0"/>
    <p:restoredTop sz="83982" autoAdjust="0"/>
  </p:normalViewPr>
  <p:slideViewPr>
    <p:cSldViewPr snapToGrid="0">
      <p:cViewPr varScale="1">
        <p:scale>
          <a:sx n="80" d="100"/>
          <a:sy n="80" d="100"/>
        </p:scale>
        <p:origin x="1101" y="58"/>
      </p:cViewPr>
      <p:guideLst>
        <p:guide orient="horz" pos="2064"/>
        <p:guide pos="34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12"/>
    </p:cViewPr>
  </p:sorterViewPr>
  <p:notesViewPr>
    <p:cSldViewPr snapToObjects="1">
      <p:cViewPr varScale="1">
        <p:scale>
          <a:sx n="71" d="100"/>
          <a:sy n="71" d="100"/>
        </p:scale>
        <p:origin x="2774" y="5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4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Wyse" userId="bbbbf439873ed760" providerId="LiveId" clId="{3767A259-34CC-43B3-BF03-6C73D60CEF50}"/>
    <pc:docChg chg="undo custSel addSld delSld modSld modMainMaster">
      <pc:chgData name="Mark Wyse" userId="bbbbf439873ed760" providerId="LiveId" clId="{3767A259-34CC-43B3-BF03-6C73D60CEF50}" dt="2018-02-02T06:59:23.725" v="2802" actId="6549"/>
      <pc:docMkLst>
        <pc:docMk/>
      </pc:docMkLst>
      <pc:sldChg chg="delSp modSp">
        <pc:chgData name="Mark Wyse" userId="bbbbf439873ed760" providerId="LiveId" clId="{3767A259-34CC-43B3-BF03-6C73D60CEF50}" dt="2018-02-02T06:30:36.629" v="2257" actId="6549"/>
        <pc:sldMkLst>
          <pc:docMk/>
          <pc:sldMk cId="0" sldId="710"/>
        </pc:sldMkLst>
        <pc:spChg chg="mod">
          <ac:chgData name="Mark Wyse" userId="bbbbf439873ed760" providerId="LiveId" clId="{3767A259-34CC-43B3-BF03-6C73D60CEF50}" dt="2018-02-02T06:30:36.629" v="2257" actId="6549"/>
          <ac:spMkLst>
            <pc:docMk/>
            <pc:sldMk cId="0" sldId="710"/>
            <ac:spMk id="301118" creationId="{00000000-0000-0000-0000-000000000000}"/>
          </ac:spMkLst>
        </pc:spChg>
        <pc:inkChg chg="del">
          <ac:chgData name="Mark Wyse" userId="bbbbf439873ed760" providerId="LiveId" clId="{3767A259-34CC-43B3-BF03-6C73D60CEF50}" dt="2018-02-01T21:00:42.604" v="637" actId="478"/>
          <ac:inkMkLst>
            <pc:docMk/>
            <pc:sldMk cId="0" sldId="710"/>
            <ac:inkMk id="10" creationId="{00000000-0000-0000-0000-000000000000}"/>
          </ac:inkMkLst>
        </pc:inkChg>
      </pc:sldChg>
      <pc:sldChg chg="delSp modNotesTx">
        <pc:chgData name="Mark Wyse" userId="bbbbf439873ed760" providerId="LiveId" clId="{3767A259-34CC-43B3-BF03-6C73D60CEF50}" dt="2018-02-02T06:33:58.582" v="2329" actId="20577"/>
        <pc:sldMkLst>
          <pc:docMk/>
          <pc:sldMk cId="0" sldId="712"/>
        </pc:sldMkLst>
        <pc:inkChg chg="del">
          <ac:chgData name="Mark Wyse" userId="bbbbf439873ed760" providerId="LiveId" clId="{3767A259-34CC-43B3-BF03-6C73D60CEF50}" dt="2018-02-01T21:01:56.084" v="806" actId="478"/>
          <ac:inkMkLst>
            <pc:docMk/>
            <pc:sldMk cId="0" sldId="712"/>
            <ac:inkMk id="11" creationId="{00000000-0000-0000-0000-000000000000}"/>
          </ac:inkMkLst>
        </pc:inkChg>
      </pc:sldChg>
      <pc:sldChg chg="delSp modNotesTx">
        <pc:chgData name="Mark Wyse" userId="bbbbf439873ed760" providerId="LiveId" clId="{3767A259-34CC-43B3-BF03-6C73D60CEF50}" dt="2018-02-01T21:05:09.690" v="1161" actId="478"/>
        <pc:sldMkLst>
          <pc:docMk/>
          <pc:sldMk cId="0" sldId="713"/>
        </pc:sldMkLst>
        <pc:inkChg chg="del">
          <ac:chgData name="Mark Wyse" userId="bbbbf439873ed760" providerId="LiveId" clId="{3767A259-34CC-43B3-BF03-6C73D60CEF50}" dt="2018-02-01T21:05:09.690" v="1161" actId="478"/>
          <ac:inkMkLst>
            <pc:docMk/>
            <pc:sldMk cId="0" sldId="713"/>
            <ac:inkMk id="33" creationId="{00000000-0000-0000-0000-000000000000}"/>
          </ac:inkMkLst>
        </pc:inkChg>
      </pc:sldChg>
      <pc:sldChg chg="delSp modNotesTx">
        <pc:chgData name="Mark Wyse" userId="bbbbf439873ed760" providerId="LiveId" clId="{3767A259-34CC-43B3-BF03-6C73D60CEF50}" dt="2018-02-02T06:39:48.495" v="2580" actId="20577"/>
        <pc:sldMkLst>
          <pc:docMk/>
          <pc:sldMk cId="0" sldId="716"/>
        </pc:sldMkLst>
        <pc:inkChg chg="del">
          <ac:chgData name="Mark Wyse" userId="bbbbf439873ed760" providerId="LiveId" clId="{3767A259-34CC-43B3-BF03-6C73D60CEF50}" dt="2018-02-01T21:10:48.808" v="1404" actId="478"/>
          <ac:inkMkLst>
            <pc:docMk/>
            <pc:sldMk cId="0" sldId="716"/>
            <ac:inkMk id="24" creationId="{00000000-0000-0000-0000-000000000000}"/>
          </ac:inkMkLst>
        </pc:inkChg>
      </pc:sldChg>
      <pc:sldChg chg="delSp modNotesTx">
        <pc:chgData name="Mark Wyse" userId="bbbbf439873ed760" providerId="LiveId" clId="{3767A259-34CC-43B3-BF03-6C73D60CEF50}" dt="2018-02-02T06:44:31.840" v="2587" actId="20577"/>
        <pc:sldMkLst>
          <pc:docMk/>
          <pc:sldMk cId="0" sldId="719"/>
        </pc:sldMkLst>
        <pc:inkChg chg="del">
          <ac:chgData name="Mark Wyse" userId="bbbbf439873ed760" providerId="LiveId" clId="{3767A259-34CC-43B3-BF03-6C73D60CEF50}" dt="2018-02-01T21:19:10.388" v="1708" actId="478"/>
          <ac:inkMkLst>
            <pc:docMk/>
            <pc:sldMk cId="0" sldId="719"/>
            <ac:inkMk id="10" creationId="{00000000-0000-0000-0000-000000000000}"/>
          </ac:inkMkLst>
        </pc:inkChg>
      </pc:sldChg>
      <pc:sldChg chg="modNotesTx">
        <pc:chgData name="Mark Wyse" userId="bbbbf439873ed760" providerId="LiveId" clId="{3767A259-34CC-43B3-BF03-6C73D60CEF50}" dt="2018-02-02T06:45:40.251" v="2641" actId="20577"/>
        <pc:sldMkLst>
          <pc:docMk/>
          <pc:sldMk cId="0" sldId="720"/>
        </pc:sldMkLst>
      </pc:sldChg>
      <pc:sldChg chg="delSp">
        <pc:chgData name="Mark Wyse" userId="bbbbf439873ed760" providerId="LiveId" clId="{3767A259-34CC-43B3-BF03-6C73D60CEF50}" dt="2018-02-01T20:58:21.639" v="612" actId="478"/>
        <pc:sldMkLst>
          <pc:docMk/>
          <pc:sldMk cId="0" sldId="724"/>
        </pc:sldMkLst>
        <pc:inkChg chg="del">
          <ac:chgData name="Mark Wyse" userId="bbbbf439873ed760" providerId="LiveId" clId="{3767A259-34CC-43B3-BF03-6C73D60CEF50}" dt="2018-02-01T20:58:21.639" v="612" actId="478"/>
          <ac:inkMkLst>
            <pc:docMk/>
            <pc:sldMk cId="0" sldId="724"/>
            <ac:inkMk id="12" creationId="{00000000-0000-0000-0000-000000000000}"/>
          </ac:inkMkLst>
        </pc:inkChg>
      </pc:sldChg>
      <pc:sldChg chg="delSp modNotesTx">
        <pc:chgData name="Mark Wyse" userId="bbbbf439873ed760" providerId="LiveId" clId="{3767A259-34CC-43B3-BF03-6C73D60CEF50}" dt="2018-02-01T20:58:08.050" v="610" actId="478"/>
        <pc:sldMkLst>
          <pc:docMk/>
          <pc:sldMk cId="0" sldId="725"/>
        </pc:sldMkLst>
        <pc:inkChg chg="del">
          <ac:chgData name="Mark Wyse" userId="bbbbf439873ed760" providerId="LiveId" clId="{3767A259-34CC-43B3-BF03-6C73D60CEF50}" dt="2018-02-01T20:58:08.050" v="610" actId="478"/>
          <ac:inkMkLst>
            <pc:docMk/>
            <pc:sldMk cId="0" sldId="725"/>
            <ac:inkMk id="3" creationId="{00000000-0000-0000-0000-000000000000}"/>
          </ac:inkMkLst>
        </pc:inkChg>
      </pc:sldChg>
      <pc:sldChg chg="delSp modNotesTx">
        <pc:chgData name="Mark Wyse" userId="bbbbf439873ed760" providerId="LiveId" clId="{3767A259-34CC-43B3-BF03-6C73D60CEF50}" dt="2018-02-01T21:02:45.508" v="1005" actId="478"/>
        <pc:sldMkLst>
          <pc:docMk/>
          <pc:sldMk cId="1342963143" sldId="770"/>
        </pc:sldMkLst>
        <pc:inkChg chg="del">
          <ac:chgData name="Mark Wyse" userId="bbbbf439873ed760" providerId="LiveId" clId="{3767A259-34CC-43B3-BF03-6C73D60CEF50}" dt="2018-02-01T21:02:44.407" v="1004" actId="478"/>
          <ac:inkMkLst>
            <pc:docMk/>
            <pc:sldMk cId="1342963143" sldId="770"/>
            <ac:inkMk id="10" creationId="{00000000-0000-0000-0000-000000000000}"/>
          </ac:inkMkLst>
        </pc:inkChg>
        <pc:inkChg chg="del">
          <ac:chgData name="Mark Wyse" userId="bbbbf439873ed760" providerId="LiveId" clId="{3767A259-34CC-43B3-BF03-6C73D60CEF50}" dt="2018-02-01T21:02:45.508" v="1005" actId="478"/>
          <ac:inkMkLst>
            <pc:docMk/>
            <pc:sldMk cId="1342963143" sldId="770"/>
            <ac:inkMk id="11" creationId="{00000000-0000-0000-0000-000000000000}"/>
          </ac:inkMkLst>
        </pc:inkChg>
      </pc:sldChg>
      <pc:sldChg chg="delSp modNotesTx">
        <pc:chgData name="Mark Wyse" userId="bbbbf439873ed760" providerId="LiveId" clId="{3767A259-34CC-43B3-BF03-6C73D60CEF50}" dt="2018-02-01T21:19:58.905" v="1783" actId="478"/>
        <pc:sldMkLst>
          <pc:docMk/>
          <pc:sldMk cId="1819500173" sldId="774"/>
        </pc:sldMkLst>
        <pc:inkChg chg="del">
          <ac:chgData name="Mark Wyse" userId="bbbbf439873ed760" providerId="LiveId" clId="{3767A259-34CC-43B3-BF03-6C73D60CEF50}" dt="2018-02-01T21:19:58.905" v="1783" actId="478"/>
          <ac:inkMkLst>
            <pc:docMk/>
            <pc:sldMk cId="1819500173" sldId="774"/>
            <ac:inkMk id="57" creationId="{00000000-0000-0000-0000-000000000000}"/>
          </ac:inkMkLst>
        </pc:inkChg>
      </pc:sldChg>
      <pc:sldChg chg="delSp modNotesTx">
        <pc:chgData name="Mark Wyse" userId="bbbbf439873ed760" providerId="LiveId" clId="{3767A259-34CC-43B3-BF03-6C73D60CEF50}" dt="2018-02-02T06:46:48.350" v="2644" actId="20577"/>
        <pc:sldMkLst>
          <pc:docMk/>
          <pc:sldMk cId="1296731248" sldId="777"/>
        </pc:sldMkLst>
        <pc:inkChg chg="del">
          <ac:chgData name="Mark Wyse" userId="bbbbf439873ed760" providerId="LiveId" clId="{3767A259-34CC-43B3-BF03-6C73D60CEF50}" dt="2018-02-01T21:22:47.279" v="1934" actId="478"/>
          <ac:inkMkLst>
            <pc:docMk/>
            <pc:sldMk cId="1296731248" sldId="777"/>
            <ac:inkMk id="11" creationId="{00000000-0000-0000-0000-000000000000}"/>
          </ac:inkMkLst>
        </pc:inkChg>
      </pc:sldChg>
      <pc:sldChg chg="delSp modNotesTx">
        <pc:chgData name="Mark Wyse" userId="bbbbf439873ed760" providerId="LiveId" clId="{3767A259-34CC-43B3-BF03-6C73D60CEF50}" dt="2018-02-02T06:49:59.706" v="2792" actId="478"/>
        <pc:sldMkLst>
          <pc:docMk/>
          <pc:sldMk cId="3685730722" sldId="778"/>
        </pc:sldMkLst>
        <pc:inkChg chg="del">
          <ac:chgData name="Mark Wyse" userId="bbbbf439873ed760" providerId="LiveId" clId="{3767A259-34CC-43B3-BF03-6C73D60CEF50}" dt="2018-02-02T06:49:59.706" v="2792" actId="478"/>
          <ac:inkMkLst>
            <pc:docMk/>
            <pc:sldMk cId="3685730722" sldId="778"/>
            <ac:inkMk id="4" creationId="{00000000-0000-0000-0000-000000000000}"/>
          </ac:inkMkLst>
        </pc:inkChg>
      </pc:sldChg>
      <pc:sldChg chg="delSp">
        <pc:chgData name="Mark Wyse" userId="bbbbf439873ed760" providerId="LiveId" clId="{3767A259-34CC-43B3-BF03-6C73D60CEF50}" dt="2018-02-01T20:58:15.430" v="611" actId="478"/>
        <pc:sldMkLst>
          <pc:docMk/>
          <pc:sldMk cId="3011634344" sldId="779"/>
        </pc:sldMkLst>
        <pc:inkChg chg="del">
          <ac:chgData name="Mark Wyse" userId="bbbbf439873ed760" providerId="LiveId" clId="{3767A259-34CC-43B3-BF03-6C73D60CEF50}" dt="2018-02-01T20:58:15.430" v="611" actId="478"/>
          <ac:inkMkLst>
            <pc:docMk/>
            <pc:sldMk cId="3011634344" sldId="779"/>
            <ac:inkMk id="4" creationId="{00000000-0000-0000-0000-000000000000}"/>
          </ac:inkMkLst>
        </pc:inkChg>
      </pc:sldChg>
      <pc:sldChg chg="delSp modSp modNotesTx">
        <pc:chgData name="Mark Wyse" userId="bbbbf439873ed760" providerId="LiveId" clId="{3767A259-34CC-43B3-BF03-6C73D60CEF50}" dt="2018-02-02T06:32:51.632" v="2259" actId="20577"/>
        <pc:sldMkLst>
          <pc:docMk/>
          <pc:sldMk cId="2804426706" sldId="798"/>
        </pc:sldMkLst>
        <pc:graphicFrameChg chg="modGraphic">
          <ac:chgData name="Mark Wyse" userId="bbbbf439873ed760" providerId="LiveId" clId="{3767A259-34CC-43B3-BF03-6C73D60CEF50}" dt="2018-02-02T06:32:51.632" v="2259" actId="20577"/>
          <ac:graphicFrameMkLst>
            <pc:docMk/>
            <pc:sldMk cId="2804426706" sldId="798"/>
            <ac:graphicFrameMk id="5" creationId="{00000000-0000-0000-0000-000000000000}"/>
          </ac:graphicFrameMkLst>
        </pc:graphicFrameChg>
        <pc:inkChg chg="del">
          <ac:chgData name="Mark Wyse" userId="bbbbf439873ed760" providerId="LiveId" clId="{3767A259-34CC-43B3-BF03-6C73D60CEF50}" dt="2018-02-01T21:03:57.832" v="1055" actId="478"/>
          <ac:inkMkLst>
            <pc:docMk/>
            <pc:sldMk cId="2804426706" sldId="798"/>
            <ac:inkMk id="44" creationId="{00000000-0000-0000-0000-000000000000}"/>
          </ac:inkMkLst>
        </pc:inkChg>
      </pc:sldChg>
      <pc:sldChg chg="delSp modNotesTx">
        <pc:chgData name="Mark Wyse" userId="bbbbf439873ed760" providerId="LiveId" clId="{3767A259-34CC-43B3-BF03-6C73D60CEF50}" dt="2018-02-01T21:08:49.220" v="1403" actId="20577"/>
        <pc:sldMkLst>
          <pc:docMk/>
          <pc:sldMk cId="1061183746" sldId="823"/>
        </pc:sldMkLst>
        <pc:inkChg chg="del">
          <ac:chgData name="Mark Wyse" userId="bbbbf439873ed760" providerId="LiveId" clId="{3767A259-34CC-43B3-BF03-6C73D60CEF50}" dt="2018-02-01T21:07:52.824" v="1371" actId="478"/>
          <ac:inkMkLst>
            <pc:docMk/>
            <pc:sldMk cId="1061183746" sldId="823"/>
            <ac:inkMk id="9" creationId="{00000000-0000-0000-0000-000000000000}"/>
          </ac:inkMkLst>
        </pc:inkChg>
        <pc:inkChg chg="del">
          <ac:chgData name="Mark Wyse" userId="bbbbf439873ed760" providerId="LiveId" clId="{3767A259-34CC-43B3-BF03-6C73D60CEF50}" dt="2018-02-01T21:07:54.616" v="1372" actId="478"/>
          <ac:inkMkLst>
            <pc:docMk/>
            <pc:sldMk cId="1061183746" sldId="823"/>
            <ac:inkMk id="10" creationId="{00000000-0000-0000-0000-000000000000}"/>
          </ac:inkMkLst>
        </pc:inkChg>
      </pc:sldChg>
      <pc:sldChg chg="delSp modNotesTx">
        <pc:chgData name="Mark Wyse" userId="bbbbf439873ed760" providerId="LiveId" clId="{3767A259-34CC-43B3-BF03-6C73D60CEF50}" dt="2018-02-01T21:22:01.034" v="1858" actId="478"/>
        <pc:sldMkLst>
          <pc:docMk/>
          <pc:sldMk cId="3204970968" sldId="824"/>
        </pc:sldMkLst>
        <pc:inkChg chg="del">
          <ac:chgData name="Mark Wyse" userId="bbbbf439873ed760" providerId="LiveId" clId="{3767A259-34CC-43B3-BF03-6C73D60CEF50}" dt="2018-02-01T21:22:01.034" v="1858" actId="478"/>
          <ac:inkMkLst>
            <pc:docMk/>
            <pc:sldMk cId="3204970968" sldId="824"/>
            <ac:inkMk id="4" creationId="{00000000-0000-0000-0000-000000000000}"/>
          </ac:inkMkLst>
        </pc:inkChg>
      </pc:sldChg>
      <pc:sldChg chg="delSp">
        <pc:chgData name="Mark Wyse" userId="bbbbf439873ed760" providerId="LiveId" clId="{3767A259-34CC-43B3-BF03-6C73D60CEF50}" dt="2018-02-02T06:50:29.739" v="2794" actId="478"/>
        <pc:sldMkLst>
          <pc:docMk/>
          <pc:sldMk cId="3265878785" sldId="825"/>
        </pc:sldMkLst>
        <pc:inkChg chg="del">
          <ac:chgData name="Mark Wyse" userId="bbbbf439873ed760" providerId="LiveId" clId="{3767A259-34CC-43B3-BF03-6C73D60CEF50}" dt="2018-02-02T06:50:29.739" v="2794" actId="478"/>
          <ac:inkMkLst>
            <pc:docMk/>
            <pc:sldMk cId="3265878785" sldId="825"/>
            <ac:inkMk id="3" creationId="{00000000-0000-0000-0000-000000000000}"/>
          </ac:inkMkLst>
        </pc:inkChg>
      </pc:sldChg>
      <pc:sldChg chg="modSp">
        <pc:chgData name="Mark Wyse" userId="bbbbf439873ed760" providerId="LiveId" clId="{3767A259-34CC-43B3-BF03-6C73D60CEF50}" dt="2018-02-02T06:27:50.721" v="2250" actId="6549"/>
        <pc:sldMkLst>
          <pc:docMk/>
          <pc:sldMk cId="2854139529" sldId="870"/>
        </pc:sldMkLst>
        <pc:spChg chg="mod">
          <ac:chgData name="Mark Wyse" userId="bbbbf439873ed760" providerId="LiveId" clId="{3767A259-34CC-43B3-BF03-6C73D60CEF50}" dt="2018-02-02T06:27:50.721" v="2250" actId="6549"/>
          <ac:spMkLst>
            <pc:docMk/>
            <pc:sldMk cId="2854139529" sldId="870"/>
            <ac:spMk id="2" creationId="{00000000-0000-0000-0000-000000000000}"/>
          </ac:spMkLst>
        </pc:spChg>
        <pc:spChg chg="mod">
          <ac:chgData name="Mark Wyse" userId="bbbbf439873ed760" providerId="LiveId" clId="{3767A259-34CC-43B3-BF03-6C73D60CEF50}" dt="2018-02-01T20:51:45.696" v="85" actId="20577"/>
          <ac:spMkLst>
            <pc:docMk/>
            <pc:sldMk cId="2854139529" sldId="870"/>
            <ac:spMk id="3" creationId="{00000000-0000-0000-0000-000000000000}"/>
          </ac:spMkLst>
        </pc:spChg>
      </pc:sldChg>
      <pc:sldChg chg="delSp modNotesTx">
        <pc:chgData name="Mark Wyse" userId="bbbbf439873ed760" providerId="LiveId" clId="{3767A259-34CC-43B3-BF03-6C73D60CEF50}" dt="2018-02-01T21:18:50.721" v="1683" actId="478"/>
        <pc:sldMkLst>
          <pc:docMk/>
          <pc:sldMk cId="2246111276" sldId="882"/>
        </pc:sldMkLst>
        <pc:inkChg chg="del">
          <ac:chgData name="Mark Wyse" userId="bbbbf439873ed760" providerId="LiveId" clId="{3767A259-34CC-43B3-BF03-6C73D60CEF50}" dt="2018-02-01T21:18:50.721" v="1683" actId="478"/>
          <ac:inkMkLst>
            <pc:docMk/>
            <pc:sldMk cId="2246111276" sldId="882"/>
            <ac:inkMk id="6" creationId="{00000000-0000-0000-0000-000000000000}"/>
          </ac:inkMkLst>
        </pc:inkChg>
        <pc:inkChg chg="del">
          <ac:chgData name="Mark Wyse" userId="bbbbf439873ed760" providerId="LiveId" clId="{3767A259-34CC-43B3-BF03-6C73D60CEF50}" dt="2018-02-01T21:18:48.569" v="1682" actId="478"/>
          <ac:inkMkLst>
            <pc:docMk/>
            <pc:sldMk cId="2246111276" sldId="882"/>
            <ac:inkMk id="10" creationId="{00000000-0000-0000-0000-000000000000}"/>
          </ac:inkMkLst>
        </pc:inkChg>
      </pc:sldChg>
      <pc:sldChg chg="delSp modNotesTx">
        <pc:chgData name="Mark Wyse" userId="bbbbf439873ed760" providerId="LiveId" clId="{3767A259-34CC-43B3-BF03-6C73D60CEF50}" dt="2018-02-01T20:57:12.701" v="418" actId="478"/>
        <pc:sldMkLst>
          <pc:docMk/>
          <pc:sldMk cId="2823389517" sldId="886"/>
        </pc:sldMkLst>
        <pc:inkChg chg="del">
          <ac:chgData name="Mark Wyse" userId="bbbbf439873ed760" providerId="LiveId" clId="{3767A259-34CC-43B3-BF03-6C73D60CEF50}" dt="2018-02-01T20:57:12.701" v="418" actId="478"/>
          <ac:inkMkLst>
            <pc:docMk/>
            <pc:sldMk cId="2823389517" sldId="886"/>
            <ac:inkMk id="14" creationId="{00000000-0000-0000-0000-000000000000}"/>
          </ac:inkMkLst>
        </pc:inkChg>
      </pc:sldChg>
      <pc:sldChg chg="delSp modNotesTx">
        <pc:chgData name="Mark Wyse" userId="bbbbf439873ed760" providerId="LiveId" clId="{3767A259-34CC-43B3-BF03-6C73D60CEF50}" dt="2018-02-01T20:55:36.397" v="183" actId="478"/>
        <pc:sldMkLst>
          <pc:docMk/>
          <pc:sldMk cId="1557182273" sldId="888"/>
        </pc:sldMkLst>
        <pc:inkChg chg="del">
          <ac:chgData name="Mark Wyse" userId="bbbbf439873ed760" providerId="LiveId" clId="{3767A259-34CC-43B3-BF03-6C73D60CEF50}" dt="2018-02-01T20:55:36.397" v="183" actId="478"/>
          <ac:inkMkLst>
            <pc:docMk/>
            <pc:sldMk cId="1557182273" sldId="888"/>
            <ac:inkMk id="87" creationId="{00000000-0000-0000-0000-000000000000}"/>
          </ac:inkMkLst>
        </pc:inkChg>
      </pc:sldChg>
      <pc:sldChg chg="delSp">
        <pc:chgData name="Mark Wyse" userId="bbbbf439873ed760" providerId="LiveId" clId="{3767A259-34CC-43B3-BF03-6C73D60CEF50}" dt="2018-02-02T06:50:41.825" v="2798" actId="478"/>
        <pc:sldMkLst>
          <pc:docMk/>
          <pc:sldMk cId="424947334" sldId="890"/>
        </pc:sldMkLst>
        <pc:inkChg chg="del">
          <ac:chgData name="Mark Wyse" userId="bbbbf439873ed760" providerId="LiveId" clId="{3767A259-34CC-43B3-BF03-6C73D60CEF50}" dt="2018-02-02T06:50:41.825" v="2798" actId="478"/>
          <ac:inkMkLst>
            <pc:docMk/>
            <pc:sldMk cId="424947334" sldId="890"/>
            <ac:inkMk id="2" creationId="{00000000-0000-0000-0000-000000000000}"/>
          </ac:inkMkLst>
        </pc:inkChg>
      </pc:sldChg>
      <pc:sldChg chg="modSp">
        <pc:chgData name="Mark Wyse" userId="bbbbf439873ed760" providerId="LiveId" clId="{3767A259-34CC-43B3-BF03-6C73D60CEF50}" dt="2018-02-01T20:50:27.570" v="45" actId="20577"/>
        <pc:sldMkLst>
          <pc:docMk/>
          <pc:sldMk cId="2685792084" sldId="893"/>
        </pc:sldMkLst>
        <pc:spChg chg="mod">
          <ac:chgData name="Mark Wyse" userId="bbbbf439873ed760" providerId="LiveId" clId="{3767A259-34CC-43B3-BF03-6C73D60CEF50}" dt="2018-02-01T20:49:30.340" v="10" actId="20577"/>
          <ac:spMkLst>
            <pc:docMk/>
            <pc:sldMk cId="2685792084" sldId="893"/>
            <ac:spMk id="9218" creationId="{00000000-0000-0000-0000-000000000000}"/>
          </ac:spMkLst>
        </pc:spChg>
        <pc:spChg chg="mod">
          <ac:chgData name="Mark Wyse" userId="bbbbf439873ed760" providerId="LiveId" clId="{3767A259-34CC-43B3-BF03-6C73D60CEF50}" dt="2018-02-01T20:50:27.570" v="45" actId="20577"/>
          <ac:spMkLst>
            <pc:docMk/>
            <pc:sldMk cId="2685792084" sldId="893"/>
            <ac:spMk id="9219" creationId="{00000000-0000-0000-0000-000000000000}"/>
          </ac:spMkLst>
        </pc:spChg>
      </pc:sldChg>
      <pc:sldChg chg="addSp delSp modSp modAnim">
        <pc:chgData name="Mark Wyse" userId="bbbbf439873ed760" providerId="LiveId" clId="{3767A259-34CC-43B3-BF03-6C73D60CEF50}" dt="2018-02-02T06:59:23.725" v="2802" actId="6549"/>
        <pc:sldMkLst>
          <pc:docMk/>
          <pc:sldMk cId="2541838747" sldId="896"/>
        </pc:sldMkLst>
        <pc:spChg chg="add mod">
          <ac:chgData name="Mark Wyse" userId="bbbbf439873ed760" providerId="LiveId" clId="{3767A259-34CC-43B3-BF03-6C73D60CEF50}" dt="2018-02-02T06:25:34.453" v="2226" actId="164"/>
          <ac:spMkLst>
            <pc:docMk/>
            <pc:sldMk cId="2541838747" sldId="896"/>
            <ac:spMk id="2" creationId="{991B63F6-726A-4C31-9EF9-85C2B0C68684}"/>
          </ac:spMkLst>
        </pc:spChg>
        <pc:spChg chg="add mod">
          <ac:chgData name="Mark Wyse" userId="bbbbf439873ed760" providerId="LiveId" clId="{3767A259-34CC-43B3-BF03-6C73D60CEF50}" dt="2018-02-02T06:25:34.453" v="2226" actId="164"/>
          <ac:spMkLst>
            <pc:docMk/>
            <pc:sldMk cId="2541838747" sldId="896"/>
            <ac:spMk id="5" creationId="{18D86170-95DD-4FE0-BECD-E88E11E4EC52}"/>
          </ac:spMkLst>
        </pc:spChg>
        <pc:spChg chg="add del mod">
          <ac:chgData name="Mark Wyse" userId="bbbbf439873ed760" providerId="LiveId" clId="{3767A259-34CC-43B3-BF03-6C73D60CEF50}" dt="2018-02-02T06:23:16.087" v="2030" actId="6549"/>
          <ac:spMkLst>
            <pc:docMk/>
            <pc:sldMk cId="2541838747" sldId="896"/>
            <ac:spMk id="6" creationId="{6144B0D8-14A2-43E0-9405-A0D43CD92E6D}"/>
          </ac:spMkLst>
        </pc:spChg>
        <pc:spChg chg="add mod">
          <ac:chgData name="Mark Wyse" userId="bbbbf439873ed760" providerId="LiveId" clId="{3767A259-34CC-43B3-BF03-6C73D60CEF50}" dt="2018-02-02T06:25:37.119" v="2227" actId="164"/>
          <ac:spMkLst>
            <pc:docMk/>
            <pc:sldMk cId="2541838747" sldId="896"/>
            <ac:spMk id="12" creationId="{FCC41982-566A-41E2-9828-1E83DD493866}"/>
          </ac:spMkLst>
        </pc:spChg>
        <pc:spChg chg="add mod">
          <ac:chgData name="Mark Wyse" userId="bbbbf439873ed760" providerId="LiveId" clId="{3767A259-34CC-43B3-BF03-6C73D60CEF50}" dt="2018-02-02T06:25:37.119" v="2227" actId="164"/>
          <ac:spMkLst>
            <pc:docMk/>
            <pc:sldMk cId="2541838747" sldId="896"/>
            <ac:spMk id="13" creationId="{EE46CBF8-17B7-4E7C-8F00-915D4C3D1ECF}"/>
          </ac:spMkLst>
        </pc:spChg>
        <pc:spChg chg="add mod">
          <ac:chgData name="Mark Wyse" userId="bbbbf439873ed760" providerId="LiveId" clId="{3767A259-34CC-43B3-BF03-6C73D60CEF50}" dt="2018-02-02T06:59:23.725" v="2802" actId="6549"/>
          <ac:spMkLst>
            <pc:docMk/>
            <pc:sldMk cId="2541838747" sldId="896"/>
            <ac:spMk id="16" creationId="{8A7A71BB-DCBB-44FB-BD07-F091332AED30}"/>
          </ac:spMkLst>
        </pc:spChg>
        <pc:spChg chg="mod">
          <ac:chgData name="Mark Wyse" userId="bbbbf439873ed760" providerId="LiveId" clId="{3767A259-34CC-43B3-BF03-6C73D60CEF50}" dt="2018-02-02T06:26:25.190" v="2232" actId="14100"/>
          <ac:spMkLst>
            <pc:docMk/>
            <pc:sldMk cId="2541838747" sldId="896"/>
            <ac:spMk id="19" creationId="{49D1B131-3ABA-4DF0-AF4F-59F52D5B563D}"/>
          </ac:spMkLst>
        </pc:spChg>
        <pc:spChg chg="mod">
          <ac:chgData name="Mark Wyse" userId="bbbbf439873ed760" providerId="LiveId" clId="{3767A259-34CC-43B3-BF03-6C73D60CEF50}" dt="2018-02-02T06:26:35.511" v="2238" actId="14100"/>
          <ac:spMkLst>
            <pc:docMk/>
            <pc:sldMk cId="2541838747" sldId="896"/>
            <ac:spMk id="20" creationId="{153C48D9-C87F-4CFE-A61E-3A8C1DF13878}"/>
          </ac:spMkLst>
        </pc:spChg>
        <pc:spChg chg="mod">
          <ac:chgData name="Mark Wyse" userId="bbbbf439873ed760" providerId="LiveId" clId="{3767A259-34CC-43B3-BF03-6C73D60CEF50}" dt="2018-02-02T06:27:30.670" v="2244" actId="20577"/>
          <ac:spMkLst>
            <pc:docMk/>
            <pc:sldMk cId="2541838747" sldId="896"/>
            <ac:spMk id="307204" creationId="{00000000-0000-0000-0000-000000000000}"/>
          </ac:spMkLst>
        </pc:spChg>
        <pc:grpChg chg="add mod">
          <ac:chgData name="Mark Wyse" userId="bbbbf439873ed760" providerId="LiveId" clId="{3767A259-34CC-43B3-BF03-6C73D60CEF50}" dt="2018-02-02T06:25:34.453" v="2226" actId="164"/>
          <ac:grpSpMkLst>
            <pc:docMk/>
            <pc:sldMk cId="2541838747" sldId="896"/>
            <ac:grpSpMk id="7" creationId="{E4308B00-6B2F-451B-BD5F-F57E4188E7FA}"/>
          </ac:grpSpMkLst>
        </pc:grpChg>
        <pc:grpChg chg="add mod">
          <ac:chgData name="Mark Wyse" userId="bbbbf439873ed760" providerId="LiveId" clId="{3767A259-34CC-43B3-BF03-6C73D60CEF50}" dt="2018-02-02T06:25:37.119" v="2227" actId="164"/>
          <ac:grpSpMkLst>
            <pc:docMk/>
            <pc:sldMk cId="2541838747" sldId="896"/>
            <ac:grpSpMk id="8" creationId="{59D47985-A403-498D-85F5-D6A15C292E33}"/>
          </ac:grpSpMkLst>
        </pc:grpChg>
        <pc:grpChg chg="add mod">
          <ac:chgData name="Mark Wyse" userId="bbbbf439873ed760" providerId="LiveId" clId="{3767A259-34CC-43B3-BF03-6C73D60CEF50}" dt="2018-02-02T06:26:20.631" v="2231" actId="1076"/>
          <ac:grpSpMkLst>
            <pc:docMk/>
            <pc:sldMk cId="2541838747" sldId="896"/>
            <ac:grpSpMk id="18" creationId="{806A9470-4BDE-4A66-9189-FC21DFF47522}"/>
          </ac:grpSpMkLst>
        </pc:grpChg>
        <pc:inkChg chg="del">
          <ac:chgData name="Mark Wyse" userId="bbbbf439873ed760" providerId="LiveId" clId="{3767A259-34CC-43B3-BF03-6C73D60CEF50}" dt="2018-02-02T06:17:05.945" v="1937" actId="478"/>
          <ac:inkMkLst>
            <pc:docMk/>
            <pc:sldMk cId="2541838747" sldId="896"/>
            <ac:inkMk id="3" creationId="{00000000-0000-0000-0000-000000000000}"/>
          </ac:inkMkLst>
        </pc:inkChg>
        <pc:inkChg chg="del">
          <ac:chgData name="Mark Wyse" userId="bbbbf439873ed760" providerId="LiveId" clId="{3767A259-34CC-43B3-BF03-6C73D60CEF50}" dt="2018-02-02T06:17:06.876" v="1938" actId="478"/>
          <ac:inkMkLst>
            <pc:docMk/>
            <pc:sldMk cId="2541838747" sldId="896"/>
            <ac:inkMk id="9" creationId="{00000000-0000-0000-0000-000000000000}"/>
          </ac:inkMkLst>
        </pc:inkChg>
      </pc:sldChg>
      <pc:sldChg chg="addSp delSp modSp add del modTransition">
        <pc:chgData name="Mark Wyse" userId="bbbbf439873ed760" providerId="LiveId" clId="{3767A259-34CC-43B3-BF03-6C73D60CEF50}" dt="2018-02-02T06:59:14.614" v="2801" actId="2696"/>
        <pc:sldMkLst>
          <pc:docMk/>
          <pc:sldMk cId="1101303595" sldId="900"/>
        </pc:sldMkLst>
        <pc:spChg chg="add del mod">
          <ac:chgData name="Mark Wyse" userId="bbbbf439873ed760" providerId="LiveId" clId="{3767A259-34CC-43B3-BF03-6C73D60CEF50}" dt="2018-02-02T06:24:31.078" v="2211" actId="2696"/>
          <ac:spMkLst>
            <pc:docMk/>
            <pc:sldMk cId="1101303595" sldId="900"/>
            <ac:spMk id="10" creationId="{6A8D30E2-5C83-41D0-82AB-B540277CC42C}"/>
          </ac:spMkLst>
        </pc:spChg>
      </pc:sldChg>
      <pc:sldChg chg="add del modTransition">
        <pc:chgData name="Mark Wyse" userId="bbbbf439873ed760" providerId="LiveId" clId="{3767A259-34CC-43B3-BF03-6C73D60CEF50}" dt="2018-02-02T06:54:34.461" v="2799" actId="2696"/>
        <pc:sldMkLst>
          <pc:docMk/>
          <pc:sldMk cId="2409612358" sldId="901"/>
        </pc:sldMkLst>
      </pc:sldChg>
      <pc:sldChg chg="add del modTransition">
        <pc:chgData name="Mark Wyse" userId="bbbbf439873ed760" providerId="LiveId" clId="{3767A259-34CC-43B3-BF03-6C73D60CEF50}" dt="2018-02-02T06:58:57.038" v="2800" actId="2696"/>
        <pc:sldMkLst>
          <pc:docMk/>
          <pc:sldMk cId="1359104147" sldId="902"/>
        </pc:sldMkLst>
      </pc:sldChg>
      <pc:sldMasterChg chg="modSp">
        <pc:chgData name="Mark Wyse" userId="bbbbf439873ed760" providerId="LiveId" clId="{3767A259-34CC-43B3-BF03-6C73D60CEF50}" dt="2018-02-01T20:49:49.820" v="36" actId="20577"/>
        <pc:sldMasterMkLst>
          <pc:docMk/>
          <pc:sldMasterMk cId="2437990056" sldId="2147483692"/>
        </pc:sldMasterMkLst>
        <pc:spChg chg="mod">
          <ac:chgData name="Mark Wyse" userId="bbbbf439873ed760" providerId="LiveId" clId="{3767A259-34CC-43B3-BF03-6C73D60CEF50}" dt="2018-02-01T20:49:49.820" v="36" actId="20577"/>
          <ac:spMkLst>
            <pc:docMk/>
            <pc:sldMasterMk cId="2437990056" sldId="2147483692"/>
            <ac:spMk id="16" creationId="{00000000-0000-0000-0000-000000000000}"/>
          </ac:spMkLst>
        </pc:spChg>
      </pc:sldMasterChg>
    </pc:docChg>
  </pc:docChgLst>
  <pc:docChgLst>
    <pc:chgData name="Mark Wyse" userId="bbbbf439873ed760" providerId="LiveId" clId="{B006BA89-5539-4075-ADB5-6BD060BB29AB}"/>
    <pc:docChg chg="modSld modNotesMaster">
      <pc:chgData name="Mark Wyse" userId="bbbbf439873ed760" providerId="LiveId" clId="{B006BA89-5539-4075-ADB5-6BD060BB29AB}" dt="2018-02-02T19:13:13.518" v="0"/>
      <pc:docMkLst>
        <pc:docMk/>
      </pc:docMkLst>
      <pc:sldChg chg="modNotes">
        <pc:chgData name="Mark Wyse" userId="bbbbf439873ed760" providerId="LiveId" clId="{B006BA89-5539-4075-ADB5-6BD060BB29AB}" dt="2018-02-02T19:13:13.518" v="0"/>
        <pc:sldMkLst>
          <pc:docMk/>
          <pc:sldMk cId="1668087577" sldId="881"/>
        </pc:sldMkLst>
      </pc:sldChg>
      <pc:sldChg chg="modNotes">
        <pc:chgData name="Mark Wyse" userId="bbbbf439873ed760" providerId="LiveId" clId="{B006BA89-5539-4075-ADB5-6BD060BB29AB}" dt="2018-02-02T19:13:13.518" v="0"/>
        <pc:sldMkLst>
          <pc:docMk/>
          <pc:sldMk cId="2685792084" sldId="893"/>
        </pc:sldMkLst>
      </pc:sldChg>
      <pc:sldChg chg="modNotes">
        <pc:chgData name="Mark Wyse" userId="bbbbf439873ed760" providerId="LiveId" clId="{B006BA89-5539-4075-ADB5-6BD060BB29AB}" dt="2018-02-02T19:13:13.518" v="0"/>
        <pc:sldMkLst>
          <pc:docMk/>
          <pc:sldMk cId="2696908401" sldId="89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78930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2384" cy="44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0209" y="0"/>
            <a:ext cx="3072384" cy="44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6175" y="665163"/>
            <a:ext cx="4729163" cy="35480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0977" y="4433455"/>
            <a:ext cx="5120641" cy="413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66908"/>
            <a:ext cx="3072384" cy="44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0209" y="8866908"/>
            <a:ext cx="3072384" cy="44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088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Roboto" charset="0"/>
        <a:ea typeface="Roboto" charset="0"/>
        <a:cs typeface="Roboto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Roboto" charset="0"/>
        <a:ea typeface="Roboto" charset="0"/>
        <a:cs typeface="Roboto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Roboto" charset="0"/>
        <a:ea typeface="Roboto" charset="0"/>
        <a:cs typeface="Roboto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Roboto" charset="0"/>
        <a:ea typeface="Roboto" charset="0"/>
        <a:cs typeface="Roboto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Roboto" charset="0"/>
        <a:ea typeface="Roboto" charset="0"/>
        <a:cs typeface="Roboto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0" y="1"/>
            <a:ext cx="3984052" cy="34222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98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Now, let’s look at an example of indexing an array with a loop.</a:t>
            </a:r>
          </a:p>
          <a:p>
            <a:endParaRPr lang="en-US" dirty="0"/>
          </a:p>
          <a:p>
            <a:r>
              <a:rPr lang="en-US" dirty="0"/>
              <a:t>First, what does this loop do?</a:t>
            </a:r>
          </a:p>
          <a:p>
            <a:endParaRPr lang="en-US" dirty="0"/>
          </a:p>
          <a:p>
            <a:r>
              <a:rPr lang="en-US" dirty="0"/>
              <a:t>It converts an array of integers into a single integer, representing the zip code</a:t>
            </a:r>
          </a:p>
        </p:txBody>
      </p:sp>
    </p:spTree>
    <p:extLst>
      <p:ext uri="{BB962C8B-B14F-4D97-AF65-F5344CB8AC3E}">
        <p14:creationId xmlns:p14="http://schemas.microsoft.com/office/powerpoint/2010/main" val="1796581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15au: With –</a:t>
            </a:r>
            <a:r>
              <a:rPr lang="en-US" dirty="0" err="1"/>
              <a:t>Og</a:t>
            </a:r>
            <a:r>
              <a:rPr lang="en-US" dirty="0"/>
              <a:t>, </a:t>
            </a:r>
            <a:r>
              <a:rPr lang="en-US" dirty="0" err="1"/>
              <a:t>gcc</a:t>
            </a:r>
            <a:r>
              <a:rPr lang="en-US" dirty="0"/>
              <a:t> will generate different code for each of these.  With –O1, the same</a:t>
            </a:r>
            <a:r>
              <a:rPr lang="en-US" baseline="0" dirty="0"/>
              <a:t> code.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499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321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-403225" y="819150"/>
            <a:ext cx="6335713" cy="4752975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226" y="6046847"/>
            <a:ext cx="4753264" cy="572984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647" tIns="48323" rIns="96647" bIns="4832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530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return string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Returns an address on the stack that will be less than %</a:t>
            </a:r>
            <a:r>
              <a:rPr lang="en-US" dirty="0" err="1"/>
              <a:t>rsp</a:t>
            </a:r>
            <a:r>
              <a:rPr lang="en-US" dirty="0"/>
              <a:t> in the caller’s frame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Address is out of scope, and therefore incorrect to use!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Data will be overwritten by future stack frames</a:t>
            </a:r>
          </a:p>
          <a:p>
            <a:pPr marL="171450" lvl="0" indent="-171450">
              <a:buFontTx/>
              <a:buChar char="-"/>
            </a:pPr>
            <a:endParaRPr lang="en-US" dirty="0"/>
          </a:p>
          <a:p>
            <a:pPr marL="171450" lvl="0" indent="-171450">
              <a:buFontTx/>
              <a:buChar char="-"/>
            </a:pPr>
            <a:r>
              <a:rPr lang="en-US" dirty="0"/>
              <a:t>%</a:t>
            </a:r>
            <a:r>
              <a:rPr lang="en-US" dirty="0" err="1"/>
              <a:t>rdi</a:t>
            </a:r>
            <a:r>
              <a:rPr lang="en-US" dirty="0"/>
              <a:t> can only fit 8 bytes, so must pass a pointer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795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36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sea is a 2D array</a:t>
            </a:r>
          </a:p>
        </p:txBody>
      </p:sp>
    </p:spTree>
    <p:extLst>
      <p:ext uri="{BB962C8B-B14F-4D97-AF65-F5344CB8AC3E}">
        <p14:creationId xmlns:p14="http://schemas.microsoft.com/office/powerpoint/2010/main" val="338688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Colors for rows of sea[4]: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0: red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1: yellow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2: blue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3: green</a:t>
            </a:r>
          </a:p>
        </p:txBody>
      </p:sp>
    </p:spTree>
    <p:extLst>
      <p:ext uri="{BB962C8B-B14F-4D97-AF65-F5344CB8AC3E}">
        <p14:creationId xmlns:p14="http://schemas.microsoft.com/office/powerpoint/2010/main" val="7397042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visualize as a matrix with R rows, C columns</a:t>
            </a:r>
          </a:p>
        </p:txBody>
      </p:sp>
    </p:spTree>
    <p:extLst>
      <p:ext uri="{BB962C8B-B14F-4D97-AF65-F5344CB8AC3E}">
        <p14:creationId xmlns:p14="http://schemas.microsoft.com/office/powerpoint/2010/main" val="40931544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address: A</a:t>
            </a:r>
          </a:p>
          <a:p>
            <a:r>
              <a:rPr lang="en-US" dirty="0"/>
              <a:t>First address beyond the array: A + 4*R*C</a:t>
            </a:r>
          </a:p>
        </p:txBody>
      </p:sp>
    </p:spTree>
    <p:extLst>
      <p:ext uri="{BB962C8B-B14F-4D97-AF65-F5344CB8AC3E}">
        <p14:creationId xmlns:p14="http://schemas.microsoft.com/office/powerpoint/2010/main" val="1906660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6025" y="146050"/>
            <a:ext cx="7283450" cy="54641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457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 = </a:t>
            </a:r>
            <a:r>
              <a:rPr lang="en-US" dirty="0" err="1"/>
              <a:t>sizeof</a:t>
            </a:r>
            <a:r>
              <a:rPr lang="en-US" dirty="0"/>
              <a:t>(T)</a:t>
            </a:r>
          </a:p>
          <a:p>
            <a:r>
              <a:rPr lang="en-US" dirty="0"/>
              <a:t>Each row is C*4 bytes long</a:t>
            </a:r>
          </a:p>
        </p:txBody>
      </p:sp>
    </p:spTree>
    <p:extLst>
      <p:ext uri="{BB962C8B-B14F-4D97-AF65-F5344CB8AC3E}">
        <p14:creationId xmlns:p14="http://schemas.microsoft.com/office/powerpoint/2010/main" val="3955867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 that static (global) variables are in memory, too...</a:t>
            </a:r>
          </a:p>
        </p:txBody>
      </p:sp>
    </p:spTree>
    <p:extLst>
      <p:ext uri="{BB962C8B-B14F-4D97-AF65-F5344CB8AC3E}">
        <p14:creationId xmlns:p14="http://schemas.microsoft.com/office/powerpoint/2010/main" val="37536102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Address</a:t>
            </a:r>
          </a:p>
          <a:p>
            <a:pPr marL="228600" indent="-228600">
              <a:buAutoNum type="arabicPeriod"/>
            </a:pPr>
            <a:r>
              <a:rPr lang="en-US" dirty="0"/>
              <a:t>A -&gt; sea, Rows -&gt; 4, Cols -&gt; 4</a:t>
            </a:r>
          </a:p>
          <a:p>
            <a:pPr marL="228600" indent="-22860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Lea computes an address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Can use the label “sea” as a displacement (label is an address!)</a:t>
            </a:r>
          </a:p>
        </p:txBody>
      </p:sp>
    </p:spTree>
    <p:extLst>
      <p:ext uri="{BB962C8B-B14F-4D97-AF65-F5344CB8AC3E}">
        <p14:creationId xmlns:p14="http://schemas.microsoft.com/office/powerpoint/2010/main" val="27843795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Returns an</a:t>
            </a:r>
            <a:r>
              <a:rPr lang="en-US" baseline="0" dirty="0"/>
              <a:t> address!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7540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2211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396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 and add compute part of address</a:t>
            </a:r>
          </a:p>
          <a:p>
            <a:r>
              <a:rPr lang="en-US" dirty="0" err="1"/>
              <a:t>Mov</a:t>
            </a:r>
            <a:r>
              <a:rPr lang="en-US" dirty="0"/>
              <a:t> instruction gets the data</a:t>
            </a:r>
          </a:p>
          <a:p>
            <a:endParaRPr lang="en-US" dirty="0"/>
          </a:p>
          <a:p>
            <a:r>
              <a:rPr lang="en-US" dirty="0"/>
              <a:t>Address = “start of array” + “start of row” + “column of interest”</a:t>
            </a:r>
          </a:p>
        </p:txBody>
      </p:sp>
    </p:spTree>
    <p:extLst>
      <p:ext uri="{BB962C8B-B14F-4D97-AF65-F5344CB8AC3E}">
        <p14:creationId xmlns:p14="http://schemas.microsoft.com/office/powerpoint/2010/main" val="32290127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817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973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No!</a:t>
            </a:r>
          </a:p>
          <a:p>
            <a:endParaRPr lang="en-US" dirty="0"/>
          </a:p>
          <a:p>
            <a:r>
              <a:rPr lang="en-US" dirty="0"/>
              <a:t>2D array is guaranteed contiguous</a:t>
            </a:r>
          </a:p>
          <a:p>
            <a:pPr marL="171450" indent="-171450">
              <a:buFontTx/>
              <a:buChar char="-"/>
            </a:pPr>
            <a:r>
              <a:rPr lang="en-US" dirty="0"/>
              <a:t>Total storage = 60B</a:t>
            </a:r>
          </a:p>
          <a:p>
            <a:endParaRPr lang="en-US" dirty="0"/>
          </a:p>
          <a:p>
            <a:r>
              <a:rPr lang="en-US" dirty="0"/>
              <a:t>Multi-level, each level can be allocated in different location in memory.</a:t>
            </a:r>
          </a:p>
          <a:p>
            <a:pPr marL="171450" indent="-171450">
              <a:buFontTx/>
              <a:buChar char="-"/>
            </a:pPr>
            <a:r>
              <a:rPr lang="en-US" dirty="0"/>
              <a:t>Total storage = 60B + 24B = 88B</a:t>
            </a:r>
          </a:p>
        </p:txBody>
      </p:sp>
    </p:spTree>
    <p:extLst>
      <p:ext uri="{BB962C8B-B14F-4D97-AF65-F5344CB8AC3E}">
        <p14:creationId xmlns:p14="http://schemas.microsoft.com/office/powerpoint/2010/main" val="3679026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231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029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Easier to “fit” smaller arrays in memory</a:t>
            </a:r>
          </a:p>
          <a:p>
            <a:pPr marL="171450" indent="-171450">
              <a:buFontTx/>
              <a:buChar char="-"/>
            </a:pPr>
            <a:r>
              <a:rPr lang="en-US" dirty="0"/>
              <a:t>Can “swap out” rows in multi-level arrays</a:t>
            </a:r>
          </a:p>
        </p:txBody>
      </p:sp>
    </p:spTree>
    <p:extLst>
      <p:ext uri="{BB962C8B-B14F-4D97-AF65-F5344CB8AC3E}">
        <p14:creationId xmlns:p14="http://schemas.microsoft.com/office/powerpoint/2010/main" val="33654456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018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607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587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228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7938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316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332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099156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Ink: index of each array element</a:t>
            </a:r>
          </a:p>
          <a:p>
            <a:endParaRPr lang="en-US" dirty="0"/>
          </a:p>
          <a:p>
            <a:r>
              <a:rPr lang="en-US" dirty="0"/>
              <a:t>Remember: “x+1” performs pointer arithmetic</a:t>
            </a:r>
          </a:p>
        </p:txBody>
      </p:sp>
    </p:spTree>
    <p:extLst>
      <p:ext uri="{BB962C8B-B14F-4D97-AF65-F5344CB8AC3E}">
        <p14:creationId xmlns:p14="http://schemas.microsoft.com/office/powerpoint/2010/main" val="497050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look at an example of using arrays.</a:t>
            </a:r>
          </a:p>
          <a:p>
            <a:endParaRPr lang="en-US" dirty="0"/>
          </a:p>
          <a:p>
            <a:r>
              <a:rPr lang="en-US" dirty="0"/>
              <a:t>Here are three arrays.</a:t>
            </a:r>
          </a:p>
          <a:p>
            <a:endParaRPr lang="en-US" dirty="0"/>
          </a:p>
          <a:p>
            <a:r>
              <a:rPr lang="en-US" dirty="0"/>
              <a:t>Typedef unsigned long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uli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Unsigned long </a:t>
            </a:r>
            <a:r>
              <a:rPr lang="en-US" dirty="0" err="1"/>
              <a:t>int</a:t>
            </a:r>
            <a:r>
              <a:rPr lang="en-US" dirty="0"/>
              <a:t> is the old data type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Uli</a:t>
            </a:r>
            <a:r>
              <a:rPr lang="en-US" dirty="0"/>
              <a:t> is the new, equivalent data type</a:t>
            </a:r>
          </a:p>
        </p:txBody>
      </p:sp>
    </p:spTree>
    <p:extLst>
      <p:ext uri="{BB962C8B-B14F-4D97-AF65-F5344CB8AC3E}">
        <p14:creationId xmlns:p14="http://schemas.microsoft.com/office/powerpoint/2010/main" val="2120228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array is 20B</a:t>
            </a:r>
          </a:p>
          <a:p>
            <a:endParaRPr lang="en-US" dirty="0"/>
          </a:p>
          <a:p>
            <a:r>
              <a:rPr lang="en-US" dirty="0"/>
              <a:t>These arrays are not guaranteed to be allocated contiguously</a:t>
            </a:r>
          </a:p>
          <a:p>
            <a:r>
              <a:rPr lang="en-US" dirty="0"/>
              <a:t>- Other variables could have been allocated in-between</a:t>
            </a:r>
          </a:p>
        </p:txBody>
      </p:sp>
    </p:spTree>
    <p:extLst>
      <p:ext uri="{BB962C8B-B14F-4D97-AF65-F5344CB8AC3E}">
        <p14:creationId xmlns:p14="http://schemas.microsoft.com/office/powerpoint/2010/main" val="587088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Ink: write out index of each element in array</a:t>
            </a:r>
          </a:p>
          <a:p>
            <a:endParaRPr lang="en-US" dirty="0"/>
          </a:p>
          <a:p>
            <a:r>
              <a:rPr lang="en-US" dirty="0" err="1"/>
              <a:t>Movl</a:t>
            </a:r>
            <a:r>
              <a:rPr lang="en-US" dirty="0"/>
              <a:t>: %</a:t>
            </a:r>
            <a:r>
              <a:rPr lang="en-US" dirty="0" err="1"/>
              <a:t>rdi</a:t>
            </a:r>
            <a:r>
              <a:rPr lang="en-US" dirty="0"/>
              <a:t> is </a:t>
            </a:r>
            <a:r>
              <a:rPr lang="en-US" dirty="0" err="1"/>
              <a:t>Rb</a:t>
            </a:r>
            <a:r>
              <a:rPr lang="en-US" dirty="0"/>
              <a:t>, %</a:t>
            </a:r>
            <a:r>
              <a:rPr lang="en-US" dirty="0" err="1"/>
              <a:t>rsi</a:t>
            </a:r>
            <a:r>
              <a:rPr lang="en-US" dirty="0"/>
              <a:t> is Ri, 4 is S: scale-factor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484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Address = </a:t>
            </a:r>
            <a:r>
              <a:rPr lang="en-US" dirty="0" err="1"/>
              <a:t>Rb</a:t>
            </a:r>
            <a:r>
              <a:rPr lang="en-US" dirty="0"/>
              <a:t> + Ri*S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 = 4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uw</a:t>
            </a:r>
            <a:r>
              <a:rPr lang="en-US" dirty="0"/>
              <a:t>[3] : 36 + 3*4 = 48, value 9, Yes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uw</a:t>
            </a:r>
            <a:r>
              <a:rPr lang="en-US" dirty="0"/>
              <a:t>[6] : 36 + 6*4 = 60, value 9, No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uw</a:t>
            </a:r>
            <a:r>
              <a:rPr lang="en-US" dirty="0"/>
              <a:t>[-1] : 36 + (-1)*4 = 32, value 3, No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cmu</a:t>
            </a:r>
            <a:r>
              <a:rPr lang="en-US" dirty="0"/>
              <a:t>[15] : 16 + 15*4 = 76, unknown value, No</a:t>
            </a:r>
          </a:p>
        </p:txBody>
      </p:sp>
    </p:spTree>
    <p:extLst>
      <p:ext uri="{BB962C8B-B14F-4D97-AF65-F5344CB8AC3E}">
        <p14:creationId xmlns:p14="http://schemas.microsoft.com/office/powerpoint/2010/main" val="2524928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410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64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291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13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91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43643" y="-2231"/>
            <a:ext cx="13003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Winter 2018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170296" y="-2231"/>
            <a:ext cx="8034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L13:  Arrays</a:t>
            </a:r>
          </a:p>
        </p:txBody>
      </p:sp>
    </p:spTree>
    <p:extLst>
      <p:ext uri="{BB962C8B-B14F-4D97-AF65-F5344CB8AC3E}">
        <p14:creationId xmlns:p14="http://schemas.microsoft.com/office/powerpoint/2010/main" val="2437990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tiff"/><Relationship Id="rId5" Type="http://schemas.openxmlformats.org/officeDocument/2006/relationships/hyperlink" Target="http://xkcd.com/1270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225.xml"/><Relationship Id="rId18" Type="http://schemas.openxmlformats.org/officeDocument/2006/relationships/tags" Target="../tags/tag230.xml"/><Relationship Id="rId26" Type="http://schemas.openxmlformats.org/officeDocument/2006/relationships/tags" Target="../tags/tag238.xml"/><Relationship Id="rId39" Type="http://schemas.openxmlformats.org/officeDocument/2006/relationships/tags" Target="../tags/tag251.xml"/><Relationship Id="rId21" Type="http://schemas.openxmlformats.org/officeDocument/2006/relationships/tags" Target="../tags/tag233.xml"/><Relationship Id="rId34" Type="http://schemas.openxmlformats.org/officeDocument/2006/relationships/tags" Target="../tags/tag246.xml"/><Relationship Id="rId42" Type="http://schemas.openxmlformats.org/officeDocument/2006/relationships/tags" Target="../tags/tag254.xml"/><Relationship Id="rId47" Type="http://schemas.openxmlformats.org/officeDocument/2006/relationships/tags" Target="../tags/tag259.xml"/><Relationship Id="rId50" Type="http://schemas.openxmlformats.org/officeDocument/2006/relationships/tags" Target="../tags/tag262.xml"/><Relationship Id="rId55" Type="http://schemas.openxmlformats.org/officeDocument/2006/relationships/tags" Target="../tags/tag267.xml"/><Relationship Id="rId63" Type="http://schemas.openxmlformats.org/officeDocument/2006/relationships/slideLayout" Target="../slideLayouts/slideLayout4.xml"/><Relationship Id="rId7" Type="http://schemas.openxmlformats.org/officeDocument/2006/relationships/tags" Target="../tags/tag219.xml"/><Relationship Id="rId2" Type="http://schemas.openxmlformats.org/officeDocument/2006/relationships/tags" Target="../tags/tag214.xml"/><Relationship Id="rId16" Type="http://schemas.openxmlformats.org/officeDocument/2006/relationships/tags" Target="../tags/tag228.xml"/><Relationship Id="rId20" Type="http://schemas.openxmlformats.org/officeDocument/2006/relationships/tags" Target="../tags/tag232.xml"/><Relationship Id="rId29" Type="http://schemas.openxmlformats.org/officeDocument/2006/relationships/tags" Target="../tags/tag241.xml"/><Relationship Id="rId41" Type="http://schemas.openxmlformats.org/officeDocument/2006/relationships/tags" Target="../tags/tag253.xml"/><Relationship Id="rId54" Type="http://schemas.openxmlformats.org/officeDocument/2006/relationships/tags" Target="../tags/tag266.xml"/><Relationship Id="rId62" Type="http://schemas.openxmlformats.org/officeDocument/2006/relationships/tags" Target="../tags/tag274.xml"/><Relationship Id="rId1" Type="http://schemas.openxmlformats.org/officeDocument/2006/relationships/tags" Target="../tags/tag213.xml"/><Relationship Id="rId6" Type="http://schemas.openxmlformats.org/officeDocument/2006/relationships/tags" Target="../tags/tag218.xml"/><Relationship Id="rId11" Type="http://schemas.openxmlformats.org/officeDocument/2006/relationships/tags" Target="../tags/tag223.xml"/><Relationship Id="rId24" Type="http://schemas.openxmlformats.org/officeDocument/2006/relationships/tags" Target="../tags/tag236.xml"/><Relationship Id="rId32" Type="http://schemas.openxmlformats.org/officeDocument/2006/relationships/tags" Target="../tags/tag244.xml"/><Relationship Id="rId37" Type="http://schemas.openxmlformats.org/officeDocument/2006/relationships/tags" Target="../tags/tag249.xml"/><Relationship Id="rId40" Type="http://schemas.openxmlformats.org/officeDocument/2006/relationships/tags" Target="../tags/tag252.xml"/><Relationship Id="rId45" Type="http://schemas.openxmlformats.org/officeDocument/2006/relationships/tags" Target="../tags/tag257.xml"/><Relationship Id="rId53" Type="http://schemas.openxmlformats.org/officeDocument/2006/relationships/tags" Target="../tags/tag265.xml"/><Relationship Id="rId58" Type="http://schemas.openxmlformats.org/officeDocument/2006/relationships/tags" Target="../tags/tag270.xml"/><Relationship Id="rId5" Type="http://schemas.openxmlformats.org/officeDocument/2006/relationships/tags" Target="../tags/tag217.xml"/><Relationship Id="rId15" Type="http://schemas.openxmlformats.org/officeDocument/2006/relationships/tags" Target="../tags/tag227.xml"/><Relationship Id="rId23" Type="http://schemas.openxmlformats.org/officeDocument/2006/relationships/tags" Target="../tags/tag235.xml"/><Relationship Id="rId28" Type="http://schemas.openxmlformats.org/officeDocument/2006/relationships/tags" Target="../tags/tag240.xml"/><Relationship Id="rId36" Type="http://schemas.openxmlformats.org/officeDocument/2006/relationships/tags" Target="../tags/tag248.xml"/><Relationship Id="rId49" Type="http://schemas.openxmlformats.org/officeDocument/2006/relationships/tags" Target="../tags/tag261.xml"/><Relationship Id="rId57" Type="http://schemas.openxmlformats.org/officeDocument/2006/relationships/tags" Target="../tags/tag269.xml"/><Relationship Id="rId61" Type="http://schemas.openxmlformats.org/officeDocument/2006/relationships/tags" Target="../tags/tag273.xml"/><Relationship Id="rId10" Type="http://schemas.openxmlformats.org/officeDocument/2006/relationships/tags" Target="../tags/tag222.xml"/><Relationship Id="rId19" Type="http://schemas.openxmlformats.org/officeDocument/2006/relationships/tags" Target="../tags/tag231.xml"/><Relationship Id="rId31" Type="http://schemas.openxmlformats.org/officeDocument/2006/relationships/tags" Target="../tags/tag243.xml"/><Relationship Id="rId44" Type="http://schemas.openxmlformats.org/officeDocument/2006/relationships/tags" Target="../tags/tag256.xml"/><Relationship Id="rId52" Type="http://schemas.openxmlformats.org/officeDocument/2006/relationships/tags" Target="../tags/tag264.xml"/><Relationship Id="rId60" Type="http://schemas.openxmlformats.org/officeDocument/2006/relationships/tags" Target="../tags/tag272.xml"/><Relationship Id="rId4" Type="http://schemas.openxmlformats.org/officeDocument/2006/relationships/tags" Target="../tags/tag216.xml"/><Relationship Id="rId9" Type="http://schemas.openxmlformats.org/officeDocument/2006/relationships/tags" Target="../tags/tag221.xml"/><Relationship Id="rId14" Type="http://schemas.openxmlformats.org/officeDocument/2006/relationships/tags" Target="../tags/tag226.xml"/><Relationship Id="rId22" Type="http://schemas.openxmlformats.org/officeDocument/2006/relationships/tags" Target="../tags/tag234.xml"/><Relationship Id="rId27" Type="http://schemas.openxmlformats.org/officeDocument/2006/relationships/tags" Target="../tags/tag239.xml"/><Relationship Id="rId30" Type="http://schemas.openxmlformats.org/officeDocument/2006/relationships/tags" Target="../tags/tag242.xml"/><Relationship Id="rId35" Type="http://schemas.openxmlformats.org/officeDocument/2006/relationships/tags" Target="../tags/tag247.xml"/><Relationship Id="rId43" Type="http://schemas.openxmlformats.org/officeDocument/2006/relationships/tags" Target="../tags/tag255.xml"/><Relationship Id="rId48" Type="http://schemas.openxmlformats.org/officeDocument/2006/relationships/tags" Target="../tags/tag260.xml"/><Relationship Id="rId56" Type="http://schemas.openxmlformats.org/officeDocument/2006/relationships/tags" Target="../tags/tag268.xml"/><Relationship Id="rId64" Type="http://schemas.openxmlformats.org/officeDocument/2006/relationships/notesSlide" Target="../notesSlides/notesSlide9.xml"/><Relationship Id="rId8" Type="http://schemas.openxmlformats.org/officeDocument/2006/relationships/tags" Target="../tags/tag220.xml"/><Relationship Id="rId51" Type="http://schemas.openxmlformats.org/officeDocument/2006/relationships/tags" Target="../tags/tag263.xml"/><Relationship Id="rId3" Type="http://schemas.openxmlformats.org/officeDocument/2006/relationships/tags" Target="../tags/tag215.xml"/><Relationship Id="rId12" Type="http://schemas.openxmlformats.org/officeDocument/2006/relationships/tags" Target="../tags/tag224.xml"/><Relationship Id="rId17" Type="http://schemas.openxmlformats.org/officeDocument/2006/relationships/tags" Target="../tags/tag229.xml"/><Relationship Id="rId25" Type="http://schemas.openxmlformats.org/officeDocument/2006/relationships/tags" Target="../tags/tag237.xml"/><Relationship Id="rId33" Type="http://schemas.openxmlformats.org/officeDocument/2006/relationships/tags" Target="../tags/tag245.xml"/><Relationship Id="rId38" Type="http://schemas.openxmlformats.org/officeDocument/2006/relationships/tags" Target="../tags/tag250.xml"/><Relationship Id="rId46" Type="http://schemas.openxmlformats.org/officeDocument/2006/relationships/tags" Target="../tags/tag258.xml"/><Relationship Id="rId59" Type="http://schemas.openxmlformats.org/officeDocument/2006/relationships/tags" Target="../tags/tag27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82.xml"/><Relationship Id="rId13" Type="http://schemas.openxmlformats.org/officeDocument/2006/relationships/tags" Target="../tags/tag287.xml"/><Relationship Id="rId3" Type="http://schemas.openxmlformats.org/officeDocument/2006/relationships/tags" Target="../tags/tag277.xml"/><Relationship Id="rId7" Type="http://schemas.openxmlformats.org/officeDocument/2006/relationships/tags" Target="../tags/tag281.xml"/><Relationship Id="rId12" Type="http://schemas.openxmlformats.org/officeDocument/2006/relationships/tags" Target="../tags/tag286.xml"/><Relationship Id="rId2" Type="http://schemas.openxmlformats.org/officeDocument/2006/relationships/tags" Target="../tags/tag276.xml"/><Relationship Id="rId16" Type="http://schemas.openxmlformats.org/officeDocument/2006/relationships/notesSlide" Target="../notesSlides/notesSlide10.xml"/><Relationship Id="rId1" Type="http://schemas.openxmlformats.org/officeDocument/2006/relationships/tags" Target="../tags/tag275.xml"/><Relationship Id="rId6" Type="http://schemas.openxmlformats.org/officeDocument/2006/relationships/tags" Target="../tags/tag280.xml"/><Relationship Id="rId11" Type="http://schemas.openxmlformats.org/officeDocument/2006/relationships/tags" Target="../tags/tag285.xml"/><Relationship Id="rId5" Type="http://schemas.openxmlformats.org/officeDocument/2006/relationships/tags" Target="../tags/tag279.xml"/><Relationship Id="rId15" Type="http://schemas.openxmlformats.org/officeDocument/2006/relationships/slideLayout" Target="../slideLayouts/slideLayout4.xml"/><Relationship Id="rId10" Type="http://schemas.openxmlformats.org/officeDocument/2006/relationships/tags" Target="../tags/tag284.xml"/><Relationship Id="rId4" Type="http://schemas.openxmlformats.org/officeDocument/2006/relationships/tags" Target="../tags/tag278.xml"/><Relationship Id="rId9" Type="http://schemas.openxmlformats.org/officeDocument/2006/relationships/tags" Target="../tags/tag283.xml"/><Relationship Id="rId14" Type="http://schemas.openxmlformats.org/officeDocument/2006/relationships/tags" Target="../tags/tag28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96.xml"/><Relationship Id="rId13" Type="http://schemas.openxmlformats.org/officeDocument/2006/relationships/tags" Target="../tags/tag301.xml"/><Relationship Id="rId18" Type="http://schemas.openxmlformats.org/officeDocument/2006/relationships/tags" Target="../tags/tag306.xml"/><Relationship Id="rId26" Type="http://schemas.openxmlformats.org/officeDocument/2006/relationships/tags" Target="../tags/tag314.xml"/><Relationship Id="rId3" Type="http://schemas.openxmlformats.org/officeDocument/2006/relationships/tags" Target="../tags/tag291.xml"/><Relationship Id="rId21" Type="http://schemas.openxmlformats.org/officeDocument/2006/relationships/tags" Target="../tags/tag309.xml"/><Relationship Id="rId7" Type="http://schemas.openxmlformats.org/officeDocument/2006/relationships/tags" Target="../tags/tag295.xml"/><Relationship Id="rId12" Type="http://schemas.openxmlformats.org/officeDocument/2006/relationships/tags" Target="../tags/tag300.xml"/><Relationship Id="rId17" Type="http://schemas.openxmlformats.org/officeDocument/2006/relationships/tags" Target="../tags/tag305.xml"/><Relationship Id="rId25" Type="http://schemas.openxmlformats.org/officeDocument/2006/relationships/tags" Target="../tags/tag313.xml"/><Relationship Id="rId2" Type="http://schemas.openxmlformats.org/officeDocument/2006/relationships/tags" Target="../tags/tag290.xml"/><Relationship Id="rId16" Type="http://schemas.openxmlformats.org/officeDocument/2006/relationships/tags" Target="../tags/tag304.xml"/><Relationship Id="rId20" Type="http://schemas.openxmlformats.org/officeDocument/2006/relationships/tags" Target="../tags/tag308.xml"/><Relationship Id="rId29" Type="http://schemas.openxmlformats.org/officeDocument/2006/relationships/tags" Target="../tags/tag317.xml"/><Relationship Id="rId1" Type="http://schemas.openxmlformats.org/officeDocument/2006/relationships/tags" Target="../tags/tag289.xml"/><Relationship Id="rId6" Type="http://schemas.openxmlformats.org/officeDocument/2006/relationships/tags" Target="../tags/tag294.xml"/><Relationship Id="rId11" Type="http://schemas.openxmlformats.org/officeDocument/2006/relationships/tags" Target="../tags/tag299.xml"/><Relationship Id="rId24" Type="http://schemas.openxmlformats.org/officeDocument/2006/relationships/tags" Target="../tags/tag312.xml"/><Relationship Id="rId5" Type="http://schemas.openxmlformats.org/officeDocument/2006/relationships/tags" Target="../tags/tag293.xml"/><Relationship Id="rId15" Type="http://schemas.openxmlformats.org/officeDocument/2006/relationships/tags" Target="../tags/tag303.xml"/><Relationship Id="rId23" Type="http://schemas.openxmlformats.org/officeDocument/2006/relationships/tags" Target="../tags/tag311.xml"/><Relationship Id="rId28" Type="http://schemas.openxmlformats.org/officeDocument/2006/relationships/tags" Target="../tags/tag316.xml"/><Relationship Id="rId10" Type="http://schemas.openxmlformats.org/officeDocument/2006/relationships/tags" Target="../tags/tag298.xml"/><Relationship Id="rId19" Type="http://schemas.openxmlformats.org/officeDocument/2006/relationships/tags" Target="../tags/tag307.xml"/><Relationship Id="rId31" Type="http://schemas.openxmlformats.org/officeDocument/2006/relationships/notesSlide" Target="../notesSlides/notesSlide11.xml"/><Relationship Id="rId4" Type="http://schemas.openxmlformats.org/officeDocument/2006/relationships/tags" Target="../tags/tag292.xml"/><Relationship Id="rId9" Type="http://schemas.openxmlformats.org/officeDocument/2006/relationships/tags" Target="../tags/tag297.xml"/><Relationship Id="rId14" Type="http://schemas.openxmlformats.org/officeDocument/2006/relationships/tags" Target="../tags/tag302.xml"/><Relationship Id="rId22" Type="http://schemas.openxmlformats.org/officeDocument/2006/relationships/tags" Target="../tags/tag310.xml"/><Relationship Id="rId27" Type="http://schemas.openxmlformats.org/officeDocument/2006/relationships/tags" Target="../tags/tag315.xml"/><Relationship Id="rId30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3" Type="http://schemas.openxmlformats.org/officeDocument/2006/relationships/tags" Target="../tags/tag32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19.xml"/><Relationship Id="rId1" Type="http://schemas.openxmlformats.org/officeDocument/2006/relationships/tags" Target="../tags/tag318.xml"/><Relationship Id="rId6" Type="http://schemas.openxmlformats.org/officeDocument/2006/relationships/tags" Target="../tags/tag323.xml"/><Relationship Id="rId5" Type="http://schemas.openxmlformats.org/officeDocument/2006/relationships/tags" Target="../tags/tag322.xml"/><Relationship Id="rId4" Type="http://schemas.openxmlformats.org/officeDocument/2006/relationships/tags" Target="../tags/tag3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26.xml"/><Relationship Id="rId2" Type="http://schemas.openxmlformats.org/officeDocument/2006/relationships/tags" Target="../tags/tag325.xml"/><Relationship Id="rId1" Type="http://schemas.openxmlformats.org/officeDocument/2006/relationships/tags" Target="../tags/tag324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34.xml"/><Relationship Id="rId3" Type="http://schemas.openxmlformats.org/officeDocument/2006/relationships/tags" Target="../tags/tag329.xml"/><Relationship Id="rId7" Type="http://schemas.openxmlformats.org/officeDocument/2006/relationships/tags" Target="../tags/tag333.xml"/><Relationship Id="rId2" Type="http://schemas.openxmlformats.org/officeDocument/2006/relationships/tags" Target="../tags/tag328.xml"/><Relationship Id="rId1" Type="http://schemas.openxmlformats.org/officeDocument/2006/relationships/tags" Target="../tags/tag327.xml"/><Relationship Id="rId6" Type="http://schemas.openxmlformats.org/officeDocument/2006/relationships/tags" Target="../tags/tag332.xml"/><Relationship Id="rId11" Type="http://schemas.openxmlformats.org/officeDocument/2006/relationships/notesSlide" Target="../notesSlides/notesSlide16.xml"/><Relationship Id="rId5" Type="http://schemas.openxmlformats.org/officeDocument/2006/relationships/tags" Target="../tags/tag331.xml"/><Relationship Id="rId10" Type="http://schemas.openxmlformats.org/officeDocument/2006/relationships/slideLayout" Target="../slideLayouts/slideLayout4.xml"/><Relationship Id="rId4" Type="http://schemas.openxmlformats.org/officeDocument/2006/relationships/tags" Target="../tags/tag330.xml"/><Relationship Id="rId9" Type="http://schemas.openxmlformats.org/officeDocument/2006/relationships/tags" Target="../tags/tag335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348.xml"/><Relationship Id="rId18" Type="http://schemas.openxmlformats.org/officeDocument/2006/relationships/tags" Target="../tags/tag353.xml"/><Relationship Id="rId26" Type="http://schemas.openxmlformats.org/officeDocument/2006/relationships/tags" Target="../tags/tag361.xml"/><Relationship Id="rId39" Type="http://schemas.openxmlformats.org/officeDocument/2006/relationships/tags" Target="../tags/tag374.xml"/><Relationship Id="rId3" Type="http://schemas.openxmlformats.org/officeDocument/2006/relationships/tags" Target="../tags/tag338.xml"/><Relationship Id="rId21" Type="http://schemas.openxmlformats.org/officeDocument/2006/relationships/tags" Target="../tags/tag356.xml"/><Relationship Id="rId34" Type="http://schemas.openxmlformats.org/officeDocument/2006/relationships/tags" Target="../tags/tag369.xml"/><Relationship Id="rId42" Type="http://schemas.openxmlformats.org/officeDocument/2006/relationships/tags" Target="../tags/tag377.xml"/><Relationship Id="rId47" Type="http://schemas.openxmlformats.org/officeDocument/2006/relationships/tags" Target="../tags/tag382.xml"/><Relationship Id="rId50" Type="http://schemas.openxmlformats.org/officeDocument/2006/relationships/tags" Target="../tags/tag385.xml"/><Relationship Id="rId7" Type="http://schemas.openxmlformats.org/officeDocument/2006/relationships/tags" Target="../tags/tag342.xml"/><Relationship Id="rId12" Type="http://schemas.openxmlformats.org/officeDocument/2006/relationships/tags" Target="../tags/tag347.xml"/><Relationship Id="rId17" Type="http://schemas.openxmlformats.org/officeDocument/2006/relationships/tags" Target="../tags/tag352.xml"/><Relationship Id="rId25" Type="http://schemas.openxmlformats.org/officeDocument/2006/relationships/tags" Target="../tags/tag360.xml"/><Relationship Id="rId33" Type="http://schemas.openxmlformats.org/officeDocument/2006/relationships/tags" Target="../tags/tag368.xml"/><Relationship Id="rId38" Type="http://schemas.openxmlformats.org/officeDocument/2006/relationships/tags" Target="../tags/tag373.xml"/><Relationship Id="rId46" Type="http://schemas.openxmlformats.org/officeDocument/2006/relationships/tags" Target="../tags/tag381.xml"/><Relationship Id="rId2" Type="http://schemas.openxmlformats.org/officeDocument/2006/relationships/tags" Target="../tags/tag337.xml"/><Relationship Id="rId16" Type="http://schemas.openxmlformats.org/officeDocument/2006/relationships/tags" Target="../tags/tag351.xml"/><Relationship Id="rId20" Type="http://schemas.openxmlformats.org/officeDocument/2006/relationships/tags" Target="../tags/tag355.xml"/><Relationship Id="rId29" Type="http://schemas.openxmlformats.org/officeDocument/2006/relationships/tags" Target="../tags/tag364.xml"/><Relationship Id="rId41" Type="http://schemas.openxmlformats.org/officeDocument/2006/relationships/tags" Target="../tags/tag376.xml"/><Relationship Id="rId1" Type="http://schemas.openxmlformats.org/officeDocument/2006/relationships/tags" Target="../tags/tag336.xml"/><Relationship Id="rId6" Type="http://schemas.openxmlformats.org/officeDocument/2006/relationships/tags" Target="../tags/tag341.xml"/><Relationship Id="rId11" Type="http://schemas.openxmlformats.org/officeDocument/2006/relationships/tags" Target="../tags/tag346.xml"/><Relationship Id="rId24" Type="http://schemas.openxmlformats.org/officeDocument/2006/relationships/tags" Target="../tags/tag359.xml"/><Relationship Id="rId32" Type="http://schemas.openxmlformats.org/officeDocument/2006/relationships/tags" Target="../tags/tag367.xml"/><Relationship Id="rId37" Type="http://schemas.openxmlformats.org/officeDocument/2006/relationships/tags" Target="../tags/tag372.xml"/><Relationship Id="rId40" Type="http://schemas.openxmlformats.org/officeDocument/2006/relationships/tags" Target="../tags/tag375.xml"/><Relationship Id="rId45" Type="http://schemas.openxmlformats.org/officeDocument/2006/relationships/tags" Target="../tags/tag380.xml"/><Relationship Id="rId53" Type="http://schemas.openxmlformats.org/officeDocument/2006/relationships/notesSlide" Target="../notesSlides/notesSlide17.xml"/><Relationship Id="rId5" Type="http://schemas.openxmlformats.org/officeDocument/2006/relationships/tags" Target="../tags/tag340.xml"/><Relationship Id="rId15" Type="http://schemas.openxmlformats.org/officeDocument/2006/relationships/tags" Target="../tags/tag350.xml"/><Relationship Id="rId23" Type="http://schemas.openxmlformats.org/officeDocument/2006/relationships/tags" Target="../tags/tag358.xml"/><Relationship Id="rId28" Type="http://schemas.openxmlformats.org/officeDocument/2006/relationships/tags" Target="../tags/tag363.xml"/><Relationship Id="rId36" Type="http://schemas.openxmlformats.org/officeDocument/2006/relationships/tags" Target="../tags/tag371.xml"/><Relationship Id="rId49" Type="http://schemas.openxmlformats.org/officeDocument/2006/relationships/tags" Target="../tags/tag384.xml"/><Relationship Id="rId10" Type="http://schemas.openxmlformats.org/officeDocument/2006/relationships/tags" Target="../tags/tag345.xml"/><Relationship Id="rId19" Type="http://schemas.openxmlformats.org/officeDocument/2006/relationships/tags" Target="../tags/tag354.xml"/><Relationship Id="rId31" Type="http://schemas.openxmlformats.org/officeDocument/2006/relationships/tags" Target="../tags/tag366.xml"/><Relationship Id="rId44" Type="http://schemas.openxmlformats.org/officeDocument/2006/relationships/tags" Target="../tags/tag379.xml"/><Relationship Id="rId52" Type="http://schemas.openxmlformats.org/officeDocument/2006/relationships/slideLayout" Target="../slideLayouts/slideLayout2.xml"/><Relationship Id="rId4" Type="http://schemas.openxmlformats.org/officeDocument/2006/relationships/tags" Target="../tags/tag339.xml"/><Relationship Id="rId9" Type="http://schemas.openxmlformats.org/officeDocument/2006/relationships/tags" Target="../tags/tag344.xml"/><Relationship Id="rId14" Type="http://schemas.openxmlformats.org/officeDocument/2006/relationships/tags" Target="../tags/tag349.xml"/><Relationship Id="rId22" Type="http://schemas.openxmlformats.org/officeDocument/2006/relationships/tags" Target="../tags/tag357.xml"/><Relationship Id="rId27" Type="http://schemas.openxmlformats.org/officeDocument/2006/relationships/tags" Target="../tags/tag362.xml"/><Relationship Id="rId30" Type="http://schemas.openxmlformats.org/officeDocument/2006/relationships/tags" Target="../tags/tag365.xml"/><Relationship Id="rId35" Type="http://schemas.openxmlformats.org/officeDocument/2006/relationships/tags" Target="../tags/tag370.xml"/><Relationship Id="rId43" Type="http://schemas.openxmlformats.org/officeDocument/2006/relationships/tags" Target="../tags/tag378.xml"/><Relationship Id="rId48" Type="http://schemas.openxmlformats.org/officeDocument/2006/relationships/tags" Target="../tags/tag383.xml"/><Relationship Id="rId8" Type="http://schemas.openxmlformats.org/officeDocument/2006/relationships/tags" Target="../tags/tag343.xml"/><Relationship Id="rId51" Type="http://schemas.openxmlformats.org/officeDocument/2006/relationships/tags" Target="../tags/tag38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94.xml"/><Relationship Id="rId13" Type="http://schemas.openxmlformats.org/officeDocument/2006/relationships/tags" Target="../tags/tag399.xml"/><Relationship Id="rId3" Type="http://schemas.openxmlformats.org/officeDocument/2006/relationships/tags" Target="../tags/tag389.xml"/><Relationship Id="rId7" Type="http://schemas.openxmlformats.org/officeDocument/2006/relationships/tags" Target="../tags/tag393.xml"/><Relationship Id="rId12" Type="http://schemas.openxmlformats.org/officeDocument/2006/relationships/tags" Target="../tags/tag398.xml"/><Relationship Id="rId2" Type="http://schemas.openxmlformats.org/officeDocument/2006/relationships/tags" Target="../tags/tag388.xml"/><Relationship Id="rId16" Type="http://schemas.openxmlformats.org/officeDocument/2006/relationships/notesSlide" Target="../notesSlides/notesSlide18.xml"/><Relationship Id="rId1" Type="http://schemas.openxmlformats.org/officeDocument/2006/relationships/tags" Target="../tags/tag387.xml"/><Relationship Id="rId6" Type="http://schemas.openxmlformats.org/officeDocument/2006/relationships/tags" Target="../tags/tag392.xml"/><Relationship Id="rId11" Type="http://schemas.openxmlformats.org/officeDocument/2006/relationships/tags" Target="../tags/tag397.xml"/><Relationship Id="rId5" Type="http://schemas.openxmlformats.org/officeDocument/2006/relationships/tags" Target="../tags/tag391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396.xml"/><Relationship Id="rId4" Type="http://schemas.openxmlformats.org/officeDocument/2006/relationships/tags" Target="../tags/tag390.xml"/><Relationship Id="rId9" Type="http://schemas.openxmlformats.org/officeDocument/2006/relationships/tags" Target="../tags/tag395.xml"/><Relationship Id="rId14" Type="http://schemas.openxmlformats.org/officeDocument/2006/relationships/tags" Target="../tags/tag40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408.xml"/><Relationship Id="rId13" Type="http://schemas.openxmlformats.org/officeDocument/2006/relationships/tags" Target="../tags/tag413.xml"/><Relationship Id="rId18" Type="http://schemas.openxmlformats.org/officeDocument/2006/relationships/tags" Target="../tags/tag418.xml"/><Relationship Id="rId26" Type="http://schemas.openxmlformats.org/officeDocument/2006/relationships/tags" Target="../tags/tag426.xml"/><Relationship Id="rId3" Type="http://schemas.openxmlformats.org/officeDocument/2006/relationships/tags" Target="../tags/tag403.xml"/><Relationship Id="rId21" Type="http://schemas.openxmlformats.org/officeDocument/2006/relationships/tags" Target="../tags/tag421.xml"/><Relationship Id="rId7" Type="http://schemas.openxmlformats.org/officeDocument/2006/relationships/tags" Target="../tags/tag407.xml"/><Relationship Id="rId12" Type="http://schemas.openxmlformats.org/officeDocument/2006/relationships/tags" Target="../tags/tag412.xml"/><Relationship Id="rId17" Type="http://schemas.openxmlformats.org/officeDocument/2006/relationships/tags" Target="../tags/tag417.xml"/><Relationship Id="rId25" Type="http://schemas.openxmlformats.org/officeDocument/2006/relationships/tags" Target="../tags/tag425.xml"/><Relationship Id="rId2" Type="http://schemas.openxmlformats.org/officeDocument/2006/relationships/tags" Target="../tags/tag402.xml"/><Relationship Id="rId16" Type="http://schemas.openxmlformats.org/officeDocument/2006/relationships/tags" Target="../tags/tag416.xml"/><Relationship Id="rId20" Type="http://schemas.openxmlformats.org/officeDocument/2006/relationships/tags" Target="../tags/tag420.xml"/><Relationship Id="rId29" Type="http://schemas.openxmlformats.org/officeDocument/2006/relationships/tags" Target="../tags/tag429.xml"/><Relationship Id="rId1" Type="http://schemas.openxmlformats.org/officeDocument/2006/relationships/tags" Target="../tags/tag401.xml"/><Relationship Id="rId6" Type="http://schemas.openxmlformats.org/officeDocument/2006/relationships/tags" Target="../tags/tag406.xml"/><Relationship Id="rId11" Type="http://schemas.openxmlformats.org/officeDocument/2006/relationships/tags" Target="../tags/tag411.xml"/><Relationship Id="rId24" Type="http://schemas.openxmlformats.org/officeDocument/2006/relationships/tags" Target="../tags/tag424.xml"/><Relationship Id="rId32" Type="http://schemas.openxmlformats.org/officeDocument/2006/relationships/notesSlide" Target="../notesSlides/notesSlide19.xml"/><Relationship Id="rId5" Type="http://schemas.openxmlformats.org/officeDocument/2006/relationships/tags" Target="../tags/tag405.xml"/><Relationship Id="rId15" Type="http://schemas.openxmlformats.org/officeDocument/2006/relationships/tags" Target="../tags/tag415.xml"/><Relationship Id="rId23" Type="http://schemas.openxmlformats.org/officeDocument/2006/relationships/tags" Target="../tags/tag423.xml"/><Relationship Id="rId28" Type="http://schemas.openxmlformats.org/officeDocument/2006/relationships/tags" Target="../tags/tag428.xml"/><Relationship Id="rId10" Type="http://schemas.openxmlformats.org/officeDocument/2006/relationships/tags" Target="../tags/tag410.xml"/><Relationship Id="rId19" Type="http://schemas.openxmlformats.org/officeDocument/2006/relationships/tags" Target="../tags/tag419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404.xml"/><Relationship Id="rId9" Type="http://schemas.openxmlformats.org/officeDocument/2006/relationships/tags" Target="../tags/tag409.xml"/><Relationship Id="rId14" Type="http://schemas.openxmlformats.org/officeDocument/2006/relationships/tags" Target="../tags/tag414.xml"/><Relationship Id="rId22" Type="http://schemas.openxmlformats.org/officeDocument/2006/relationships/tags" Target="../tags/tag422.xml"/><Relationship Id="rId27" Type="http://schemas.openxmlformats.org/officeDocument/2006/relationships/tags" Target="../tags/tag427.xml"/><Relationship Id="rId30" Type="http://schemas.openxmlformats.org/officeDocument/2006/relationships/tags" Target="../tags/tag43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438.xml"/><Relationship Id="rId13" Type="http://schemas.openxmlformats.org/officeDocument/2006/relationships/tags" Target="../tags/tag443.xml"/><Relationship Id="rId18" Type="http://schemas.openxmlformats.org/officeDocument/2006/relationships/tags" Target="../tags/tag448.xml"/><Relationship Id="rId26" Type="http://schemas.openxmlformats.org/officeDocument/2006/relationships/tags" Target="../tags/tag456.xml"/><Relationship Id="rId39" Type="http://schemas.openxmlformats.org/officeDocument/2006/relationships/notesSlide" Target="../notesSlides/notesSlide20.xml"/><Relationship Id="rId3" Type="http://schemas.openxmlformats.org/officeDocument/2006/relationships/tags" Target="../tags/tag433.xml"/><Relationship Id="rId21" Type="http://schemas.openxmlformats.org/officeDocument/2006/relationships/tags" Target="../tags/tag451.xml"/><Relationship Id="rId34" Type="http://schemas.openxmlformats.org/officeDocument/2006/relationships/tags" Target="../tags/tag464.xml"/><Relationship Id="rId7" Type="http://schemas.openxmlformats.org/officeDocument/2006/relationships/tags" Target="../tags/tag437.xml"/><Relationship Id="rId12" Type="http://schemas.openxmlformats.org/officeDocument/2006/relationships/tags" Target="../tags/tag442.xml"/><Relationship Id="rId17" Type="http://schemas.openxmlformats.org/officeDocument/2006/relationships/tags" Target="../tags/tag447.xml"/><Relationship Id="rId25" Type="http://schemas.openxmlformats.org/officeDocument/2006/relationships/tags" Target="../tags/tag455.xml"/><Relationship Id="rId33" Type="http://schemas.openxmlformats.org/officeDocument/2006/relationships/tags" Target="../tags/tag463.xml"/><Relationship Id="rId38" Type="http://schemas.openxmlformats.org/officeDocument/2006/relationships/slideLayout" Target="../slideLayouts/slideLayout2.xml"/><Relationship Id="rId2" Type="http://schemas.openxmlformats.org/officeDocument/2006/relationships/tags" Target="../tags/tag432.xml"/><Relationship Id="rId16" Type="http://schemas.openxmlformats.org/officeDocument/2006/relationships/tags" Target="../tags/tag446.xml"/><Relationship Id="rId20" Type="http://schemas.openxmlformats.org/officeDocument/2006/relationships/tags" Target="../tags/tag450.xml"/><Relationship Id="rId29" Type="http://schemas.openxmlformats.org/officeDocument/2006/relationships/tags" Target="../tags/tag459.xml"/><Relationship Id="rId1" Type="http://schemas.openxmlformats.org/officeDocument/2006/relationships/tags" Target="../tags/tag431.xml"/><Relationship Id="rId6" Type="http://schemas.openxmlformats.org/officeDocument/2006/relationships/tags" Target="../tags/tag436.xml"/><Relationship Id="rId11" Type="http://schemas.openxmlformats.org/officeDocument/2006/relationships/tags" Target="../tags/tag441.xml"/><Relationship Id="rId24" Type="http://schemas.openxmlformats.org/officeDocument/2006/relationships/tags" Target="../tags/tag454.xml"/><Relationship Id="rId32" Type="http://schemas.openxmlformats.org/officeDocument/2006/relationships/tags" Target="../tags/tag462.xml"/><Relationship Id="rId37" Type="http://schemas.openxmlformats.org/officeDocument/2006/relationships/tags" Target="../tags/tag467.xml"/><Relationship Id="rId5" Type="http://schemas.openxmlformats.org/officeDocument/2006/relationships/tags" Target="../tags/tag435.xml"/><Relationship Id="rId15" Type="http://schemas.openxmlformats.org/officeDocument/2006/relationships/tags" Target="../tags/tag445.xml"/><Relationship Id="rId23" Type="http://schemas.openxmlformats.org/officeDocument/2006/relationships/tags" Target="../tags/tag453.xml"/><Relationship Id="rId28" Type="http://schemas.openxmlformats.org/officeDocument/2006/relationships/tags" Target="../tags/tag458.xml"/><Relationship Id="rId36" Type="http://schemas.openxmlformats.org/officeDocument/2006/relationships/tags" Target="../tags/tag466.xml"/><Relationship Id="rId10" Type="http://schemas.openxmlformats.org/officeDocument/2006/relationships/tags" Target="../tags/tag440.xml"/><Relationship Id="rId19" Type="http://schemas.openxmlformats.org/officeDocument/2006/relationships/tags" Target="../tags/tag449.xml"/><Relationship Id="rId31" Type="http://schemas.openxmlformats.org/officeDocument/2006/relationships/tags" Target="../tags/tag461.xml"/><Relationship Id="rId4" Type="http://schemas.openxmlformats.org/officeDocument/2006/relationships/tags" Target="../tags/tag434.xml"/><Relationship Id="rId9" Type="http://schemas.openxmlformats.org/officeDocument/2006/relationships/tags" Target="../tags/tag439.xml"/><Relationship Id="rId14" Type="http://schemas.openxmlformats.org/officeDocument/2006/relationships/tags" Target="../tags/tag444.xml"/><Relationship Id="rId22" Type="http://schemas.openxmlformats.org/officeDocument/2006/relationships/tags" Target="../tags/tag452.xml"/><Relationship Id="rId27" Type="http://schemas.openxmlformats.org/officeDocument/2006/relationships/tags" Target="../tags/tag457.xml"/><Relationship Id="rId30" Type="http://schemas.openxmlformats.org/officeDocument/2006/relationships/tags" Target="../tags/tag460.xml"/><Relationship Id="rId35" Type="http://schemas.openxmlformats.org/officeDocument/2006/relationships/tags" Target="../tags/tag46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470.xml"/><Relationship Id="rId7" Type="http://schemas.openxmlformats.org/officeDocument/2006/relationships/notesSlide" Target="../notesSlides/notesSlide21.xml"/><Relationship Id="rId2" Type="http://schemas.openxmlformats.org/officeDocument/2006/relationships/tags" Target="../tags/tag469.xml"/><Relationship Id="rId1" Type="http://schemas.openxmlformats.org/officeDocument/2006/relationships/tags" Target="../tags/tag468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472.xml"/><Relationship Id="rId4" Type="http://schemas.openxmlformats.org/officeDocument/2006/relationships/tags" Target="../tags/tag47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475.xml"/><Relationship Id="rId7" Type="http://schemas.openxmlformats.org/officeDocument/2006/relationships/tags" Target="../tags/tag479.xml"/><Relationship Id="rId2" Type="http://schemas.openxmlformats.org/officeDocument/2006/relationships/tags" Target="../tags/tag474.xml"/><Relationship Id="rId1" Type="http://schemas.openxmlformats.org/officeDocument/2006/relationships/tags" Target="../tags/tag473.xml"/><Relationship Id="rId6" Type="http://schemas.openxmlformats.org/officeDocument/2006/relationships/tags" Target="../tags/tag478.xml"/><Relationship Id="rId5" Type="http://schemas.openxmlformats.org/officeDocument/2006/relationships/tags" Target="../tags/tag477.xml"/><Relationship Id="rId4" Type="http://schemas.openxmlformats.org/officeDocument/2006/relationships/tags" Target="../tags/tag476.xml"/><Relationship Id="rId9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3.xml"/><Relationship Id="rId3" Type="http://schemas.openxmlformats.org/officeDocument/2006/relationships/tags" Target="../tags/tag48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81.xml"/><Relationship Id="rId1" Type="http://schemas.openxmlformats.org/officeDocument/2006/relationships/tags" Target="../tags/tag480.xml"/><Relationship Id="rId6" Type="http://schemas.openxmlformats.org/officeDocument/2006/relationships/tags" Target="../tags/tag485.xml"/><Relationship Id="rId5" Type="http://schemas.openxmlformats.org/officeDocument/2006/relationships/tags" Target="../tags/tag484.xml"/><Relationship Id="rId4" Type="http://schemas.openxmlformats.org/officeDocument/2006/relationships/tags" Target="../tags/tag48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493.xml"/><Relationship Id="rId13" Type="http://schemas.openxmlformats.org/officeDocument/2006/relationships/tags" Target="../tags/tag498.xml"/><Relationship Id="rId18" Type="http://schemas.openxmlformats.org/officeDocument/2006/relationships/tags" Target="../tags/tag503.xml"/><Relationship Id="rId26" Type="http://schemas.openxmlformats.org/officeDocument/2006/relationships/tags" Target="../tags/tag511.xml"/><Relationship Id="rId39" Type="http://schemas.openxmlformats.org/officeDocument/2006/relationships/notesSlide" Target="../notesSlides/notesSlide24.xml"/><Relationship Id="rId3" Type="http://schemas.openxmlformats.org/officeDocument/2006/relationships/tags" Target="../tags/tag488.xml"/><Relationship Id="rId21" Type="http://schemas.openxmlformats.org/officeDocument/2006/relationships/tags" Target="../tags/tag506.xml"/><Relationship Id="rId34" Type="http://schemas.openxmlformats.org/officeDocument/2006/relationships/tags" Target="../tags/tag519.xml"/><Relationship Id="rId7" Type="http://schemas.openxmlformats.org/officeDocument/2006/relationships/tags" Target="../tags/tag492.xml"/><Relationship Id="rId12" Type="http://schemas.openxmlformats.org/officeDocument/2006/relationships/tags" Target="../tags/tag497.xml"/><Relationship Id="rId17" Type="http://schemas.openxmlformats.org/officeDocument/2006/relationships/tags" Target="../tags/tag502.xml"/><Relationship Id="rId25" Type="http://schemas.openxmlformats.org/officeDocument/2006/relationships/tags" Target="../tags/tag510.xml"/><Relationship Id="rId33" Type="http://schemas.openxmlformats.org/officeDocument/2006/relationships/tags" Target="../tags/tag518.xml"/><Relationship Id="rId38" Type="http://schemas.openxmlformats.org/officeDocument/2006/relationships/slideLayout" Target="../slideLayouts/slideLayout2.xml"/><Relationship Id="rId2" Type="http://schemas.openxmlformats.org/officeDocument/2006/relationships/tags" Target="../tags/tag487.xml"/><Relationship Id="rId16" Type="http://schemas.openxmlformats.org/officeDocument/2006/relationships/tags" Target="../tags/tag501.xml"/><Relationship Id="rId20" Type="http://schemas.openxmlformats.org/officeDocument/2006/relationships/tags" Target="../tags/tag505.xml"/><Relationship Id="rId29" Type="http://schemas.openxmlformats.org/officeDocument/2006/relationships/tags" Target="../tags/tag514.xml"/><Relationship Id="rId1" Type="http://schemas.openxmlformats.org/officeDocument/2006/relationships/tags" Target="../tags/tag486.xml"/><Relationship Id="rId6" Type="http://schemas.openxmlformats.org/officeDocument/2006/relationships/tags" Target="../tags/tag491.xml"/><Relationship Id="rId11" Type="http://schemas.openxmlformats.org/officeDocument/2006/relationships/tags" Target="../tags/tag496.xml"/><Relationship Id="rId24" Type="http://schemas.openxmlformats.org/officeDocument/2006/relationships/tags" Target="../tags/tag509.xml"/><Relationship Id="rId32" Type="http://schemas.openxmlformats.org/officeDocument/2006/relationships/tags" Target="../tags/tag517.xml"/><Relationship Id="rId37" Type="http://schemas.openxmlformats.org/officeDocument/2006/relationships/tags" Target="../tags/tag522.xml"/><Relationship Id="rId5" Type="http://schemas.openxmlformats.org/officeDocument/2006/relationships/tags" Target="../tags/tag490.xml"/><Relationship Id="rId15" Type="http://schemas.openxmlformats.org/officeDocument/2006/relationships/tags" Target="../tags/tag500.xml"/><Relationship Id="rId23" Type="http://schemas.openxmlformats.org/officeDocument/2006/relationships/tags" Target="../tags/tag508.xml"/><Relationship Id="rId28" Type="http://schemas.openxmlformats.org/officeDocument/2006/relationships/tags" Target="../tags/tag513.xml"/><Relationship Id="rId36" Type="http://schemas.openxmlformats.org/officeDocument/2006/relationships/tags" Target="../tags/tag521.xml"/><Relationship Id="rId10" Type="http://schemas.openxmlformats.org/officeDocument/2006/relationships/tags" Target="../tags/tag495.xml"/><Relationship Id="rId19" Type="http://schemas.openxmlformats.org/officeDocument/2006/relationships/tags" Target="../tags/tag504.xml"/><Relationship Id="rId31" Type="http://schemas.openxmlformats.org/officeDocument/2006/relationships/tags" Target="../tags/tag516.xml"/><Relationship Id="rId4" Type="http://schemas.openxmlformats.org/officeDocument/2006/relationships/tags" Target="../tags/tag489.xml"/><Relationship Id="rId9" Type="http://schemas.openxmlformats.org/officeDocument/2006/relationships/tags" Target="../tags/tag494.xml"/><Relationship Id="rId14" Type="http://schemas.openxmlformats.org/officeDocument/2006/relationships/tags" Target="../tags/tag499.xml"/><Relationship Id="rId22" Type="http://schemas.openxmlformats.org/officeDocument/2006/relationships/tags" Target="../tags/tag507.xml"/><Relationship Id="rId27" Type="http://schemas.openxmlformats.org/officeDocument/2006/relationships/tags" Target="../tags/tag512.xml"/><Relationship Id="rId30" Type="http://schemas.openxmlformats.org/officeDocument/2006/relationships/tags" Target="../tags/tag515.xml"/><Relationship Id="rId35" Type="http://schemas.openxmlformats.org/officeDocument/2006/relationships/tags" Target="../tags/tag52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530.xml"/><Relationship Id="rId13" Type="http://schemas.openxmlformats.org/officeDocument/2006/relationships/tags" Target="../tags/tag535.xml"/><Relationship Id="rId18" Type="http://schemas.openxmlformats.org/officeDocument/2006/relationships/tags" Target="../tags/tag540.xml"/><Relationship Id="rId26" Type="http://schemas.openxmlformats.org/officeDocument/2006/relationships/tags" Target="../tags/tag548.xml"/><Relationship Id="rId39" Type="http://schemas.openxmlformats.org/officeDocument/2006/relationships/slideLayout" Target="../slideLayouts/slideLayout2.xml"/><Relationship Id="rId3" Type="http://schemas.openxmlformats.org/officeDocument/2006/relationships/tags" Target="../tags/tag525.xml"/><Relationship Id="rId21" Type="http://schemas.openxmlformats.org/officeDocument/2006/relationships/tags" Target="../tags/tag543.xml"/><Relationship Id="rId34" Type="http://schemas.openxmlformats.org/officeDocument/2006/relationships/tags" Target="../tags/tag556.xml"/><Relationship Id="rId7" Type="http://schemas.openxmlformats.org/officeDocument/2006/relationships/tags" Target="../tags/tag529.xml"/><Relationship Id="rId12" Type="http://schemas.openxmlformats.org/officeDocument/2006/relationships/tags" Target="../tags/tag534.xml"/><Relationship Id="rId17" Type="http://schemas.openxmlformats.org/officeDocument/2006/relationships/tags" Target="../tags/tag539.xml"/><Relationship Id="rId25" Type="http://schemas.openxmlformats.org/officeDocument/2006/relationships/tags" Target="../tags/tag547.xml"/><Relationship Id="rId33" Type="http://schemas.openxmlformats.org/officeDocument/2006/relationships/tags" Target="../tags/tag555.xml"/><Relationship Id="rId38" Type="http://schemas.openxmlformats.org/officeDocument/2006/relationships/tags" Target="../tags/tag560.xml"/><Relationship Id="rId2" Type="http://schemas.openxmlformats.org/officeDocument/2006/relationships/tags" Target="../tags/tag524.xml"/><Relationship Id="rId16" Type="http://schemas.openxmlformats.org/officeDocument/2006/relationships/tags" Target="../tags/tag538.xml"/><Relationship Id="rId20" Type="http://schemas.openxmlformats.org/officeDocument/2006/relationships/tags" Target="../tags/tag542.xml"/><Relationship Id="rId29" Type="http://schemas.openxmlformats.org/officeDocument/2006/relationships/tags" Target="../tags/tag551.xml"/><Relationship Id="rId1" Type="http://schemas.openxmlformats.org/officeDocument/2006/relationships/tags" Target="../tags/tag523.xml"/><Relationship Id="rId6" Type="http://schemas.openxmlformats.org/officeDocument/2006/relationships/tags" Target="../tags/tag528.xml"/><Relationship Id="rId11" Type="http://schemas.openxmlformats.org/officeDocument/2006/relationships/tags" Target="../tags/tag533.xml"/><Relationship Id="rId24" Type="http://schemas.openxmlformats.org/officeDocument/2006/relationships/tags" Target="../tags/tag546.xml"/><Relationship Id="rId32" Type="http://schemas.openxmlformats.org/officeDocument/2006/relationships/tags" Target="../tags/tag554.xml"/><Relationship Id="rId37" Type="http://schemas.openxmlformats.org/officeDocument/2006/relationships/tags" Target="../tags/tag559.xml"/><Relationship Id="rId40" Type="http://schemas.openxmlformats.org/officeDocument/2006/relationships/notesSlide" Target="../notesSlides/notesSlide25.xml"/><Relationship Id="rId5" Type="http://schemas.openxmlformats.org/officeDocument/2006/relationships/tags" Target="../tags/tag527.xml"/><Relationship Id="rId15" Type="http://schemas.openxmlformats.org/officeDocument/2006/relationships/tags" Target="../tags/tag537.xml"/><Relationship Id="rId23" Type="http://schemas.openxmlformats.org/officeDocument/2006/relationships/tags" Target="../tags/tag545.xml"/><Relationship Id="rId28" Type="http://schemas.openxmlformats.org/officeDocument/2006/relationships/tags" Target="../tags/tag550.xml"/><Relationship Id="rId36" Type="http://schemas.openxmlformats.org/officeDocument/2006/relationships/tags" Target="../tags/tag558.xml"/><Relationship Id="rId10" Type="http://schemas.openxmlformats.org/officeDocument/2006/relationships/tags" Target="../tags/tag532.xml"/><Relationship Id="rId19" Type="http://schemas.openxmlformats.org/officeDocument/2006/relationships/tags" Target="../tags/tag541.xml"/><Relationship Id="rId31" Type="http://schemas.openxmlformats.org/officeDocument/2006/relationships/tags" Target="../tags/tag553.xml"/><Relationship Id="rId4" Type="http://schemas.openxmlformats.org/officeDocument/2006/relationships/tags" Target="../tags/tag526.xml"/><Relationship Id="rId9" Type="http://schemas.openxmlformats.org/officeDocument/2006/relationships/tags" Target="../tags/tag531.xml"/><Relationship Id="rId14" Type="http://schemas.openxmlformats.org/officeDocument/2006/relationships/tags" Target="../tags/tag536.xml"/><Relationship Id="rId22" Type="http://schemas.openxmlformats.org/officeDocument/2006/relationships/tags" Target="../tags/tag544.xml"/><Relationship Id="rId27" Type="http://schemas.openxmlformats.org/officeDocument/2006/relationships/tags" Target="../tags/tag549.xml"/><Relationship Id="rId30" Type="http://schemas.openxmlformats.org/officeDocument/2006/relationships/tags" Target="../tags/tag552.xml"/><Relationship Id="rId35" Type="http://schemas.openxmlformats.org/officeDocument/2006/relationships/tags" Target="../tags/tag55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6.xml"/><Relationship Id="rId3" Type="http://schemas.openxmlformats.org/officeDocument/2006/relationships/tags" Target="../tags/tag56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562.xml"/><Relationship Id="rId1" Type="http://schemas.openxmlformats.org/officeDocument/2006/relationships/tags" Target="../tags/tag561.xml"/><Relationship Id="rId6" Type="http://schemas.openxmlformats.org/officeDocument/2006/relationships/tags" Target="../tags/tag566.xml"/><Relationship Id="rId5" Type="http://schemas.openxmlformats.org/officeDocument/2006/relationships/tags" Target="../tags/tag565.xml"/><Relationship Id="rId4" Type="http://schemas.openxmlformats.org/officeDocument/2006/relationships/tags" Target="../tags/tag56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574.xml"/><Relationship Id="rId13" Type="http://schemas.openxmlformats.org/officeDocument/2006/relationships/tags" Target="../tags/tag579.xml"/><Relationship Id="rId18" Type="http://schemas.openxmlformats.org/officeDocument/2006/relationships/tags" Target="../tags/tag584.xml"/><Relationship Id="rId26" Type="http://schemas.openxmlformats.org/officeDocument/2006/relationships/tags" Target="../tags/tag592.xml"/><Relationship Id="rId39" Type="http://schemas.openxmlformats.org/officeDocument/2006/relationships/tags" Target="../tags/tag605.xml"/><Relationship Id="rId3" Type="http://schemas.openxmlformats.org/officeDocument/2006/relationships/tags" Target="../tags/tag569.xml"/><Relationship Id="rId21" Type="http://schemas.openxmlformats.org/officeDocument/2006/relationships/tags" Target="../tags/tag587.xml"/><Relationship Id="rId34" Type="http://schemas.openxmlformats.org/officeDocument/2006/relationships/tags" Target="../tags/tag600.xml"/><Relationship Id="rId42" Type="http://schemas.openxmlformats.org/officeDocument/2006/relationships/tags" Target="../tags/tag608.xml"/><Relationship Id="rId7" Type="http://schemas.openxmlformats.org/officeDocument/2006/relationships/tags" Target="../tags/tag573.xml"/><Relationship Id="rId12" Type="http://schemas.openxmlformats.org/officeDocument/2006/relationships/tags" Target="../tags/tag578.xml"/><Relationship Id="rId17" Type="http://schemas.openxmlformats.org/officeDocument/2006/relationships/tags" Target="../tags/tag583.xml"/><Relationship Id="rId25" Type="http://schemas.openxmlformats.org/officeDocument/2006/relationships/tags" Target="../tags/tag591.xml"/><Relationship Id="rId33" Type="http://schemas.openxmlformats.org/officeDocument/2006/relationships/tags" Target="../tags/tag599.xml"/><Relationship Id="rId38" Type="http://schemas.openxmlformats.org/officeDocument/2006/relationships/tags" Target="../tags/tag604.xml"/><Relationship Id="rId2" Type="http://schemas.openxmlformats.org/officeDocument/2006/relationships/tags" Target="../tags/tag568.xml"/><Relationship Id="rId16" Type="http://schemas.openxmlformats.org/officeDocument/2006/relationships/tags" Target="../tags/tag582.xml"/><Relationship Id="rId20" Type="http://schemas.openxmlformats.org/officeDocument/2006/relationships/tags" Target="../tags/tag586.xml"/><Relationship Id="rId29" Type="http://schemas.openxmlformats.org/officeDocument/2006/relationships/tags" Target="../tags/tag595.xml"/><Relationship Id="rId41" Type="http://schemas.openxmlformats.org/officeDocument/2006/relationships/tags" Target="../tags/tag607.xml"/><Relationship Id="rId1" Type="http://schemas.openxmlformats.org/officeDocument/2006/relationships/tags" Target="../tags/tag567.xml"/><Relationship Id="rId6" Type="http://schemas.openxmlformats.org/officeDocument/2006/relationships/tags" Target="../tags/tag572.xml"/><Relationship Id="rId11" Type="http://schemas.openxmlformats.org/officeDocument/2006/relationships/tags" Target="../tags/tag577.xml"/><Relationship Id="rId24" Type="http://schemas.openxmlformats.org/officeDocument/2006/relationships/tags" Target="../tags/tag590.xml"/><Relationship Id="rId32" Type="http://schemas.openxmlformats.org/officeDocument/2006/relationships/tags" Target="../tags/tag598.xml"/><Relationship Id="rId37" Type="http://schemas.openxmlformats.org/officeDocument/2006/relationships/tags" Target="../tags/tag603.xml"/><Relationship Id="rId40" Type="http://schemas.openxmlformats.org/officeDocument/2006/relationships/tags" Target="../tags/tag606.xml"/><Relationship Id="rId45" Type="http://schemas.openxmlformats.org/officeDocument/2006/relationships/notesSlide" Target="../notesSlides/notesSlide27.xml"/><Relationship Id="rId5" Type="http://schemas.openxmlformats.org/officeDocument/2006/relationships/tags" Target="../tags/tag571.xml"/><Relationship Id="rId15" Type="http://schemas.openxmlformats.org/officeDocument/2006/relationships/tags" Target="../tags/tag581.xml"/><Relationship Id="rId23" Type="http://schemas.openxmlformats.org/officeDocument/2006/relationships/tags" Target="../tags/tag589.xml"/><Relationship Id="rId28" Type="http://schemas.openxmlformats.org/officeDocument/2006/relationships/tags" Target="../tags/tag594.xml"/><Relationship Id="rId36" Type="http://schemas.openxmlformats.org/officeDocument/2006/relationships/tags" Target="../tags/tag602.xml"/><Relationship Id="rId10" Type="http://schemas.openxmlformats.org/officeDocument/2006/relationships/tags" Target="../tags/tag576.xml"/><Relationship Id="rId19" Type="http://schemas.openxmlformats.org/officeDocument/2006/relationships/tags" Target="../tags/tag585.xml"/><Relationship Id="rId31" Type="http://schemas.openxmlformats.org/officeDocument/2006/relationships/tags" Target="../tags/tag597.xml"/><Relationship Id="rId44" Type="http://schemas.openxmlformats.org/officeDocument/2006/relationships/slideLayout" Target="../slideLayouts/slideLayout2.xml"/><Relationship Id="rId4" Type="http://schemas.openxmlformats.org/officeDocument/2006/relationships/tags" Target="../tags/tag570.xml"/><Relationship Id="rId9" Type="http://schemas.openxmlformats.org/officeDocument/2006/relationships/tags" Target="../tags/tag575.xml"/><Relationship Id="rId14" Type="http://schemas.openxmlformats.org/officeDocument/2006/relationships/tags" Target="../tags/tag580.xml"/><Relationship Id="rId22" Type="http://schemas.openxmlformats.org/officeDocument/2006/relationships/tags" Target="../tags/tag588.xml"/><Relationship Id="rId27" Type="http://schemas.openxmlformats.org/officeDocument/2006/relationships/tags" Target="../tags/tag593.xml"/><Relationship Id="rId30" Type="http://schemas.openxmlformats.org/officeDocument/2006/relationships/tags" Target="../tags/tag596.xml"/><Relationship Id="rId35" Type="http://schemas.openxmlformats.org/officeDocument/2006/relationships/tags" Target="../tags/tag601.xml"/><Relationship Id="rId43" Type="http://schemas.openxmlformats.org/officeDocument/2006/relationships/tags" Target="../tags/tag60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612.xml"/><Relationship Id="rId2" Type="http://schemas.openxmlformats.org/officeDocument/2006/relationships/tags" Target="../tags/tag611.xml"/><Relationship Id="rId1" Type="http://schemas.openxmlformats.org/officeDocument/2006/relationships/tags" Target="../tags/tag610.xml"/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6.xml"/><Relationship Id="rId21" Type="http://schemas.openxmlformats.org/officeDocument/2006/relationships/tags" Target="../tags/tag24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tags" Target="../tags/tag28.xml"/><Relationship Id="rId33" Type="http://schemas.openxmlformats.org/officeDocument/2006/relationships/image" Target="../media/image8.png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tags" Target="../tags/tag23.xml"/><Relationship Id="rId29" Type="http://schemas.openxmlformats.org/officeDocument/2006/relationships/image" Target="../media/image4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tags" Target="../tags/tag27.xml"/><Relationship Id="rId32" Type="http://schemas.openxmlformats.org/officeDocument/2006/relationships/image" Target="../media/image7.jpe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tags" Target="../tags/tag26.xml"/><Relationship Id="rId28" Type="http://schemas.openxmlformats.org/officeDocument/2006/relationships/image" Target="../media/image3.png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31" Type="http://schemas.openxmlformats.org/officeDocument/2006/relationships/image" Target="../media/image6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tags" Target="../tags/tag25.xml"/><Relationship Id="rId27" Type="http://schemas.openxmlformats.org/officeDocument/2006/relationships/notesSlide" Target="../notesSlides/notesSlide2.xml"/><Relationship Id="rId30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620.xml"/><Relationship Id="rId3" Type="http://schemas.openxmlformats.org/officeDocument/2006/relationships/tags" Target="../tags/tag615.xml"/><Relationship Id="rId7" Type="http://schemas.openxmlformats.org/officeDocument/2006/relationships/tags" Target="../tags/tag619.xml"/><Relationship Id="rId12" Type="http://schemas.openxmlformats.org/officeDocument/2006/relationships/notesSlide" Target="../notesSlides/notesSlide29.xml"/><Relationship Id="rId2" Type="http://schemas.openxmlformats.org/officeDocument/2006/relationships/tags" Target="../tags/tag614.xml"/><Relationship Id="rId1" Type="http://schemas.openxmlformats.org/officeDocument/2006/relationships/tags" Target="../tags/tag613.xml"/><Relationship Id="rId6" Type="http://schemas.openxmlformats.org/officeDocument/2006/relationships/tags" Target="../tags/tag618.xml"/><Relationship Id="rId11" Type="http://schemas.openxmlformats.org/officeDocument/2006/relationships/slideLayout" Target="../slideLayouts/slideLayout4.xml"/><Relationship Id="rId5" Type="http://schemas.openxmlformats.org/officeDocument/2006/relationships/tags" Target="../tags/tag617.xml"/><Relationship Id="rId10" Type="http://schemas.openxmlformats.org/officeDocument/2006/relationships/tags" Target="../tags/tag622.xml"/><Relationship Id="rId4" Type="http://schemas.openxmlformats.org/officeDocument/2006/relationships/tags" Target="../tags/tag616.xml"/><Relationship Id="rId9" Type="http://schemas.openxmlformats.org/officeDocument/2006/relationships/tags" Target="../tags/tag621.xml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tags" Target="../tags/tag635.xml"/><Relationship Id="rId18" Type="http://schemas.openxmlformats.org/officeDocument/2006/relationships/tags" Target="../tags/tag640.xml"/><Relationship Id="rId26" Type="http://schemas.openxmlformats.org/officeDocument/2006/relationships/tags" Target="../tags/tag648.xml"/><Relationship Id="rId39" Type="http://schemas.openxmlformats.org/officeDocument/2006/relationships/tags" Target="../tags/tag661.xml"/><Relationship Id="rId21" Type="http://schemas.openxmlformats.org/officeDocument/2006/relationships/tags" Target="../tags/tag643.xml"/><Relationship Id="rId34" Type="http://schemas.openxmlformats.org/officeDocument/2006/relationships/tags" Target="../tags/tag656.xml"/><Relationship Id="rId42" Type="http://schemas.openxmlformats.org/officeDocument/2006/relationships/tags" Target="../tags/tag664.xml"/><Relationship Id="rId47" Type="http://schemas.openxmlformats.org/officeDocument/2006/relationships/tags" Target="../tags/tag669.xml"/><Relationship Id="rId50" Type="http://schemas.openxmlformats.org/officeDocument/2006/relationships/tags" Target="../tags/tag672.xml"/><Relationship Id="rId55" Type="http://schemas.openxmlformats.org/officeDocument/2006/relationships/tags" Target="../tags/tag677.xml"/><Relationship Id="rId63" Type="http://schemas.openxmlformats.org/officeDocument/2006/relationships/tags" Target="../tags/tag685.xml"/><Relationship Id="rId68" Type="http://schemas.openxmlformats.org/officeDocument/2006/relationships/tags" Target="../tags/tag690.xml"/><Relationship Id="rId76" Type="http://schemas.openxmlformats.org/officeDocument/2006/relationships/tags" Target="../tags/tag698.xml"/><Relationship Id="rId7" Type="http://schemas.openxmlformats.org/officeDocument/2006/relationships/tags" Target="../tags/tag629.xml"/><Relationship Id="rId71" Type="http://schemas.openxmlformats.org/officeDocument/2006/relationships/tags" Target="../tags/tag693.xml"/><Relationship Id="rId2" Type="http://schemas.openxmlformats.org/officeDocument/2006/relationships/tags" Target="../tags/tag624.xml"/><Relationship Id="rId16" Type="http://schemas.openxmlformats.org/officeDocument/2006/relationships/tags" Target="../tags/tag638.xml"/><Relationship Id="rId29" Type="http://schemas.openxmlformats.org/officeDocument/2006/relationships/tags" Target="../tags/tag651.xml"/><Relationship Id="rId11" Type="http://schemas.openxmlformats.org/officeDocument/2006/relationships/tags" Target="../tags/tag633.xml"/><Relationship Id="rId24" Type="http://schemas.openxmlformats.org/officeDocument/2006/relationships/tags" Target="../tags/tag646.xml"/><Relationship Id="rId32" Type="http://schemas.openxmlformats.org/officeDocument/2006/relationships/tags" Target="../tags/tag654.xml"/><Relationship Id="rId37" Type="http://schemas.openxmlformats.org/officeDocument/2006/relationships/tags" Target="../tags/tag659.xml"/><Relationship Id="rId40" Type="http://schemas.openxmlformats.org/officeDocument/2006/relationships/tags" Target="../tags/tag662.xml"/><Relationship Id="rId45" Type="http://schemas.openxmlformats.org/officeDocument/2006/relationships/tags" Target="../tags/tag667.xml"/><Relationship Id="rId53" Type="http://schemas.openxmlformats.org/officeDocument/2006/relationships/tags" Target="../tags/tag675.xml"/><Relationship Id="rId58" Type="http://schemas.openxmlformats.org/officeDocument/2006/relationships/tags" Target="../tags/tag680.xml"/><Relationship Id="rId66" Type="http://schemas.openxmlformats.org/officeDocument/2006/relationships/tags" Target="../tags/tag688.xml"/><Relationship Id="rId74" Type="http://schemas.openxmlformats.org/officeDocument/2006/relationships/tags" Target="../tags/tag696.xml"/><Relationship Id="rId79" Type="http://schemas.openxmlformats.org/officeDocument/2006/relationships/notesSlide" Target="../notesSlides/notesSlide30.xml"/><Relationship Id="rId5" Type="http://schemas.openxmlformats.org/officeDocument/2006/relationships/tags" Target="../tags/tag627.xml"/><Relationship Id="rId61" Type="http://schemas.openxmlformats.org/officeDocument/2006/relationships/tags" Target="../tags/tag683.xml"/><Relationship Id="rId10" Type="http://schemas.openxmlformats.org/officeDocument/2006/relationships/tags" Target="../tags/tag632.xml"/><Relationship Id="rId19" Type="http://schemas.openxmlformats.org/officeDocument/2006/relationships/tags" Target="../tags/tag641.xml"/><Relationship Id="rId31" Type="http://schemas.openxmlformats.org/officeDocument/2006/relationships/tags" Target="../tags/tag653.xml"/><Relationship Id="rId44" Type="http://schemas.openxmlformats.org/officeDocument/2006/relationships/tags" Target="../tags/tag666.xml"/><Relationship Id="rId52" Type="http://schemas.openxmlformats.org/officeDocument/2006/relationships/tags" Target="../tags/tag674.xml"/><Relationship Id="rId60" Type="http://schemas.openxmlformats.org/officeDocument/2006/relationships/tags" Target="../tags/tag682.xml"/><Relationship Id="rId65" Type="http://schemas.openxmlformats.org/officeDocument/2006/relationships/tags" Target="../tags/tag687.xml"/><Relationship Id="rId73" Type="http://schemas.openxmlformats.org/officeDocument/2006/relationships/tags" Target="../tags/tag695.xml"/><Relationship Id="rId78" Type="http://schemas.openxmlformats.org/officeDocument/2006/relationships/slideLayout" Target="../slideLayouts/slideLayout4.xml"/><Relationship Id="rId4" Type="http://schemas.openxmlformats.org/officeDocument/2006/relationships/tags" Target="../tags/tag626.xml"/><Relationship Id="rId9" Type="http://schemas.openxmlformats.org/officeDocument/2006/relationships/tags" Target="../tags/tag631.xml"/><Relationship Id="rId14" Type="http://schemas.openxmlformats.org/officeDocument/2006/relationships/tags" Target="../tags/tag636.xml"/><Relationship Id="rId22" Type="http://schemas.openxmlformats.org/officeDocument/2006/relationships/tags" Target="../tags/tag644.xml"/><Relationship Id="rId27" Type="http://schemas.openxmlformats.org/officeDocument/2006/relationships/tags" Target="../tags/tag649.xml"/><Relationship Id="rId30" Type="http://schemas.openxmlformats.org/officeDocument/2006/relationships/tags" Target="../tags/tag652.xml"/><Relationship Id="rId35" Type="http://schemas.openxmlformats.org/officeDocument/2006/relationships/tags" Target="../tags/tag657.xml"/><Relationship Id="rId43" Type="http://schemas.openxmlformats.org/officeDocument/2006/relationships/tags" Target="../tags/tag665.xml"/><Relationship Id="rId48" Type="http://schemas.openxmlformats.org/officeDocument/2006/relationships/tags" Target="../tags/tag670.xml"/><Relationship Id="rId56" Type="http://schemas.openxmlformats.org/officeDocument/2006/relationships/tags" Target="../tags/tag678.xml"/><Relationship Id="rId64" Type="http://schemas.openxmlformats.org/officeDocument/2006/relationships/tags" Target="../tags/tag686.xml"/><Relationship Id="rId69" Type="http://schemas.openxmlformats.org/officeDocument/2006/relationships/tags" Target="../tags/tag691.xml"/><Relationship Id="rId77" Type="http://schemas.openxmlformats.org/officeDocument/2006/relationships/tags" Target="../tags/tag699.xml"/><Relationship Id="rId8" Type="http://schemas.openxmlformats.org/officeDocument/2006/relationships/tags" Target="../tags/tag630.xml"/><Relationship Id="rId51" Type="http://schemas.openxmlformats.org/officeDocument/2006/relationships/tags" Target="../tags/tag673.xml"/><Relationship Id="rId72" Type="http://schemas.openxmlformats.org/officeDocument/2006/relationships/tags" Target="../tags/tag694.xml"/><Relationship Id="rId3" Type="http://schemas.openxmlformats.org/officeDocument/2006/relationships/tags" Target="../tags/tag625.xml"/><Relationship Id="rId12" Type="http://schemas.openxmlformats.org/officeDocument/2006/relationships/tags" Target="../tags/tag634.xml"/><Relationship Id="rId17" Type="http://schemas.openxmlformats.org/officeDocument/2006/relationships/tags" Target="../tags/tag639.xml"/><Relationship Id="rId25" Type="http://schemas.openxmlformats.org/officeDocument/2006/relationships/tags" Target="../tags/tag647.xml"/><Relationship Id="rId33" Type="http://schemas.openxmlformats.org/officeDocument/2006/relationships/tags" Target="../tags/tag655.xml"/><Relationship Id="rId38" Type="http://schemas.openxmlformats.org/officeDocument/2006/relationships/tags" Target="../tags/tag660.xml"/><Relationship Id="rId46" Type="http://schemas.openxmlformats.org/officeDocument/2006/relationships/tags" Target="../tags/tag668.xml"/><Relationship Id="rId59" Type="http://schemas.openxmlformats.org/officeDocument/2006/relationships/tags" Target="../tags/tag681.xml"/><Relationship Id="rId67" Type="http://schemas.openxmlformats.org/officeDocument/2006/relationships/tags" Target="../tags/tag689.xml"/><Relationship Id="rId20" Type="http://schemas.openxmlformats.org/officeDocument/2006/relationships/tags" Target="../tags/tag642.xml"/><Relationship Id="rId41" Type="http://schemas.openxmlformats.org/officeDocument/2006/relationships/tags" Target="../tags/tag663.xml"/><Relationship Id="rId54" Type="http://schemas.openxmlformats.org/officeDocument/2006/relationships/tags" Target="../tags/tag676.xml"/><Relationship Id="rId62" Type="http://schemas.openxmlformats.org/officeDocument/2006/relationships/tags" Target="../tags/tag684.xml"/><Relationship Id="rId70" Type="http://schemas.openxmlformats.org/officeDocument/2006/relationships/tags" Target="../tags/tag692.xml"/><Relationship Id="rId75" Type="http://schemas.openxmlformats.org/officeDocument/2006/relationships/tags" Target="../tags/tag697.xml"/><Relationship Id="rId1" Type="http://schemas.openxmlformats.org/officeDocument/2006/relationships/tags" Target="../tags/tag623.xml"/><Relationship Id="rId6" Type="http://schemas.openxmlformats.org/officeDocument/2006/relationships/tags" Target="../tags/tag628.xml"/><Relationship Id="rId15" Type="http://schemas.openxmlformats.org/officeDocument/2006/relationships/tags" Target="../tags/tag637.xml"/><Relationship Id="rId23" Type="http://schemas.openxmlformats.org/officeDocument/2006/relationships/tags" Target="../tags/tag645.xml"/><Relationship Id="rId28" Type="http://schemas.openxmlformats.org/officeDocument/2006/relationships/tags" Target="../tags/tag650.xml"/><Relationship Id="rId36" Type="http://schemas.openxmlformats.org/officeDocument/2006/relationships/tags" Target="../tags/tag658.xml"/><Relationship Id="rId49" Type="http://schemas.openxmlformats.org/officeDocument/2006/relationships/tags" Target="../tags/tag671.xml"/><Relationship Id="rId57" Type="http://schemas.openxmlformats.org/officeDocument/2006/relationships/tags" Target="../tags/tag679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tags" Target="../tags/tag712.xml"/><Relationship Id="rId18" Type="http://schemas.openxmlformats.org/officeDocument/2006/relationships/tags" Target="../tags/tag717.xml"/><Relationship Id="rId26" Type="http://schemas.openxmlformats.org/officeDocument/2006/relationships/tags" Target="../tags/tag725.xml"/><Relationship Id="rId39" Type="http://schemas.openxmlformats.org/officeDocument/2006/relationships/tags" Target="../tags/tag738.xml"/><Relationship Id="rId21" Type="http://schemas.openxmlformats.org/officeDocument/2006/relationships/tags" Target="../tags/tag720.xml"/><Relationship Id="rId34" Type="http://schemas.openxmlformats.org/officeDocument/2006/relationships/tags" Target="../tags/tag733.xml"/><Relationship Id="rId42" Type="http://schemas.openxmlformats.org/officeDocument/2006/relationships/tags" Target="../tags/tag741.xml"/><Relationship Id="rId47" Type="http://schemas.openxmlformats.org/officeDocument/2006/relationships/tags" Target="../tags/tag746.xml"/><Relationship Id="rId50" Type="http://schemas.openxmlformats.org/officeDocument/2006/relationships/tags" Target="../tags/tag749.xml"/><Relationship Id="rId55" Type="http://schemas.openxmlformats.org/officeDocument/2006/relationships/tags" Target="../tags/tag754.xml"/><Relationship Id="rId63" Type="http://schemas.openxmlformats.org/officeDocument/2006/relationships/tags" Target="../tags/tag762.xml"/><Relationship Id="rId68" Type="http://schemas.openxmlformats.org/officeDocument/2006/relationships/tags" Target="../tags/tag767.xml"/><Relationship Id="rId76" Type="http://schemas.openxmlformats.org/officeDocument/2006/relationships/tags" Target="../tags/tag775.xml"/><Relationship Id="rId7" Type="http://schemas.openxmlformats.org/officeDocument/2006/relationships/tags" Target="../tags/tag706.xml"/><Relationship Id="rId71" Type="http://schemas.openxmlformats.org/officeDocument/2006/relationships/tags" Target="../tags/tag770.xml"/><Relationship Id="rId2" Type="http://schemas.openxmlformats.org/officeDocument/2006/relationships/tags" Target="../tags/tag701.xml"/><Relationship Id="rId16" Type="http://schemas.openxmlformats.org/officeDocument/2006/relationships/tags" Target="../tags/tag715.xml"/><Relationship Id="rId29" Type="http://schemas.openxmlformats.org/officeDocument/2006/relationships/tags" Target="../tags/tag728.xml"/><Relationship Id="rId11" Type="http://schemas.openxmlformats.org/officeDocument/2006/relationships/tags" Target="../tags/tag710.xml"/><Relationship Id="rId24" Type="http://schemas.openxmlformats.org/officeDocument/2006/relationships/tags" Target="../tags/tag723.xml"/><Relationship Id="rId32" Type="http://schemas.openxmlformats.org/officeDocument/2006/relationships/tags" Target="../tags/tag731.xml"/><Relationship Id="rId37" Type="http://schemas.openxmlformats.org/officeDocument/2006/relationships/tags" Target="../tags/tag736.xml"/><Relationship Id="rId40" Type="http://schemas.openxmlformats.org/officeDocument/2006/relationships/tags" Target="../tags/tag739.xml"/><Relationship Id="rId45" Type="http://schemas.openxmlformats.org/officeDocument/2006/relationships/tags" Target="../tags/tag744.xml"/><Relationship Id="rId53" Type="http://schemas.openxmlformats.org/officeDocument/2006/relationships/tags" Target="../tags/tag752.xml"/><Relationship Id="rId58" Type="http://schemas.openxmlformats.org/officeDocument/2006/relationships/tags" Target="../tags/tag757.xml"/><Relationship Id="rId66" Type="http://schemas.openxmlformats.org/officeDocument/2006/relationships/tags" Target="../tags/tag765.xml"/><Relationship Id="rId74" Type="http://schemas.openxmlformats.org/officeDocument/2006/relationships/tags" Target="../tags/tag773.xml"/><Relationship Id="rId5" Type="http://schemas.openxmlformats.org/officeDocument/2006/relationships/tags" Target="../tags/tag704.xml"/><Relationship Id="rId15" Type="http://schemas.openxmlformats.org/officeDocument/2006/relationships/tags" Target="../tags/tag714.xml"/><Relationship Id="rId23" Type="http://schemas.openxmlformats.org/officeDocument/2006/relationships/tags" Target="../tags/tag722.xml"/><Relationship Id="rId28" Type="http://schemas.openxmlformats.org/officeDocument/2006/relationships/tags" Target="../tags/tag727.xml"/><Relationship Id="rId36" Type="http://schemas.openxmlformats.org/officeDocument/2006/relationships/tags" Target="../tags/tag735.xml"/><Relationship Id="rId49" Type="http://schemas.openxmlformats.org/officeDocument/2006/relationships/tags" Target="../tags/tag748.xml"/><Relationship Id="rId57" Type="http://schemas.openxmlformats.org/officeDocument/2006/relationships/tags" Target="../tags/tag756.xml"/><Relationship Id="rId61" Type="http://schemas.openxmlformats.org/officeDocument/2006/relationships/tags" Target="../tags/tag760.xml"/><Relationship Id="rId10" Type="http://schemas.openxmlformats.org/officeDocument/2006/relationships/tags" Target="../tags/tag709.xml"/><Relationship Id="rId19" Type="http://schemas.openxmlformats.org/officeDocument/2006/relationships/tags" Target="../tags/tag718.xml"/><Relationship Id="rId31" Type="http://schemas.openxmlformats.org/officeDocument/2006/relationships/tags" Target="../tags/tag730.xml"/><Relationship Id="rId44" Type="http://schemas.openxmlformats.org/officeDocument/2006/relationships/tags" Target="../tags/tag743.xml"/><Relationship Id="rId52" Type="http://schemas.openxmlformats.org/officeDocument/2006/relationships/tags" Target="../tags/tag751.xml"/><Relationship Id="rId60" Type="http://schemas.openxmlformats.org/officeDocument/2006/relationships/tags" Target="../tags/tag759.xml"/><Relationship Id="rId65" Type="http://schemas.openxmlformats.org/officeDocument/2006/relationships/tags" Target="../tags/tag764.xml"/><Relationship Id="rId73" Type="http://schemas.openxmlformats.org/officeDocument/2006/relationships/tags" Target="../tags/tag772.xml"/><Relationship Id="rId78" Type="http://schemas.openxmlformats.org/officeDocument/2006/relationships/notesSlide" Target="../notesSlides/notesSlide31.xml"/><Relationship Id="rId4" Type="http://schemas.openxmlformats.org/officeDocument/2006/relationships/tags" Target="../tags/tag703.xml"/><Relationship Id="rId9" Type="http://schemas.openxmlformats.org/officeDocument/2006/relationships/tags" Target="../tags/tag708.xml"/><Relationship Id="rId14" Type="http://schemas.openxmlformats.org/officeDocument/2006/relationships/tags" Target="../tags/tag713.xml"/><Relationship Id="rId22" Type="http://schemas.openxmlformats.org/officeDocument/2006/relationships/tags" Target="../tags/tag721.xml"/><Relationship Id="rId27" Type="http://schemas.openxmlformats.org/officeDocument/2006/relationships/tags" Target="../tags/tag726.xml"/><Relationship Id="rId30" Type="http://schemas.openxmlformats.org/officeDocument/2006/relationships/tags" Target="../tags/tag729.xml"/><Relationship Id="rId35" Type="http://schemas.openxmlformats.org/officeDocument/2006/relationships/tags" Target="../tags/tag734.xml"/><Relationship Id="rId43" Type="http://schemas.openxmlformats.org/officeDocument/2006/relationships/tags" Target="../tags/tag742.xml"/><Relationship Id="rId48" Type="http://schemas.openxmlformats.org/officeDocument/2006/relationships/tags" Target="../tags/tag747.xml"/><Relationship Id="rId56" Type="http://schemas.openxmlformats.org/officeDocument/2006/relationships/tags" Target="../tags/tag755.xml"/><Relationship Id="rId64" Type="http://schemas.openxmlformats.org/officeDocument/2006/relationships/tags" Target="../tags/tag763.xml"/><Relationship Id="rId69" Type="http://schemas.openxmlformats.org/officeDocument/2006/relationships/tags" Target="../tags/tag768.xml"/><Relationship Id="rId77" Type="http://schemas.openxmlformats.org/officeDocument/2006/relationships/slideLayout" Target="../slideLayouts/slideLayout4.xml"/><Relationship Id="rId8" Type="http://schemas.openxmlformats.org/officeDocument/2006/relationships/tags" Target="../tags/tag707.xml"/><Relationship Id="rId51" Type="http://schemas.openxmlformats.org/officeDocument/2006/relationships/tags" Target="../tags/tag750.xml"/><Relationship Id="rId72" Type="http://schemas.openxmlformats.org/officeDocument/2006/relationships/tags" Target="../tags/tag771.xml"/><Relationship Id="rId3" Type="http://schemas.openxmlformats.org/officeDocument/2006/relationships/tags" Target="../tags/tag702.xml"/><Relationship Id="rId12" Type="http://schemas.openxmlformats.org/officeDocument/2006/relationships/tags" Target="../tags/tag711.xml"/><Relationship Id="rId17" Type="http://schemas.openxmlformats.org/officeDocument/2006/relationships/tags" Target="../tags/tag716.xml"/><Relationship Id="rId25" Type="http://schemas.openxmlformats.org/officeDocument/2006/relationships/tags" Target="../tags/tag724.xml"/><Relationship Id="rId33" Type="http://schemas.openxmlformats.org/officeDocument/2006/relationships/tags" Target="../tags/tag732.xml"/><Relationship Id="rId38" Type="http://schemas.openxmlformats.org/officeDocument/2006/relationships/tags" Target="../tags/tag737.xml"/><Relationship Id="rId46" Type="http://schemas.openxmlformats.org/officeDocument/2006/relationships/tags" Target="../tags/tag745.xml"/><Relationship Id="rId59" Type="http://schemas.openxmlformats.org/officeDocument/2006/relationships/tags" Target="../tags/tag758.xml"/><Relationship Id="rId67" Type="http://schemas.openxmlformats.org/officeDocument/2006/relationships/tags" Target="../tags/tag766.xml"/><Relationship Id="rId20" Type="http://schemas.openxmlformats.org/officeDocument/2006/relationships/tags" Target="../tags/tag719.xml"/><Relationship Id="rId41" Type="http://schemas.openxmlformats.org/officeDocument/2006/relationships/tags" Target="../tags/tag740.xml"/><Relationship Id="rId54" Type="http://schemas.openxmlformats.org/officeDocument/2006/relationships/tags" Target="../tags/tag753.xml"/><Relationship Id="rId62" Type="http://schemas.openxmlformats.org/officeDocument/2006/relationships/tags" Target="../tags/tag761.xml"/><Relationship Id="rId70" Type="http://schemas.openxmlformats.org/officeDocument/2006/relationships/tags" Target="../tags/tag769.xml"/><Relationship Id="rId75" Type="http://schemas.openxmlformats.org/officeDocument/2006/relationships/tags" Target="../tags/tag774.xml"/><Relationship Id="rId1" Type="http://schemas.openxmlformats.org/officeDocument/2006/relationships/tags" Target="../tags/tag700.xml"/><Relationship Id="rId6" Type="http://schemas.openxmlformats.org/officeDocument/2006/relationships/tags" Target="../tags/tag705.xml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tags" Target="../tags/tag788.xml"/><Relationship Id="rId18" Type="http://schemas.openxmlformats.org/officeDocument/2006/relationships/tags" Target="../tags/tag793.xml"/><Relationship Id="rId26" Type="http://schemas.openxmlformats.org/officeDocument/2006/relationships/tags" Target="../tags/tag801.xml"/><Relationship Id="rId39" Type="http://schemas.openxmlformats.org/officeDocument/2006/relationships/tags" Target="../tags/tag814.xml"/><Relationship Id="rId21" Type="http://schemas.openxmlformats.org/officeDocument/2006/relationships/tags" Target="../tags/tag796.xml"/><Relationship Id="rId34" Type="http://schemas.openxmlformats.org/officeDocument/2006/relationships/tags" Target="../tags/tag809.xml"/><Relationship Id="rId42" Type="http://schemas.openxmlformats.org/officeDocument/2006/relationships/tags" Target="../tags/tag817.xml"/><Relationship Id="rId47" Type="http://schemas.openxmlformats.org/officeDocument/2006/relationships/tags" Target="../tags/tag822.xml"/><Relationship Id="rId50" Type="http://schemas.openxmlformats.org/officeDocument/2006/relationships/tags" Target="../tags/tag825.xml"/><Relationship Id="rId55" Type="http://schemas.openxmlformats.org/officeDocument/2006/relationships/tags" Target="../tags/tag830.xml"/><Relationship Id="rId63" Type="http://schemas.openxmlformats.org/officeDocument/2006/relationships/tags" Target="../tags/tag838.xml"/><Relationship Id="rId68" Type="http://schemas.openxmlformats.org/officeDocument/2006/relationships/tags" Target="../tags/tag843.xml"/><Relationship Id="rId76" Type="http://schemas.openxmlformats.org/officeDocument/2006/relationships/tags" Target="../tags/tag851.xml"/><Relationship Id="rId84" Type="http://schemas.openxmlformats.org/officeDocument/2006/relationships/image" Target="../media/image11.png"/><Relationship Id="rId7" Type="http://schemas.openxmlformats.org/officeDocument/2006/relationships/tags" Target="../tags/tag782.xml"/><Relationship Id="rId71" Type="http://schemas.openxmlformats.org/officeDocument/2006/relationships/tags" Target="../tags/tag846.xml"/><Relationship Id="rId2" Type="http://schemas.openxmlformats.org/officeDocument/2006/relationships/tags" Target="../tags/tag777.xml"/><Relationship Id="rId16" Type="http://schemas.openxmlformats.org/officeDocument/2006/relationships/tags" Target="../tags/tag791.xml"/><Relationship Id="rId29" Type="http://schemas.openxmlformats.org/officeDocument/2006/relationships/tags" Target="../tags/tag804.xml"/><Relationship Id="rId11" Type="http://schemas.openxmlformats.org/officeDocument/2006/relationships/tags" Target="../tags/tag786.xml"/><Relationship Id="rId24" Type="http://schemas.openxmlformats.org/officeDocument/2006/relationships/tags" Target="../tags/tag799.xml"/><Relationship Id="rId32" Type="http://schemas.openxmlformats.org/officeDocument/2006/relationships/tags" Target="../tags/tag807.xml"/><Relationship Id="rId37" Type="http://schemas.openxmlformats.org/officeDocument/2006/relationships/tags" Target="../tags/tag812.xml"/><Relationship Id="rId40" Type="http://schemas.openxmlformats.org/officeDocument/2006/relationships/tags" Target="../tags/tag815.xml"/><Relationship Id="rId45" Type="http://schemas.openxmlformats.org/officeDocument/2006/relationships/tags" Target="../tags/tag820.xml"/><Relationship Id="rId53" Type="http://schemas.openxmlformats.org/officeDocument/2006/relationships/tags" Target="../tags/tag828.xml"/><Relationship Id="rId58" Type="http://schemas.openxmlformats.org/officeDocument/2006/relationships/tags" Target="../tags/tag833.xml"/><Relationship Id="rId66" Type="http://schemas.openxmlformats.org/officeDocument/2006/relationships/tags" Target="../tags/tag841.xml"/><Relationship Id="rId74" Type="http://schemas.openxmlformats.org/officeDocument/2006/relationships/tags" Target="../tags/tag849.xml"/><Relationship Id="rId79" Type="http://schemas.openxmlformats.org/officeDocument/2006/relationships/tags" Target="../tags/tag854.xml"/><Relationship Id="rId5" Type="http://schemas.openxmlformats.org/officeDocument/2006/relationships/tags" Target="../tags/tag780.xml"/><Relationship Id="rId61" Type="http://schemas.openxmlformats.org/officeDocument/2006/relationships/tags" Target="../tags/tag836.xml"/><Relationship Id="rId82" Type="http://schemas.openxmlformats.org/officeDocument/2006/relationships/slideLayout" Target="../slideLayouts/slideLayout4.xml"/><Relationship Id="rId10" Type="http://schemas.openxmlformats.org/officeDocument/2006/relationships/tags" Target="../tags/tag785.xml"/><Relationship Id="rId19" Type="http://schemas.openxmlformats.org/officeDocument/2006/relationships/tags" Target="../tags/tag794.xml"/><Relationship Id="rId31" Type="http://schemas.openxmlformats.org/officeDocument/2006/relationships/tags" Target="../tags/tag806.xml"/><Relationship Id="rId44" Type="http://schemas.openxmlformats.org/officeDocument/2006/relationships/tags" Target="../tags/tag819.xml"/><Relationship Id="rId52" Type="http://schemas.openxmlformats.org/officeDocument/2006/relationships/tags" Target="../tags/tag827.xml"/><Relationship Id="rId60" Type="http://schemas.openxmlformats.org/officeDocument/2006/relationships/tags" Target="../tags/tag835.xml"/><Relationship Id="rId65" Type="http://schemas.openxmlformats.org/officeDocument/2006/relationships/tags" Target="../tags/tag840.xml"/><Relationship Id="rId73" Type="http://schemas.openxmlformats.org/officeDocument/2006/relationships/tags" Target="../tags/tag848.xml"/><Relationship Id="rId78" Type="http://schemas.openxmlformats.org/officeDocument/2006/relationships/tags" Target="../tags/tag853.xml"/><Relationship Id="rId81" Type="http://schemas.openxmlformats.org/officeDocument/2006/relationships/tags" Target="../tags/tag856.xml"/><Relationship Id="rId4" Type="http://schemas.openxmlformats.org/officeDocument/2006/relationships/tags" Target="../tags/tag779.xml"/><Relationship Id="rId9" Type="http://schemas.openxmlformats.org/officeDocument/2006/relationships/tags" Target="../tags/tag784.xml"/><Relationship Id="rId14" Type="http://schemas.openxmlformats.org/officeDocument/2006/relationships/tags" Target="../tags/tag789.xml"/><Relationship Id="rId22" Type="http://schemas.openxmlformats.org/officeDocument/2006/relationships/tags" Target="../tags/tag797.xml"/><Relationship Id="rId27" Type="http://schemas.openxmlformats.org/officeDocument/2006/relationships/tags" Target="../tags/tag802.xml"/><Relationship Id="rId30" Type="http://schemas.openxmlformats.org/officeDocument/2006/relationships/tags" Target="../tags/tag805.xml"/><Relationship Id="rId35" Type="http://schemas.openxmlformats.org/officeDocument/2006/relationships/tags" Target="../tags/tag810.xml"/><Relationship Id="rId43" Type="http://schemas.openxmlformats.org/officeDocument/2006/relationships/tags" Target="../tags/tag818.xml"/><Relationship Id="rId48" Type="http://schemas.openxmlformats.org/officeDocument/2006/relationships/tags" Target="../tags/tag823.xml"/><Relationship Id="rId56" Type="http://schemas.openxmlformats.org/officeDocument/2006/relationships/tags" Target="../tags/tag831.xml"/><Relationship Id="rId64" Type="http://schemas.openxmlformats.org/officeDocument/2006/relationships/tags" Target="../tags/tag839.xml"/><Relationship Id="rId69" Type="http://schemas.openxmlformats.org/officeDocument/2006/relationships/tags" Target="../tags/tag844.xml"/><Relationship Id="rId77" Type="http://schemas.openxmlformats.org/officeDocument/2006/relationships/tags" Target="../tags/tag852.xml"/><Relationship Id="rId8" Type="http://schemas.openxmlformats.org/officeDocument/2006/relationships/tags" Target="../tags/tag783.xml"/><Relationship Id="rId51" Type="http://schemas.openxmlformats.org/officeDocument/2006/relationships/tags" Target="../tags/tag826.xml"/><Relationship Id="rId72" Type="http://schemas.openxmlformats.org/officeDocument/2006/relationships/tags" Target="../tags/tag847.xml"/><Relationship Id="rId80" Type="http://schemas.openxmlformats.org/officeDocument/2006/relationships/tags" Target="../tags/tag855.xml"/><Relationship Id="rId3" Type="http://schemas.openxmlformats.org/officeDocument/2006/relationships/tags" Target="../tags/tag778.xml"/><Relationship Id="rId12" Type="http://schemas.openxmlformats.org/officeDocument/2006/relationships/tags" Target="../tags/tag787.xml"/><Relationship Id="rId17" Type="http://schemas.openxmlformats.org/officeDocument/2006/relationships/tags" Target="../tags/tag792.xml"/><Relationship Id="rId25" Type="http://schemas.openxmlformats.org/officeDocument/2006/relationships/tags" Target="../tags/tag800.xml"/><Relationship Id="rId33" Type="http://schemas.openxmlformats.org/officeDocument/2006/relationships/tags" Target="../tags/tag808.xml"/><Relationship Id="rId38" Type="http://schemas.openxmlformats.org/officeDocument/2006/relationships/tags" Target="../tags/tag813.xml"/><Relationship Id="rId46" Type="http://schemas.openxmlformats.org/officeDocument/2006/relationships/tags" Target="../tags/tag821.xml"/><Relationship Id="rId59" Type="http://schemas.openxmlformats.org/officeDocument/2006/relationships/tags" Target="../tags/tag834.xml"/><Relationship Id="rId67" Type="http://schemas.openxmlformats.org/officeDocument/2006/relationships/tags" Target="../tags/tag842.xml"/><Relationship Id="rId20" Type="http://schemas.openxmlformats.org/officeDocument/2006/relationships/tags" Target="../tags/tag795.xml"/><Relationship Id="rId41" Type="http://schemas.openxmlformats.org/officeDocument/2006/relationships/tags" Target="../tags/tag816.xml"/><Relationship Id="rId54" Type="http://schemas.openxmlformats.org/officeDocument/2006/relationships/tags" Target="../tags/tag829.xml"/><Relationship Id="rId62" Type="http://schemas.openxmlformats.org/officeDocument/2006/relationships/tags" Target="../tags/tag837.xml"/><Relationship Id="rId70" Type="http://schemas.openxmlformats.org/officeDocument/2006/relationships/tags" Target="../tags/tag845.xml"/><Relationship Id="rId75" Type="http://schemas.openxmlformats.org/officeDocument/2006/relationships/tags" Target="../tags/tag850.xml"/><Relationship Id="rId83" Type="http://schemas.openxmlformats.org/officeDocument/2006/relationships/notesSlide" Target="../notesSlides/notesSlide32.xml"/><Relationship Id="rId1" Type="http://schemas.openxmlformats.org/officeDocument/2006/relationships/tags" Target="../tags/tag776.xml"/><Relationship Id="rId6" Type="http://schemas.openxmlformats.org/officeDocument/2006/relationships/tags" Target="../tags/tag781.xml"/><Relationship Id="rId15" Type="http://schemas.openxmlformats.org/officeDocument/2006/relationships/tags" Target="../tags/tag790.xml"/><Relationship Id="rId23" Type="http://schemas.openxmlformats.org/officeDocument/2006/relationships/tags" Target="../tags/tag798.xml"/><Relationship Id="rId28" Type="http://schemas.openxmlformats.org/officeDocument/2006/relationships/tags" Target="../tags/tag803.xml"/><Relationship Id="rId36" Type="http://schemas.openxmlformats.org/officeDocument/2006/relationships/tags" Target="../tags/tag811.xml"/><Relationship Id="rId49" Type="http://schemas.openxmlformats.org/officeDocument/2006/relationships/tags" Target="../tags/tag824.xml"/><Relationship Id="rId57" Type="http://schemas.openxmlformats.org/officeDocument/2006/relationships/tags" Target="../tags/tag832.xml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tags" Target="../tags/tag869.xml"/><Relationship Id="rId18" Type="http://schemas.openxmlformats.org/officeDocument/2006/relationships/tags" Target="../tags/tag874.xml"/><Relationship Id="rId26" Type="http://schemas.openxmlformats.org/officeDocument/2006/relationships/tags" Target="../tags/tag882.xml"/><Relationship Id="rId39" Type="http://schemas.openxmlformats.org/officeDocument/2006/relationships/tags" Target="../tags/tag895.xml"/><Relationship Id="rId21" Type="http://schemas.openxmlformats.org/officeDocument/2006/relationships/tags" Target="../tags/tag877.xml"/><Relationship Id="rId34" Type="http://schemas.openxmlformats.org/officeDocument/2006/relationships/tags" Target="../tags/tag890.xml"/><Relationship Id="rId42" Type="http://schemas.openxmlformats.org/officeDocument/2006/relationships/tags" Target="../tags/tag898.xml"/><Relationship Id="rId47" Type="http://schemas.openxmlformats.org/officeDocument/2006/relationships/tags" Target="../tags/tag903.xml"/><Relationship Id="rId50" Type="http://schemas.openxmlformats.org/officeDocument/2006/relationships/tags" Target="../tags/tag906.xml"/><Relationship Id="rId55" Type="http://schemas.openxmlformats.org/officeDocument/2006/relationships/tags" Target="../tags/tag911.xml"/><Relationship Id="rId63" Type="http://schemas.openxmlformats.org/officeDocument/2006/relationships/tags" Target="../tags/tag919.xml"/><Relationship Id="rId68" Type="http://schemas.openxmlformats.org/officeDocument/2006/relationships/tags" Target="../tags/tag924.xml"/><Relationship Id="rId76" Type="http://schemas.openxmlformats.org/officeDocument/2006/relationships/notesSlide" Target="../notesSlides/notesSlide33.xml"/><Relationship Id="rId7" Type="http://schemas.openxmlformats.org/officeDocument/2006/relationships/tags" Target="../tags/tag863.xml"/><Relationship Id="rId71" Type="http://schemas.openxmlformats.org/officeDocument/2006/relationships/tags" Target="../tags/tag927.xml"/><Relationship Id="rId2" Type="http://schemas.openxmlformats.org/officeDocument/2006/relationships/tags" Target="../tags/tag858.xml"/><Relationship Id="rId16" Type="http://schemas.openxmlformats.org/officeDocument/2006/relationships/tags" Target="../tags/tag872.xml"/><Relationship Id="rId29" Type="http://schemas.openxmlformats.org/officeDocument/2006/relationships/tags" Target="../tags/tag885.xml"/><Relationship Id="rId11" Type="http://schemas.openxmlformats.org/officeDocument/2006/relationships/tags" Target="../tags/tag867.xml"/><Relationship Id="rId24" Type="http://schemas.openxmlformats.org/officeDocument/2006/relationships/tags" Target="../tags/tag880.xml"/><Relationship Id="rId32" Type="http://schemas.openxmlformats.org/officeDocument/2006/relationships/tags" Target="../tags/tag888.xml"/><Relationship Id="rId37" Type="http://schemas.openxmlformats.org/officeDocument/2006/relationships/tags" Target="../tags/tag893.xml"/><Relationship Id="rId40" Type="http://schemas.openxmlformats.org/officeDocument/2006/relationships/tags" Target="../tags/tag896.xml"/><Relationship Id="rId45" Type="http://schemas.openxmlformats.org/officeDocument/2006/relationships/tags" Target="../tags/tag901.xml"/><Relationship Id="rId53" Type="http://schemas.openxmlformats.org/officeDocument/2006/relationships/tags" Target="../tags/tag909.xml"/><Relationship Id="rId58" Type="http://schemas.openxmlformats.org/officeDocument/2006/relationships/tags" Target="../tags/tag914.xml"/><Relationship Id="rId66" Type="http://schemas.openxmlformats.org/officeDocument/2006/relationships/tags" Target="../tags/tag922.xml"/><Relationship Id="rId74" Type="http://schemas.openxmlformats.org/officeDocument/2006/relationships/tags" Target="../tags/tag930.xml"/><Relationship Id="rId5" Type="http://schemas.openxmlformats.org/officeDocument/2006/relationships/tags" Target="../tags/tag861.xml"/><Relationship Id="rId15" Type="http://schemas.openxmlformats.org/officeDocument/2006/relationships/tags" Target="../tags/tag871.xml"/><Relationship Id="rId23" Type="http://schemas.openxmlformats.org/officeDocument/2006/relationships/tags" Target="../tags/tag879.xml"/><Relationship Id="rId28" Type="http://schemas.openxmlformats.org/officeDocument/2006/relationships/tags" Target="../tags/tag884.xml"/><Relationship Id="rId36" Type="http://schemas.openxmlformats.org/officeDocument/2006/relationships/tags" Target="../tags/tag892.xml"/><Relationship Id="rId49" Type="http://schemas.openxmlformats.org/officeDocument/2006/relationships/tags" Target="../tags/tag905.xml"/><Relationship Id="rId57" Type="http://schemas.openxmlformats.org/officeDocument/2006/relationships/tags" Target="../tags/tag913.xml"/><Relationship Id="rId61" Type="http://schemas.openxmlformats.org/officeDocument/2006/relationships/tags" Target="../tags/tag917.xml"/><Relationship Id="rId10" Type="http://schemas.openxmlformats.org/officeDocument/2006/relationships/tags" Target="../tags/tag866.xml"/><Relationship Id="rId19" Type="http://schemas.openxmlformats.org/officeDocument/2006/relationships/tags" Target="../tags/tag875.xml"/><Relationship Id="rId31" Type="http://schemas.openxmlformats.org/officeDocument/2006/relationships/tags" Target="../tags/tag887.xml"/><Relationship Id="rId44" Type="http://schemas.openxmlformats.org/officeDocument/2006/relationships/tags" Target="../tags/tag900.xml"/><Relationship Id="rId52" Type="http://schemas.openxmlformats.org/officeDocument/2006/relationships/tags" Target="../tags/tag908.xml"/><Relationship Id="rId60" Type="http://schemas.openxmlformats.org/officeDocument/2006/relationships/tags" Target="../tags/tag916.xml"/><Relationship Id="rId65" Type="http://schemas.openxmlformats.org/officeDocument/2006/relationships/tags" Target="../tags/tag921.xml"/><Relationship Id="rId73" Type="http://schemas.openxmlformats.org/officeDocument/2006/relationships/tags" Target="../tags/tag929.xml"/><Relationship Id="rId4" Type="http://schemas.openxmlformats.org/officeDocument/2006/relationships/tags" Target="../tags/tag860.xml"/><Relationship Id="rId9" Type="http://schemas.openxmlformats.org/officeDocument/2006/relationships/tags" Target="../tags/tag865.xml"/><Relationship Id="rId14" Type="http://schemas.openxmlformats.org/officeDocument/2006/relationships/tags" Target="../tags/tag870.xml"/><Relationship Id="rId22" Type="http://schemas.openxmlformats.org/officeDocument/2006/relationships/tags" Target="../tags/tag878.xml"/><Relationship Id="rId27" Type="http://schemas.openxmlformats.org/officeDocument/2006/relationships/tags" Target="../tags/tag883.xml"/><Relationship Id="rId30" Type="http://schemas.openxmlformats.org/officeDocument/2006/relationships/tags" Target="../tags/tag886.xml"/><Relationship Id="rId35" Type="http://schemas.openxmlformats.org/officeDocument/2006/relationships/tags" Target="../tags/tag891.xml"/><Relationship Id="rId43" Type="http://schemas.openxmlformats.org/officeDocument/2006/relationships/tags" Target="../tags/tag899.xml"/><Relationship Id="rId48" Type="http://schemas.openxmlformats.org/officeDocument/2006/relationships/tags" Target="../tags/tag904.xml"/><Relationship Id="rId56" Type="http://schemas.openxmlformats.org/officeDocument/2006/relationships/tags" Target="../tags/tag912.xml"/><Relationship Id="rId64" Type="http://schemas.openxmlformats.org/officeDocument/2006/relationships/tags" Target="../tags/tag920.xml"/><Relationship Id="rId69" Type="http://schemas.openxmlformats.org/officeDocument/2006/relationships/tags" Target="../tags/tag925.xml"/><Relationship Id="rId8" Type="http://schemas.openxmlformats.org/officeDocument/2006/relationships/tags" Target="../tags/tag864.xml"/><Relationship Id="rId51" Type="http://schemas.openxmlformats.org/officeDocument/2006/relationships/tags" Target="../tags/tag907.xml"/><Relationship Id="rId72" Type="http://schemas.openxmlformats.org/officeDocument/2006/relationships/tags" Target="../tags/tag928.xml"/><Relationship Id="rId3" Type="http://schemas.openxmlformats.org/officeDocument/2006/relationships/tags" Target="../tags/tag859.xml"/><Relationship Id="rId12" Type="http://schemas.openxmlformats.org/officeDocument/2006/relationships/tags" Target="../tags/tag868.xml"/><Relationship Id="rId17" Type="http://schemas.openxmlformats.org/officeDocument/2006/relationships/tags" Target="../tags/tag873.xml"/><Relationship Id="rId25" Type="http://schemas.openxmlformats.org/officeDocument/2006/relationships/tags" Target="../tags/tag881.xml"/><Relationship Id="rId33" Type="http://schemas.openxmlformats.org/officeDocument/2006/relationships/tags" Target="../tags/tag889.xml"/><Relationship Id="rId38" Type="http://schemas.openxmlformats.org/officeDocument/2006/relationships/tags" Target="../tags/tag894.xml"/><Relationship Id="rId46" Type="http://schemas.openxmlformats.org/officeDocument/2006/relationships/tags" Target="../tags/tag902.xml"/><Relationship Id="rId59" Type="http://schemas.openxmlformats.org/officeDocument/2006/relationships/tags" Target="../tags/tag915.xml"/><Relationship Id="rId67" Type="http://schemas.openxmlformats.org/officeDocument/2006/relationships/tags" Target="../tags/tag923.xml"/><Relationship Id="rId20" Type="http://schemas.openxmlformats.org/officeDocument/2006/relationships/tags" Target="../tags/tag876.xml"/><Relationship Id="rId41" Type="http://schemas.openxmlformats.org/officeDocument/2006/relationships/tags" Target="../tags/tag897.xml"/><Relationship Id="rId54" Type="http://schemas.openxmlformats.org/officeDocument/2006/relationships/tags" Target="../tags/tag910.xml"/><Relationship Id="rId62" Type="http://schemas.openxmlformats.org/officeDocument/2006/relationships/tags" Target="../tags/tag918.xml"/><Relationship Id="rId70" Type="http://schemas.openxmlformats.org/officeDocument/2006/relationships/tags" Target="../tags/tag926.xml"/><Relationship Id="rId75" Type="http://schemas.openxmlformats.org/officeDocument/2006/relationships/slideLayout" Target="../slideLayouts/slideLayout2.xml"/><Relationship Id="rId1" Type="http://schemas.openxmlformats.org/officeDocument/2006/relationships/tags" Target="../tags/tag857.xml"/><Relationship Id="rId6" Type="http://schemas.openxmlformats.org/officeDocument/2006/relationships/tags" Target="../tags/tag86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933.xml"/><Relationship Id="rId7" Type="http://schemas.openxmlformats.org/officeDocument/2006/relationships/image" Target="../media/image12.png"/><Relationship Id="rId2" Type="http://schemas.openxmlformats.org/officeDocument/2006/relationships/tags" Target="../tags/tag932.xml"/><Relationship Id="rId1" Type="http://schemas.openxmlformats.org/officeDocument/2006/relationships/tags" Target="../tags/tag931.xml"/><Relationship Id="rId6" Type="http://schemas.openxmlformats.org/officeDocument/2006/relationships/tags" Target="../tags/tag9320.xml"/><Relationship Id="rId5" Type="http://schemas.openxmlformats.org/officeDocument/2006/relationships/notesSlide" Target="../notesSlides/notesSlide34.xml"/><Relationship Id="rId4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tags" Target="../tags/tag946.xml"/><Relationship Id="rId18" Type="http://schemas.openxmlformats.org/officeDocument/2006/relationships/tags" Target="../tags/tag951.xml"/><Relationship Id="rId26" Type="http://schemas.openxmlformats.org/officeDocument/2006/relationships/tags" Target="../tags/tag959.xml"/><Relationship Id="rId39" Type="http://schemas.openxmlformats.org/officeDocument/2006/relationships/tags" Target="../tags/tag972.xml"/><Relationship Id="rId21" Type="http://schemas.openxmlformats.org/officeDocument/2006/relationships/tags" Target="../tags/tag954.xml"/><Relationship Id="rId34" Type="http://schemas.openxmlformats.org/officeDocument/2006/relationships/tags" Target="../tags/tag967.xml"/><Relationship Id="rId42" Type="http://schemas.openxmlformats.org/officeDocument/2006/relationships/tags" Target="../tags/tag975.xml"/><Relationship Id="rId47" Type="http://schemas.openxmlformats.org/officeDocument/2006/relationships/tags" Target="../tags/tag980.xml"/><Relationship Id="rId50" Type="http://schemas.openxmlformats.org/officeDocument/2006/relationships/tags" Target="../tags/tag983.xml"/><Relationship Id="rId55" Type="http://schemas.openxmlformats.org/officeDocument/2006/relationships/tags" Target="../tags/tag988.xml"/><Relationship Id="rId63" Type="http://schemas.openxmlformats.org/officeDocument/2006/relationships/tags" Target="../tags/tag996.xml"/><Relationship Id="rId7" Type="http://schemas.openxmlformats.org/officeDocument/2006/relationships/tags" Target="../tags/tag940.xml"/><Relationship Id="rId2" Type="http://schemas.openxmlformats.org/officeDocument/2006/relationships/tags" Target="../tags/tag935.xml"/><Relationship Id="rId16" Type="http://schemas.openxmlformats.org/officeDocument/2006/relationships/tags" Target="../tags/tag949.xml"/><Relationship Id="rId20" Type="http://schemas.openxmlformats.org/officeDocument/2006/relationships/tags" Target="../tags/tag953.xml"/><Relationship Id="rId29" Type="http://schemas.openxmlformats.org/officeDocument/2006/relationships/tags" Target="../tags/tag962.xml"/><Relationship Id="rId41" Type="http://schemas.openxmlformats.org/officeDocument/2006/relationships/tags" Target="../tags/tag974.xml"/><Relationship Id="rId54" Type="http://schemas.openxmlformats.org/officeDocument/2006/relationships/tags" Target="../tags/tag987.xml"/><Relationship Id="rId62" Type="http://schemas.openxmlformats.org/officeDocument/2006/relationships/tags" Target="../tags/tag995.xml"/><Relationship Id="rId1" Type="http://schemas.openxmlformats.org/officeDocument/2006/relationships/tags" Target="../tags/tag934.xml"/><Relationship Id="rId6" Type="http://schemas.openxmlformats.org/officeDocument/2006/relationships/tags" Target="../tags/tag939.xml"/><Relationship Id="rId11" Type="http://schemas.openxmlformats.org/officeDocument/2006/relationships/tags" Target="../tags/tag944.xml"/><Relationship Id="rId24" Type="http://schemas.openxmlformats.org/officeDocument/2006/relationships/tags" Target="../tags/tag957.xml"/><Relationship Id="rId32" Type="http://schemas.openxmlformats.org/officeDocument/2006/relationships/tags" Target="../tags/tag965.xml"/><Relationship Id="rId37" Type="http://schemas.openxmlformats.org/officeDocument/2006/relationships/tags" Target="../tags/tag970.xml"/><Relationship Id="rId40" Type="http://schemas.openxmlformats.org/officeDocument/2006/relationships/tags" Target="../tags/tag973.xml"/><Relationship Id="rId45" Type="http://schemas.openxmlformats.org/officeDocument/2006/relationships/tags" Target="../tags/tag978.xml"/><Relationship Id="rId53" Type="http://schemas.openxmlformats.org/officeDocument/2006/relationships/tags" Target="../tags/tag986.xml"/><Relationship Id="rId58" Type="http://schemas.openxmlformats.org/officeDocument/2006/relationships/tags" Target="../tags/tag991.xml"/><Relationship Id="rId5" Type="http://schemas.openxmlformats.org/officeDocument/2006/relationships/tags" Target="../tags/tag938.xml"/><Relationship Id="rId15" Type="http://schemas.openxmlformats.org/officeDocument/2006/relationships/tags" Target="../tags/tag948.xml"/><Relationship Id="rId23" Type="http://schemas.openxmlformats.org/officeDocument/2006/relationships/tags" Target="../tags/tag956.xml"/><Relationship Id="rId28" Type="http://schemas.openxmlformats.org/officeDocument/2006/relationships/tags" Target="../tags/tag961.xml"/><Relationship Id="rId36" Type="http://schemas.openxmlformats.org/officeDocument/2006/relationships/tags" Target="../tags/tag969.xml"/><Relationship Id="rId49" Type="http://schemas.openxmlformats.org/officeDocument/2006/relationships/tags" Target="../tags/tag982.xml"/><Relationship Id="rId57" Type="http://schemas.openxmlformats.org/officeDocument/2006/relationships/tags" Target="../tags/tag990.xml"/><Relationship Id="rId61" Type="http://schemas.openxmlformats.org/officeDocument/2006/relationships/tags" Target="../tags/tag994.xml"/><Relationship Id="rId10" Type="http://schemas.openxmlformats.org/officeDocument/2006/relationships/tags" Target="../tags/tag943.xml"/><Relationship Id="rId19" Type="http://schemas.openxmlformats.org/officeDocument/2006/relationships/tags" Target="../tags/tag952.xml"/><Relationship Id="rId31" Type="http://schemas.openxmlformats.org/officeDocument/2006/relationships/tags" Target="../tags/tag964.xml"/><Relationship Id="rId44" Type="http://schemas.openxmlformats.org/officeDocument/2006/relationships/tags" Target="../tags/tag977.xml"/><Relationship Id="rId52" Type="http://schemas.openxmlformats.org/officeDocument/2006/relationships/tags" Target="../tags/tag985.xml"/><Relationship Id="rId60" Type="http://schemas.openxmlformats.org/officeDocument/2006/relationships/tags" Target="../tags/tag993.xml"/><Relationship Id="rId65" Type="http://schemas.openxmlformats.org/officeDocument/2006/relationships/notesSlide" Target="../notesSlides/notesSlide35.xml"/><Relationship Id="rId4" Type="http://schemas.openxmlformats.org/officeDocument/2006/relationships/tags" Target="../tags/tag937.xml"/><Relationship Id="rId9" Type="http://schemas.openxmlformats.org/officeDocument/2006/relationships/tags" Target="../tags/tag942.xml"/><Relationship Id="rId14" Type="http://schemas.openxmlformats.org/officeDocument/2006/relationships/tags" Target="../tags/tag947.xml"/><Relationship Id="rId22" Type="http://schemas.openxmlformats.org/officeDocument/2006/relationships/tags" Target="../tags/tag955.xml"/><Relationship Id="rId27" Type="http://schemas.openxmlformats.org/officeDocument/2006/relationships/tags" Target="../tags/tag960.xml"/><Relationship Id="rId30" Type="http://schemas.openxmlformats.org/officeDocument/2006/relationships/tags" Target="../tags/tag963.xml"/><Relationship Id="rId35" Type="http://schemas.openxmlformats.org/officeDocument/2006/relationships/tags" Target="../tags/tag968.xml"/><Relationship Id="rId43" Type="http://schemas.openxmlformats.org/officeDocument/2006/relationships/tags" Target="../tags/tag976.xml"/><Relationship Id="rId48" Type="http://schemas.openxmlformats.org/officeDocument/2006/relationships/tags" Target="../tags/tag981.xml"/><Relationship Id="rId56" Type="http://schemas.openxmlformats.org/officeDocument/2006/relationships/tags" Target="../tags/tag989.xml"/><Relationship Id="rId64" Type="http://schemas.openxmlformats.org/officeDocument/2006/relationships/slideLayout" Target="../slideLayouts/slideLayout4.xml"/><Relationship Id="rId8" Type="http://schemas.openxmlformats.org/officeDocument/2006/relationships/tags" Target="../tags/tag941.xml"/><Relationship Id="rId51" Type="http://schemas.openxmlformats.org/officeDocument/2006/relationships/tags" Target="../tags/tag984.xml"/><Relationship Id="rId3" Type="http://schemas.openxmlformats.org/officeDocument/2006/relationships/tags" Target="../tags/tag936.xml"/><Relationship Id="rId12" Type="http://schemas.openxmlformats.org/officeDocument/2006/relationships/tags" Target="../tags/tag945.xml"/><Relationship Id="rId17" Type="http://schemas.openxmlformats.org/officeDocument/2006/relationships/tags" Target="../tags/tag950.xml"/><Relationship Id="rId25" Type="http://schemas.openxmlformats.org/officeDocument/2006/relationships/tags" Target="../tags/tag958.xml"/><Relationship Id="rId33" Type="http://schemas.openxmlformats.org/officeDocument/2006/relationships/tags" Target="../tags/tag966.xml"/><Relationship Id="rId38" Type="http://schemas.openxmlformats.org/officeDocument/2006/relationships/tags" Target="../tags/tag971.xml"/><Relationship Id="rId46" Type="http://schemas.openxmlformats.org/officeDocument/2006/relationships/tags" Target="../tags/tag979.xml"/><Relationship Id="rId59" Type="http://schemas.openxmlformats.org/officeDocument/2006/relationships/tags" Target="../tags/tag99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6.xml"/><Relationship Id="rId3" Type="http://schemas.openxmlformats.org/officeDocument/2006/relationships/tags" Target="../tags/tag99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998.xml"/><Relationship Id="rId1" Type="http://schemas.openxmlformats.org/officeDocument/2006/relationships/tags" Target="../tags/tag997.xml"/><Relationship Id="rId6" Type="http://schemas.openxmlformats.org/officeDocument/2006/relationships/tags" Target="../tags/tag1002.xml"/><Relationship Id="rId5" Type="http://schemas.openxmlformats.org/officeDocument/2006/relationships/tags" Target="../tags/tag1001.xml"/><Relationship Id="rId4" Type="http://schemas.openxmlformats.org/officeDocument/2006/relationships/tags" Target="../tags/tag1000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1010.xml"/><Relationship Id="rId13" Type="http://schemas.openxmlformats.org/officeDocument/2006/relationships/tags" Target="../tags/tag1015.xml"/><Relationship Id="rId18" Type="http://schemas.openxmlformats.org/officeDocument/2006/relationships/tags" Target="../tags/tag1020.xml"/><Relationship Id="rId26" Type="http://schemas.openxmlformats.org/officeDocument/2006/relationships/tags" Target="../tags/tag1028.xml"/><Relationship Id="rId39" Type="http://schemas.openxmlformats.org/officeDocument/2006/relationships/tags" Target="../tags/tag1041.xml"/><Relationship Id="rId3" Type="http://schemas.openxmlformats.org/officeDocument/2006/relationships/tags" Target="../tags/tag1005.xml"/><Relationship Id="rId21" Type="http://schemas.openxmlformats.org/officeDocument/2006/relationships/tags" Target="../tags/tag1023.xml"/><Relationship Id="rId34" Type="http://schemas.openxmlformats.org/officeDocument/2006/relationships/tags" Target="../tags/tag1036.xml"/><Relationship Id="rId42" Type="http://schemas.openxmlformats.org/officeDocument/2006/relationships/tags" Target="../tags/tag1044.xml"/><Relationship Id="rId7" Type="http://schemas.openxmlformats.org/officeDocument/2006/relationships/tags" Target="../tags/tag1009.xml"/><Relationship Id="rId12" Type="http://schemas.openxmlformats.org/officeDocument/2006/relationships/tags" Target="../tags/tag1014.xml"/><Relationship Id="rId17" Type="http://schemas.openxmlformats.org/officeDocument/2006/relationships/tags" Target="../tags/tag1019.xml"/><Relationship Id="rId25" Type="http://schemas.openxmlformats.org/officeDocument/2006/relationships/tags" Target="../tags/tag1027.xml"/><Relationship Id="rId33" Type="http://schemas.openxmlformats.org/officeDocument/2006/relationships/tags" Target="../tags/tag1035.xml"/><Relationship Id="rId38" Type="http://schemas.openxmlformats.org/officeDocument/2006/relationships/tags" Target="../tags/tag1040.xml"/><Relationship Id="rId46" Type="http://schemas.openxmlformats.org/officeDocument/2006/relationships/notesSlide" Target="../notesSlides/notesSlide37.xml"/><Relationship Id="rId2" Type="http://schemas.openxmlformats.org/officeDocument/2006/relationships/tags" Target="../tags/tag1004.xml"/><Relationship Id="rId16" Type="http://schemas.openxmlformats.org/officeDocument/2006/relationships/tags" Target="../tags/tag1018.xml"/><Relationship Id="rId20" Type="http://schemas.openxmlformats.org/officeDocument/2006/relationships/tags" Target="../tags/tag1022.xml"/><Relationship Id="rId29" Type="http://schemas.openxmlformats.org/officeDocument/2006/relationships/tags" Target="../tags/tag1031.xml"/><Relationship Id="rId41" Type="http://schemas.openxmlformats.org/officeDocument/2006/relationships/tags" Target="../tags/tag1043.xml"/><Relationship Id="rId1" Type="http://schemas.openxmlformats.org/officeDocument/2006/relationships/tags" Target="../tags/tag1003.xml"/><Relationship Id="rId6" Type="http://schemas.openxmlformats.org/officeDocument/2006/relationships/tags" Target="../tags/tag1008.xml"/><Relationship Id="rId11" Type="http://schemas.openxmlformats.org/officeDocument/2006/relationships/tags" Target="../tags/tag1013.xml"/><Relationship Id="rId24" Type="http://schemas.openxmlformats.org/officeDocument/2006/relationships/tags" Target="../tags/tag1026.xml"/><Relationship Id="rId32" Type="http://schemas.openxmlformats.org/officeDocument/2006/relationships/tags" Target="../tags/tag1034.xml"/><Relationship Id="rId37" Type="http://schemas.openxmlformats.org/officeDocument/2006/relationships/tags" Target="../tags/tag1039.xml"/><Relationship Id="rId40" Type="http://schemas.openxmlformats.org/officeDocument/2006/relationships/tags" Target="../tags/tag1042.xml"/><Relationship Id="rId45" Type="http://schemas.openxmlformats.org/officeDocument/2006/relationships/slideLayout" Target="../slideLayouts/slideLayout2.xml"/><Relationship Id="rId5" Type="http://schemas.openxmlformats.org/officeDocument/2006/relationships/tags" Target="../tags/tag1007.xml"/><Relationship Id="rId15" Type="http://schemas.openxmlformats.org/officeDocument/2006/relationships/tags" Target="../tags/tag1017.xml"/><Relationship Id="rId23" Type="http://schemas.openxmlformats.org/officeDocument/2006/relationships/tags" Target="../tags/tag1025.xml"/><Relationship Id="rId28" Type="http://schemas.openxmlformats.org/officeDocument/2006/relationships/tags" Target="../tags/tag1030.xml"/><Relationship Id="rId36" Type="http://schemas.openxmlformats.org/officeDocument/2006/relationships/tags" Target="../tags/tag1038.xml"/><Relationship Id="rId10" Type="http://schemas.openxmlformats.org/officeDocument/2006/relationships/tags" Target="../tags/tag1012.xml"/><Relationship Id="rId19" Type="http://schemas.openxmlformats.org/officeDocument/2006/relationships/tags" Target="../tags/tag1021.xml"/><Relationship Id="rId31" Type="http://schemas.openxmlformats.org/officeDocument/2006/relationships/tags" Target="../tags/tag1033.xml"/><Relationship Id="rId44" Type="http://schemas.openxmlformats.org/officeDocument/2006/relationships/tags" Target="../tags/tag1046.xml"/><Relationship Id="rId4" Type="http://schemas.openxmlformats.org/officeDocument/2006/relationships/tags" Target="../tags/tag1006.xml"/><Relationship Id="rId9" Type="http://schemas.openxmlformats.org/officeDocument/2006/relationships/tags" Target="../tags/tag1011.xml"/><Relationship Id="rId14" Type="http://schemas.openxmlformats.org/officeDocument/2006/relationships/tags" Target="../tags/tag1016.xml"/><Relationship Id="rId22" Type="http://schemas.openxmlformats.org/officeDocument/2006/relationships/tags" Target="../tags/tag1024.xml"/><Relationship Id="rId27" Type="http://schemas.openxmlformats.org/officeDocument/2006/relationships/tags" Target="../tags/tag1029.xml"/><Relationship Id="rId30" Type="http://schemas.openxmlformats.org/officeDocument/2006/relationships/tags" Target="../tags/tag1032.xml"/><Relationship Id="rId35" Type="http://schemas.openxmlformats.org/officeDocument/2006/relationships/tags" Target="../tags/tag1037.xml"/><Relationship Id="rId43" Type="http://schemas.openxmlformats.org/officeDocument/2006/relationships/tags" Target="../tags/tag1045.xml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tags" Target="../tags/tag1059.xml"/><Relationship Id="rId18" Type="http://schemas.openxmlformats.org/officeDocument/2006/relationships/tags" Target="../tags/tag1064.xml"/><Relationship Id="rId26" Type="http://schemas.openxmlformats.org/officeDocument/2006/relationships/tags" Target="../tags/tag1072.xml"/><Relationship Id="rId39" Type="http://schemas.openxmlformats.org/officeDocument/2006/relationships/tags" Target="../tags/tag1085.xml"/><Relationship Id="rId21" Type="http://schemas.openxmlformats.org/officeDocument/2006/relationships/tags" Target="../tags/tag1067.xml"/><Relationship Id="rId34" Type="http://schemas.openxmlformats.org/officeDocument/2006/relationships/tags" Target="../tags/tag1080.xml"/><Relationship Id="rId42" Type="http://schemas.openxmlformats.org/officeDocument/2006/relationships/tags" Target="../tags/tag1088.xml"/><Relationship Id="rId47" Type="http://schemas.openxmlformats.org/officeDocument/2006/relationships/tags" Target="../tags/tag1093.xml"/><Relationship Id="rId50" Type="http://schemas.openxmlformats.org/officeDocument/2006/relationships/tags" Target="../tags/tag1096.xml"/><Relationship Id="rId55" Type="http://schemas.openxmlformats.org/officeDocument/2006/relationships/tags" Target="../tags/tag1101.xml"/><Relationship Id="rId63" Type="http://schemas.openxmlformats.org/officeDocument/2006/relationships/tags" Target="../tags/tag1109.xml"/><Relationship Id="rId68" Type="http://schemas.openxmlformats.org/officeDocument/2006/relationships/tags" Target="../tags/tag1114.xml"/><Relationship Id="rId76" Type="http://schemas.openxmlformats.org/officeDocument/2006/relationships/slideLayout" Target="../slideLayouts/slideLayout2.xml"/><Relationship Id="rId7" Type="http://schemas.openxmlformats.org/officeDocument/2006/relationships/tags" Target="../tags/tag1053.xml"/><Relationship Id="rId71" Type="http://schemas.openxmlformats.org/officeDocument/2006/relationships/tags" Target="../tags/tag1117.xml"/><Relationship Id="rId2" Type="http://schemas.openxmlformats.org/officeDocument/2006/relationships/tags" Target="../tags/tag1048.xml"/><Relationship Id="rId16" Type="http://schemas.openxmlformats.org/officeDocument/2006/relationships/tags" Target="../tags/tag1062.xml"/><Relationship Id="rId29" Type="http://schemas.openxmlformats.org/officeDocument/2006/relationships/tags" Target="../tags/tag1075.xml"/><Relationship Id="rId11" Type="http://schemas.openxmlformats.org/officeDocument/2006/relationships/tags" Target="../tags/tag1057.xml"/><Relationship Id="rId24" Type="http://schemas.openxmlformats.org/officeDocument/2006/relationships/tags" Target="../tags/tag1070.xml"/><Relationship Id="rId32" Type="http://schemas.openxmlformats.org/officeDocument/2006/relationships/tags" Target="../tags/tag1078.xml"/><Relationship Id="rId37" Type="http://schemas.openxmlformats.org/officeDocument/2006/relationships/tags" Target="../tags/tag1083.xml"/><Relationship Id="rId40" Type="http://schemas.openxmlformats.org/officeDocument/2006/relationships/tags" Target="../tags/tag1086.xml"/><Relationship Id="rId45" Type="http://schemas.openxmlformats.org/officeDocument/2006/relationships/tags" Target="../tags/tag1091.xml"/><Relationship Id="rId53" Type="http://schemas.openxmlformats.org/officeDocument/2006/relationships/tags" Target="../tags/tag1099.xml"/><Relationship Id="rId58" Type="http://schemas.openxmlformats.org/officeDocument/2006/relationships/tags" Target="../tags/tag1104.xml"/><Relationship Id="rId66" Type="http://schemas.openxmlformats.org/officeDocument/2006/relationships/tags" Target="../tags/tag1112.xml"/><Relationship Id="rId74" Type="http://schemas.openxmlformats.org/officeDocument/2006/relationships/tags" Target="../tags/tag1120.xml"/><Relationship Id="rId5" Type="http://schemas.openxmlformats.org/officeDocument/2006/relationships/tags" Target="../tags/tag1051.xml"/><Relationship Id="rId15" Type="http://schemas.openxmlformats.org/officeDocument/2006/relationships/tags" Target="../tags/tag1061.xml"/><Relationship Id="rId23" Type="http://schemas.openxmlformats.org/officeDocument/2006/relationships/tags" Target="../tags/tag1069.xml"/><Relationship Id="rId28" Type="http://schemas.openxmlformats.org/officeDocument/2006/relationships/tags" Target="../tags/tag1074.xml"/><Relationship Id="rId36" Type="http://schemas.openxmlformats.org/officeDocument/2006/relationships/tags" Target="../tags/tag1082.xml"/><Relationship Id="rId49" Type="http://schemas.openxmlformats.org/officeDocument/2006/relationships/tags" Target="../tags/tag1095.xml"/><Relationship Id="rId57" Type="http://schemas.openxmlformats.org/officeDocument/2006/relationships/tags" Target="../tags/tag1103.xml"/><Relationship Id="rId61" Type="http://schemas.openxmlformats.org/officeDocument/2006/relationships/tags" Target="../tags/tag1107.xml"/><Relationship Id="rId10" Type="http://schemas.openxmlformats.org/officeDocument/2006/relationships/tags" Target="../tags/tag1056.xml"/><Relationship Id="rId19" Type="http://schemas.openxmlformats.org/officeDocument/2006/relationships/tags" Target="../tags/tag1065.xml"/><Relationship Id="rId31" Type="http://schemas.openxmlformats.org/officeDocument/2006/relationships/tags" Target="../tags/tag1077.xml"/><Relationship Id="rId44" Type="http://schemas.openxmlformats.org/officeDocument/2006/relationships/tags" Target="../tags/tag1090.xml"/><Relationship Id="rId52" Type="http://schemas.openxmlformats.org/officeDocument/2006/relationships/tags" Target="../tags/tag1098.xml"/><Relationship Id="rId60" Type="http://schemas.openxmlformats.org/officeDocument/2006/relationships/tags" Target="../tags/tag1106.xml"/><Relationship Id="rId65" Type="http://schemas.openxmlformats.org/officeDocument/2006/relationships/tags" Target="../tags/tag1111.xml"/><Relationship Id="rId73" Type="http://schemas.openxmlformats.org/officeDocument/2006/relationships/tags" Target="../tags/tag1119.xml"/><Relationship Id="rId4" Type="http://schemas.openxmlformats.org/officeDocument/2006/relationships/tags" Target="../tags/tag1050.xml"/><Relationship Id="rId9" Type="http://schemas.openxmlformats.org/officeDocument/2006/relationships/tags" Target="../tags/tag1055.xml"/><Relationship Id="rId14" Type="http://schemas.openxmlformats.org/officeDocument/2006/relationships/tags" Target="../tags/tag1060.xml"/><Relationship Id="rId22" Type="http://schemas.openxmlformats.org/officeDocument/2006/relationships/tags" Target="../tags/tag1068.xml"/><Relationship Id="rId27" Type="http://schemas.openxmlformats.org/officeDocument/2006/relationships/tags" Target="../tags/tag1073.xml"/><Relationship Id="rId30" Type="http://schemas.openxmlformats.org/officeDocument/2006/relationships/tags" Target="../tags/tag1076.xml"/><Relationship Id="rId35" Type="http://schemas.openxmlformats.org/officeDocument/2006/relationships/tags" Target="../tags/tag1081.xml"/><Relationship Id="rId43" Type="http://schemas.openxmlformats.org/officeDocument/2006/relationships/tags" Target="../tags/tag1089.xml"/><Relationship Id="rId48" Type="http://schemas.openxmlformats.org/officeDocument/2006/relationships/tags" Target="../tags/tag1094.xml"/><Relationship Id="rId56" Type="http://schemas.openxmlformats.org/officeDocument/2006/relationships/tags" Target="../tags/tag1102.xml"/><Relationship Id="rId64" Type="http://schemas.openxmlformats.org/officeDocument/2006/relationships/tags" Target="../tags/tag1110.xml"/><Relationship Id="rId69" Type="http://schemas.openxmlformats.org/officeDocument/2006/relationships/tags" Target="../tags/tag1115.xml"/><Relationship Id="rId77" Type="http://schemas.openxmlformats.org/officeDocument/2006/relationships/notesSlide" Target="../notesSlides/notesSlide38.xml"/><Relationship Id="rId8" Type="http://schemas.openxmlformats.org/officeDocument/2006/relationships/tags" Target="../tags/tag1054.xml"/><Relationship Id="rId51" Type="http://schemas.openxmlformats.org/officeDocument/2006/relationships/tags" Target="../tags/tag1097.xml"/><Relationship Id="rId72" Type="http://schemas.openxmlformats.org/officeDocument/2006/relationships/tags" Target="../tags/tag1118.xml"/><Relationship Id="rId3" Type="http://schemas.openxmlformats.org/officeDocument/2006/relationships/tags" Target="../tags/tag1049.xml"/><Relationship Id="rId12" Type="http://schemas.openxmlformats.org/officeDocument/2006/relationships/tags" Target="../tags/tag1058.xml"/><Relationship Id="rId17" Type="http://schemas.openxmlformats.org/officeDocument/2006/relationships/tags" Target="../tags/tag1063.xml"/><Relationship Id="rId25" Type="http://schemas.openxmlformats.org/officeDocument/2006/relationships/tags" Target="../tags/tag1071.xml"/><Relationship Id="rId33" Type="http://schemas.openxmlformats.org/officeDocument/2006/relationships/tags" Target="../tags/tag1079.xml"/><Relationship Id="rId38" Type="http://schemas.openxmlformats.org/officeDocument/2006/relationships/tags" Target="../tags/tag1084.xml"/><Relationship Id="rId46" Type="http://schemas.openxmlformats.org/officeDocument/2006/relationships/tags" Target="../tags/tag1092.xml"/><Relationship Id="rId59" Type="http://schemas.openxmlformats.org/officeDocument/2006/relationships/tags" Target="../tags/tag1105.xml"/><Relationship Id="rId67" Type="http://schemas.openxmlformats.org/officeDocument/2006/relationships/tags" Target="../tags/tag1113.xml"/><Relationship Id="rId20" Type="http://schemas.openxmlformats.org/officeDocument/2006/relationships/tags" Target="../tags/tag1066.xml"/><Relationship Id="rId41" Type="http://schemas.openxmlformats.org/officeDocument/2006/relationships/tags" Target="../tags/tag1087.xml"/><Relationship Id="rId54" Type="http://schemas.openxmlformats.org/officeDocument/2006/relationships/tags" Target="../tags/tag1100.xml"/><Relationship Id="rId62" Type="http://schemas.openxmlformats.org/officeDocument/2006/relationships/tags" Target="../tags/tag1108.xml"/><Relationship Id="rId70" Type="http://schemas.openxmlformats.org/officeDocument/2006/relationships/tags" Target="../tags/tag1116.xml"/><Relationship Id="rId75" Type="http://schemas.openxmlformats.org/officeDocument/2006/relationships/tags" Target="../tags/tag1121.xml"/><Relationship Id="rId1" Type="http://schemas.openxmlformats.org/officeDocument/2006/relationships/tags" Target="../tags/tag1047.xml"/><Relationship Id="rId6" Type="http://schemas.openxmlformats.org/officeDocument/2006/relationships/tags" Target="../tags/tag105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44.xml"/><Relationship Id="rId18" Type="http://schemas.openxmlformats.org/officeDocument/2006/relationships/tags" Target="../tags/tag49.xml"/><Relationship Id="rId26" Type="http://schemas.openxmlformats.org/officeDocument/2006/relationships/tags" Target="../tags/tag57.xml"/><Relationship Id="rId39" Type="http://schemas.openxmlformats.org/officeDocument/2006/relationships/tags" Target="../tags/tag70.xml"/><Relationship Id="rId21" Type="http://schemas.openxmlformats.org/officeDocument/2006/relationships/tags" Target="../tags/tag52.xml"/><Relationship Id="rId34" Type="http://schemas.openxmlformats.org/officeDocument/2006/relationships/tags" Target="../tags/tag65.xml"/><Relationship Id="rId42" Type="http://schemas.openxmlformats.org/officeDocument/2006/relationships/tags" Target="../tags/tag73.xml"/><Relationship Id="rId47" Type="http://schemas.openxmlformats.org/officeDocument/2006/relationships/tags" Target="../tags/tag78.xml"/><Relationship Id="rId50" Type="http://schemas.openxmlformats.org/officeDocument/2006/relationships/tags" Target="../tags/tag81.xml"/><Relationship Id="rId55" Type="http://schemas.openxmlformats.org/officeDocument/2006/relationships/tags" Target="../tags/tag86.xml"/><Relationship Id="rId63" Type="http://schemas.openxmlformats.org/officeDocument/2006/relationships/tags" Target="../tags/tag94.xml"/><Relationship Id="rId68" Type="http://schemas.openxmlformats.org/officeDocument/2006/relationships/notesSlide" Target="../notesSlides/notesSlide4.xml"/><Relationship Id="rId7" Type="http://schemas.openxmlformats.org/officeDocument/2006/relationships/tags" Target="../tags/tag38.xml"/><Relationship Id="rId2" Type="http://schemas.openxmlformats.org/officeDocument/2006/relationships/tags" Target="../tags/tag33.xml"/><Relationship Id="rId16" Type="http://schemas.openxmlformats.org/officeDocument/2006/relationships/tags" Target="../tags/tag47.xml"/><Relationship Id="rId29" Type="http://schemas.openxmlformats.org/officeDocument/2006/relationships/tags" Target="../tags/tag60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24" Type="http://schemas.openxmlformats.org/officeDocument/2006/relationships/tags" Target="../tags/tag55.xml"/><Relationship Id="rId32" Type="http://schemas.openxmlformats.org/officeDocument/2006/relationships/tags" Target="../tags/tag63.xml"/><Relationship Id="rId37" Type="http://schemas.openxmlformats.org/officeDocument/2006/relationships/tags" Target="../tags/tag68.xml"/><Relationship Id="rId40" Type="http://schemas.openxmlformats.org/officeDocument/2006/relationships/tags" Target="../tags/tag71.xml"/><Relationship Id="rId45" Type="http://schemas.openxmlformats.org/officeDocument/2006/relationships/tags" Target="../tags/tag76.xml"/><Relationship Id="rId53" Type="http://schemas.openxmlformats.org/officeDocument/2006/relationships/tags" Target="../tags/tag84.xml"/><Relationship Id="rId58" Type="http://schemas.openxmlformats.org/officeDocument/2006/relationships/tags" Target="../tags/tag89.xml"/><Relationship Id="rId66" Type="http://schemas.openxmlformats.org/officeDocument/2006/relationships/tags" Target="../tags/tag97.xml"/><Relationship Id="rId5" Type="http://schemas.openxmlformats.org/officeDocument/2006/relationships/tags" Target="../tags/tag36.xml"/><Relationship Id="rId15" Type="http://schemas.openxmlformats.org/officeDocument/2006/relationships/tags" Target="../tags/tag46.xml"/><Relationship Id="rId23" Type="http://schemas.openxmlformats.org/officeDocument/2006/relationships/tags" Target="../tags/tag54.xml"/><Relationship Id="rId28" Type="http://schemas.openxmlformats.org/officeDocument/2006/relationships/tags" Target="../tags/tag59.xml"/><Relationship Id="rId36" Type="http://schemas.openxmlformats.org/officeDocument/2006/relationships/tags" Target="../tags/tag67.xml"/><Relationship Id="rId49" Type="http://schemas.openxmlformats.org/officeDocument/2006/relationships/tags" Target="../tags/tag80.xml"/><Relationship Id="rId57" Type="http://schemas.openxmlformats.org/officeDocument/2006/relationships/tags" Target="../tags/tag88.xml"/><Relationship Id="rId61" Type="http://schemas.openxmlformats.org/officeDocument/2006/relationships/tags" Target="../tags/tag92.xml"/><Relationship Id="rId10" Type="http://schemas.openxmlformats.org/officeDocument/2006/relationships/tags" Target="../tags/tag41.xml"/><Relationship Id="rId19" Type="http://schemas.openxmlformats.org/officeDocument/2006/relationships/tags" Target="../tags/tag50.xml"/><Relationship Id="rId31" Type="http://schemas.openxmlformats.org/officeDocument/2006/relationships/tags" Target="../tags/tag62.xml"/><Relationship Id="rId44" Type="http://schemas.openxmlformats.org/officeDocument/2006/relationships/tags" Target="../tags/tag75.xml"/><Relationship Id="rId52" Type="http://schemas.openxmlformats.org/officeDocument/2006/relationships/tags" Target="../tags/tag83.xml"/><Relationship Id="rId60" Type="http://schemas.openxmlformats.org/officeDocument/2006/relationships/tags" Target="../tags/tag91.xml"/><Relationship Id="rId65" Type="http://schemas.openxmlformats.org/officeDocument/2006/relationships/tags" Target="../tags/tag96.xml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tags" Target="../tags/tag45.xml"/><Relationship Id="rId22" Type="http://schemas.openxmlformats.org/officeDocument/2006/relationships/tags" Target="../tags/tag53.xml"/><Relationship Id="rId27" Type="http://schemas.openxmlformats.org/officeDocument/2006/relationships/tags" Target="../tags/tag58.xml"/><Relationship Id="rId30" Type="http://schemas.openxmlformats.org/officeDocument/2006/relationships/tags" Target="../tags/tag61.xml"/><Relationship Id="rId35" Type="http://schemas.openxmlformats.org/officeDocument/2006/relationships/tags" Target="../tags/tag66.xml"/><Relationship Id="rId43" Type="http://schemas.openxmlformats.org/officeDocument/2006/relationships/tags" Target="../tags/tag74.xml"/><Relationship Id="rId48" Type="http://schemas.openxmlformats.org/officeDocument/2006/relationships/tags" Target="../tags/tag79.xml"/><Relationship Id="rId56" Type="http://schemas.openxmlformats.org/officeDocument/2006/relationships/tags" Target="../tags/tag87.xml"/><Relationship Id="rId64" Type="http://schemas.openxmlformats.org/officeDocument/2006/relationships/tags" Target="../tags/tag95.xml"/><Relationship Id="rId69" Type="http://schemas.openxmlformats.org/officeDocument/2006/relationships/tags" Target="../tags/tag3310.xml"/><Relationship Id="rId8" Type="http://schemas.openxmlformats.org/officeDocument/2006/relationships/tags" Target="../tags/tag39.xml"/><Relationship Id="rId51" Type="http://schemas.openxmlformats.org/officeDocument/2006/relationships/tags" Target="../tags/tag82.xml"/><Relationship Id="rId3" Type="http://schemas.openxmlformats.org/officeDocument/2006/relationships/tags" Target="../tags/tag34.xml"/><Relationship Id="rId12" Type="http://schemas.openxmlformats.org/officeDocument/2006/relationships/tags" Target="../tags/tag43.xml"/><Relationship Id="rId17" Type="http://schemas.openxmlformats.org/officeDocument/2006/relationships/tags" Target="../tags/tag48.xml"/><Relationship Id="rId25" Type="http://schemas.openxmlformats.org/officeDocument/2006/relationships/tags" Target="../tags/tag56.xml"/><Relationship Id="rId33" Type="http://schemas.openxmlformats.org/officeDocument/2006/relationships/tags" Target="../tags/tag64.xml"/><Relationship Id="rId38" Type="http://schemas.openxmlformats.org/officeDocument/2006/relationships/tags" Target="../tags/tag69.xml"/><Relationship Id="rId46" Type="http://schemas.openxmlformats.org/officeDocument/2006/relationships/tags" Target="../tags/tag77.xml"/><Relationship Id="rId59" Type="http://schemas.openxmlformats.org/officeDocument/2006/relationships/tags" Target="../tags/tag90.xml"/><Relationship Id="rId67" Type="http://schemas.openxmlformats.org/officeDocument/2006/relationships/slideLayout" Target="../slideLayouts/slideLayout2.xml"/><Relationship Id="rId20" Type="http://schemas.openxmlformats.org/officeDocument/2006/relationships/tags" Target="../tags/tag51.xml"/><Relationship Id="rId41" Type="http://schemas.openxmlformats.org/officeDocument/2006/relationships/tags" Target="../tags/tag72.xml"/><Relationship Id="rId54" Type="http://schemas.openxmlformats.org/officeDocument/2006/relationships/tags" Target="../tags/tag85.xml"/><Relationship Id="rId62" Type="http://schemas.openxmlformats.org/officeDocument/2006/relationships/tags" Target="../tags/tag93.xml"/><Relationship Id="rId70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05.xml"/><Relationship Id="rId13" Type="http://schemas.openxmlformats.org/officeDocument/2006/relationships/tags" Target="../tags/tag110.xml"/><Relationship Id="rId18" Type="http://schemas.openxmlformats.org/officeDocument/2006/relationships/tags" Target="../tags/tag115.xml"/><Relationship Id="rId26" Type="http://schemas.openxmlformats.org/officeDocument/2006/relationships/image" Target="../media/image10.png"/><Relationship Id="rId3" Type="http://schemas.openxmlformats.org/officeDocument/2006/relationships/tags" Target="../tags/tag100.xml"/><Relationship Id="rId21" Type="http://schemas.openxmlformats.org/officeDocument/2006/relationships/tags" Target="../tags/tag118.xml"/><Relationship Id="rId7" Type="http://schemas.openxmlformats.org/officeDocument/2006/relationships/tags" Target="../tags/tag104.xml"/><Relationship Id="rId12" Type="http://schemas.openxmlformats.org/officeDocument/2006/relationships/tags" Target="../tags/tag109.xml"/><Relationship Id="rId17" Type="http://schemas.openxmlformats.org/officeDocument/2006/relationships/tags" Target="../tags/tag114.xml"/><Relationship Id="rId25" Type="http://schemas.openxmlformats.org/officeDocument/2006/relationships/tags" Target="../tags/tag9910.xml"/><Relationship Id="rId2" Type="http://schemas.openxmlformats.org/officeDocument/2006/relationships/tags" Target="../tags/tag99.xml"/><Relationship Id="rId16" Type="http://schemas.openxmlformats.org/officeDocument/2006/relationships/tags" Target="../tags/tag113.xml"/><Relationship Id="rId20" Type="http://schemas.openxmlformats.org/officeDocument/2006/relationships/tags" Target="../tags/tag117.xml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11" Type="http://schemas.openxmlformats.org/officeDocument/2006/relationships/tags" Target="../tags/tag108.xml"/><Relationship Id="rId24" Type="http://schemas.openxmlformats.org/officeDocument/2006/relationships/notesSlide" Target="../notesSlides/notesSlide5.xml"/><Relationship Id="rId5" Type="http://schemas.openxmlformats.org/officeDocument/2006/relationships/tags" Target="../tags/tag102.xml"/><Relationship Id="rId15" Type="http://schemas.openxmlformats.org/officeDocument/2006/relationships/tags" Target="../tags/tag112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107.xml"/><Relationship Id="rId19" Type="http://schemas.openxmlformats.org/officeDocument/2006/relationships/tags" Target="../tags/tag116.xml"/><Relationship Id="rId4" Type="http://schemas.openxmlformats.org/officeDocument/2006/relationships/tags" Target="../tags/tag101.xml"/><Relationship Id="rId9" Type="http://schemas.openxmlformats.org/officeDocument/2006/relationships/tags" Target="../tags/tag106.xml"/><Relationship Id="rId14" Type="http://schemas.openxmlformats.org/officeDocument/2006/relationships/tags" Target="../tags/tag111.xml"/><Relationship Id="rId22" Type="http://schemas.openxmlformats.org/officeDocument/2006/relationships/tags" Target="../tags/tag11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4" Type="http://schemas.openxmlformats.org/officeDocument/2006/relationships/tags" Target="../tags/tag123.xml"/><Relationship Id="rId9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39.xml"/><Relationship Id="rId18" Type="http://schemas.openxmlformats.org/officeDocument/2006/relationships/tags" Target="../tags/tag144.xml"/><Relationship Id="rId26" Type="http://schemas.openxmlformats.org/officeDocument/2006/relationships/tags" Target="../tags/tag152.xml"/><Relationship Id="rId39" Type="http://schemas.openxmlformats.org/officeDocument/2006/relationships/tags" Target="../tags/tag165.xml"/><Relationship Id="rId21" Type="http://schemas.openxmlformats.org/officeDocument/2006/relationships/tags" Target="../tags/tag147.xml"/><Relationship Id="rId34" Type="http://schemas.openxmlformats.org/officeDocument/2006/relationships/tags" Target="../tags/tag160.xml"/><Relationship Id="rId42" Type="http://schemas.openxmlformats.org/officeDocument/2006/relationships/tags" Target="../tags/tag168.xml"/><Relationship Id="rId47" Type="http://schemas.openxmlformats.org/officeDocument/2006/relationships/tags" Target="../tags/tag173.xml"/><Relationship Id="rId50" Type="http://schemas.openxmlformats.org/officeDocument/2006/relationships/tags" Target="../tags/tag176.xml"/><Relationship Id="rId55" Type="http://schemas.openxmlformats.org/officeDocument/2006/relationships/tags" Target="../tags/tag181.xml"/><Relationship Id="rId63" Type="http://schemas.openxmlformats.org/officeDocument/2006/relationships/notesSlide" Target="../notesSlides/notesSlide7.xml"/><Relationship Id="rId7" Type="http://schemas.openxmlformats.org/officeDocument/2006/relationships/tags" Target="../tags/tag133.xml"/><Relationship Id="rId2" Type="http://schemas.openxmlformats.org/officeDocument/2006/relationships/tags" Target="../tags/tag128.xml"/><Relationship Id="rId16" Type="http://schemas.openxmlformats.org/officeDocument/2006/relationships/tags" Target="../tags/tag142.xml"/><Relationship Id="rId20" Type="http://schemas.openxmlformats.org/officeDocument/2006/relationships/tags" Target="../tags/tag146.xml"/><Relationship Id="rId29" Type="http://schemas.openxmlformats.org/officeDocument/2006/relationships/tags" Target="../tags/tag155.xml"/><Relationship Id="rId41" Type="http://schemas.openxmlformats.org/officeDocument/2006/relationships/tags" Target="../tags/tag167.xml"/><Relationship Id="rId54" Type="http://schemas.openxmlformats.org/officeDocument/2006/relationships/tags" Target="../tags/tag180.xml"/><Relationship Id="rId62" Type="http://schemas.openxmlformats.org/officeDocument/2006/relationships/slideLayout" Target="../slideLayouts/slideLayout4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tags" Target="../tags/tag137.xml"/><Relationship Id="rId24" Type="http://schemas.openxmlformats.org/officeDocument/2006/relationships/tags" Target="../tags/tag150.xml"/><Relationship Id="rId32" Type="http://schemas.openxmlformats.org/officeDocument/2006/relationships/tags" Target="../tags/tag158.xml"/><Relationship Id="rId37" Type="http://schemas.openxmlformats.org/officeDocument/2006/relationships/tags" Target="../tags/tag163.xml"/><Relationship Id="rId40" Type="http://schemas.openxmlformats.org/officeDocument/2006/relationships/tags" Target="../tags/tag166.xml"/><Relationship Id="rId45" Type="http://schemas.openxmlformats.org/officeDocument/2006/relationships/tags" Target="../tags/tag171.xml"/><Relationship Id="rId53" Type="http://schemas.openxmlformats.org/officeDocument/2006/relationships/tags" Target="../tags/tag179.xml"/><Relationship Id="rId58" Type="http://schemas.openxmlformats.org/officeDocument/2006/relationships/tags" Target="../tags/tag184.xml"/><Relationship Id="rId5" Type="http://schemas.openxmlformats.org/officeDocument/2006/relationships/tags" Target="../tags/tag131.xml"/><Relationship Id="rId15" Type="http://schemas.openxmlformats.org/officeDocument/2006/relationships/tags" Target="../tags/tag141.xml"/><Relationship Id="rId23" Type="http://schemas.openxmlformats.org/officeDocument/2006/relationships/tags" Target="../tags/tag149.xml"/><Relationship Id="rId28" Type="http://schemas.openxmlformats.org/officeDocument/2006/relationships/tags" Target="../tags/tag154.xml"/><Relationship Id="rId36" Type="http://schemas.openxmlformats.org/officeDocument/2006/relationships/tags" Target="../tags/tag162.xml"/><Relationship Id="rId49" Type="http://schemas.openxmlformats.org/officeDocument/2006/relationships/tags" Target="../tags/tag175.xml"/><Relationship Id="rId57" Type="http://schemas.openxmlformats.org/officeDocument/2006/relationships/tags" Target="../tags/tag183.xml"/><Relationship Id="rId61" Type="http://schemas.openxmlformats.org/officeDocument/2006/relationships/tags" Target="../tags/tag187.xml"/><Relationship Id="rId10" Type="http://schemas.openxmlformats.org/officeDocument/2006/relationships/tags" Target="../tags/tag136.xml"/><Relationship Id="rId19" Type="http://schemas.openxmlformats.org/officeDocument/2006/relationships/tags" Target="../tags/tag145.xml"/><Relationship Id="rId31" Type="http://schemas.openxmlformats.org/officeDocument/2006/relationships/tags" Target="../tags/tag157.xml"/><Relationship Id="rId44" Type="http://schemas.openxmlformats.org/officeDocument/2006/relationships/tags" Target="../tags/tag170.xml"/><Relationship Id="rId52" Type="http://schemas.openxmlformats.org/officeDocument/2006/relationships/tags" Target="../tags/tag178.xml"/><Relationship Id="rId60" Type="http://schemas.openxmlformats.org/officeDocument/2006/relationships/tags" Target="../tags/tag186.xml"/><Relationship Id="rId4" Type="http://schemas.openxmlformats.org/officeDocument/2006/relationships/tags" Target="../tags/tag130.xml"/><Relationship Id="rId9" Type="http://schemas.openxmlformats.org/officeDocument/2006/relationships/tags" Target="../tags/tag135.xml"/><Relationship Id="rId14" Type="http://schemas.openxmlformats.org/officeDocument/2006/relationships/tags" Target="../tags/tag140.xml"/><Relationship Id="rId22" Type="http://schemas.openxmlformats.org/officeDocument/2006/relationships/tags" Target="../tags/tag148.xml"/><Relationship Id="rId27" Type="http://schemas.openxmlformats.org/officeDocument/2006/relationships/tags" Target="../tags/tag153.xml"/><Relationship Id="rId30" Type="http://schemas.openxmlformats.org/officeDocument/2006/relationships/tags" Target="../tags/tag156.xml"/><Relationship Id="rId35" Type="http://schemas.openxmlformats.org/officeDocument/2006/relationships/tags" Target="../tags/tag161.xml"/><Relationship Id="rId43" Type="http://schemas.openxmlformats.org/officeDocument/2006/relationships/tags" Target="../tags/tag169.xml"/><Relationship Id="rId48" Type="http://schemas.openxmlformats.org/officeDocument/2006/relationships/tags" Target="../tags/tag174.xml"/><Relationship Id="rId56" Type="http://schemas.openxmlformats.org/officeDocument/2006/relationships/tags" Target="../tags/tag182.xml"/><Relationship Id="rId8" Type="http://schemas.openxmlformats.org/officeDocument/2006/relationships/tags" Target="../tags/tag134.xml"/><Relationship Id="rId51" Type="http://schemas.openxmlformats.org/officeDocument/2006/relationships/tags" Target="../tags/tag177.xml"/><Relationship Id="rId3" Type="http://schemas.openxmlformats.org/officeDocument/2006/relationships/tags" Target="../tags/tag129.xml"/><Relationship Id="rId12" Type="http://schemas.openxmlformats.org/officeDocument/2006/relationships/tags" Target="../tags/tag138.xml"/><Relationship Id="rId17" Type="http://schemas.openxmlformats.org/officeDocument/2006/relationships/tags" Target="../tags/tag143.xml"/><Relationship Id="rId25" Type="http://schemas.openxmlformats.org/officeDocument/2006/relationships/tags" Target="../tags/tag151.xml"/><Relationship Id="rId33" Type="http://schemas.openxmlformats.org/officeDocument/2006/relationships/tags" Target="../tags/tag159.xml"/><Relationship Id="rId38" Type="http://schemas.openxmlformats.org/officeDocument/2006/relationships/tags" Target="../tags/tag164.xml"/><Relationship Id="rId46" Type="http://schemas.openxmlformats.org/officeDocument/2006/relationships/tags" Target="../tags/tag172.xml"/><Relationship Id="rId59" Type="http://schemas.openxmlformats.org/officeDocument/2006/relationships/tags" Target="../tags/tag18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95.xml"/><Relationship Id="rId13" Type="http://schemas.openxmlformats.org/officeDocument/2006/relationships/tags" Target="../tags/tag200.xml"/><Relationship Id="rId18" Type="http://schemas.openxmlformats.org/officeDocument/2006/relationships/tags" Target="../tags/tag205.xml"/><Relationship Id="rId26" Type="http://schemas.openxmlformats.org/officeDocument/2006/relationships/slideLayout" Target="../slideLayouts/slideLayout4.xml"/><Relationship Id="rId3" Type="http://schemas.openxmlformats.org/officeDocument/2006/relationships/tags" Target="../tags/tag190.xml"/><Relationship Id="rId21" Type="http://schemas.openxmlformats.org/officeDocument/2006/relationships/tags" Target="../tags/tag208.xml"/><Relationship Id="rId7" Type="http://schemas.openxmlformats.org/officeDocument/2006/relationships/tags" Target="../tags/tag194.xml"/><Relationship Id="rId12" Type="http://schemas.openxmlformats.org/officeDocument/2006/relationships/tags" Target="../tags/tag199.xml"/><Relationship Id="rId17" Type="http://schemas.openxmlformats.org/officeDocument/2006/relationships/tags" Target="../tags/tag204.xml"/><Relationship Id="rId25" Type="http://schemas.openxmlformats.org/officeDocument/2006/relationships/tags" Target="../tags/tag212.xml"/><Relationship Id="rId2" Type="http://schemas.openxmlformats.org/officeDocument/2006/relationships/tags" Target="../tags/tag189.xml"/><Relationship Id="rId16" Type="http://schemas.openxmlformats.org/officeDocument/2006/relationships/tags" Target="../tags/tag203.xml"/><Relationship Id="rId20" Type="http://schemas.openxmlformats.org/officeDocument/2006/relationships/tags" Target="../tags/tag207.xml"/><Relationship Id="rId1" Type="http://schemas.openxmlformats.org/officeDocument/2006/relationships/tags" Target="../tags/tag188.xml"/><Relationship Id="rId6" Type="http://schemas.openxmlformats.org/officeDocument/2006/relationships/tags" Target="../tags/tag193.xml"/><Relationship Id="rId11" Type="http://schemas.openxmlformats.org/officeDocument/2006/relationships/tags" Target="../tags/tag198.xml"/><Relationship Id="rId24" Type="http://schemas.openxmlformats.org/officeDocument/2006/relationships/tags" Target="../tags/tag211.xml"/><Relationship Id="rId5" Type="http://schemas.openxmlformats.org/officeDocument/2006/relationships/tags" Target="../tags/tag192.xml"/><Relationship Id="rId15" Type="http://schemas.openxmlformats.org/officeDocument/2006/relationships/tags" Target="../tags/tag202.xml"/><Relationship Id="rId23" Type="http://schemas.openxmlformats.org/officeDocument/2006/relationships/tags" Target="../tags/tag210.xml"/><Relationship Id="rId10" Type="http://schemas.openxmlformats.org/officeDocument/2006/relationships/tags" Target="../tags/tag197.xml"/><Relationship Id="rId19" Type="http://schemas.openxmlformats.org/officeDocument/2006/relationships/tags" Target="../tags/tag206.xml"/><Relationship Id="rId4" Type="http://schemas.openxmlformats.org/officeDocument/2006/relationships/tags" Target="../tags/tag191.xml"/><Relationship Id="rId9" Type="http://schemas.openxmlformats.org/officeDocument/2006/relationships/tags" Target="../tags/tag196.xml"/><Relationship Id="rId14" Type="http://schemas.openxmlformats.org/officeDocument/2006/relationships/tags" Target="../tags/tag201.xml"/><Relationship Id="rId22" Type="http://schemas.openxmlformats.org/officeDocument/2006/relationships/tags" Target="../tags/tag209.xml"/><Relationship Id="rId27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Arrays</a:t>
            </a:r>
            <a:br>
              <a:rPr lang="en-US" dirty="0"/>
            </a:br>
            <a:r>
              <a:rPr lang="en-US" sz="2000" b="0" dirty="0"/>
              <a:t>CSE 351 Winter 2018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3505200" cy="4572000"/>
          </a:xfrm>
        </p:spPr>
        <p:txBody>
          <a:bodyPr/>
          <a:lstStyle/>
          <a:p>
            <a:pPr algn="l"/>
            <a:r>
              <a:rPr lang="en-US" sz="2000" b="1" dirty="0"/>
              <a:t>Instructor:</a:t>
            </a:r>
            <a:r>
              <a:rPr lang="en-US" sz="2000" dirty="0"/>
              <a:t> </a:t>
            </a:r>
          </a:p>
          <a:p>
            <a:pPr algn="l"/>
            <a:r>
              <a:rPr lang="en-US" sz="2000" dirty="0"/>
              <a:t>Mark Wyse</a:t>
            </a:r>
          </a:p>
          <a:p>
            <a:pPr algn="l"/>
            <a:endParaRPr lang="en-US" sz="1000" dirty="0"/>
          </a:p>
          <a:p>
            <a:pPr algn="l"/>
            <a:r>
              <a:rPr lang="en-US" sz="2000" b="1" dirty="0"/>
              <a:t>Teaching Assistants: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Kevin Bi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Parker </a:t>
            </a:r>
            <a:r>
              <a:rPr lang="en-US" sz="2000" dirty="0" err="1"/>
              <a:t>DeWilde</a:t>
            </a:r>
            <a:endParaRPr lang="en-US" sz="2000" dirty="0"/>
          </a:p>
          <a:p>
            <a:pPr algn="l">
              <a:spcBef>
                <a:spcPts val="480"/>
              </a:spcBef>
            </a:pPr>
            <a:r>
              <a:rPr lang="en-US" sz="2000" dirty="0"/>
              <a:t>Emily </a:t>
            </a:r>
            <a:r>
              <a:rPr lang="en-US" sz="2000" dirty="0" err="1"/>
              <a:t>Furst</a:t>
            </a:r>
            <a:endParaRPr lang="en-US" sz="2000" dirty="0"/>
          </a:p>
          <a:p>
            <a:pPr algn="l">
              <a:spcBef>
                <a:spcPts val="480"/>
              </a:spcBef>
            </a:pPr>
            <a:r>
              <a:rPr lang="en-US" sz="2000" dirty="0"/>
              <a:t>Sarah House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Waylon Huang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Vinny </a:t>
            </a:r>
            <a:r>
              <a:rPr lang="en-US" sz="2000" dirty="0" err="1"/>
              <a:t>Palaniappan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373880" y="5717220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  <a:hlinkClick r:id="rId5"/>
              </a:rPr>
              <a:t>http://xkcd.com/1270/</a:t>
            </a:r>
            <a:endParaRPr lang="en-US" sz="1400" b="0" dirty="0">
              <a:solidFill>
                <a:srgbClr val="4B2A85"/>
              </a:solidFill>
              <a:latin typeface="Calibri" panose="020F0502020204030204" pitchFamily="34" charset="0"/>
              <a:ea typeface="Roboto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8160" y="1250591"/>
            <a:ext cx="3749040" cy="446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92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Referencing Examples</a:t>
            </a:r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2" name="Group 24"/>
          <p:cNvGrpSpPr/>
          <p:nvPr>
            <p:custDataLst>
              <p:tags r:id="rId3"/>
            </p:custDataLst>
          </p:nvPr>
        </p:nvGrpSpPr>
        <p:grpSpPr>
          <a:xfrm>
            <a:off x="2335305" y="1190422"/>
            <a:ext cx="5435835" cy="754354"/>
            <a:chOff x="2412765" y="3429000"/>
            <a:chExt cx="5435835" cy="774470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87" name="Rectangle 26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88" name="Rectangle 27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89" name="Rectangle 28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90" name="Rectangle 29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91" name="Rectangle 30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3</a:t>
                </a:r>
              </a:p>
            </p:txBody>
          </p:sp>
        </p:grpSp>
        <p:sp>
          <p:nvSpPr>
            <p:cNvPr id="75" name="Text Box 32"/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76" name="Text Box 33"/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20</a:t>
              </a:r>
            </a:p>
          </p:txBody>
        </p:sp>
        <p:sp>
          <p:nvSpPr>
            <p:cNvPr id="77" name="Line 34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8" name="Line 35"/>
            <p:cNvSpPr>
              <a:spLocks noChangeShapeType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9" name="Text Box 36"/>
            <p:cNvSpPr txBox="1"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24</a:t>
              </a:r>
            </a:p>
          </p:txBody>
        </p:sp>
        <p:sp>
          <p:nvSpPr>
            <p:cNvPr id="80" name="Line 3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81" name="Text Box 38"/>
            <p:cNvSpPr txBox="1"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28</a:t>
              </a:r>
            </a:p>
          </p:txBody>
        </p:sp>
        <p:sp>
          <p:nvSpPr>
            <p:cNvPr id="82" name="Line 3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83" name="Text Box 40"/>
            <p:cNvSpPr txBox="1"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84" name="Line 4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85" name="Text Box 42"/>
            <p:cNvSpPr txBox="1"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86" name="Line 43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grpSp>
        <p:nvGrpSpPr>
          <p:cNvPr id="4" name="Group 24"/>
          <p:cNvGrpSpPr/>
          <p:nvPr>
            <p:custDataLst>
              <p:tags r:id="rId4"/>
            </p:custDataLst>
          </p:nvPr>
        </p:nvGrpSpPr>
        <p:grpSpPr>
          <a:xfrm>
            <a:off x="2336565" y="1992198"/>
            <a:ext cx="5435835" cy="754354"/>
            <a:chOff x="2412765" y="3429000"/>
            <a:chExt cx="5435835" cy="774470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07" name="Rectangle 26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108" name="Rectangle 27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8</a:t>
                </a:r>
              </a:p>
            </p:txBody>
          </p:sp>
          <p:sp>
            <p:nvSpPr>
              <p:cNvPr id="109" name="Rectangle 28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110" name="Rectangle 29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111" name="Rectangle 30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5</a:t>
                </a:r>
              </a:p>
            </p:txBody>
          </p:sp>
        </p:grpSp>
        <p:sp>
          <p:nvSpPr>
            <p:cNvPr id="95" name="Text Box 32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96" name="Text Box 33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40</a:t>
              </a:r>
            </a:p>
          </p:txBody>
        </p:sp>
        <p:sp>
          <p:nvSpPr>
            <p:cNvPr id="97" name="Line 34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98" name="Line 35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99" name="Text Box 36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44</a:t>
              </a:r>
            </a:p>
          </p:txBody>
        </p:sp>
        <p:sp>
          <p:nvSpPr>
            <p:cNvPr id="100" name="Line 37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01" name="Text Box 38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48</a:t>
              </a:r>
            </a:p>
          </p:txBody>
        </p:sp>
        <p:sp>
          <p:nvSpPr>
            <p:cNvPr id="102" name="Line 39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03" name="Text Box 40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52</a:t>
              </a:r>
            </a:p>
          </p:txBody>
        </p:sp>
        <p:sp>
          <p:nvSpPr>
            <p:cNvPr id="104" name="Line 41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05" name="Text Box 42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56</a:t>
              </a:r>
            </a:p>
          </p:txBody>
        </p:sp>
        <p:sp>
          <p:nvSpPr>
            <p:cNvPr id="106" name="Line 43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grpSp>
        <p:nvGrpSpPr>
          <p:cNvPr id="6" name="Group 24"/>
          <p:cNvGrpSpPr/>
          <p:nvPr>
            <p:custDataLst>
              <p:tags r:id="rId5"/>
            </p:custDataLst>
          </p:nvPr>
        </p:nvGrpSpPr>
        <p:grpSpPr>
          <a:xfrm>
            <a:off x="2335305" y="2830398"/>
            <a:ext cx="5435835" cy="754354"/>
            <a:chOff x="2412765" y="3429000"/>
            <a:chExt cx="5435835" cy="774470"/>
          </a:xfrm>
        </p:grpSpPr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27" name="Rectangle 26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128" name="Rectangle 27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4</a:t>
                </a:r>
              </a:p>
            </p:txBody>
          </p:sp>
          <p:sp>
            <p:nvSpPr>
              <p:cNvPr id="129" name="Rectangle 28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130" name="Rectangle 29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131" name="Rectangle 30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0</a:t>
                </a:r>
              </a:p>
            </p:txBody>
          </p:sp>
        </p:grpSp>
        <p:sp>
          <p:nvSpPr>
            <p:cNvPr id="115" name="Text Box 32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56</a:t>
              </a:r>
            </a:p>
          </p:txBody>
        </p:sp>
        <p:sp>
          <p:nvSpPr>
            <p:cNvPr id="116" name="Text Box 33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60</a:t>
              </a:r>
            </a:p>
          </p:txBody>
        </p:sp>
        <p:sp>
          <p:nvSpPr>
            <p:cNvPr id="117" name="Line 34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18" name="Line 35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19" name="Text Box 36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64</a:t>
              </a:r>
            </a:p>
          </p:txBody>
        </p:sp>
        <p:sp>
          <p:nvSpPr>
            <p:cNvPr id="120" name="Line 37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1" name="Text Box 38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68</a:t>
              </a:r>
            </a:p>
          </p:txBody>
        </p:sp>
        <p:sp>
          <p:nvSpPr>
            <p:cNvPr id="122" name="Line 39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3" name="Text Box 40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72</a:t>
              </a:r>
            </a:p>
          </p:txBody>
        </p:sp>
        <p:sp>
          <p:nvSpPr>
            <p:cNvPr id="124" name="Line 41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5" name="Text Box 42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76</a:t>
              </a:r>
            </a:p>
          </p:txBody>
        </p:sp>
        <p:sp>
          <p:nvSpPr>
            <p:cNvPr id="126" name="Line 43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69" name="Rectangle 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80728" y="3689350"/>
            <a:ext cx="8307388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tabLst>
                <a:tab pos="344488" algn="l"/>
                <a:tab pos="2235200" algn="l"/>
                <a:tab pos="4686300" algn="l"/>
                <a:tab pos="5943600" algn="l"/>
              </a:tabLst>
              <a:defRPr/>
            </a:pPr>
            <a:r>
              <a:rPr kumimoji="0" lang="en-US" sz="2400" b="1" i="0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Reference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Address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 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Value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  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Guaranteed?</a:t>
            </a:r>
          </a:p>
          <a:p>
            <a:pPr marL="560388" marR="0" lvl="1" indent="-222250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None/>
              <a:tabLst>
                <a:tab pos="2235200" algn="l"/>
                <a:tab pos="4686300" algn="l"/>
                <a:tab pos="5943600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uw[3]	</a:t>
            </a:r>
          </a:p>
          <a:p>
            <a:pPr marL="560388" marR="0" lvl="1" indent="-222250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None/>
              <a:tabLst>
                <a:tab pos="2235200" algn="l"/>
                <a:tab pos="4686300" algn="l"/>
                <a:tab pos="5943600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uw[6]	</a:t>
            </a:r>
          </a:p>
          <a:p>
            <a:pPr marL="560388" marR="0" lvl="1" indent="-222250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None/>
              <a:tabLst>
                <a:tab pos="2235200" algn="l"/>
                <a:tab pos="4686300" algn="l"/>
                <a:tab pos="5943600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uw[-1]	</a:t>
            </a:r>
          </a:p>
          <a:p>
            <a:pPr marL="560388" marR="0" lvl="1" indent="-222250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None/>
              <a:tabLst>
                <a:tab pos="2235200" algn="l"/>
                <a:tab pos="4686300" algn="l"/>
                <a:tab pos="5943600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cmu[15]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onymous Pro" panose="02060609030202000504" pitchFamily="49" charset="0"/>
              </a:rPr>
              <a:t>	</a:t>
            </a:r>
          </a:p>
        </p:txBody>
      </p:sp>
      <p:sp>
        <p:nvSpPr>
          <p:cNvPr id="67" name="Rectangle 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669280" y="354676"/>
            <a:ext cx="3383280" cy="36676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</a:p>
        </p:txBody>
      </p:sp>
      <p:sp>
        <p:nvSpPr>
          <p:cNvPr id="72" name="Text Box 3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93038" y="1129082"/>
            <a:ext cx="22345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74" name="Text Box 3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94298" y="1930858"/>
            <a:ext cx="22345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</p:txBody>
      </p:sp>
      <p:sp>
        <p:nvSpPr>
          <p:cNvPr id="92" name="Text Box 3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93038" y="2772912"/>
            <a:ext cx="22345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68" name="Rectangle 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93192" y="5486400"/>
            <a:ext cx="8366760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0" dirty="0"/>
              <a:t>No bounds checking</a:t>
            </a:r>
            <a:endParaRPr lang="en-US" sz="2000" b="0" kern="0" dirty="0"/>
          </a:p>
          <a:p>
            <a:r>
              <a:rPr lang="en-US" sz="2000" b="0" kern="0" dirty="0"/>
              <a:t>Example arrays happened to be allocated in successive 20 byte blocks</a:t>
            </a:r>
          </a:p>
          <a:p>
            <a:pPr lvl="1"/>
            <a:r>
              <a:rPr lang="en-US" b="0" kern="0" dirty="0"/>
              <a:t>Not guaranteed to happen in general</a:t>
            </a:r>
          </a:p>
        </p:txBody>
      </p:sp>
    </p:spTree>
    <p:extLst>
      <p:ext uri="{BB962C8B-B14F-4D97-AF65-F5344CB8AC3E}">
        <p14:creationId xmlns:p14="http://schemas.microsoft.com/office/powerpoint/2010/main" val="106118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934185" y="937532"/>
            <a:ext cx="4038600" cy="25733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zd2int(</a:t>
            </a: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z)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&lt; 5;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10 *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+ z[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Array Loop Example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4"/>
            </p:custDataLst>
          </p:nvPr>
        </p:nvSpPr>
        <p:spPr>
          <a:xfrm>
            <a:off x="294486" y="1389545"/>
            <a:ext cx="2800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20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10*0 + 9 = 9</a:t>
            </a:r>
          </a:p>
        </p:txBody>
      </p: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805790" y="2241317"/>
            <a:ext cx="2954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20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10*9 + 8 = 98</a:t>
            </a:r>
          </a:p>
        </p:txBody>
      </p:sp>
      <p:sp>
        <p:nvSpPr>
          <p:cNvPr id="7" name="TextBox 6"/>
          <p:cNvSpPr txBox="1"/>
          <p:nvPr>
            <p:custDataLst>
              <p:tags r:id="rId6"/>
            </p:custDataLst>
          </p:nvPr>
        </p:nvSpPr>
        <p:spPr>
          <a:xfrm>
            <a:off x="1280283" y="2991866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20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10*98 + 1 = 981</a:t>
            </a:r>
          </a:p>
        </p:txBody>
      </p:sp>
      <p:sp>
        <p:nvSpPr>
          <p:cNvPr id="9" name="TextBox 8"/>
          <p:cNvSpPr txBox="1"/>
          <p:nvPr>
            <p:custDataLst>
              <p:tags r:id="rId7"/>
            </p:custDataLst>
          </p:nvPr>
        </p:nvSpPr>
        <p:spPr>
          <a:xfrm>
            <a:off x="2030856" y="3935662"/>
            <a:ext cx="3570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20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10*981 + 9 = 9819</a:t>
            </a:r>
          </a:p>
        </p:txBody>
      </p:sp>
      <p:sp>
        <p:nvSpPr>
          <p:cNvPr id="10" name="TextBox 9"/>
          <p:cNvSpPr txBox="1"/>
          <p:nvPr>
            <p:custDataLst>
              <p:tags r:id="rId8"/>
            </p:custDataLst>
          </p:nvPr>
        </p:nvSpPr>
        <p:spPr>
          <a:xfrm>
            <a:off x="3213955" y="4897862"/>
            <a:ext cx="3877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20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10*9819 + 5 = 98195</a:t>
            </a:r>
          </a:p>
        </p:txBody>
      </p:sp>
      <p:sp>
        <p:nvSpPr>
          <p:cNvPr id="11" name="Rectangle 2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62185" y="6291383"/>
            <a:ext cx="914400" cy="22266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2" name="Rectangle 2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276585" y="6291383"/>
            <a:ext cx="914400" cy="22266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3" name="Rectangle 2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190985" y="6291383"/>
            <a:ext cx="914400" cy="22266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14" name="Rectangle 2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105385" y="6291383"/>
            <a:ext cx="914400" cy="22266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3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019785" y="6291383"/>
            <a:ext cx="914400" cy="22266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7" name="Rectangle 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669280" y="354676"/>
            <a:ext cx="3383280" cy="36676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2252694" y="1701632"/>
            <a:ext cx="593452" cy="666119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2846146" y="2573239"/>
            <a:ext cx="497572" cy="519850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>
            <a:off x="3559971" y="3321558"/>
            <a:ext cx="593452" cy="666119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4844503" y="4231743"/>
            <a:ext cx="309330" cy="748775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9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Array Loop Example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Original: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Transformed:</a:t>
            </a:r>
          </a:p>
          <a:p>
            <a:pPr lvl="1"/>
            <a:r>
              <a:rPr lang="en-US" dirty="0"/>
              <a:t>Eliminate loop variable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err="1">
                <a:latin typeface="Calibri"/>
                <a:cs typeface="Calibri"/>
              </a:rPr>
              <a:t>,</a:t>
            </a:r>
            <a:br>
              <a:rPr lang="en-US" dirty="0" err="1">
                <a:latin typeface="Calibri"/>
                <a:cs typeface="Calibri"/>
              </a:rPr>
            </a:br>
            <a:r>
              <a:rPr lang="en-US" dirty="0" err="1">
                <a:latin typeface="Calibri"/>
                <a:cs typeface="Calibri"/>
              </a:rPr>
              <a:t>use pointer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zend</a:t>
            </a:r>
            <a:r>
              <a:rPr lang="en-US" dirty="0" err="1">
                <a:latin typeface="Calibri"/>
                <a:cs typeface="Calibri"/>
              </a:rPr>
              <a:t> instead</a:t>
            </a:r>
            <a:endParaRPr lang="en-US" b="1" dirty="0" err="1">
              <a:latin typeface="Anonymous Pro" panose="02060609030202000504" pitchFamily="49" charset="0"/>
              <a:cs typeface="Courier New"/>
            </a:endParaRPr>
          </a:p>
          <a:p>
            <a:pPr lvl="1"/>
            <a:r>
              <a:rPr lang="en-US" dirty="0"/>
              <a:t>Convert array code to </a:t>
            </a:r>
            <a:br>
              <a:rPr lang="en-US" dirty="0"/>
            </a:br>
            <a:r>
              <a:rPr lang="en-US" dirty="0"/>
              <a:t>pointer code</a:t>
            </a:r>
          </a:p>
          <a:p>
            <a:pPr lvl="2"/>
            <a:r>
              <a:rPr lang="en-US" dirty="0"/>
              <a:t>Pointer arithmetic on </a:t>
            </a:r>
            <a:r>
              <a:rPr lang="en-US" kern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Express in do-while form</a:t>
            </a:r>
            <a:br>
              <a:rPr lang="en-US" dirty="0"/>
            </a:br>
            <a:r>
              <a:rPr lang="en-US" dirty="0"/>
              <a:t>(no test at entrance)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0618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95800" y="3818442"/>
            <a:ext cx="4465820" cy="2859757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zd2int(</a:t>
            </a: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z)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zend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z + 5;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10 *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+ *z;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z++;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}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(z &lt;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zend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9" name="Text Box 3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890668" y="283957"/>
            <a:ext cx="2039195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grpSp>
        <p:nvGrpSpPr>
          <p:cNvPr id="10" name="Group 24"/>
          <p:cNvGrpSpPr/>
          <p:nvPr>
            <p:custDataLst>
              <p:tags r:id="rId6"/>
            </p:custDataLst>
          </p:nvPr>
        </p:nvGrpSpPr>
        <p:grpSpPr>
          <a:xfrm>
            <a:off x="4615543" y="331379"/>
            <a:ext cx="4818944" cy="569688"/>
            <a:chOff x="2412765" y="3429000"/>
            <a:chExt cx="5435835" cy="774470"/>
          </a:xfrm>
        </p:grpSpPr>
        <p:grpSp>
          <p:nvGrpSpPr>
            <p:cNvPr id="11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24" name="Rectangle 26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25" name="Rectangle 27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8</a:t>
                </a:r>
              </a:p>
            </p:txBody>
          </p:sp>
          <p:sp>
            <p:nvSpPr>
              <p:cNvPr id="26" name="Rectangle 28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27" name="Rectangle 29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28" name="Rectangle 30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5</a:t>
                </a:r>
              </a:p>
            </p:txBody>
          </p:sp>
        </p:grpSp>
        <p:sp>
          <p:nvSpPr>
            <p:cNvPr id="12" name="Text Box 32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13" name="Text Box 33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40</a:t>
              </a:r>
            </a:p>
          </p:txBody>
        </p:sp>
        <p:sp>
          <p:nvSpPr>
            <p:cNvPr id="14" name="Line 34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5" name="Line 35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6" name="Text Box 36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44</a:t>
              </a:r>
            </a:p>
          </p:txBody>
        </p:sp>
        <p:sp>
          <p:nvSpPr>
            <p:cNvPr id="17" name="Line 37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8" name="Text Box 38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48</a:t>
              </a:r>
            </a:p>
          </p:txBody>
        </p:sp>
        <p:sp>
          <p:nvSpPr>
            <p:cNvPr id="19" name="Line 39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0" name="Text Box 40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52</a:t>
              </a:r>
            </a:p>
          </p:txBody>
        </p:sp>
        <p:sp>
          <p:nvSpPr>
            <p:cNvPr id="21" name="Line 41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2" name="Text Box 42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56</a:t>
              </a:r>
            </a:p>
          </p:txBody>
        </p:sp>
        <p:sp>
          <p:nvSpPr>
            <p:cNvPr id="23" name="Line 43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4" name="TextBox 3"/>
          <p:cNvSpPr txBox="1"/>
          <p:nvPr>
            <p:custDataLst>
              <p:tags r:id="rId7"/>
            </p:custDataLst>
          </p:nvPr>
        </p:nvSpPr>
        <p:spPr>
          <a:xfrm>
            <a:off x="7424066" y="4206580"/>
            <a:ext cx="16124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C00000"/>
                </a:solidFill>
                <a:latin typeface="Calibri" panose="020F0502020204030204" pitchFamily="34" charset="0"/>
              </a:rPr>
              <a:t>address just past</a:t>
            </a:r>
          </a:p>
          <a:p>
            <a:r>
              <a:rPr lang="en-US" sz="1600" b="0" dirty="0">
                <a:solidFill>
                  <a:srgbClr val="C00000"/>
                </a:solidFill>
                <a:latin typeface="Calibri" panose="020F0502020204030204" pitchFamily="34" charset="0"/>
              </a:rPr>
              <a:t> 5</a:t>
            </a:r>
            <a:r>
              <a:rPr lang="en-US" sz="1600" b="0" baseline="30000" dirty="0">
                <a:solidFill>
                  <a:srgbClr val="C00000"/>
                </a:solidFill>
                <a:latin typeface="Calibri" panose="020F0502020204030204" pitchFamily="34" charset="0"/>
              </a:rPr>
              <a:t>th</a:t>
            </a:r>
            <a:r>
              <a:rPr lang="en-US" sz="1600" b="0" dirty="0">
                <a:solidFill>
                  <a:srgbClr val="C00000"/>
                </a:solidFill>
                <a:latin typeface="Calibri" panose="020F0502020204030204" pitchFamily="34" charset="0"/>
              </a:rPr>
              <a:t> digit</a:t>
            </a:r>
          </a:p>
        </p:txBody>
      </p:sp>
      <p:cxnSp>
        <p:nvCxnSpPr>
          <p:cNvPr id="6" name="Straight Arrow Connector 5"/>
          <p:cNvCxnSpPr/>
          <p:nvPr>
            <p:custDataLst>
              <p:tags r:id="rId8"/>
            </p:custDataLst>
          </p:nvPr>
        </p:nvCxnSpPr>
        <p:spPr bwMode="auto">
          <a:xfrm flipH="1">
            <a:off x="7110662" y="4391246"/>
            <a:ext cx="313404" cy="259471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Rectangle 28"/>
          <p:cNvSpPr/>
          <p:nvPr>
            <p:custDataLst>
              <p:tags r:id="rId9"/>
            </p:custDataLst>
          </p:nvPr>
        </p:nvSpPr>
        <p:spPr bwMode="auto">
          <a:xfrm>
            <a:off x="6439425" y="4650717"/>
            <a:ext cx="883903" cy="330925"/>
          </a:xfrm>
          <a:prstGeom prst="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>
            <p:custDataLst>
              <p:tags r:id="rId10"/>
            </p:custDataLst>
          </p:nvPr>
        </p:nvSpPr>
        <p:spPr>
          <a:xfrm>
            <a:off x="6522758" y="5482992"/>
            <a:ext cx="25300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C00000"/>
                </a:solidFill>
                <a:latin typeface="Calibri" panose="020F0502020204030204" pitchFamily="34" charset="0"/>
              </a:rPr>
              <a:t>Increments by 4 (size of </a:t>
            </a:r>
            <a:r>
              <a:rPr lang="en-US" sz="1600" b="0" dirty="0" err="1">
                <a:solidFill>
                  <a:srgbClr val="C00000"/>
                </a:solidFill>
                <a:latin typeface="Calibri" panose="020F0502020204030204" pitchFamily="34" charset="0"/>
              </a:rPr>
              <a:t>int</a:t>
            </a:r>
            <a:r>
              <a:rPr lang="en-US" sz="1600" b="0" dirty="0">
                <a:solidFill>
                  <a:srgbClr val="C00000"/>
                </a:solidFill>
                <a:latin typeface="Calibri" panose="020F0502020204030204" pitchFamily="34" charset="0"/>
              </a:rPr>
              <a:t>)</a:t>
            </a:r>
          </a:p>
        </p:txBody>
      </p:sp>
      <p:cxnSp>
        <p:nvCxnSpPr>
          <p:cNvPr id="31" name="Straight Arrow Connector 30"/>
          <p:cNvCxnSpPr>
            <a:stCxn id="33" idx="1"/>
          </p:cNvCxnSpPr>
          <p:nvPr>
            <p:custDataLst>
              <p:tags r:id="rId11"/>
            </p:custDataLst>
          </p:nvPr>
        </p:nvCxnSpPr>
        <p:spPr bwMode="auto">
          <a:xfrm flipH="1">
            <a:off x="5707174" y="5652269"/>
            <a:ext cx="815584" cy="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Rectangle 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923020" y="1071427"/>
            <a:ext cx="4038600" cy="25733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zd2int(</a:t>
            </a: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z)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&lt; 5;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10 *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+ z[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73471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 animBg="1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3" name="Rectangle 1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800600" y="962025"/>
            <a:ext cx="4038600" cy="28479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zd2int(</a:t>
            </a: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z)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*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zend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z + 5;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do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10 *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+ *z;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z++;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} 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while 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(z &lt;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zend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07212" name="Rectangle 1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11680" y="3874414"/>
            <a:ext cx="6705600" cy="285975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%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z</a:t>
            </a: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20(%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</a:p>
          <a:p>
            <a:pPr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$0,%eax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.L17:</a:t>
            </a: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(%rax,%rax,4),%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(%rax,%rdx,2),%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</a:p>
          <a:p>
            <a:pPr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$4,%rdi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jne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.L17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304800" y="283832"/>
            <a:ext cx="8382000" cy="573088"/>
          </a:xfrm>
        </p:spPr>
        <p:txBody>
          <a:bodyPr/>
          <a:lstStyle/>
          <a:p>
            <a:r>
              <a:rPr lang="en-US" dirty="0"/>
              <a:t>Array Loop Implementation </a:t>
            </a:r>
          </a:p>
        </p:txBody>
      </p:sp>
      <p:sp>
        <p:nvSpPr>
          <p:cNvPr id="307204" name="Rectangle 4"/>
          <p:cNvSpPr>
            <a:spLocks noGrp="1" noChangeArrowheads="1"/>
          </p:cNvSpPr>
          <p:nvPr>
            <p:ph idx="1"/>
            <p:custDataLst>
              <p:tags r:id="rId4"/>
            </p:custDataLst>
          </p:nvPr>
        </p:nvSpPr>
        <p:spPr>
          <a:xfrm>
            <a:off x="304800" y="990600"/>
            <a:ext cx="4419600" cy="2832768"/>
          </a:xfrm>
        </p:spPr>
        <p:txBody>
          <a:bodyPr/>
          <a:lstStyle/>
          <a:p>
            <a:pPr marL="223838" indent="-223838">
              <a:tabLst>
                <a:tab pos="1143000" algn="l"/>
              </a:tabLst>
            </a:pPr>
            <a:r>
              <a:rPr lang="en-US" sz="2400" dirty="0"/>
              <a:t>Registers:</a:t>
            </a:r>
          </a:p>
          <a:p>
            <a:pPr marL="560388" lvl="1" indent="-222250">
              <a:spcBef>
                <a:spcPct val="0"/>
              </a:spcBef>
              <a:buSzTx/>
              <a:buFont typeface="Wingdings" pitchFamily="2" charset="2"/>
              <a:buNone/>
              <a:tabLst>
                <a:tab pos="11430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z</a:t>
            </a:r>
          </a:p>
          <a:p>
            <a:pPr marL="560388" lvl="1" indent="-222250">
              <a:spcBef>
                <a:spcPct val="0"/>
              </a:spcBef>
              <a:buSzTx/>
              <a:buFont typeface="Wingdings" pitchFamily="2" charset="2"/>
              <a:buNone/>
              <a:tabLst>
                <a:tab pos="11430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0388" lvl="1" indent="-222250">
              <a:spcBef>
                <a:spcPct val="0"/>
              </a:spcBef>
              <a:buSzTx/>
              <a:buFont typeface="Wingdings" pitchFamily="2" charset="2"/>
              <a:buNone/>
              <a:tabLst>
                <a:tab pos="11430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zend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23838" indent="-223838">
              <a:tabLst>
                <a:tab pos="1143000" algn="l"/>
              </a:tabLst>
            </a:pPr>
            <a:r>
              <a:rPr lang="en-US" sz="2400" dirty="0"/>
              <a:t>Computations</a:t>
            </a:r>
          </a:p>
          <a:p>
            <a:pPr marL="560388" lvl="1" indent="-222250">
              <a:tabLst>
                <a:tab pos="11430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10*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+ *z</a:t>
            </a:r>
          </a:p>
          <a:p>
            <a:pPr marL="560388" lvl="1" indent="-222250">
              <a:tabLst>
                <a:tab pos="11430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z++</a:t>
            </a:r>
            <a:endParaRPr lang="en-US" sz="2000" dirty="0">
              <a:latin typeface="Anonymous Pro" panose="02060609030202000504" pitchFamily="49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6"/>
            </p:custDataLst>
          </p:nvPr>
        </p:nvSpPr>
        <p:spPr>
          <a:xfrm>
            <a:off x="6819900" y="368257"/>
            <a:ext cx="2396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 with –O1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308B00-6B2F-451B-BD5F-F57E4188E7FA}"/>
              </a:ext>
            </a:extLst>
          </p:cNvPr>
          <p:cNvGrpSpPr/>
          <p:nvPr/>
        </p:nvGrpSpPr>
        <p:grpSpPr>
          <a:xfrm>
            <a:off x="426720" y="5063613"/>
            <a:ext cx="1824867" cy="803787"/>
            <a:chOff x="426720" y="5063613"/>
            <a:chExt cx="1824867" cy="803787"/>
          </a:xfrm>
        </p:grpSpPr>
        <p:sp>
          <p:nvSpPr>
            <p:cNvPr id="2" name="Left Brace 1">
              <a:extLst>
                <a:ext uri="{FF2B5EF4-FFF2-40B4-BE49-F238E27FC236}">
                  <a16:creationId xmlns:a16="http://schemas.microsoft.com/office/drawing/2014/main" id="{991B63F6-726A-4C31-9EF9-85C2B0C68684}"/>
                </a:ext>
              </a:extLst>
            </p:cNvPr>
            <p:cNvSpPr/>
            <p:nvPr/>
          </p:nvSpPr>
          <p:spPr bwMode="auto">
            <a:xfrm>
              <a:off x="2011680" y="5063613"/>
              <a:ext cx="239907" cy="803787"/>
            </a:xfrm>
            <a:prstGeom prst="leftBrac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8D86170-95DD-4FE0-BECD-E88E11E4EC52}"/>
                </a:ext>
              </a:extLst>
            </p:cNvPr>
            <p:cNvSpPr txBox="1"/>
            <p:nvPr/>
          </p:nvSpPr>
          <p:spPr>
            <a:xfrm>
              <a:off x="426720" y="5260258"/>
              <a:ext cx="1451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  <a:latin typeface="Calibri" pitchFamily="34" charset="0"/>
                </a:rPr>
                <a:t>Computation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9D47985-A403-498D-85F5-D6A15C292E33}"/>
              </a:ext>
            </a:extLst>
          </p:cNvPr>
          <p:cNvGrpSpPr/>
          <p:nvPr/>
        </p:nvGrpSpPr>
        <p:grpSpPr>
          <a:xfrm>
            <a:off x="426720" y="5898892"/>
            <a:ext cx="1824867" cy="842976"/>
            <a:chOff x="426720" y="5898892"/>
            <a:chExt cx="1824867" cy="842976"/>
          </a:xfrm>
        </p:grpSpPr>
        <p:sp>
          <p:nvSpPr>
            <p:cNvPr id="12" name="Left Brace 11">
              <a:extLst>
                <a:ext uri="{FF2B5EF4-FFF2-40B4-BE49-F238E27FC236}">
                  <a16:creationId xmlns:a16="http://schemas.microsoft.com/office/drawing/2014/main" id="{FCC41982-566A-41E2-9828-1E83DD493866}"/>
                </a:ext>
              </a:extLst>
            </p:cNvPr>
            <p:cNvSpPr/>
            <p:nvPr/>
          </p:nvSpPr>
          <p:spPr bwMode="auto">
            <a:xfrm>
              <a:off x="2011680" y="5898892"/>
              <a:ext cx="239907" cy="803787"/>
            </a:xfrm>
            <a:prstGeom prst="leftBrac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E46CBF8-17B7-4E7C-8F00-915D4C3D1ECF}"/>
                </a:ext>
              </a:extLst>
            </p:cNvPr>
            <p:cNvSpPr txBox="1"/>
            <p:nvPr/>
          </p:nvSpPr>
          <p:spPr>
            <a:xfrm>
              <a:off x="426720" y="6095537"/>
              <a:ext cx="14512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  <a:latin typeface="Calibri" pitchFamily="34" charset="0"/>
                </a:rPr>
                <a:t>Jump if </a:t>
              </a:r>
            </a:p>
            <a:p>
              <a:r>
                <a:rPr lang="en-US" sz="1800" dirty="0" err="1">
                  <a:solidFill>
                    <a:srgbClr val="FF0000"/>
                  </a:solidFill>
                  <a:latin typeface="Calibri" pitchFamily="34" charset="0"/>
                </a:rPr>
                <a:t>zend</a:t>
              </a:r>
              <a:r>
                <a:rPr lang="en-US" sz="1800" dirty="0">
                  <a:solidFill>
                    <a:srgbClr val="FF0000"/>
                  </a:solidFill>
                  <a:latin typeface="Calibri" pitchFamily="34" charset="0"/>
                </a:rPr>
                <a:t> – z != 0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A7A71BB-DCBB-44FB-BD07-F091332AED30}"/>
              </a:ext>
            </a:extLst>
          </p:cNvPr>
          <p:cNvSpPr txBox="1"/>
          <p:nvPr/>
        </p:nvSpPr>
        <p:spPr>
          <a:xfrm>
            <a:off x="5912137" y="4150130"/>
            <a:ext cx="3018503" cy="2513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%</a:t>
            </a:r>
            <a:r>
              <a:rPr lang="en-US" sz="1600" dirty="0" err="1">
                <a:solidFill>
                  <a:srgbClr val="FF0000"/>
                </a:solidFill>
                <a:latin typeface="Calibri" pitchFamily="34" charset="0"/>
              </a:rPr>
              <a:t>rcx</a:t>
            </a:r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 = </a:t>
            </a:r>
            <a:r>
              <a:rPr lang="en-US" sz="1600" dirty="0" err="1">
                <a:solidFill>
                  <a:srgbClr val="FF0000"/>
                </a:solidFill>
                <a:latin typeface="Calibri" pitchFamily="34" charset="0"/>
              </a:rPr>
              <a:t>zend</a:t>
            </a:r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 = z + 5</a:t>
            </a:r>
          </a:p>
          <a:p>
            <a:pPr>
              <a:spcBef>
                <a:spcPts val="200"/>
              </a:spcBef>
            </a:pPr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%</a:t>
            </a:r>
            <a:r>
              <a:rPr lang="en-US" sz="1600" dirty="0" err="1">
                <a:solidFill>
                  <a:srgbClr val="FF0000"/>
                </a:solidFill>
                <a:latin typeface="Calibri" pitchFamily="34" charset="0"/>
              </a:rPr>
              <a:t>rax</a:t>
            </a:r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 = </a:t>
            </a:r>
            <a:r>
              <a:rPr lang="en-US" sz="1600" dirty="0" err="1">
                <a:solidFill>
                  <a:srgbClr val="FF0000"/>
                </a:solidFill>
                <a:latin typeface="Calibri" pitchFamily="34" charset="0"/>
              </a:rPr>
              <a:t>zi</a:t>
            </a:r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 = 0</a:t>
            </a:r>
          </a:p>
          <a:p>
            <a:pPr>
              <a:spcBef>
                <a:spcPts val="200"/>
              </a:spcBef>
            </a:pPr>
            <a:endParaRPr lang="en-US" sz="1600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spcBef>
                <a:spcPts val="200"/>
              </a:spcBef>
            </a:pPr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%</a:t>
            </a:r>
            <a:r>
              <a:rPr lang="en-US" sz="1600" dirty="0" err="1">
                <a:solidFill>
                  <a:srgbClr val="FF0000"/>
                </a:solidFill>
                <a:latin typeface="Calibri" pitchFamily="34" charset="0"/>
              </a:rPr>
              <a:t>rdx</a:t>
            </a:r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 = </a:t>
            </a:r>
            <a:r>
              <a:rPr lang="en-US" sz="1600" dirty="0" err="1">
                <a:solidFill>
                  <a:srgbClr val="FF0000"/>
                </a:solidFill>
                <a:latin typeface="Calibri" pitchFamily="34" charset="0"/>
              </a:rPr>
              <a:t>zi</a:t>
            </a:r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 + 4*</a:t>
            </a:r>
            <a:r>
              <a:rPr lang="en-US" sz="1600" dirty="0" err="1">
                <a:solidFill>
                  <a:srgbClr val="FF0000"/>
                </a:solidFill>
                <a:latin typeface="Calibri" pitchFamily="34" charset="0"/>
              </a:rPr>
              <a:t>zi</a:t>
            </a:r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 = 5*</a:t>
            </a:r>
            <a:r>
              <a:rPr lang="en-US" sz="1600" dirty="0" err="1">
                <a:solidFill>
                  <a:srgbClr val="FF0000"/>
                </a:solidFill>
                <a:latin typeface="Calibri" pitchFamily="34" charset="0"/>
              </a:rPr>
              <a:t>zi</a:t>
            </a:r>
            <a:endParaRPr lang="en-US" sz="1600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spcBef>
                <a:spcPts val="200"/>
              </a:spcBef>
            </a:pPr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%</a:t>
            </a:r>
            <a:r>
              <a:rPr lang="en-US" sz="1600" dirty="0" err="1">
                <a:solidFill>
                  <a:srgbClr val="FF0000"/>
                </a:solidFill>
                <a:latin typeface="Calibri" pitchFamily="34" charset="0"/>
              </a:rPr>
              <a:t>rax</a:t>
            </a:r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 = *z</a:t>
            </a:r>
          </a:p>
          <a:p>
            <a:pPr>
              <a:spcBef>
                <a:spcPts val="200"/>
              </a:spcBef>
            </a:pPr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%</a:t>
            </a:r>
            <a:r>
              <a:rPr lang="en-US" sz="1600" dirty="0" err="1">
                <a:solidFill>
                  <a:srgbClr val="FF0000"/>
                </a:solidFill>
                <a:latin typeface="Calibri" pitchFamily="34" charset="0"/>
              </a:rPr>
              <a:t>rax</a:t>
            </a:r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 = *z + 2(5*</a:t>
            </a:r>
            <a:r>
              <a:rPr lang="en-US" sz="1600" dirty="0" err="1">
                <a:solidFill>
                  <a:srgbClr val="FF0000"/>
                </a:solidFill>
                <a:latin typeface="Calibri" pitchFamily="34" charset="0"/>
              </a:rPr>
              <a:t>zi</a:t>
            </a:r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) = *z + 10*</a:t>
            </a:r>
            <a:r>
              <a:rPr lang="en-US" sz="1600" dirty="0" err="1">
                <a:solidFill>
                  <a:srgbClr val="FF0000"/>
                </a:solidFill>
                <a:latin typeface="Calibri" pitchFamily="34" charset="0"/>
              </a:rPr>
              <a:t>zi</a:t>
            </a:r>
            <a:endParaRPr lang="en-US" sz="1600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spcBef>
                <a:spcPts val="200"/>
              </a:spcBef>
            </a:pPr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z++ (pointer arithmetic)</a:t>
            </a:r>
          </a:p>
          <a:p>
            <a:pPr>
              <a:spcBef>
                <a:spcPts val="200"/>
              </a:spcBef>
            </a:pPr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 pitchFamily="34" charset="0"/>
              </a:rPr>
              <a:t>zend</a:t>
            </a:r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 – z</a:t>
            </a:r>
          </a:p>
          <a:p>
            <a:pPr>
              <a:spcBef>
                <a:spcPts val="200"/>
              </a:spcBef>
            </a:pPr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If != 0, </a:t>
            </a:r>
            <a:r>
              <a:rPr lang="en-US" sz="1600" dirty="0" err="1">
                <a:solidFill>
                  <a:srgbClr val="FF0000"/>
                </a:solidFill>
                <a:latin typeface="Calibri" pitchFamily="34" charset="0"/>
              </a:rPr>
              <a:t>goto</a:t>
            </a:r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 Loop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06A9470-4BDE-4A66-9189-FC21DFF47522}"/>
              </a:ext>
            </a:extLst>
          </p:cNvPr>
          <p:cNvGrpSpPr/>
          <p:nvPr/>
        </p:nvGrpSpPr>
        <p:grpSpPr>
          <a:xfrm>
            <a:off x="1307690" y="4223497"/>
            <a:ext cx="934064" cy="607142"/>
            <a:chOff x="1317523" y="5260258"/>
            <a:chExt cx="934064" cy="607142"/>
          </a:xfrm>
        </p:grpSpPr>
        <p:sp>
          <p:nvSpPr>
            <p:cNvPr id="19" name="Left Brace 18">
              <a:extLst>
                <a:ext uri="{FF2B5EF4-FFF2-40B4-BE49-F238E27FC236}">
                  <a16:creationId xmlns:a16="http://schemas.microsoft.com/office/drawing/2014/main" id="{49D1B131-3ABA-4DF0-AF4F-59F52D5B563D}"/>
                </a:ext>
              </a:extLst>
            </p:cNvPr>
            <p:cNvSpPr/>
            <p:nvPr/>
          </p:nvSpPr>
          <p:spPr bwMode="auto">
            <a:xfrm>
              <a:off x="2011680" y="5260258"/>
              <a:ext cx="239907" cy="607142"/>
            </a:xfrm>
            <a:prstGeom prst="leftBrac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53C48D9-C87F-4CFE-A61E-3A8C1DF13878}"/>
                </a:ext>
              </a:extLst>
            </p:cNvPr>
            <p:cNvSpPr txBox="1"/>
            <p:nvPr/>
          </p:nvSpPr>
          <p:spPr>
            <a:xfrm>
              <a:off x="1317523" y="5379163"/>
              <a:ext cx="5702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solidFill>
                    <a:srgbClr val="FF0000"/>
                  </a:solidFill>
                  <a:latin typeface="Calibri" pitchFamily="34" charset="0"/>
                </a:rPr>
                <a:t>Init</a:t>
              </a:r>
              <a:endParaRPr lang="en-US" sz="1800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183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Details:  Arrays and Pointers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>
            <a:normAutofit/>
          </a:bodyPr>
          <a:lstStyle/>
          <a:p>
            <a:r>
              <a:rPr lang="en-US" dirty="0"/>
              <a:t>Arrays are (almost) identical to pointers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char *string</a:t>
            </a:r>
            <a:r>
              <a:rPr lang="en-US" dirty="0">
                <a:latin typeface="+mj-lt"/>
                <a:cs typeface="Courier New"/>
              </a:rPr>
              <a:t> </a:t>
            </a:r>
            <a:r>
              <a:rPr lang="en-US" dirty="0"/>
              <a:t>and </a:t>
            </a:r>
            <a:r>
              <a:rPr lang="en-US" dirty="0">
                <a:latin typeface="Courier New"/>
                <a:cs typeface="Courier New"/>
              </a:rPr>
              <a:t>char string[]</a:t>
            </a:r>
            <a:r>
              <a:rPr lang="en-US" dirty="0">
                <a:latin typeface="+mj-lt"/>
                <a:cs typeface="Courier New"/>
              </a:rPr>
              <a:t> </a:t>
            </a:r>
            <a:r>
              <a:rPr lang="en-US" dirty="0"/>
              <a:t>are nearly identical declarations</a:t>
            </a:r>
          </a:p>
          <a:p>
            <a:pPr lvl="1"/>
            <a:r>
              <a:rPr lang="en-US" dirty="0"/>
              <a:t>Differ in subtle ways:  initialization, </a:t>
            </a:r>
            <a:r>
              <a:rPr lang="en-US" dirty="0" err="1"/>
              <a:t>sizeof</a:t>
            </a:r>
            <a:r>
              <a:rPr lang="en-US" dirty="0"/>
              <a:t>(), etc.</a:t>
            </a:r>
          </a:p>
          <a:p>
            <a:pPr lvl="2"/>
            <a:endParaRPr lang="en-US" dirty="0"/>
          </a:p>
          <a:p>
            <a:r>
              <a:rPr lang="en-US" dirty="0"/>
              <a:t>An array variable looks like a pointer to the first (0</a:t>
            </a:r>
            <a:r>
              <a:rPr lang="en-US" baseline="30000" dirty="0"/>
              <a:t>th</a:t>
            </a:r>
            <a:r>
              <a:rPr lang="en-US" dirty="0"/>
              <a:t>) element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ar</a:t>
            </a:r>
            <a:r>
              <a:rPr lang="en-US" dirty="0">
                <a:latin typeface="Courier New"/>
                <a:cs typeface="Courier New"/>
              </a:rPr>
              <a:t>[0]</a:t>
            </a:r>
            <a:r>
              <a:rPr lang="en-US" dirty="0"/>
              <a:t> same as </a:t>
            </a:r>
            <a:r>
              <a:rPr lang="en-US" dirty="0">
                <a:latin typeface="Courier New"/>
                <a:cs typeface="Courier New"/>
              </a:rPr>
              <a:t>*</a:t>
            </a:r>
            <a:r>
              <a:rPr lang="en-US" dirty="0" err="1">
                <a:latin typeface="Courier New"/>
                <a:cs typeface="Courier New"/>
              </a:rPr>
              <a:t>ar</a:t>
            </a:r>
            <a:r>
              <a:rPr lang="en-US" dirty="0">
                <a:latin typeface="+mj-lt"/>
                <a:cs typeface="Courier New"/>
              </a:rPr>
              <a:t>;   </a:t>
            </a:r>
            <a:r>
              <a:rPr lang="en-US" dirty="0" err="1">
                <a:latin typeface="Courier New"/>
                <a:cs typeface="Courier New"/>
              </a:rPr>
              <a:t>ar</a:t>
            </a:r>
            <a:r>
              <a:rPr lang="en-US" dirty="0">
                <a:latin typeface="Courier New"/>
                <a:cs typeface="Courier New"/>
              </a:rPr>
              <a:t>[2]</a:t>
            </a:r>
            <a:r>
              <a:rPr lang="en-US" dirty="0"/>
              <a:t> same as </a:t>
            </a:r>
            <a:r>
              <a:rPr lang="en-US" dirty="0">
                <a:latin typeface="Courier New"/>
                <a:cs typeface="Courier New"/>
              </a:rPr>
              <a:t>*(ar+2)</a:t>
            </a:r>
          </a:p>
          <a:p>
            <a:pPr lvl="2"/>
            <a:endParaRPr lang="en-US" dirty="0">
              <a:latin typeface="Courier New"/>
              <a:cs typeface="Courier New"/>
            </a:endParaRPr>
          </a:p>
          <a:p>
            <a:r>
              <a:rPr lang="en-US" dirty="0"/>
              <a:t>An array variable is read-only (no assignment)</a:t>
            </a:r>
          </a:p>
          <a:p>
            <a:pPr lvl="1"/>
            <a:r>
              <a:rPr lang="en-US" dirty="0"/>
              <a:t>Cannot use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“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&lt;anything&gt;”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87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Details:  Arrays and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r>
              <a:rPr lang="en-US" dirty="0"/>
              <a:t>Declared arrays only allocated while the scope is valid:</a:t>
            </a:r>
          </a:p>
          <a:p>
            <a:pPr marL="0" lvl="1" indent="0">
              <a:spcBef>
                <a:spcPts val="1200"/>
              </a:spcBef>
              <a:buNone/>
            </a:pPr>
            <a:r>
              <a:rPr lang="en-US" sz="2000" dirty="0">
                <a:latin typeface="Courier New"/>
                <a:cs typeface="Courier New"/>
              </a:rPr>
              <a:t>	</a:t>
            </a:r>
            <a:r>
              <a:rPr lang="en-US" sz="2400" b="1" dirty="0">
                <a:latin typeface="Courier New"/>
                <a:cs typeface="Courier New"/>
              </a:rPr>
              <a:t>char*</a:t>
            </a:r>
            <a:r>
              <a:rPr lang="en-US" sz="2400" dirty="0">
                <a:latin typeface="Courier New"/>
                <a:cs typeface="Courier New"/>
              </a:rPr>
              <a:t> foo() {</a:t>
            </a:r>
            <a:br>
              <a:rPr lang="en-US" sz="2400" dirty="0">
                <a:latin typeface="Courier New"/>
                <a:cs typeface="Courier New"/>
              </a:rPr>
            </a:br>
            <a:r>
              <a:rPr lang="en-US" sz="2400" dirty="0">
                <a:latin typeface="Courier New"/>
                <a:cs typeface="Courier New"/>
              </a:rPr>
              <a:t>	   </a:t>
            </a:r>
            <a:r>
              <a:rPr lang="en-US" sz="2400" b="1" dirty="0">
                <a:latin typeface="Courier New"/>
                <a:cs typeface="Courier New"/>
              </a:rPr>
              <a:t>char</a:t>
            </a:r>
            <a:r>
              <a:rPr lang="en-US" sz="2400" dirty="0">
                <a:latin typeface="Courier New"/>
                <a:cs typeface="Courier New"/>
              </a:rPr>
              <a:t> string[32]; ...;</a:t>
            </a:r>
            <a:br>
              <a:rPr lang="en-US" sz="2400" dirty="0">
                <a:latin typeface="Courier New"/>
                <a:cs typeface="Courier New"/>
              </a:rPr>
            </a:br>
            <a:r>
              <a:rPr lang="en-US" sz="2400" dirty="0">
                <a:latin typeface="Courier New"/>
                <a:cs typeface="Courier New"/>
              </a:rPr>
              <a:t>	   </a:t>
            </a:r>
            <a:r>
              <a:rPr lang="en-US" sz="2400" b="1" dirty="0">
                <a:latin typeface="Courier New"/>
                <a:cs typeface="Courier New"/>
              </a:rPr>
              <a:t>return</a:t>
            </a:r>
            <a:r>
              <a:rPr lang="en-US" sz="2400" dirty="0">
                <a:latin typeface="Courier New"/>
                <a:cs typeface="Courier New"/>
              </a:rPr>
              <a:t> string;</a:t>
            </a:r>
            <a:br>
              <a:rPr lang="en-US" sz="2400" dirty="0">
                <a:latin typeface="Courier New"/>
                <a:cs typeface="Courier New"/>
              </a:rPr>
            </a:br>
            <a:r>
              <a:rPr lang="en-US" sz="2400" dirty="0">
                <a:latin typeface="Courier New"/>
                <a:cs typeface="Courier New"/>
              </a:rPr>
              <a:t>	}</a:t>
            </a:r>
            <a:endParaRPr lang="en-US" sz="2000" dirty="0"/>
          </a:p>
          <a:p>
            <a:r>
              <a:rPr lang="en-US" dirty="0"/>
              <a:t>An array is passed to a function as a pointer:</a:t>
            </a:r>
          </a:p>
          <a:p>
            <a:pPr lvl="1"/>
            <a:r>
              <a:rPr lang="en-US" dirty="0"/>
              <a:t>Array size gets lost!</a:t>
            </a:r>
          </a:p>
          <a:p>
            <a:pPr marL="0" indent="0" eaLnBrk="0" hangingPunct="0">
              <a:spcBef>
                <a:spcPts val="2400"/>
              </a:spcBef>
              <a:buNone/>
            </a:pPr>
            <a:r>
              <a:rPr lang="en-US" sz="2000" dirty="0">
                <a:latin typeface="Courier New" charset="0"/>
              </a:rPr>
              <a:t>	</a:t>
            </a:r>
            <a:r>
              <a:rPr lang="en-US" sz="2400" b="1" dirty="0" err="1">
                <a:latin typeface="Courier New" charset="0"/>
              </a:rPr>
              <a:t>int</a:t>
            </a:r>
            <a:r>
              <a:rPr lang="en-US" sz="2400" dirty="0">
                <a:latin typeface="Courier New" charset="0"/>
              </a:rPr>
              <a:t> foo(</a:t>
            </a:r>
            <a:r>
              <a:rPr lang="en-US" sz="2400" b="1" dirty="0" err="1">
                <a:latin typeface="Courier New" charset="0"/>
              </a:rPr>
              <a:t>int</a:t>
            </a:r>
            <a:r>
              <a:rPr lang="en-US" sz="2400" dirty="0">
                <a:latin typeface="Courier New" charset="0"/>
              </a:rPr>
              <a:t> </a:t>
            </a:r>
            <a:r>
              <a:rPr lang="en-US" sz="2400" dirty="0" err="1">
                <a:latin typeface="Courier New" charset="0"/>
              </a:rPr>
              <a:t>ar</a:t>
            </a:r>
            <a:r>
              <a:rPr lang="en-US" sz="2400" dirty="0">
                <a:latin typeface="Courier New" charset="0"/>
              </a:rPr>
              <a:t>[], </a:t>
            </a:r>
            <a:r>
              <a:rPr lang="en-US" sz="2400" b="1" dirty="0">
                <a:latin typeface="Courier New" charset="0"/>
              </a:rPr>
              <a:t>unsigned </a:t>
            </a:r>
            <a:r>
              <a:rPr lang="en-US" sz="2400" b="1" dirty="0" err="1">
                <a:latin typeface="Courier New" charset="0"/>
              </a:rPr>
              <a:t>int</a:t>
            </a:r>
            <a:r>
              <a:rPr lang="en-US" sz="2400" dirty="0">
                <a:latin typeface="Courier New" charset="0"/>
              </a:rPr>
              <a:t> size) {</a:t>
            </a:r>
            <a:br>
              <a:rPr lang="en-US" sz="2400" dirty="0">
                <a:latin typeface="Courier New" charset="0"/>
              </a:rPr>
            </a:br>
            <a:r>
              <a:rPr lang="en-US" sz="2400" dirty="0">
                <a:latin typeface="Courier New" charset="0"/>
              </a:rPr>
              <a:t>	   ... </a:t>
            </a:r>
            <a:r>
              <a:rPr lang="en-US" sz="2400" dirty="0" err="1">
                <a:latin typeface="Courier New" charset="0"/>
              </a:rPr>
              <a:t>ar</a:t>
            </a:r>
            <a:r>
              <a:rPr lang="en-US" sz="2400" dirty="0">
                <a:latin typeface="Courier New" charset="0"/>
              </a:rPr>
              <a:t>[size-1] ...</a:t>
            </a:r>
            <a:br>
              <a:rPr lang="en-US" sz="2400" dirty="0">
                <a:latin typeface="Courier New" charset="0"/>
              </a:rPr>
            </a:br>
            <a:r>
              <a:rPr lang="en-US" sz="2400" dirty="0">
                <a:latin typeface="Courier New" charset="0"/>
              </a:rPr>
              <a:t>	}</a:t>
            </a:r>
            <a:endParaRPr lang="en-US" dirty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75788" y="2323785"/>
            <a:ext cx="26786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BAD!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451460" y="5486400"/>
            <a:ext cx="2184400" cy="1163457"/>
            <a:chOff x="5348514" y="5442857"/>
            <a:chExt cx="2184400" cy="1163457"/>
          </a:xfrm>
        </p:grpSpPr>
        <p:sp>
          <p:nvSpPr>
            <p:cNvPr id="9" name="TextBox 8"/>
            <p:cNvSpPr txBox="1"/>
            <p:nvPr/>
          </p:nvSpPr>
          <p:spPr>
            <a:xfrm>
              <a:off x="5348514" y="5775317"/>
              <a:ext cx="2184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Must explicitly</a:t>
              </a:r>
            </a:p>
            <a:p>
              <a:pPr algn="r"/>
              <a:r>
                <a:rPr lang="en-US" sz="2400" b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pass the size!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7021286" y="5442857"/>
              <a:ext cx="293914" cy="43542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3952676" y="4754880"/>
            <a:ext cx="3276600" cy="571500"/>
            <a:chOff x="3657600" y="4470400"/>
            <a:chExt cx="3276600" cy="571500"/>
          </a:xfrm>
        </p:grpSpPr>
        <p:sp>
          <p:nvSpPr>
            <p:cNvPr id="13" name="TextBox 12"/>
            <p:cNvSpPr txBox="1"/>
            <p:nvPr/>
          </p:nvSpPr>
          <p:spPr>
            <a:xfrm>
              <a:off x="4686300" y="4470400"/>
              <a:ext cx="2247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0" i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Really</a:t>
              </a:r>
              <a:r>
                <a:rPr lang="en-US" sz="2000" b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b="0" dirty="0" err="1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int</a:t>
              </a:r>
              <a:r>
                <a:rPr lang="en-US" sz="2000" b="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 *</a:t>
              </a:r>
              <a:r>
                <a:rPr lang="en-US" sz="2000" b="0" dirty="0" err="1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ar</a:t>
              </a:r>
              <a:endParaRPr lang="en-US" sz="2000" b="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4" name="Arc 13"/>
            <p:cNvSpPr/>
            <p:nvPr/>
          </p:nvSpPr>
          <p:spPr>
            <a:xfrm flipH="1">
              <a:off x="3657600" y="4670455"/>
              <a:ext cx="2019300" cy="371445"/>
            </a:xfrm>
            <a:prstGeom prst="arc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4611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Data Structures in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>
                <a:solidFill>
                  <a:srgbClr val="4B2A85"/>
                </a:solidFill>
              </a:rPr>
              <a:t>Arrays</a:t>
            </a:r>
          </a:p>
          <a:p>
            <a:pPr lvl="1"/>
            <a:r>
              <a:rPr lang="en-US" dirty="0"/>
              <a:t>One-dimensional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Multi-dimensional (nested)</a:t>
            </a:r>
          </a:p>
          <a:p>
            <a:pPr lvl="1"/>
            <a:r>
              <a:rPr lang="en-US" dirty="0"/>
              <a:t>Multi-level</a:t>
            </a:r>
          </a:p>
          <a:p>
            <a:r>
              <a:rPr lang="en-US" dirty="0"/>
              <a:t>Structs</a:t>
            </a:r>
          </a:p>
          <a:p>
            <a:pPr lvl="1"/>
            <a:r>
              <a:rPr lang="en-US" dirty="0"/>
              <a:t>Alignment</a:t>
            </a:r>
          </a:p>
          <a:p>
            <a:r>
              <a:rPr lang="en-US" dirty="0"/>
              <a:t>Unions</a:t>
            </a:r>
            <a:endParaRPr lang="en-US" dirty="0">
              <a:solidFill>
                <a:srgbClr val="A6A6A6"/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7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1" y="1298575"/>
            <a:ext cx="3311236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sea[4] =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{{ 9, 8, 1, 9, 5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0, 5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0, 3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1, 5 }};</a:t>
            </a:r>
          </a:p>
        </p:txBody>
      </p:sp>
      <p:sp>
        <p:nvSpPr>
          <p:cNvPr id="30822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Nested Array Example</a:t>
            </a: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4"/>
            </p:custDataLst>
          </p:nvPr>
        </p:nvSpPr>
        <p:spPr>
          <a:xfrm>
            <a:off x="5882105" y="1296738"/>
            <a:ext cx="27137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itchFamily="34" charset="0"/>
              </a:rPr>
              <a:t>Remember,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A[N]</a:t>
            </a:r>
            <a:r>
              <a:rPr lang="en-US" sz="2000" b="0" dirty="0">
                <a:latin typeface="Calibri" pitchFamily="34" charset="0"/>
              </a:rPr>
              <a:t> is an array with elements of type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000" b="0" dirty="0">
                <a:latin typeface="Calibri" pitchFamily="34" charset="0"/>
              </a:rPr>
              <a:t>, with length 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</a:p>
        </p:txBody>
      </p:sp>
      <p:sp>
        <p:nvSpPr>
          <p:cNvPr id="3" name="TextBox 2"/>
          <p:cNvSpPr txBox="1"/>
          <p:nvPr>
            <p:custDataLst>
              <p:tags r:id="rId5"/>
            </p:custDataLst>
          </p:nvPr>
        </p:nvSpPr>
        <p:spPr>
          <a:xfrm>
            <a:off x="3395133" y="3479800"/>
            <a:ext cx="4119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What is the layout in memory?</a:t>
            </a:r>
          </a:p>
        </p:txBody>
      </p:sp>
      <p:sp>
        <p:nvSpPr>
          <p:cNvPr id="4" name="Rectangle 3"/>
          <p:cNvSpPr/>
          <p:nvPr>
            <p:custDataLst>
              <p:tags r:id="rId6"/>
            </p:custDataLst>
          </p:nvPr>
        </p:nvSpPr>
        <p:spPr bwMode="auto">
          <a:xfrm>
            <a:off x="561364" y="1352736"/>
            <a:ext cx="2011680" cy="274320"/>
          </a:xfrm>
          <a:prstGeom prst="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cxnSp>
        <p:nvCxnSpPr>
          <p:cNvPr id="6" name="Straight Arrow Connector 5"/>
          <p:cNvCxnSpPr/>
          <p:nvPr>
            <p:custDataLst>
              <p:tags r:id="rId7"/>
            </p:custDataLst>
          </p:nvPr>
        </p:nvCxnSpPr>
        <p:spPr bwMode="auto">
          <a:xfrm>
            <a:off x="809835" y="1665614"/>
            <a:ext cx="285283" cy="1941681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>
            <p:custDataLst>
              <p:tags r:id="rId8"/>
            </p:custDataLst>
          </p:nvPr>
        </p:nvSpPr>
        <p:spPr>
          <a:xfrm>
            <a:off x="368108" y="3625700"/>
            <a:ext cx="2765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C00000"/>
                </a:solidFill>
                <a:latin typeface="Calibri" pitchFamily="34" charset="0"/>
              </a:rPr>
              <a:t>same as: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 sea[4][5];</a:t>
            </a:r>
          </a:p>
        </p:txBody>
      </p:sp>
      <p:sp>
        <p:nvSpPr>
          <p:cNvPr id="12" name="Rectangle 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669280" y="354676"/>
            <a:ext cx="3383280" cy="36676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Nested Array Example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5108549"/>
            <a:ext cx="8366760" cy="1452062"/>
          </a:xfrm>
        </p:spPr>
        <p:txBody>
          <a:bodyPr/>
          <a:lstStyle/>
          <a:p>
            <a:r>
              <a:rPr lang="en-US" dirty="0"/>
              <a:t>“Row-major” ordering of all elements</a:t>
            </a:r>
          </a:p>
          <a:p>
            <a:r>
              <a:rPr lang="en-US" dirty="0"/>
              <a:t>Elements in the same row are contiguous</a:t>
            </a:r>
          </a:p>
          <a:p>
            <a:r>
              <a:rPr lang="en-US" dirty="0"/>
              <a:t>Guaranteed  (in C)</a:t>
            </a: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08232" name="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1905000" y="4205287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8233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76400" y="4357687"/>
            <a:ext cx="46038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76</a:t>
            </a:r>
          </a:p>
        </p:txBody>
      </p:sp>
      <p:sp>
        <p:nvSpPr>
          <p:cNvPr id="308234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429000" y="4205287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8235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200400" y="4357687"/>
            <a:ext cx="46038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96</a:t>
            </a:r>
          </a:p>
        </p:txBody>
      </p:sp>
      <p:sp>
        <p:nvSpPr>
          <p:cNvPr id="308236" name="Line 12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4953000" y="4205287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8237" name="Text 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656138" y="4357687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116</a:t>
            </a:r>
          </a:p>
        </p:txBody>
      </p:sp>
      <p:sp>
        <p:nvSpPr>
          <p:cNvPr id="308238" name="Line 1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6477000" y="4205287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8239" name="Text Box 1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180138" y="4357687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136</a:t>
            </a:r>
          </a:p>
        </p:txBody>
      </p:sp>
      <p:sp>
        <p:nvSpPr>
          <p:cNvPr id="308240" name="Line 16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8001000" y="4205287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8241" name="Text Box 1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704138" y="4357687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156</a:t>
            </a:r>
          </a:p>
        </p:txBody>
      </p:sp>
      <p:grpSp>
        <p:nvGrpSpPr>
          <p:cNvPr id="2" name="Group 19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1905000" y="3443287"/>
            <a:ext cx="1524000" cy="762000"/>
            <a:chOff x="816" y="2640"/>
            <a:chExt cx="960" cy="480"/>
          </a:xfrm>
        </p:grpSpPr>
        <p:sp>
          <p:nvSpPr>
            <p:cNvPr id="308244" name="Rectangle 20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308245" name="Rectangle 21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308246" name="Rectangle 22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308247" name="Rectangle 23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308248" name="Rectangle 24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grpSp>
        <p:nvGrpSpPr>
          <p:cNvPr id="3" name="Group 25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3429000" y="3443287"/>
            <a:ext cx="1524000" cy="762000"/>
            <a:chOff x="816" y="2640"/>
            <a:chExt cx="960" cy="480"/>
          </a:xfrm>
        </p:grpSpPr>
        <p:sp>
          <p:nvSpPr>
            <p:cNvPr id="308250" name="Rectangle 26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308251" name="Rectangle 27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308252" name="Rectangle 28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308253" name="Rectangle 29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308254" name="Rectangle 30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grpSp>
        <p:nvGrpSpPr>
          <p:cNvPr id="4" name="Group 31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4953000" y="3443287"/>
            <a:ext cx="1524000" cy="762000"/>
            <a:chOff x="816" y="2640"/>
            <a:chExt cx="960" cy="480"/>
          </a:xfrm>
        </p:grpSpPr>
        <p:sp>
          <p:nvSpPr>
            <p:cNvPr id="308256" name="Rectangle 32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308257" name="Rectangle 3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308258" name="Rectangle 3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308259" name="Rectangle 35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308260" name="Rectangle 36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grpSp>
        <p:nvGrpSpPr>
          <p:cNvPr id="5" name="Group 37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6477000" y="3438527"/>
            <a:ext cx="1524000" cy="766763"/>
            <a:chOff x="816" y="2637"/>
            <a:chExt cx="960" cy="483"/>
          </a:xfrm>
        </p:grpSpPr>
        <p:sp>
          <p:nvSpPr>
            <p:cNvPr id="308262" name="Rectangle 38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308263" name="Rectangle 39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308264" name="Rectangle 40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308265" name="Rectangle 41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392" y="2637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308266" name="Rectangle 42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sp>
        <p:nvSpPr>
          <p:cNvPr id="308267" name="Rectangle 4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905000" y="3443287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8268" name="Rectangle 4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429000" y="3443287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8269" name="Rectangle 4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953000" y="3443287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8270" name="Rectangle 4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477000" y="3443287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grpSp>
        <p:nvGrpSpPr>
          <p:cNvPr id="48" name="Group 47"/>
          <p:cNvGrpSpPr/>
          <p:nvPr>
            <p:custDataLst>
              <p:tags r:id="rId22"/>
            </p:custDataLst>
          </p:nvPr>
        </p:nvGrpSpPr>
        <p:grpSpPr>
          <a:xfrm>
            <a:off x="6666196" y="2431519"/>
            <a:ext cx="1563248" cy="1011771"/>
            <a:chOff x="6666196" y="2431519"/>
            <a:chExt cx="1563248" cy="1011771"/>
          </a:xfrm>
        </p:grpSpPr>
        <p:sp>
          <p:nvSpPr>
            <p:cNvPr id="308230" name="Text Box 6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6666196" y="2431519"/>
              <a:ext cx="1563248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sea[3][2];</a:t>
              </a:r>
            </a:p>
          </p:txBody>
        </p:sp>
        <p:cxnSp>
          <p:nvCxnSpPr>
            <p:cNvPr id="47" name="Straight Arrow Connector 46"/>
            <p:cNvCxnSpPr>
              <a:stCxn id="308230" idx="2"/>
              <a:endCxn id="308264" idx="0"/>
            </p:cNvCxnSpPr>
            <p:nvPr>
              <p:custDataLst>
                <p:tags r:id="rId31"/>
              </p:custDataLst>
            </p:nvPr>
          </p:nvCxnSpPr>
          <p:spPr bwMode="auto">
            <a:xfrm flipH="1">
              <a:off x="7239000" y="2800851"/>
              <a:ext cx="208820" cy="642439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8" name="TextBox 7"/>
          <p:cNvSpPr txBox="1"/>
          <p:nvPr>
            <p:custDataLst>
              <p:tags r:id="rId23"/>
            </p:custDataLst>
          </p:nvPr>
        </p:nvSpPr>
        <p:spPr>
          <a:xfrm>
            <a:off x="2209800" y="2973125"/>
            <a:ext cx="840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Row 0</a:t>
            </a:r>
          </a:p>
        </p:txBody>
      </p:sp>
      <p:sp>
        <p:nvSpPr>
          <p:cNvPr id="53" name="TextBox 52"/>
          <p:cNvSpPr txBox="1"/>
          <p:nvPr>
            <p:custDataLst>
              <p:tags r:id="rId24"/>
            </p:custDataLst>
          </p:nvPr>
        </p:nvSpPr>
        <p:spPr>
          <a:xfrm>
            <a:off x="3754296" y="2975397"/>
            <a:ext cx="840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Row 1</a:t>
            </a:r>
          </a:p>
        </p:txBody>
      </p:sp>
      <p:sp>
        <p:nvSpPr>
          <p:cNvPr id="54" name="TextBox 53"/>
          <p:cNvSpPr txBox="1"/>
          <p:nvPr>
            <p:custDataLst>
              <p:tags r:id="rId25"/>
            </p:custDataLst>
          </p:nvPr>
        </p:nvSpPr>
        <p:spPr>
          <a:xfrm>
            <a:off x="5249863" y="2955038"/>
            <a:ext cx="840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Row 2</a:t>
            </a:r>
          </a:p>
        </p:txBody>
      </p:sp>
      <p:sp>
        <p:nvSpPr>
          <p:cNvPr id="55" name="TextBox 54"/>
          <p:cNvSpPr txBox="1"/>
          <p:nvPr>
            <p:custDataLst>
              <p:tags r:id="rId26"/>
            </p:custDataLst>
          </p:nvPr>
        </p:nvSpPr>
        <p:spPr>
          <a:xfrm>
            <a:off x="6808007" y="2970958"/>
            <a:ext cx="840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Row 3</a:t>
            </a:r>
          </a:p>
        </p:txBody>
      </p:sp>
      <p:sp>
        <p:nvSpPr>
          <p:cNvPr id="56" name="Rectangle 4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669280" y="354676"/>
            <a:ext cx="3383280" cy="36676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</a:p>
        </p:txBody>
      </p:sp>
      <p:sp>
        <p:nvSpPr>
          <p:cNvPr id="59" name="Rectangle 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33401" y="1298575"/>
            <a:ext cx="3311236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sea[4] =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{{ 9, 8, 1, 9, 5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0, 5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0, 3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1, 5 }};</a:t>
            </a:r>
          </a:p>
        </p:txBody>
      </p:sp>
      <p:sp>
        <p:nvSpPr>
          <p:cNvPr id="60" name="TextBox 59"/>
          <p:cNvSpPr txBox="1"/>
          <p:nvPr>
            <p:custDataLst>
              <p:tags r:id="rId29"/>
            </p:custDataLst>
          </p:nvPr>
        </p:nvSpPr>
        <p:spPr>
          <a:xfrm>
            <a:off x="5882105" y="1296738"/>
            <a:ext cx="27137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itchFamily="34" charset="0"/>
              </a:rPr>
              <a:t>Remember,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A[N]</a:t>
            </a:r>
            <a:r>
              <a:rPr lang="en-US" sz="2000" b="0" dirty="0">
                <a:latin typeface="Calibri" pitchFamily="34" charset="0"/>
              </a:rPr>
              <a:t> is an array with elements of type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000" b="0" dirty="0">
                <a:latin typeface="Calibri" pitchFamily="34" charset="0"/>
              </a:rPr>
              <a:t>, with length 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81950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3" grpId="0"/>
      <p:bldP spid="54" grpId="0"/>
      <p:bldP spid="5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Two-Dimensional (Nested) Arrays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Declaration: </a:t>
            </a:r>
            <a:r>
              <a:rPr lang="en-US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A[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][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];</a:t>
            </a:r>
          </a:p>
          <a:p>
            <a:pPr lvl="1"/>
            <a:r>
              <a:rPr lang="en-US" dirty="0"/>
              <a:t>2D array of data type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</a:p>
          <a:p>
            <a:pPr lvl="1"/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</a:t>
            </a:r>
            <a:r>
              <a:rPr lang="en-US" dirty="0"/>
              <a:t> rows,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</a:t>
            </a:r>
            <a:r>
              <a:rPr lang="en-US" dirty="0"/>
              <a:t> columns</a:t>
            </a:r>
          </a:p>
          <a:p>
            <a:pPr lvl="1"/>
            <a:r>
              <a:rPr lang="en-US" dirty="0"/>
              <a:t>Each element requires </a:t>
            </a:r>
            <a:br>
              <a:rPr lang="en-US" dirty="0"/>
            </a:br>
            <a:r>
              <a:rPr lang="en-US" b="1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sizeof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</a:t>
            </a:r>
            <a:r>
              <a:rPr lang="en-US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bytes</a:t>
            </a:r>
          </a:p>
          <a:p>
            <a:r>
              <a:rPr lang="en-US" dirty="0"/>
              <a:t>Array size?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2" name="Group 4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4876800" y="1383624"/>
            <a:ext cx="4038600" cy="2209800"/>
            <a:chOff x="2208" y="2688"/>
            <a:chExt cx="2544" cy="1392"/>
          </a:xfrm>
        </p:grpSpPr>
        <p:sp>
          <p:nvSpPr>
            <p:cNvPr id="309253" name="Rectangle 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304" y="278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][</a:t>
              </a:r>
              <a:r>
                <a:rPr lang="en-US" sz="1800" b="0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</p:txBody>
        </p:sp>
        <p:sp>
          <p:nvSpPr>
            <p:cNvPr id="309254" name="Rectangle 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936" y="278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][</a:t>
              </a:r>
              <a:r>
                <a:rPr lang="en-US" sz="1800" b="0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C-1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</p:txBody>
        </p:sp>
        <p:sp>
          <p:nvSpPr>
            <p:cNvPr id="309255" name="Rectangle 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304" y="374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R-1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][</a:t>
              </a:r>
              <a:r>
                <a:rPr lang="en-US" sz="1800" b="0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</p:txBody>
        </p:sp>
        <p:sp>
          <p:nvSpPr>
            <p:cNvPr id="309256" name="Rectangle 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20" y="2784"/>
              <a:ext cx="576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 • •</a:t>
              </a:r>
            </a:p>
          </p:txBody>
        </p:sp>
        <p:sp>
          <p:nvSpPr>
            <p:cNvPr id="309257" name="Rectangle 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68" y="3744"/>
              <a:ext cx="576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 • •</a:t>
              </a:r>
            </a:p>
          </p:txBody>
        </p:sp>
        <p:sp>
          <p:nvSpPr>
            <p:cNvPr id="309258" name="Rectangle 1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936" y="374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R-1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][</a:t>
              </a:r>
              <a:r>
                <a:rPr lang="en-US" sz="1800" b="0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C-1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</p:txBody>
        </p:sp>
        <p:sp>
          <p:nvSpPr>
            <p:cNvPr id="309259" name="Rectangle 1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592" y="3168"/>
              <a:ext cx="288" cy="48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</p:txBody>
        </p:sp>
        <p:sp>
          <p:nvSpPr>
            <p:cNvPr id="309260" name="Rectangle 1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080" y="3168"/>
              <a:ext cx="288" cy="48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</p:txBody>
        </p:sp>
        <p:sp>
          <p:nvSpPr>
            <p:cNvPr id="309261" name="Freeform 13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2208" y="2688"/>
              <a:ext cx="96" cy="1392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0" y="0"/>
                </a:cxn>
                <a:cxn ang="0">
                  <a:pos x="0" y="1392"/>
                </a:cxn>
                <a:cxn ang="0">
                  <a:pos x="96" y="1392"/>
                </a:cxn>
              </a:cxnLst>
              <a:rect l="0" t="0" r="r" b="b"/>
              <a:pathLst>
                <a:path w="96" h="1392">
                  <a:moveTo>
                    <a:pt x="96" y="0"/>
                  </a:moveTo>
                  <a:lnTo>
                    <a:pt x="0" y="0"/>
                  </a:lnTo>
                  <a:lnTo>
                    <a:pt x="0" y="1392"/>
                  </a:lnTo>
                  <a:lnTo>
                    <a:pt x="96" y="1392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309262" name="Freeform 14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4656" y="2688"/>
              <a:ext cx="96" cy="1392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0" y="0"/>
                </a:cxn>
                <a:cxn ang="0">
                  <a:pos x="0" y="1392"/>
                </a:cxn>
                <a:cxn ang="0">
                  <a:pos x="96" y="1392"/>
                </a:cxn>
              </a:cxnLst>
              <a:rect l="0" t="0" r="r" b="b"/>
              <a:pathLst>
                <a:path w="96" h="1392">
                  <a:moveTo>
                    <a:pt x="96" y="0"/>
                  </a:moveTo>
                  <a:lnTo>
                    <a:pt x="0" y="0"/>
                  </a:lnTo>
                  <a:lnTo>
                    <a:pt x="0" y="1392"/>
                  </a:lnTo>
                  <a:lnTo>
                    <a:pt x="96" y="1392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1800" b="0" dirty="0">
                <a:latin typeface="Calibri" pitchFamily="34" charset="0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 2 due tonight by 11:59 pm!</a:t>
            </a:r>
          </a:p>
          <a:p>
            <a:r>
              <a:rPr lang="en-US" dirty="0"/>
              <a:t>Homework 3 due next Friday (2/9)</a:t>
            </a:r>
          </a:p>
          <a:p>
            <a:endParaRPr lang="en-US" dirty="0"/>
          </a:p>
          <a:p>
            <a:r>
              <a:rPr lang="en-US" b="1" dirty="0"/>
              <a:t>Midterm</a:t>
            </a:r>
            <a:r>
              <a:rPr lang="en-US" dirty="0"/>
              <a:t> (Monday 2/5)</a:t>
            </a:r>
          </a:p>
          <a:p>
            <a:pPr lvl="1"/>
            <a:r>
              <a:rPr lang="en-US" dirty="0"/>
              <a:t>ID check, so come at 5pm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Bring your UW Student ID (Husky Card)</a:t>
            </a:r>
          </a:p>
          <a:p>
            <a:pPr lvl="1"/>
            <a:r>
              <a:rPr lang="en-US" b="1" dirty="0"/>
              <a:t>Review session </a:t>
            </a:r>
            <a:r>
              <a:rPr lang="en-US" dirty="0"/>
              <a:t>2:00-4:00pm on Saturday (2/3) in EEB 125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139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Two-Dimensional (Nested) Arrays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Declaration: </a:t>
            </a:r>
            <a:r>
              <a:rPr lang="en-US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A[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][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];</a:t>
            </a:r>
          </a:p>
          <a:p>
            <a:pPr lvl="1"/>
            <a:r>
              <a:rPr lang="en-US" dirty="0"/>
              <a:t>2D array of data type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</a:p>
          <a:p>
            <a:pPr lvl="1"/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</a:t>
            </a:r>
            <a:r>
              <a:rPr lang="en-US" dirty="0"/>
              <a:t> rows,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</a:t>
            </a:r>
            <a:r>
              <a:rPr lang="en-US" dirty="0"/>
              <a:t> columns</a:t>
            </a:r>
          </a:p>
          <a:p>
            <a:pPr lvl="1"/>
            <a:r>
              <a:rPr lang="en-US" dirty="0"/>
              <a:t>Each element requires </a:t>
            </a:r>
            <a:br>
              <a:rPr lang="en-US" dirty="0"/>
            </a:br>
            <a:r>
              <a:rPr lang="en-US" b="1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sizeof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</a:t>
            </a:r>
            <a:r>
              <a:rPr lang="en-US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bytes</a:t>
            </a:r>
          </a:p>
          <a:p>
            <a:r>
              <a:rPr lang="en-US" dirty="0"/>
              <a:t>Array size: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b="1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sizeof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</a:t>
            </a:r>
            <a:r>
              <a:rPr lang="en-US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</a:t>
            </a:r>
            <a:r>
              <a:rPr lang="en-US" dirty="0"/>
              <a:t> bytes</a:t>
            </a:r>
          </a:p>
          <a:p>
            <a:r>
              <a:rPr lang="en-US" dirty="0"/>
              <a:t>Arrangement:  </a:t>
            </a:r>
            <a:r>
              <a:rPr lang="en-US" b="1" dirty="0"/>
              <a:t>row-major</a:t>
            </a:r>
            <a:r>
              <a:rPr lang="en-US" dirty="0"/>
              <a:t> ordering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8" name="Text Box 1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8211" y="4984788"/>
            <a:ext cx="203132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</a:t>
            </a:r>
            <a:r>
              <a:rPr lang="en-US" sz="20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][</a:t>
            </a:r>
            <a:r>
              <a:rPr lang="en-US" sz="2000" b="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</p:txBody>
      </p:sp>
      <p:grpSp>
        <p:nvGrpSpPr>
          <p:cNvPr id="19" name="Group 16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57200" y="5349240"/>
            <a:ext cx="8229600" cy="990600"/>
            <a:chOff x="336" y="3408"/>
            <a:chExt cx="5184" cy="624"/>
          </a:xfrm>
        </p:grpSpPr>
        <p:grpSp>
          <p:nvGrpSpPr>
            <p:cNvPr id="20" name="Group 17"/>
            <p:cNvGrpSpPr>
              <a:grpSpLocks/>
            </p:cNvGrpSpPr>
            <p:nvPr/>
          </p:nvGrpSpPr>
          <p:grpSpPr bwMode="auto">
            <a:xfrm>
              <a:off x="336" y="3408"/>
              <a:ext cx="1344" cy="624"/>
              <a:chOff x="1488" y="3504"/>
              <a:chExt cx="1344" cy="624"/>
            </a:xfrm>
          </p:grpSpPr>
          <p:sp>
            <p:nvSpPr>
              <p:cNvPr id="30" name="Rectangle 20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• • •</a:t>
                </a:r>
              </a:p>
            </p:txBody>
          </p:sp>
          <p:sp>
            <p:nvSpPr>
              <p:cNvPr id="31" name="Rectangle 18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</p:txBody>
          </p:sp>
          <p:sp>
            <p:nvSpPr>
              <p:cNvPr id="32" name="Rectangle 19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C-1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</p:txBody>
          </p:sp>
        </p:grpSp>
        <p:grpSp>
          <p:nvGrpSpPr>
            <p:cNvPr id="21" name="Group 21"/>
            <p:cNvGrpSpPr>
              <a:grpSpLocks/>
            </p:cNvGrpSpPr>
            <p:nvPr/>
          </p:nvGrpSpPr>
          <p:grpSpPr bwMode="auto">
            <a:xfrm>
              <a:off x="1680" y="3408"/>
              <a:ext cx="1344" cy="624"/>
              <a:chOff x="1488" y="3504"/>
              <a:chExt cx="1344" cy="624"/>
            </a:xfrm>
          </p:grpSpPr>
          <p:sp>
            <p:nvSpPr>
              <p:cNvPr id="27" name="Rectangle 24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6F5BD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• • •</a:t>
                </a:r>
              </a:p>
            </p:txBody>
          </p:sp>
          <p:sp>
            <p:nvSpPr>
              <p:cNvPr id="28" name="Rectangle 22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</p:txBody>
          </p:sp>
          <p:sp>
            <p:nvSpPr>
              <p:cNvPr id="29" name="Rectangle 23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C-1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</p:txBody>
          </p:sp>
        </p:grpSp>
        <p:grpSp>
          <p:nvGrpSpPr>
            <p:cNvPr id="22" name="Group 25"/>
            <p:cNvGrpSpPr>
              <a:grpSpLocks/>
            </p:cNvGrpSpPr>
            <p:nvPr/>
          </p:nvGrpSpPr>
          <p:grpSpPr bwMode="auto">
            <a:xfrm>
              <a:off x="4176" y="3408"/>
              <a:ext cx="1344" cy="624"/>
              <a:chOff x="1488" y="3504"/>
              <a:chExt cx="1344" cy="624"/>
            </a:xfrm>
          </p:grpSpPr>
          <p:sp>
            <p:nvSpPr>
              <p:cNvPr id="24" name="Rectangle 28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• • •</a:t>
                </a:r>
              </a:p>
            </p:txBody>
          </p:sp>
          <p:sp>
            <p:nvSpPr>
              <p:cNvPr id="25" name="Rectangle 26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R-1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</p:txBody>
          </p:sp>
          <p:sp>
            <p:nvSpPr>
              <p:cNvPr id="26" name="Rectangle 27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R-1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C-1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</p:txBody>
          </p:sp>
        </p:grpSp>
        <p:sp>
          <p:nvSpPr>
            <p:cNvPr id="23" name="Rectangle 29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024" y="3408"/>
              <a:ext cx="1152" cy="62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  •  •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57200" y="6400800"/>
            <a:ext cx="8229600" cy="228600"/>
            <a:chOff x="457200" y="6324600"/>
            <a:chExt cx="8229600" cy="228600"/>
          </a:xfrm>
        </p:grpSpPr>
        <p:sp>
          <p:nvSpPr>
            <p:cNvPr id="33" name="Line 32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57200" y="6477000"/>
              <a:ext cx="8229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6" name="Line 30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457200" y="6324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7" name="Line 31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8686800" y="6324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34" name="Rectangle 3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05200" y="6355080"/>
            <a:ext cx="14478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4*</a:t>
            </a:r>
            <a:r>
              <a:rPr lang="en-US" sz="18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800" b="0" dirty="0">
                <a:latin typeface="Calibri" pitchFamily="34" charset="0"/>
              </a:rPr>
              <a:t>  bytes</a:t>
            </a:r>
          </a:p>
        </p:txBody>
      </p:sp>
      <p:grpSp>
        <p:nvGrpSpPr>
          <p:cNvPr id="38" name="Group 4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4876800" y="1383624"/>
            <a:ext cx="4038600" cy="2209800"/>
            <a:chOff x="2208" y="2688"/>
            <a:chExt cx="2544" cy="1392"/>
          </a:xfrm>
        </p:grpSpPr>
        <p:sp>
          <p:nvSpPr>
            <p:cNvPr id="39" name="Rectangle 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304" y="278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][</a:t>
              </a:r>
              <a:r>
                <a:rPr lang="en-US" sz="1800" b="0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</p:txBody>
        </p:sp>
        <p:sp>
          <p:nvSpPr>
            <p:cNvPr id="40" name="Rectangle 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936" y="278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][</a:t>
              </a:r>
              <a:r>
                <a:rPr lang="en-US" sz="1800" b="0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C-1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</p:txBody>
        </p:sp>
        <p:sp>
          <p:nvSpPr>
            <p:cNvPr id="41" name="Rectangle 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304" y="374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R-1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][</a:t>
              </a:r>
              <a:r>
                <a:rPr lang="en-US" sz="1800" b="0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</p:txBody>
        </p:sp>
        <p:sp>
          <p:nvSpPr>
            <p:cNvPr id="42" name="Rectangle 8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2784"/>
              <a:ext cx="576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 • •</a:t>
              </a:r>
            </a:p>
          </p:txBody>
        </p:sp>
        <p:sp>
          <p:nvSpPr>
            <p:cNvPr id="43" name="Rectangle 9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168" y="3744"/>
              <a:ext cx="576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 • •</a:t>
              </a:r>
            </a:p>
          </p:txBody>
        </p:sp>
        <p:sp>
          <p:nvSpPr>
            <p:cNvPr id="44" name="Rectangle 10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936" y="374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R-1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][</a:t>
              </a:r>
              <a:r>
                <a:rPr lang="en-US" sz="1800" b="0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C-1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</p:txBody>
        </p:sp>
        <p:sp>
          <p:nvSpPr>
            <p:cNvPr id="45" name="Rectangle 1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592" y="3168"/>
              <a:ext cx="288" cy="48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</p:txBody>
        </p:sp>
        <p:sp>
          <p:nvSpPr>
            <p:cNvPr id="46" name="Rectangle 1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080" y="3168"/>
              <a:ext cx="288" cy="48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</p:txBody>
        </p:sp>
        <p:sp>
          <p:nvSpPr>
            <p:cNvPr id="47" name="Freeform 13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2208" y="2688"/>
              <a:ext cx="96" cy="1392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0" y="0"/>
                </a:cxn>
                <a:cxn ang="0">
                  <a:pos x="0" y="1392"/>
                </a:cxn>
                <a:cxn ang="0">
                  <a:pos x="96" y="1392"/>
                </a:cxn>
              </a:cxnLst>
              <a:rect l="0" t="0" r="r" b="b"/>
              <a:pathLst>
                <a:path w="96" h="1392">
                  <a:moveTo>
                    <a:pt x="96" y="0"/>
                  </a:moveTo>
                  <a:lnTo>
                    <a:pt x="0" y="0"/>
                  </a:lnTo>
                  <a:lnTo>
                    <a:pt x="0" y="1392"/>
                  </a:lnTo>
                  <a:lnTo>
                    <a:pt x="96" y="1392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48" name="Freeform 14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 flipH="1">
              <a:off x="4656" y="2688"/>
              <a:ext cx="96" cy="1392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0" y="0"/>
                </a:cxn>
                <a:cxn ang="0">
                  <a:pos x="0" y="1392"/>
                </a:cxn>
                <a:cxn ang="0">
                  <a:pos x="96" y="1392"/>
                </a:cxn>
              </a:cxnLst>
              <a:rect l="0" t="0" r="r" b="b"/>
              <a:pathLst>
                <a:path w="96" h="1392">
                  <a:moveTo>
                    <a:pt x="96" y="0"/>
                  </a:moveTo>
                  <a:lnTo>
                    <a:pt x="0" y="0"/>
                  </a:lnTo>
                  <a:lnTo>
                    <a:pt x="0" y="1392"/>
                  </a:lnTo>
                  <a:lnTo>
                    <a:pt x="96" y="1392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1800" b="0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4970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5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Nested Array </a:t>
            </a:r>
            <a:r>
              <a:rPr lang="en-US" u="sng" dirty="0"/>
              <a:t>Row Access</a:t>
            </a:r>
          </a:p>
        </p:txBody>
      </p:sp>
      <p:sp>
        <p:nvSpPr>
          <p:cNvPr id="310276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456"/>
            <a:ext cx="8366125" cy="5202011"/>
          </a:xfrm>
        </p:spPr>
        <p:txBody>
          <a:bodyPr/>
          <a:lstStyle/>
          <a:p>
            <a:r>
              <a:rPr lang="en-US" dirty="0"/>
              <a:t>Row vectors</a:t>
            </a:r>
          </a:p>
          <a:p>
            <a:pPr lvl="1"/>
            <a:r>
              <a:rPr lang="en-US" dirty="0"/>
              <a:t>Given  </a:t>
            </a:r>
            <a:r>
              <a:rPr lang="en-US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A[R][C]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/>
              <a:t> is an array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dirty="0"/>
              <a:t> elements (“row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/>
              <a:t>”)</a:t>
            </a:r>
          </a:p>
          <a:p>
            <a:pPr lvl="2"/>
            <a:r>
              <a:rPr lang="en-US" dirty="0"/>
              <a:t>Each element of type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dirty="0"/>
              <a:t> requires </a:t>
            </a:r>
            <a:r>
              <a:rPr lang="en-US" i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K</a:t>
            </a:r>
            <a:r>
              <a:rPr lang="en-US" dirty="0"/>
              <a:t>  bytes</a:t>
            </a:r>
          </a:p>
          <a:p>
            <a:pPr lvl="2"/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</a:t>
            </a:r>
            <a:r>
              <a:rPr lang="en-US" dirty="0"/>
              <a:t> is address of array</a:t>
            </a:r>
          </a:p>
          <a:p>
            <a:pPr lvl="2"/>
            <a:r>
              <a:rPr lang="en-US" dirty="0"/>
              <a:t>Starting address of row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endParaRPr lang="en-US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10274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791200" y="4915376"/>
            <a:ext cx="990600" cy="9906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•  •  •</a:t>
            </a:r>
          </a:p>
        </p:txBody>
      </p:sp>
      <p:grpSp>
        <p:nvGrpSpPr>
          <p:cNvPr id="2" name="Group 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3657600" y="4381976"/>
            <a:ext cx="2133600" cy="1524000"/>
            <a:chOff x="1680" y="2064"/>
            <a:chExt cx="1344" cy="960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680" y="2400"/>
              <a:ext cx="1344" cy="624"/>
              <a:chOff x="1488" y="3504"/>
              <a:chExt cx="1344" cy="624"/>
            </a:xfrm>
          </p:grpSpPr>
          <p:sp>
            <p:nvSpPr>
              <p:cNvPr id="310281" name="Rectangle 9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• • •</a:t>
                </a:r>
              </a:p>
            </p:txBody>
          </p:sp>
          <p:sp>
            <p:nvSpPr>
              <p:cNvPr id="310279" name="Rectangle 7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497" y="3504"/>
                <a:ext cx="38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</a:t>
                </a:r>
              </a:p>
            </p:txBody>
          </p:sp>
          <p:sp>
            <p:nvSpPr>
              <p:cNvPr id="310280" name="Rectangle 8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[C-1]</a:t>
                </a:r>
              </a:p>
            </p:txBody>
          </p:sp>
        </p:grpSp>
        <p:sp>
          <p:nvSpPr>
            <p:cNvPr id="310282" name="Line 10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0283" name="Line 11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0284" name="Line 12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3024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0285" name="Line 13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1680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0286" name="Rectangle 14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112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</a:t>
              </a:r>
              <a:r>
                <a:rPr lang="en-US" sz="16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6705600" y="4381976"/>
            <a:ext cx="2133600" cy="1524000"/>
            <a:chOff x="4176" y="2064"/>
            <a:chExt cx="1344" cy="960"/>
          </a:xfrm>
        </p:grpSpPr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4176" y="2400"/>
              <a:ext cx="1344" cy="624"/>
              <a:chOff x="1488" y="3504"/>
              <a:chExt cx="1344" cy="624"/>
            </a:xfrm>
          </p:grpSpPr>
          <p:sp>
            <p:nvSpPr>
              <p:cNvPr id="310291" name="Rectangle 19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• • •</a:t>
                </a:r>
              </a:p>
            </p:txBody>
          </p:sp>
          <p:sp>
            <p:nvSpPr>
              <p:cNvPr id="310289" name="Rectangle 17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[R-1]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</a:t>
                </a:r>
              </a:p>
            </p:txBody>
          </p:sp>
          <p:sp>
            <p:nvSpPr>
              <p:cNvPr id="310290" name="Rectangle 18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[R-1]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[C-1]</a:t>
                </a:r>
              </a:p>
            </p:txBody>
          </p:sp>
        </p:grpSp>
        <p:sp>
          <p:nvSpPr>
            <p:cNvPr id="310292" name="Line 20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4176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0293" name="Line 21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552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0294" name="Line 22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4176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0295" name="Rectangle 23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608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A[R-1]</a:t>
              </a:r>
            </a:p>
          </p:txBody>
        </p:sp>
      </p:grpSp>
      <p:sp>
        <p:nvSpPr>
          <p:cNvPr id="310296" name="Rectangle 2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67000" y="4915376"/>
            <a:ext cx="990600" cy="9906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•  •  •</a:t>
            </a:r>
          </a:p>
        </p:txBody>
      </p:sp>
      <p:sp>
        <p:nvSpPr>
          <p:cNvPr id="310297" name="Text Box 2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37417" y="6125527"/>
            <a:ext cx="3968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310298" name="Line 2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533400" y="590597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10299" name="Line 27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3657600" y="590597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6" name="Group 28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533400" y="4381976"/>
            <a:ext cx="2133600" cy="1524000"/>
            <a:chOff x="336" y="2064"/>
            <a:chExt cx="1344" cy="960"/>
          </a:xfrm>
        </p:grpSpPr>
        <p:grpSp>
          <p:nvGrpSpPr>
            <p:cNvPr id="7" name="Group 29"/>
            <p:cNvGrpSpPr>
              <a:grpSpLocks/>
            </p:cNvGrpSpPr>
            <p:nvPr/>
          </p:nvGrpSpPr>
          <p:grpSpPr bwMode="auto">
            <a:xfrm>
              <a:off x="336" y="2400"/>
              <a:ext cx="1344" cy="624"/>
              <a:chOff x="1488" y="3504"/>
              <a:chExt cx="1344" cy="624"/>
            </a:xfrm>
          </p:grpSpPr>
          <p:sp>
            <p:nvSpPr>
              <p:cNvPr id="310304" name="Rectangle 32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• • •</a:t>
                </a:r>
              </a:p>
            </p:txBody>
          </p:sp>
          <p:sp>
            <p:nvSpPr>
              <p:cNvPr id="310302" name="Rectangle 30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</a:t>
                </a:r>
              </a:p>
            </p:txBody>
          </p:sp>
          <p:sp>
            <p:nvSpPr>
              <p:cNvPr id="310303" name="Rectangle 31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[C-1]</a:t>
                </a:r>
              </a:p>
            </p:txBody>
          </p:sp>
        </p:grpSp>
        <p:sp>
          <p:nvSpPr>
            <p:cNvPr id="310305" name="Line 33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336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0306" name="Line 34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336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0307" name="Rectangle 3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68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A[0]</a:t>
              </a:r>
            </a:p>
          </p:txBody>
        </p:sp>
        <p:sp>
          <p:nvSpPr>
            <p:cNvPr id="310308" name="Line 36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310310" name="Text Box 38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66654" y="6122908"/>
            <a:ext cx="14478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A+i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*C*4</a:t>
            </a:r>
          </a:p>
        </p:txBody>
      </p:sp>
      <p:sp>
        <p:nvSpPr>
          <p:cNvPr id="310311" name="Text Box 3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553200" y="6122908"/>
            <a:ext cx="17526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A+(R-1)*C*4</a:t>
            </a:r>
          </a:p>
        </p:txBody>
      </p:sp>
      <p:sp>
        <p:nvSpPr>
          <p:cNvPr id="310312" name="Line 40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6705600" y="590597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1" name="Text Box 1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33400" y="4000255"/>
            <a:ext cx="203132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A[R][C];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77739" y="3391785"/>
            <a:ext cx="2390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 + </a:t>
            </a:r>
            <a:r>
              <a:rPr lang="en-US" sz="20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</a:t>
            </a:r>
            <a:r>
              <a:rPr lang="en-US" sz="20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*(C * </a:t>
            </a:r>
            <a:r>
              <a:rPr lang="en-US" sz="2000" b="0" i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K</a:t>
            </a:r>
            <a:r>
              <a:rPr lang="en-US" sz="20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9673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310" grpId="0"/>
      <p:bldP spid="310311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Nested Array </a:t>
            </a:r>
            <a:r>
              <a:rPr lang="en-US" u="sng" dirty="0"/>
              <a:t>Row Access</a:t>
            </a:r>
            <a:r>
              <a:rPr lang="en-US" dirty="0"/>
              <a:t> Code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1130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96900" y="1219200"/>
            <a:ext cx="4114800" cy="11977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get_sea_zip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index)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sea[index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217558" y="1215754"/>
            <a:ext cx="3230491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sea[4][5] =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{{ 9, 8, 1, 9, 5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0, 5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0, 3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1, 5 }};</a:t>
            </a:r>
          </a:p>
        </p:txBody>
      </p:sp>
      <p:sp>
        <p:nvSpPr>
          <p:cNvPr id="8" name="Rectangle 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93192" y="3180322"/>
            <a:ext cx="74041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What data type is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sea[index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?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en-US" b="0" kern="0" dirty="0">
                <a:latin typeface="Calibri" pitchFamily="34" charset="0"/>
              </a:rPr>
              <a:t>What is its starting address?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onymous Pro" panose="02060609030202000504" pitchFamily="49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5284266" y="2791047"/>
            <a:ext cx="3566160" cy="3356134"/>
          </a:xfrm>
          <a:prstGeom prst="roundRect">
            <a:avLst>
              <a:gd name="adj" fmla="val 2122"/>
            </a:avLst>
          </a:prstGeom>
          <a:solidFill>
            <a:srgbClr val="F6F5B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get_sea_zip(int):</a:t>
            </a:r>
            <a:b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de-DE" sz="14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movslq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%edi, %rdi</a:t>
            </a:r>
            <a:b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de-DE" sz="14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leaq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(%rdi,%rdi,4), %rdx</a:t>
            </a:r>
            <a:b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de-DE" sz="14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leaq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0(,%rdx,4), %rax</a:t>
            </a:r>
            <a:b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de-DE" sz="14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addq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$sea, %rax</a:t>
            </a:r>
            <a:b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de-DE" sz="14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ret</a:t>
            </a:r>
            <a:br>
              <a:rPr lang="de-DE" sz="14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sea:</a:t>
            </a:r>
            <a:b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.long   9</a:t>
            </a:r>
            <a:b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.long   8</a:t>
            </a:r>
            <a:b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.long   1</a:t>
            </a:r>
            <a:b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.long   9</a:t>
            </a:r>
            <a:b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.long   5</a:t>
            </a:r>
            <a:b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.long   9</a:t>
            </a:r>
            <a:b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.long   8</a:t>
            </a:r>
            <a:b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...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Nested Array </a:t>
            </a:r>
            <a:r>
              <a:rPr lang="en-US" u="sng" dirty="0"/>
              <a:t>Row Access</a:t>
            </a:r>
            <a:r>
              <a:rPr lang="en-US" dirty="0"/>
              <a:t> Code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2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96900" y="4169408"/>
            <a:ext cx="6781800" cy="92551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342900" algn="l"/>
                <a:tab pos="2628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%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index</a:t>
            </a:r>
          </a:p>
          <a:p>
            <a:pPr>
              <a:tabLst>
                <a:tab pos="342900" algn="l"/>
                <a:tab pos="2628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(%rdi,%rdi,4),%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# 5 * index</a:t>
            </a:r>
          </a:p>
          <a:p>
            <a:pPr>
              <a:tabLst>
                <a:tab pos="342900" algn="l"/>
                <a:tab pos="2628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sea(,%rax,4),%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# sea + (20 * index)</a:t>
            </a:r>
          </a:p>
        </p:txBody>
      </p:sp>
      <p:sp>
        <p:nvSpPr>
          <p:cNvPr id="8" name="Rectangle 7"/>
          <p:cNvSpPr/>
          <p:nvPr>
            <p:custDataLst>
              <p:tags r:id="rId4"/>
            </p:custDataLst>
          </p:nvPr>
        </p:nvSpPr>
        <p:spPr bwMode="auto">
          <a:xfrm>
            <a:off x="4270248" y="4178808"/>
            <a:ext cx="3100303" cy="908867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</a:rPr>
              <a:t>Translation?</a:t>
            </a:r>
          </a:p>
        </p:txBody>
      </p:sp>
      <p:sp>
        <p:nvSpPr>
          <p:cNvPr id="9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96900" y="1219200"/>
            <a:ext cx="4114800" cy="11977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get_sea_zip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index)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sea[index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5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217558" y="1215754"/>
            <a:ext cx="3230491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sea[4][5] =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{{ 9, 8, 1, 9, 5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0, 5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0, 3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1, 5 }};</a:t>
            </a:r>
          </a:p>
        </p:txBody>
      </p:sp>
      <p:sp>
        <p:nvSpPr>
          <p:cNvPr id="16" name="Rectangle 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93192" y="3180322"/>
            <a:ext cx="74041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What data type is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sea[index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?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en-US" b="0" kern="0" dirty="0">
                <a:latin typeface="Calibri" pitchFamily="34" charset="0"/>
              </a:rPr>
              <a:t>What is its starting address?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onymous Pro" panose="020606090302020005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7307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Nested Array </a:t>
            </a:r>
            <a:r>
              <a:rPr lang="en-US" u="sng" dirty="0"/>
              <a:t>Row Access</a:t>
            </a:r>
            <a:r>
              <a:rPr lang="en-US" dirty="0"/>
              <a:t> Code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4263022"/>
            <a:ext cx="8366125" cy="2377440"/>
          </a:xfrm>
        </p:spPr>
        <p:txBody>
          <a:bodyPr/>
          <a:lstStyle/>
          <a:p>
            <a:r>
              <a:rPr lang="en-US" sz="2400" dirty="0"/>
              <a:t>Row Vector</a:t>
            </a:r>
          </a:p>
          <a:p>
            <a:pPr lvl="1"/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sea[index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sz="2000" b="1" dirty="0"/>
              <a:t> </a:t>
            </a:r>
            <a:r>
              <a:rPr lang="en-US" sz="2000" dirty="0"/>
              <a:t>is array of 5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 err="1"/>
              <a:t>s</a:t>
            </a:r>
            <a:endParaRPr lang="en-US" sz="2000" dirty="0"/>
          </a:p>
          <a:p>
            <a:pPr lvl="1"/>
            <a:r>
              <a:rPr lang="en-US" sz="2000" dirty="0"/>
              <a:t>Starting address =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sea+20*index</a:t>
            </a:r>
          </a:p>
          <a:p>
            <a:r>
              <a:rPr lang="en-US" sz="2400" dirty="0"/>
              <a:t>Assembly Code</a:t>
            </a:r>
          </a:p>
          <a:p>
            <a:pPr lvl="1"/>
            <a:r>
              <a:rPr lang="en-US" sz="2000" dirty="0"/>
              <a:t>Computes and returns address</a:t>
            </a:r>
          </a:p>
          <a:p>
            <a:pPr lvl="1"/>
            <a:r>
              <a:rPr lang="en-US" sz="2000" dirty="0"/>
              <a:t>Compute as: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sea+4*(index+4*index)= sea+20*index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6900" y="1219200"/>
            <a:ext cx="4114800" cy="11977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get_sea_zip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index)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sea[index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2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217558" y="1215754"/>
            <a:ext cx="3230491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sea[4][5] =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{{ 9, 8, 1, 9, 5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0, 5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0, 3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1, 5 }};</a:t>
            </a:r>
          </a:p>
        </p:txBody>
      </p:sp>
      <p:sp>
        <p:nvSpPr>
          <p:cNvPr id="13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96900" y="3200400"/>
            <a:ext cx="6781800" cy="92551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342900" algn="l"/>
                <a:tab pos="2628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%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index</a:t>
            </a:r>
          </a:p>
          <a:p>
            <a:pPr>
              <a:tabLst>
                <a:tab pos="342900" algn="l"/>
                <a:tab pos="2628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(%rdi,%rdi,4),%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5 * index</a:t>
            </a:r>
          </a:p>
          <a:p>
            <a:pPr>
              <a:tabLst>
                <a:tab pos="342900" algn="l"/>
                <a:tab pos="2628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sea(,%rax,4),%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sea + (20 * index)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32508" y="3974068"/>
            <a:ext cx="8506692" cy="2120344"/>
            <a:chOff x="332508" y="3974068"/>
            <a:chExt cx="8506692" cy="2120344"/>
          </a:xfrm>
        </p:grpSpPr>
        <p:sp>
          <p:nvSpPr>
            <p:cNvPr id="310274" name="Rectangle 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791200" y="4507468"/>
              <a:ext cx="990600" cy="99060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•  •  •</a:t>
              </a:r>
            </a:p>
          </p:txBody>
        </p:sp>
        <p:grpSp>
          <p:nvGrpSpPr>
            <p:cNvPr id="2" name="Group 5"/>
            <p:cNvGrpSpPr>
              <a:grpSpLocks/>
            </p:cNvGrpSpPr>
            <p:nvPr>
              <p:custDataLst>
                <p:tags r:id="rId7"/>
              </p:custDataLst>
            </p:nvPr>
          </p:nvGrpSpPr>
          <p:grpSpPr bwMode="auto">
            <a:xfrm>
              <a:off x="3657600" y="3974068"/>
              <a:ext cx="2133600" cy="1524000"/>
              <a:chOff x="1680" y="2064"/>
              <a:chExt cx="1344" cy="960"/>
            </a:xfrm>
          </p:grpSpPr>
          <p:grpSp>
            <p:nvGrpSpPr>
              <p:cNvPr id="3" name="Group 6"/>
              <p:cNvGrpSpPr>
                <a:grpSpLocks/>
              </p:cNvGrpSpPr>
              <p:nvPr/>
            </p:nvGrpSpPr>
            <p:grpSpPr bwMode="auto">
              <a:xfrm>
                <a:off x="1680" y="2400"/>
                <a:ext cx="1344" cy="624"/>
                <a:chOff x="1488" y="3504"/>
                <a:chExt cx="1344" cy="624"/>
              </a:xfrm>
            </p:grpSpPr>
            <p:sp>
              <p:nvSpPr>
                <p:cNvPr id="310281" name="Rectangle 9"/>
                <p:cNvSpPr>
                  <a:spLocks noChangeArrowheads="1"/>
                </p:cNvSpPr>
                <p:nvPr>
                  <p:custDataLst>
                    <p:tags r:id="rId36"/>
                  </p:custDataLst>
                </p:nvPr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• • •      • • •</a:t>
                  </a:r>
                </a:p>
              </p:txBody>
            </p:sp>
            <p:sp>
              <p:nvSpPr>
                <p:cNvPr id="310279" name="Rectangle 7"/>
                <p:cNvSpPr>
                  <a:spLocks noChangeArrowheads="1"/>
                </p:cNvSpPr>
                <p:nvPr>
                  <p:custDataLst>
                    <p:tags r:id="rId37"/>
                  </p:custDataLst>
                </p:nvPr>
              </p:nvSpPr>
              <p:spPr bwMode="auto">
                <a:xfrm>
                  <a:off x="1967" y="3504"/>
                  <a:ext cx="384" cy="62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</a:t>
                  </a:r>
                  <a:r>
                    <a:rPr lang="en-US" sz="1600" b="0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i</a:t>
                  </a: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[j]</a:t>
                  </a:r>
                </a:p>
              </p:txBody>
            </p:sp>
          </p:grpSp>
          <p:sp>
            <p:nvSpPr>
              <p:cNvPr id="310282" name="Line 10"/>
              <p:cNvSpPr>
                <a:spLocks noChangeShapeType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168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283" name="Line 11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168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284" name="Line 12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3024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285" name="Line 13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1680" y="2208"/>
                <a:ext cx="13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286" name="Rectangle 14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112" y="2064"/>
                <a:ext cx="528" cy="240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A[</a:t>
                </a:r>
                <a:r>
                  <a:rPr lang="en-US" sz="16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</p:txBody>
          </p:sp>
        </p:grpSp>
        <p:grpSp>
          <p:nvGrpSpPr>
            <p:cNvPr id="4" name="Group 15"/>
            <p:cNvGrpSpPr>
              <a:grpSpLocks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705600" y="3974068"/>
              <a:ext cx="2133600" cy="1524000"/>
              <a:chOff x="4176" y="2064"/>
              <a:chExt cx="1344" cy="960"/>
            </a:xfrm>
          </p:grpSpPr>
          <p:grpSp>
            <p:nvGrpSpPr>
              <p:cNvPr id="5" name="Group 16"/>
              <p:cNvGrpSpPr>
                <a:grpSpLocks/>
              </p:cNvGrpSpPr>
              <p:nvPr/>
            </p:nvGrpSpPr>
            <p:grpSpPr bwMode="auto">
              <a:xfrm>
                <a:off x="4176" y="2400"/>
                <a:ext cx="1344" cy="624"/>
                <a:chOff x="1488" y="3504"/>
                <a:chExt cx="1344" cy="624"/>
              </a:xfrm>
            </p:grpSpPr>
            <p:sp>
              <p:nvSpPr>
                <p:cNvPr id="310291" name="Rectangle 19"/>
                <p:cNvSpPr>
                  <a:spLocks noChangeArrowheads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D5F1CF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• • •</a:t>
                  </a:r>
                </a:p>
              </p:txBody>
            </p:sp>
            <p:sp>
              <p:nvSpPr>
                <p:cNvPr id="310289" name="Rectangle 17"/>
                <p:cNvSpPr>
                  <a:spLocks noChangeArrowheads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D5F1C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[R-1]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</p:txBody>
            </p:sp>
            <p:sp>
              <p:nvSpPr>
                <p:cNvPr id="310290" name="Rectangle 18"/>
                <p:cNvSpPr>
                  <a:spLocks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D5F1C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[R-1]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[C-1]</a:t>
                  </a:r>
                </a:p>
              </p:txBody>
            </p:sp>
          </p:grpSp>
          <p:sp>
            <p:nvSpPr>
              <p:cNvPr id="310292" name="Line 20"/>
              <p:cNvSpPr>
                <a:spLocks noChangeShapeType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176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293" name="Line 21"/>
              <p:cNvSpPr>
                <a:spLocks noChangeShapeType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552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294" name="Line 22"/>
              <p:cNvSpPr>
                <a:spLocks noChangeShapeType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176" y="2208"/>
                <a:ext cx="13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295" name="Rectangle 23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4608" y="2064"/>
                <a:ext cx="528" cy="240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A[R-1]</a:t>
                </a:r>
              </a:p>
            </p:txBody>
          </p:sp>
        </p:grpSp>
        <p:sp>
          <p:nvSpPr>
            <p:cNvPr id="310296" name="Rectangle 2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667000" y="4507468"/>
              <a:ext cx="990600" cy="99060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•  •  •</a:t>
              </a:r>
            </a:p>
          </p:txBody>
        </p:sp>
        <p:sp>
          <p:nvSpPr>
            <p:cNvPr id="310297" name="Text Box 25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32508" y="5725080"/>
              <a:ext cx="396875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310298" name="Line 26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V="1">
              <a:off x="533400" y="5498068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itchFamily="34" charset="0"/>
              </a:endParaRPr>
            </a:p>
          </p:txBody>
        </p:sp>
        <p:sp>
          <p:nvSpPr>
            <p:cNvPr id="310299" name="Line 27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V="1">
              <a:off x="3657600" y="5498068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itchFamily="34" charset="0"/>
              </a:endParaRPr>
            </a:p>
          </p:txBody>
        </p:sp>
        <p:grpSp>
          <p:nvGrpSpPr>
            <p:cNvPr id="6" name="Group 28"/>
            <p:cNvGrpSpPr>
              <a:grpSpLocks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533400" y="3974068"/>
              <a:ext cx="2133600" cy="1524000"/>
              <a:chOff x="336" y="2064"/>
              <a:chExt cx="1344" cy="960"/>
            </a:xfrm>
          </p:grpSpPr>
          <p:grpSp>
            <p:nvGrpSpPr>
              <p:cNvPr id="7" name="Group 29"/>
              <p:cNvGrpSpPr>
                <a:grpSpLocks/>
              </p:cNvGrpSpPr>
              <p:nvPr/>
            </p:nvGrpSpPr>
            <p:grpSpPr bwMode="auto">
              <a:xfrm>
                <a:off x="336" y="2400"/>
                <a:ext cx="1344" cy="624"/>
                <a:chOff x="1488" y="3504"/>
                <a:chExt cx="1344" cy="624"/>
              </a:xfrm>
            </p:grpSpPr>
            <p:sp>
              <p:nvSpPr>
                <p:cNvPr id="310304" name="Rectangle 32"/>
                <p:cNvSpPr>
                  <a:spLocks noChangeArrowheads="1"/>
                </p:cNvSpPr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F1C7C7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• • •</a:t>
                  </a:r>
                </a:p>
              </p:txBody>
            </p:sp>
            <p:sp>
              <p:nvSpPr>
                <p:cNvPr id="310302" name="Rectangle 30"/>
                <p:cNvSpPr>
                  <a:spLocks noChangeArrowheads="1"/>
                </p:cNvSpPr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F1C7C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</p:txBody>
            </p:sp>
            <p:sp>
              <p:nvSpPr>
                <p:cNvPr id="310303" name="Rectangle 31"/>
                <p:cNvSpPr>
                  <a:spLocks noChangeArrowheads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F1C7C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[C-1]</a:t>
                  </a:r>
                </a:p>
              </p:txBody>
            </p:sp>
          </p:grpSp>
          <p:sp>
            <p:nvSpPr>
              <p:cNvPr id="310305" name="Line 33"/>
              <p:cNvSpPr>
                <a:spLocks noChangeShapeType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336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306" name="Line 34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336" y="2208"/>
                <a:ext cx="13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307" name="Rectangle 35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768" y="2064"/>
                <a:ext cx="528" cy="240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A[0]</a:t>
                </a:r>
              </a:p>
            </p:txBody>
          </p:sp>
          <p:sp>
            <p:nvSpPr>
              <p:cNvPr id="310308" name="Line 36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8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p:sp>
          <p:nvSpPr>
            <p:cNvPr id="310310" name="Text Box 38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193757" y="5725080"/>
              <a:ext cx="14478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 + </a:t>
              </a: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*C*4</a:t>
              </a:r>
            </a:p>
          </p:txBody>
        </p:sp>
        <p:sp>
          <p:nvSpPr>
            <p:cNvPr id="310311" name="Text Box 39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216050" y="5725080"/>
              <a:ext cx="2055478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 + (R-1)*C*4</a:t>
              </a:r>
            </a:p>
          </p:txBody>
        </p:sp>
        <p:sp>
          <p:nvSpPr>
            <p:cNvPr id="310312" name="Line 40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6705600" y="5498068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itchFamily="34" charset="0"/>
              </a:endParaRPr>
            </a:p>
          </p:txBody>
        </p:sp>
      </p:grpSp>
      <p:sp>
        <p:nvSpPr>
          <p:cNvPr id="41" name="Text Box 1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3459658"/>
            <a:ext cx="203132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A[R][C];</a:t>
            </a:r>
          </a:p>
        </p:txBody>
      </p:sp>
      <p:sp>
        <p:nvSpPr>
          <p:cNvPr id="42" name="Line 27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 flipV="1">
            <a:off x="4731043" y="5498068"/>
            <a:ext cx="225705" cy="863290"/>
          </a:xfrm>
          <a:prstGeom prst="line">
            <a:avLst/>
          </a:prstGeom>
          <a:noFill/>
          <a:ln w="38100">
            <a:solidFill>
              <a:srgbClr val="4B2A85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b="0" dirty="0">
              <a:latin typeface="Calibri" pitchFamily="34" charset="0"/>
            </a:endParaRPr>
          </a:p>
        </p:txBody>
      </p:sp>
      <p:sp>
        <p:nvSpPr>
          <p:cNvPr id="46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Nested Array </a:t>
            </a:r>
            <a:r>
              <a:rPr lang="en-US" u="sng" dirty="0"/>
              <a:t>Element Access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Array Elements 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][j]</a:t>
            </a:r>
            <a:r>
              <a:rPr lang="en-US" dirty="0"/>
              <a:t> is element of type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dirty="0"/>
              <a:t>, which requires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/>
              <a:t> bytes</a:t>
            </a:r>
          </a:p>
          <a:p>
            <a:pPr lvl="1">
              <a:tabLst>
                <a:tab pos="1374775" algn="l"/>
              </a:tabLst>
            </a:pPr>
            <a:r>
              <a:rPr lang="en-US" dirty="0"/>
              <a:t>Address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][j]</a:t>
            </a:r>
            <a:r>
              <a:rPr lang="en-US" dirty="0"/>
              <a:t> is</a:t>
            </a:r>
            <a:br>
              <a:rPr lang="en-US" dirty="0"/>
            </a:br>
            <a:r>
              <a:rPr lang="en-US" dirty="0"/>
              <a:t>	</a:t>
            </a: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5003800" y="6231467"/>
            <a:ext cx="327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Calibri" pitchFamily="34" charset="0"/>
              </a:rPr>
              <a:t>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5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Nested Array </a:t>
            </a:r>
            <a:r>
              <a:rPr lang="en-US" u="sng" dirty="0"/>
              <a:t>Element Access</a:t>
            </a:r>
          </a:p>
        </p:txBody>
      </p:sp>
      <p:sp>
        <p:nvSpPr>
          <p:cNvPr id="310276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Array Elements 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][j]</a:t>
            </a:r>
            <a:r>
              <a:rPr lang="en-US" dirty="0"/>
              <a:t> is element of type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dirty="0"/>
              <a:t>, which requires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/>
              <a:t> bytes</a:t>
            </a:r>
          </a:p>
          <a:p>
            <a:pPr lvl="1">
              <a:tabLst>
                <a:tab pos="1374775" algn="l"/>
              </a:tabLst>
            </a:pPr>
            <a:r>
              <a:rPr lang="en-US" dirty="0"/>
              <a:t>Address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][j]</a:t>
            </a:r>
            <a:r>
              <a:rPr lang="en-US" dirty="0"/>
              <a:t> is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 +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*(C*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+ j*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A + (i*C + 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pl-PL" i="1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3" name="Text Box 3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370729" y="6260068"/>
            <a:ext cx="30445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+ 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*C*4 + 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*4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332508" y="3974068"/>
            <a:ext cx="8506692" cy="2120344"/>
            <a:chOff x="332508" y="3974068"/>
            <a:chExt cx="8506692" cy="2120344"/>
          </a:xfrm>
        </p:grpSpPr>
        <p:sp>
          <p:nvSpPr>
            <p:cNvPr id="46" name="Rectangle 2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791200" y="4507468"/>
              <a:ext cx="990600" cy="99060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•  •  •</a:t>
              </a:r>
            </a:p>
          </p:txBody>
        </p:sp>
        <p:grpSp>
          <p:nvGrpSpPr>
            <p:cNvPr id="47" name="Group 5"/>
            <p:cNvGrpSpPr>
              <a:grpSpLocks/>
            </p:cNvGrpSpPr>
            <p:nvPr>
              <p:custDataLst>
                <p:tags r:id="rId8"/>
              </p:custDataLst>
            </p:nvPr>
          </p:nvGrpSpPr>
          <p:grpSpPr bwMode="auto">
            <a:xfrm>
              <a:off x="3657600" y="3974068"/>
              <a:ext cx="2133600" cy="1524000"/>
              <a:chOff x="1680" y="2064"/>
              <a:chExt cx="1344" cy="960"/>
            </a:xfrm>
          </p:grpSpPr>
          <p:grpSp>
            <p:nvGrpSpPr>
              <p:cNvPr id="73" name="Group 6"/>
              <p:cNvGrpSpPr>
                <a:grpSpLocks/>
              </p:cNvGrpSpPr>
              <p:nvPr/>
            </p:nvGrpSpPr>
            <p:grpSpPr bwMode="auto">
              <a:xfrm>
                <a:off x="1680" y="2400"/>
                <a:ext cx="1344" cy="624"/>
                <a:chOff x="1488" y="3504"/>
                <a:chExt cx="1344" cy="624"/>
              </a:xfrm>
            </p:grpSpPr>
            <p:sp>
              <p:nvSpPr>
                <p:cNvPr id="79" name="Rectangle 9"/>
                <p:cNvSpPr>
                  <a:spLocks noChangeArrowheads="1"/>
                </p:cNvSpPr>
                <p:nvPr>
                  <p:custDataLst>
                    <p:tags r:id="rId37"/>
                  </p:custDataLst>
                </p:nvPr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• • •      • • •</a:t>
                  </a:r>
                </a:p>
              </p:txBody>
            </p:sp>
            <p:sp>
              <p:nvSpPr>
                <p:cNvPr id="80" name="Rectangle 7"/>
                <p:cNvSpPr>
                  <a:spLocks noChangeArrowheads="1"/>
                </p:cNvSpPr>
                <p:nvPr>
                  <p:custDataLst>
                    <p:tags r:id="rId38"/>
                  </p:custDataLst>
                </p:nvPr>
              </p:nvSpPr>
              <p:spPr bwMode="auto">
                <a:xfrm>
                  <a:off x="1967" y="3504"/>
                  <a:ext cx="384" cy="62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</a:t>
                  </a:r>
                  <a:r>
                    <a:rPr lang="en-US" sz="1600" b="0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i</a:t>
                  </a: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[j]</a:t>
                  </a:r>
                </a:p>
              </p:txBody>
            </p:sp>
          </p:grpSp>
          <p:sp>
            <p:nvSpPr>
              <p:cNvPr id="74" name="Line 10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168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75" name="Line 11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168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76" name="Line 12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3024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77" name="Line 13"/>
              <p:cNvSpPr>
                <a:spLocks noChangeShapeType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1680" y="2208"/>
                <a:ext cx="13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78" name="Rectangle 14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2112" y="2064"/>
                <a:ext cx="528" cy="240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A[</a:t>
                </a:r>
                <a:r>
                  <a:rPr lang="en-US" sz="16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</p:txBody>
          </p:sp>
        </p:grpSp>
        <p:grpSp>
          <p:nvGrpSpPr>
            <p:cNvPr id="48" name="Group 15"/>
            <p:cNvGrpSpPr>
              <a:grpSpLocks/>
            </p:cNvGrpSpPr>
            <p:nvPr>
              <p:custDataLst>
                <p:tags r:id="rId9"/>
              </p:custDataLst>
            </p:nvPr>
          </p:nvGrpSpPr>
          <p:grpSpPr bwMode="auto">
            <a:xfrm>
              <a:off x="6705600" y="3974068"/>
              <a:ext cx="2133600" cy="1524000"/>
              <a:chOff x="4176" y="2064"/>
              <a:chExt cx="1344" cy="960"/>
            </a:xfrm>
          </p:grpSpPr>
          <p:grpSp>
            <p:nvGrpSpPr>
              <p:cNvPr id="65" name="Group 16"/>
              <p:cNvGrpSpPr>
                <a:grpSpLocks/>
              </p:cNvGrpSpPr>
              <p:nvPr/>
            </p:nvGrpSpPr>
            <p:grpSpPr bwMode="auto">
              <a:xfrm>
                <a:off x="4176" y="2400"/>
                <a:ext cx="1344" cy="624"/>
                <a:chOff x="1488" y="3504"/>
                <a:chExt cx="1344" cy="624"/>
              </a:xfrm>
            </p:grpSpPr>
            <p:sp>
              <p:nvSpPr>
                <p:cNvPr id="70" name="Rectangle 19"/>
                <p:cNvSpPr>
                  <a:spLocks noChangeArrowheads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D5F1CF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• • •</a:t>
                  </a:r>
                </a:p>
              </p:txBody>
            </p:sp>
            <p:sp>
              <p:nvSpPr>
                <p:cNvPr id="71" name="Rectangle 17"/>
                <p:cNvSpPr>
                  <a:spLocks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D5F1C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[R-1]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</p:txBody>
            </p:sp>
            <p:sp>
              <p:nvSpPr>
                <p:cNvPr id="72" name="Rectangle 18"/>
                <p:cNvSpPr>
                  <a:spLocks noChangeArrowheads="1"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D5F1C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[R-1]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[C-1]</a:t>
                  </a:r>
                </a:p>
              </p:txBody>
            </p:sp>
          </p:grpSp>
          <p:sp>
            <p:nvSpPr>
              <p:cNvPr id="66" name="Line 20"/>
              <p:cNvSpPr>
                <a:spLocks noChangeShapeType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176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67" name="Line 21"/>
              <p:cNvSpPr>
                <a:spLocks noChangeShapeType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552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68" name="Line 22"/>
              <p:cNvSpPr>
                <a:spLocks noChangeShapeType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4176" y="2208"/>
                <a:ext cx="13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69" name="Rectangle 23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4608" y="2064"/>
                <a:ext cx="528" cy="240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A[R-1]</a:t>
                </a:r>
              </a:p>
            </p:txBody>
          </p:sp>
        </p:grpSp>
        <p:sp>
          <p:nvSpPr>
            <p:cNvPr id="49" name="Rectangle 2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667000" y="4507468"/>
              <a:ext cx="990600" cy="99060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•  •  •</a:t>
              </a:r>
            </a:p>
          </p:txBody>
        </p:sp>
        <p:sp>
          <p:nvSpPr>
            <p:cNvPr id="50" name="Text Box 25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32508" y="5725080"/>
              <a:ext cx="396875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51" name="Line 26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V="1">
              <a:off x="533400" y="5498068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itchFamily="34" charset="0"/>
              </a:endParaRPr>
            </a:p>
          </p:txBody>
        </p:sp>
        <p:sp>
          <p:nvSpPr>
            <p:cNvPr id="52" name="Line 27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3657600" y="5498068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itchFamily="34" charset="0"/>
              </a:endParaRPr>
            </a:p>
          </p:txBody>
        </p:sp>
        <p:grpSp>
          <p:nvGrpSpPr>
            <p:cNvPr id="53" name="Group 28"/>
            <p:cNvGrpSpPr>
              <a:grpSpLocks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533400" y="3974068"/>
              <a:ext cx="2133600" cy="1524000"/>
              <a:chOff x="336" y="2064"/>
              <a:chExt cx="1344" cy="960"/>
            </a:xfrm>
          </p:grpSpPr>
          <p:grpSp>
            <p:nvGrpSpPr>
              <p:cNvPr id="57" name="Group 29"/>
              <p:cNvGrpSpPr>
                <a:grpSpLocks/>
              </p:cNvGrpSpPr>
              <p:nvPr/>
            </p:nvGrpSpPr>
            <p:grpSpPr bwMode="auto">
              <a:xfrm>
                <a:off x="336" y="2400"/>
                <a:ext cx="1344" cy="624"/>
                <a:chOff x="1488" y="3504"/>
                <a:chExt cx="1344" cy="624"/>
              </a:xfrm>
            </p:grpSpPr>
            <p:sp>
              <p:nvSpPr>
                <p:cNvPr id="62" name="Rectangle 32"/>
                <p:cNvSpPr>
                  <a:spLocks noChangeArrowheads="1"/>
                </p:cNvSpPr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F1C7C7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• • •</a:t>
                  </a:r>
                </a:p>
              </p:txBody>
            </p:sp>
            <p:sp>
              <p:nvSpPr>
                <p:cNvPr id="63" name="Rectangle 30"/>
                <p:cNvSpPr>
                  <a:spLocks noChangeArrowheads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F1C7C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</p:txBody>
            </p:sp>
            <p:sp>
              <p:nvSpPr>
                <p:cNvPr id="64" name="Rectangle 31"/>
                <p:cNvSpPr>
                  <a:spLocks noChangeArrowheads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F1C7C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[C-1]</a:t>
                  </a:r>
                </a:p>
              </p:txBody>
            </p:sp>
          </p:grpSp>
          <p:sp>
            <p:nvSpPr>
              <p:cNvPr id="58" name="Line 33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336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9" name="Line 34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36" y="2208"/>
                <a:ext cx="13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60" name="Rectangle 35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768" y="2064"/>
                <a:ext cx="528" cy="240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A[0]</a:t>
                </a:r>
              </a:p>
            </p:txBody>
          </p:sp>
          <p:sp>
            <p:nvSpPr>
              <p:cNvPr id="61" name="Line 36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68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p:sp>
          <p:nvSpPr>
            <p:cNvPr id="54" name="Text Box 38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193757" y="5725080"/>
              <a:ext cx="14478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 + </a:t>
              </a: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*C*4</a:t>
              </a:r>
            </a:p>
          </p:txBody>
        </p:sp>
        <p:sp>
          <p:nvSpPr>
            <p:cNvPr id="55" name="Text Box 39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216050" y="5725080"/>
              <a:ext cx="2055478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 + (R-1)*C*4</a:t>
              </a:r>
            </a:p>
          </p:txBody>
        </p:sp>
        <p:sp>
          <p:nvSpPr>
            <p:cNvPr id="56" name="Line 40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6705600" y="5498068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itchFamily="34" charset="0"/>
              </a:endParaRPr>
            </a:p>
          </p:txBody>
        </p:sp>
      </p:grpSp>
      <p:sp>
        <p:nvSpPr>
          <p:cNvPr id="81" name="Line 2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4731043" y="5498068"/>
            <a:ext cx="225705" cy="863290"/>
          </a:xfrm>
          <a:prstGeom prst="line">
            <a:avLst/>
          </a:prstGeom>
          <a:noFill/>
          <a:ln w="38100">
            <a:solidFill>
              <a:srgbClr val="4B2A85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b="0" dirty="0">
              <a:latin typeface="Calibri" pitchFamily="34" charset="0"/>
            </a:endParaRPr>
          </a:p>
        </p:txBody>
      </p:sp>
      <p:sp>
        <p:nvSpPr>
          <p:cNvPr id="82" name="Text Box 1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30945" y="3459658"/>
            <a:ext cx="203132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A[R][C];</a:t>
            </a:r>
          </a:p>
        </p:txBody>
      </p:sp>
    </p:spTree>
    <p:extLst>
      <p:ext uri="{BB962C8B-B14F-4D97-AF65-F5344CB8AC3E}">
        <p14:creationId xmlns:p14="http://schemas.microsoft.com/office/powerpoint/2010/main" val="30116343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Nested Array </a:t>
            </a:r>
            <a:r>
              <a:rPr lang="en-US" u="sng" dirty="0"/>
              <a:t>Element Access</a:t>
            </a:r>
            <a:r>
              <a:rPr lang="en-US" dirty="0"/>
              <a:t> Code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3931920"/>
            <a:ext cx="8366125" cy="2560320"/>
          </a:xfrm>
        </p:spPr>
        <p:txBody>
          <a:bodyPr/>
          <a:lstStyle/>
          <a:p>
            <a:r>
              <a:rPr lang="en-US" dirty="0"/>
              <a:t>Array Elements 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sea[index][digit]</a:t>
            </a:r>
            <a:r>
              <a:rPr lang="en-US" dirty="0"/>
              <a:t> is an </a:t>
            </a:r>
            <a:r>
              <a:rPr lang="en-US" b="1" kern="1200" dirty="0" err="1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int</a:t>
            </a:r>
            <a:r>
              <a:rPr lang="en-US" dirty="0"/>
              <a:t>   (</a:t>
            </a:r>
            <a:r>
              <a:rPr lang="en-US" b="1" kern="1200" dirty="0" err="1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sizeof</a:t>
            </a:r>
            <a:r>
              <a:rPr lang="en-US" kern="1200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lang="en-US" b="1" kern="1200" dirty="0" err="1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int</a:t>
            </a:r>
            <a:r>
              <a:rPr lang="en-US" kern="1200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)=4</a:t>
            </a:r>
            <a:r>
              <a:rPr lang="en-US" dirty="0"/>
              <a:t>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Address =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sea + 5*4*index + 4*digit</a:t>
            </a:r>
          </a:p>
          <a:p>
            <a:r>
              <a:rPr lang="en-US" dirty="0"/>
              <a:t>Assembly Code</a:t>
            </a:r>
          </a:p>
          <a:p>
            <a:pPr lvl="1"/>
            <a:r>
              <a:rPr lang="en-US" dirty="0"/>
              <a:t>Computes address as:    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sea + ((index+4*index) + digit)*4</a:t>
            </a:r>
          </a:p>
          <a:p>
            <a:pPr lvl="1"/>
            <a:r>
              <a:rPr lang="en-US" kern="1200" dirty="0" err="1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movl</a:t>
            </a:r>
            <a:r>
              <a:rPr lang="en-US" dirty="0"/>
              <a:t> performs memory reference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1334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2926080"/>
            <a:ext cx="8001000" cy="92076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114300" algn="l"/>
                <a:tab pos="968375" algn="l"/>
                <a:tab pos="40005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(%rdi,%rdi,4),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5*index</a:t>
            </a:r>
          </a:p>
          <a:p>
            <a:pPr>
              <a:tabLst>
                <a:tab pos="114300" algn="l"/>
                <a:tab pos="968375" algn="l"/>
                <a:tab pos="40005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5*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index+digit</a:t>
            </a:r>
            <a:endParaRPr lang="en-US" sz="1800" b="0" i="1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114300" algn="l"/>
                <a:tab pos="968375" algn="l"/>
                <a:tab pos="40005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sea(,%rsi,4), 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*(sea + 4*(5*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index+digit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</p:txBody>
      </p:sp>
      <p:sp>
        <p:nvSpPr>
          <p:cNvPr id="9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96900" y="1219200"/>
            <a:ext cx="411480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get_sea_digit</a:t>
            </a:r>
            <a:b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(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index,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digit)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sea[index][digit];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0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217558" y="1215754"/>
            <a:ext cx="3230491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sea[4][5] =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{{ 9, 8, 1, 9, 5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0, 5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0, 3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1, 5 }};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Strange Referencing Examples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3166815"/>
            <a:ext cx="8366125" cy="3290132"/>
          </a:xfrm>
        </p:spPr>
        <p:txBody>
          <a:bodyPr/>
          <a:lstStyle/>
          <a:p>
            <a:pPr marL="0" indent="0" defTabSz="895350">
              <a:buNone/>
              <a:tabLst>
                <a:tab pos="344488" algn="l"/>
                <a:tab pos="1943100" algn="l"/>
                <a:tab pos="4978400" algn="l"/>
                <a:tab pos="5943600" algn="l"/>
              </a:tabLst>
            </a:pPr>
            <a:r>
              <a:rPr lang="en-US" dirty="0"/>
              <a:t>	</a:t>
            </a:r>
            <a:r>
              <a:rPr lang="en-US" u="sng" dirty="0"/>
              <a:t>Reference</a:t>
            </a:r>
            <a:r>
              <a:rPr lang="en-US" dirty="0"/>
              <a:t>	</a:t>
            </a:r>
            <a:r>
              <a:rPr lang="en-US" u="sng" dirty="0"/>
              <a:t>Address</a:t>
            </a:r>
            <a:r>
              <a:rPr lang="en-US" dirty="0"/>
              <a:t>	</a:t>
            </a:r>
            <a:r>
              <a:rPr lang="en-US" u="sng" dirty="0"/>
              <a:t>Value</a:t>
            </a:r>
            <a:r>
              <a:rPr lang="en-US" dirty="0"/>
              <a:t>	</a:t>
            </a:r>
            <a:r>
              <a:rPr lang="en-US" u="sng" dirty="0"/>
              <a:t>Guaranteed?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sea[3][3]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sea[2][5]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sea[2][-1]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sea[4][-1]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sea[0][19]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sea[0][-1]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pPr marL="681038" lvl="1" indent="-223838" defTabSz="895350">
              <a:buSzPct val="60000"/>
              <a:buFont typeface="Wingdings 2" pitchFamily="18" charset="2"/>
              <a:buChar char="¢"/>
              <a:tabLst>
                <a:tab pos="1943100" algn="l"/>
                <a:tab pos="4978400" algn="l"/>
                <a:tab pos="5943600" algn="l"/>
              </a:tabLst>
            </a:pPr>
            <a:r>
              <a:rPr lang="en-US" dirty="0"/>
              <a:t>Code does not do any bounds checking</a:t>
            </a:r>
          </a:p>
          <a:p>
            <a:pPr marL="681038" lvl="1" indent="-223838" defTabSz="895350">
              <a:buSzPct val="60000"/>
              <a:buFont typeface="Wingdings 2" pitchFamily="18" charset="2"/>
              <a:buChar char="¢"/>
              <a:tabLst>
                <a:tab pos="1943100" algn="l"/>
                <a:tab pos="4978400" algn="l"/>
                <a:tab pos="5943600" algn="l"/>
              </a:tabLst>
            </a:pPr>
            <a:r>
              <a:rPr lang="en-US" dirty="0"/>
              <a:t>Ordering of elements within array guaranteed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endParaRPr lang="en-US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21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5536" y="1881759"/>
            <a:ext cx="226552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sea[4];</a:t>
            </a:r>
          </a:p>
        </p:txBody>
      </p:sp>
      <p:sp>
        <p:nvSpPr>
          <p:cNvPr id="122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2512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23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84032" y="2599086"/>
            <a:ext cx="46038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76</a:t>
            </a:r>
          </a:p>
        </p:txBody>
      </p:sp>
      <p:sp>
        <p:nvSpPr>
          <p:cNvPr id="124" name="Line 1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4036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25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08032" y="2599086"/>
            <a:ext cx="46038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96</a:t>
            </a:r>
          </a:p>
        </p:txBody>
      </p:sp>
      <p:sp>
        <p:nvSpPr>
          <p:cNvPr id="126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5560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27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63770" y="2599086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116</a:t>
            </a:r>
          </a:p>
        </p:txBody>
      </p:sp>
      <p:sp>
        <p:nvSpPr>
          <p:cNvPr id="128" name="Line 1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7084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29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787770" y="2599086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136</a:t>
            </a:r>
          </a:p>
        </p:txBody>
      </p:sp>
      <p:sp>
        <p:nvSpPr>
          <p:cNvPr id="130" name="Line 16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8608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31" name="Text Box 1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311770" y="2599086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156</a:t>
            </a:r>
          </a:p>
        </p:txBody>
      </p:sp>
      <p:grpSp>
        <p:nvGrpSpPr>
          <p:cNvPr id="132" name="Group 19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2512632" y="1684686"/>
            <a:ext cx="1524000" cy="762000"/>
            <a:chOff x="816" y="2640"/>
            <a:chExt cx="960" cy="480"/>
          </a:xfrm>
        </p:grpSpPr>
        <p:sp>
          <p:nvSpPr>
            <p:cNvPr id="155" name="Rectangle 20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156" name="Rectangle 21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157" name="Rectangle 22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158" name="Rectangle 23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159" name="Rectangle 24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grpSp>
        <p:nvGrpSpPr>
          <p:cNvPr id="133" name="Group 25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4036632" y="1684686"/>
            <a:ext cx="1524000" cy="762000"/>
            <a:chOff x="816" y="2640"/>
            <a:chExt cx="960" cy="480"/>
          </a:xfrm>
        </p:grpSpPr>
        <p:sp>
          <p:nvSpPr>
            <p:cNvPr id="150" name="Rectangle 26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151" name="Rectangle 27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152" name="Rectangle 28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153" name="Rectangle 29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154" name="Rectangle 30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grpSp>
        <p:nvGrpSpPr>
          <p:cNvPr id="134" name="Group 31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5560632" y="1684686"/>
            <a:ext cx="1524000" cy="762000"/>
            <a:chOff x="816" y="2640"/>
            <a:chExt cx="960" cy="480"/>
          </a:xfrm>
        </p:grpSpPr>
        <p:sp>
          <p:nvSpPr>
            <p:cNvPr id="145" name="Rectangle 32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146" name="Rectangle 33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147" name="Rectangle 34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148" name="Rectangle 35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149" name="Rectangle 36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grpSp>
        <p:nvGrpSpPr>
          <p:cNvPr id="135" name="Group 37"/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7084632" y="1679926"/>
            <a:ext cx="1524000" cy="766763"/>
            <a:chOff x="816" y="2637"/>
            <a:chExt cx="960" cy="483"/>
          </a:xfrm>
        </p:grpSpPr>
        <p:sp>
          <p:nvSpPr>
            <p:cNvPr id="140" name="Rectangle 38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141" name="Rectangle 39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142" name="Rectangle 40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143" name="Rectangle 41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1392" y="2637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144" name="Rectangle 42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sp>
        <p:nvSpPr>
          <p:cNvPr id="136" name="Rectangle 4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512632" y="1684686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37" name="Rectangle 4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036632" y="1684686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38" name="Rectangle 4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560632" y="1684686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39" name="Rectangle 4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084632" y="1684686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46" name="Rectangle 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669280" y="354676"/>
            <a:ext cx="3383280" cy="36676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</a:p>
        </p:txBody>
      </p:sp>
    </p:spTree>
    <p:extLst>
      <p:ext uri="{BB962C8B-B14F-4D97-AF65-F5344CB8AC3E}">
        <p14:creationId xmlns:p14="http://schemas.microsoft.com/office/powerpoint/2010/main" val="32658787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Data Structures in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>
                <a:solidFill>
                  <a:srgbClr val="4B2A85"/>
                </a:solidFill>
              </a:rPr>
              <a:t>Arrays</a:t>
            </a:r>
          </a:p>
          <a:p>
            <a:pPr lvl="1"/>
            <a:r>
              <a:rPr lang="en-US" dirty="0"/>
              <a:t>One-dimensional</a:t>
            </a:r>
          </a:p>
          <a:p>
            <a:pPr lvl="1"/>
            <a:r>
              <a:rPr lang="en-US" dirty="0"/>
              <a:t>Multi-dimensional (nested)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Multi-level</a:t>
            </a:r>
          </a:p>
          <a:p>
            <a:r>
              <a:rPr lang="en-US" dirty="0"/>
              <a:t>Structs</a:t>
            </a:r>
          </a:p>
          <a:p>
            <a:pPr lvl="1"/>
            <a:r>
              <a:rPr lang="en-US" dirty="0"/>
              <a:t>Alignment</a:t>
            </a:r>
          </a:p>
          <a:p>
            <a:r>
              <a:rPr lang="en-US" dirty="0"/>
              <a:t>Unions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18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malloc(sizeof(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get_mpg(c);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get_mpg: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%rsp,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0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4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5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5"/>
                </p:custDataLst>
              </p:nvPr>
            </p:nvPicPr>
            <p:blipFill>
              <a:blip r:embed="rId31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4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6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7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8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9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0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6949440" y="1033272"/>
            <a:ext cx="21336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data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&amp; floats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x86 assembly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&amp; stacks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memory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allocation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 vs. C</a:t>
            </a:r>
          </a:p>
        </p:txBody>
      </p:sp>
      <p:sp>
        <p:nvSpPr>
          <p:cNvPr id="43" name="Rectangle 42"/>
          <p:cNvSpPr/>
          <p:nvPr>
            <p:custDataLst>
              <p:tags r:id="rId23"/>
            </p:custDataLst>
          </p:nvPr>
        </p:nvSpPr>
        <p:spPr bwMode="auto">
          <a:xfrm>
            <a:off x="411479" y="2880359"/>
            <a:ext cx="5029200" cy="149047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9084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 dirty="0"/>
              <a:t>Multi-Level</a:t>
            </a:r>
            <a:r>
              <a:rPr lang="en-US" dirty="0"/>
              <a:t> Array Example</a:t>
            </a:r>
          </a:p>
        </p:txBody>
      </p:sp>
      <p:sp>
        <p:nvSpPr>
          <p:cNvPr id="84" name="Slide Number Placeholder 8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1539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3190" y="1735740"/>
            <a:ext cx="4572000" cy="9207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 = { 1, 5, 2, 1, 3 };</a:t>
            </a: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 = { 9, 8, 1, 9, 5 };</a:t>
            </a: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 = { 9, 4, 7, 2, 0 };</a:t>
            </a:r>
          </a:p>
        </p:txBody>
      </p:sp>
      <p:sp>
        <p:nvSpPr>
          <p:cNvPr id="31539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3190" y="2753988"/>
            <a:ext cx="4572000" cy="36676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[3] = {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2" name="TextBox 1"/>
          <p:cNvSpPr txBox="1"/>
          <p:nvPr>
            <p:custDataLst>
              <p:tags r:id="rId5"/>
            </p:custDataLst>
          </p:nvPr>
        </p:nvSpPr>
        <p:spPr>
          <a:xfrm>
            <a:off x="4133383" y="3277681"/>
            <a:ext cx="39966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latin typeface="Calibri" pitchFamily="34" charset="0"/>
              </a:rPr>
              <a:t>Is a multi-level array the </a:t>
            </a:r>
            <a:br>
              <a:rPr lang="en-US" sz="2800" b="0" dirty="0">
                <a:latin typeface="Calibri" pitchFamily="34" charset="0"/>
              </a:rPr>
            </a:br>
            <a:r>
              <a:rPr lang="en-US" sz="2800" b="0" dirty="0">
                <a:latin typeface="Calibri" pitchFamily="34" charset="0"/>
              </a:rPr>
              <a:t>same thing as a 2D array?</a:t>
            </a:r>
          </a:p>
        </p:txBody>
      </p:sp>
      <p:sp>
        <p:nvSpPr>
          <p:cNvPr id="7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99394" y="4216400"/>
            <a:ext cx="3249043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univ2D[3] = {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{ 9, 8, 1, 9, 5 },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{ 1, 5, 2, 1, 3 },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{ 9, 4, 7, 2, 0 }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3" name="TextBox 2"/>
          <p:cNvSpPr txBox="1"/>
          <p:nvPr>
            <p:custDataLst>
              <p:tags r:id="rId7"/>
            </p:custDataLst>
          </p:nvPr>
        </p:nvSpPr>
        <p:spPr>
          <a:xfrm>
            <a:off x="596472" y="6126259"/>
            <a:ext cx="7533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latin typeface="Calibri" pitchFamily="34" charset="0"/>
              </a:rPr>
              <a:t>One array declaration = one contiguous block of memory</a:t>
            </a:r>
          </a:p>
        </p:txBody>
      </p:sp>
      <p:sp>
        <p:nvSpPr>
          <p:cNvPr id="6" name="TextBox 5"/>
          <p:cNvSpPr txBox="1"/>
          <p:nvPr>
            <p:custDataLst>
              <p:tags r:id="rId8"/>
            </p:custDataLst>
          </p:nvPr>
        </p:nvSpPr>
        <p:spPr>
          <a:xfrm>
            <a:off x="8164404" y="3539291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NO</a:t>
            </a:r>
          </a:p>
        </p:txBody>
      </p:sp>
      <p:sp>
        <p:nvSpPr>
          <p:cNvPr id="8" name="TextBox 7"/>
          <p:cNvSpPr txBox="1"/>
          <p:nvPr>
            <p:custDataLst>
              <p:tags r:id="rId9"/>
            </p:custDataLst>
          </p:nvPr>
        </p:nvSpPr>
        <p:spPr>
          <a:xfrm>
            <a:off x="304800" y="3754735"/>
            <a:ext cx="2916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2D Array Declaration:</a:t>
            </a:r>
          </a:p>
        </p:txBody>
      </p:sp>
      <p:sp>
        <p:nvSpPr>
          <p:cNvPr id="13" name="TextBox 12"/>
          <p:cNvSpPr txBox="1"/>
          <p:nvPr>
            <p:custDataLst>
              <p:tags r:id="rId10"/>
            </p:custDataLst>
          </p:nvPr>
        </p:nvSpPr>
        <p:spPr>
          <a:xfrm>
            <a:off x="228600" y="1274075"/>
            <a:ext cx="4327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Multi-Level Array Declaration(s):</a:t>
            </a:r>
          </a:p>
        </p:txBody>
      </p:sp>
    </p:spTree>
    <p:extLst>
      <p:ext uri="{BB962C8B-B14F-4D97-AF65-F5344CB8AC3E}">
        <p14:creationId xmlns:p14="http://schemas.microsoft.com/office/powerpoint/2010/main" val="282338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 dirty="0"/>
              <a:t>Multi-Level</a:t>
            </a:r>
            <a:r>
              <a:rPr lang="en-US" dirty="0"/>
              <a:t> Array Example</a:t>
            </a:r>
          </a:p>
        </p:txBody>
      </p:sp>
      <p:sp>
        <p:nvSpPr>
          <p:cNvPr id="84" name="Slide Number Placeholder 8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5486400" y="1362075"/>
            <a:ext cx="3657600" cy="2286000"/>
          </a:xfrm>
        </p:spPr>
        <p:txBody>
          <a:bodyPr/>
          <a:lstStyle/>
          <a:p>
            <a:r>
              <a:rPr lang="en-US" sz="2000" b="0" dirty="0"/>
              <a:t>Variable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2000" b="0" dirty="0"/>
              <a:t> denotes array of 3 elements</a:t>
            </a:r>
          </a:p>
          <a:p>
            <a:r>
              <a:rPr lang="en-US" sz="2000" b="0" dirty="0"/>
              <a:t>Each element is a pointer</a:t>
            </a:r>
          </a:p>
          <a:p>
            <a:pPr lvl="1"/>
            <a:r>
              <a:rPr lang="en-US" dirty="0"/>
              <a:t>8 bytes each</a:t>
            </a:r>
          </a:p>
          <a:p>
            <a:r>
              <a:rPr lang="en-US" sz="2000" b="0" dirty="0"/>
              <a:t>Each pointer points to array of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 err="1"/>
              <a:t>s</a:t>
            </a:r>
            <a:r>
              <a:rPr lang="en-US" sz="2000" b="0" dirty="0"/>
              <a:t> </a:t>
            </a:r>
          </a:p>
        </p:txBody>
      </p:sp>
      <p:grpSp>
        <p:nvGrpSpPr>
          <p:cNvPr id="9" name="Group 8"/>
          <p:cNvGrpSpPr/>
          <p:nvPr>
            <p:custDataLst>
              <p:tags r:id="rId4"/>
            </p:custDataLst>
          </p:nvPr>
        </p:nvGrpSpPr>
        <p:grpSpPr>
          <a:xfrm>
            <a:off x="376238" y="3319392"/>
            <a:ext cx="8615362" cy="2667000"/>
            <a:chOff x="376238" y="3733800"/>
            <a:chExt cx="8615362" cy="2667000"/>
          </a:xfrm>
        </p:grpSpPr>
        <p:grpSp>
          <p:nvGrpSpPr>
            <p:cNvPr id="2" name="Group 7"/>
            <p:cNvGrpSpPr>
              <a:grpSpLocks/>
            </p:cNvGrpSpPr>
            <p:nvPr/>
          </p:nvGrpSpPr>
          <p:grpSpPr bwMode="auto">
            <a:xfrm>
              <a:off x="376238" y="4191000"/>
              <a:ext cx="1985963" cy="1530350"/>
              <a:chOff x="189" y="2112"/>
              <a:chExt cx="1251" cy="964"/>
            </a:xfrm>
          </p:grpSpPr>
          <p:sp>
            <p:nvSpPr>
              <p:cNvPr id="315400" name="Rectangle 8"/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864" y="235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36</a:t>
                </a:r>
              </a:p>
            </p:txBody>
          </p:sp>
          <p:sp>
            <p:nvSpPr>
              <p:cNvPr id="315401" name="Line 9"/>
              <p:cNvSpPr>
                <a:spLocks noChangeShapeType="1"/>
              </p:cNvSpPr>
              <p:nvPr>
                <p:custDataLst>
                  <p:tags r:id="rId66"/>
                </p:custDataLst>
              </p:nvPr>
            </p:nvSpPr>
            <p:spPr bwMode="auto">
              <a:xfrm flipV="1">
                <a:off x="576" y="248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315402" name="Text Box 10"/>
              <p:cNvSpPr txBox="1"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199" y="2363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160</a:t>
                </a:r>
              </a:p>
            </p:txBody>
          </p:sp>
          <p:sp>
            <p:nvSpPr>
              <p:cNvPr id="315403" name="Rectangle 11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864" y="259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</a:t>
                </a:r>
              </a:p>
            </p:txBody>
          </p:sp>
          <p:sp>
            <p:nvSpPr>
              <p:cNvPr id="315404" name="Rectangle 12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864" y="283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60</a:t>
                </a:r>
              </a:p>
            </p:txBody>
          </p:sp>
          <p:sp>
            <p:nvSpPr>
              <p:cNvPr id="315405" name="Line 13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 flipV="1">
                <a:off x="576" y="272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315406" name="Line 14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 flipV="1">
                <a:off x="576" y="296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315407" name="Text Box 15"/>
              <p:cNvSpPr txBox="1"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189" y="2612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168</a:t>
                </a:r>
              </a:p>
            </p:txBody>
          </p:sp>
          <p:sp>
            <p:nvSpPr>
              <p:cNvPr id="315408" name="Text Box 16"/>
              <p:cNvSpPr txBox="1"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189" y="2843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176</a:t>
                </a:r>
              </a:p>
            </p:txBody>
          </p:sp>
          <p:sp>
            <p:nvSpPr>
              <p:cNvPr id="315409" name="Text Box 17"/>
              <p:cNvSpPr txBox="1"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860" y="2112"/>
                <a:ext cx="464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univ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5410" name="Oval 18"/>
              <p:cNvSpPr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200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315411" name="Oval 19"/>
              <p:cNvSpPr>
                <a:spLocks noChangeArrowheads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1200" y="268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315412" name="Oval 20"/>
              <p:cNvSpPr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1200" y="29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</p:grpSp>
        <p:sp>
          <p:nvSpPr>
            <p:cNvPr id="315413" name="Text Box 21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19684" y="3733800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cmu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5433" name="Text Box 41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333743" y="4572000"/>
              <a:ext cx="46038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uw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5453" name="Text Box 61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119684" y="5272088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ucb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3" name="Group 24"/>
            <p:cNvGrpSpPr/>
            <p:nvPr/>
          </p:nvGrpSpPr>
          <p:grpSpPr>
            <a:xfrm>
              <a:off x="3554505" y="4006470"/>
              <a:ext cx="5435835" cy="754354"/>
              <a:chOff x="2412765" y="3429000"/>
              <a:chExt cx="5435835" cy="774470"/>
            </a:xfrm>
          </p:grpSpPr>
          <p:grpSp>
            <p:nvGrpSpPr>
              <p:cNvPr id="4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98" name="Rectangle 26"/>
                <p:cNvSpPr>
                  <a:spLocks noChangeArrowheads="1"/>
                </p:cNvSpPr>
                <p:nvPr>
                  <p:custDataLst>
                    <p:tags r:id="rId60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99" name="Rectangle 27"/>
                <p:cNvSpPr>
                  <a:spLocks noChangeArrowheads="1"/>
                </p:cNvSpPr>
                <p:nvPr>
                  <p:custDataLst>
                    <p:tags r:id="rId61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5</a:t>
                  </a:r>
                </a:p>
              </p:txBody>
            </p:sp>
            <p:sp>
              <p:nvSpPr>
                <p:cNvPr id="100" name="Rectangle 28"/>
                <p:cNvSpPr>
                  <a:spLocks noChangeArrowheads="1"/>
                </p:cNvSpPr>
                <p:nvPr>
                  <p:custDataLst>
                    <p:tags r:id="rId62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101" name="Rectangle 29"/>
                <p:cNvSpPr>
                  <a:spLocks noChangeArrowheads="1"/>
                </p:cNvSpPr>
                <p:nvPr>
                  <p:custDataLst>
                    <p:tags r:id="rId63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102" name="Rectangle 30"/>
                <p:cNvSpPr>
                  <a:spLocks noChangeArrowheads="1"/>
                </p:cNvSpPr>
                <p:nvPr>
                  <p:custDataLst>
                    <p:tags r:id="rId64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3</a:t>
                  </a:r>
                </a:p>
              </p:txBody>
            </p:sp>
          </p:grpSp>
          <p:sp>
            <p:nvSpPr>
              <p:cNvPr id="86" name="Text Box 32"/>
              <p:cNvSpPr txBox="1"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16</a:t>
                </a:r>
              </a:p>
            </p:txBody>
          </p:sp>
          <p:sp>
            <p:nvSpPr>
              <p:cNvPr id="87" name="Text Box 33"/>
              <p:cNvSpPr txBox="1"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20</a:t>
                </a:r>
              </a:p>
            </p:txBody>
          </p:sp>
          <p:sp>
            <p:nvSpPr>
              <p:cNvPr id="88" name="Line 34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89" name="Line 35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90" name="Text Box 36"/>
              <p:cNvSpPr txBox="1"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24</a:t>
                </a:r>
              </a:p>
            </p:txBody>
          </p:sp>
          <p:sp>
            <p:nvSpPr>
              <p:cNvPr id="91" name="Line 37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92" name="Text Box 38"/>
              <p:cNvSpPr txBox="1"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28</a:t>
                </a:r>
              </a:p>
            </p:txBody>
          </p:sp>
          <p:sp>
            <p:nvSpPr>
              <p:cNvPr id="93" name="Line 39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94" name="Text Box 40"/>
              <p:cNvSpPr txBox="1"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32</a:t>
                </a:r>
              </a:p>
            </p:txBody>
          </p:sp>
          <p:sp>
            <p:nvSpPr>
              <p:cNvPr id="95" name="Line 41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96" name="Text Box 42"/>
              <p:cNvSpPr txBox="1"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36</a:t>
                </a:r>
              </a:p>
            </p:txBody>
          </p:sp>
          <p:sp>
            <p:nvSpPr>
              <p:cNvPr id="97" name="Line 43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grpSp>
          <p:nvGrpSpPr>
            <p:cNvPr id="5" name="Group 24"/>
            <p:cNvGrpSpPr/>
            <p:nvPr/>
          </p:nvGrpSpPr>
          <p:grpSpPr>
            <a:xfrm>
              <a:off x="3555765" y="4808246"/>
              <a:ext cx="5435835" cy="754354"/>
              <a:chOff x="2412765" y="3429000"/>
              <a:chExt cx="5435835" cy="774470"/>
            </a:xfrm>
          </p:grpSpPr>
          <p:grpSp>
            <p:nvGrpSpPr>
              <p:cNvPr id="6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17" name="Rectangle 26"/>
                <p:cNvSpPr>
                  <a:spLocks noChangeArrowheads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118" name="Rectangle 27"/>
                <p:cNvSpPr>
                  <a:spLocks noChangeArrowheads="1"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8</a:t>
                  </a:r>
                </a:p>
              </p:txBody>
            </p:sp>
            <p:sp>
              <p:nvSpPr>
                <p:cNvPr id="119" name="Rectangle 28"/>
                <p:cNvSpPr>
                  <a:spLocks noChangeArrowheads="1"/>
                </p:cNvSpPr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120" name="Rectangle 29"/>
                <p:cNvSpPr>
                  <a:spLocks noChangeArrowheads="1"/>
                </p:cNvSpPr>
                <p:nvPr>
                  <p:custDataLst>
                    <p:tags r:id="rId46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121" name="Rectangle 30"/>
                <p:cNvSpPr>
                  <a:spLocks noChangeArrowheads="1"/>
                </p:cNvSpPr>
                <p:nvPr>
                  <p:custDataLst>
                    <p:tags r:id="rId47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5</a:t>
                  </a:r>
                </a:p>
              </p:txBody>
            </p:sp>
          </p:grpSp>
          <p:sp>
            <p:nvSpPr>
              <p:cNvPr id="105" name="Text Box 32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36</a:t>
                </a:r>
              </a:p>
            </p:txBody>
          </p:sp>
          <p:sp>
            <p:nvSpPr>
              <p:cNvPr id="106" name="Text Box 33"/>
              <p:cNvSpPr txBox="1"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40</a:t>
                </a:r>
              </a:p>
            </p:txBody>
          </p:sp>
          <p:sp>
            <p:nvSpPr>
              <p:cNvPr id="107" name="Line 34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08" name="Line 35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09" name="Text Box 36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44</a:t>
                </a:r>
              </a:p>
            </p:txBody>
          </p:sp>
          <p:sp>
            <p:nvSpPr>
              <p:cNvPr id="110" name="Line 37"/>
              <p:cNvSpPr>
                <a:spLocks noChangeShapeType="1"/>
              </p:cNvSpPr>
              <p:nvPr>
                <p:custDataLst>
                  <p:tags r:id="rId36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11" name="Text Box 38"/>
              <p:cNvSpPr txBox="1"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48</a:t>
                </a:r>
              </a:p>
            </p:txBody>
          </p:sp>
          <p:sp>
            <p:nvSpPr>
              <p:cNvPr id="112" name="Line 39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13" name="Text Box 40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52</a:t>
                </a:r>
              </a:p>
            </p:txBody>
          </p:sp>
          <p:sp>
            <p:nvSpPr>
              <p:cNvPr id="114" name="Line 41"/>
              <p:cNvSpPr>
                <a:spLocks noChangeShapeType="1"/>
              </p:cNvSpPr>
              <p:nvPr>
                <p:custDataLst>
                  <p:tags r:id="rId40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15" name="Text Box 42"/>
              <p:cNvSpPr txBox="1"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56</a:t>
                </a:r>
              </a:p>
            </p:txBody>
          </p:sp>
          <p:sp>
            <p:nvSpPr>
              <p:cNvPr id="116" name="Line 43"/>
              <p:cNvSpPr>
                <a:spLocks noChangeShapeType="1"/>
              </p:cNvSpPr>
              <p:nvPr>
                <p:custDataLst>
                  <p:tags r:id="rId42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grpSp>
          <p:nvGrpSpPr>
            <p:cNvPr id="7" name="Group 24"/>
            <p:cNvGrpSpPr/>
            <p:nvPr/>
          </p:nvGrpSpPr>
          <p:grpSpPr>
            <a:xfrm>
              <a:off x="3554505" y="5646446"/>
              <a:ext cx="5435835" cy="754354"/>
              <a:chOff x="2412765" y="3429000"/>
              <a:chExt cx="5435835" cy="774470"/>
            </a:xfrm>
          </p:grpSpPr>
          <p:grpSp>
            <p:nvGrpSpPr>
              <p:cNvPr id="8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36" name="Rectangle 26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137" name="Rectangle 27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4</a:t>
                  </a:r>
                </a:p>
              </p:txBody>
            </p:sp>
            <p:sp>
              <p:nvSpPr>
                <p:cNvPr id="138" name="Rectangle 28"/>
                <p:cNvSpPr>
                  <a:spLocks noChangeArrowheads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7</a:t>
                  </a:r>
                </a:p>
              </p:txBody>
            </p:sp>
            <p:sp>
              <p:nvSpPr>
                <p:cNvPr id="139" name="Rectangle 29"/>
                <p:cNvSpPr>
                  <a:spLocks noChangeArrowheads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140" name="Rectangle 30"/>
                <p:cNvSpPr>
                  <a:spLocks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0</a:t>
                  </a:r>
                </a:p>
              </p:txBody>
            </p:sp>
          </p:grpSp>
          <p:sp>
            <p:nvSpPr>
              <p:cNvPr id="124" name="Text Box 32"/>
              <p:cNvSpPr txBox="1"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60</a:t>
                </a:r>
              </a:p>
            </p:txBody>
          </p:sp>
          <p:sp>
            <p:nvSpPr>
              <p:cNvPr id="125" name="Text Box 33"/>
              <p:cNvSpPr txBox="1"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64</a:t>
                </a:r>
              </a:p>
            </p:txBody>
          </p:sp>
          <p:sp>
            <p:nvSpPr>
              <p:cNvPr id="126" name="Line 34"/>
              <p:cNvSpPr>
                <a:spLocks noChangeShapeType="1"/>
              </p:cNvSpPr>
              <p:nvPr>
                <p:custDataLst>
                  <p:tags r:id="rId16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27" name="Line 35"/>
              <p:cNvSpPr>
                <a:spLocks noChangeShapeType="1"/>
              </p:cNvSpPr>
              <p:nvPr>
                <p:custDataLst>
                  <p:tags r:id="rId17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28" name="Text Box 36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68</a:t>
                </a:r>
              </a:p>
            </p:txBody>
          </p:sp>
          <p:sp>
            <p:nvSpPr>
              <p:cNvPr id="129" name="Line 37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30" name="Text Box 38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72</a:t>
                </a:r>
              </a:p>
            </p:txBody>
          </p:sp>
          <p:sp>
            <p:nvSpPr>
              <p:cNvPr id="131" name="Line 39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32" name="Text Box 40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76</a:t>
                </a:r>
              </a:p>
            </p:txBody>
          </p:sp>
          <p:sp>
            <p:nvSpPr>
              <p:cNvPr id="133" name="Line 41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34" name="Text Box 42"/>
              <p:cNvSpPr txBox="1"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80</a:t>
                </a:r>
              </a:p>
            </p:txBody>
          </p:sp>
          <p:sp>
            <p:nvSpPr>
              <p:cNvPr id="135" name="Line 43"/>
              <p:cNvSpPr>
                <a:spLocks noChangeShapeType="1"/>
              </p:cNvSpPr>
              <p:nvPr>
                <p:custDataLst>
                  <p:tags r:id="rId25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sp>
          <p:nvSpPr>
            <p:cNvPr id="142" name="Freeform 141"/>
            <p:cNvSpPr/>
            <p:nvPr>
              <p:custDataLst>
                <p:tags r:id="rId11"/>
              </p:custDataLst>
            </p:nvPr>
          </p:nvSpPr>
          <p:spPr bwMode="auto">
            <a:xfrm>
              <a:off x="2052918" y="4159624"/>
              <a:ext cx="1694329" cy="1021976"/>
            </a:xfrm>
            <a:custGeom>
              <a:avLst/>
              <a:gdLst>
                <a:gd name="connsiteX0" fmla="*/ 0 w 1694329"/>
                <a:gd name="connsiteY0" fmla="*/ 1021976 h 1021976"/>
                <a:gd name="connsiteX1" fmla="*/ 654423 w 1694329"/>
                <a:gd name="connsiteY1" fmla="*/ 340658 h 1021976"/>
                <a:gd name="connsiteX2" fmla="*/ 1694329 w 1694329"/>
                <a:gd name="connsiteY2" fmla="*/ 0 h 102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4329" h="1021976">
                  <a:moveTo>
                    <a:pt x="0" y="1021976"/>
                  </a:moveTo>
                  <a:cubicBezTo>
                    <a:pt x="186017" y="766481"/>
                    <a:pt x="372035" y="510987"/>
                    <a:pt x="654423" y="340658"/>
                  </a:cubicBezTo>
                  <a:cubicBezTo>
                    <a:pt x="936811" y="170329"/>
                    <a:pt x="1315570" y="85164"/>
                    <a:pt x="1694329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  <p:sp>
          <p:nvSpPr>
            <p:cNvPr id="143" name="Freeform 142"/>
            <p:cNvSpPr/>
            <p:nvPr>
              <p:custDataLst>
                <p:tags r:id="rId12"/>
              </p:custDataLst>
            </p:nvPr>
          </p:nvSpPr>
          <p:spPr bwMode="auto">
            <a:xfrm>
              <a:off x="2070847" y="4787153"/>
              <a:ext cx="1703294" cy="331694"/>
            </a:xfrm>
            <a:custGeom>
              <a:avLst/>
              <a:gdLst>
                <a:gd name="connsiteX0" fmla="*/ 0 w 1703294"/>
                <a:gd name="connsiteY0" fmla="*/ 0 h 331694"/>
                <a:gd name="connsiteX1" fmla="*/ 905435 w 1703294"/>
                <a:gd name="connsiteY1" fmla="*/ 304800 h 331694"/>
                <a:gd name="connsiteX2" fmla="*/ 1703294 w 1703294"/>
                <a:gd name="connsiteY2" fmla="*/ 161365 h 33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3294" h="331694">
                  <a:moveTo>
                    <a:pt x="0" y="0"/>
                  </a:moveTo>
                  <a:cubicBezTo>
                    <a:pt x="310776" y="138953"/>
                    <a:pt x="621553" y="277906"/>
                    <a:pt x="905435" y="304800"/>
                  </a:cubicBezTo>
                  <a:cubicBezTo>
                    <a:pt x="1189317" y="331694"/>
                    <a:pt x="1446305" y="246529"/>
                    <a:pt x="1703294" y="16136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  <p:sp>
          <p:nvSpPr>
            <p:cNvPr id="144" name="Freeform 143"/>
            <p:cNvSpPr/>
            <p:nvPr>
              <p:custDataLst>
                <p:tags r:id="rId13"/>
              </p:custDataLst>
            </p:nvPr>
          </p:nvSpPr>
          <p:spPr bwMode="auto">
            <a:xfrm>
              <a:off x="2052918" y="5558118"/>
              <a:ext cx="1739153" cy="385482"/>
            </a:xfrm>
            <a:custGeom>
              <a:avLst/>
              <a:gdLst>
                <a:gd name="connsiteX0" fmla="*/ 0 w 1739153"/>
                <a:gd name="connsiteY0" fmla="*/ 0 h 385482"/>
                <a:gd name="connsiteX1" fmla="*/ 699247 w 1739153"/>
                <a:gd name="connsiteY1" fmla="*/ 349623 h 385482"/>
                <a:gd name="connsiteX2" fmla="*/ 1739153 w 1739153"/>
                <a:gd name="connsiteY2" fmla="*/ 215153 h 38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9153" h="385482">
                  <a:moveTo>
                    <a:pt x="0" y="0"/>
                  </a:moveTo>
                  <a:cubicBezTo>
                    <a:pt x="204694" y="156882"/>
                    <a:pt x="409388" y="313764"/>
                    <a:pt x="699247" y="349623"/>
                  </a:cubicBezTo>
                  <a:cubicBezTo>
                    <a:pt x="989106" y="385482"/>
                    <a:pt x="1364129" y="300317"/>
                    <a:pt x="1739153" y="21515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</p:grpSp>
      <p:sp>
        <p:nvSpPr>
          <p:cNvPr id="104" name="TextBox 103"/>
          <p:cNvSpPr txBox="1"/>
          <p:nvPr>
            <p:custDataLst>
              <p:tags r:id="rId5"/>
            </p:custDataLst>
          </p:nvPr>
        </p:nvSpPr>
        <p:spPr>
          <a:xfrm>
            <a:off x="3153348" y="6195038"/>
            <a:ext cx="557784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FF0000"/>
                </a:solidFill>
                <a:latin typeface="Calibri" pitchFamily="34" charset="0"/>
              </a:rPr>
              <a:t>Note: this is how Java represents multi-dimensional arrays</a:t>
            </a:r>
          </a:p>
        </p:txBody>
      </p:sp>
      <p:sp>
        <p:nvSpPr>
          <p:cNvPr id="103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8599" y="2438400"/>
            <a:ext cx="4572000" cy="36676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[3] = {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122" name="Rectangle 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8599" y="1371600"/>
            <a:ext cx="4572000" cy="92551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 = { 1, 5, 2, 1, 3 };</a:t>
            </a: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 = { 9, 8, 1, 9, 5 };</a:t>
            </a: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 = { 9, 4, 7, 2, 0 };</a:t>
            </a:r>
          </a:p>
        </p:txBody>
      </p:sp>
    </p:spTree>
    <p:extLst>
      <p:ext uri="{BB962C8B-B14F-4D97-AF65-F5344CB8AC3E}">
        <p14:creationId xmlns:p14="http://schemas.microsoft.com/office/powerpoint/2010/main" val="36219715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Element Access in </a:t>
            </a:r>
            <a:r>
              <a:rPr lang="en-US" u="sng" dirty="0"/>
              <a:t>Multi-Level</a:t>
            </a:r>
            <a:r>
              <a:rPr lang="en-US" dirty="0"/>
              <a:t> Array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777875" y="4389438"/>
            <a:ext cx="8366125" cy="2122487"/>
          </a:xfrm>
        </p:spPr>
        <p:txBody>
          <a:bodyPr/>
          <a:lstStyle/>
          <a:p>
            <a:r>
              <a:rPr lang="en-US" b="0" dirty="0"/>
              <a:t>Computation </a:t>
            </a:r>
          </a:p>
          <a:p>
            <a:pPr lvl="1"/>
            <a:r>
              <a:rPr lang="en-US" dirty="0"/>
              <a:t>Element access  Mem[Mem[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univ+8*index</a:t>
            </a:r>
            <a:r>
              <a:rPr lang="en-US" dirty="0"/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+4*digit</a:t>
            </a:r>
            <a:r>
              <a:rPr lang="en-US" dirty="0"/>
              <a:t>]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Must do</a:t>
            </a:r>
            <a:r>
              <a:rPr lang="en-US" b="1" dirty="0">
                <a:solidFill>
                  <a:srgbClr val="FF0000"/>
                </a:solidFill>
              </a:rPr>
              <a:t> two memory reads</a:t>
            </a:r>
          </a:p>
          <a:p>
            <a:pPr lvl="2"/>
            <a:r>
              <a:rPr lang="en-US" dirty="0"/>
              <a:t>First get pointer to row array</a:t>
            </a:r>
          </a:p>
          <a:p>
            <a:pPr lvl="2"/>
            <a:r>
              <a:rPr lang="en-US" dirty="0"/>
              <a:t>Then access element within array</a:t>
            </a:r>
          </a:p>
          <a:p>
            <a:pPr lvl="1"/>
            <a:r>
              <a:rPr lang="en-US" dirty="0"/>
              <a:t>But allows inner arrays to be different lengths (not in this example)</a:t>
            </a:r>
          </a:p>
        </p:txBody>
      </p:sp>
      <p:sp>
        <p:nvSpPr>
          <p:cNvPr id="31642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3021012"/>
            <a:ext cx="8229600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$2,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4*digit</a:t>
            </a:r>
          </a:p>
          <a:p>
            <a:pPr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(,%rdi,8),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p = 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[index] + 4*digit</a:t>
            </a:r>
          </a:p>
          <a:p>
            <a:pPr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(%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return *p</a:t>
            </a:r>
          </a:p>
          <a:p>
            <a:pPr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</p:txBody>
      </p:sp>
      <p:sp>
        <p:nvSpPr>
          <p:cNvPr id="316421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1420812"/>
            <a:ext cx="411480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get_univ_digit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(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index,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digit)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[index][digit];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8" name="Group 7"/>
          <p:cNvGrpSpPr/>
          <p:nvPr>
            <p:custDataLst>
              <p:tags r:id="rId6"/>
            </p:custDataLst>
          </p:nvPr>
        </p:nvGrpSpPr>
        <p:grpSpPr>
          <a:xfrm>
            <a:off x="4655090" y="1297523"/>
            <a:ext cx="4290496" cy="1589640"/>
            <a:chOff x="169863" y="3733800"/>
            <a:chExt cx="8821737" cy="2687997"/>
          </a:xfrm>
        </p:grpSpPr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169863" y="4191001"/>
              <a:ext cx="2192338" cy="1550988"/>
              <a:chOff x="59" y="2112"/>
              <a:chExt cx="1381" cy="977"/>
            </a:xfrm>
          </p:grpSpPr>
          <p:sp>
            <p:nvSpPr>
              <p:cNvPr id="74" name="Rectangle 8"/>
              <p:cNvSpPr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864" y="235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6350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9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36</a:t>
                </a:r>
              </a:p>
            </p:txBody>
          </p:sp>
          <p:sp>
            <p:nvSpPr>
              <p:cNvPr id="75" name="Line 9"/>
              <p:cNvSpPr>
                <a:spLocks noChangeShapeType="1"/>
              </p:cNvSpPr>
              <p:nvPr>
                <p:custDataLst>
                  <p:tags r:id="rId65"/>
                </p:custDataLst>
              </p:nvPr>
            </p:nvSpPr>
            <p:spPr bwMode="auto">
              <a:xfrm flipV="1">
                <a:off x="576" y="2485"/>
                <a:ext cx="288" cy="0"/>
              </a:xfrm>
              <a:prstGeom prst="line">
                <a:avLst/>
              </a:prstGeom>
              <a:noFill/>
              <a:ln w="6350" cmpd="sng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76" name="Text Box 10"/>
              <p:cNvSpPr txBox="1"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69" y="2363"/>
                <a:ext cx="507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160</a:t>
                </a:r>
              </a:p>
            </p:txBody>
          </p:sp>
          <p:sp>
            <p:nvSpPr>
              <p:cNvPr id="77" name="Rectangle 11"/>
              <p:cNvSpPr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864" y="259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6350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9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</a:t>
                </a:r>
              </a:p>
            </p:txBody>
          </p:sp>
          <p:sp>
            <p:nvSpPr>
              <p:cNvPr id="78" name="Rectangle 12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864" y="283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6350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9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60</a:t>
                </a:r>
              </a:p>
            </p:txBody>
          </p:sp>
          <p:sp>
            <p:nvSpPr>
              <p:cNvPr id="79" name="Line 13"/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 flipV="1">
                <a:off x="576" y="2725"/>
                <a:ext cx="288" cy="0"/>
              </a:xfrm>
              <a:prstGeom prst="line">
                <a:avLst/>
              </a:prstGeom>
              <a:noFill/>
              <a:ln w="6350" cmpd="sng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80" name="Line 14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 flipV="1">
                <a:off x="576" y="2965"/>
                <a:ext cx="288" cy="0"/>
              </a:xfrm>
              <a:prstGeom prst="line">
                <a:avLst/>
              </a:prstGeom>
              <a:noFill/>
              <a:ln w="6350" cmpd="sng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81" name="Text Box 15"/>
              <p:cNvSpPr txBox="1"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59" y="2612"/>
                <a:ext cx="507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168</a:t>
                </a:r>
              </a:p>
            </p:txBody>
          </p:sp>
          <p:sp>
            <p:nvSpPr>
              <p:cNvPr id="82" name="Text Box 16"/>
              <p:cNvSpPr txBox="1"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59" y="2843"/>
                <a:ext cx="507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176</a:t>
                </a:r>
              </a:p>
            </p:txBody>
          </p:sp>
          <p:sp>
            <p:nvSpPr>
              <p:cNvPr id="83" name="Text Box 17"/>
              <p:cNvSpPr txBox="1"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728" y="2112"/>
                <a:ext cx="596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univ</a:t>
                </a:r>
                <a:endParaRPr lang="en-US" sz="9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84" name="Oval 18"/>
              <p:cNvSpPr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1200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85" name="Oval 19"/>
              <p:cNvSpPr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200" y="268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86" name="Oval 20"/>
              <p:cNvSpPr>
                <a:spLocks noChangeArrowheads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1200" y="29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900" b="0" dirty="0">
                  <a:latin typeface="Calibri" pitchFamily="34" charset="0"/>
                </a:endParaRPr>
              </a:p>
            </p:txBody>
          </p:sp>
        </p:grpSp>
        <p:sp>
          <p:nvSpPr>
            <p:cNvPr id="11" name="Text Box 21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13053" y="3733800"/>
              <a:ext cx="804873" cy="3903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9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cmu</a:t>
              </a:r>
              <a:endParaRPr lang="en-US" sz="9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2" name="Text Box 41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30980" y="4572001"/>
              <a:ext cx="663147" cy="3903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9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uw</a:t>
              </a:r>
              <a:endParaRPr lang="en-US" sz="9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3" name="Text Box 61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13053" y="5272087"/>
              <a:ext cx="804873" cy="3903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9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ucb</a:t>
              </a:r>
              <a:endParaRPr lang="en-US" sz="9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14" name="Group 24"/>
            <p:cNvGrpSpPr/>
            <p:nvPr/>
          </p:nvGrpSpPr>
          <p:grpSpPr>
            <a:xfrm>
              <a:off x="3554505" y="4006474"/>
              <a:ext cx="5435835" cy="775347"/>
              <a:chOff x="2412765" y="3429000"/>
              <a:chExt cx="5435835" cy="796022"/>
            </a:xfrm>
          </p:grpSpPr>
          <p:grpSp>
            <p:nvGrpSpPr>
              <p:cNvPr id="56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69" name="Rectangle 26"/>
                <p:cNvSpPr>
                  <a:spLocks noChangeArrowheads="1"/>
                </p:cNvSpPr>
                <p:nvPr>
                  <p:custDataLst>
                    <p:tags r:id="rId59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70" name="Rectangle 27"/>
                <p:cNvSpPr>
                  <a:spLocks noChangeArrowheads="1"/>
                </p:cNvSpPr>
                <p:nvPr>
                  <p:custDataLst>
                    <p:tags r:id="rId60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5</a:t>
                  </a:r>
                </a:p>
              </p:txBody>
            </p:sp>
            <p:sp>
              <p:nvSpPr>
                <p:cNvPr id="71" name="Rectangle 28"/>
                <p:cNvSpPr>
                  <a:spLocks noChangeArrowheads="1"/>
                </p:cNvSpPr>
                <p:nvPr>
                  <p:custDataLst>
                    <p:tags r:id="rId61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72" name="Rectangle 29"/>
                <p:cNvSpPr>
                  <a:spLocks noChangeArrowheads="1"/>
                </p:cNvSpPr>
                <p:nvPr>
                  <p:custDataLst>
                    <p:tags r:id="rId62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73" name="Rectangle 30"/>
                <p:cNvSpPr>
                  <a:spLocks noChangeArrowheads="1"/>
                </p:cNvSpPr>
                <p:nvPr>
                  <p:custDataLst>
                    <p:tags r:id="rId63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3</a:t>
                  </a:r>
                </a:p>
              </p:txBody>
            </p:sp>
          </p:grpSp>
          <p:sp>
            <p:nvSpPr>
              <p:cNvPr id="57" name="Text Box 32"/>
              <p:cNvSpPr txBox="1"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2412765" y="3809999"/>
                <a:ext cx="667870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16</a:t>
                </a:r>
              </a:p>
            </p:txBody>
          </p:sp>
          <p:sp>
            <p:nvSpPr>
              <p:cNvPr id="58" name="Text Box 33"/>
              <p:cNvSpPr txBox="1"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3182470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20</a:t>
                </a:r>
              </a:p>
            </p:txBody>
          </p:sp>
          <p:sp>
            <p:nvSpPr>
              <p:cNvPr id="59" name="Line 34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60" name="Line 35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61" name="Text Box 36"/>
              <p:cNvSpPr txBox="1"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4096872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24</a:t>
                </a:r>
              </a:p>
            </p:txBody>
          </p:sp>
          <p:sp>
            <p:nvSpPr>
              <p:cNvPr id="62" name="Line 37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63" name="Text Box 38"/>
              <p:cNvSpPr txBox="1"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5029199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28</a:t>
                </a:r>
              </a:p>
            </p:txBody>
          </p:sp>
          <p:sp>
            <p:nvSpPr>
              <p:cNvPr id="64" name="Line 39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65" name="Text Box 40"/>
              <p:cNvSpPr txBox="1"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5943601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32</a:t>
                </a:r>
              </a:p>
            </p:txBody>
          </p:sp>
          <p:sp>
            <p:nvSpPr>
              <p:cNvPr id="66" name="Line 41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67" name="Text Box 42"/>
              <p:cNvSpPr txBox="1"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6858001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36</a:t>
                </a:r>
              </a:p>
            </p:txBody>
          </p:sp>
          <p:sp>
            <p:nvSpPr>
              <p:cNvPr id="68" name="Line 43"/>
              <p:cNvSpPr>
                <a:spLocks noChangeShapeType="1"/>
              </p:cNvSpPr>
              <p:nvPr>
                <p:custDataLst>
                  <p:tags r:id="rId58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</p:grpSp>
        <p:grpSp>
          <p:nvGrpSpPr>
            <p:cNvPr id="15" name="Group 24"/>
            <p:cNvGrpSpPr/>
            <p:nvPr/>
          </p:nvGrpSpPr>
          <p:grpSpPr>
            <a:xfrm>
              <a:off x="3555765" y="4808250"/>
              <a:ext cx="5435835" cy="775347"/>
              <a:chOff x="2412765" y="3429000"/>
              <a:chExt cx="5435835" cy="796022"/>
            </a:xfrm>
          </p:grpSpPr>
          <p:grpSp>
            <p:nvGrpSpPr>
              <p:cNvPr id="38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51" name="Rectangle 26"/>
                <p:cNvSpPr>
                  <a:spLocks noChangeArrowheads="1"/>
                </p:cNvSpPr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52" name="Rectangle 27"/>
                <p:cNvSpPr>
                  <a:spLocks noChangeArrowheads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8</a:t>
                  </a:r>
                </a:p>
              </p:txBody>
            </p:sp>
            <p:sp>
              <p:nvSpPr>
                <p:cNvPr id="53" name="Rectangle 28"/>
                <p:cNvSpPr>
                  <a:spLocks noChangeArrowheads="1"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54" name="Rectangle 29"/>
                <p:cNvSpPr>
                  <a:spLocks noChangeArrowheads="1"/>
                </p:cNvSpPr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55" name="Rectangle 30"/>
                <p:cNvSpPr>
                  <a:spLocks noChangeArrowheads="1"/>
                </p:cNvSpPr>
                <p:nvPr>
                  <p:custDataLst>
                    <p:tags r:id="rId46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5</a:t>
                  </a:r>
                </a:p>
              </p:txBody>
            </p:sp>
          </p:grpSp>
          <p:sp>
            <p:nvSpPr>
              <p:cNvPr id="39" name="Text Box 32"/>
              <p:cNvSpPr txBox="1"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2412765" y="3809999"/>
                <a:ext cx="667870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36</a:t>
                </a:r>
              </a:p>
            </p:txBody>
          </p:sp>
          <p:sp>
            <p:nvSpPr>
              <p:cNvPr id="40" name="Text Box 33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3182470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40</a:t>
                </a:r>
              </a:p>
            </p:txBody>
          </p:sp>
          <p:sp>
            <p:nvSpPr>
              <p:cNvPr id="41" name="Line 34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42" name="Line 35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43" name="Text Box 36"/>
              <p:cNvSpPr txBox="1"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096872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44</a:t>
                </a:r>
              </a:p>
            </p:txBody>
          </p:sp>
          <p:sp>
            <p:nvSpPr>
              <p:cNvPr id="44" name="Line 37"/>
              <p:cNvSpPr>
                <a:spLocks noChangeShapeType="1"/>
              </p:cNvSpPr>
              <p:nvPr>
                <p:custDataLst>
                  <p:tags r:id="rId35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45" name="Text Box 38"/>
              <p:cNvSpPr txBox="1"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5029199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48</a:t>
                </a:r>
              </a:p>
            </p:txBody>
          </p:sp>
          <p:sp>
            <p:nvSpPr>
              <p:cNvPr id="46" name="Line 39"/>
              <p:cNvSpPr>
                <a:spLocks noChangeShapeType="1"/>
              </p:cNvSpPr>
              <p:nvPr>
                <p:custDataLst>
                  <p:tags r:id="rId37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47" name="Text Box 40"/>
              <p:cNvSpPr txBox="1"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5943601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52</a:t>
                </a:r>
              </a:p>
            </p:txBody>
          </p:sp>
          <p:sp>
            <p:nvSpPr>
              <p:cNvPr id="48" name="Line 41"/>
              <p:cNvSpPr>
                <a:spLocks noChangeShapeType="1"/>
              </p:cNvSpPr>
              <p:nvPr>
                <p:custDataLst>
                  <p:tags r:id="rId39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49" name="Text Box 42"/>
              <p:cNvSpPr txBox="1"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6858001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56</a:t>
                </a:r>
              </a:p>
            </p:txBody>
          </p:sp>
          <p:sp>
            <p:nvSpPr>
              <p:cNvPr id="50" name="Line 43"/>
              <p:cNvSpPr>
                <a:spLocks noChangeShapeType="1"/>
              </p:cNvSpPr>
              <p:nvPr>
                <p:custDataLst>
                  <p:tags r:id="rId41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</p:grpSp>
        <p:grpSp>
          <p:nvGrpSpPr>
            <p:cNvPr id="16" name="Group 24"/>
            <p:cNvGrpSpPr/>
            <p:nvPr/>
          </p:nvGrpSpPr>
          <p:grpSpPr>
            <a:xfrm>
              <a:off x="3554505" y="5646450"/>
              <a:ext cx="5435835" cy="775347"/>
              <a:chOff x="2412765" y="3429000"/>
              <a:chExt cx="5435835" cy="796022"/>
            </a:xfrm>
          </p:grpSpPr>
          <p:grpSp>
            <p:nvGrpSpPr>
              <p:cNvPr id="20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33" name="Rectangle 26"/>
                <p:cNvSpPr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34" name="Rectangle 27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4</a:t>
                  </a:r>
                </a:p>
              </p:txBody>
            </p:sp>
            <p:sp>
              <p:nvSpPr>
                <p:cNvPr id="35" name="Rectangle 28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7</a:t>
                  </a:r>
                </a:p>
              </p:txBody>
            </p:sp>
            <p:sp>
              <p:nvSpPr>
                <p:cNvPr id="36" name="Rectangle 29"/>
                <p:cNvSpPr>
                  <a:spLocks noChangeArrowheads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37" name="Rectangle 30"/>
                <p:cNvSpPr>
                  <a:spLocks noChangeArrowheads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0</a:t>
                  </a:r>
                </a:p>
              </p:txBody>
            </p:sp>
          </p:grpSp>
          <p:sp>
            <p:nvSpPr>
              <p:cNvPr id="21" name="Text Box 32"/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2412765" y="3809999"/>
                <a:ext cx="667870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60</a:t>
                </a:r>
              </a:p>
            </p:txBody>
          </p:sp>
          <p:sp>
            <p:nvSpPr>
              <p:cNvPr id="22" name="Text Box 33"/>
              <p:cNvSpPr txBox="1"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3182470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64</a:t>
                </a:r>
              </a:p>
            </p:txBody>
          </p:sp>
          <p:sp>
            <p:nvSpPr>
              <p:cNvPr id="23" name="Line 34"/>
              <p:cNvSpPr>
                <a:spLocks noChangeShapeType="1"/>
              </p:cNvSpPr>
              <p:nvPr>
                <p:custDataLst>
                  <p:tags r:id="rId15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24" name="Line 35"/>
              <p:cNvSpPr>
                <a:spLocks noChangeShapeType="1"/>
              </p:cNvSpPr>
              <p:nvPr>
                <p:custDataLst>
                  <p:tags r:id="rId16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25" name="Text Box 36"/>
              <p:cNvSpPr txBox="1"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096872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68</a:t>
                </a:r>
              </a:p>
            </p:txBody>
          </p:sp>
          <p:sp>
            <p:nvSpPr>
              <p:cNvPr id="26" name="Line 37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27" name="Text Box 38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029199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72</a:t>
                </a:r>
              </a:p>
            </p:txBody>
          </p:sp>
          <p:sp>
            <p:nvSpPr>
              <p:cNvPr id="28" name="Line 39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29" name="Text Box 40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5943601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76</a:t>
                </a:r>
              </a:p>
            </p:txBody>
          </p:sp>
          <p:sp>
            <p:nvSpPr>
              <p:cNvPr id="30" name="Line 41"/>
              <p:cNvSpPr>
                <a:spLocks noChangeShapeType="1"/>
              </p:cNvSpPr>
              <p:nvPr>
                <p:custDataLst>
                  <p:tags r:id="rId22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31" name="Text Box 42"/>
              <p:cNvSpPr txBox="1"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6858001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80</a:t>
                </a:r>
              </a:p>
            </p:txBody>
          </p:sp>
          <p:sp>
            <p:nvSpPr>
              <p:cNvPr id="32" name="Line 43"/>
              <p:cNvSpPr>
                <a:spLocks noChangeShapeType="1"/>
              </p:cNvSpPr>
              <p:nvPr>
                <p:custDataLst>
                  <p:tags r:id="rId24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</p:grpSp>
        <p:sp>
          <p:nvSpPr>
            <p:cNvPr id="17" name="Freeform 16"/>
            <p:cNvSpPr/>
            <p:nvPr>
              <p:custDataLst>
                <p:tags r:id="rId10"/>
              </p:custDataLst>
            </p:nvPr>
          </p:nvSpPr>
          <p:spPr bwMode="auto">
            <a:xfrm>
              <a:off x="2052918" y="4159624"/>
              <a:ext cx="1694329" cy="1021976"/>
            </a:xfrm>
            <a:custGeom>
              <a:avLst/>
              <a:gdLst>
                <a:gd name="connsiteX0" fmla="*/ 0 w 1694329"/>
                <a:gd name="connsiteY0" fmla="*/ 1021976 h 1021976"/>
                <a:gd name="connsiteX1" fmla="*/ 654423 w 1694329"/>
                <a:gd name="connsiteY1" fmla="*/ 340658 h 1021976"/>
                <a:gd name="connsiteX2" fmla="*/ 1694329 w 1694329"/>
                <a:gd name="connsiteY2" fmla="*/ 0 h 102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4329" h="1021976">
                  <a:moveTo>
                    <a:pt x="0" y="1021976"/>
                  </a:moveTo>
                  <a:cubicBezTo>
                    <a:pt x="186017" y="766481"/>
                    <a:pt x="372035" y="510987"/>
                    <a:pt x="654423" y="340658"/>
                  </a:cubicBezTo>
                  <a:cubicBezTo>
                    <a:pt x="936811" y="170329"/>
                    <a:pt x="1315570" y="85164"/>
                    <a:pt x="1694329" y="0"/>
                  </a:cubicBez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900" b="0" dirty="0">
                <a:latin typeface="Calibri" panose="020F0502020204030204" pitchFamily="34" charset="0"/>
              </a:endParaRPr>
            </a:p>
          </p:txBody>
        </p:sp>
        <p:sp>
          <p:nvSpPr>
            <p:cNvPr id="18" name="Freeform 17"/>
            <p:cNvSpPr/>
            <p:nvPr>
              <p:custDataLst>
                <p:tags r:id="rId11"/>
              </p:custDataLst>
            </p:nvPr>
          </p:nvSpPr>
          <p:spPr bwMode="auto">
            <a:xfrm>
              <a:off x="2070847" y="4787153"/>
              <a:ext cx="1703294" cy="331694"/>
            </a:xfrm>
            <a:custGeom>
              <a:avLst/>
              <a:gdLst>
                <a:gd name="connsiteX0" fmla="*/ 0 w 1703294"/>
                <a:gd name="connsiteY0" fmla="*/ 0 h 331694"/>
                <a:gd name="connsiteX1" fmla="*/ 905435 w 1703294"/>
                <a:gd name="connsiteY1" fmla="*/ 304800 h 331694"/>
                <a:gd name="connsiteX2" fmla="*/ 1703294 w 1703294"/>
                <a:gd name="connsiteY2" fmla="*/ 161365 h 33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3294" h="331694">
                  <a:moveTo>
                    <a:pt x="0" y="0"/>
                  </a:moveTo>
                  <a:cubicBezTo>
                    <a:pt x="310776" y="138953"/>
                    <a:pt x="621553" y="277906"/>
                    <a:pt x="905435" y="304800"/>
                  </a:cubicBezTo>
                  <a:cubicBezTo>
                    <a:pt x="1189317" y="331694"/>
                    <a:pt x="1446305" y="246529"/>
                    <a:pt x="1703294" y="161365"/>
                  </a:cubicBez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900" b="0" dirty="0">
                <a:latin typeface="Calibri" panose="020F0502020204030204" pitchFamily="34" charset="0"/>
              </a:endParaRPr>
            </a:p>
          </p:txBody>
        </p:sp>
        <p:sp>
          <p:nvSpPr>
            <p:cNvPr id="19" name="Freeform 18"/>
            <p:cNvSpPr/>
            <p:nvPr>
              <p:custDataLst>
                <p:tags r:id="rId12"/>
              </p:custDataLst>
            </p:nvPr>
          </p:nvSpPr>
          <p:spPr bwMode="auto">
            <a:xfrm>
              <a:off x="2052918" y="5558118"/>
              <a:ext cx="1739153" cy="385482"/>
            </a:xfrm>
            <a:custGeom>
              <a:avLst/>
              <a:gdLst>
                <a:gd name="connsiteX0" fmla="*/ 0 w 1739153"/>
                <a:gd name="connsiteY0" fmla="*/ 0 h 385482"/>
                <a:gd name="connsiteX1" fmla="*/ 699247 w 1739153"/>
                <a:gd name="connsiteY1" fmla="*/ 349623 h 385482"/>
                <a:gd name="connsiteX2" fmla="*/ 1739153 w 1739153"/>
                <a:gd name="connsiteY2" fmla="*/ 215153 h 38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9153" h="385482">
                  <a:moveTo>
                    <a:pt x="0" y="0"/>
                  </a:moveTo>
                  <a:cubicBezTo>
                    <a:pt x="204694" y="156882"/>
                    <a:pt x="409388" y="313764"/>
                    <a:pt x="699247" y="349623"/>
                  </a:cubicBezTo>
                  <a:cubicBezTo>
                    <a:pt x="989106" y="385482"/>
                    <a:pt x="1364129" y="300317"/>
                    <a:pt x="1739153" y="215153"/>
                  </a:cubicBez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900" b="0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718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Array Element Accesses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34406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725613"/>
            <a:ext cx="393192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get_sea_digit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(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index,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digit)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sea[index][digit];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</p:txBody>
      </p:sp>
      <p:sp>
        <p:nvSpPr>
          <p:cNvPr id="344072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48200" y="1725613"/>
            <a:ext cx="402336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get_univ_digit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(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index,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digit)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[index][digit];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</p:txBody>
      </p:sp>
      <p:sp>
        <p:nvSpPr>
          <p:cNvPr id="12" name="TextBox 11"/>
          <p:cNvSpPr txBox="1"/>
          <p:nvPr>
            <p:custDataLst>
              <p:tags r:id="rId5"/>
            </p:custDataLst>
          </p:nvPr>
        </p:nvSpPr>
        <p:spPr>
          <a:xfrm>
            <a:off x="368052" y="1261342"/>
            <a:ext cx="1811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Nested array</a:t>
            </a:r>
          </a:p>
        </p:txBody>
      </p:sp>
      <p:sp>
        <p:nvSpPr>
          <p:cNvPr id="13" name="TextBox 12"/>
          <p:cNvSpPr txBox="1"/>
          <p:nvPr>
            <p:custDataLst>
              <p:tags r:id="rId6"/>
            </p:custDataLst>
          </p:nvPr>
        </p:nvSpPr>
        <p:spPr>
          <a:xfrm>
            <a:off x="4559052" y="1267092"/>
            <a:ext cx="2299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Multi-level array</a:t>
            </a:r>
          </a:p>
        </p:txBody>
      </p:sp>
      <p:sp>
        <p:nvSpPr>
          <p:cNvPr id="16" name="TextBox 15"/>
          <p:cNvSpPr txBox="1"/>
          <p:nvPr>
            <p:custDataLst>
              <p:tags r:id="rId7"/>
            </p:custDataLst>
          </p:nvPr>
        </p:nvSpPr>
        <p:spPr>
          <a:xfrm>
            <a:off x="1905000" y="5177135"/>
            <a:ext cx="5340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latin typeface="Calibri" pitchFamily="34" charset="0"/>
              </a:rPr>
              <a:t>Access </a:t>
            </a:r>
            <a:r>
              <a:rPr lang="en-US" b="0" i="1" dirty="0">
                <a:latin typeface="Calibri" pitchFamily="34" charset="0"/>
              </a:rPr>
              <a:t>looks</a:t>
            </a:r>
            <a:r>
              <a:rPr lang="en-US" b="0" dirty="0">
                <a:latin typeface="Calibri" pitchFamily="34" charset="0"/>
              </a:rPr>
              <a:t> the same, but it isn’t: </a:t>
            </a:r>
          </a:p>
        </p:txBody>
      </p:sp>
      <p:sp>
        <p:nvSpPr>
          <p:cNvPr id="17" name="Rectangle 16"/>
          <p:cNvSpPr/>
          <p:nvPr>
            <p:custDataLst>
              <p:tags r:id="rId8"/>
            </p:custDataLst>
          </p:nvPr>
        </p:nvSpPr>
        <p:spPr>
          <a:xfrm>
            <a:off x="102442" y="5787929"/>
            <a:ext cx="40318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0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sea+20*index+4*digit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8" name="Rectangle 17"/>
          <p:cNvSpPr/>
          <p:nvPr>
            <p:custDataLst>
              <p:tags r:id="rId9"/>
            </p:custDataLst>
          </p:nvPr>
        </p:nvSpPr>
        <p:spPr>
          <a:xfrm>
            <a:off x="4458384" y="5778878"/>
            <a:ext cx="4572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0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20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univ+8*index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+4*digit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59" name="Picture 5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84"/>
          <a:stretch>
            <a:fillRect/>
          </a:stretch>
        </p:blipFill>
        <p:spPr>
          <a:xfrm>
            <a:off x="499330" y="3613014"/>
            <a:ext cx="3721679" cy="740066"/>
          </a:xfrm>
          <a:prstGeom prst="rect">
            <a:avLst/>
          </a:prstGeom>
        </p:spPr>
      </p:pic>
      <p:grpSp>
        <p:nvGrpSpPr>
          <p:cNvPr id="14" name="Group 13"/>
          <p:cNvGrpSpPr/>
          <p:nvPr>
            <p:custDataLst>
              <p:tags r:id="rId11"/>
            </p:custDataLst>
          </p:nvPr>
        </p:nvGrpSpPr>
        <p:grpSpPr>
          <a:xfrm>
            <a:off x="4581468" y="3331228"/>
            <a:ext cx="4290496" cy="1628804"/>
            <a:chOff x="169863" y="3733800"/>
            <a:chExt cx="8821737" cy="2754221"/>
          </a:xfrm>
        </p:grpSpPr>
        <p:grpSp>
          <p:nvGrpSpPr>
            <p:cNvPr id="19" name="Group 7"/>
            <p:cNvGrpSpPr>
              <a:grpSpLocks/>
            </p:cNvGrpSpPr>
            <p:nvPr/>
          </p:nvGrpSpPr>
          <p:grpSpPr bwMode="auto">
            <a:xfrm>
              <a:off x="169863" y="4191001"/>
              <a:ext cx="2192338" cy="1550988"/>
              <a:chOff x="59" y="2112"/>
              <a:chExt cx="1381" cy="977"/>
            </a:xfrm>
          </p:grpSpPr>
          <p:sp>
            <p:nvSpPr>
              <p:cNvPr id="85" name="Rectangle 8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864" y="235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6350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9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36</a:t>
                </a:r>
              </a:p>
            </p:txBody>
          </p:sp>
          <p:sp>
            <p:nvSpPr>
              <p:cNvPr id="86" name="Line 9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 flipV="1">
                <a:off x="576" y="2485"/>
                <a:ext cx="288" cy="0"/>
              </a:xfrm>
              <a:prstGeom prst="line">
                <a:avLst/>
              </a:prstGeom>
              <a:noFill/>
              <a:ln w="6350" cmpd="sng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87" name="Text Box 10"/>
              <p:cNvSpPr txBox="1"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69" y="2363"/>
                <a:ext cx="507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160</a:t>
                </a:r>
              </a:p>
            </p:txBody>
          </p:sp>
          <p:sp>
            <p:nvSpPr>
              <p:cNvPr id="88" name="Rectangle 11"/>
              <p:cNvSpPr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864" y="259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6350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9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</a:t>
                </a:r>
              </a:p>
            </p:txBody>
          </p:sp>
          <p:sp>
            <p:nvSpPr>
              <p:cNvPr id="89" name="Rectangle 12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864" y="283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6350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9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60</a:t>
                </a:r>
              </a:p>
            </p:txBody>
          </p:sp>
          <p:sp>
            <p:nvSpPr>
              <p:cNvPr id="90" name="Line 13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 flipV="1">
                <a:off x="576" y="2725"/>
                <a:ext cx="288" cy="0"/>
              </a:xfrm>
              <a:prstGeom prst="line">
                <a:avLst/>
              </a:prstGeom>
              <a:noFill/>
              <a:ln w="6350" cmpd="sng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91" name="Line 14"/>
              <p:cNvSpPr>
                <a:spLocks noChangeShapeType="1"/>
              </p:cNvSpPr>
              <p:nvPr>
                <p:custDataLst>
                  <p:tags r:id="rId75"/>
                </p:custDataLst>
              </p:nvPr>
            </p:nvSpPr>
            <p:spPr bwMode="auto">
              <a:xfrm flipV="1">
                <a:off x="576" y="2965"/>
                <a:ext cx="288" cy="0"/>
              </a:xfrm>
              <a:prstGeom prst="line">
                <a:avLst/>
              </a:prstGeom>
              <a:noFill/>
              <a:ln w="6350" cmpd="sng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92" name="Text Box 15"/>
              <p:cNvSpPr txBox="1">
                <a:spLocks noChangeArrowheads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59" y="2612"/>
                <a:ext cx="507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168</a:t>
                </a:r>
              </a:p>
            </p:txBody>
          </p:sp>
          <p:sp>
            <p:nvSpPr>
              <p:cNvPr id="93" name="Text Box 16"/>
              <p:cNvSpPr txBox="1"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59" y="2843"/>
                <a:ext cx="507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176</a:t>
                </a:r>
              </a:p>
            </p:txBody>
          </p:sp>
          <p:sp>
            <p:nvSpPr>
              <p:cNvPr id="94" name="Text Box 17"/>
              <p:cNvSpPr txBox="1">
                <a:spLocks noChangeArrowheads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728" y="2112"/>
                <a:ext cx="596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univ</a:t>
                </a:r>
                <a:endParaRPr lang="en-US" sz="9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95" name="Oval 18"/>
              <p:cNvSpPr>
                <a:spLocks noChangeArrowheads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1200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96" name="Oval 19"/>
              <p:cNvSpPr>
                <a:spLocks noChangeArrowheads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1200" y="268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97" name="Oval 20"/>
              <p:cNvSpPr>
                <a:spLocks noChangeArrowheads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1200" y="29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900" dirty="0">
                  <a:latin typeface="Calibri" pitchFamily="34" charset="0"/>
                </a:endParaRPr>
              </a:p>
            </p:txBody>
          </p:sp>
        </p:grpSp>
        <p:sp>
          <p:nvSpPr>
            <p:cNvPr id="20" name="Text Box 21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13053" y="3733800"/>
              <a:ext cx="804873" cy="3903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9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cmu</a:t>
              </a:r>
              <a:endParaRPr lang="en-US" sz="9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1" name="Text Box 41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130980" y="4572001"/>
              <a:ext cx="663147" cy="3903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9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uw</a:t>
              </a:r>
              <a:endParaRPr lang="en-US" sz="9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2" name="Text Box 61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913053" y="5272086"/>
              <a:ext cx="804873" cy="3903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9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ucb</a:t>
              </a:r>
              <a:endParaRPr lang="en-US" sz="9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23" name="Group 24"/>
            <p:cNvGrpSpPr/>
            <p:nvPr/>
          </p:nvGrpSpPr>
          <p:grpSpPr>
            <a:xfrm>
              <a:off x="3554505" y="4006474"/>
              <a:ext cx="5435835" cy="841571"/>
              <a:chOff x="2412765" y="3429000"/>
              <a:chExt cx="5435835" cy="864012"/>
            </a:xfrm>
          </p:grpSpPr>
          <p:grpSp>
            <p:nvGrpSpPr>
              <p:cNvPr id="67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80" name="Rectangle 26"/>
                <p:cNvSpPr>
                  <a:spLocks noChangeArrowheads="1"/>
                </p:cNvSpPr>
                <p:nvPr>
                  <p:custDataLst>
                    <p:tags r:id="rId64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81" name="Rectangle 27"/>
                <p:cNvSpPr>
                  <a:spLocks noChangeArrowheads="1"/>
                </p:cNvSpPr>
                <p:nvPr>
                  <p:custDataLst>
                    <p:tags r:id="rId65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5</a:t>
                  </a:r>
                </a:p>
              </p:txBody>
            </p:sp>
            <p:sp>
              <p:nvSpPr>
                <p:cNvPr id="82" name="Rectangle 28"/>
                <p:cNvSpPr>
                  <a:spLocks noChangeArrowheads="1"/>
                </p:cNvSpPr>
                <p:nvPr>
                  <p:custDataLst>
                    <p:tags r:id="rId66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83" name="Rectangle 29"/>
                <p:cNvSpPr>
                  <a:spLocks noChangeArrowheads="1"/>
                </p:cNvSpPr>
                <p:nvPr>
                  <p:custDataLst>
                    <p:tags r:id="rId67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84" name="Rectangle 30"/>
                <p:cNvSpPr>
                  <a:spLocks noChangeArrowheads="1"/>
                </p:cNvSpPr>
                <p:nvPr>
                  <p:custDataLst>
                    <p:tags r:id="rId68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3</a:t>
                  </a:r>
                </a:p>
              </p:txBody>
            </p:sp>
          </p:grpSp>
          <p:sp>
            <p:nvSpPr>
              <p:cNvPr id="68" name="Text Box 32"/>
              <p:cNvSpPr txBox="1"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2412765" y="3810000"/>
                <a:ext cx="66787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16</a:t>
                </a:r>
              </a:p>
            </p:txBody>
          </p:sp>
          <p:sp>
            <p:nvSpPr>
              <p:cNvPr id="69" name="Text Box 33"/>
              <p:cNvSpPr txBox="1"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318247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20</a:t>
                </a:r>
              </a:p>
            </p:txBody>
          </p:sp>
          <p:sp>
            <p:nvSpPr>
              <p:cNvPr id="70" name="Line 34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71" name="Line 35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72" name="Text Box 36"/>
              <p:cNvSpPr txBox="1"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4096873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24</a:t>
                </a:r>
              </a:p>
            </p:txBody>
          </p:sp>
          <p:sp>
            <p:nvSpPr>
              <p:cNvPr id="73" name="Line 37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74" name="Text Box 38"/>
              <p:cNvSpPr txBox="1"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50292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28</a:t>
                </a:r>
              </a:p>
            </p:txBody>
          </p:sp>
          <p:sp>
            <p:nvSpPr>
              <p:cNvPr id="75" name="Line 39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76" name="Text Box 40"/>
              <p:cNvSpPr txBox="1"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59436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32</a:t>
                </a:r>
              </a:p>
            </p:txBody>
          </p:sp>
          <p:sp>
            <p:nvSpPr>
              <p:cNvPr id="77" name="Line 41"/>
              <p:cNvSpPr>
                <a:spLocks noChangeShapeType="1"/>
              </p:cNvSpPr>
              <p:nvPr>
                <p:custDataLst>
                  <p:tags r:id="rId61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78" name="Text Box 42"/>
              <p:cNvSpPr txBox="1"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68580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36</a:t>
                </a:r>
              </a:p>
            </p:txBody>
          </p:sp>
          <p:sp>
            <p:nvSpPr>
              <p:cNvPr id="79" name="Line 43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3555765" y="4808250"/>
              <a:ext cx="5435835" cy="841571"/>
              <a:chOff x="2412765" y="3429000"/>
              <a:chExt cx="5435835" cy="864012"/>
            </a:xfrm>
          </p:grpSpPr>
          <p:grpSp>
            <p:nvGrpSpPr>
              <p:cNvPr id="47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62" name="Rectangle 26"/>
                <p:cNvSpPr>
                  <a:spLocks noChangeArrowheads="1"/>
                </p:cNvSpPr>
                <p:nvPr>
                  <p:custDataLst>
                    <p:tags r:id="rId47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63" name="Rectangle 27"/>
                <p:cNvSpPr>
                  <a:spLocks noChangeArrowheads="1"/>
                </p:cNvSpPr>
                <p:nvPr>
                  <p:custDataLst>
                    <p:tags r:id="rId48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8</a:t>
                  </a:r>
                </a:p>
              </p:txBody>
            </p:sp>
            <p:sp>
              <p:nvSpPr>
                <p:cNvPr id="64" name="Rectangle 28"/>
                <p:cNvSpPr>
                  <a:spLocks noChangeArrowheads="1"/>
                </p:cNvSpPr>
                <p:nvPr>
                  <p:custDataLst>
                    <p:tags r:id="rId49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65" name="Rectangle 29"/>
                <p:cNvSpPr>
                  <a:spLocks noChangeArrowheads="1"/>
                </p:cNvSpPr>
                <p:nvPr>
                  <p:custDataLst>
                    <p:tags r:id="rId50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66" name="Rectangle 30"/>
                <p:cNvSpPr>
                  <a:spLocks noChangeArrowheads="1"/>
                </p:cNvSpPr>
                <p:nvPr>
                  <p:custDataLst>
                    <p:tags r:id="rId51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5</a:t>
                  </a:r>
                </a:p>
              </p:txBody>
            </p:sp>
          </p:grpSp>
          <p:sp>
            <p:nvSpPr>
              <p:cNvPr id="48" name="Text Box 32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412765" y="3810000"/>
                <a:ext cx="66787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36</a:t>
                </a:r>
              </a:p>
            </p:txBody>
          </p:sp>
          <p:sp>
            <p:nvSpPr>
              <p:cNvPr id="49" name="Text Box 33"/>
              <p:cNvSpPr txBox="1"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318247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40</a:t>
                </a:r>
              </a:p>
            </p:txBody>
          </p:sp>
          <p:sp>
            <p:nvSpPr>
              <p:cNvPr id="50" name="Line 34"/>
              <p:cNvSpPr>
                <a:spLocks noChangeShapeType="1"/>
              </p:cNvSpPr>
              <p:nvPr>
                <p:custDataLst>
                  <p:tags r:id="rId37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51" name="Line 35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52" name="Text Box 36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4096873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44</a:t>
                </a:r>
              </a:p>
            </p:txBody>
          </p:sp>
          <p:sp>
            <p:nvSpPr>
              <p:cNvPr id="53" name="Line 37"/>
              <p:cNvSpPr>
                <a:spLocks noChangeShapeType="1"/>
              </p:cNvSpPr>
              <p:nvPr>
                <p:custDataLst>
                  <p:tags r:id="rId40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54" name="Text Box 38"/>
              <p:cNvSpPr txBox="1"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50292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48</a:t>
                </a:r>
              </a:p>
            </p:txBody>
          </p:sp>
          <p:sp>
            <p:nvSpPr>
              <p:cNvPr id="55" name="Line 39"/>
              <p:cNvSpPr>
                <a:spLocks noChangeShapeType="1"/>
              </p:cNvSpPr>
              <p:nvPr>
                <p:custDataLst>
                  <p:tags r:id="rId42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56" name="Text Box 40"/>
              <p:cNvSpPr txBox="1"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59436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52</a:t>
                </a:r>
              </a:p>
            </p:txBody>
          </p:sp>
          <p:sp>
            <p:nvSpPr>
              <p:cNvPr id="57" name="Line 41"/>
              <p:cNvSpPr>
                <a:spLocks noChangeShapeType="1"/>
              </p:cNvSpPr>
              <p:nvPr>
                <p:custDataLst>
                  <p:tags r:id="rId44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58" name="Text Box 42"/>
              <p:cNvSpPr txBox="1"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68580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56</a:t>
                </a:r>
              </a:p>
            </p:txBody>
          </p:sp>
          <p:sp>
            <p:nvSpPr>
              <p:cNvPr id="61" name="Line 43"/>
              <p:cNvSpPr>
                <a:spLocks noChangeShapeType="1"/>
              </p:cNvSpPr>
              <p:nvPr>
                <p:custDataLst>
                  <p:tags r:id="rId46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3554505" y="5646450"/>
              <a:ext cx="5435835" cy="841571"/>
              <a:chOff x="2412765" y="3429000"/>
              <a:chExt cx="5435835" cy="864012"/>
            </a:xfrm>
          </p:grpSpPr>
          <p:grpSp>
            <p:nvGrpSpPr>
              <p:cNvPr id="29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42" name="Rectangle 26"/>
                <p:cNvSpPr>
                  <a:spLocks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43" name="Rectangle 27"/>
                <p:cNvSpPr>
                  <a:spLocks noChangeArrowheads="1"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4</a:t>
                  </a:r>
                </a:p>
              </p:txBody>
            </p:sp>
            <p:sp>
              <p:nvSpPr>
                <p:cNvPr id="44" name="Rectangle 28"/>
                <p:cNvSpPr>
                  <a:spLocks noChangeArrowheads="1"/>
                </p:cNvSpPr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7</a:t>
                  </a:r>
                </a:p>
              </p:txBody>
            </p:sp>
            <p:sp>
              <p:nvSpPr>
                <p:cNvPr id="45" name="Rectangle 29"/>
                <p:cNvSpPr>
                  <a:spLocks noChangeArrowheads="1"/>
                </p:cNvSpPr>
                <p:nvPr>
                  <p:custDataLst>
                    <p:tags r:id="rId33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46" name="Rectangle 30"/>
                <p:cNvSpPr>
                  <a:spLocks noChangeArrowheads="1"/>
                </p:cNvSpPr>
                <p:nvPr>
                  <p:custDataLst>
                    <p:tags r:id="rId34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0</a:t>
                  </a:r>
                </a:p>
              </p:txBody>
            </p:sp>
          </p:grpSp>
          <p:sp>
            <p:nvSpPr>
              <p:cNvPr id="30" name="Text Box 32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2412765" y="3810000"/>
                <a:ext cx="66787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60</a:t>
                </a:r>
              </a:p>
            </p:txBody>
          </p:sp>
          <p:sp>
            <p:nvSpPr>
              <p:cNvPr id="31" name="Text Box 33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18247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64</a:t>
                </a:r>
              </a:p>
            </p:txBody>
          </p:sp>
          <p:sp>
            <p:nvSpPr>
              <p:cNvPr id="32" name="Line 34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33" name="Line 35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34" name="Text Box 36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096873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68</a:t>
                </a:r>
              </a:p>
            </p:txBody>
          </p:sp>
          <p:sp>
            <p:nvSpPr>
              <p:cNvPr id="35" name="Line 37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36" name="Text Box 38"/>
              <p:cNvSpPr txBox="1"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50292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72</a:t>
                </a:r>
              </a:p>
            </p:txBody>
          </p:sp>
          <p:sp>
            <p:nvSpPr>
              <p:cNvPr id="37" name="Line 39"/>
              <p:cNvSpPr>
                <a:spLocks noChangeShapeType="1"/>
              </p:cNvSpPr>
              <p:nvPr>
                <p:custDataLst>
                  <p:tags r:id="rId25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38" name="Text Box 40"/>
              <p:cNvSpPr txBox="1"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59436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76</a:t>
                </a:r>
              </a:p>
            </p:txBody>
          </p:sp>
          <p:sp>
            <p:nvSpPr>
              <p:cNvPr id="39" name="Line 41"/>
              <p:cNvSpPr>
                <a:spLocks noChangeShapeType="1"/>
              </p:cNvSpPr>
              <p:nvPr>
                <p:custDataLst>
                  <p:tags r:id="rId27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40" name="Text Box 42"/>
              <p:cNvSpPr txBox="1"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68580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80</a:t>
                </a:r>
              </a:p>
            </p:txBody>
          </p:sp>
          <p:sp>
            <p:nvSpPr>
              <p:cNvPr id="41" name="Line 43"/>
              <p:cNvSpPr>
                <a:spLocks noChangeShapeType="1"/>
              </p:cNvSpPr>
              <p:nvPr>
                <p:custDataLst>
                  <p:tags r:id="rId29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</p:grpSp>
        <p:sp>
          <p:nvSpPr>
            <p:cNvPr id="26" name="Freeform 25"/>
            <p:cNvSpPr/>
            <p:nvPr>
              <p:custDataLst>
                <p:tags r:id="rId15"/>
              </p:custDataLst>
            </p:nvPr>
          </p:nvSpPr>
          <p:spPr bwMode="auto">
            <a:xfrm>
              <a:off x="2052918" y="4159624"/>
              <a:ext cx="1694329" cy="1021976"/>
            </a:xfrm>
            <a:custGeom>
              <a:avLst/>
              <a:gdLst>
                <a:gd name="connsiteX0" fmla="*/ 0 w 1694329"/>
                <a:gd name="connsiteY0" fmla="*/ 1021976 h 1021976"/>
                <a:gd name="connsiteX1" fmla="*/ 654423 w 1694329"/>
                <a:gd name="connsiteY1" fmla="*/ 340658 h 1021976"/>
                <a:gd name="connsiteX2" fmla="*/ 1694329 w 1694329"/>
                <a:gd name="connsiteY2" fmla="*/ 0 h 102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4329" h="1021976">
                  <a:moveTo>
                    <a:pt x="0" y="1021976"/>
                  </a:moveTo>
                  <a:cubicBezTo>
                    <a:pt x="186017" y="766481"/>
                    <a:pt x="372035" y="510987"/>
                    <a:pt x="654423" y="340658"/>
                  </a:cubicBezTo>
                  <a:cubicBezTo>
                    <a:pt x="936811" y="170329"/>
                    <a:pt x="1315570" y="85164"/>
                    <a:pt x="1694329" y="0"/>
                  </a:cubicBez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27" name="Freeform 26"/>
            <p:cNvSpPr/>
            <p:nvPr>
              <p:custDataLst>
                <p:tags r:id="rId16"/>
              </p:custDataLst>
            </p:nvPr>
          </p:nvSpPr>
          <p:spPr bwMode="auto">
            <a:xfrm>
              <a:off x="2070847" y="4787153"/>
              <a:ext cx="1703294" cy="331694"/>
            </a:xfrm>
            <a:custGeom>
              <a:avLst/>
              <a:gdLst>
                <a:gd name="connsiteX0" fmla="*/ 0 w 1703294"/>
                <a:gd name="connsiteY0" fmla="*/ 0 h 331694"/>
                <a:gd name="connsiteX1" fmla="*/ 905435 w 1703294"/>
                <a:gd name="connsiteY1" fmla="*/ 304800 h 331694"/>
                <a:gd name="connsiteX2" fmla="*/ 1703294 w 1703294"/>
                <a:gd name="connsiteY2" fmla="*/ 161365 h 33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3294" h="331694">
                  <a:moveTo>
                    <a:pt x="0" y="0"/>
                  </a:moveTo>
                  <a:cubicBezTo>
                    <a:pt x="310776" y="138953"/>
                    <a:pt x="621553" y="277906"/>
                    <a:pt x="905435" y="304800"/>
                  </a:cubicBezTo>
                  <a:cubicBezTo>
                    <a:pt x="1189317" y="331694"/>
                    <a:pt x="1446305" y="246529"/>
                    <a:pt x="1703294" y="161365"/>
                  </a:cubicBez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28" name="Freeform 27"/>
            <p:cNvSpPr/>
            <p:nvPr>
              <p:custDataLst>
                <p:tags r:id="rId17"/>
              </p:custDataLst>
            </p:nvPr>
          </p:nvSpPr>
          <p:spPr bwMode="auto">
            <a:xfrm>
              <a:off x="2052918" y="5558118"/>
              <a:ext cx="1739153" cy="385482"/>
            </a:xfrm>
            <a:custGeom>
              <a:avLst/>
              <a:gdLst>
                <a:gd name="connsiteX0" fmla="*/ 0 w 1739153"/>
                <a:gd name="connsiteY0" fmla="*/ 0 h 385482"/>
                <a:gd name="connsiteX1" fmla="*/ 699247 w 1739153"/>
                <a:gd name="connsiteY1" fmla="*/ 349623 h 385482"/>
                <a:gd name="connsiteX2" fmla="*/ 1739153 w 1739153"/>
                <a:gd name="connsiteY2" fmla="*/ 215153 h 38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9153" h="385482">
                  <a:moveTo>
                    <a:pt x="0" y="0"/>
                  </a:moveTo>
                  <a:cubicBezTo>
                    <a:pt x="204694" y="156882"/>
                    <a:pt x="409388" y="313764"/>
                    <a:pt x="699247" y="349623"/>
                  </a:cubicBezTo>
                  <a:cubicBezTo>
                    <a:pt x="989106" y="385482"/>
                    <a:pt x="1364129" y="300317"/>
                    <a:pt x="1739153" y="215153"/>
                  </a:cubicBez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900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27446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/>
              <a:t>Strange Referencing Examples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90513" y="3917950"/>
            <a:ext cx="8307387" cy="2743200"/>
          </a:xfrm>
        </p:spPr>
        <p:txBody>
          <a:bodyPr/>
          <a:lstStyle/>
          <a:p>
            <a:pPr marL="0" indent="0" defTabSz="895350">
              <a:buNone/>
              <a:tabLst>
                <a:tab pos="230188" algn="l"/>
                <a:tab pos="1943100" algn="l"/>
                <a:tab pos="4229100" algn="l"/>
                <a:tab pos="6229350" algn="l"/>
              </a:tabLst>
            </a:pPr>
            <a:r>
              <a:rPr lang="en-US" sz="2000" dirty="0"/>
              <a:t>	</a:t>
            </a:r>
            <a:r>
              <a:rPr lang="en-US" sz="2000" u="sng" dirty="0"/>
              <a:t>Reference</a:t>
            </a:r>
            <a:r>
              <a:rPr lang="en-US" sz="2000" dirty="0"/>
              <a:t>	</a:t>
            </a:r>
            <a:r>
              <a:rPr lang="en-US" sz="2000" u="sng" dirty="0"/>
              <a:t>Address</a:t>
            </a:r>
            <a:r>
              <a:rPr lang="en-US" sz="2000" dirty="0"/>
              <a:t>	</a:t>
            </a:r>
            <a:r>
              <a:rPr lang="en-US" sz="2000" u="sng" dirty="0"/>
              <a:t>Value</a:t>
            </a:r>
            <a:r>
              <a:rPr lang="en-US" sz="2000" dirty="0"/>
              <a:t>	</a:t>
            </a:r>
            <a:r>
              <a:rPr lang="en-US" sz="2000" u="sng" dirty="0"/>
              <a:t>Guaranteed?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[2][3]	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[1][5]	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univ[2][-2]	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[3][-1]	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[1][12]</a:t>
            </a:r>
            <a:r>
              <a:rPr lang="en-US" sz="1800" b="1" dirty="0">
                <a:latin typeface="Anonymous Pro" panose="02060609030202000504" pitchFamily="49" charset="0"/>
              </a:rPr>
              <a:t>	</a:t>
            </a:r>
          </a:p>
          <a:p>
            <a:pPr marL="560388" lvl="1" indent="-222250" defTabSz="895350">
              <a:lnSpc>
                <a:spcPct val="90000"/>
              </a:lnSpc>
              <a:spcBef>
                <a:spcPts val="600"/>
              </a:spcBef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/>
              <a:t>C code does not do any bounds checking</a:t>
            </a:r>
          </a:p>
          <a:p>
            <a:pPr marL="560388" lvl="1" indent="-222250" defTabSz="895350">
              <a:lnSpc>
                <a:spcPct val="90000"/>
              </a:lnSpc>
              <a:spcBef>
                <a:spcPts val="600"/>
              </a:spcBef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/>
              <a:t>Location of each lower-level array in memory is </a:t>
            </a:r>
            <a:r>
              <a:rPr lang="en-US" sz="1800" i="1" dirty="0"/>
              <a:t>not</a:t>
            </a:r>
            <a:r>
              <a:rPr lang="en-US" sz="1800" dirty="0"/>
              <a:t> guaranteed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endParaRPr lang="en-US" sz="1800" b="1" dirty="0">
              <a:latin typeface="Anonymous Pro" panose="02060609030202000504" pitchFamily="49" charset="0"/>
            </a:endParaRPr>
          </a:p>
        </p:txBody>
      </p:sp>
      <p:sp>
        <p:nvSpPr>
          <p:cNvPr id="83" name="Slide Number Placeholder 82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34</a:t>
            </a:fld>
            <a:endParaRPr lang="en-US"/>
          </a:p>
        </p:txBody>
      </p:sp>
      <p:grpSp>
        <p:nvGrpSpPr>
          <p:cNvPr id="232" name="Group 231"/>
          <p:cNvGrpSpPr/>
          <p:nvPr>
            <p:custDataLst>
              <p:tags r:id="rId4"/>
            </p:custDataLst>
          </p:nvPr>
        </p:nvGrpSpPr>
        <p:grpSpPr>
          <a:xfrm>
            <a:off x="376238" y="1106758"/>
            <a:ext cx="8615362" cy="2667000"/>
            <a:chOff x="376238" y="1106758"/>
            <a:chExt cx="8615362" cy="2667000"/>
          </a:xfrm>
        </p:grpSpPr>
        <p:grpSp>
          <p:nvGrpSpPr>
            <p:cNvPr id="84" name="Group 7"/>
            <p:cNvGrpSpPr>
              <a:grpSpLocks/>
            </p:cNvGrpSpPr>
            <p:nvPr/>
          </p:nvGrpSpPr>
          <p:grpSpPr bwMode="auto">
            <a:xfrm>
              <a:off x="376238" y="1563958"/>
              <a:ext cx="1985963" cy="1530350"/>
              <a:chOff x="189" y="2112"/>
              <a:chExt cx="1251" cy="964"/>
            </a:xfrm>
          </p:grpSpPr>
          <p:sp>
            <p:nvSpPr>
              <p:cNvPr id="85" name="Rectangle 8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864" y="235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36</a:t>
                </a:r>
              </a:p>
            </p:txBody>
          </p:sp>
          <p:sp>
            <p:nvSpPr>
              <p:cNvPr id="86" name="Line 9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 flipV="1">
                <a:off x="576" y="248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87" name="Text Box 10"/>
              <p:cNvSpPr txBox="1"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199" y="2363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160</a:t>
                </a:r>
              </a:p>
            </p:txBody>
          </p:sp>
          <p:sp>
            <p:nvSpPr>
              <p:cNvPr id="104" name="Rectangle 11"/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864" y="259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</a:t>
                </a:r>
              </a:p>
            </p:txBody>
          </p:sp>
          <p:sp>
            <p:nvSpPr>
              <p:cNvPr id="105" name="Rectangle 12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864" y="283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60</a:t>
                </a:r>
              </a:p>
            </p:txBody>
          </p:sp>
          <p:sp>
            <p:nvSpPr>
              <p:cNvPr id="123" name="Line 13"/>
              <p:cNvSpPr>
                <a:spLocks noChangeShapeType="1"/>
              </p:cNvSpPr>
              <p:nvPr>
                <p:custDataLst>
                  <p:tags r:id="rId67"/>
                </p:custDataLst>
              </p:nvPr>
            </p:nvSpPr>
            <p:spPr bwMode="auto">
              <a:xfrm flipV="1">
                <a:off x="576" y="272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24" name="Line 14"/>
              <p:cNvSpPr>
                <a:spLocks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 flipV="1">
                <a:off x="576" y="296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42" name="Text Box 15"/>
              <p:cNvSpPr txBox="1"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189" y="2612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168</a:t>
                </a:r>
              </a:p>
            </p:txBody>
          </p:sp>
          <p:sp>
            <p:nvSpPr>
              <p:cNvPr id="143" name="Text Box 16"/>
              <p:cNvSpPr txBox="1"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189" y="2843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176</a:t>
                </a:r>
              </a:p>
            </p:txBody>
          </p:sp>
          <p:sp>
            <p:nvSpPr>
              <p:cNvPr id="165" name="Text Box 17"/>
              <p:cNvSpPr txBox="1"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860" y="2112"/>
                <a:ext cx="464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univ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66" name="Oval 18"/>
              <p:cNvSpPr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1200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67" name="Oval 19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1200" y="268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68" name="Oval 20"/>
              <p:cNvSpPr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1200" y="29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</p:grpSp>
        <p:sp>
          <p:nvSpPr>
            <p:cNvPr id="169" name="Text Box 21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119684" y="1106758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cmu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70" name="Text Box 41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333743" y="1944958"/>
              <a:ext cx="46038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uw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71" name="Text Box 61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9684" y="2645046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ucb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172" name="Group 24"/>
            <p:cNvGrpSpPr/>
            <p:nvPr/>
          </p:nvGrpSpPr>
          <p:grpSpPr>
            <a:xfrm>
              <a:off x="3554505" y="1379428"/>
              <a:ext cx="5435835" cy="754354"/>
              <a:chOff x="2412765" y="3429000"/>
              <a:chExt cx="5435835" cy="774470"/>
            </a:xfrm>
          </p:grpSpPr>
          <p:grpSp>
            <p:nvGrpSpPr>
              <p:cNvPr id="173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86" name="Rectangle 26"/>
                <p:cNvSpPr>
                  <a:spLocks noChangeArrowheads="1"/>
                </p:cNvSpPr>
                <p:nvPr>
                  <p:custDataLst>
                    <p:tags r:id="rId57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187" name="Rectangle 27"/>
                <p:cNvSpPr>
                  <a:spLocks noChangeArrowheads="1"/>
                </p:cNvSpPr>
                <p:nvPr>
                  <p:custDataLst>
                    <p:tags r:id="rId58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5</a:t>
                  </a:r>
                </a:p>
              </p:txBody>
            </p:sp>
            <p:sp>
              <p:nvSpPr>
                <p:cNvPr id="188" name="Rectangle 28"/>
                <p:cNvSpPr>
                  <a:spLocks noChangeArrowheads="1"/>
                </p:cNvSpPr>
                <p:nvPr>
                  <p:custDataLst>
                    <p:tags r:id="rId59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189" name="Rectangle 29"/>
                <p:cNvSpPr>
                  <a:spLocks noChangeArrowheads="1"/>
                </p:cNvSpPr>
                <p:nvPr>
                  <p:custDataLst>
                    <p:tags r:id="rId60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190" name="Rectangle 30"/>
                <p:cNvSpPr>
                  <a:spLocks noChangeArrowheads="1"/>
                </p:cNvSpPr>
                <p:nvPr>
                  <p:custDataLst>
                    <p:tags r:id="rId61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3</a:t>
                  </a:r>
                </a:p>
              </p:txBody>
            </p:sp>
          </p:grpSp>
          <p:sp>
            <p:nvSpPr>
              <p:cNvPr id="174" name="Text Box 32"/>
              <p:cNvSpPr txBox="1"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16</a:t>
                </a:r>
              </a:p>
            </p:txBody>
          </p:sp>
          <p:sp>
            <p:nvSpPr>
              <p:cNvPr id="175" name="Text Box 33"/>
              <p:cNvSpPr txBox="1"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20</a:t>
                </a:r>
              </a:p>
            </p:txBody>
          </p:sp>
          <p:sp>
            <p:nvSpPr>
              <p:cNvPr id="176" name="Line 34"/>
              <p:cNvSpPr>
                <a:spLocks noChangeShapeType="1"/>
              </p:cNvSpPr>
              <p:nvPr>
                <p:custDataLst>
                  <p:tags r:id="rId47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77" name="Line 35"/>
              <p:cNvSpPr>
                <a:spLocks noChangeShapeType="1"/>
              </p:cNvSpPr>
              <p:nvPr>
                <p:custDataLst>
                  <p:tags r:id="rId48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78" name="Text Box 36"/>
              <p:cNvSpPr txBox="1"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24</a:t>
                </a:r>
              </a:p>
            </p:txBody>
          </p:sp>
          <p:sp>
            <p:nvSpPr>
              <p:cNvPr id="179" name="Line 37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80" name="Text Box 38"/>
              <p:cNvSpPr txBox="1"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28</a:t>
                </a:r>
              </a:p>
            </p:txBody>
          </p:sp>
          <p:sp>
            <p:nvSpPr>
              <p:cNvPr id="181" name="Line 39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82" name="Text Box 40"/>
              <p:cNvSpPr txBox="1"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32</a:t>
                </a:r>
              </a:p>
            </p:txBody>
          </p:sp>
          <p:sp>
            <p:nvSpPr>
              <p:cNvPr id="183" name="Line 41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84" name="Text Box 42"/>
              <p:cNvSpPr txBox="1"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36</a:t>
                </a:r>
              </a:p>
            </p:txBody>
          </p:sp>
          <p:sp>
            <p:nvSpPr>
              <p:cNvPr id="185" name="Line 43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grpSp>
          <p:nvGrpSpPr>
            <p:cNvPr id="191" name="Group 24"/>
            <p:cNvGrpSpPr/>
            <p:nvPr/>
          </p:nvGrpSpPr>
          <p:grpSpPr>
            <a:xfrm>
              <a:off x="3555765" y="2181204"/>
              <a:ext cx="5435835" cy="754354"/>
              <a:chOff x="2412765" y="3429000"/>
              <a:chExt cx="5435835" cy="774470"/>
            </a:xfrm>
          </p:grpSpPr>
          <p:grpSp>
            <p:nvGrpSpPr>
              <p:cNvPr id="192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205" name="Rectangle 26"/>
                <p:cNvSpPr>
                  <a:spLocks noChangeArrowheads="1"/>
                </p:cNvSpPr>
                <p:nvPr>
                  <p:custDataLst>
                    <p:tags r:id="rId40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206" name="Rectangle 27"/>
                <p:cNvSpPr>
                  <a:spLocks noChangeArrowheads="1"/>
                </p:cNvSpPr>
                <p:nvPr>
                  <p:custDataLst>
                    <p:tags r:id="rId41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8</a:t>
                  </a:r>
                </a:p>
              </p:txBody>
            </p:sp>
            <p:sp>
              <p:nvSpPr>
                <p:cNvPr id="207" name="Rectangle 28"/>
                <p:cNvSpPr>
                  <a:spLocks noChangeArrowheads="1"/>
                </p:cNvSpPr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208" name="Rectangle 29"/>
                <p:cNvSpPr>
                  <a:spLocks noChangeArrowheads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209" name="Rectangle 30"/>
                <p:cNvSpPr>
                  <a:spLocks noChangeArrowheads="1"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5</a:t>
                  </a:r>
                </a:p>
              </p:txBody>
            </p:sp>
          </p:grpSp>
          <p:sp>
            <p:nvSpPr>
              <p:cNvPr id="193" name="Text Box 32"/>
              <p:cNvSpPr txBox="1"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36</a:t>
                </a:r>
              </a:p>
            </p:txBody>
          </p:sp>
          <p:sp>
            <p:nvSpPr>
              <p:cNvPr id="194" name="Text Box 33"/>
              <p:cNvSpPr txBox="1"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40</a:t>
                </a:r>
              </a:p>
            </p:txBody>
          </p:sp>
          <p:sp>
            <p:nvSpPr>
              <p:cNvPr id="195" name="Line 34"/>
              <p:cNvSpPr>
                <a:spLocks noChangeShapeType="1"/>
              </p:cNvSpPr>
              <p:nvPr>
                <p:custDataLst>
                  <p:tags r:id="rId30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96" name="Line 35"/>
              <p:cNvSpPr>
                <a:spLocks noChangeShapeType="1"/>
              </p:cNvSpPr>
              <p:nvPr>
                <p:custDataLst>
                  <p:tags r:id="rId31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97" name="Text Box 36"/>
              <p:cNvSpPr txBox="1"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44</a:t>
                </a:r>
              </a:p>
            </p:txBody>
          </p:sp>
          <p:sp>
            <p:nvSpPr>
              <p:cNvPr id="198" name="Line 37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99" name="Text Box 38"/>
              <p:cNvSpPr txBox="1"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48</a:t>
                </a:r>
              </a:p>
            </p:txBody>
          </p:sp>
          <p:sp>
            <p:nvSpPr>
              <p:cNvPr id="200" name="Line 39"/>
              <p:cNvSpPr>
                <a:spLocks noChangeShapeType="1"/>
              </p:cNvSpPr>
              <p:nvPr>
                <p:custDataLst>
                  <p:tags r:id="rId35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01" name="Text Box 40"/>
              <p:cNvSpPr txBox="1"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52</a:t>
                </a:r>
              </a:p>
            </p:txBody>
          </p:sp>
          <p:sp>
            <p:nvSpPr>
              <p:cNvPr id="202" name="Line 41"/>
              <p:cNvSpPr>
                <a:spLocks noChangeShapeType="1"/>
              </p:cNvSpPr>
              <p:nvPr>
                <p:custDataLst>
                  <p:tags r:id="rId37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03" name="Text Box 42"/>
              <p:cNvSpPr txBox="1"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56</a:t>
                </a:r>
              </a:p>
            </p:txBody>
          </p:sp>
          <p:sp>
            <p:nvSpPr>
              <p:cNvPr id="204" name="Line 43"/>
              <p:cNvSpPr>
                <a:spLocks noChangeShapeType="1"/>
              </p:cNvSpPr>
              <p:nvPr>
                <p:custDataLst>
                  <p:tags r:id="rId39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grpSp>
          <p:nvGrpSpPr>
            <p:cNvPr id="210" name="Group 24"/>
            <p:cNvGrpSpPr/>
            <p:nvPr/>
          </p:nvGrpSpPr>
          <p:grpSpPr>
            <a:xfrm>
              <a:off x="3554505" y="3019404"/>
              <a:ext cx="5435835" cy="754354"/>
              <a:chOff x="2412765" y="3429000"/>
              <a:chExt cx="5435835" cy="774470"/>
            </a:xfrm>
          </p:grpSpPr>
          <p:grpSp>
            <p:nvGrpSpPr>
              <p:cNvPr id="211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224" name="Rectangle 26"/>
                <p:cNvSpPr>
                  <a:spLocks noChangeArrowheads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225" name="Rectangle 27"/>
                <p:cNvSpPr>
                  <a:spLocks noChangeArrowheads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4</a:t>
                  </a:r>
                </a:p>
              </p:txBody>
            </p:sp>
            <p:sp>
              <p:nvSpPr>
                <p:cNvPr id="226" name="Rectangle 28"/>
                <p:cNvSpPr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7</a:t>
                  </a:r>
                </a:p>
              </p:txBody>
            </p:sp>
            <p:sp>
              <p:nvSpPr>
                <p:cNvPr id="227" name="Rectangle 29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228" name="Rectangle 30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0</a:t>
                  </a:r>
                </a:p>
              </p:txBody>
            </p:sp>
          </p:grpSp>
          <p:sp>
            <p:nvSpPr>
              <p:cNvPr id="212" name="Text Box 32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60</a:t>
                </a:r>
              </a:p>
            </p:txBody>
          </p:sp>
          <p:sp>
            <p:nvSpPr>
              <p:cNvPr id="213" name="Text Box 33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64</a:t>
                </a:r>
              </a:p>
            </p:txBody>
          </p:sp>
          <p:sp>
            <p:nvSpPr>
              <p:cNvPr id="214" name="Line 34"/>
              <p:cNvSpPr>
                <a:spLocks noChangeShapeType="1"/>
              </p:cNvSpPr>
              <p:nvPr>
                <p:custDataLst>
                  <p:tags r:id="rId13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15" name="Line 35"/>
              <p:cNvSpPr>
                <a:spLocks noChangeShapeType="1"/>
              </p:cNvSpPr>
              <p:nvPr>
                <p:custDataLst>
                  <p:tags r:id="rId14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16" name="Text Box 36"/>
              <p:cNvSpPr txBox="1"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68</a:t>
                </a:r>
              </a:p>
            </p:txBody>
          </p:sp>
          <p:sp>
            <p:nvSpPr>
              <p:cNvPr id="217" name="Line 37"/>
              <p:cNvSpPr>
                <a:spLocks noChangeShapeType="1"/>
              </p:cNvSpPr>
              <p:nvPr>
                <p:custDataLst>
                  <p:tags r:id="rId16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18" name="Text Box 38"/>
              <p:cNvSpPr txBox="1"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72</a:t>
                </a:r>
              </a:p>
            </p:txBody>
          </p:sp>
          <p:sp>
            <p:nvSpPr>
              <p:cNvPr id="219" name="Line 39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20" name="Text Box 40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76</a:t>
                </a:r>
              </a:p>
            </p:txBody>
          </p:sp>
          <p:sp>
            <p:nvSpPr>
              <p:cNvPr id="221" name="Line 41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22" name="Text Box 42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80</a:t>
                </a:r>
              </a:p>
            </p:txBody>
          </p:sp>
          <p:sp>
            <p:nvSpPr>
              <p:cNvPr id="223" name="Line 43"/>
              <p:cNvSpPr>
                <a:spLocks noChangeShapeType="1"/>
              </p:cNvSpPr>
              <p:nvPr>
                <p:custDataLst>
                  <p:tags r:id="rId22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sp>
          <p:nvSpPr>
            <p:cNvPr id="229" name="Freeform 228"/>
            <p:cNvSpPr/>
            <p:nvPr>
              <p:custDataLst>
                <p:tags r:id="rId8"/>
              </p:custDataLst>
            </p:nvPr>
          </p:nvSpPr>
          <p:spPr bwMode="auto">
            <a:xfrm>
              <a:off x="2052918" y="1532582"/>
              <a:ext cx="1694329" cy="1021976"/>
            </a:xfrm>
            <a:custGeom>
              <a:avLst/>
              <a:gdLst>
                <a:gd name="connsiteX0" fmla="*/ 0 w 1694329"/>
                <a:gd name="connsiteY0" fmla="*/ 1021976 h 1021976"/>
                <a:gd name="connsiteX1" fmla="*/ 654423 w 1694329"/>
                <a:gd name="connsiteY1" fmla="*/ 340658 h 1021976"/>
                <a:gd name="connsiteX2" fmla="*/ 1694329 w 1694329"/>
                <a:gd name="connsiteY2" fmla="*/ 0 h 102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4329" h="1021976">
                  <a:moveTo>
                    <a:pt x="0" y="1021976"/>
                  </a:moveTo>
                  <a:cubicBezTo>
                    <a:pt x="186017" y="766481"/>
                    <a:pt x="372035" y="510987"/>
                    <a:pt x="654423" y="340658"/>
                  </a:cubicBezTo>
                  <a:cubicBezTo>
                    <a:pt x="936811" y="170329"/>
                    <a:pt x="1315570" y="85164"/>
                    <a:pt x="1694329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  <p:sp>
          <p:nvSpPr>
            <p:cNvPr id="230" name="Freeform 229"/>
            <p:cNvSpPr/>
            <p:nvPr>
              <p:custDataLst>
                <p:tags r:id="rId9"/>
              </p:custDataLst>
            </p:nvPr>
          </p:nvSpPr>
          <p:spPr bwMode="auto">
            <a:xfrm>
              <a:off x="2070847" y="2160111"/>
              <a:ext cx="1703294" cy="331694"/>
            </a:xfrm>
            <a:custGeom>
              <a:avLst/>
              <a:gdLst>
                <a:gd name="connsiteX0" fmla="*/ 0 w 1703294"/>
                <a:gd name="connsiteY0" fmla="*/ 0 h 331694"/>
                <a:gd name="connsiteX1" fmla="*/ 905435 w 1703294"/>
                <a:gd name="connsiteY1" fmla="*/ 304800 h 331694"/>
                <a:gd name="connsiteX2" fmla="*/ 1703294 w 1703294"/>
                <a:gd name="connsiteY2" fmla="*/ 161365 h 33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3294" h="331694">
                  <a:moveTo>
                    <a:pt x="0" y="0"/>
                  </a:moveTo>
                  <a:cubicBezTo>
                    <a:pt x="310776" y="138953"/>
                    <a:pt x="621553" y="277906"/>
                    <a:pt x="905435" y="304800"/>
                  </a:cubicBezTo>
                  <a:cubicBezTo>
                    <a:pt x="1189317" y="331694"/>
                    <a:pt x="1446305" y="246529"/>
                    <a:pt x="1703294" y="16136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  <p:sp>
          <p:nvSpPr>
            <p:cNvPr id="231" name="Freeform 230"/>
            <p:cNvSpPr/>
            <p:nvPr>
              <p:custDataLst>
                <p:tags r:id="rId10"/>
              </p:custDataLst>
            </p:nvPr>
          </p:nvSpPr>
          <p:spPr bwMode="auto">
            <a:xfrm>
              <a:off x="2052918" y="2931076"/>
              <a:ext cx="1739153" cy="385482"/>
            </a:xfrm>
            <a:custGeom>
              <a:avLst/>
              <a:gdLst>
                <a:gd name="connsiteX0" fmla="*/ 0 w 1739153"/>
                <a:gd name="connsiteY0" fmla="*/ 0 h 385482"/>
                <a:gd name="connsiteX1" fmla="*/ 699247 w 1739153"/>
                <a:gd name="connsiteY1" fmla="*/ 349623 h 385482"/>
                <a:gd name="connsiteX2" fmla="*/ 1739153 w 1739153"/>
                <a:gd name="connsiteY2" fmla="*/ 215153 h 38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9153" h="385482">
                  <a:moveTo>
                    <a:pt x="0" y="0"/>
                  </a:moveTo>
                  <a:cubicBezTo>
                    <a:pt x="204694" y="156882"/>
                    <a:pt x="409388" y="313764"/>
                    <a:pt x="699247" y="349623"/>
                  </a:cubicBezTo>
                  <a:cubicBezTo>
                    <a:pt x="989106" y="385482"/>
                    <a:pt x="1364129" y="300317"/>
                    <a:pt x="1739153" y="21515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9473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3043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r>
                  <a:rPr lang="en-US" dirty="0"/>
                  <a:t>Contiguous allocations of memory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No bounds checking </a:t>
                </a:r>
                <a:r>
                  <a:rPr lang="en-US" dirty="0"/>
                  <a:t>(and no default initialization)</a:t>
                </a:r>
              </a:p>
              <a:p>
                <a:r>
                  <a:rPr lang="en-US" dirty="0"/>
                  <a:t>Can usually be treated like a pointer to first element</a:t>
                </a:r>
              </a:p>
              <a:p>
                <a:r>
                  <a:rPr lang="en-US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a[4][5];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 array of arrays</a:t>
                </a:r>
              </a:p>
              <a:p>
                <a:pPr lvl="1"/>
                <a:r>
                  <a:rPr lang="en-US" dirty="0"/>
                  <a:t>all levels in one contiguous block of memory</a:t>
                </a:r>
              </a:p>
              <a:p>
                <a:r>
                  <a:rPr lang="en-US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*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b[4];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 array of pointers to arrays</a:t>
                </a:r>
              </a:p>
              <a:p>
                <a:pPr lvl="1"/>
                <a:r>
                  <a:rPr lang="en-US" dirty="0"/>
                  <a:t>First level in one contiguous block of memory</a:t>
                </a:r>
              </a:p>
              <a:p>
                <a:pPr lvl="1"/>
                <a:r>
                  <a:rPr lang="en-US" dirty="0"/>
                  <a:t>Each element in the first level points to another “sub” array</a:t>
                </a:r>
              </a:p>
              <a:p>
                <a:pPr lvl="1"/>
                <a:r>
                  <a:rPr lang="en-US" dirty="0"/>
                  <a:t>Parts anywhere in memory</a:t>
                </a:r>
              </a:p>
            </p:txBody>
          </p:sp>
        </mc:Choice>
        <mc:Fallback xmlns="">
          <p:sp>
            <p:nvSpPr>
              <p:cNvPr id="3430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"/>
                </p:custDataLst>
              </p:nvPr>
            </p:nvSpPr>
            <p:spPr>
              <a:blipFill rotWithShape="0">
                <a:blip r:embed="rId7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Referencing Examples</a:t>
            </a:r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36</a:t>
            </a:fld>
            <a:endParaRPr lang="en-US"/>
          </a:p>
        </p:txBody>
      </p:sp>
      <p:grpSp>
        <p:nvGrpSpPr>
          <p:cNvPr id="2" name="Group 24"/>
          <p:cNvGrpSpPr/>
          <p:nvPr>
            <p:custDataLst>
              <p:tags r:id="rId3"/>
            </p:custDataLst>
          </p:nvPr>
        </p:nvGrpSpPr>
        <p:grpSpPr>
          <a:xfrm>
            <a:off x="2335305" y="1190422"/>
            <a:ext cx="5435835" cy="754354"/>
            <a:chOff x="2412765" y="3429000"/>
            <a:chExt cx="5435835" cy="774470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87" name="Rectangle 26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88" name="Rectangle 27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89" name="Rectangle 28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90" name="Rectangle 29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91" name="Rectangle 30"/>
              <p:cNvSpPr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3</a:t>
                </a:r>
              </a:p>
            </p:txBody>
          </p:sp>
        </p:grpSp>
        <p:sp>
          <p:nvSpPr>
            <p:cNvPr id="75" name="Text Box 32"/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76" name="Text Box 33"/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20</a:t>
              </a:r>
            </a:p>
          </p:txBody>
        </p:sp>
        <p:sp>
          <p:nvSpPr>
            <p:cNvPr id="77" name="Line 34"/>
            <p:cNvSpPr>
              <a:spLocks noChangeShapeType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8" name="Line 35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9" name="Text Box 36"/>
            <p:cNvSpPr txBox="1"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24</a:t>
              </a:r>
            </a:p>
          </p:txBody>
        </p:sp>
        <p:sp>
          <p:nvSpPr>
            <p:cNvPr id="80" name="Line 37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81" name="Text Box 38"/>
            <p:cNvSpPr txBox="1"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28</a:t>
              </a:r>
            </a:p>
          </p:txBody>
        </p:sp>
        <p:sp>
          <p:nvSpPr>
            <p:cNvPr id="82" name="Line 39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83" name="Text Box 40"/>
            <p:cNvSpPr txBox="1"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84" name="Line 41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85" name="Text Box 42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86" name="Line 43"/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grpSp>
        <p:nvGrpSpPr>
          <p:cNvPr id="4" name="Group 24"/>
          <p:cNvGrpSpPr/>
          <p:nvPr>
            <p:custDataLst>
              <p:tags r:id="rId4"/>
            </p:custDataLst>
          </p:nvPr>
        </p:nvGrpSpPr>
        <p:grpSpPr>
          <a:xfrm>
            <a:off x="2336565" y="1992198"/>
            <a:ext cx="5435835" cy="754354"/>
            <a:chOff x="2412765" y="3429000"/>
            <a:chExt cx="5435835" cy="774470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07" name="Rectangle 26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108" name="Rectangle 27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8</a:t>
                </a:r>
              </a:p>
            </p:txBody>
          </p:sp>
          <p:sp>
            <p:nvSpPr>
              <p:cNvPr id="109" name="Rectangle 28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110" name="Rectangle 29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111" name="Rectangle 30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5</a:t>
                </a:r>
              </a:p>
            </p:txBody>
          </p:sp>
        </p:grpSp>
        <p:sp>
          <p:nvSpPr>
            <p:cNvPr id="95" name="Text Box 32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96" name="Text Box 33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40</a:t>
              </a:r>
            </a:p>
          </p:txBody>
        </p:sp>
        <p:sp>
          <p:nvSpPr>
            <p:cNvPr id="97" name="Line 34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98" name="Line 35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99" name="Text Box 36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44</a:t>
              </a:r>
            </a:p>
          </p:txBody>
        </p:sp>
        <p:sp>
          <p:nvSpPr>
            <p:cNvPr id="100" name="Line 37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01" name="Text Box 38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48</a:t>
              </a:r>
            </a:p>
          </p:txBody>
        </p:sp>
        <p:sp>
          <p:nvSpPr>
            <p:cNvPr id="102" name="Line 39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03" name="Text Box 40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52</a:t>
              </a:r>
            </a:p>
          </p:txBody>
        </p:sp>
        <p:sp>
          <p:nvSpPr>
            <p:cNvPr id="104" name="Line 41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05" name="Text Box 42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56</a:t>
              </a:r>
            </a:p>
          </p:txBody>
        </p:sp>
        <p:sp>
          <p:nvSpPr>
            <p:cNvPr id="106" name="Line 43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grpSp>
        <p:nvGrpSpPr>
          <p:cNvPr id="6" name="Group 24"/>
          <p:cNvGrpSpPr/>
          <p:nvPr>
            <p:custDataLst>
              <p:tags r:id="rId5"/>
            </p:custDataLst>
          </p:nvPr>
        </p:nvGrpSpPr>
        <p:grpSpPr>
          <a:xfrm>
            <a:off x="2335305" y="2830398"/>
            <a:ext cx="5435835" cy="754354"/>
            <a:chOff x="2412765" y="3429000"/>
            <a:chExt cx="5435835" cy="774470"/>
          </a:xfrm>
        </p:grpSpPr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27" name="Rectangle 26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128" name="Rectangle 27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4</a:t>
                </a:r>
              </a:p>
            </p:txBody>
          </p:sp>
          <p:sp>
            <p:nvSpPr>
              <p:cNvPr id="129" name="Rectangle 28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130" name="Rectangle 29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131" name="Rectangle 30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0</a:t>
                </a:r>
              </a:p>
            </p:txBody>
          </p:sp>
        </p:grpSp>
        <p:sp>
          <p:nvSpPr>
            <p:cNvPr id="115" name="Text Box 32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56</a:t>
              </a:r>
            </a:p>
          </p:txBody>
        </p:sp>
        <p:sp>
          <p:nvSpPr>
            <p:cNvPr id="116" name="Text Box 33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60</a:t>
              </a:r>
            </a:p>
          </p:txBody>
        </p:sp>
        <p:sp>
          <p:nvSpPr>
            <p:cNvPr id="117" name="Line 34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18" name="Line 35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19" name="Text Box 36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64</a:t>
              </a:r>
            </a:p>
          </p:txBody>
        </p:sp>
        <p:sp>
          <p:nvSpPr>
            <p:cNvPr id="120" name="Line 37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1" name="Text Box 38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68</a:t>
              </a:r>
            </a:p>
          </p:txBody>
        </p:sp>
        <p:sp>
          <p:nvSpPr>
            <p:cNvPr id="122" name="Line 39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3" name="Text Box 40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72</a:t>
              </a:r>
            </a:p>
          </p:txBody>
        </p:sp>
        <p:sp>
          <p:nvSpPr>
            <p:cNvPr id="124" name="Line 41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5" name="Text Box 42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76</a:t>
              </a:r>
            </a:p>
          </p:txBody>
        </p:sp>
        <p:sp>
          <p:nvSpPr>
            <p:cNvPr id="126" name="Line 43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69" name="Rectangle 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80728" y="3689350"/>
            <a:ext cx="8307388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tabLst>
                <a:tab pos="344488" algn="l"/>
                <a:tab pos="2235200" algn="l"/>
                <a:tab pos="4686300" algn="l"/>
                <a:tab pos="5943600" algn="l"/>
              </a:tabLst>
              <a:defRPr/>
            </a:pPr>
            <a:r>
              <a:rPr kumimoji="0" lang="en-US" sz="2400" i="0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</a:t>
            </a:r>
            <a:r>
              <a:rPr kumimoji="0" lang="en-US" sz="240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Reference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Address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 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Value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  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Guaranteed?</a:t>
            </a:r>
          </a:p>
          <a:p>
            <a:pPr marL="560388" marR="0" lvl="1" indent="-222250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None/>
              <a:tabLst>
                <a:tab pos="2235200" algn="l"/>
                <a:tab pos="4686300" algn="l"/>
                <a:tab pos="5943600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uw[3]	</a:t>
            </a:r>
          </a:p>
          <a:p>
            <a:pPr marL="560388" marR="0" lvl="1" indent="-222250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None/>
              <a:tabLst>
                <a:tab pos="2235200" algn="l"/>
                <a:tab pos="4686300" algn="l"/>
                <a:tab pos="5943600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uw[6]	</a:t>
            </a:r>
          </a:p>
          <a:p>
            <a:pPr marL="560388" marR="0" lvl="1" indent="-222250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None/>
              <a:tabLst>
                <a:tab pos="2235200" algn="l"/>
                <a:tab pos="4686300" algn="l"/>
                <a:tab pos="5943600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uw[-1]	</a:t>
            </a:r>
          </a:p>
          <a:p>
            <a:pPr marL="560388" marR="0" lvl="1" indent="-222250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None/>
              <a:tabLst>
                <a:tab pos="2235200" algn="l"/>
                <a:tab pos="4686300" algn="l"/>
                <a:tab pos="5943600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cmu[15]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onymous Pro" panose="02060609030202000504" pitchFamily="49" charset="0"/>
              </a:rPr>
              <a:t>	</a:t>
            </a:r>
          </a:p>
        </p:txBody>
      </p:sp>
      <p:sp>
        <p:nvSpPr>
          <p:cNvPr id="71" name="TextBox 70"/>
          <p:cNvSpPr txBox="1"/>
          <p:nvPr>
            <p:custDataLst>
              <p:tags r:id="rId7"/>
            </p:custDataLst>
          </p:nvPr>
        </p:nvSpPr>
        <p:spPr>
          <a:xfrm>
            <a:off x="2505591" y="4073161"/>
            <a:ext cx="5909185" cy="141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tabLst>
                <a:tab pos="2566988" algn="l"/>
                <a:tab pos="3890963" algn="l"/>
              </a:tabLst>
            </a:pPr>
            <a:r>
              <a:rPr lang="en-US" sz="1800" b="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36 + 4* 3 = 48	9	</a:t>
            </a:r>
            <a:r>
              <a:rPr lang="en-US" sz="1800" b="0" kern="0" dirty="0">
                <a:solidFill>
                  <a:srgbClr val="CC0000"/>
                </a:solidFill>
                <a:latin typeface="Calibri"/>
                <a:cs typeface="Calibri"/>
              </a:rPr>
              <a:t>Yes</a:t>
            </a:r>
          </a:p>
          <a:p>
            <a:pPr>
              <a:lnSpc>
                <a:spcPct val="120000"/>
              </a:lnSpc>
              <a:tabLst>
                <a:tab pos="2566988" algn="l"/>
                <a:tab pos="3890963" algn="l"/>
              </a:tabLst>
            </a:pPr>
            <a:r>
              <a:rPr lang="en-US" sz="1800" b="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36 + 4* 6 = 60	4	</a:t>
            </a:r>
            <a:r>
              <a:rPr lang="en-US" sz="1800" b="0" kern="0" dirty="0">
                <a:solidFill>
                  <a:srgbClr val="CC0000"/>
                </a:solidFill>
                <a:latin typeface="Calibri"/>
                <a:cs typeface="Calibri"/>
              </a:rPr>
              <a:t>No</a:t>
            </a:r>
          </a:p>
          <a:p>
            <a:pPr>
              <a:lnSpc>
                <a:spcPct val="120000"/>
              </a:lnSpc>
              <a:tabLst>
                <a:tab pos="2566988" algn="l"/>
                <a:tab pos="3890963" algn="l"/>
              </a:tabLst>
            </a:pPr>
            <a:r>
              <a:rPr lang="en-US" sz="1800" b="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36 + 4*-1 = 32	3	</a:t>
            </a:r>
            <a:r>
              <a:rPr lang="en-US" sz="1800" b="0" kern="0" dirty="0">
                <a:solidFill>
                  <a:srgbClr val="CC0000"/>
                </a:solidFill>
                <a:latin typeface="Calibri"/>
                <a:cs typeface="Calibri"/>
              </a:rPr>
              <a:t>No</a:t>
            </a:r>
          </a:p>
          <a:p>
            <a:pPr>
              <a:lnSpc>
                <a:spcPct val="120000"/>
              </a:lnSpc>
              <a:tabLst>
                <a:tab pos="2566988" algn="l"/>
                <a:tab pos="3890963" algn="l"/>
              </a:tabLst>
            </a:pPr>
            <a:r>
              <a:rPr lang="en-US" sz="1800" b="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16 + 4*15 = 76	??</a:t>
            </a:r>
            <a:r>
              <a:rPr lang="en-US" sz="1800" b="0" i="1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kern="0" dirty="0">
                <a:solidFill>
                  <a:srgbClr val="CC0000"/>
                </a:solidFill>
                <a:latin typeface="Calibri"/>
                <a:cs typeface="Calibri"/>
              </a:rPr>
              <a:t>No</a:t>
            </a:r>
            <a:endParaRPr lang="en-US" sz="2000" b="0" i="1" dirty="0">
              <a:solidFill>
                <a:srgbClr val="CC0000"/>
              </a:solidFill>
              <a:latin typeface="Calibri"/>
              <a:cs typeface="Calibri"/>
            </a:endParaRPr>
          </a:p>
        </p:txBody>
      </p:sp>
      <p:sp>
        <p:nvSpPr>
          <p:cNvPr id="70" name="Text Box 3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93038" y="1129082"/>
            <a:ext cx="22345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73" name="Text Box 3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94298" y="1930858"/>
            <a:ext cx="22345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</p:txBody>
      </p:sp>
      <p:sp>
        <p:nvSpPr>
          <p:cNvPr id="74" name="Text Box 3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93038" y="2772912"/>
            <a:ext cx="22345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68" name="Rectangle 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669280" y="354676"/>
            <a:ext cx="3383280" cy="36676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</a:p>
        </p:txBody>
      </p:sp>
      <p:sp>
        <p:nvSpPr>
          <p:cNvPr id="72" name="Rectangle 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93192" y="5486400"/>
            <a:ext cx="8366760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0" dirty="0"/>
              <a:t>No bounds checking</a:t>
            </a:r>
            <a:endParaRPr lang="en-US" sz="2000" b="0" kern="0" dirty="0"/>
          </a:p>
          <a:p>
            <a:r>
              <a:rPr lang="en-US" sz="2000" b="0" kern="0" dirty="0"/>
              <a:t>Example arrays happened to be allocated in successive 20 byte blocks</a:t>
            </a:r>
          </a:p>
          <a:p>
            <a:pPr lvl="1"/>
            <a:r>
              <a:rPr lang="en-US" b="0" kern="0" dirty="0"/>
              <a:t>Not guaranteed to happen in general</a:t>
            </a:r>
          </a:p>
        </p:txBody>
      </p:sp>
    </p:spTree>
    <p:extLst>
      <p:ext uri="{BB962C8B-B14F-4D97-AF65-F5344CB8AC3E}">
        <p14:creationId xmlns:p14="http://schemas.microsoft.com/office/powerpoint/2010/main" val="376888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3" name="Rectangle 1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800600" y="962025"/>
            <a:ext cx="4038600" cy="28479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zd2int(</a:t>
            </a: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z)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*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zend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z + 5;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do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10 *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+ *z;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z++;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} 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while 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(z &lt;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zend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07212" name="Rectangle 1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11680" y="3874414"/>
            <a:ext cx="6705600" cy="285975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%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z</a:t>
            </a: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20(%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zend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z+5</a:t>
            </a:r>
          </a:p>
          <a:p>
            <a:pPr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$0,%eax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.L17:</a:t>
            </a: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(%rax,%rax,4),%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zi + 4*zi = 5*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endParaRPr lang="en-US" sz="1800" b="0" i="1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*z</a:t>
            </a: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(%rax,%rdx,2),%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*z + 2*(5*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$4,%rdi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z++</a:t>
            </a: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zend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z</a:t>
            </a: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jne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.L17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if != 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loop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304800" y="283832"/>
            <a:ext cx="8382000" cy="573088"/>
          </a:xfrm>
        </p:spPr>
        <p:txBody>
          <a:bodyPr/>
          <a:lstStyle/>
          <a:p>
            <a:r>
              <a:rPr lang="en-US" dirty="0"/>
              <a:t>Array Loop Implementation </a:t>
            </a:r>
          </a:p>
        </p:txBody>
      </p:sp>
      <p:sp>
        <p:nvSpPr>
          <p:cNvPr id="307204" name="Rectangle 4"/>
          <p:cNvSpPr>
            <a:spLocks noGrp="1" noChangeArrowheads="1"/>
          </p:cNvSpPr>
          <p:nvPr>
            <p:ph idx="1"/>
            <p:custDataLst>
              <p:tags r:id="rId4"/>
            </p:custDataLst>
          </p:nvPr>
        </p:nvSpPr>
        <p:spPr>
          <a:xfrm>
            <a:off x="304800" y="990600"/>
            <a:ext cx="4419600" cy="2832768"/>
          </a:xfrm>
        </p:spPr>
        <p:txBody>
          <a:bodyPr/>
          <a:lstStyle/>
          <a:p>
            <a:pPr marL="223838" indent="-223838">
              <a:tabLst>
                <a:tab pos="1143000" algn="l"/>
              </a:tabLst>
            </a:pPr>
            <a:r>
              <a:rPr lang="en-US" sz="2400" dirty="0"/>
              <a:t>Registers:</a:t>
            </a:r>
          </a:p>
          <a:p>
            <a:pPr marL="560388" lvl="1" indent="-222250">
              <a:spcBef>
                <a:spcPct val="0"/>
              </a:spcBef>
              <a:buSzTx/>
              <a:buFont typeface="Wingdings" pitchFamily="2" charset="2"/>
              <a:buNone/>
              <a:tabLst>
                <a:tab pos="11430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z</a:t>
            </a:r>
          </a:p>
          <a:p>
            <a:pPr marL="560388" lvl="1" indent="-222250">
              <a:spcBef>
                <a:spcPct val="0"/>
              </a:spcBef>
              <a:buSzTx/>
              <a:buFont typeface="Wingdings" pitchFamily="2" charset="2"/>
              <a:buNone/>
              <a:tabLst>
                <a:tab pos="11430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0388" lvl="1" indent="-222250">
              <a:spcBef>
                <a:spcPct val="0"/>
              </a:spcBef>
              <a:buSzTx/>
              <a:buFont typeface="Wingdings" pitchFamily="2" charset="2"/>
              <a:buNone/>
              <a:tabLst>
                <a:tab pos="11430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zend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23838" indent="-223838">
              <a:tabLst>
                <a:tab pos="1143000" algn="l"/>
              </a:tabLst>
            </a:pPr>
            <a:r>
              <a:rPr lang="en-US" sz="2400" dirty="0"/>
              <a:t>Computations</a:t>
            </a:r>
          </a:p>
          <a:p>
            <a:pPr marL="560388" lvl="1" indent="-222250">
              <a:tabLst>
                <a:tab pos="11430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10*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+ *z</a:t>
            </a:r>
            <a:r>
              <a:rPr lang="en-US" sz="2000" b="1" dirty="0"/>
              <a:t>  </a:t>
            </a:r>
            <a:r>
              <a:rPr lang="en-US" sz="2000" dirty="0"/>
              <a:t>implemented as:  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*z + 2*(5*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560388" lvl="1" indent="-222250">
              <a:tabLst>
                <a:tab pos="11430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z++</a:t>
            </a:r>
            <a:r>
              <a:rPr lang="en-US" sz="2000" b="1" dirty="0"/>
              <a:t> </a:t>
            </a:r>
            <a:r>
              <a:rPr lang="en-US" sz="2000" dirty="0"/>
              <a:t>increments by 4 (size of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/>
              <a:t>)</a:t>
            </a:r>
            <a:endParaRPr lang="en-US" sz="2000" dirty="0">
              <a:latin typeface="Anonymous Pro" panose="02060609030202000504" pitchFamily="49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6"/>
            </p:custDataLst>
          </p:nvPr>
        </p:nvSpPr>
        <p:spPr>
          <a:xfrm>
            <a:off x="6819900" y="368257"/>
            <a:ext cx="2396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 with –O1</a:t>
            </a:r>
          </a:p>
        </p:txBody>
      </p:sp>
    </p:spTree>
    <p:extLst>
      <p:ext uri="{BB962C8B-B14F-4D97-AF65-F5344CB8AC3E}">
        <p14:creationId xmlns:p14="http://schemas.microsoft.com/office/powerpoint/2010/main" val="21034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2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Strange Referencing Examples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3166815"/>
            <a:ext cx="8366125" cy="3290132"/>
          </a:xfrm>
        </p:spPr>
        <p:txBody>
          <a:bodyPr/>
          <a:lstStyle/>
          <a:p>
            <a:pPr marL="0" indent="0" defTabSz="895350">
              <a:buNone/>
              <a:tabLst>
                <a:tab pos="344488" algn="l"/>
                <a:tab pos="1943100" algn="l"/>
                <a:tab pos="4978400" algn="l"/>
                <a:tab pos="5943600" algn="l"/>
              </a:tabLst>
            </a:pPr>
            <a:r>
              <a:rPr lang="en-US" dirty="0"/>
              <a:t>	</a:t>
            </a:r>
            <a:r>
              <a:rPr lang="en-US" u="sng" dirty="0"/>
              <a:t>Reference</a:t>
            </a:r>
            <a:r>
              <a:rPr lang="en-US" dirty="0"/>
              <a:t>	</a:t>
            </a:r>
            <a:r>
              <a:rPr lang="en-US" u="sng" dirty="0"/>
              <a:t>Address</a:t>
            </a:r>
            <a:r>
              <a:rPr lang="en-US" dirty="0"/>
              <a:t>	</a:t>
            </a:r>
            <a:r>
              <a:rPr lang="en-US" u="sng" dirty="0"/>
              <a:t>Value</a:t>
            </a:r>
            <a:r>
              <a:rPr lang="en-US" dirty="0"/>
              <a:t>	</a:t>
            </a:r>
            <a:r>
              <a:rPr lang="en-US" u="sng" dirty="0"/>
              <a:t>Guaranteed?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sea[3][3]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sea[2][5]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sea[2][-1]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sea[4][-1]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sea[0][19]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sea[0][-1]</a:t>
            </a:r>
            <a:r>
              <a:rPr lang="en-US" sz="1800" dirty="0">
                <a:latin typeface="Anonymous Pro" panose="02060609030202000504" pitchFamily="49" charset="0"/>
              </a:rPr>
              <a:t>	</a:t>
            </a:r>
          </a:p>
          <a:p>
            <a:pPr marL="681038" lvl="1" indent="-223838" defTabSz="895350">
              <a:buSzPct val="60000"/>
              <a:buFont typeface="Wingdings 2" pitchFamily="18" charset="2"/>
              <a:buChar char="¢"/>
              <a:tabLst>
                <a:tab pos="1943100" algn="l"/>
                <a:tab pos="4978400" algn="l"/>
                <a:tab pos="5943600" algn="l"/>
              </a:tabLst>
            </a:pPr>
            <a:r>
              <a:rPr lang="en-US" dirty="0"/>
              <a:t>Code does not do any bounds checking</a:t>
            </a:r>
          </a:p>
          <a:p>
            <a:pPr marL="681038" lvl="1" indent="-223838" defTabSz="895350">
              <a:buSzPct val="60000"/>
              <a:buFont typeface="Wingdings 2" pitchFamily="18" charset="2"/>
              <a:buChar char="¢"/>
              <a:tabLst>
                <a:tab pos="1943100" algn="l"/>
                <a:tab pos="4978400" algn="l"/>
                <a:tab pos="5943600" algn="l"/>
              </a:tabLst>
            </a:pPr>
            <a:r>
              <a:rPr lang="en-US" dirty="0"/>
              <a:t>Ordering of elements within array guaranteed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endParaRPr lang="en-US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3" name="TextBox 2"/>
          <p:cNvSpPr txBox="1"/>
          <p:nvPr>
            <p:custDataLst>
              <p:tags r:id="rId4"/>
            </p:custDataLst>
          </p:nvPr>
        </p:nvSpPr>
        <p:spPr>
          <a:xfrm>
            <a:off x="2336037" y="3652499"/>
            <a:ext cx="6296528" cy="20108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9525" lvl="1" indent="-9525" defTabSz="895350">
              <a:spcBef>
                <a:spcPts val="450"/>
              </a:spcBef>
              <a:tabLst>
                <a:tab pos="2005013" algn="l"/>
                <a:tab pos="3087688" algn="l"/>
                <a:tab pos="40640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76+20*3+4*3  = 148	1	</a:t>
            </a:r>
            <a:r>
              <a:rPr lang="en-US" sz="1800" b="0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  <a:endParaRPr lang="en-US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 lvl="1" indent="-9525" defTabSz="895350">
              <a:spcBef>
                <a:spcPts val="450"/>
              </a:spcBef>
              <a:buFont typeface="Wingdings" pitchFamily="2" charset="2"/>
              <a:buNone/>
              <a:tabLst>
                <a:tab pos="2005013" algn="l"/>
                <a:tab pos="3087688" algn="l"/>
                <a:tab pos="40640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76+20*2+4*5  = 136	9	</a:t>
            </a:r>
            <a:r>
              <a:rPr lang="en-US" sz="1800" b="0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  <a:endParaRPr lang="en-US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 lvl="1" indent="-9525" defTabSz="895350">
              <a:spcBef>
                <a:spcPts val="450"/>
              </a:spcBef>
              <a:buFont typeface="Wingdings" pitchFamily="2" charset="2"/>
              <a:buNone/>
              <a:tabLst>
                <a:tab pos="2005013" algn="l"/>
                <a:tab pos="3087688" algn="l"/>
                <a:tab pos="40640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76+20*2+4*-1 = 112	5	</a:t>
            </a:r>
            <a:r>
              <a:rPr lang="en-US" sz="1800" b="0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  <a:endParaRPr lang="en-US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 lvl="1" indent="-9525" defTabSz="895350">
              <a:spcBef>
                <a:spcPts val="450"/>
              </a:spcBef>
              <a:buFont typeface="Wingdings" pitchFamily="2" charset="2"/>
              <a:buNone/>
              <a:tabLst>
                <a:tab pos="2005013" algn="l"/>
                <a:tab pos="3087688" algn="l"/>
                <a:tab pos="40640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76+20*4+4*-1 = 152	5	</a:t>
            </a:r>
            <a:r>
              <a:rPr lang="en-US" sz="1800" b="0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  <a:endParaRPr lang="en-US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 lvl="1" indent="-9525" defTabSz="895350">
              <a:spcBef>
                <a:spcPts val="450"/>
              </a:spcBef>
              <a:buFont typeface="Wingdings" pitchFamily="2" charset="2"/>
              <a:buNone/>
              <a:tabLst>
                <a:tab pos="2005013" algn="l"/>
                <a:tab pos="3087688" algn="l"/>
                <a:tab pos="40640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76+20*0+4*19 = 152	5 	</a:t>
            </a:r>
            <a:r>
              <a:rPr lang="en-US" sz="1800" b="0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  <a:endParaRPr lang="en-US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 lvl="1" indent="-9525" defTabSz="895350">
              <a:spcBef>
                <a:spcPts val="450"/>
              </a:spcBef>
              <a:buFont typeface="Wingdings" pitchFamily="2" charset="2"/>
              <a:buNone/>
              <a:tabLst>
                <a:tab pos="2005013" algn="l"/>
                <a:tab pos="3087688" algn="l"/>
                <a:tab pos="40640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76+20*0+4*-1 = 72	??	</a:t>
            </a:r>
            <a:r>
              <a:rPr lang="en-US" sz="1800" b="0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669280" y="354676"/>
            <a:ext cx="3383280" cy="36676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</a:p>
        </p:txBody>
      </p:sp>
      <p:sp>
        <p:nvSpPr>
          <p:cNvPr id="47" name="Text 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5536" y="1881759"/>
            <a:ext cx="226552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sea[4];</a:t>
            </a:r>
          </a:p>
        </p:txBody>
      </p:sp>
      <p:sp>
        <p:nvSpPr>
          <p:cNvPr id="8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2512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9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84032" y="2599086"/>
            <a:ext cx="46038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76</a:t>
            </a:r>
          </a:p>
        </p:txBody>
      </p:sp>
      <p:sp>
        <p:nvSpPr>
          <p:cNvPr id="90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4036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91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08032" y="2599086"/>
            <a:ext cx="46038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96</a:t>
            </a:r>
          </a:p>
        </p:txBody>
      </p:sp>
      <p:sp>
        <p:nvSpPr>
          <p:cNvPr id="92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5560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93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263770" y="2599086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116</a:t>
            </a:r>
          </a:p>
        </p:txBody>
      </p:sp>
      <p:sp>
        <p:nvSpPr>
          <p:cNvPr id="94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7084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95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787770" y="2599086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136</a:t>
            </a:r>
          </a:p>
        </p:txBody>
      </p:sp>
      <p:sp>
        <p:nvSpPr>
          <p:cNvPr id="96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8608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97" name="Text Box 1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311770" y="2599086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156</a:t>
            </a:r>
          </a:p>
        </p:txBody>
      </p:sp>
      <p:grpSp>
        <p:nvGrpSpPr>
          <p:cNvPr id="98" name="Group 19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2512632" y="1684686"/>
            <a:ext cx="1524000" cy="762000"/>
            <a:chOff x="816" y="2640"/>
            <a:chExt cx="960" cy="480"/>
          </a:xfrm>
        </p:grpSpPr>
        <p:sp>
          <p:nvSpPr>
            <p:cNvPr id="99" name="Rectangle 20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100" name="Rectangle 21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101" name="Rectangle 22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102" name="Rectangle 23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103" name="Rectangle 24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grpSp>
        <p:nvGrpSpPr>
          <p:cNvPr id="104" name="Group 25"/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4036632" y="1684686"/>
            <a:ext cx="1524000" cy="762000"/>
            <a:chOff x="816" y="2640"/>
            <a:chExt cx="960" cy="480"/>
          </a:xfrm>
        </p:grpSpPr>
        <p:sp>
          <p:nvSpPr>
            <p:cNvPr id="105" name="Rectangle 26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106" name="Rectangle 27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107" name="Rectangle 28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108" name="Rectangle 29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109" name="Rectangle 30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grpSp>
        <p:nvGrpSpPr>
          <p:cNvPr id="110" name="Group 31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5560632" y="1684686"/>
            <a:ext cx="1524000" cy="762000"/>
            <a:chOff x="816" y="2640"/>
            <a:chExt cx="960" cy="480"/>
          </a:xfrm>
        </p:grpSpPr>
        <p:sp>
          <p:nvSpPr>
            <p:cNvPr id="111" name="Rectangle 32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112" name="Rectangle 33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113" name="Rectangle 34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114" name="Rectangle 35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115" name="Rectangle 36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grpSp>
        <p:nvGrpSpPr>
          <p:cNvPr id="116" name="Group 37"/>
          <p:cNvGrpSpPr>
            <a:grpSpLocks/>
          </p:cNvGrpSpPr>
          <p:nvPr>
            <p:custDataLst>
              <p:tags r:id="rId20"/>
            </p:custDataLst>
          </p:nvPr>
        </p:nvGrpSpPr>
        <p:grpSpPr bwMode="auto">
          <a:xfrm>
            <a:off x="7084632" y="1679926"/>
            <a:ext cx="1524000" cy="766763"/>
            <a:chOff x="816" y="2637"/>
            <a:chExt cx="960" cy="483"/>
          </a:xfrm>
        </p:grpSpPr>
        <p:sp>
          <p:nvSpPr>
            <p:cNvPr id="117" name="Rectangle 38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118" name="Rectangle 39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119" name="Rectangle 40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120" name="Rectangle 41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1392" y="2637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121" name="Rectangle 42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sp>
        <p:nvSpPr>
          <p:cNvPr id="122" name="Rectangle 43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512632" y="1684686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23" name="Rectangle 4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036632" y="1684686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24" name="Rectangle 45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560632" y="1684686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25" name="Rectangle 4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084632" y="1684686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8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/>
              <a:t>Strange Referencing Examples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90513" y="3917950"/>
            <a:ext cx="8307387" cy="2743200"/>
          </a:xfrm>
        </p:spPr>
        <p:txBody>
          <a:bodyPr/>
          <a:lstStyle/>
          <a:p>
            <a:pPr marL="0" indent="0" defTabSz="895350">
              <a:buNone/>
              <a:tabLst>
                <a:tab pos="230188" algn="l"/>
                <a:tab pos="1943100" algn="l"/>
                <a:tab pos="4229100" algn="l"/>
                <a:tab pos="6229350" algn="l"/>
              </a:tabLst>
            </a:pPr>
            <a:r>
              <a:rPr lang="en-US" sz="2000" dirty="0"/>
              <a:t>	</a:t>
            </a:r>
            <a:r>
              <a:rPr lang="en-US" sz="2000" u="sng" dirty="0"/>
              <a:t>Reference</a:t>
            </a:r>
            <a:r>
              <a:rPr lang="en-US" sz="2000" dirty="0"/>
              <a:t>	</a:t>
            </a:r>
            <a:r>
              <a:rPr lang="en-US" sz="2000" u="sng" dirty="0"/>
              <a:t>Address</a:t>
            </a:r>
            <a:r>
              <a:rPr lang="en-US" sz="2000" dirty="0"/>
              <a:t>	</a:t>
            </a:r>
            <a:r>
              <a:rPr lang="en-US" sz="2000" u="sng" dirty="0"/>
              <a:t>Value</a:t>
            </a:r>
            <a:r>
              <a:rPr lang="en-US" sz="2000" dirty="0"/>
              <a:t>	</a:t>
            </a:r>
            <a:r>
              <a:rPr lang="en-US" sz="2000" u="sng" dirty="0"/>
              <a:t>Guaranteed?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[2][3]	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univ[1][5]	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univ[2][-2]	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[3][-1]	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[1][12]</a:t>
            </a:r>
            <a:r>
              <a:rPr lang="en-US" sz="1800" dirty="0">
                <a:latin typeface="Anonymous Pro" panose="02060609030202000504" pitchFamily="49" charset="0"/>
              </a:rPr>
              <a:t>	</a:t>
            </a:r>
          </a:p>
          <a:p>
            <a:pPr marL="560388" lvl="1" indent="-222250" defTabSz="895350">
              <a:lnSpc>
                <a:spcPct val="90000"/>
              </a:lnSpc>
              <a:spcBef>
                <a:spcPts val="600"/>
              </a:spcBef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/>
              <a:t>C code does not do any bounds checking</a:t>
            </a:r>
          </a:p>
          <a:p>
            <a:pPr marL="560388" lvl="1" indent="-222250" defTabSz="895350">
              <a:lnSpc>
                <a:spcPct val="90000"/>
              </a:lnSpc>
              <a:spcBef>
                <a:spcPts val="600"/>
              </a:spcBef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/>
              <a:t>Location of each lower-level array in memory is </a:t>
            </a:r>
            <a:r>
              <a:rPr lang="en-US" sz="1800" i="1" dirty="0"/>
              <a:t>not</a:t>
            </a:r>
            <a:r>
              <a:rPr lang="en-US" sz="1800" dirty="0"/>
              <a:t> guaranteed</a:t>
            </a:r>
          </a:p>
        </p:txBody>
      </p:sp>
      <p:sp>
        <p:nvSpPr>
          <p:cNvPr id="83" name="Slide Number Placeholder 82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90" name="TextBox 89"/>
          <p:cNvSpPr txBox="1"/>
          <p:nvPr>
            <p:custDataLst>
              <p:tags r:id="rId4"/>
            </p:custDataLst>
          </p:nvPr>
        </p:nvSpPr>
        <p:spPr>
          <a:xfrm>
            <a:off x="2245896" y="4251960"/>
            <a:ext cx="6296528" cy="174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" lvl="1" indent="-9525" defTabSz="895350">
              <a:lnSpc>
                <a:spcPct val="120000"/>
              </a:lnSpc>
              <a:tabLst>
                <a:tab pos="2286000" algn="l"/>
                <a:tab pos="4287838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60+4*3  = 72	2	</a:t>
            </a:r>
            <a:r>
              <a:rPr lang="en-US" sz="1800" b="0" dirty="0">
                <a:solidFill>
                  <a:srgbClr val="990000"/>
                </a:solidFill>
                <a:latin typeface="Calibri" pitchFamily="34" charset="0"/>
              </a:rPr>
              <a:t>Yes</a:t>
            </a:r>
            <a:endParaRPr lang="en-US" sz="1800" b="0" dirty="0">
              <a:latin typeface="Anonymous Pro" panose="02060609030202000504" pitchFamily="49" charset="0"/>
            </a:endParaRPr>
          </a:p>
          <a:p>
            <a:pPr marL="9525" lvl="1" indent="-9525" defTabSz="895350">
              <a:lnSpc>
                <a:spcPct val="120000"/>
              </a:lnSpc>
              <a:buFont typeface="Wingdings" pitchFamily="2" charset="2"/>
              <a:buNone/>
              <a:tabLst>
                <a:tab pos="2286000" algn="l"/>
                <a:tab pos="4287838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16+4*5  = 36	9	</a:t>
            </a:r>
            <a:r>
              <a:rPr lang="en-US" sz="1800" b="0" dirty="0">
                <a:solidFill>
                  <a:srgbClr val="990000"/>
                </a:solidFill>
                <a:latin typeface="Calibri" pitchFamily="34" charset="0"/>
              </a:rPr>
              <a:t>No</a:t>
            </a:r>
            <a:endParaRPr lang="en-US" sz="1800" b="0" dirty="0">
              <a:latin typeface="Anonymous Pro" panose="02060609030202000504" pitchFamily="49" charset="0"/>
            </a:endParaRPr>
          </a:p>
          <a:p>
            <a:pPr marL="9525" lvl="1" indent="-9525" defTabSz="895350">
              <a:lnSpc>
                <a:spcPct val="120000"/>
              </a:lnSpc>
              <a:buFont typeface="Wingdings" pitchFamily="2" charset="2"/>
              <a:buNone/>
              <a:tabLst>
                <a:tab pos="2286000" algn="l"/>
                <a:tab pos="4287838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60+4*-2 = 52	5	</a:t>
            </a:r>
            <a:r>
              <a:rPr lang="en-US" sz="1800" b="0" dirty="0">
                <a:solidFill>
                  <a:srgbClr val="990000"/>
                </a:solidFill>
                <a:latin typeface="Calibri" pitchFamily="34" charset="0"/>
              </a:rPr>
              <a:t>No</a:t>
            </a:r>
            <a:endParaRPr lang="en-US" sz="1800" b="0" dirty="0">
              <a:latin typeface="Anonymous Pro" panose="02060609030202000504" pitchFamily="49" charset="0"/>
            </a:endParaRPr>
          </a:p>
          <a:p>
            <a:pPr marL="9525" lvl="1" indent="-9525" defTabSz="895350">
              <a:lnSpc>
                <a:spcPct val="120000"/>
              </a:lnSpc>
              <a:buFont typeface="Wingdings" pitchFamily="2" charset="2"/>
              <a:buNone/>
              <a:tabLst>
                <a:tab pos="2286000" algn="l"/>
                <a:tab pos="4287838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#@%!^??	??	</a:t>
            </a:r>
            <a:r>
              <a:rPr lang="en-US" sz="1800" b="0" dirty="0">
                <a:solidFill>
                  <a:srgbClr val="990000"/>
                </a:solidFill>
                <a:latin typeface="Calibri" pitchFamily="34" charset="0"/>
              </a:rPr>
              <a:t>No</a:t>
            </a:r>
            <a:endParaRPr lang="en-US" sz="1800" b="0" dirty="0">
              <a:latin typeface="Anonymous Pro" panose="02060609030202000504" pitchFamily="49" charset="0"/>
            </a:endParaRPr>
          </a:p>
          <a:p>
            <a:pPr marL="9525" lvl="1" indent="-9525" defTabSz="895350">
              <a:lnSpc>
                <a:spcPct val="120000"/>
              </a:lnSpc>
              <a:buFont typeface="Wingdings" pitchFamily="2" charset="2"/>
              <a:buNone/>
              <a:tabLst>
                <a:tab pos="2286000" algn="l"/>
                <a:tab pos="4287838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16+4*12 = 64	4	</a:t>
            </a:r>
            <a:r>
              <a:rPr lang="en-US" sz="1800" b="0" dirty="0">
                <a:solidFill>
                  <a:srgbClr val="990000"/>
                </a:solidFill>
                <a:latin typeface="Calibri" pitchFamily="34" charset="0"/>
              </a:rPr>
              <a:t>No</a:t>
            </a:r>
            <a:endParaRPr lang="en-US" sz="1800" b="0" dirty="0">
              <a:latin typeface="Calibri" panose="020F0502020204030204" pitchFamily="34" charset="0"/>
            </a:endParaRPr>
          </a:p>
        </p:txBody>
      </p:sp>
      <p:grpSp>
        <p:nvGrpSpPr>
          <p:cNvPr id="88" name="Group 87"/>
          <p:cNvGrpSpPr/>
          <p:nvPr>
            <p:custDataLst>
              <p:tags r:id="rId5"/>
            </p:custDataLst>
          </p:nvPr>
        </p:nvGrpSpPr>
        <p:grpSpPr>
          <a:xfrm>
            <a:off x="376238" y="1106758"/>
            <a:ext cx="8615362" cy="2667000"/>
            <a:chOff x="376238" y="1106758"/>
            <a:chExt cx="8615362" cy="2667000"/>
          </a:xfrm>
        </p:grpSpPr>
        <p:grpSp>
          <p:nvGrpSpPr>
            <p:cNvPr id="89" name="Group 7"/>
            <p:cNvGrpSpPr>
              <a:grpSpLocks/>
            </p:cNvGrpSpPr>
            <p:nvPr/>
          </p:nvGrpSpPr>
          <p:grpSpPr bwMode="auto">
            <a:xfrm>
              <a:off x="376238" y="1563958"/>
              <a:ext cx="1985963" cy="1530350"/>
              <a:chOff x="189" y="2112"/>
              <a:chExt cx="1251" cy="964"/>
            </a:xfrm>
          </p:grpSpPr>
          <p:sp>
            <p:nvSpPr>
              <p:cNvPr id="160" name="Rectangle 8"/>
              <p:cNvSpPr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864" y="235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36</a:t>
                </a:r>
              </a:p>
            </p:txBody>
          </p:sp>
          <p:sp>
            <p:nvSpPr>
              <p:cNvPr id="161" name="Line 9"/>
              <p:cNvSpPr>
                <a:spLocks noChangeShapeType="1"/>
              </p:cNvSpPr>
              <p:nvPr>
                <p:custDataLst>
                  <p:tags r:id="rId64"/>
                </p:custDataLst>
              </p:nvPr>
            </p:nvSpPr>
            <p:spPr bwMode="auto">
              <a:xfrm flipV="1">
                <a:off x="576" y="248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62" name="Text Box 10"/>
              <p:cNvSpPr txBox="1"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199" y="2363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160</a:t>
                </a:r>
              </a:p>
            </p:txBody>
          </p:sp>
          <p:sp>
            <p:nvSpPr>
              <p:cNvPr id="163" name="Rectangle 11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864" y="259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</a:t>
                </a:r>
              </a:p>
            </p:txBody>
          </p:sp>
          <p:sp>
            <p:nvSpPr>
              <p:cNvPr id="164" name="Rectangle 12"/>
              <p:cNvSpPr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864" y="283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60</a:t>
                </a:r>
              </a:p>
            </p:txBody>
          </p:sp>
          <p:sp>
            <p:nvSpPr>
              <p:cNvPr id="233" name="Line 13"/>
              <p:cNvSpPr>
                <a:spLocks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 flipV="1">
                <a:off x="576" y="272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34" name="Line 14"/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 flipV="1">
                <a:off x="576" y="296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35" name="Text Box 15"/>
              <p:cNvSpPr txBox="1"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189" y="2612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168</a:t>
                </a:r>
              </a:p>
            </p:txBody>
          </p:sp>
          <p:sp>
            <p:nvSpPr>
              <p:cNvPr id="236" name="Text Box 16"/>
              <p:cNvSpPr txBox="1"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189" y="2843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176</a:t>
                </a:r>
              </a:p>
            </p:txBody>
          </p:sp>
          <p:sp>
            <p:nvSpPr>
              <p:cNvPr id="237" name="Text Box 17"/>
              <p:cNvSpPr txBox="1"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860" y="2112"/>
                <a:ext cx="464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univ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38" name="Oval 18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1200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39" name="Oval 19"/>
              <p:cNvSpPr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1200" y="268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40" name="Oval 20"/>
              <p:cNvSpPr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200" y="29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</p:grpSp>
        <p:sp>
          <p:nvSpPr>
            <p:cNvPr id="91" name="Text Box 21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119684" y="1106758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cmu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92" name="Text Box 41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333743" y="1944958"/>
              <a:ext cx="46038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uw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93" name="Text Box 61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19684" y="2645046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ucb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94" name="Group 24"/>
            <p:cNvGrpSpPr/>
            <p:nvPr/>
          </p:nvGrpSpPr>
          <p:grpSpPr>
            <a:xfrm>
              <a:off x="3554505" y="1379428"/>
              <a:ext cx="5435835" cy="754354"/>
              <a:chOff x="2412765" y="3429000"/>
              <a:chExt cx="5435835" cy="774470"/>
            </a:xfrm>
          </p:grpSpPr>
          <p:grpSp>
            <p:nvGrpSpPr>
              <p:cNvPr id="140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55" name="Rectangle 26"/>
                <p:cNvSpPr>
                  <a:spLocks noChangeArrowheads="1"/>
                </p:cNvSpPr>
                <p:nvPr>
                  <p:custDataLst>
                    <p:tags r:id="rId58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156" name="Rectangle 27"/>
                <p:cNvSpPr>
                  <a:spLocks noChangeArrowheads="1"/>
                </p:cNvSpPr>
                <p:nvPr>
                  <p:custDataLst>
                    <p:tags r:id="rId59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5</a:t>
                  </a:r>
                </a:p>
              </p:txBody>
            </p:sp>
            <p:sp>
              <p:nvSpPr>
                <p:cNvPr id="157" name="Rectangle 28"/>
                <p:cNvSpPr>
                  <a:spLocks noChangeArrowheads="1"/>
                </p:cNvSpPr>
                <p:nvPr>
                  <p:custDataLst>
                    <p:tags r:id="rId60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158" name="Rectangle 29"/>
                <p:cNvSpPr>
                  <a:spLocks noChangeArrowheads="1"/>
                </p:cNvSpPr>
                <p:nvPr>
                  <p:custDataLst>
                    <p:tags r:id="rId61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159" name="Rectangle 30"/>
                <p:cNvSpPr>
                  <a:spLocks noChangeArrowheads="1"/>
                </p:cNvSpPr>
                <p:nvPr>
                  <p:custDataLst>
                    <p:tags r:id="rId62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3</a:t>
                  </a:r>
                </a:p>
              </p:txBody>
            </p:sp>
          </p:grpSp>
          <p:sp>
            <p:nvSpPr>
              <p:cNvPr id="141" name="Text Box 32"/>
              <p:cNvSpPr txBox="1"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16</a:t>
                </a:r>
              </a:p>
            </p:txBody>
          </p:sp>
          <p:sp>
            <p:nvSpPr>
              <p:cNvPr id="144" name="Text Box 33"/>
              <p:cNvSpPr txBox="1"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20</a:t>
                </a:r>
              </a:p>
            </p:txBody>
          </p:sp>
          <p:sp>
            <p:nvSpPr>
              <p:cNvPr id="145" name="Line 34"/>
              <p:cNvSpPr>
                <a:spLocks noChangeShapeType="1"/>
              </p:cNvSpPr>
              <p:nvPr>
                <p:custDataLst>
                  <p:tags r:id="rId48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46" name="Line 35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47" name="Text Box 36"/>
              <p:cNvSpPr txBox="1"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24</a:t>
                </a:r>
              </a:p>
            </p:txBody>
          </p:sp>
          <p:sp>
            <p:nvSpPr>
              <p:cNvPr id="148" name="Line 37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49" name="Text Box 38"/>
              <p:cNvSpPr txBox="1"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28</a:t>
                </a:r>
              </a:p>
            </p:txBody>
          </p:sp>
          <p:sp>
            <p:nvSpPr>
              <p:cNvPr id="150" name="Line 39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51" name="Text Box 40"/>
              <p:cNvSpPr txBox="1"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32</a:t>
                </a:r>
              </a:p>
            </p:txBody>
          </p:sp>
          <p:sp>
            <p:nvSpPr>
              <p:cNvPr id="152" name="Line 41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53" name="Text Box 42"/>
              <p:cNvSpPr txBox="1"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36</a:t>
                </a:r>
              </a:p>
            </p:txBody>
          </p:sp>
          <p:sp>
            <p:nvSpPr>
              <p:cNvPr id="154" name="Line 43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grpSp>
          <p:nvGrpSpPr>
            <p:cNvPr id="95" name="Group 24"/>
            <p:cNvGrpSpPr/>
            <p:nvPr/>
          </p:nvGrpSpPr>
          <p:grpSpPr>
            <a:xfrm>
              <a:off x="3555765" y="2181204"/>
              <a:ext cx="5435835" cy="754354"/>
              <a:chOff x="2412765" y="3429000"/>
              <a:chExt cx="5435835" cy="774470"/>
            </a:xfrm>
          </p:grpSpPr>
          <p:grpSp>
            <p:nvGrpSpPr>
              <p:cNvPr id="120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35" name="Rectangle 26"/>
                <p:cNvSpPr>
                  <a:spLocks noChangeArrowheads="1"/>
                </p:cNvSpPr>
                <p:nvPr>
                  <p:custDataLst>
                    <p:tags r:id="rId41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136" name="Rectangle 27"/>
                <p:cNvSpPr>
                  <a:spLocks noChangeArrowheads="1"/>
                </p:cNvSpPr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8</a:t>
                  </a:r>
                </a:p>
              </p:txBody>
            </p:sp>
            <p:sp>
              <p:nvSpPr>
                <p:cNvPr id="137" name="Rectangle 28"/>
                <p:cNvSpPr>
                  <a:spLocks noChangeArrowheads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138" name="Rectangle 29"/>
                <p:cNvSpPr>
                  <a:spLocks noChangeArrowheads="1"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139" name="Rectangle 30"/>
                <p:cNvSpPr>
                  <a:spLocks noChangeArrowheads="1"/>
                </p:cNvSpPr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5</a:t>
                  </a:r>
                </a:p>
              </p:txBody>
            </p:sp>
          </p:grpSp>
          <p:sp>
            <p:nvSpPr>
              <p:cNvPr id="121" name="Text Box 32"/>
              <p:cNvSpPr txBox="1"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36</a:t>
                </a:r>
              </a:p>
            </p:txBody>
          </p:sp>
          <p:sp>
            <p:nvSpPr>
              <p:cNvPr id="122" name="Text Box 33"/>
              <p:cNvSpPr txBox="1"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40</a:t>
                </a:r>
              </a:p>
            </p:txBody>
          </p:sp>
          <p:sp>
            <p:nvSpPr>
              <p:cNvPr id="125" name="Line 34"/>
              <p:cNvSpPr>
                <a:spLocks noChangeShapeType="1"/>
              </p:cNvSpPr>
              <p:nvPr>
                <p:custDataLst>
                  <p:tags r:id="rId31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26" name="Line 35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27" name="Text Box 36"/>
              <p:cNvSpPr txBox="1"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44</a:t>
                </a:r>
              </a:p>
            </p:txBody>
          </p:sp>
          <p:sp>
            <p:nvSpPr>
              <p:cNvPr id="128" name="Line 37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29" name="Text Box 38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48</a:t>
                </a:r>
              </a:p>
            </p:txBody>
          </p:sp>
          <p:sp>
            <p:nvSpPr>
              <p:cNvPr id="130" name="Line 39"/>
              <p:cNvSpPr>
                <a:spLocks noChangeShapeType="1"/>
              </p:cNvSpPr>
              <p:nvPr>
                <p:custDataLst>
                  <p:tags r:id="rId36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31" name="Text Box 40"/>
              <p:cNvSpPr txBox="1"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52</a:t>
                </a:r>
              </a:p>
            </p:txBody>
          </p:sp>
          <p:sp>
            <p:nvSpPr>
              <p:cNvPr id="132" name="Line 41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33" name="Text Box 42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56</a:t>
                </a:r>
              </a:p>
            </p:txBody>
          </p:sp>
          <p:sp>
            <p:nvSpPr>
              <p:cNvPr id="134" name="Line 43"/>
              <p:cNvSpPr>
                <a:spLocks noChangeShapeType="1"/>
              </p:cNvSpPr>
              <p:nvPr>
                <p:custDataLst>
                  <p:tags r:id="rId40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grpSp>
          <p:nvGrpSpPr>
            <p:cNvPr id="96" name="Group 24"/>
            <p:cNvGrpSpPr/>
            <p:nvPr/>
          </p:nvGrpSpPr>
          <p:grpSpPr>
            <a:xfrm>
              <a:off x="3554505" y="3019404"/>
              <a:ext cx="5435835" cy="754354"/>
              <a:chOff x="2412765" y="3429000"/>
              <a:chExt cx="5435835" cy="774470"/>
            </a:xfrm>
          </p:grpSpPr>
          <p:grpSp>
            <p:nvGrpSpPr>
              <p:cNvPr id="100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15" name="Rectangle 26"/>
                <p:cNvSpPr>
                  <a:spLocks noChangeArrowheads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116" name="Rectangle 27"/>
                <p:cNvSpPr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4</a:t>
                  </a:r>
                </a:p>
              </p:txBody>
            </p:sp>
            <p:sp>
              <p:nvSpPr>
                <p:cNvPr id="117" name="Rectangle 28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7</a:t>
                  </a:r>
                </a:p>
              </p:txBody>
            </p:sp>
            <p:sp>
              <p:nvSpPr>
                <p:cNvPr id="118" name="Rectangle 29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119" name="Rectangle 30"/>
                <p:cNvSpPr>
                  <a:spLocks noChangeArrowheads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0</a:t>
                  </a:r>
                </a:p>
              </p:txBody>
            </p:sp>
          </p:grpSp>
          <p:sp>
            <p:nvSpPr>
              <p:cNvPr id="101" name="Text Box 32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60</a:t>
                </a:r>
              </a:p>
            </p:txBody>
          </p:sp>
          <p:sp>
            <p:nvSpPr>
              <p:cNvPr id="102" name="Text Box 33"/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64</a:t>
                </a:r>
              </a:p>
            </p:txBody>
          </p:sp>
          <p:sp>
            <p:nvSpPr>
              <p:cNvPr id="103" name="Line 34"/>
              <p:cNvSpPr>
                <a:spLocks noChangeShapeType="1"/>
              </p:cNvSpPr>
              <p:nvPr>
                <p:custDataLst>
                  <p:tags r:id="rId14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06" name="Line 35"/>
              <p:cNvSpPr>
                <a:spLocks noChangeShapeType="1"/>
              </p:cNvSpPr>
              <p:nvPr>
                <p:custDataLst>
                  <p:tags r:id="rId15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07" name="Text Box 36"/>
              <p:cNvSpPr txBox="1"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68</a:t>
                </a:r>
              </a:p>
            </p:txBody>
          </p:sp>
          <p:sp>
            <p:nvSpPr>
              <p:cNvPr id="108" name="Line 37"/>
              <p:cNvSpPr>
                <a:spLocks noChangeShapeType="1"/>
              </p:cNvSpPr>
              <p:nvPr>
                <p:custDataLst>
                  <p:tags r:id="rId17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09" name="Text Box 38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72</a:t>
                </a:r>
              </a:p>
            </p:txBody>
          </p:sp>
          <p:sp>
            <p:nvSpPr>
              <p:cNvPr id="110" name="Line 39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11" name="Text Box 40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76</a:t>
                </a:r>
              </a:p>
            </p:txBody>
          </p:sp>
          <p:sp>
            <p:nvSpPr>
              <p:cNvPr id="112" name="Line 41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13" name="Text Box 42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80</a:t>
                </a:r>
              </a:p>
            </p:txBody>
          </p:sp>
          <p:sp>
            <p:nvSpPr>
              <p:cNvPr id="114" name="Line 43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sp>
          <p:nvSpPr>
            <p:cNvPr id="97" name="Freeform 96"/>
            <p:cNvSpPr/>
            <p:nvPr>
              <p:custDataLst>
                <p:tags r:id="rId9"/>
              </p:custDataLst>
            </p:nvPr>
          </p:nvSpPr>
          <p:spPr bwMode="auto">
            <a:xfrm>
              <a:off x="2052918" y="1532582"/>
              <a:ext cx="1694329" cy="1021976"/>
            </a:xfrm>
            <a:custGeom>
              <a:avLst/>
              <a:gdLst>
                <a:gd name="connsiteX0" fmla="*/ 0 w 1694329"/>
                <a:gd name="connsiteY0" fmla="*/ 1021976 h 1021976"/>
                <a:gd name="connsiteX1" fmla="*/ 654423 w 1694329"/>
                <a:gd name="connsiteY1" fmla="*/ 340658 h 1021976"/>
                <a:gd name="connsiteX2" fmla="*/ 1694329 w 1694329"/>
                <a:gd name="connsiteY2" fmla="*/ 0 h 102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4329" h="1021976">
                  <a:moveTo>
                    <a:pt x="0" y="1021976"/>
                  </a:moveTo>
                  <a:cubicBezTo>
                    <a:pt x="186017" y="766481"/>
                    <a:pt x="372035" y="510987"/>
                    <a:pt x="654423" y="340658"/>
                  </a:cubicBezTo>
                  <a:cubicBezTo>
                    <a:pt x="936811" y="170329"/>
                    <a:pt x="1315570" y="85164"/>
                    <a:pt x="1694329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  <p:sp>
          <p:nvSpPr>
            <p:cNvPr id="98" name="Freeform 97"/>
            <p:cNvSpPr/>
            <p:nvPr>
              <p:custDataLst>
                <p:tags r:id="rId10"/>
              </p:custDataLst>
            </p:nvPr>
          </p:nvSpPr>
          <p:spPr bwMode="auto">
            <a:xfrm>
              <a:off x="2070847" y="2160111"/>
              <a:ext cx="1703294" cy="331694"/>
            </a:xfrm>
            <a:custGeom>
              <a:avLst/>
              <a:gdLst>
                <a:gd name="connsiteX0" fmla="*/ 0 w 1703294"/>
                <a:gd name="connsiteY0" fmla="*/ 0 h 331694"/>
                <a:gd name="connsiteX1" fmla="*/ 905435 w 1703294"/>
                <a:gd name="connsiteY1" fmla="*/ 304800 h 331694"/>
                <a:gd name="connsiteX2" fmla="*/ 1703294 w 1703294"/>
                <a:gd name="connsiteY2" fmla="*/ 161365 h 33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3294" h="331694">
                  <a:moveTo>
                    <a:pt x="0" y="0"/>
                  </a:moveTo>
                  <a:cubicBezTo>
                    <a:pt x="310776" y="138953"/>
                    <a:pt x="621553" y="277906"/>
                    <a:pt x="905435" y="304800"/>
                  </a:cubicBezTo>
                  <a:cubicBezTo>
                    <a:pt x="1189317" y="331694"/>
                    <a:pt x="1446305" y="246529"/>
                    <a:pt x="1703294" y="16136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  <p:sp>
          <p:nvSpPr>
            <p:cNvPr id="99" name="Freeform 98"/>
            <p:cNvSpPr/>
            <p:nvPr>
              <p:custDataLst>
                <p:tags r:id="rId11"/>
              </p:custDataLst>
            </p:nvPr>
          </p:nvSpPr>
          <p:spPr bwMode="auto">
            <a:xfrm>
              <a:off x="2052918" y="2931076"/>
              <a:ext cx="1739153" cy="385482"/>
            </a:xfrm>
            <a:custGeom>
              <a:avLst/>
              <a:gdLst>
                <a:gd name="connsiteX0" fmla="*/ 0 w 1739153"/>
                <a:gd name="connsiteY0" fmla="*/ 0 h 385482"/>
                <a:gd name="connsiteX1" fmla="*/ 699247 w 1739153"/>
                <a:gd name="connsiteY1" fmla="*/ 349623 h 385482"/>
                <a:gd name="connsiteX2" fmla="*/ 1739153 w 1739153"/>
                <a:gd name="connsiteY2" fmla="*/ 215153 h 38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9153" h="385482">
                  <a:moveTo>
                    <a:pt x="0" y="0"/>
                  </a:moveTo>
                  <a:cubicBezTo>
                    <a:pt x="204694" y="156882"/>
                    <a:pt x="409388" y="313764"/>
                    <a:pt x="699247" y="349623"/>
                  </a:cubicBezTo>
                  <a:cubicBezTo>
                    <a:pt x="989106" y="385482"/>
                    <a:pt x="1364129" y="300317"/>
                    <a:pt x="1739153" y="21515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287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Data Structures in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>
                <a:solidFill>
                  <a:srgbClr val="4B2A85"/>
                </a:solidFill>
              </a:rPr>
              <a:t>Arrays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One-dimensional</a:t>
            </a:r>
          </a:p>
          <a:p>
            <a:pPr lvl="1"/>
            <a:r>
              <a:rPr lang="en-US" dirty="0"/>
              <a:t>Multi-dimensional (nested)</a:t>
            </a:r>
          </a:p>
          <a:p>
            <a:pPr lvl="1"/>
            <a:r>
              <a:rPr lang="en-US" dirty="0"/>
              <a:t>Multi-level</a:t>
            </a:r>
          </a:p>
          <a:p>
            <a:r>
              <a:rPr lang="en-US" dirty="0"/>
              <a:t>Structs</a:t>
            </a:r>
          </a:p>
          <a:p>
            <a:pPr lvl="1"/>
            <a:r>
              <a:rPr lang="en-US" dirty="0"/>
              <a:t>Alignment</a:t>
            </a:r>
          </a:p>
          <a:p>
            <a:r>
              <a:rPr lang="en-US" dirty="0"/>
              <a:t>Unions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8912"/>
            <a:ext cx="8405982" cy="762000"/>
          </a:xfrm>
        </p:spPr>
        <p:txBody>
          <a:bodyPr/>
          <a:lstStyle/>
          <a:p>
            <a:r>
              <a:rPr lang="en-US" dirty="0"/>
              <a:t>Array Allocation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1059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r>
                  <a:rPr lang="en-US" dirty="0"/>
                  <a:t>Basic Principle</a:t>
                </a:r>
              </a:p>
              <a:p>
                <a:pPr lvl="1"/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A[N];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lang="en-US" dirty="0">
                    <a:cs typeface="Courier New" panose="02070309020205020404" pitchFamily="49" charset="0"/>
                  </a:rPr>
                  <a:t>a</a:t>
                </a:r>
                <a:r>
                  <a:rPr lang="en-US" dirty="0"/>
                  <a:t>rray of data type 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:r>
                  <a:rPr lang="en-US" dirty="0"/>
                  <a:t> and length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</a:t>
                </a:r>
              </a:p>
              <a:p>
                <a:pPr lvl="1"/>
                <a:r>
                  <a:rPr lang="en-US" i="1" dirty="0"/>
                  <a:t>Contiguously</a:t>
                </a:r>
                <a:r>
                  <a:rPr lang="en-US" dirty="0"/>
                  <a:t> allocated region of 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N*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sizeof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lang="en-US" dirty="0"/>
                  <a:t> bytes</a:t>
                </a:r>
              </a:p>
              <a:p>
                <a:pPr lvl="1"/>
                <a:r>
                  <a:rPr lang="en-US" dirty="0"/>
                  <a:t>Identifier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dirty="0"/>
                  <a:t> returns address of array (type 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T*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01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9"/>
                </p:custDataLst>
              </p:nvPr>
            </p:nvSpPr>
            <p:spPr>
              <a:blipFill rotWithShape="0">
                <a:blip r:embed="rId70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Slide Number Placeholder 8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01061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70294" y="3285358"/>
            <a:ext cx="1789272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msg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[12];</a:t>
            </a:r>
          </a:p>
        </p:txBody>
      </p:sp>
      <p:grpSp>
        <p:nvGrpSpPr>
          <p:cNvPr id="2" name="Group 98"/>
          <p:cNvGrpSpPr/>
          <p:nvPr>
            <p:custDataLst>
              <p:tags r:id="rId5"/>
            </p:custDataLst>
          </p:nvPr>
        </p:nvGrpSpPr>
        <p:grpSpPr>
          <a:xfrm>
            <a:off x="2057400" y="3334663"/>
            <a:ext cx="3505200" cy="733842"/>
            <a:chOff x="2514600" y="2667000"/>
            <a:chExt cx="3505200" cy="733842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2743200" y="2667000"/>
              <a:ext cx="2743200" cy="228600"/>
              <a:chOff x="1008" y="1776"/>
              <a:chExt cx="1728" cy="144"/>
            </a:xfrm>
          </p:grpSpPr>
          <p:sp>
            <p:nvSpPr>
              <p:cNvPr id="301064" name="Rectangle 8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1008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65" name="Rectangle 9"/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1152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66" name="Rectangle 10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1296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67" name="Rectangle 11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1440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68" name="Rectangle 12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1584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69" name="Rectangle 13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1728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70" name="Rectangle 14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1872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71" name="Rectangle 15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2016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72" name="Rectangle 16"/>
              <p:cNvSpPr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2160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73" name="Rectangle 17"/>
              <p:cNvSpPr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2304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74" name="Rectangle 18"/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2448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75" name="Rectangle 19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2592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</p:grpSp>
        <p:sp>
          <p:nvSpPr>
            <p:cNvPr id="301076" name="Text Box 20"/>
            <p:cNvSpPr txBox="1"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2514600" y="3062288"/>
              <a:ext cx="396875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</a:t>
              </a:r>
            </a:p>
          </p:txBody>
        </p:sp>
        <p:sp>
          <p:nvSpPr>
            <p:cNvPr id="301077" name="Text Box 21"/>
            <p:cNvSpPr txBox="1"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5029200" y="3062288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+ 12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078" name="Line 22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 flipV="1">
              <a:off x="2743200" y="2895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079" name="Line 23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V="1">
              <a:off x="5486400" y="2895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</p:grpSp>
      <p:sp>
        <p:nvSpPr>
          <p:cNvPr id="301087" name="Text Box 3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17156" y="4121179"/>
            <a:ext cx="1542410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</a:p>
        </p:txBody>
      </p:sp>
      <p:grpSp>
        <p:nvGrpSpPr>
          <p:cNvPr id="4" name="Group 97"/>
          <p:cNvGrpSpPr/>
          <p:nvPr>
            <p:custDataLst>
              <p:tags r:id="rId7"/>
            </p:custDataLst>
          </p:nvPr>
        </p:nvGrpSpPr>
        <p:grpSpPr>
          <a:xfrm>
            <a:off x="2057400" y="4168602"/>
            <a:ext cx="5334000" cy="733842"/>
            <a:chOff x="2514600" y="3429000"/>
            <a:chExt cx="5334000" cy="733842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301082" name="Rectangle 26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83" name="Rectangle 27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84" name="Rectangle 28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85" name="Rectangle 29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86" name="Rectangle 30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</p:grpSp>
        <p:sp>
          <p:nvSpPr>
            <p:cNvPr id="301088" name="Text Box 32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514600" y="3810000"/>
              <a:ext cx="396875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</a:t>
              </a:r>
            </a:p>
          </p:txBody>
        </p:sp>
        <p:sp>
          <p:nvSpPr>
            <p:cNvPr id="301089" name="Text Box 33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182470" y="3824288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+ 4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090" name="Line 34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091" name="Line 35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092" name="Text Box 36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096870" y="3824288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+ 8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093" name="Line 37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094" name="Text Box 38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5029200" y="3824288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+ 12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095" name="Line 39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096" name="Text Box 40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5943600" y="3824288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+ 16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097" name="Line 41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098" name="Text Box 42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6858000" y="3824288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+ 20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099" name="Line 43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</p:grpSp>
      <p:sp>
        <p:nvSpPr>
          <p:cNvPr id="301101" name="Text Box 4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93725" y="4934863"/>
            <a:ext cx="1665841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a[3];</a:t>
            </a:r>
          </a:p>
        </p:txBody>
      </p:sp>
      <p:grpSp>
        <p:nvGrpSpPr>
          <p:cNvPr id="6" name="Group 96"/>
          <p:cNvGrpSpPr/>
          <p:nvPr>
            <p:custDataLst>
              <p:tags r:id="rId9"/>
            </p:custDataLst>
          </p:nvPr>
        </p:nvGrpSpPr>
        <p:grpSpPr>
          <a:xfrm>
            <a:off x="2057400" y="5002540"/>
            <a:ext cx="6399700" cy="750888"/>
            <a:chOff x="2515700" y="4343402"/>
            <a:chExt cx="6399700" cy="750888"/>
          </a:xfrm>
        </p:grpSpPr>
        <p:grpSp>
          <p:nvGrpSpPr>
            <p:cNvPr id="7" name="Group 47"/>
            <p:cNvGrpSpPr>
              <a:grpSpLocks/>
            </p:cNvGrpSpPr>
            <p:nvPr/>
          </p:nvGrpSpPr>
          <p:grpSpPr bwMode="auto">
            <a:xfrm>
              <a:off x="2748919" y="4343402"/>
              <a:ext cx="5613070" cy="228600"/>
              <a:chOff x="1008" y="2208"/>
              <a:chExt cx="3456" cy="144"/>
            </a:xfrm>
          </p:grpSpPr>
          <p:sp>
            <p:nvSpPr>
              <p:cNvPr id="301104" name="Rectangle 48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1008" y="22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105" name="Rectangle 49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160" y="22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106" name="Rectangle 50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3312" y="22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</p:grpSp>
        <p:sp>
          <p:nvSpPr>
            <p:cNvPr id="301108" name="Line 52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8383100" y="458461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111" name="Text Box 55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901929" y="4724402"/>
              <a:ext cx="1013471" cy="3698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1" dirty="0">
                  <a:latin typeface="Calibri" pitchFamily="34" charset="0"/>
                </a:rPr>
                <a:t>x </a:t>
              </a:r>
              <a:r>
                <a:rPr lang="en-US" sz="1800" b="0" dirty="0">
                  <a:latin typeface="Calibri" pitchFamily="34" charset="0"/>
                </a:rPr>
                <a:t>+ 24</a:t>
              </a:r>
              <a:endParaRPr lang="en-US" sz="1800" b="0" i="1" dirty="0">
                <a:latin typeface="Calibri" pitchFamily="34" charset="0"/>
              </a:endParaRPr>
            </a:p>
          </p:txBody>
        </p:sp>
        <p:sp>
          <p:nvSpPr>
            <p:cNvPr id="301112" name="Text Box 56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515700" y="4710115"/>
              <a:ext cx="406038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</a:t>
              </a:r>
            </a:p>
          </p:txBody>
        </p:sp>
        <p:sp>
          <p:nvSpPr>
            <p:cNvPr id="301113" name="Line 57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2749578" y="4570322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114" name="Text Box 58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114800" y="4724402"/>
              <a:ext cx="1013471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+ 8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115" name="Line 59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V="1">
              <a:off x="4620601" y="458461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116" name="Text Box 60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996929" y="4724402"/>
              <a:ext cx="1013471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+ 16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117" name="Line 61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V="1">
              <a:off x="6491624" y="458461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</p:grpSp>
      <p:sp>
        <p:nvSpPr>
          <p:cNvPr id="301118" name="Text Box 6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64496" y="5707414"/>
            <a:ext cx="1895070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p[3];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(or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char*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p[3];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grpSp>
        <p:nvGrpSpPr>
          <p:cNvPr id="8" name="Group 94"/>
          <p:cNvGrpSpPr/>
          <p:nvPr>
            <p:custDataLst>
              <p:tags r:id="rId11"/>
            </p:custDataLst>
          </p:nvPr>
        </p:nvGrpSpPr>
        <p:grpSpPr>
          <a:xfrm>
            <a:off x="2057400" y="5929667"/>
            <a:ext cx="6248400" cy="733842"/>
            <a:chOff x="2438400" y="6019800"/>
            <a:chExt cx="6248400" cy="733842"/>
          </a:xfrm>
        </p:grpSpPr>
        <p:grpSp>
          <p:nvGrpSpPr>
            <p:cNvPr id="9" name="Group 92"/>
            <p:cNvGrpSpPr>
              <a:grpSpLocks/>
            </p:cNvGrpSpPr>
            <p:nvPr/>
          </p:nvGrpSpPr>
          <p:grpSpPr bwMode="auto">
            <a:xfrm>
              <a:off x="2667000" y="6019800"/>
              <a:ext cx="5486400" cy="228600"/>
              <a:chOff x="1652" y="4608"/>
              <a:chExt cx="3456" cy="144"/>
            </a:xfrm>
          </p:grpSpPr>
          <p:sp>
            <p:nvSpPr>
              <p:cNvPr id="301134" name="Rectangle 78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52" y="46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135" name="Rectangle 79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2804" y="46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136" name="Rectangle 80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3956" y="46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</p:grpSp>
        <p:sp>
          <p:nvSpPr>
            <p:cNvPr id="301142" name="Text Box 86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438400" y="6386513"/>
              <a:ext cx="396875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</a:t>
              </a:r>
            </a:p>
          </p:txBody>
        </p:sp>
        <p:sp>
          <p:nvSpPr>
            <p:cNvPr id="301143" name="Line 87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2667000" y="6219825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144" name="Text Box 88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038600" y="6400800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+ 8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145" name="Line 89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4495800" y="62341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146" name="Text Box 90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867400" y="6400800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+ 16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147" name="Line 91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6324600" y="62341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158" name="Line 102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8153400" y="62484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161" name="Text Box 105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696200" y="6415088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+ 24</a:t>
              </a:r>
              <a:endParaRPr lang="en-US" sz="1600" b="0" i="1" dirty="0">
                <a:latin typeface="Calibri" pitchFamily="34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Array Access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2083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r>
                  <a:rPr lang="en-US" dirty="0"/>
                  <a:t>Basic Principle</a:t>
                </a:r>
              </a:p>
              <a:p>
                <a:pPr lvl="1"/>
                <a:r>
                  <a:rPr lang="en-US" b="1" dirty="0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T</a:t>
                </a:r>
                <a:r>
                  <a:rPr lang="en-US" dirty="0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 A[N];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Anonymous Pro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  </a:t>
                </a:r>
                <a:r>
                  <a:rPr lang="en-US" dirty="0"/>
                  <a:t>array of data type </a:t>
                </a:r>
                <a:r>
                  <a:rPr lang="en-US" b="1" dirty="0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T</a:t>
                </a:r>
                <a:r>
                  <a:rPr lang="en-US" dirty="0"/>
                  <a:t> and length </a:t>
                </a:r>
                <a:r>
                  <a:rPr lang="en-US" dirty="0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N</a:t>
                </a:r>
              </a:p>
              <a:p>
                <a:pPr lvl="1"/>
                <a:r>
                  <a:rPr lang="en-US" dirty="0"/>
                  <a:t>Identifier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dirty="0"/>
                  <a:t> returns address of array (type 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T*</a:t>
                </a:r>
                <a:r>
                  <a:rPr lang="en-US" dirty="0"/>
                  <a:t>)</a:t>
                </a:r>
              </a:p>
              <a:p>
                <a:pPr lvl="1"/>
                <a:endParaRPr lang="en-US" u="sng" dirty="0"/>
              </a:p>
              <a:p>
                <a:pPr lvl="1"/>
                <a:endParaRPr lang="en-US" u="sng" dirty="0"/>
              </a:p>
              <a:p>
                <a:r>
                  <a:rPr lang="en-US" u="sng" dirty="0"/>
                  <a:t>Reference</a:t>
                </a:r>
                <a:r>
                  <a:rPr lang="en-US" dirty="0"/>
                  <a:t>        </a:t>
                </a:r>
                <a:r>
                  <a:rPr lang="en-US" u="sng" dirty="0"/>
                  <a:t>Type</a:t>
                </a:r>
                <a:r>
                  <a:rPr lang="en-US" dirty="0"/>
                  <a:t>	</a:t>
                </a:r>
                <a:r>
                  <a:rPr lang="en-US" u="sng" dirty="0"/>
                  <a:t>Value</a:t>
                </a:r>
                <a:r>
                  <a:rPr lang="en-US" dirty="0">
                    <a:latin typeface="Anonymous Pro" charset="0"/>
                    <a:ea typeface="Anonymous Pro" charset="0"/>
                    <a:cs typeface="Anonymous Pro" charset="0"/>
                  </a:rPr>
                  <a:t>		</a:t>
                </a:r>
              </a:p>
            </p:txBody>
          </p:sp>
        </mc:Choice>
        <mc:Fallback xmlns="">
          <p:sp>
            <p:nvSpPr>
              <p:cNvPr id="3020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25"/>
                </p:custDataLst>
              </p:nvPr>
            </p:nvSpPr>
            <p:spPr>
              <a:blipFill rotWithShape="0">
                <a:blip r:embed="rId26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Slide Number Placeholder 2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4" name="Text Box 3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17495" y="2819400"/>
            <a:ext cx="17011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x[5];</a:t>
            </a:r>
          </a:p>
        </p:txBody>
      </p:sp>
      <p:grpSp>
        <p:nvGrpSpPr>
          <p:cNvPr id="2" name="Group 24"/>
          <p:cNvGrpSpPr/>
          <p:nvPr>
            <p:custDataLst>
              <p:tags r:id="rId5"/>
            </p:custDataLst>
          </p:nvPr>
        </p:nvGrpSpPr>
        <p:grpSpPr>
          <a:xfrm>
            <a:off x="2616435" y="2866822"/>
            <a:ext cx="5334000" cy="754353"/>
            <a:chOff x="2514600" y="3429000"/>
            <a:chExt cx="5334000" cy="774469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39" name="Rectangle 26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40" name="Rectangle 27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41" name="Rectangle 28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42" name="Rectangle 29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43" name="Rectangle 30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5</a:t>
                </a:r>
              </a:p>
            </p:txBody>
          </p:sp>
        </p:grpSp>
        <p:sp>
          <p:nvSpPr>
            <p:cNvPr id="27" name="Text Box 32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514600" y="3810000"/>
              <a:ext cx="396875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1" dirty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28" name="Text Box 33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1" dirty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a</a:t>
              </a:r>
              <a:r>
                <a:rPr lang="en-US" sz="1800" b="0" dirty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+4</a:t>
              </a:r>
              <a:endParaRPr lang="en-US" sz="1800" b="0" i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endParaRPr>
            </a:p>
          </p:txBody>
        </p:sp>
        <p:sp>
          <p:nvSpPr>
            <p:cNvPr id="29" name="Line 34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0" name="Line 35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1" name="Text Box 36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0968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1" dirty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a</a:t>
              </a:r>
              <a:r>
                <a:rPr lang="en-US" sz="1800" b="0" dirty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+8</a:t>
              </a:r>
              <a:endParaRPr lang="en-US" sz="1800" b="0" i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endParaRPr>
            </a:p>
          </p:txBody>
        </p:sp>
        <p:sp>
          <p:nvSpPr>
            <p:cNvPr id="32" name="Line 37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3" name="Text Box 38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02920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1" dirty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a</a:t>
              </a:r>
              <a:r>
                <a:rPr lang="en-US" sz="1800" b="0" dirty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+12</a:t>
              </a:r>
              <a:endParaRPr lang="en-US" sz="1800" b="0" i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endParaRPr>
            </a:p>
          </p:txBody>
        </p:sp>
        <p:sp>
          <p:nvSpPr>
            <p:cNvPr id="34" name="Line 39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5" name="Text Box 40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94360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1" dirty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a</a:t>
              </a:r>
              <a:r>
                <a:rPr lang="en-US" sz="1800" b="0" dirty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+16</a:t>
              </a:r>
              <a:endParaRPr lang="en-US" sz="1800" b="0" i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endParaRPr>
            </a:p>
          </p:txBody>
        </p:sp>
        <p:sp>
          <p:nvSpPr>
            <p:cNvPr id="36" name="Line 41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7" name="Text Box 42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85800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1" dirty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a</a:t>
              </a:r>
              <a:r>
                <a:rPr lang="en-US" sz="1800" b="0" dirty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+20</a:t>
              </a:r>
              <a:endParaRPr lang="en-US" sz="1800" b="0" i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endParaRPr>
            </a:p>
          </p:txBody>
        </p:sp>
        <p:sp>
          <p:nvSpPr>
            <p:cNvPr id="38" name="Line 43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982209"/>
              </p:ext>
            </p:extLst>
          </p:nvPr>
        </p:nvGraphicFramePr>
        <p:xfrm>
          <a:off x="822960" y="4114800"/>
          <a:ext cx="7426960" cy="2595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06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x[4]</a:t>
                      </a:r>
                    </a:p>
                  </a:txBody>
                  <a:tcPr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</a:p>
                  </a:txBody>
                  <a:tcPr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</a:p>
                  </a:txBody>
                  <a:tcPr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x+1</a:t>
                      </a: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+ 4</a:t>
                      </a: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&amp;x[2]</a:t>
                      </a: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+ 8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x[5]</a:t>
                      </a: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?? 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(whatever’s in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memory at </a:t>
                      </a:r>
                      <a:r>
                        <a:rPr lang="en-US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addr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a+20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*(x+1)</a:t>
                      </a: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x+i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+ 4*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4426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Array Example</a:t>
            </a:r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0310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601" y="1219200"/>
            <a:ext cx="457200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{ 1, 5, 2, 1, 3 };</a:t>
            </a:r>
          </a:p>
          <a:p>
            <a:pPr algn="l">
              <a:lnSpc>
                <a:spcPct val="100000"/>
              </a:lnSpc>
            </a:pP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= { 9, 8, 1, 9, 5 };</a:t>
            </a:r>
          </a:p>
          <a:p>
            <a:pPr algn="l">
              <a:lnSpc>
                <a:spcPct val="100000"/>
              </a:lnSpc>
            </a:pP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{ 9, 4, 7, 2, 0 };</a:t>
            </a:r>
          </a:p>
        </p:txBody>
      </p:sp>
      <p:sp>
        <p:nvSpPr>
          <p:cNvPr id="3" name="TextBox 2"/>
          <p:cNvSpPr txBox="1"/>
          <p:nvPr>
            <p:custDataLst>
              <p:tags r:id="rId4"/>
            </p:custDataLst>
          </p:nvPr>
        </p:nvSpPr>
        <p:spPr>
          <a:xfrm>
            <a:off x="6109295" y="1956581"/>
            <a:ext cx="1769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alibri" pitchFamily="34" charset="0"/>
              </a:rPr>
              <a:t>initialization</a:t>
            </a:r>
          </a:p>
        </p:txBody>
      </p:sp>
      <p:cxnSp>
        <p:nvCxnSpPr>
          <p:cNvPr id="5" name="Straight Arrow Connector 4"/>
          <p:cNvCxnSpPr/>
          <p:nvPr>
            <p:custDataLst>
              <p:tags r:id="rId5"/>
            </p:custDataLst>
          </p:nvPr>
        </p:nvCxnSpPr>
        <p:spPr bwMode="auto">
          <a:xfrm flipH="1" flipV="1">
            <a:off x="2126074" y="2269066"/>
            <a:ext cx="413926" cy="740664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>
            <p:custDataLst>
              <p:tags r:id="rId6"/>
            </p:custDataLst>
          </p:nvPr>
        </p:nvCxnSpPr>
        <p:spPr bwMode="auto">
          <a:xfrm flipH="1">
            <a:off x="5117630" y="2220148"/>
            <a:ext cx="1034814" cy="37630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93192" y="2926080"/>
            <a:ext cx="8366125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2000" b="0" kern="0" dirty="0"/>
              <a:t>:  Declaration “</a:t>
            </a:r>
            <a:r>
              <a:rPr lang="en-US" sz="2000" kern="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2000" b="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2000" b="0" kern="0" dirty="0"/>
              <a:t>” equivalent to “</a:t>
            </a:r>
            <a:r>
              <a:rPr lang="en-US" sz="20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2000" b="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[5]</a:t>
            </a:r>
            <a:r>
              <a:rPr lang="en-US" sz="2000" b="0" kern="0" dirty="0"/>
              <a:t>”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Array Example</a:t>
            </a:r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393192" y="5486400"/>
            <a:ext cx="8366125" cy="1189038"/>
          </a:xfrm>
        </p:spPr>
        <p:txBody>
          <a:bodyPr/>
          <a:lstStyle/>
          <a:p>
            <a:r>
              <a:rPr lang="en-US" b="0" dirty="0"/>
              <a:t>Example arrays happened to be allocated in successive 20 byte blocks</a:t>
            </a:r>
          </a:p>
          <a:p>
            <a:pPr lvl="1"/>
            <a:r>
              <a:rPr lang="en-US" dirty="0"/>
              <a:t>Not guaranteed to happen in general</a:t>
            </a:r>
          </a:p>
        </p:txBody>
      </p:sp>
      <p:sp>
        <p:nvSpPr>
          <p:cNvPr id="69" name="Text Box 3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6200" y="2932024"/>
            <a:ext cx="22345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grpSp>
        <p:nvGrpSpPr>
          <p:cNvPr id="2" name="Group 24"/>
          <p:cNvGrpSpPr/>
          <p:nvPr>
            <p:custDataLst>
              <p:tags r:id="rId5"/>
            </p:custDataLst>
          </p:nvPr>
        </p:nvGrpSpPr>
        <p:grpSpPr>
          <a:xfrm>
            <a:off x="2259105" y="2979446"/>
            <a:ext cx="5435835" cy="754354"/>
            <a:chOff x="2412765" y="3429000"/>
            <a:chExt cx="5435835" cy="774470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84" name="Rectangle 26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85" name="Rectangle 27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86" name="Rectangle 28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87" name="Rectangle 29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88" name="Rectangle 30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3</a:t>
                </a:r>
              </a:p>
            </p:txBody>
          </p:sp>
        </p:grpSp>
        <p:sp>
          <p:nvSpPr>
            <p:cNvPr id="72" name="Text Box 32"/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73" name="Text Box 33"/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20</a:t>
              </a:r>
            </a:p>
          </p:txBody>
        </p:sp>
        <p:sp>
          <p:nvSpPr>
            <p:cNvPr id="74" name="Line 34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5" name="Line 35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6" name="Text Box 36"/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24</a:t>
              </a:r>
            </a:p>
          </p:txBody>
        </p:sp>
        <p:sp>
          <p:nvSpPr>
            <p:cNvPr id="77" name="Line 37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8" name="Text Box 38"/>
            <p:cNvSpPr txBox="1"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28</a:t>
              </a:r>
            </a:p>
          </p:txBody>
        </p:sp>
        <p:sp>
          <p:nvSpPr>
            <p:cNvPr id="79" name="Line 39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80" name="Text Box 40"/>
            <p:cNvSpPr txBox="1"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81" name="Line 41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82" name="Text Box 42"/>
            <p:cNvSpPr txBox="1"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83" name="Line 43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89" name="Text Box 3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7460" y="3733800"/>
            <a:ext cx="22345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</p:txBody>
      </p:sp>
      <p:grpSp>
        <p:nvGrpSpPr>
          <p:cNvPr id="4" name="Group 24"/>
          <p:cNvGrpSpPr/>
          <p:nvPr>
            <p:custDataLst>
              <p:tags r:id="rId7"/>
            </p:custDataLst>
          </p:nvPr>
        </p:nvGrpSpPr>
        <p:grpSpPr>
          <a:xfrm>
            <a:off x="2260365" y="3781222"/>
            <a:ext cx="5435835" cy="754354"/>
            <a:chOff x="2412765" y="3429000"/>
            <a:chExt cx="5435835" cy="774470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04" name="Rectangle 26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105" name="Rectangle 27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8</a:t>
                </a:r>
              </a:p>
            </p:txBody>
          </p:sp>
          <p:sp>
            <p:nvSpPr>
              <p:cNvPr id="106" name="Rectangle 28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107" name="Rectangle 29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108" name="Rectangle 30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5</a:t>
                </a:r>
              </a:p>
            </p:txBody>
          </p:sp>
        </p:grpSp>
        <p:sp>
          <p:nvSpPr>
            <p:cNvPr id="92" name="Text Box 32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93" name="Text Box 33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40</a:t>
              </a:r>
            </a:p>
          </p:txBody>
        </p:sp>
        <p:sp>
          <p:nvSpPr>
            <p:cNvPr id="94" name="Line 34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95" name="Line 35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96" name="Text Box 36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44</a:t>
              </a:r>
            </a:p>
          </p:txBody>
        </p:sp>
        <p:sp>
          <p:nvSpPr>
            <p:cNvPr id="97" name="Line 37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98" name="Text Box 38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48</a:t>
              </a:r>
            </a:p>
          </p:txBody>
        </p:sp>
        <p:sp>
          <p:nvSpPr>
            <p:cNvPr id="99" name="Line 39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00" name="Text Box 40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52</a:t>
              </a:r>
            </a:p>
          </p:txBody>
        </p:sp>
        <p:sp>
          <p:nvSpPr>
            <p:cNvPr id="101" name="Line 41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02" name="Text Box 42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56</a:t>
              </a:r>
            </a:p>
          </p:txBody>
        </p:sp>
        <p:sp>
          <p:nvSpPr>
            <p:cNvPr id="103" name="Line 43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109" name="Text Box 3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6200" y="4572000"/>
            <a:ext cx="22345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grpSp>
        <p:nvGrpSpPr>
          <p:cNvPr id="6" name="Group 24"/>
          <p:cNvGrpSpPr/>
          <p:nvPr>
            <p:custDataLst>
              <p:tags r:id="rId9"/>
            </p:custDataLst>
          </p:nvPr>
        </p:nvGrpSpPr>
        <p:grpSpPr>
          <a:xfrm>
            <a:off x="2259105" y="4619422"/>
            <a:ext cx="5435835" cy="754354"/>
            <a:chOff x="2412765" y="3429000"/>
            <a:chExt cx="5435835" cy="774470"/>
          </a:xfrm>
        </p:grpSpPr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24" name="Rectangle 26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125" name="Rectangle 27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4</a:t>
                </a:r>
              </a:p>
            </p:txBody>
          </p:sp>
          <p:sp>
            <p:nvSpPr>
              <p:cNvPr id="126" name="Rectangle 28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127" name="Rectangle 29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128" name="Rectangle 30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0</a:t>
                </a:r>
              </a:p>
            </p:txBody>
          </p:sp>
        </p:grpSp>
        <p:sp>
          <p:nvSpPr>
            <p:cNvPr id="112" name="Text Box 32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56</a:t>
              </a:r>
            </a:p>
          </p:txBody>
        </p:sp>
        <p:sp>
          <p:nvSpPr>
            <p:cNvPr id="113" name="Text Box 33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60</a:t>
              </a:r>
            </a:p>
          </p:txBody>
        </p:sp>
        <p:sp>
          <p:nvSpPr>
            <p:cNvPr id="114" name="Line 34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15" name="Line 35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16" name="Text Box 36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64</a:t>
              </a:r>
            </a:p>
          </p:txBody>
        </p:sp>
        <p:sp>
          <p:nvSpPr>
            <p:cNvPr id="117" name="Line 37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18" name="Text Box 38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68</a:t>
              </a:r>
            </a:p>
          </p:txBody>
        </p:sp>
        <p:sp>
          <p:nvSpPr>
            <p:cNvPr id="119" name="Line 39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0" name="Text Box 40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72</a:t>
              </a:r>
            </a:p>
          </p:txBody>
        </p:sp>
        <p:sp>
          <p:nvSpPr>
            <p:cNvPr id="121" name="Line 41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2" name="Text Box 42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76</a:t>
              </a:r>
            </a:p>
          </p:txBody>
        </p:sp>
        <p:sp>
          <p:nvSpPr>
            <p:cNvPr id="123" name="Line 43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68" name="Rectangle 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09601" y="1219200"/>
            <a:ext cx="457200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{ 1, 5, 2, 1, 3 };</a:t>
            </a:r>
          </a:p>
          <a:p>
            <a:pPr algn="l">
              <a:lnSpc>
                <a:spcPct val="100000"/>
              </a:lnSpc>
            </a:pP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= { 9, 8, 1, 9, 5 };</a:t>
            </a:r>
          </a:p>
          <a:p>
            <a:pPr algn="l">
              <a:lnSpc>
                <a:spcPct val="100000"/>
              </a:lnSpc>
            </a:pP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{ 9, 4, 7, 2, 0 };</a:t>
            </a:r>
          </a:p>
        </p:txBody>
      </p:sp>
    </p:spTree>
    <p:extLst>
      <p:ext uri="{BB962C8B-B14F-4D97-AF65-F5344CB8AC3E}">
        <p14:creationId xmlns:p14="http://schemas.microsoft.com/office/powerpoint/2010/main" val="1342963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Array Accessing Example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199" y="2560320"/>
            <a:ext cx="5486400" cy="11977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get_digit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z,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digit)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z[digit];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8" name="Text Box 3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4800" y="1408024"/>
            <a:ext cx="193096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grpSp>
        <p:nvGrpSpPr>
          <p:cNvPr id="3" name="Group 24"/>
          <p:cNvGrpSpPr/>
          <p:nvPr>
            <p:custDataLst>
              <p:tags r:id="rId5"/>
            </p:custDataLst>
          </p:nvPr>
        </p:nvGrpSpPr>
        <p:grpSpPr>
          <a:xfrm>
            <a:off x="2184165" y="1455446"/>
            <a:ext cx="5435835" cy="754354"/>
            <a:chOff x="2412765" y="3429000"/>
            <a:chExt cx="5435835" cy="774470"/>
          </a:xfrm>
        </p:grpSpPr>
        <p:grpSp>
          <p:nvGrpSpPr>
            <p:cNvPr id="9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23" name="Rectangle 26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24" name="Rectangle 27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8</a:t>
                </a:r>
              </a:p>
            </p:txBody>
          </p:sp>
          <p:sp>
            <p:nvSpPr>
              <p:cNvPr id="25" name="Rectangle 28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26" name="Rectangle 29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27" name="Rectangle 30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5</a:t>
                </a:r>
              </a:p>
            </p:txBody>
          </p:sp>
        </p:grpSp>
        <p:sp>
          <p:nvSpPr>
            <p:cNvPr id="11" name="Text Box 32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12" name="Text Box 33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40</a:t>
              </a:r>
            </a:p>
          </p:txBody>
        </p:sp>
        <p:sp>
          <p:nvSpPr>
            <p:cNvPr id="13" name="Line 34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4" name="Line 35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5" name="Text Box 36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44</a:t>
              </a:r>
            </a:p>
          </p:txBody>
        </p:sp>
        <p:sp>
          <p:nvSpPr>
            <p:cNvPr id="16" name="Line 37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7" name="Text Box 38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48</a:t>
              </a:r>
            </a:p>
          </p:txBody>
        </p:sp>
        <p:sp>
          <p:nvSpPr>
            <p:cNvPr id="18" name="Line 39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9" name="Text Box 40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52</a:t>
              </a:r>
            </a:p>
          </p:txBody>
        </p:sp>
        <p:sp>
          <p:nvSpPr>
            <p:cNvPr id="20" name="Line 41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1" name="Text Box 42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56</a:t>
              </a:r>
            </a:p>
          </p:txBody>
        </p:sp>
        <p:sp>
          <p:nvSpPr>
            <p:cNvPr id="22" name="Line 43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30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7200" y="3931920"/>
            <a:ext cx="5486400" cy="64376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>
              <a:tabLst>
                <a:tab pos="342900" algn="l"/>
                <a:tab pos="2628900" algn="l"/>
              </a:tabLst>
            </a:pP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get_digit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eaLnBrk="0" hangingPunct="0">
              <a:tabLst>
                <a:tab pos="342900" algn="l"/>
                <a:tab pos="26289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cs-CZ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(%rdi,%rsi,4), %eax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z[digit]</a:t>
            </a:r>
          </a:p>
        </p:txBody>
      </p:sp>
      <p:sp>
        <p:nvSpPr>
          <p:cNvPr id="31" name="Content Placeholder 3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393192" y="4663440"/>
            <a:ext cx="8366760" cy="164592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b="0" dirty="0">
                <a:solidFill>
                  <a:schemeClr val="tx1"/>
                </a:solidFill>
                <a:latin typeface="Calibri" pitchFamily="-96" charset="0"/>
              </a:rPr>
              <a:t>Register 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2000" dirty="0"/>
              <a:t> </a:t>
            </a:r>
            <a:r>
              <a:rPr lang="en-US" sz="2000" b="0" dirty="0">
                <a:solidFill>
                  <a:schemeClr val="tx1"/>
                </a:solidFill>
                <a:latin typeface="Calibri" pitchFamily="-96" charset="0"/>
              </a:rPr>
              <a:t>contains starting address of array</a:t>
            </a:r>
          </a:p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b="0" dirty="0">
                <a:solidFill>
                  <a:schemeClr val="tx1"/>
                </a:solidFill>
                <a:latin typeface="Calibri" pitchFamily="-96" charset="0"/>
              </a:rPr>
              <a:t>Register 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2000" b="0" dirty="0">
                <a:solidFill>
                  <a:schemeClr val="tx1"/>
                </a:solidFill>
                <a:latin typeface="Calibri" pitchFamily="-96" charset="0"/>
              </a:rPr>
              <a:t> contains array index</a:t>
            </a:r>
          </a:p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b="0" dirty="0">
                <a:solidFill>
                  <a:schemeClr val="tx1"/>
                </a:solidFill>
                <a:latin typeface="Calibri" pitchFamily="-96" charset="0"/>
              </a:rPr>
              <a:t>Desired digit at 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%rdi+4*%</a:t>
            </a:r>
            <a:r>
              <a:rPr lang="en-US" sz="20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2000" b="0" dirty="0">
                <a:solidFill>
                  <a:schemeClr val="tx1"/>
                </a:solidFill>
              </a:rPr>
              <a:t>, so u</a:t>
            </a:r>
            <a:r>
              <a:rPr lang="en-US" sz="2000" b="0" dirty="0">
                <a:solidFill>
                  <a:schemeClr val="tx1"/>
                </a:solidFill>
                <a:latin typeface="Calibri" pitchFamily="-96" charset="0"/>
              </a:rPr>
              <a:t>se memory reference 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(%rdi,%rsi,4)</a:t>
            </a:r>
          </a:p>
        </p:txBody>
      </p:sp>
      <p:sp>
        <p:nvSpPr>
          <p:cNvPr id="32" name="Rectangle 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669280" y="354676"/>
            <a:ext cx="3383280" cy="36676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7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7" id="{7302119E-D817-4400-B64D-716D5ECC4B33}" vid="{5CC1F176-B9F3-44BC-A806-5CC77F7B743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UWTheme-351-Au17</Template>
  <TotalTime>32443</TotalTime>
  <Words>4103</Words>
  <Application>Microsoft Office PowerPoint</Application>
  <PresentationFormat>On-screen Show (4:3)</PresentationFormat>
  <Paragraphs>1253</Paragraphs>
  <Slides>39</Slides>
  <Notes>38</Notes>
  <HiddenSlides>4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1" baseType="lpstr">
      <vt:lpstr>Anonymous Pro</vt:lpstr>
      <vt:lpstr>Arial</vt:lpstr>
      <vt:lpstr>Arial Narrow</vt:lpstr>
      <vt:lpstr>Calibri</vt:lpstr>
      <vt:lpstr>Cambria Math</vt:lpstr>
      <vt:lpstr>Courier New</vt:lpstr>
      <vt:lpstr>Roboto</vt:lpstr>
      <vt:lpstr>Roboto Regular</vt:lpstr>
      <vt:lpstr>Times New Roman</vt:lpstr>
      <vt:lpstr>Wingdings</vt:lpstr>
      <vt:lpstr>Wingdings 2</vt:lpstr>
      <vt:lpstr>UWTheme-351-Au17</vt:lpstr>
      <vt:lpstr>Arrays CSE 351 Winter 2018</vt:lpstr>
      <vt:lpstr>Administrative</vt:lpstr>
      <vt:lpstr>Roadmap</vt:lpstr>
      <vt:lpstr>Data Structures in Assembly</vt:lpstr>
      <vt:lpstr>Array Allocation</vt:lpstr>
      <vt:lpstr>Array Access</vt:lpstr>
      <vt:lpstr>Array Example</vt:lpstr>
      <vt:lpstr>Array Example</vt:lpstr>
      <vt:lpstr>Array Accessing Example</vt:lpstr>
      <vt:lpstr>Referencing Examples</vt:lpstr>
      <vt:lpstr>Array Loop Example</vt:lpstr>
      <vt:lpstr>Array Loop Example</vt:lpstr>
      <vt:lpstr>Array Loop Implementation </vt:lpstr>
      <vt:lpstr>C Details:  Arrays and Pointers</vt:lpstr>
      <vt:lpstr>C Details:  Arrays and Functions</vt:lpstr>
      <vt:lpstr>Data Structures in Assembly</vt:lpstr>
      <vt:lpstr>Nested Array Example</vt:lpstr>
      <vt:lpstr>Nested Array Example</vt:lpstr>
      <vt:lpstr>Two-Dimensional (Nested) Arrays</vt:lpstr>
      <vt:lpstr>Two-Dimensional (Nested) Arrays</vt:lpstr>
      <vt:lpstr>Nested Array Row Access</vt:lpstr>
      <vt:lpstr>Nested Array Row Access Code</vt:lpstr>
      <vt:lpstr>Nested Array Row Access Code</vt:lpstr>
      <vt:lpstr>Nested Array Row Access Code</vt:lpstr>
      <vt:lpstr>Nested Array Element Access</vt:lpstr>
      <vt:lpstr>Nested Array Element Access</vt:lpstr>
      <vt:lpstr>Nested Array Element Access Code</vt:lpstr>
      <vt:lpstr>Strange Referencing Examples</vt:lpstr>
      <vt:lpstr>Data Structures in Assembly</vt:lpstr>
      <vt:lpstr>Multi-Level Array Example</vt:lpstr>
      <vt:lpstr>Multi-Level Array Example</vt:lpstr>
      <vt:lpstr>Element Access in Multi-Level Array</vt:lpstr>
      <vt:lpstr>Array Element Accesses</vt:lpstr>
      <vt:lpstr>Strange Referencing Examples</vt:lpstr>
      <vt:lpstr>Summary</vt:lpstr>
      <vt:lpstr>Referencing Examples</vt:lpstr>
      <vt:lpstr>Array Loop Implementation </vt:lpstr>
      <vt:lpstr>Strange Referencing Examples</vt:lpstr>
      <vt:lpstr>Strange Referencing Examples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creator>Markus Pueschel</dc:creator>
  <dc:description>Redesign of slides created by Randal E. Bryant and David R. O'Hallaron</dc:description>
  <cp:lastModifiedBy>Mark Wyse</cp:lastModifiedBy>
  <cp:revision>899</cp:revision>
  <cp:lastPrinted>2017-10-25T01:16:54Z</cp:lastPrinted>
  <dcterms:created xsi:type="dcterms:W3CDTF">2012-04-23T16:33:11Z</dcterms:created>
  <dcterms:modified xsi:type="dcterms:W3CDTF">2018-02-02T19:13:26Z</dcterms:modified>
</cp:coreProperties>
</file>