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.xml" ContentType="application/vnd.openxmlformats-officedocument.presentationml.notesSlide+xml"/>
  <Override PartName="/ppt/ink/ink11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5.xml" ContentType="application/vnd.openxmlformats-officedocument.presentationml.notesSlide+xml"/>
  <Override PartName="/ppt/ink/ink12.xml" ContentType="application/inkml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ink/ink13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7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8.xml" ContentType="application/vnd.openxmlformats-officedocument.presentationml.notesSlide+xml"/>
  <Override PartName="/ppt/ink/ink14.xml" ContentType="application/inkml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9.xml" ContentType="application/vnd.openxmlformats-officedocument.presentationml.notesSlide+xml"/>
  <Override PartName="/ppt/ink/ink15.xml" ContentType="application/inkml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0.xml" ContentType="application/vnd.openxmlformats-officedocument.presentationml.notesSlide+xml"/>
  <Override PartName="/ppt/ink/ink16.xml" ContentType="application/inkml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1.xml" ContentType="application/vnd.openxmlformats-officedocument.presentationml.notesSlide+xml"/>
  <Override PartName="/ppt/ink/ink17.xml" ContentType="application/inkml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2.xml" ContentType="application/vnd.openxmlformats-officedocument.presentationml.notesSlide+xml"/>
  <Override PartName="/ppt/ink/ink18.xml" ContentType="application/inkml+xml"/>
  <Override PartName="/ppt/notesSlides/notesSlide13.xml" ContentType="application/vnd.openxmlformats-officedocument.presentationml.notesSlide+xml"/>
  <Override PartName="/ppt/ink/ink19.xml" ContentType="application/inkml+xml"/>
  <Override PartName="/ppt/notesSlides/notesSlide14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5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6.xml" ContentType="application/vnd.openxmlformats-officedocument.presentationml.notesSlide+xml"/>
  <Override PartName="/ppt/ink/ink20.xml" ContentType="application/inkml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7.xml" ContentType="application/vnd.openxmlformats-officedocument.presentationml.notesSlide+xml"/>
  <Override PartName="/ppt/ink/ink21.xml" ContentType="application/inkml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8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19.xml" ContentType="application/vnd.openxmlformats-officedocument.presentationml.notesSlide+xml"/>
  <Override PartName="/ppt/ink/ink22.xml" ContentType="application/inkml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20.xml" ContentType="application/vnd.openxmlformats-officedocument.presentationml.notesSlide+xml"/>
  <Override PartName="/ppt/ink/ink23.xml" ContentType="application/inkml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1.xml" ContentType="application/vnd.openxmlformats-officedocument.presentationml.notesSlide+xml"/>
  <Override PartName="/ppt/ink/ink24.xml" ContentType="application/inkml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22.xml" ContentType="application/vnd.openxmlformats-officedocument.presentationml.notesSlide+xml"/>
  <Override PartName="/ppt/ink/ink25.xml" ContentType="application/inkml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23.xml" ContentType="application/vnd.openxmlformats-officedocument.presentationml.notesSlide+xml"/>
  <Override PartName="/ppt/ink/ink26.xml" ContentType="application/inkml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24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25.xml" ContentType="application/vnd.openxmlformats-officedocument.presentationml.notesSlide+xml"/>
  <Override PartName="/ppt/ink/ink27.xml" ContentType="application/inkml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26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27.xml" ContentType="application/vnd.openxmlformats-officedocument.presentationml.notesSlide+xml"/>
  <Override PartName="/ppt/ink/ink28.xml" ContentType="application/inkml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28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29.xml" ContentType="application/vnd.openxmlformats-officedocument.presentationml.notesSlide+xml"/>
  <Override PartName="/ppt/ink/ink29.xml" ContentType="application/inkml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notesSlides/notesSlide30.xml" ContentType="application/vnd.openxmlformats-officedocument.presentationml.notesSlide+xml"/>
  <Override PartName="/ppt/ink/ink30.xml" ContentType="application/inkml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notesSlides/notesSlide31.xml" ContentType="application/vnd.openxmlformats-officedocument.presentationml.notesSlide+xml"/>
  <Override PartName="/ppt/ink/ink31.xml" ContentType="application/inkml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notesSlides/notesSlide32.xml" ContentType="application/vnd.openxmlformats-officedocument.presentationml.notesSlide+xml"/>
  <Override PartName="/ppt/ink/ink32.xml" ContentType="application/inkml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notesSlides/notesSlide33.xml" ContentType="application/vnd.openxmlformats-officedocument.presentationml.notesSlide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34.xml" ContentType="application/vnd.openxmlformats-officedocument.presentationml.notesSlide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notesSlides/notesSlide35.xml" ContentType="application/vnd.openxmlformats-officedocument.presentationml.notesSlide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notesSlides/notesSlide36.xml" ContentType="application/vnd.openxmlformats-officedocument.presentationml.notesSlide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notesSlides/notesSlide37.xml" ContentType="application/vnd.openxmlformats-officedocument.presentationml.notesSlide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310.xml" ContentType="application/vnd.openxmlformats-officedocument.presentationml.tags+xml"/>
  <Override PartName="/ppt/tags/tag9910.xml" ContentType="application/vnd.openxmlformats-officedocument.presentationml.tags+xml"/>
  <Override PartName="/ppt/tags/tag93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2" r:id="rId1"/>
  </p:sldMasterIdLst>
  <p:notesMasterIdLst>
    <p:notesMasterId r:id="rId41"/>
  </p:notesMasterIdLst>
  <p:handoutMasterIdLst>
    <p:handoutMasterId r:id="rId42"/>
  </p:handoutMasterIdLst>
  <p:sldIdLst>
    <p:sldId id="893" r:id="rId2"/>
    <p:sldId id="870" r:id="rId3"/>
    <p:sldId id="894" r:id="rId4"/>
    <p:sldId id="708" r:id="rId5"/>
    <p:sldId id="710" r:id="rId6"/>
    <p:sldId id="798" r:id="rId7"/>
    <p:sldId id="712" r:id="rId8"/>
    <p:sldId id="770" r:id="rId9"/>
    <p:sldId id="713" r:id="rId10"/>
    <p:sldId id="823" r:id="rId11"/>
    <p:sldId id="716" r:id="rId12"/>
    <p:sldId id="794" r:id="rId13"/>
    <p:sldId id="896" r:id="rId14"/>
    <p:sldId id="881" r:id="rId15"/>
    <p:sldId id="882" r:id="rId16"/>
    <p:sldId id="892" r:id="rId17"/>
    <p:sldId id="719" r:id="rId18"/>
    <p:sldId id="774" r:id="rId19"/>
    <p:sldId id="720" r:id="rId20"/>
    <p:sldId id="824" r:id="rId21"/>
    <p:sldId id="777" r:id="rId22"/>
    <p:sldId id="722" r:id="rId23"/>
    <p:sldId id="778" r:id="rId24"/>
    <p:sldId id="723" r:id="rId25"/>
    <p:sldId id="724" r:id="rId26"/>
    <p:sldId id="779" r:id="rId27"/>
    <p:sldId id="725" r:id="rId28"/>
    <p:sldId id="825" r:id="rId29"/>
    <p:sldId id="885" r:id="rId30"/>
    <p:sldId id="886" r:id="rId31"/>
    <p:sldId id="887" r:id="rId32"/>
    <p:sldId id="888" r:id="rId33"/>
    <p:sldId id="889" r:id="rId34"/>
    <p:sldId id="890" r:id="rId35"/>
    <p:sldId id="758" r:id="rId36"/>
    <p:sldId id="895" r:id="rId37"/>
    <p:sldId id="897" r:id="rId38"/>
    <p:sldId id="898" r:id="rId39"/>
    <p:sldId id="899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6" autoAdjust="0"/>
    <p:restoredTop sz="83982" autoAdjust="0"/>
  </p:normalViewPr>
  <p:slideViewPr>
    <p:cSldViewPr snapToGrid="0">
      <p:cViewPr varScale="1">
        <p:scale>
          <a:sx n="73" d="100"/>
          <a:sy n="73" d="100"/>
        </p:scale>
        <p:origin x="864" y="44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71" d="100"/>
          <a:sy n="71" d="100"/>
        </p:scale>
        <p:origin x="2774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yse" userId="bbbbf439873ed760" providerId="LiveId" clId="{45AA30BA-A658-4C8E-AF49-27CC3236B34D}"/>
    <pc:docChg chg="modSld">
      <pc:chgData name="Mark Wyse" userId="bbbbf439873ed760" providerId="LiveId" clId="{45AA30BA-A658-4C8E-AF49-27CC3236B34D}" dt="2018-02-02T20:20:30.298" v="37"/>
      <pc:docMkLst>
        <pc:docMk/>
      </pc:docMkLst>
      <pc:sldChg chg="addSp">
        <pc:chgData name="Mark Wyse" userId="bbbbf439873ed760" providerId="LiveId" clId="{45AA30BA-A658-4C8E-AF49-27CC3236B34D}" dt="2018-02-02T20:20:30.298" v="37"/>
        <pc:sldMkLst>
          <pc:docMk/>
          <pc:sldMk cId="0" sldId="710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0" sldId="710"/>
            <ac:inkMk id="10" creationId="{FDD93581-F85F-46E9-B5A8-42357CB7E53C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0" sldId="712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0" sldId="712"/>
            <ac:inkMk id="2" creationId="{2CC987E6-4A62-4DB9-A304-CA79B2FFA28B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0" sldId="713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0" sldId="713"/>
            <ac:inkMk id="4" creationId="{2551A702-39FC-4A15-AE7B-F170B4F20CE4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0" sldId="716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0" sldId="716"/>
            <ac:inkMk id="3" creationId="{767425D4-8470-4BD1-9F81-5244AAD2DB04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0" sldId="719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0" sldId="719"/>
            <ac:inkMk id="5" creationId="{10B1AC05-5F7C-469E-AA24-8C30AF2E6CE4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0" sldId="722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0" sldId="722"/>
            <ac:inkMk id="2" creationId="{9598ADB7-62AB-4BD9-A2D9-3CBF2CF6DD62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0" sldId="723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0" sldId="723"/>
            <ac:inkMk id="2" creationId="{4F9C38A9-9FEF-495F-8819-77905EA73B56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1819500173" sldId="774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1819500173" sldId="774"/>
            <ac:inkMk id="6" creationId="{F402032C-FBCC-4198-8746-4C151068005E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1296731248" sldId="777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1296731248" sldId="777"/>
            <ac:inkMk id="8" creationId="{3EF2CF21-C3E8-469B-BE65-DB7208E949DD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3685730722" sldId="778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3685730722" sldId="778"/>
            <ac:inkMk id="2" creationId="{4C6705C7-724D-4046-AD50-5068AAE82ADE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3011634344" sldId="779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3011634344" sldId="779"/>
            <ac:inkMk id="2" creationId="{F88E82C1-3244-411F-A6CD-2B5BFDA9A3FE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734716163" sldId="794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734716163" sldId="794"/>
            <ac:inkMk id="2" creationId="{3CBA9D54-6702-4F4E-B853-7008210BE28E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2804426706" sldId="798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2804426706" sldId="798"/>
            <ac:inkMk id="4" creationId="{BF782D89-FB3C-4E25-9560-B60D7071A5AF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1061183746" sldId="823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1061183746" sldId="823"/>
            <ac:inkMk id="8" creationId="{2C385D0B-9602-4573-890F-384434E55E8B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3204970968" sldId="824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3204970968" sldId="824"/>
            <ac:inkMk id="2" creationId="{114ABFDE-7760-48F3-B4FA-9293F30C4C75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3265878785" sldId="825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3265878785" sldId="825"/>
            <ac:inkMk id="2" creationId="{C94F78EA-40A0-4DD6-B74F-94A930795364}"/>
          </ac:inkMkLst>
        </pc:inkChg>
      </pc:sldChg>
      <pc:sldChg chg="addSp delSp">
        <pc:chgData name="Mark Wyse" userId="bbbbf439873ed760" providerId="LiveId" clId="{45AA30BA-A658-4C8E-AF49-27CC3236B34D}" dt="2018-02-02T20:20:30.298" v="37"/>
        <pc:sldMkLst>
          <pc:docMk/>
          <pc:sldMk cId="2854139529" sldId="870"/>
        </pc:sldMkLst>
        <pc:inkChg chg="add del">
          <ac:chgData name="Mark Wyse" userId="bbbbf439873ed760" providerId="LiveId" clId="{45AA30BA-A658-4C8E-AF49-27CC3236B34D}" dt="2018-02-02T19:28:00.347" v="4"/>
          <ac:inkMkLst>
            <pc:docMk/>
            <pc:sldMk cId="2854139529" sldId="870"/>
            <ac:inkMk id="5" creationId="{AFFFACE4-628E-46E3-8400-E92257D2D57D}"/>
          </ac:inkMkLst>
        </pc:inkChg>
        <pc:inkChg chg="add del">
          <ac:chgData name="Mark Wyse" userId="bbbbf439873ed760" providerId="LiveId" clId="{45AA30BA-A658-4C8E-AF49-27CC3236B34D}" dt="2018-02-02T19:28:00.347" v="4"/>
          <ac:inkMkLst>
            <pc:docMk/>
            <pc:sldMk cId="2854139529" sldId="870"/>
            <ac:inkMk id="6" creationId="{844E2E64-A6BF-40C9-B21A-44360D3CE90B}"/>
          </ac:inkMkLst>
        </pc:inkChg>
        <pc:inkChg chg="add del">
          <ac:chgData name="Mark Wyse" userId="bbbbf439873ed760" providerId="LiveId" clId="{45AA30BA-A658-4C8E-AF49-27CC3236B34D}" dt="2018-02-02T19:28:00.347" v="4"/>
          <ac:inkMkLst>
            <pc:docMk/>
            <pc:sldMk cId="2854139529" sldId="870"/>
            <ac:inkMk id="7" creationId="{172B6EB2-EBE5-41CD-89F1-8E546A367087}"/>
          </ac:inkMkLst>
        </pc:inkChg>
        <pc:inkChg chg="add del">
          <ac:chgData name="Mark Wyse" userId="bbbbf439873ed760" providerId="LiveId" clId="{45AA30BA-A658-4C8E-AF49-27CC3236B34D}" dt="2018-02-02T19:28:00.347" v="4"/>
          <ac:inkMkLst>
            <pc:docMk/>
            <pc:sldMk cId="2854139529" sldId="870"/>
            <ac:inkMk id="8" creationId="{52FD4FAB-366B-40D7-9FCD-BB876C0D3CE9}"/>
          </ac:inkMkLst>
        </pc:inkChg>
        <pc:inkChg chg="add del">
          <ac:chgData name="Mark Wyse" userId="bbbbf439873ed760" providerId="LiveId" clId="{45AA30BA-A658-4C8E-AF49-27CC3236B34D}" dt="2018-02-02T19:28:02.144" v="5"/>
          <ac:inkMkLst>
            <pc:docMk/>
            <pc:sldMk cId="2854139529" sldId="870"/>
            <ac:inkMk id="9" creationId="{B6E2A0BD-F071-4F5F-91FF-AF3233DCD0A2}"/>
          </ac:inkMkLst>
        </pc:inkChg>
        <pc:inkChg chg="add">
          <ac:chgData name="Mark Wyse" userId="bbbbf439873ed760" providerId="LiveId" clId="{45AA30BA-A658-4C8E-AF49-27CC3236B34D}" dt="2018-02-02T19:28:18.959" v="6"/>
          <ac:inkMkLst>
            <pc:docMk/>
            <pc:sldMk cId="2854139529" sldId="870"/>
            <ac:inkMk id="10" creationId="{21757D1E-0AB0-4035-B196-99D3E0CD2B57}"/>
          </ac:inkMkLst>
        </pc:inkChg>
        <pc:inkChg chg="add">
          <ac:chgData name="Mark Wyse" userId="bbbbf439873ed760" providerId="LiveId" clId="{45AA30BA-A658-4C8E-AF49-27CC3236B34D}" dt="2018-02-02T19:28:19.360" v="7"/>
          <ac:inkMkLst>
            <pc:docMk/>
            <pc:sldMk cId="2854139529" sldId="870"/>
            <ac:inkMk id="11" creationId="{3B23D728-C5D3-45DB-A4BB-C0A8AC95EBFD}"/>
          </ac:inkMkLst>
        </pc:inkChg>
        <pc:inkChg chg="add">
          <ac:chgData name="Mark Wyse" userId="bbbbf439873ed760" providerId="LiveId" clId="{45AA30BA-A658-4C8E-AF49-27CC3236B34D}" dt="2018-02-02T19:28:19.766" v="8"/>
          <ac:inkMkLst>
            <pc:docMk/>
            <pc:sldMk cId="2854139529" sldId="870"/>
            <ac:inkMk id="12" creationId="{0D0A9F97-4566-411B-B83E-E865D211CA9B}"/>
          </ac:inkMkLst>
        </pc:inkChg>
        <pc:inkChg chg="add del">
          <ac:chgData name="Mark Wyse" userId="bbbbf439873ed760" providerId="LiveId" clId="{45AA30BA-A658-4C8E-AF49-27CC3236B34D}" dt="2018-02-02T19:28:22.361" v="12"/>
          <ac:inkMkLst>
            <pc:docMk/>
            <pc:sldMk cId="2854139529" sldId="870"/>
            <ac:inkMk id="13" creationId="{A270D089-BFB5-4ECC-844B-CE9401B2E3E4}"/>
          </ac:inkMkLst>
        </pc:inkChg>
        <pc:inkChg chg="add del">
          <ac:chgData name="Mark Wyse" userId="bbbbf439873ed760" providerId="LiveId" clId="{45AA30BA-A658-4C8E-AF49-27CC3236B34D}" dt="2018-02-02T19:28:22.361" v="12"/>
          <ac:inkMkLst>
            <pc:docMk/>
            <pc:sldMk cId="2854139529" sldId="870"/>
            <ac:inkMk id="14" creationId="{1621244F-63AC-4E15-A3A8-EA4D7F63B2A2}"/>
          </ac:inkMkLst>
        </pc:inkChg>
        <pc:inkChg chg="add del">
          <ac:chgData name="Mark Wyse" userId="bbbbf439873ed760" providerId="LiveId" clId="{45AA30BA-A658-4C8E-AF49-27CC3236B34D}" dt="2018-02-02T19:28:22.361" v="12"/>
          <ac:inkMkLst>
            <pc:docMk/>
            <pc:sldMk cId="2854139529" sldId="870"/>
            <ac:inkMk id="15" creationId="{E25B9A2F-F247-4976-9BEC-E0D90BEC8B59}"/>
          </ac:inkMkLst>
        </pc:inkChg>
        <pc:inkChg chg="add del">
          <ac:chgData name="Mark Wyse" userId="bbbbf439873ed760" providerId="LiveId" clId="{45AA30BA-A658-4C8E-AF49-27CC3236B34D}" dt="2018-02-02T19:28:23.689" v="15"/>
          <ac:inkMkLst>
            <pc:docMk/>
            <pc:sldMk cId="2854139529" sldId="870"/>
            <ac:inkMk id="16" creationId="{644483F2-EE4E-44B8-A95D-EA6CA85982CB}"/>
          </ac:inkMkLst>
        </pc:inkChg>
        <pc:inkChg chg="add del">
          <ac:chgData name="Mark Wyse" userId="bbbbf439873ed760" providerId="LiveId" clId="{45AA30BA-A658-4C8E-AF49-27CC3236B34D}" dt="2018-02-02T19:28:23.689" v="15"/>
          <ac:inkMkLst>
            <pc:docMk/>
            <pc:sldMk cId="2854139529" sldId="870"/>
            <ac:inkMk id="17" creationId="{A2712FEE-DD76-4B75-97AD-4AA78076D278}"/>
          </ac:inkMkLst>
        </pc:inkChg>
        <pc:inkChg chg="add del">
          <ac:chgData name="Mark Wyse" userId="bbbbf439873ed760" providerId="LiveId" clId="{45AA30BA-A658-4C8E-AF49-27CC3236B34D}" dt="2018-02-02T19:28:23.689" v="15"/>
          <ac:inkMkLst>
            <pc:docMk/>
            <pc:sldMk cId="2854139529" sldId="870"/>
            <ac:inkMk id="18" creationId="{7C87F093-1EAC-47D7-8856-1B28215F1D5C}"/>
          </ac:inkMkLst>
        </pc:inkChg>
        <pc:inkChg chg="add del">
          <ac:chgData name="Mark Wyse" userId="bbbbf439873ed760" providerId="LiveId" clId="{45AA30BA-A658-4C8E-AF49-27CC3236B34D}" dt="2018-02-02T19:28:24.424" v="17"/>
          <ac:inkMkLst>
            <pc:docMk/>
            <pc:sldMk cId="2854139529" sldId="870"/>
            <ac:inkMk id="19" creationId="{DBAB0343-74D9-4ADD-BF99-144EF8C6493E}"/>
          </ac:inkMkLst>
        </pc:inkChg>
        <pc:inkChg chg="add del">
          <ac:chgData name="Mark Wyse" userId="bbbbf439873ed760" providerId="LiveId" clId="{45AA30BA-A658-4C8E-AF49-27CC3236B34D}" dt="2018-02-02T19:28:24.424" v="17"/>
          <ac:inkMkLst>
            <pc:docMk/>
            <pc:sldMk cId="2854139529" sldId="870"/>
            <ac:inkMk id="20" creationId="{46E984A4-DE11-43C4-92A9-5F5460D8CFD4}"/>
          </ac:inkMkLst>
        </pc:inkChg>
        <pc:inkChg chg="add">
          <ac:chgData name="Mark Wyse" userId="bbbbf439873ed760" providerId="LiveId" clId="{45AA30BA-A658-4C8E-AF49-27CC3236B34D}" dt="2018-02-02T19:28:24.424" v="17"/>
          <ac:inkMkLst>
            <pc:docMk/>
            <pc:sldMk cId="2854139529" sldId="870"/>
            <ac:inkMk id="21" creationId="{A0DC2024-D69C-4268-BB72-4A7B577BD506}"/>
          </ac:inkMkLst>
        </pc:inkChg>
        <pc:inkChg chg="add del">
          <ac:chgData name="Mark Wyse" userId="bbbbf439873ed760" providerId="LiveId" clId="{45AA30BA-A658-4C8E-AF49-27CC3236B34D}" dt="2018-02-02T19:28:25.908" v="20"/>
          <ac:inkMkLst>
            <pc:docMk/>
            <pc:sldMk cId="2854139529" sldId="870"/>
            <ac:inkMk id="22" creationId="{268E54C2-CF13-4FC7-99EC-FD66BCA138C6}"/>
          </ac:inkMkLst>
        </pc:inkChg>
        <pc:inkChg chg="add del">
          <ac:chgData name="Mark Wyse" userId="bbbbf439873ed760" providerId="LiveId" clId="{45AA30BA-A658-4C8E-AF49-27CC3236B34D}" dt="2018-02-02T19:28:25.908" v="20"/>
          <ac:inkMkLst>
            <pc:docMk/>
            <pc:sldMk cId="2854139529" sldId="870"/>
            <ac:inkMk id="23" creationId="{CD93DE2E-82F0-4991-B4F4-9FD8C560C0EF}"/>
          </ac:inkMkLst>
        </pc:inkChg>
        <pc:inkChg chg="add del">
          <ac:chgData name="Mark Wyse" userId="bbbbf439873ed760" providerId="LiveId" clId="{45AA30BA-A658-4C8E-AF49-27CC3236B34D}" dt="2018-02-02T19:28:31.099" v="28"/>
          <ac:inkMkLst>
            <pc:docMk/>
            <pc:sldMk cId="2854139529" sldId="870"/>
            <ac:inkMk id="24" creationId="{22BC3C1F-25F7-44F2-9D07-6E5255B381BB}"/>
          </ac:inkMkLst>
        </pc:inkChg>
        <pc:inkChg chg="add del">
          <ac:chgData name="Mark Wyse" userId="bbbbf439873ed760" providerId="LiveId" clId="{45AA30BA-A658-4C8E-AF49-27CC3236B34D}" dt="2018-02-02T19:28:31.099" v="28"/>
          <ac:inkMkLst>
            <pc:docMk/>
            <pc:sldMk cId="2854139529" sldId="870"/>
            <ac:inkMk id="25" creationId="{F0FD8B87-4B70-429D-BF19-70E60265CFEE}"/>
          </ac:inkMkLst>
        </pc:inkChg>
        <pc:inkChg chg="add del">
          <ac:chgData name="Mark Wyse" userId="bbbbf439873ed760" providerId="LiveId" clId="{45AA30BA-A658-4C8E-AF49-27CC3236B34D}" dt="2018-02-02T19:28:26.862" v="24"/>
          <ac:inkMkLst>
            <pc:docMk/>
            <pc:sldMk cId="2854139529" sldId="870"/>
            <ac:inkMk id="26" creationId="{F444579F-3EF8-42F3-B40D-6CA375FE565F}"/>
          </ac:inkMkLst>
        </pc:inkChg>
        <pc:inkChg chg="add del">
          <ac:chgData name="Mark Wyse" userId="bbbbf439873ed760" providerId="LiveId" clId="{45AA30BA-A658-4C8E-AF49-27CC3236B34D}" dt="2018-02-02T19:28:26.862" v="24"/>
          <ac:inkMkLst>
            <pc:docMk/>
            <pc:sldMk cId="2854139529" sldId="870"/>
            <ac:inkMk id="27" creationId="{826C785D-67AA-45C6-AED5-A6D2B9DF2D09}"/>
          </ac:inkMkLst>
        </pc:inkChg>
        <pc:inkChg chg="add del">
          <ac:chgData name="Mark Wyse" userId="bbbbf439873ed760" providerId="LiveId" clId="{45AA30BA-A658-4C8E-AF49-27CC3236B34D}" dt="2018-02-02T19:28:29.286" v="25"/>
          <ac:inkMkLst>
            <pc:docMk/>
            <pc:sldMk cId="2854139529" sldId="870"/>
            <ac:inkMk id="28" creationId="{1E4F6F84-9712-45EC-A22D-DA27AECF9155}"/>
          </ac:inkMkLst>
        </pc:inkChg>
        <pc:inkChg chg="add del">
          <ac:chgData name="Mark Wyse" userId="bbbbf439873ed760" providerId="LiveId" clId="{45AA30BA-A658-4C8E-AF49-27CC3236B34D}" dt="2018-02-02T19:28:31.099" v="28"/>
          <ac:inkMkLst>
            <pc:docMk/>
            <pc:sldMk cId="2854139529" sldId="870"/>
            <ac:inkMk id="29" creationId="{99060C3D-25C3-48B4-8D73-4B2E4B3E6030}"/>
          </ac:inkMkLst>
        </pc:inkChg>
        <pc:inkChg chg="add del">
          <ac:chgData name="Mark Wyse" userId="bbbbf439873ed760" providerId="LiveId" clId="{45AA30BA-A658-4C8E-AF49-27CC3236B34D}" dt="2018-02-02T19:28:31.099" v="28"/>
          <ac:inkMkLst>
            <pc:docMk/>
            <pc:sldMk cId="2854139529" sldId="870"/>
            <ac:inkMk id="30" creationId="{F0FA45D5-3E7D-4B44-ABAA-26DADBDF816E}"/>
          </ac:inkMkLst>
        </pc:inkChg>
        <pc:inkChg chg="add">
          <ac:chgData name="Mark Wyse" userId="bbbbf439873ed760" providerId="LiveId" clId="{45AA30BA-A658-4C8E-AF49-27CC3236B34D}" dt="2018-02-02T19:28:31.099" v="28"/>
          <ac:inkMkLst>
            <pc:docMk/>
            <pc:sldMk cId="2854139529" sldId="870"/>
            <ac:inkMk id="31" creationId="{26552129-F0A4-4E86-BD25-70801A24E112}"/>
          </ac:inkMkLst>
        </pc:inkChg>
        <pc:inkChg chg="add del">
          <ac:chgData name="Mark Wyse" userId="bbbbf439873ed760" providerId="LiveId" clId="{45AA30BA-A658-4C8E-AF49-27CC3236B34D}" dt="2018-02-02T19:28:33.354" v="31"/>
          <ac:inkMkLst>
            <pc:docMk/>
            <pc:sldMk cId="2854139529" sldId="870"/>
            <ac:inkMk id="32" creationId="{6E443400-7882-4F55-B568-E87B1770ABA4}"/>
          </ac:inkMkLst>
        </pc:inkChg>
        <pc:inkChg chg="add del">
          <ac:chgData name="Mark Wyse" userId="bbbbf439873ed760" providerId="LiveId" clId="{45AA30BA-A658-4C8E-AF49-27CC3236B34D}" dt="2018-02-02T19:28:33.354" v="31"/>
          <ac:inkMkLst>
            <pc:docMk/>
            <pc:sldMk cId="2854139529" sldId="870"/>
            <ac:inkMk id="33" creationId="{AE642157-83A5-48EB-96FD-6FB38581294F}"/>
          </ac:inkMkLst>
        </pc:inkChg>
        <pc:inkChg chg="add">
          <ac:chgData name="Mark Wyse" userId="bbbbf439873ed760" providerId="LiveId" clId="{45AA30BA-A658-4C8E-AF49-27CC3236B34D}" dt="2018-02-02T19:28:33.354" v="31"/>
          <ac:inkMkLst>
            <pc:docMk/>
            <pc:sldMk cId="2854139529" sldId="870"/>
            <ac:inkMk id="34" creationId="{B878C87F-6572-479D-8005-C42E0919B99E}"/>
          </ac:inkMkLst>
        </pc:inkChg>
        <pc:inkChg chg="add">
          <ac:chgData name="Mark Wyse" userId="bbbbf439873ed760" providerId="LiveId" clId="{45AA30BA-A658-4C8E-AF49-27CC3236B34D}" dt="2018-02-02T19:28:34.151" v="32"/>
          <ac:inkMkLst>
            <pc:docMk/>
            <pc:sldMk cId="2854139529" sldId="870"/>
            <ac:inkMk id="35" creationId="{240D32C4-4F91-4BE7-AA28-4C391F8F0A96}"/>
          </ac:inkMkLst>
        </pc:inkChg>
        <pc:inkChg chg="add">
          <ac:chgData name="Mark Wyse" userId="bbbbf439873ed760" providerId="LiveId" clId="{45AA30BA-A658-4C8E-AF49-27CC3236B34D}" dt="2018-02-02T19:28:34.697" v="33"/>
          <ac:inkMkLst>
            <pc:docMk/>
            <pc:sldMk cId="2854139529" sldId="870"/>
            <ac:inkMk id="36" creationId="{257578F6-7022-4381-8D25-FAB66FD4C111}"/>
          </ac:inkMkLst>
        </pc:inkChg>
        <pc:inkChg chg="add del">
          <ac:chgData name="Mark Wyse" userId="bbbbf439873ed760" providerId="LiveId" clId="{45AA30BA-A658-4C8E-AF49-27CC3236B34D}" dt="2018-02-02T19:28:35.791" v="36"/>
          <ac:inkMkLst>
            <pc:docMk/>
            <pc:sldMk cId="2854139529" sldId="870"/>
            <ac:inkMk id="37" creationId="{161B1DA2-7A1C-442D-8090-3E594BC934A5}"/>
          </ac:inkMkLst>
        </pc:inkChg>
        <pc:inkChg chg="add del">
          <ac:chgData name="Mark Wyse" userId="bbbbf439873ed760" providerId="LiveId" clId="{45AA30BA-A658-4C8E-AF49-27CC3236B34D}" dt="2018-02-02T19:28:35.791" v="36"/>
          <ac:inkMkLst>
            <pc:docMk/>
            <pc:sldMk cId="2854139529" sldId="870"/>
            <ac:inkMk id="38" creationId="{C1385209-9B76-4BC0-843F-3CB32339CAAD}"/>
          </ac:inkMkLst>
        </pc:inkChg>
        <pc:inkChg chg="add">
          <ac:chgData name="Mark Wyse" userId="bbbbf439873ed760" providerId="LiveId" clId="{45AA30BA-A658-4C8E-AF49-27CC3236B34D}" dt="2018-02-02T19:28:35.791" v="36"/>
          <ac:inkMkLst>
            <pc:docMk/>
            <pc:sldMk cId="2854139529" sldId="870"/>
            <ac:inkMk id="39" creationId="{01FE0EAA-A03C-4448-9DC0-7D81FA1F7D30}"/>
          </ac:inkMkLst>
        </pc:inkChg>
        <pc:inkChg chg="add">
          <ac:chgData name="Mark Wyse" userId="bbbbf439873ed760" providerId="LiveId" clId="{45AA30BA-A658-4C8E-AF49-27CC3236B34D}" dt="2018-02-02T20:20:30.298" v="37"/>
          <ac:inkMkLst>
            <pc:docMk/>
            <pc:sldMk cId="2854139529" sldId="870"/>
            <ac:inkMk id="40" creationId="{58C2E8C6-9C1E-4F62-A19C-F43C6BCF75F6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1668087577" sldId="881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1668087577" sldId="881"/>
            <ac:inkMk id="3" creationId="{2EF864E9-D845-4E23-AC74-7171F2B2183B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2823389517" sldId="886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2823389517" sldId="886"/>
            <ac:inkMk id="4" creationId="{D38E2A83-9F5B-440E-B426-FB854800B04E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3621971557" sldId="887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3621971557" sldId="887"/>
            <ac:inkMk id="10" creationId="{34DB4B93-9E68-42B4-8E14-080BBB573345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1557182273" sldId="888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1557182273" sldId="888"/>
            <ac:inkMk id="2" creationId="{6171EE53-76F4-4C83-ACA5-0DE82433A268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2042744642" sldId="889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2042744642" sldId="889"/>
            <ac:inkMk id="2" creationId="{DEDD5460-ADD0-4371-953A-7EA9AF59F373}"/>
          </ac:inkMkLst>
        </pc:inkChg>
      </pc:sldChg>
      <pc:sldChg chg="addSp">
        <pc:chgData name="Mark Wyse" userId="bbbbf439873ed760" providerId="LiveId" clId="{45AA30BA-A658-4C8E-AF49-27CC3236B34D}" dt="2018-02-02T20:20:30.298" v="37"/>
        <pc:sldMkLst>
          <pc:docMk/>
          <pc:sldMk cId="2541838747" sldId="896"/>
        </pc:sldMkLst>
        <pc:inkChg chg="add">
          <ac:chgData name="Mark Wyse" userId="bbbbf439873ed760" providerId="LiveId" clId="{45AA30BA-A658-4C8E-AF49-27CC3236B34D}" dt="2018-02-02T20:20:30.298" v="37"/>
          <ac:inkMkLst>
            <pc:docMk/>
            <pc:sldMk cId="2541838747" sldId="896"/>
            <ac:inkMk id="3" creationId="{F07F5D13-4210-45E5-8C0C-43866B3D0634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2T19:28:18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4125 7742 7296,'-24'0'3968,"24"0"-2944,0 0 0,0 0-384,0 0 0,0 0-128,0 0 0,0 24-128,-25 24 127,25 1-127,-24-1 0,-24 0-256,24 25 0,-25-24 0,25 23 0,-24-23 128,23 23 0,1-23-128,0-1 0,0 0-128,24 1 0,-24-25 0,24 0 128,-25 0 0,25-24 128,0 0-256,0 0 0,25-24 0,-25 0 128,0 0-256,24 0 128,0-25-128,0 25 128,0-24 0,1-1 128,-25-23-128,48-1 0,-24 25 0,0-25 0,-24 0 128,25 25 0,-1-1 256,-24 25 0,24-24-384,0 24 0,-24-25 0,0 25 0,24 0-128,-24 0 0,25 24 128,-25-25 0,24 25-128,-24 0 0,0 25 128,0-1 128,0 0-128,0 0 128,24 25-128,-24-1 0,0-24-128,0 25 128,24-25 0,-24 0 0,24-24 128,-24 24 0,25-24-128,-1-24 0,0 0 0,0 0 128,25-25-256,-25 25 128,24-49 0,1 25 0,-1 0 0,-24 23 0,0 1-256,1 0 128,-1 0 128,0 0 0,0-1-128,0 25 128,1 0 0,-25 0 128,24 49-256,-24-49 128,0 48 128,0 1 128,-24 23 0,-1-23 0,25 23 0,-24 1 128,0-25-384,24 1 128,-24 23 0,0-23 128,24-25-256,0 24 0,-25 1 0,25-25 128,0 0-128,0 0 128,0 1-1792,0-25 128,0 0-2559,0 0 127,25 0 896,-1-25 128,0 25 1664,0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31:16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11619 10130 116 0,'9'-8'68'0,"-13"4"-40"0,4 4 4 0,-9-4 0 15,-9 0 0-15,-4 0-24 16,-5 0 4-16,-13 4-12 0,-14 0 4 16,-9 0 0-16,-17 4 4 15,-23 0-4-15,-18-4 4 16,-22 0-12-16,-23-4 4 15,-26 4 0-15,-23 0 4 16,4 0 0-16,-21 0 4 16,-6 4-8-16,-3-4 0 15,-5 4 4-15,4 0 4 16,18 4-8-16,23-4 4 16,17-1-4-16,36-3 0 0,32 4-4 15,31-4 0-15,40 4 4 16,36 0 0-16,27-4 0 15,36 0 0-15,44 4 0 16,37 0 4-16,39 0-4 16,32 0 4-16,36 0 0 15,31 8 4-15,18-4 4 16,18 0 4-16,4-4-16 16,-9 0 0-16,-13 0 12 15,-22-4 4-15,-32 0-12 16,-22-4 4-16,-32 0-4 15,-35-4 0-15,-27 0 0 16,-18 4 4-16,-50-8-12 16,-30 0 0-16,-23 4 0 15,-36 0 4-15,-31 1-4 16,-45-1 4-16,-31 0 0 0,-45 0 0 16,-27 0 0-16,-31 4 4 15,-23 4-4-15,-26 0 0 16,-14 0 0-16,-4 4 4 15,-19-4-4-15,10 4 0 16,13-4 0-16,14 4 0 16,17 0 0-16,37 4 0 15,30 0 0-15,32-1 0 16,32 5-4-16,30 0 0 16,28 4 4-16,40 0 0 15,31 0 0-15,31-4 4 16,36 0-4-16,45 0 4 0,36 0-4 15,45 4 0-15,26-4-4 16,23-4 4-16,13 4 0 16,14-4 4-16,-5 0-4 15,-9 0 4-15,-9-1-4 16,-17-3 0-16,-28 0 4 16,-17 0 0-16,-27-4-4 15,-27 0 4-15,-18 0 0 16,-32-4 0-16,-31 0-8 15,-31 0 4-15,-26-3 0 16,-37-5 4-16,-40 0-8 16,-36-4 4-16,-40 0 4 15,-36-4 0-15,-35 8-4 16,-23 0 0-16,-5 4-4 0,-22 0 4 16,-8 8 0-16,-6-4 0 15,-4 8-4-15,5 0 4 16,9 0 0-16,4 8 4 15,9-4-8-15,14 0 4 16,17 0 0-16,23 4 0 16,35-4 0-16,28 0 4 15,31 0-12-15,31 0 0 16,44 4 8-16,10-4 0 16,58 0 4-16,36-1 0 15,36 1-8-15,35 0 4 16,27-4 0-16,36 0 4 0,14-4-4 15,17-4 4-15,-8 0-8 16,4 4 4-16,-18-4 0 16,-14 0 0-16,-26 0 4 15,-18 0 4-15,-31 0-8 16,-32 1 4-16,-31-1-8 16,-27 0 4-16,-36 0 0 15,-27 0 0-15,-35 0 4 16,-46 0 0-16,-26 0 0 15,-31 4 0-15,-23 0-4 16,-9 0 0-16,-8 0 4 16,-10 0 4-16,14 0-12 15,4 4 0-15,9-4 8 16,23 0 4-16,17 0-12 16,37-4 4-16,12 0-4 0,32 4 0 15,23 0 4-15,26 0 0 16,32 0-4-16,26 0 4 15,32 4 0-15,31 0 0 16,23 0-4-16,35 0 4 16,18 0 0-16,14 0 4 15,4 0-4-15,0 0 0 16,-4-4 0-16,-18 0 4 16,-14-4 0-16,-22-4 4 15,-23-4-8-15,-21 0 0 16,-28-4 4-16,-27-8 0 15,-30 4-12-15,-33 0 4 0,-30 4 0 16,-32 0 0-16,-27 0 4 16,-17 4 0-16,-10 4 4 15,1 4 0-15,4 8-4 16,13 0 0-16,18 4-12 16,27 0 4-16,23 4 12 15,22 0 4-15,31 0-12 16,31 0 0-16,37 0 8 15,26 0 0-15,31 0-8 16,23 0 4-16,27 4 0 16,9-4 0-16,4-4 4 15,0-4 0-15,-18 0-4 16,-8 0 4-16,-19-4 4 16,-26-4 4-16,-28-4-16 15,-26 0 4-15,-27 0-4 0,-27-4 4 16,-31-4 0-16,-36 4 0 15,-22 4 0-15,-18 0 0 16,-5 0-4-16,-4 0 4 16,-1 4 0-16,19 0 0 15,13 4-4-15,23 0 4 16,17 4-4-16,23 0 0 16,17 4 8-16,23-4 0 15,27 0-4-15,23 0 0 16,26-4 0-16,22 0 4 15,32-4 0-15,13 0 0 0,19 0-4 16,12-4 4-16,14 4-4 16,9 0 0-16,0 0 8 15,18 0 4-15,4 4-20 16,1-4 0-16,-1-4 16 16,1 0 0-16,-6 4-8 15,1-4 0-15,-9 4-8 16,9-4 0-16,-9 4 8 15,4 0 0-15,-8 4 8 16,-5-4 4-16,0 8-16 16,-9-4 4-16,0 0 0 15,-5 0 0-15,10 4 4 16,-5 0 4-16,5 0-12 16,-10-4 4-16,-4 4 0 15,0-4 4-15,-9 4-16 0,-13-4 0 16,-5 4 20-16,-13-4 0 15,-5 4-12-15,5 0 4 16,-9 4 0-16,0 0 0 16,4-4 4-16,-4 0 4 15,-5 0-12-15,1-4 4 16,-5 0 8-16,-9 0 0 16,-5 0-16-16,-17 0 4 15,-14 0 12-15,-9 0 0 16,-13 0-16-16,-14-4 4 15,-9-4 4-15,-4 0 0 16,-22 0 0-16,-23 0 0 0,-4 0-4 16,-19 0 0-16,-17 4 4 15,-18-7 4-15,-36 3-4 16,-13-4 4-16,-18 4-8 16,-23-4 4-16,-4 4-4 15,-18 0 4-15,-4 0 0 16,-14 4 4-16,-17-4-8 15,-1 0 4-15,-9 0 0 16,-4 4 4-16,0-8-4 16,-5 4 4-16,5 0-8 15,-5 4 0-15,-4 0 8 16,5 0 0-16,3 4-8 16,1-8 0-16,13 0 4 15,1 8 4-15,3-4-4 16,10 0 0-16,0 0 0 0,4 8 0 15,5-8 0-15,-1 4 4 16,10 0-8-16,-1 4 0 16,10-4 4-16,13 4 0 15,4-4 4-15,19 4 0 16,4 0-8-16,13 4 4 16,18 0 0-16,9 0 0 15,18 0-8-15,14-4 4 16,12 4 4-16,10 4 4 15,13-4-8 1,19 0 4-16,12 4-8 16,14-4 4-16,9 0 8 15,13 0 4-15,19 0-8 16,8-4 4-16,9 0-4 16,14 0 0-16,13 0 4 15,13-4 0-15,1 0-12 16,8 0 4-16,23 0 8 15,4 0 0-15,9-4-4 16,14 0 4-16,13 0-4 16,9 4 0-16,5-4 0 15,4 0 0-15,13 4-4 16,-4-4 0-16,0 4 8 16,-9 0 0-16,9 4-4 15,-5-4 0-15,5 0 0 16,-9 0 4-1,94 4-4-15,-27 0 0 16,-8 0 4-16,-28 4 0 16,-4 0-8-16,-14-4 0 15,-13 3 4-15,0-3 4 16,-9 4-4-16,5-4 0 16,-10 4 0-16,1-4 0 15,-1 4-4-15,1-4 4 16,-10 4 4-16,-3-4 0 15,-15 4-4-15,1 0 4 16,-9 0-8-16,-9 4 4 16,-5-4 4-16,-13 0 0 0,-9 0-8 15,-5 0 4-15,-13 4 0 16,-9-8 0-16,-9 0 0 16,-8 0 0-16,-1 0 0 15,-13 0 0-15,-5 0 0 16,-4 0 4-16,-10-4-8 15,-3 0 4-15,-5 0 0 16,-5 0 0-16,-4 0 4 16,-4 0 4-16,-1 0-16 15,-4 0 0-15,0 0 8 16,5-4 4-16,-1 0-8 16,1 0 0-16,-1 0 4 15,5 0 4-15,4 0-8 16,5 0 4-16,9-8 0 15,0 4 0-15,9 0-4 0,0 0 0 16,4 0 4-16,0 0 4 16,5 0-4-16,0-4 4 15,-5 4-8-15,-4 0 4 16,-5 0-4-16,-4 0 4 16,-9 0-4-16,-18 0 0 15,-9 4 4-15,-13 0 0 16,-19 0 0-16,-17 1 4 15,-14-1-8-15,-17 0 4 16,-18 4 0-16,-5-4 4 0,-18 4-8 16,-18 0 4-16,-4 0 4 15,-9-4 0-15,0 0 0 16,4 0 0-16,5 0-8 16,9 0 4-16,4 0 0 15,14 0 4-15,17 0-4 16,14-4 4-16,27 4-4 15,13 0 0-15,23 4 0 16,22-4 0-16,31 4 0 16,23 0 0-16,27 0 0 15,22 0 0-15,18 0 0 16,17 0 4-16,28 0-8 16,-5 4 0-16,9 0 4 15,-8-4 4-15,-6 4-4 16,1-4 0-16,-18 4-4 15,-14 0 0-15,-22 4 4 0,-18-4 4 16,-13 0-8-16,-18-4 4 16,-18 4 8-16,-5-4 4 31,-58 4-12-31,-9-4 0 16,-13 4 4-16,-13 0 4 15,-14-4-12-15,-23 0 0 16,-4 0 8-16,-13-4 0 15,-9 4-4-15,-10-4 4 16,-3 0-4-16,3-4 0 16,1 0-8-16,0 4 4 15,13 0 4-15,18-4 4 0,-4 8-8 16,22 0 4-16,18 0-4 16,18 0 4-16,22 0 4 15,18 0 4-15,18 4-8 16,22-4 0-16,37 0 0 15,30 0 4-15,23 4-4 16,36-4 0-16,13 4 0 16,36 0 0-16,4-4 0 15,5 0 0-15,-5 0-12 16,-8 4 0-16,-36 4-100 16,-28 0 4-16,-39 12-12 15,-36-1 0-15</inkml:trace>
  <inkml:trace contextRef="#ctx0" brushRef="#br0" timeOffset="23808.0394">1388 15446 32 0,'9'-16'20'0,"4"-15"-4"0,-13 27 4 0,0-4 20 15,0 0 0-15,0 4-28 16,0-4 4-16,0 0-8 15,0-4 4-15,-9 8-16 16,9 4 0-16,-4-4 4 16,-14 4 0-16,4 4 0 15,-3 4 4-15,-6 8 4 16,1-4 4-16,-10 4-12 16,15 3 4-16,-6 1-4 15,10 0 0-15,4-4 4 16,9-4 0-16,13-4-8 15,5-4 0-15,9-8 4 0,9 0 0 16,-9-8 4-16,4 0 0 16,-9-4-4-16,5-4 4 15,-18-3 16-15,-4-1 0 16,-10 4-16-16,-4 0 4 16,-13 8 0-16,-1 8 4 15,-3 4-8-15,-1 8 0 16,4 4 0-16,5 4 4 15,14-4-4-15,4 4 0 16,4 0 0-16,14-5 0 16,23-7 0-1,3-4 0-15,-17-4-4 16,5-7 4-16,-10-1-4 16,-9-8 0-16,-13-8 4 15,-9 4 0-15,-13 4 16 16,-14 0 0-16,-4 20-32 15,-9 4 0-15,8 8-112 16,15 16 4-16,3 28 48 16,41-21 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33:54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2936 6373 128 0,'-13'-8'72'0,"13"0"-28"0,0 8 4 0,4-4-40 16,-4 0 4-16,9-4 0 16,0 4 4-16,0 0-4 15,5-4 4-15,4 4-8 16,0 0 4-16,4 0 4 16,-4 0 4-16,4 0-16 15,1 0 0-15,-1 0-4 16,0 0 0-16,10-4 12 15,-5 4 0-15,8 0-8 16,-8 0 4-16,0 4-4 16,-5 0 4-16,1 0-12 15,-5 0 4-15,0 0 4 16,-5 0 0-16,9 0-4 0,-13 0 0 16,9 0 4-16,-4 0 4 15,4-4-4-15,-5 0 0 16,0 0 4-16,1 0 0 15,-1 4-8-15,1 0 0 16,4-4 0-16,-5 0 4 16,9 4-4-16,-4 0 4 15,5 0-4-15,-5 0 0 16,4 0 0-16,-4 0 0 16,0 0 0-16,0 0 0 15,0 0 0-15,-5 0 4 0,5 4-8 16,-5 0 4-16,10-4 0 15,-5 0 4-15,4 0-4 16,-4 0 0-16,0 4 0 16,-5-4 4-16,1 4 0 15,-1-4 0-15,-8 0-8 16,-1 0 4-16,1 4 0 16,-5 0 0-16,0 0-4 15,0 0 4-15,0-4 0 16,0 0 4-16,0 0-4 15,0 0 0-15,0 0-4 16,0 0 0-16,0 4 4 16,0 0 4-16,0-4-4 15,0 0 0-15,4 0 0 16,-4 0 4-16,0 0 0 0,0 0 0 16,5 0-8-16,-5 0 4 15,4 0-56-15,0 0 4 16,1-4-88-16,4 0 4 15,-9 4 92-15,0 0 0 16,0 0 12-16,0 0 4 16</inkml:trace>
  <inkml:trace contextRef="#ctx0" brushRef="#br0" timeOffset="812.5554">4002 6277 140 0,'-9'-4'76'0,"9"-4"-40"0,0 8 4 0,0 0-20 16,0 0 4-16,4-4-12 15,5 4 4-15,14-4 8 16,-10 0 4-16,14 0-8 16,-5 0 0-16,14 0-8 15,-5 0 4-15,10 4-16 16,-6 0 4-16,10-4-4 15,-14 0 4-15,1 4-4 16,-5 0 0-16,0 0 0 16,-5 0 0-16,0 4 0 15,-4 0 4-15,0 0-4 16,-4 0 4-16,-1 0 0 16,-4-4 0-16,0 0-8 0,0 0 4 15,-5 0 0-15,1 0 0 16,-5 0 4-16,0 0 0 15,4 4-8-15,-4 0 4 16,0 0 0-16,0-4 0 16,5 0-28-16,-1 0 4 15,-4 0-84-15,0 0 0 16,0 4 28-16,0 0 0 16,9-4 44-16,0 0 0 15</inkml:trace>
  <inkml:trace contextRef="#ctx0" brushRef="#br0" timeOffset="1593.8644">4749 6353 172 0,'5'-8'96'16,"8"0"-48"-16,-13 8 4 0,0-4-24 16,4-4 0-16,14 4 0 15,-4 0 4-15,13 0-12 16,-5 0 0-16,18 0-4 16,-4 0 0-16,31 0 4 15,-13 4 4-15,22 4-24 16,-13 0 4-16,26 0-4 0,-13-4 4 15,23 4-4-15,-19-4 0 16,19 0 4-16,-14 0 4 16,-5 0-4-16,-12 0 0 15,-10-4 0-15,-9 0 4 16,-4 0-12-16,-14 0 0 16,-4 4-20-16,-5 0 4 15,-4 4-52-15,0 0 0 16,5 0-80-16,-6 0 4 15,1 0 88-15,0 0 0 16</inkml:trace>
  <inkml:trace contextRef="#ctx0" brushRef="#br0" timeOffset="27620.9935">10116 8705 132 0,'-5'0'72'0,"14"0"-16"0,-9 0 0 16,9-4-40-16,4 0 0 15,14-4-4-15,-4 0 0 16,21 0 12-16,-8 0 4 15,22 0-16-15,-8 0 4 16,26-4-8-16,-9 8 0 0,27 0-8 16,-18 0 4-16,31 0-4 15,-13 4 0-15,36 0 0 16,-22 0 0-16,35 4 0 16,-31 0 4-16,31 0 0 15,-36 0 0-15,28 8-4 16,-24-8 0-16,1 4 4 15,-22 0 0-15,-1-4 0 16,-8 0 0-16,-9 0-8 16,-14 0 4-16,4-4 4 15,-8 0 0-15,-9-4-4 16,0 4 0-16,-10-4-4 16,-3 0 4-16,-5 0 0 15,-5 0 0-15,0 0-40 16,-4 0 4-16,-4 0-92 15,-1 0 4-15,-13 4 44 0,0 0 0 16</inkml:trace>
  <inkml:trace contextRef="#ctx0" brushRef="#br0" timeOffset="28871.3879">6405 8772 140 0,'-13'0'80'0,"13"0"-52"0,0 0 4 15,9-4-8-15,0 0 4 16,9 1-8-16,-5-1 0 16,14 0 4-16,-5 0 4 15,14 0-12-15,-5 0 4 0,23 0-12 16,-9 0 0-16,26 4-4 16,-12 0 4-16,21 0-8 15,-17 0 4-15,22 4 0 16,-14 0 0-16,6 4 0 15,-15-4 0-15,1 0 0 16,-14 0 4-16,-4-1-4 16,-9 1 4-16,-9-4-8 15,-5 0 0-15,-9 0 0 16,-4 0 0-16,-9 0-4 16,0 0 4-16,-9 0 0 15,0 0 4-15,-13 0-4 16,4 0 0-16,-22 0 0 15,0 0 4-15,-23-4-4 16,14 1 0-16,-23-1-4 0,14 0 4 16,-14-4 0-16,10 4 0 15,-1 0-4-15,14 0 0 16,8 0 0-16,6 0 0 16,12 4 0-16,1 0 4 15,17 0 0-15,1 0 4 16,13 4-28-16,0 0 4 15,13 0-112-15,-4 0 0 16,4 0 48-16,-4 0 0 16</inkml:trace>
  <inkml:trace contextRef="#ctx0" brushRef="#br0" timeOffset="56131.3788">1034 18009 156 0,'5'-12'84'0,"-23"-8"-52"0,13 16 4 16,-4 0-32-16,-4 0 4 16,0 0-4-16,-10 0 0 0,1 8-4 15,-5 4 0-15,-4 4 4 16,-5 8 0-16,9 4-8 16,-9 0 4-16,14 4 0 15,8 0 0-15,14 0 0 16,0-9 0-16,5 1 0 15,13-8 0-15,0-8 0 16,4-4 4-16,-4-4-4 16,-5-4 0-16,1-4-4 15,-5-4 4-15,-5 1 28 16,5-1 0-16,-9 8-4 16,5 4 4-16,4 4-24 15,-9 8 4-15,0 4-8 16,0 7 4-16,0-3-64 0,4 4 0 15,0-4-20-15,10 0 0 16,-1-4-4-16,-4-4 0 16</inkml:trace>
  <inkml:trace contextRef="#ctx0" brushRef="#br0" timeOffset="56615.7908">1057 18065 200 0,'0'-4'108'0,"0"24"-88"0,0-16 4 15,0 4-20-15,0 4 0 16,0 4-4-16,0 7 0 0,4-7 0 16,1 0 0-16,-5-4 4 15,0 0 4-15,0-4-8 16,0-8 4-16,0-4 0 16,4-8 0-16,5-8 12 15,0-4 4-15,4-3-16 16,1 3 0-16,4 0-8 15,9 4 0-15,-14 4-36 16,9 4 4-16,-8 4 28 16,-1 4 4-16,1 4 4 15,4 0 0-15,-14 4 16 16,5 4 0-16,0 0 0 16,4 4 0-16,1 4 8 15,-1 0 0-15,1 0-24 16,-1 0 0-16,-4 0 4 15,0 3 0-15,-5-7 0 0,5-8 0 16,-9-4 0-16,0-4 0 16,0-8-8-16,5-7 4 15,-1-1-4-15,10-4 4 16,-1 0 0-16,1 0 4 16,-1 4-4-16,5 4 0 15,-5 4-48-15,1 4 0 16,-5 4-52-16,4 8 4 15,1 4 12-15,-5 4 4 16</inkml:trace>
  <inkml:trace contextRef="#ctx0" brushRef="#br0" timeOffset="56803.3032">1835 18037 236 0,'14'-20'128'0,"-14"-4"-104"0,-9 16 4 0,4 0-24 16,1 0 4-16,-1 0-4 15,-8 0 4-15,4 4-12 16,0 4 4-16,-4 4 0 16,4 0 0-16,0 4-64 15,0 4 0-15,9 0-76 16,0 0 0-16,0 8 128 16,9-4 4-16</inkml:trace>
  <inkml:trace contextRef="#ctx0" brushRef="#br0" timeOffset="57990.8829">1826 17969 196 0,'-13'-12'108'0,"-9"1"-96"0,22 11 4 0,-14 0-12 16,1-4 0-16,4 4 4 15,-14 4 0-15,1 3 0 16,0 5 0-16,4 4-4 15,0 0 4-15,4 0-12 16,10-4 4-16,4 0 4 16,4 0 0-16,5-4 0 15,0-4 0-15,5-4-4 16,4-4 0-16,0-4 4 16,-5-4 0-16,0 0-8 15,-4 0 4-15,-4 0 12 16,4 0 0-16,-9 4 0 15,0 4 4-15,0 4-12 16,0 0 4-16,0 8-8 0,0 0 4 16,0 4 0-16,4 0 0 15,5 0-4-15,5 0 0 16,4 0 4-16,-5-4 0 16,9 0 0-16,-4-4 0 15,-4-8-4-15,4-4 0 16,-5 0 0-16,-8-4 4 15,-1-4-4-15,0 0 0 16,5 0-4-16,-9 4 4 16,5 0-8-16,4 4 0 15,-9 8 4-15,13 4 4 16,10 8 0-16,-1 12 0 16,5 12 0-16,-5 4 0 0,1 20 0 15,-1-1 4-15,-9 1 4 16,-4 0 0-16,-4-9-4 15,-10-3 4-15,-4-8-4 16,-13-12 4-16,9-12-4 16,-10-8 0-16,10-16-4 15,4-20 0-15,4-4-4 16,19-8 0-16,8-8 0 16,5 5 4-16,9 3-8 15,0 0 4-15,8 8-128 16,-3 4 0-16,3 16 32 15,-26 0 4-15,0 5 76 16,-9 3 4-16</inkml:trace>
  <inkml:trace contextRef="#ctx0" brushRef="#br0" timeOffset="58272.1583">2708 18017 256 0,'-4'-24'140'0,"-23"8"-128"0,22 16 0 16,-4 0-16-16,5 4 4 16,-14 4 0-16,5 4 4 15,8 4-4-15,5 4 4 16,0 0-4-16,9 0 0 0,4 0 4 16,5-4 4-16,0-4 8 15,5 0 0-15,-5-12-12 16,-9-12 0-16,-9 0 0 15,-9-4 0-15,-5 0-60 16,1 0 4-16,-14 4-28 16,4 0 0-16,15 4-28 15,8 8 4-15</inkml:trace>
  <inkml:trace contextRef="#ctx0" brushRef="#br0" timeOffset="58678.4347">3223 17743 284 0,'-14'-40'156'0,"-21"-48"-140"15,30 72 4-15,-4 0-16 0,5 0 0 16,-5 5-8-16,-5 3 0 16,5 8 0-1,-4 15 4-15,4 13-4 0,5 8 0 16,4 12 0-16,0-4 4 15,4 3 4-15,5 1 4 32,4 12-100-32,-13-4 0 15,0-13 24-15,0-11 0 16,-13-8 0-16,4-8 0 16,-4-12 96-16,-5-4 4 0,0-4 36 15,0 0 0-15,0-4 4 16,0 0 0-16,5 0-16 15,8 0 0-15,-4 0-28 16,18 0 0-16,0 4-20 16,18-4 0-16,-5 0-44 15,14 0 0-15,4 0-116 16,1 4 0-16,3 8 76 16,1 4 0-16</inkml:trace>
  <inkml:trace contextRef="#ctx0" brushRef="#br0" timeOffset="58928.4508">3720 17926 248 0,'4'8'136'0,"-8"15"-96"0,4-15 0 16,-5 8-24-16,1 12 4 15,4 8-16-15,0 4 0 16,0 8 0-16,4-5 0 16,-4 5-40-16,5-4 0 15,-5-4-72-15,0-9 0 16,4 5 0-16,-4-20 0 16</inkml:trace>
  <inkml:trace contextRef="#ctx0" brushRef="#br0" timeOffset="59256.6">3621 18053 200 0,'14'-28'112'0,"12"-8"-76"0,-21 28 0 0,4 0-4 16,4-4 4-16,5 4-12 15,0 1 0-15,0 3-16 16,4 0 4-16,5 0-12 15,-4 4 0-15,4 4 0 16,-5 0 0-16,0 3 4 16,1 5 0-16,-10 0 0 15,1 4 0-15,-10 4 0 0,-8 0 4 16,-10-4-12-16,-13 0 4 16,5-4-24-16,-5-4 0 15,5-4-16-15,-1 0 4 16,5-4-60-16,9 0 0 15,14 0 0-15,8 0 4 16,5 0 76-16,0-4 0 16</inkml:trace>
  <inkml:trace contextRef="#ctx0" brushRef="#br0" timeOffset="59475.3627">4208 17591 208 0,'4'-63'112'0,"0"47"-80"0,-4 12 4 0,0 0-32 16,5 4 0-16,-1 12 16 16,1 12 4-16,-1 11-16 15,5 5 4-15,5 8-8 16,-5 4 0-16,0-5-16 16,0 1 0-16,0-4-68 15,-5-4 4-15,1 0-56 16,-5-13 4-16,-9-3 116 15,0-8 4-15</inkml:trace>
  <inkml:trace contextRef="#ctx0" brushRef="#br0" timeOffset="59928.5187">3993 17890 184 0,'-14'-8'104'0,"10"8"-32"16,8-4 4-16,1 0-28 15,4 0 4-15,9 4-24 0,0-4 0 16,4 0-24-16,5-4 0 15,4 0-4-15,5 0 0 16,4 0-4-16,5 0 4 16,4 0-28-16,-4 4 4 15,-5-4 20-15,-4 4 4 16,-5 4 0-16,-4 0 0 16,-4-4-4-16,-10 4 0 15,0 0 8-15,-4 4 4 0,5 0-4 16,-5 8 0-16,0 0-4 15,0 4 4-15,0 0 4 16,0 4 0-16,-5 4-4 16,1-4 4-16,-1 0-8 15,-4-5 4-15,0 1 0 16,0-8 4-16,0-4-8 16,0-8 0-16,0-4 0 15,4-4 4-15,5-7-8 16,0-1 0-16,5-8 8 15,4 0 0-15,4-4-4 16,9 4 0-16,-8 0-32 16,-1 8 4-16,-4 5-140 15,0 11 4-15,-14 12 96 16,-8-4 4-16,4-4 28 0,-9 3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35:21.6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02T19:35:24.096"/>
    </inkml:context>
  </inkml:definitions>
  <inkml:trace contextRef="#ctx0" brushRef="#br0">4387 9262 212 0,'17'-8'120'0,"-34"20"-100"0,12-12 0 0,10 4-16 15,-1 0 4-15,1 8 12 16,-1 0 0-16,0 20-4 16,-4-5 0-16,-8 9-12 15,-1-4 0-15,-5 0-16 16,5-4 4-16,-4-4-96 15,4-4 0-15,0-16-12 16,4 0 4-16</inkml:trace>
  <inkml:trace contextRef="#ctx0" brushRef="#br0" timeOffset="140.6355">4310 9210 180 0,'-8'-20'100'0,"3"24"-52"16,5-4 0-16,0 0-44 15,0 0 4-15,9-4-80 0,-5 0 4 16,14 4-52-16,0 0 0 16</inkml:trace>
  <inkml:trace contextRef="#ctx0" brushRef="#br0" timeOffset="453.1566">4525 9310 120 0,'0'-4'68'0,"18"12"-4"0,-18-8 0 16,5 4-32-16,-1 0 0 15,5 4-24-15,0 4 4 16,0-1-8-16,-4 1 4 16,-1 4-8-16,0-4 0 0,5-4 4 15,-9 0 4-15,0-4-8 16,0-4 4-16,0-4 8 16,0 0 0-16,9-8 0 15,-4 4 0-15,8-8-12 16,1 4 0-16,4-3 0 15,-9-1 4-15,8 8-4 16,-3 0 0-16,8 8-4 16,-4 0 4-16,9 12 0 15,-14-4 4-15,1 19-36 16,-1-7 4-16,1 8-80 16,-5-4 4-16,9-4 4 15,-5-4 0-15</inkml:trace>
  <inkml:trace contextRef="#ctx0" brushRef="#br0" timeOffset="796.9312">5197 9334 180 0,'-14'-12'100'0,"10"0"-48"0,4 12 0 16,-5-4-32-16,1 0 4 15,-5 0-16-15,0 0 0 16,-4 8-4-16,4 0 4 15,-9 8-4-15,4 0 0 16,-4 12-4-16,5-9 4 16,4 9-8-16,4-4 4 0,10 0 4 15,-1-4 0-15,14-8-4 16,-4 0 4-16,17-16 8 16,-4 4 0-16,-5-16 0 15,-4 4 4-15,-9-12-8 16,0 4 4-16,-13-27-12 15,-1 11 0-15,-8-20-4 16,4 12 0-16,0 9-48 16,0 3 4-16,4 24-80 15,1 0 4-15,22 20 32 16,-5-4 4-16</inkml:trace>
  <inkml:trace contextRef="#ctx0" brushRef="#br0" timeOffset="1093.8263">5532 9457 144 0,'14'-24'80'0,"13"0"-40"0,-27 20 4 15,4-8-28-15,1 4 0 16,8-8-20-16,-4 4 4 16,0-3 8-16,0-5 0 15,-5 0 4-15,1 4 4 16,-10 0 8-16,1 0 4 15,-10 12-8-15,6 0 0 16,-10 16-8-16,0-4 0 16,-5 16-4-16,5-4 0 15,5 16-8-15,4-9 4 0,18 1-4 16,-5-4 4 0,28-12-108-16,-5 0 4 0,17-16-40 15,1 0 4-15,4 0 116 16,-8 0 4-16</inkml:trace>
  <inkml:trace contextRef="#ctx0" brushRef="#br0" timeOffset="1312.5922">6231 9210 212 0,'0'-28'116'0,"0"28"-52"16,0 0 0-16,0 0-44 15,0 0 4-15,-9 8-24 16,0 0 0-16,-9 12 0 15,4-4 0-15,-12 12 0 16,3-4 0-16,5 8-32 0,0-4 0 16,5-5-32-16,-1-3 0 15,6-4-16-15,3-4 4 16,-4-12 0-16,5 0 4 16</inkml:trace>
  <inkml:trace contextRef="#ctx0" brushRef="#br0" timeOffset="1484.4779">5989 9258 140 0,'13'-28'80'0,"-26"8"-8"0,8 16 0 16,-4-4-12-16,5 4 0 16,17 8-16-16,-4 0 4 15,9 4-16-15,-4 0 4 16,17 8-16-16,-4 0 4 0,22 4-20 16,-9-4 0-16,10 8-36 15,-10-8 4 1,0 8-108-16,0-9 0 0,-4 5 8 15,-4-4 4-15,-19-8 68 16,0 0 4-16</inkml:trace>
  <inkml:trace contextRef="#ctx1" brushRef="#br0">15281 17305 0,'0'0'0,"0"0"15,0 0 1</inkml:trace>
  <inkml:trace contextRef="#ctx0" brushRef="#br0" timeOffset="2968.959">9144 9246 196 0,'0'-8'108'0,"-9"-12"-80"16,9 20 0-16,-4-8-16 15,-1 0 0-15,-4-4 4 16,1 4 4-16,-10 8-16 16,4 0 4-16,-8 12-12 15,-1 0 4-15,-8 12 0 0,4-4 4 16,0 16 0-16,5-8 0 16,9 11 8-16,-1-7 0 15,19-4 0-15,-1-4 0 16,18-8 8-16,-4-4 0 15,9-12 4-15,-4 0 4 16,-1-16-8-16,-4 4 4 16,-5-12-16-16,-4 4 4 15,-9-12-12-15,0 1 4 16,-22 15-4-16,4 0 0 16,-13 12-72-16,4 0 4 0,-9 0-84 15,9 4 4-15,32 4 76 16,-1 0 0-16</inkml:trace>
  <inkml:trace contextRef="#ctx1" brushRef="#br0" timeOffset="906.3119">16024 17575 0,'0'0'0</inkml:trace>
  <inkml:trace contextRef="#ctx0" brushRef="#br0" timeOffset="4094.0375">11812 9158 184 0,'-5'-19'100'0,"10"27"-32"16,-5-8 0-16,0 0-28 16,0 0 0-16,4 11 0 0,1-3 0 15,-1 12-8-15,-4-4 4 16,0 16-16-16,0-8 0 15,0 16-12-15,0-4 4 16,0 3-12-16,0-7 4 16,0 0-4-16,0-4 4 15,5-4-112-15,-5-4 4 16,4-8-80-16,1-4 0 16,4-8 144-16,0 0 0 15,-9-8 12-15,0 4 4 16</inkml:trace>
  <inkml:trace contextRef="#ctx0" brushRef="#br0" timeOffset="5062.8519">14233 9278 140 0,'-9'-4'76'0,"5"0"-20"0,4 4 4 16,4-4-32-16,-4 0 4 15,14-12-4-15,-5 0 0 16,13-4-12-16,0 4 4 16,1 0-4-16,-5 4 0 15,0 1-12-15,0-1 0 16,-5 8-4-16,0 0 0 15,-8 20 0-15,-1-5 0 0,-4 5 0 16,0 0 0-16,0 8 0 16,0-4 0-16,-9 12 0 15,0-4 0-15,-4 4 4 16,4-1 0-16,-4 1 8 16,4-8 4-16,9-4 8 15,0 0 0-15,9-12-16 16,-5-4 4-16,18-8-12 15,1 0 0-15,4-4 0 16,-5 4 0-16,5 0-88 16,-5 0 4-16,1 4-88 15,-5 0 0-15,26 4 128 16,-8 0 0-16,13-4 32 16,-13 0 4-16</inkml:trace>
  <inkml:trace contextRef="#ctx0" brushRef="#br0" timeOffset="5891.036">16963 9123 252 0,'9'-8'136'0,"9"-12"-80"0,-18 16 4 15,14 0-40-15,-5 0 0 16,13 0-4-16,-4 4 0 16,9 0-16-16,-9 0 4 15,4 8-4-15,-4-4 0 16,-5 4 4-16,1 4 0 15,-10 4-4-15,1-4 4 16,-14 0-4-16,0-1 4 16,-18 5-8-1,5 0 4-15,4-4 0 16,0 0 4-16,9-4-8 16,-4 0 0-16,13 0 4 15,0-4 4-15,13 0-4 16,-9 0 0-16,14 4-8 15,0-4 0-15,18 8-24 16,-9-4 4-16,4 12 28 16,-4-4 4-16,-9 12 4 15,-5-9 0-15,-17 5 24 16,-1-4 4-16,-26 0-24 16,4-4 4-16,-17 0-12 15,8-4 0-15,-5-8-60 16,1 0 4-16,18-12-80 15,4 0 4-15,31-4 40 0,-4 4 0 16,27 0 44-16,-5 4 4 16</inkml:trace>
  <inkml:trace contextRef="#ctx0" brushRef="#br0" timeOffset="6375.4448">19054 9051 208 0,'18'-16'116'0,"-9"16"-28"15,-9 0 4-15,0 0-24 16,0 0 4-16,4 4-52 16,0 0 0-16,5 0-8 15,-4 0 4-15,4 8-12 16,-5-4 0-16,1 4-4 15,-5 0 0-15,0 12 0 0,0-8 4 16,-5 7-8-16,1-3 4 16,-1 0 0-16,5-4 0 15,5 0-12-15,-1 0 4 16,10-4-36-16,-1 0 0 16,10-4-24-16,-6 0 4 15,10-8-20-15,-4 0 4 16,-1 0 8-16,-4 0 4 15,9-8-12-15,-5 4 0 16,-4 0 76-16,-4 0 0 16</inkml:trace>
  <inkml:trace contextRef="#ctx0" brushRef="#br0" timeOffset="6625.4622">19434 9079 208 0,'-4'-8'112'0,"-1"8"-96"0,5 0 0 0,0 0-4 15,0 0 0-15,-4 8 8 16,-1 0 4-16,1 20 8 16,-1-8 4-16,-4 11-4 15,5-3 0-15,-5 16-8 16,0-8 4-16,0 8-28 16,5-5 4-16,4-3-36 15,0-4 0-15,0-4-60 16,0-4 0-16,8-8-40 15,-3-4 0-15,4-8 84 0,0 0 4 16</inkml:trace>
  <inkml:trace contextRef="#ctx0" brushRef="#br0" timeOffset="8750.6092">9055 9334 72 0,'4'-4'40'0,"-4"-8"-20"16,0 12 4-16,0-8-8 16,0 4 4-16,5-4 0 15,-1 4 4-15,1-4 4 0,-1 0 0 16,1 4-12-16,-1 0 0 16,-4 0-4-16,0 0 4 15,0 0 0-15,0 0 0 16,0 4 0-16,0 0 4 15,-4-4-12-15,4 4 4 16,-9 0-4-16,0 0 0 16,-5 4 0-16,5-4 0 15,-4 4 0-15,4 0 4 16,-4 0 4-16,4 0 0 16,-5 4-8-16,5-4 0 0,-4 4-4 15,-1 0 0-15,5 0-4 16,0 0 0-16,1 4 4 15,3 4 0-15,1-1-4 16,-1-3 4-16,5 8 0 16,0-4 4-16,5 0-4 15,-1 0 0-15,5 0-4 16,0-4 4-16,0 4-4 16,0-4 0-16,0 0 0 15,0 0 4-15,4 0 0 16,1-4 4-16,4 0-4 15,-5-5 0-15,14-3 0 16,-5 0 4-16,10-3-8 16,-10-1 0-16,0-4 0 15,-4 0 4-15,0-4 0 0,-4 0 0 16,-6-4-4-16,1 4 0 16,0-4 0-16,-4 0 0 15,-1 0 0-15,1 0 0 16,-1 0 12-16,-4 4 0 15,-9 0-12-15,0 0 4 16,-9 1 0-16,5-1 4 16,-5 4-8-16,5 4 4 15,-1-4-4-15,1 4 4 16,-1 0-4-16,5 0 4 16,-8-4 0-1,-1 4 0-15,0 0-8 16,4 0 0-16,-4 4 4 15,5 0 0-15,-5 4-120 16,5 0 0-16,13 0-28 16,0-4 4-16</inkml:trace>
  <inkml:trace contextRef="#ctx0" brushRef="#br0" timeOffset="21462.5304">1075 11976 132 0,'-41'-4'76'16,"23"4"-36"-16,18 0 0 0,0 0-8 15,0 0 0-15,9 0-12 0,0 0 4 16,18 0-8-16,0 0 4 16,18 0-20-16,4 0 0 15,23-4-24-15,-19 0 4 16,28-4 12-16,-14 4 0 16,9 0-40-16,-18 0 0 15,-9 0-84-15,-4 0 0 16</inkml:trace>
  <inkml:trace contextRef="#ctx0" brushRef="#br0" timeOffset="21775.0528">1768 11833 176 0,'-4'-12'96'0,"4"4"-44"16,0 8 4-16,4 0-16 16,-4 0 0-16,9 0-8 15,5 0 0-15,-1 4-8 16,9 0 4-16,5 4-20 16,-4 0 4-16,4 8-16 15,-5-4 0-15,0 12 16 16,1-9 4-16,-19 21-4 15,5-8 0-15,-18 12 0 0,5-8 0 16,-28 0-20-16,14-5 0 16,-17 9-128-16,-1-12 4 15,0 4-12-15,14-4 4 16</inkml:trace>
  <inkml:trace contextRef="#ctx0" brushRef="#br0" timeOffset="37090.3907">2883 13293 140 0,'27'-8'80'0,"-5"-4"-48"0,-22 12 4 0,4-8-16 15,5 8 4-15,-9 0-4 16,5 0 4-16,-5 0-4 16,0 0 0-16,-5 0-20 15,-17 0 4-15,0 0 0 16,-5 0 4-16,-9 0-8 15,-9 0 0-15,5 0 12 16,0 0 0-16,-1 0 0 16,1 0 4-16,9 0-12 15,8 8 0-15,1-4-4 16,4 0 4-16,9 0-4 16,9 0 4-16,9-4-4 15,9 0 4-15,4 0 4 16,5 0 0-16,9 0-8 15,4 0 4-15,10-4 8 0,-6 0 0 16,6 4 0-16,-1 0 0 16,-9 0-8-16,-4 0 0 15,-5 0-8-15,-17 0 0 16,-1 0-88-16,-4 0 4 16,-9 4-32-16,13 4 0 15,-4 4 52-15,-4 0 0 16</inkml:trace>
  <inkml:trace contextRef="#ctx0" brushRef="#br0" timeOffset="43000.4391">8303 13421 160 0,'-27'0'88'15,"-9"-4"-56"-15,27 0 0 0,0 0-24 16,9 4 4-16,-4-4-4 16,4 0 4-16,4-4-4 15,1 4 4-15,4-4-12 0,4 0 4 16,5 4 4-16,9 0 0 16,4 0-4-16,5 0 0 15,4 0-4-15,14 0 0 16,-5 0 4-16,1-4 4 15,-1 4-4-15,-9 0 4 16,14 0-8-16,-10 0 4 16,10 0-4-16,-14 0 0 15,5 0 4-15,-4 4 0 16,12-4-4-16,-8 4 4 0,0 0-8 16,0 0 4-16,-1 0 0 15,-3 0 4-15,-6 0-8 16,-8 0 4-16,5 0 0 15,-6 0 4-15,-3-4-8 16,-5 4 4-16,4 0 0 16,-4 0 0-16,4 0 0 15,-4 0 0-15,5 0 0 16,-5 0 0-16,-1 0 4 16,1 0 0-16,0 0 8 15,-4 0 0-15,-1-4-12 16,1 0 4-16,-1 0 4 15,-4 0 0 1,-9 8-212 0,0-4 4-16</inkml:trace>
  <inkml:trace contextRef="#ctx1" brushRef="#br0" timeOffset="47688.6072">14994 4864 0,'0'0'15,"0"0"1,0 0 0,-89 60-1,71-60 1,0 16-1,13 4 1,-13-16 0,-8 8-1,8-24 1,9 8 0,-5-16-1,-4 12 1,9 12-1,18-16 1,5-4 0,-1 16-16,-13 0 31,0 0-31,76-24 31,-71 36-31,-5-8 16,0 8-1,0-16 1,0-12 0,0 16-1,0 0 1,0 0 0,0 0-1,85 4 1,-67 4-1,0 0 1,-14-16 0,1-16-1,8 12 1,0 0 0,1-11-1,22 11 1,-9-8-1,-1 20 1,-3-4 0,4 12-16,-9-16 15,4 0 1,-9-20 0,-8 12-1,-10-4 1</inkml:trace>
  <inkml:trace contextRef="#ctx0" brushRef="#br0" timeOffset="51001.3421">7475 10078 184 0,'-14'4'100'0,"14"-16"-60"16,0 12 4-16,0-4-16 16,0 0 4-16,5 0-24 15,-1 0 0-15,14 0 4 16,-4 0 0-16,8 0 0 16,-4 0 4-16,0 0-8 0,0-4 4 15,4 8-8-15,-4 0 0 16,4-4-4-16,-4 4 0 15,9 0 4-15,-4 0 0 16,8 0-8-16,-9 0 4 16,5 0 0-16,-4 0 4 15,-1 0-4-15,-4 0 0 16,-5-8 4-16,1 4 0 16,-1 0-8-16,1 0 4 0,-1 0-4 15,-4 0 4-15,0 4 4 16,0 0 0-16,0 0-8 15,0 0 4-15,4 0 0 16,-4 0 0-16,5 0 0 16,-1 0 0-16,5 0 0 15,-5 0 4-15,10 0-4 16,-10 0 4-16,5 0-4 16,-5 0 0-16,5 0 0 15,-4 0 0-15,4 0-8 16,-5 0 4-16,5-12-96 15,-5 4 0-15,1 0-20 16,-5 4 4-16,-9-4 72 16,0 0 0-16</inkml:trace>
  <inkml:trace contextRef="#ctx0" brushRef="#br0" timeOffset="88906.8809">1182 18268 124 0,'4'-4'72'0,"32"4"-24"0,-27 0 4 15,0 0-36-15,5 0 0 0,8 0-12 16,5 0 4-16,9 0-8 16,4-4 0-16,0 0 0 15,9-4 4-15,5 8-8 16,0-4 4-16,-5 0 4 15,0 0 0-15,0 4-32 16,1 0 4-16,-6 0-44 16,6 0 4-16,-14 0-16 15,-1 4 4-15</inkml:trace>
  <inkml:trace contextRef="#ctx0" brushRef="#br0" timeOffset="89203.7766">1911 18069 136 0,'-22'-12'76'0,"31"0"-32"0,-9 12 4 16,5 0-24-16,3 4 4 16,1 0-16-16,9 4 0 15,14 4-8-15,-10 0 4 16,14 4-4-16,0 0 0 15,-9 4 0-15,-1-1 4 16,-3-3-4-16,-10 0 4 16,-8 0 8-16,-10 4 4 15,-13 4 0-15,-9 8 4 0,-4-4-24 16,-5 0 0-16,5-1 4 16,4-3 0-16,5-4-164 15,8-4 4-15,5 0 60 16,14 0 0-16</inkml:trace>
  <inkml:trace contextRef="#ctx0" brushRef="#br0" timeOffset="93625.9595">1325 17253 132 0,'0'-16'72'0,"23"20"-72"0,-19-8 4 0,5 4 8 16,4-4 4-16,10 4 4 16,4-4 4-16,4 0-4 15,18 4 4-15,0 0-16 16,1 0 0-16,8 0 0 16,4 0 0-16,6 0-16 15,3-4 4-15,-8 0-44 16,-5 0 0-16,0 0-40 15,-17-4 0-15,-6 8 52 0,-8 8 4 16</inkml:trace>
  <inkml:trace contextRef="#ctx0" brushRef="#br0" timeOffset="93922.8565">2032 17102 148 0,'9'0'80'0,"36"8"-48"0,-40-8 4 0,8 0-32 16,5 4 4-16,0 0 8 15,4 0 0-15,5 4 0 16,0 0 0-16,0 0 12 15,-14 4 0-15,-4-1-8 16,-9 1 4-16,-9 4-16 16,-13 8 0-16,-19 0-4 15,-8 0 0-15,4 4-80 16,1-4 4-16,8 8-76 16,9-21 0-16</inkml:trace>
  <inkml:trace contextRef="#ctx0" brushRef="#br0" timeOffset="95626.1009">385 17289 140 0,'-13'-28'80'0,"8"12"-80"0,1 12 4 0,4 0-4 16,-9 0 4-16,4 0 0 16,-8 4 4-16,4 4 8 15,-4 0 0-15,-1 8-4 16,5 4 0-16,-13 4-8 16,8 0 4-16,1 4 0 15,4 0 4-15,5-5-4 16,8 1 0-16,5-4 0 15,4-4 0-15,-4-4 8 16,5-8 4-16,8-8 4 16,5-8 0-16,-14-8-8 15,1-7 0-15,-1-9-8 0,-8-8 4 16,-10-20-12-16,1-7 4 16,-10 3-8-16,1 8 4 15,-5 5-56-15,0 15 4 16,9 12-28-16,-4 8 4 15,4 12-36-15,9 16 4 16</inkml:trace>
  <inkml:trace contextRef="#ctx0" brushRef="#br0" timeOffset="96157.3867">542 17285 132 0,'-9'16'76'0,"13"-8"-40"0,-4-12 0 0,5-4-36 16,4-4 0-16,-5 0 4 16,5-4 0-16,0-4 4 15,5 0 0-15,-10-4 8 16,5 4 0-16,-9 1-8 16,-9 7 0-16,5 4-8 15,-14 4 4-15,13 4 12 16,-17 8 0-16,8 4-16 15,1 7 0-15,13 1 4 16,5 8 0-16,8-4-24 16,5-4 4-1,4-12-16-15,5-4 0 16,-14-4 32-16,1-8 0 16,-5-4 8-16,0 0 4 15,4-4 16-15,-8 4 0 16,4-4-8-16,0 4 4 15,4 4-12-15,0 4 0 16,-4 4-4-16,5 4 4 16,-1 4-12-16,-4 0 4 15,5 8-4-15,-10-4 4 16,5-4 0-16,-9 0 0 0,0-4-4 16,0-4 4-16,0-4 0 15,-9-4 0-15,5-4-12 16,4-8 4-16,0 0 4 15,0 1 0-15,0-1-64 16,13 0 4-16,-8 0-68 16,12 4 4-16,-3 4 76 15,-10 12 4-15</inkml:trace>
  <inkml:trace contextRef="#ctx0" brushRef="#br0" timeOffset="96438.6563">985 17169 204 0,'-18'-27'112'0,"18"27"-84"16,0 0 0-16,0-4-4 16,0-4 0-16,0-4-24 15,5 0 4-15,4-4-8 16,-9 0 0-16,0 0 8 0,0-4 4 16,0 0-8-16,0 4 0 15,-9 4 4-15,0 4 4 16,4 8 4-16,-8 4 0 15,-1 12-12-15,5 4 4 16,-4 4-8-16,4 0 0 16,9 0 4-16,0-4 4 15,9 0-24-15,4-4 0 16,10-4-68-16,-10-5 0 16,10 1-32-16,-6-4 0 15</inkml:trace>
  <inkml:trace contextRef="#ctx0" brushRef="#br0" timeOffset="96813.6838">1146 16716 236 0,'-18'-20'128'0,"0"0"-116"16,9 16 4-16,0 0-16 16,5 4 0-16,-9 0-4 15,8 4 0-15,1 4 0 16,4 8 4-16,4 8-4 15,5 16 0-15,0-1 8 16,0 9 0-16,4 0-4 16,1 0 0-16,-5 3 4 15,18-7 4-15,-19-4-40 0,-3-4 0 16,4-8-24-16,-9-5 4 16,0-7-24-16,-9-8 0 15,4-8 44-15,-3-4 4 16,-1-4 236-1,-148 140-208 1,287-279 64-16,-153 131 0 16,10 0-12-16,-5-4 4 15,14 0-36-15,13 0 0 16,4-4-12-16,23 0 0 16,4 0-164-16,14 8 0 0</inkml:trace>
  <inkml:trace contextRef="#ctx0" brushRef="#br0" timeOffset="99548.8915">4078 15657 124 0,'-45'-8'72'0,"23"4"-36"0,13 4 0 0,0-4-16 15,0 4 0-15,-5-4-20 16,1 0 4-16,-1-4-4 16,-3 0 4-16,-1 0-4 15,-9-3 0-15,-5-5 8 16,-8 4 0-16,-5 4 0 15,-4 0 4-15,0-4-12 16,0 4 4-16,0 4 0 16,-10 4 0-16,1 0-4 15,-5 0 4-15,1 0-4 16,-5 4 4-16,-9 0 0 16,4 4 0-16,0 0-4 0,5 0 0 15,5 0 4-15,-1 0 4 16,5 8 8-16,0-5 0 15,4 9-12-15,0 0 4 16,0 4 0-16,1 4 0 16,3 0-8-16,6 4 4 15,8 0-4-15,0 3 0 16,0 5 8-16,0 0 0 16,10 4-12-16,3-4 4 15,5 3 0-15,5 1 0 16,8-4 0-16,5-4 0 0,0 0 8 15,5-1 0-15,8 1-4 16,5 4 4-16,5-8-8 16,8 0 4-16,9-5-4 15,9-3 4-15,5-4-4 16,0 0 0-16,18-4 0 16,-1-4 0-16,1 0 4 15,-1-4 4-15,1-4-12 16,0-4 4-16,-1 0 0 15,5-4 4-15,0-4-4 16,14-4 4-16,-5 0-8 16,4 4 4-16,-12 0 0 15,3 0 0-15,5 0 0 16,-9-4 4-16,0 0-8 16,-4 0 4-16,4 0 4 0,-9 1 0 15,9-1-8-15,-9 0 0 16,-4-8 8-16,-5 4 4 15,-9-4-8-15,-8-4 4 16,-10 4-4-16,-4 0 4 16,-5-8-4-16,-8-7 4 15,-1-1-8-15,-4 0 4 16,-4 0 0-16,-5-4 4 16,0 1-4-16,-14 3 0 15,-8 0 0-15,-10 0 4 16,-8 0-4-16,-5 0 4 15,-8 5-12-15,-14 3 4 0,4 0-36 16,-4 4 0-16,-5 4-36 16,-4 4 4-16,-5 0-36 15,5 8 4-15,-13 4 60 16,-5 0 0-16</inkml:trace>
  <inkml:trace contextRef="#ctx0" brushRef="#br0" timeOffset="116822.8188">20759 7969 104 0,'-9'8'56'0,"5"-12"-24"0,4 4 0 16,-5-4-12-16,5 4 4 15,0-8-8-15,0 0 4 16,0-4-8-16,0 4 4 15,5 0-4-15,-1 0 4 16,14 0-12-16,-5 0 0 16,19 0 4-16,-5 4 4 15,35-4-8-15,-13 4 0 0,23-4 8 16,-14 0 4-16,27-4-12 16,-9 4 4-16,23 0 0 15,-19 4 0-15,37 0-8 16,-19 4 0-16,28-4 0 15,-24 0 0-15,42 0 4 16,-32 0 0-16,8 8-8 16,-17 0 4-16,0-4 0 15,-22 0 0-15,4-4 0 16,-22 0 4-16,-10 0-8 16,-8 4 4-16,-9-4 0 15,-5 4 0-15,-4 0-4 16,-5 0 4-16,5 0 0 15,-4 0 4-15,4 0-8 16,-10 0 0-16,1 4 0 0,-4 0 4 16,4 4 0-16,-5 0 0 15,-4 4 0-15,0 0 4 16,-5 12-4-16,1-4 4 16,-5 16-8-16,0-4 4 15,-5 15 0-15,1-7 0 16,4 12 0-16,0-12 0 15,0 11 0-15,0-11 0 16,-5 4 4-16,5-8 0 16,-4 0-8-16,4-5 4 15,-4 5 0-15,-1-12 4 0,1 0-4 16,-1-4 4-16,1 0-4 16,-1-4 4-16,1 0-4 15,-1 0 0-15,-4-4 0 16,5-1 0-16,-5 1 0 15,0-4 4-15,-13 4 0 16,-5-4 0-16,-9 4-8 16,5-4 0-16,-23 4 4 15,9-8 4-15,-22 0-4 16,13 0 0-16,-26-4 0 16,17 0 4-16,-27-4-4 15,19 0 4-15,-50-8-12 16,-4 4 0-16,-10 0 8 15,-3 0 0-15,-1 0 0 16,-4 0 4-16,13 4-4 0,0 0 4 16,5 4-8-16,17 0 0 15,14 0-4-15,14-4 0 16,8 4-72-16,18-4 0 16,19 8-28-16,8 0 4 15,4 4 68-15,1-4 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37:53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1871 3917 120 0,'14'4'68'0,"-14"-4"-40"16,0 0 0-16,0 0 4 15,0 0 0-15,0 0-12 16,0 0 4-16,0 0-16 16,0 0 4-16,-9-4 0 15,0 0 4-15,-18 0 0 0,0 0 4 16,-18 8-4-16,5 0 0 15,-18 0-8-15,9 0 4 16,-10 0-4-16,15 0 0 16,-15 0-12-16,19 0 4 15,18 0 0-15,-1 0 0 16,10 0 0-16,13-4 4 16,4 4 0-16,5 0 0 15,18 0 0-15,5 0 0 16,8 0-8-16,5-4 4 15,4 0 4-15,-4 0 0 16,8-4 4-16,-8 4 0 0,0-4 8 16,-9 0 0-16,-14 0-24 15,0 0 4-15,-22 0 8 16,0 4 4-16,-22-4-4 16,9 0 4-16,-23 4 4 15,4 0 4-15,-12 0-8 16,3 0 0-16,-3-4-12 15,3 0 4-15,1 0-88 16,9 0 4-16,8 0-80 16,1 4 0-16</inkml:trace>
  <inkml:trace contextRef="#ctx0" brushRef="#br0" timeOffset="2625.1869">15039 1251 144 0,'0'-8'80'0,"13"8"-48"0,-13 0 0 16,5 12-16-16,-5-4 0 16,0 16-8-16,0-4 4 15,0 23-4-15,0-7 0 0,0 24 0 16,0-8 0 0,0 19-8-16,0-11 4 0,0 8-4 15,0-9 4-15,0-3-36 16,0-12 4-16,0-4-48 15,0-9 4-15,-5-7-12 16,1-8 4-16</inkml:trace>
  <inkml:trace contextRef="#ctx0" brushRef="#br0" timeOffset="2843.9541">14887 1844 140 0,'-32'-36'80'0,"19"28"-28"15,13 8 0-15,-5-8-8 16,5 8 4-16,9-8-24 15,-4 4 0-15,17-4-16 16,-4 4 0-16,14-4-4 16,-6 0 0-16,19 0 0 15,-9 0 4-15,4 1-12 0,-8-1 0 16,-1 0-76-16,-4 0 0 16,-9 0-56-16,-5 8 4 15,1-8 104-15,-1 0 0 16</inkml:trace>
  <inkml:trace contextRef="#ctx0" brushRef="#br0" timeOffset="3250.2267">15339 1705 140 0,'4'0'80'0,"14"0"-32"0,-18 0 0 0,5 0-24 15,-1 0 4-15,5 4-20 16,0 0 4-16,0 0-8 16,-5 0 4-16,5 0-24 15,-4 0 4-15,8-1 4 16,1-3 0-16,8 0 8 16,-4 0 0-16,4-7-4 15,-4-1 4-15,5 0 4 16,-5-4 4-16,-5 4 0 15,0 0 4-15,-4 8 0 16,-4 0 0-16,-5 16 8 16,0 4 4-16,-9 23-4 0,0-3 0 15,-18 20-8-15,5-8 0 16,-5 15-12-16,4-23 4 16,1 4-36-16,4-8 0 15,5-9-48-15,-1 1 0 16,14-16-16-16,0-12 0 15,23-4 44-15,-1 0 4 16</inkml:trace>
  <inkml:trace contextRef="#ctx0" brushRef="#br0" timeOffset="3937.7747">15853 1709 200 0,'0'-16'108'0,"-4"36"-68"0,0-20 4 0,-1 19-24 16,1-3 4-16,-5 28-16 15,4-8 0-15,1 16-4 16,4-8 4-16,0 11-20 16,0-19 4-16,0 4-44 15,0-4 4-15,-9-8-12 16,4-5 0-16,-4-15 8 16,0 0 4-16,0-16-12 15,0 0 0-15,5-23 296 31,35-101-236-31,-66 196 52 16,30-120 0-16,5-4-16 16,0 17 4-16,9-1-20 15,0 8 0-15,9 4-16 0,0 4 0 16,9 5-4-16,-5-1 4 16,9 16-4-16,-8 0 4 15,-1 12 8-15,-4 0 0 16,-9 12-8-16,-5-8 4 15,-8 8-8-15,-1-5 4 16,-4 5-48-16,1 0 0 16,-1-16-12-16,0 0 4 15,13-4-4-15,-4 0 4 16,14-4 16-16,-6 0 4 16,10 0 24-16,-4 0 4 0,8 1 40 15,1 3 0-15,-1 0 8 16,-4 0 4-16,4 0-20 15,-4 0 4-15,0-4-20 16,0 4 0-16,0-4-12 16,0 0 4-16,-5-4 0 15,1 8 0-15,-1-12 8 16,-4 4 4-16,-5 4-8 16,-4-8 4-16,-4 12 4 15,0 0 4-15,-10 12 0 16,1 0 4-16,-1 8-24 15,1 0 0-15,8 4 4 16,1-4 0-16,13 4-52 16,0-4 0-16,22-8-44 15,-4-5 4-15,4-3 8 0,-8 0 0 16,17-7 36-16,-9 3 0 16</inkml:trace>
  <inkml:trace contextRef="#ctx0" brushRef="#br0" timeOffset="4234.6704">16601 1653 184 0,'9'-16'104'0,"4"-4"-52"0,-13 16 4 16,0-4-20-16,0 0 4 16,-4 0-32-16,4 0 4 15,-9 4-8-15,0 0 0 16,-9 8-8-16,5 0 4 16,-10 12-4-16,5-4 0 15,5 8-4-15,4-4 4 0,4 4 4 16,5 0 0-16,9 0 4 15,0-4 4-15,9-8-4 16,-4-1 4-16,8-11 8 16,-4 1 4-16,0-13 4 15,0-4 4-15,-5-12-20 16,-4 4 4-16,-4-16-8 16,-1 8 4-16,-13-19-12 15,5 7 4-15,-10-8-40 16,5 12 0-16,5 5-116 15,-1 7 0-15,10 12 84 16,-1-4 0-16</inkml:trace>
  <inkml:trace contextRef="#ctx0" brushRef="#br0" timeOffset="5454.8008">16928 1577 128 0,'-5'12'72'0,"14"-24"-48"0,-9 12 0 0,5-4-4 15,-1 0 4-15,5 0-8 16,0 0 0-16,4-4-4 16,-4 0 0-16,0 0-12 15,0 1 4-15,-4-5 0 16,-1 0 4-16,-4-4 20 16,0 8 0-16,-4-12-20 15,-1 12 4-15,-8 4-8 16,4 0 0-16,-9 12 0 15,5 0 4-15,-5 16 0 16,4-8 4-16,10 12-8 16,-1-5 4-16,10-3-4 15,-1 0 4-15,14-4-68 16,-4 0 4-16,12-12-56 0,-3 0 0 16,17-8 36-16,0 0 0 15</inkml:trace>
  <inkml:trace contextRef="#ctx0" brushRef="#br0" timeOffset="5892.3332">17711 1227 192 0,'-5'-24'108'0,"-12"-4"-60"0,12 24 0 16,-13-4-16-16,5-8 4 0,-10 5-28 15,5 3 0-15,-8 0-4 16,3 0 4-16,-4 8-8 15,5 0 0-15,0 16 0 16,4-4 0-16,-5 15 12 16,5-7 0-16,1 16-4 15,-6 0 4-15,10 12 8 16,4-9 0-16,9 17-12 16,0-12 0-16,9 12-40 15,0-13 4-15,-5 5-12 16,1-8 0-16,4-4-20 15,-5-8 0-15,-8-12 8 16,-5-4 4-16,-5-8 16 16,5-1 0-16,-13-6 28 15,4-1 0-15,-4 0 36 16,4 0 0-16,-5 4 20 0,5 0 0 16,9 0 4-16,1 0 0 15,12-4-20-15,0 0 0 16,23-8-20-16,-4 8 4 15,17-8-36-15,-9 0 0 16,19-4-168-16,-15 4 0 16,6 0 116-16,-6 8 0 15</inkml:trace>
  <inkml:trace contextRef="#ctx0" brushRef="#br0" timeOffset="7876.8467">18754 1462 172 0,'4'-4'96'0,"-13"12"-84"0,9-8 4 0,-4 8-16 15,4 0 0-15,0 4 4 16,0 0 0-16,0 12 4 16,0-1 4-16,4 5-4 15,1-4 0-15,4 4-4 0,0 0 4 16,13-12-8-16,-8 0 4 15,3-4-4-15,1-4 4 16,5-16 0-16,-5-4 0 16,0-8-8-16,-1 0 4 15,-8-8 4-15,0 8 0 16,-4 4 0-16,-1-4 4 16,-4 12-12-16,0 4 4 15,0 12-8-15,0-4 4 16,0 8-40-16,0 0 4 15,9 0-16-15,-4-4 0 0,8-4-28 16,-4-4 0 0</inkml:trace>
  <inkml:trace contextRef="#ctx0" brushRef="#br0" timeOffset="8204.9952">19098 1522 180 0,'-4'-4'100'0,"8"4"-64"16,-4 0 4-16,5 8-24 15,-1 0 0-15,-4 11-4 16,0-7 0-16,0 12-20 16,0-12 4-16,5 0 8 15,-1 0 4 1,10-20-28 0,-1 0 4-16,1-12 16 15,-5 4 0-15,8-4 0 16,-3-3 0-16,4 3-4 0,-5 4 4 15,1 8 8-15,-5 4 0 16,0 4-12-16,0 0 4 16,-1 16 0-16,-3-4 0 15,4 8-32-15,-5-5 0 16,10 1-40-16,-5-4 0 16,18-4-12-16,-5 0 0 15</inkml:trace>
  <inkml:trace contextRef="#ctx0" brushRef="#br0" timeOffset="8486.2616">19658 1458 176 0,'13'-24'96'0,"-13"0"-44"0,0 24 0 0,-4-12-20 15,-1 4 0-15,-8 4-16 16,0 4 0-16,-10 4-16 16,5 0 0-16,-4 12-4 15,4-12 4-15,13 8 0 16,5 0 0-16,9 0 4 15,0 0 0-15,5 8-8 16,-5-8 4-16,4 12 0 16,-4-12 4-16,-4 11 0 15,-1-11 4-15,-8 12-8 16,-1-4 0-16,-8-4-28 16,-1 0 0-16,-8-8-48 15,4 4 4-15,5-12-20 16,4 0 0-16,22-16 48 0,-4 8 0 15</inkml:trace>
  <inkml:trace contextRef="#ctx0" brushRef="#br0" timeOffset="8767.5319">19743 1474 156 0,'13'-36'88'0,"1"20"-32"0,-14 16 4 16,9-4-24-16,-5 0 4 16,5 4-16-16,-4 0 0 15,4 16-20-15,0 0 4 16,0 4-8-16,4 4 4 15,-4 4-44-15,-5-12 4 16,5 3-16-16,0-7 4 0,0-8-12 16,0 0 4-16,-4-16 24 15,-1 4 0-15,-4-15 8 16,0 3 4-16,-4-16 64 16,-1 8 0-16,1-8 4 15,-1 12 4-15,1 4-20 16,-1 0 0-16,5 9-32 15,0-1 4-15,5 4-48 16,-1 0 4-16,10 8-92 16,-5 0 0-16</inkml:trace>
  <inkml:trace contextRef="#ctx0" brushRef="#br0" timeOffset="9626.9688">20213 1490 220 0,'9'-28'120'0,"4"4"-72"0,-13 20 0 16,0-4-32-16,0 0 0 16,-9 4-8-16,0 0 4 15,-9 8-16-15,5-4 4 16,-9 12-4-16,8-4 0 16,1 12 0-16,4 0 4 15,9 4 0-15,0-4 4 16,13 15-4-16,-4-7 0 15,9 20 16-15,0-8 0 16,-5 12-4-16,1-13 0 0,-14 1 0 16,0-4 0-16,-14-8-4 15,6-4 4-15,-19-12-40 16,9 0 4-16,-5-24-16 16,1 4 4-16,4-12 0 15,5-4 0-15,8-8 0 16,1 8 0-16,13-8 0 15,0 4 0-15,9 1 28 16,-5-1 0-16,9 4 12 16,-4 0 0-16,14 0 40 15,-10 8 4-15,0-8-8 16,-4 12 4-16,9-7 4 16,-5 7 4-16,-4 8-28 15,0-8 0-15,0 16-24 16,0 4 4-16,-4 4-4 15,-1-1 4-15,-4 9-4 0,0 0 4 16,-5 0-16-16,1-4 4 16,4-4-4-16,-5-4 4 15,1-8 4-15,-1 0 0 16,5-12 0-16,0-4 0 16,4-4 4-16,1-4 0 15,4-4-4-15,4 9 4 16,-4-5-4-16,-4 4 0 15,3 4 0-15,-3 4 4 16,4 12 0-16,-5-8 0 16,1 8 0-16,-1 0 0 0,0 8 0 15,-4 0 4-15,5 4-4 16,-1 4 4-16,1-4-4 16,-1-4 4-16,5-4-4 15,-5 0 4-15,5-8-8 16,-4 0 4-16,4-8 0 15,-5 4 0-15,1-8 0 16,-1 4 4-16,0 4-8 16,1-8 4-16,-10 8-4 15,1 0 4-15,-5 8 4 16,0 0 0-16,-5 12-8 16,1-4 4-16,4 8-28 15,0 0 0-15,9 4-52 16,-5-8 4-16,19-4-4 15,-5-4 0-15,13-4 20 16,-4 0 0-16</inkml:trace>
  <inkml:trace contextRef="#ctx0" brushRef="#br0" timeOffset="9939.4899">21184 1386 184 0,'0'-16'104'0,"5"-19"-64"0,-5 27 0 16,-5 0-16-16,5 0 4 15,-9 4-20-15,5 4 0 16,-19 8-4-16,5 4 4 15,-4 7-12-15,4-3 4 16,0 8 0-16,5 0 4 16,17-4-4-16,1 0 0 0,17 4 4 15,-4-8 4-15,9-4 20 16,-5-4 0-16,1-8-12 16,-1 0 0-16,-4-12 12 15,-9 4 0-15,-9-16-20 16,0 8 4-16,-9-20-20 15,-4 8 4-15,-1-16 0 16,1 9 0-16,4-1-92 16,0-8 4-16,4 24-48 15,1 4 0-15,22 8 72 16,-5 0 4-16,10 0 64 16,-1 4 0-16</inkml:trace>
  <inkml:trace contextRef="#ctx0" brushRef="#br0" timeOffset="10158.2552">21824 857 240 0,'0'-12'132'0,"5"24"-68"0,-5-12 0 16,0 24-48-16,0-12 4 16,9 47-12-16,0-19 4 15,0 28 0-15,-1-16 0 16,-3 11-52-16,-1-11 4 15,5 12-60-15,0-13 0 16,9-7-12-16,-4-4 0 16,13-12 64-16,-5 0 0 15</inkml:trace>
  <inkml:trace contextRef="#ctx0" brushRef="#br0" timeOffset="10439.5222">22205 1366 264 0,'4'-35'148'0,"-13"23"-120"0,9 12 0 0,-9 4-28 16,0 0 4-16,-9 11-4 16,0-7 4-16,-4 16-8 15,4-4 4-15,9 8-4 16,0-4 0-16,18 4 8 16,0-8 0-16,14-4-4 15,-6 0 4-15,6-12 4 16,-5 0 0-16,0-12-4 15,-5 0 4-15,-8-12-12 16,-1 4 4-16,-8-8-32 16,-1 12 4-16,-8-12-76 15,-1 12 0-15,5 4 12 0,5 4 0 16,4 4 68-16,0 0 4 16</inkml:trace>
  <inkml:trace contextRef="#ctx0" brushRef="#br0" timeOffset="11064.5665">22361 1402 220 0,'5'8'124'0,"8"-8"-64"0,-13 0 0 16,5 4-40-16,-1-4 0 15,1 4-16-15,-1 0 4 0,1 0-4 16,-1 0 0 0,1-4-4-16,-1 0 0 0,5 0-16 15,0 0 4-15,4-8 8 16,-4 0 4-16,9-12 0 15,-4 0 4-15,8-4-8 16,-4 5 4-16,0 3 12 16,0 0 0-16,-5 8-8 15,1 4 4-15,-6 8-8 16,-8 0 0-16,5 12-16 16,-5-4 4-16,13 7-40 15,-4-7 0-15,14 4-12 16,-5 0 4-16,13-4 20 15,-4 0 0-15,4-12 32 16,-4 0 0-16,0-8 36 16,-5 4 0-16,1-8 20 0,-5 0 0 15,-5-8-16-15,0 8 4 16,-4-7-8-16,-4 7 0 16,-10 0-4-16,1 4 4 15,-10 8-16-15,5 0 0 16,-4 16-8-16,4-12 0 15,9 12-4-15,0-1 0 16,18 5 4-16,-5 0 4 16,14 16-8-16,-4-8 4 15,4 16 0-15,-10-8 0 16,-3 7 8-16,-5-7 4 0,-14 12-12 16,1-8 4-16,-19-1-4 15,6-7 4-15,-15-12-8 16,10-4 0-16,-1-24-4 15,6 0 4-15,12-24-4 16,1 9 4-16,13-17 4 16,0 12 0-16,13-16-4 15,0 16 0-15,14-8-40 16,-14 13 4-16,14-1-156 16,-9 4 4-16</inkml:trace>
  <inkml:trace contextRef="#ctx0" brushRef="#br0" timeOffset="12549.0457">24255 1251 148 0,'0'-40'84'0,"17"20"-36"0,-17 16 4 0,0 4-24 16,0 0 0-16,0 4-8 16,0 4 4-16,-4 4-24 15,-1 0 4-15,5 16 0 16,0-8 0-16,9 0-4 0,-4-4 0 16,-1-4 4-16,1-4 4 15,4 0-8 1,-5-1 4-16,5-3-8 0,-4 0 0 15,13-12 4-15,-5 1 0 16,5-5-4-16,-5 0 4 16,1 0 0-16,-1 4 0 15,-4 4 12-15,-4 0 4 16,-5 16-12-16,0 0 0 16,4 8-4-16,1-5 4 15,8 1-8-15,-4-4 4 0,4 0 8 16,1 0 0-16,4-8-8 15,0-4 0-15,0-12-56 16,-1 4 0-16,-3-12-20 16,-1 4 0-16,-4 1 0 15,0-1 0-15,0 12 36 16,0-8 4-16</inkml:trace>
  <inkml:trace contextRef="#ctx0" brushRef="#br0" timeOffset="12986.5743">24720 1374 144 0,'4'-8'80'0,"-4"12"-40"0,0-4 0 15,0-4-12-15,0 0 4 16,5 0-8-16,-1 4 4 15,5-8-20-15,0 0 0 16,5-3-4-16,-1-1 0 16,1-8-4-16,-1 0 0 15,5-12 4-15,-5 0 4 16,1-12-4-16,-5 5 4 16,-5-9 0-16,1 8 0 15,-5-4-4-15,0 12 4 16,-9 9-8-16,0 3 0 0,-9 12-4 15,4 0 0-15,-3 20 4 16,-1-4 0-16,4 31 12 16,1-7 0-16,8 24 0 15,1-12 4-15,17 7-12 16,-4-3 4-16,18 0-8 16,-5-8 4-16,19-8-20 15,-10-5 0-15,5-11-124 16,-9-4 0-16,0 0 56 15,-5-4 0-15</inkml:trace>
  <inkml:trace contextRef="#ctx0" brushRef="#br0" timeOffset="13846.0118">24541 1223 100 0,'0'-12'56'0,"-13"0"-24"0,13 12 0 0,-5-12-12 16,5 4 4-16,0 8 0 15,0 0 4-15,-4-4 0 16,4 4 0-16,-9 4 0 16,4 0 4-16,-4 12-12 15,0-4 0-15,5 20-20 16,-1-4 4-16,5-8 0 16,0 0 0-16,9-4-120 15,0-1 0-15,5-3 0 0,-5 0 4 16</inkml:trace>
  <inkml:trace contextRef="#ctx0" brushRef="#br0" timeOffset="16846.2243">18870 2059 160 0,'-4'0'88'0,"-10"4"-60"0,14-4 0 15,-4 12-20-15,4-4 4 16,0 12 4-16,0-1 0 16,0 13-8-16,0 4 0 15,4 0-8-15,1-8 4 0,4 0-4 16,0-4 4-16,13-9-4 16,-4-3 0-16,22-8 0 15,-8 0 0-15,21-4 8 16,-8 0 0-16,45 0 0 15,-23 0 4-15,40-4-12 16,-22 4 4-16,40-4-4 16,-26 0 4-16,40 0-4 15,-23 0 0-15,32-3 0 16,-27 3 0-16,31-4 0 16,-31 4 0-16,35-4 0 15,-35 4 0-15,22-8 0 16,-31 4 4-16,22 4 0 15,-22-8 0-15,27 4-8 16,-27 0 0-16,27 0 8 0,-32 0 0 16,19 0-4-16,-24 0 0 15,6 0 0-15,-23 4 4 16,-13-4 0-16,-10 4 4 16,-13 0-4-16,-8 0 0 15,-5 4-4-15,-5 0 4 16,5 0-4-16,-5 0 4 15,5 0-4-15,-9 0 4 16,8 0 0-16,-12 0 0 16,-1 4-4-16,-4 0 4 15,0 0-4-15,-5 4 0 16,5-8 0-16,0 4 0 0,0 0 0 16,0 0 0-16,4 0 4 15,-4-4 0-15,0 0 0 16,-4 0 4-16,-1 0-4 15,-4 0 0-15,0-4 4 16,0 0 4-16,0-4 0 16,-5 0 0-16,1-16 0 15,-1 8 0-15,1-4 0 16,-1 1 0-16,-4-5-12 16,0 4 0-16,-4-4-12 15,-1 4 4-15,-4 0-116 16,5 4 0-16,4-4 4 15,0 4 4-15</inkml:trace>
  <inkml:trace contextRef="#ctx0" brushRef="#br0" timeOffset="18316.0873">24201 1812 136 0,'-14'-8'76'0,"14"4"-40"15,0 4 4-15,0 0-12 16,0 0 0-16,5 16-12 16,-1 4 0-16,1 4-12 15,-1 0 4-15,1 16 8 16,-1-1 0-16,1 1-16 15,-1-8 4-15,1 0 0 16,-1-8 4-16,5-4 0 16,0-5 0-16,9-3-8 0,0 0 0 15,13-8 12-15,1 0 4 16,8-8-8-16,-4 0 4 16,13-8-4-16,-9 0 0 15,18 1-4-15,-8-1 0 16,17 0-8-16,-18 4 0 15,14 4 4-15,-14 0 4 16,5 4-8-16,-10 0 4 16,-3 8 0-16,-6 0 4 15,-8 0-4-15,-4-4 4 16,3-4-4-16,-3 0 0 0,4 8 0 16,-5-4 0-16,0-4 8 15,-4 0 0-15,0-4-4 16,0 0 0-16,-9-8 0 15,0 4 4-15,-9-12-4 16,0 4 4-16,-4-28-8 16,4 8 0-16,-5-15 4 15,1 11 0-15,-1-12-24 16,1 12 0-16,4-4-104 16,0 9 4-16,9 3 24 15,0 8 0-15</inkml:trace>
  <inkml:trace contextRef="#ctx0" brushRef="#br0" timeOffset="19879.4535">19662 2950 148 0,'-4'-8'80'0,"8"-20"-36"0,-4 24 0 15,-9-4-32-15,5 5 0 16,-9-1 0-16,-1 0 0 0,-13 12-8 16,5-1 0-1,-9 9-4-15,4-4 4 0,4 12 0 16,1-4 0-16,17 4 12 15,5-4 4-15,23 0-20 16,-10-4 0-16,14-4 4 16,-5-4 0-16,5-8 0 15,-4 0 0-15,-5-12 0 16,0 0 0-16,-14-4-8 16,0 4 4-16,-8-12 4 15,0 4 0-15,-14 4-44 16,0 4 0-16,-5 0-56 15,1 0 0-15,22 12 12 16,0 0 0-16</inkml:trace>
  <inkml:trace contextRef="#ctx0" brushRef="#br0" timeOffset="20113.8448">19850 2700 192 0,'0'-16'104'0,"0"8"-64"0,0 8 4 15,0 0-16-15,0 0 0 16,0 12-12-16,0 0 0 16,0 11-8-16,0-3 4 15,5 16-8-15,-1-4 4 16,-4 4-8-16,0 0 0 16,5-5-20-16,-1-3 4 0,1-4-64 15,-1-4 0-15,5-4-20 16,-4 0 4-16,8 0 44 15,-4-4 4-15</inkml:trace>
  <inkml:trace contextRef="#ctx0" brushRef="#br0" timeOffset="20473.243">20195 2926 172 0,'18'-31'96'0,"13"27"-48"15,-26 4 4-15,-5-12-4 16,0 4 0-16,-5 0-36 15,1-4 0-15,-10 8-8 16,1 0 4-16,-9 8-16 16,-1 0 4-16,5 16 4 15,0-8 4-15,5 4-4 0,4-1 0 16,9 5-4-16,0-4 4 16,18-4 0-16,-5-4 4 15,14-4 0-15,0 0 0 16,-5-8-8-16,-4 0 4 15,-9-8 4-15,0 4 0 16,-13-16 0-16,-1 4 4 16,-8-7-8-16,4-1 4 15,-5-8-8-15,5 8 4 16,1-4-28-16,-1 4 4 16,4 1-92-16,5 7 0 15,22 0 32-15,-4 4 4 0,14 12 48 16,-10 4 0-16</inkml:trace>
  <inkml:trace contextRef="#ctx0" brushRef="#br0" timeOffset="20692.0114">20763 2548 192 0,'-4'-20'108'0,"17"1"-52"16,-13 15 0-16,0 0-28 15,0 0 4-15,5 8-28 16,-1 0 4-16,1 23-4 15,-1-3 0-15,5 20-4 16,0-4 0-16,0 16 4 16,0-9 0-16,5 5-76 15,-6-8 0-15,1 4-52 16,5-13 4-16,-14 1 68 0,0-4 0 16</inkml:trace>
  <inkml:trace contextRef="#ctx0" brushRef="#br0" timeOffset="21192.0457">20696 2914 260 0,'-4'-19'140'0,"13"7"-104"0,-9 12 4 16,9-8-32-16,0 4 0 16,13-12-8-16,-4 8 0 15,18-8 0-15,-5 4 4 0,18 4-28 16,-13 0 0-16,0 8-4 15,-5 0 4-15,-4 0 12 16,-5 0 0 0,1 0 8-16,-5 0 4 0,9 0-4 15,-5 0 4-15,5 0 0 16,-5 0 0-16,1 4 12 16,-5 0 4-16,-1-4-4 15,-3 0 0-15,-1 0-4 16,1 0 0-16,-1-4 0 15,1 0 4-15,3 0-4 16,-3 0 4-16,-1 4-8 16,1 0 0-16,-1 12-4 15,-4-4 4-15,0 20 0 16,0-4 4-16,0 19 12 0,0-7 0 16,-9 20-12-16,0-12 0 15,-9 19-4-15,0-15 4 16,-13 0 4-16,4-8 0 15,-9-8-48-15,5-5 0 16,-5-15-28-16,4 4 0 16,5-16-12-16,0 0 0 15,18-16-4-15,0 8 4 16,18-7 36-16,-4-1 4 16</inkml:trace>
  <inkml:trace contextRef="#ctx0" brushRef="#br0" timeOffset="21598.3214">21632 2831 212 0,'9'8'116'0,"0"28"-64"0,-9-32 4 0,4 16-20 15,-4-5 4-15,9 21-20 16,-4-4 0-16,3 12-12 16,-3-8 4-16,-1 7-4 15,1-11 0-15,-1-4-4 16,-4-4 0-16,0-12-44 15,0-4 0-15,-4-16 16 16,-1 0 4-16,-4-16 16 16,1 4 4-16,-1-12-4 15,4 1 4-15,1-13 0 16,-1 4 0-16,5-4 8 16,0 8 0-16,9 5-4 15,0 3 4-15,4-8-12 0,1 8 4 16,13 12-4-16,-5 0 4 15,5 16 8-15,-5 0 0 16,-8 12 0-16,-5-4 0 16,-23 16 0-16,1-4 4 15,-9 4-12-15,-1 0 4 16,1-8-44-16,4-1 4 16,9-15-76-16,0 0 0 15,22-15 32-15,-4 3 0 16,5-4 40-16,-5-4 4 0</inkml:trace>
  <inkml:trace contextRef="#ctx0" brushRef="#br0" timeOffset="21879.5917">21972 2787 204 0,'31'8'112'16,"-13"-8"-72"-16,-18 0 4 0,5 0-28 16,-1 0 4-16,9-8-20 15,-4 0 4-15,5-12-4 16,-5 4 4-16,4-8 0 15,-4 5 0-15,0-1 4 16,-4 4 4-16,-14 4 8 16,0 4 4-16,-9 16-8 15,4 0 4-15,1 12-4 16,4 0 0-16,9 3-4 16,0-3 0-16,13 8-16 0,1-4 4 15,17-8-4 1,-8-4 0-16,8-4-96 0,-4 0 4 15,9-8-48-15,-10 0 0 16</inkml:trace>
  <inkml:trace contextRef="#ctx0" brushRef="#br0" timeOffset="23004.6702">24098 2767 124 0,'-9'-12'72'0,"9"8"-32"0,0 4 4 0,0 0-20 16,0 0 4-16,4 8-24 15,1 0 4-15,-1 8 4 16,1 0 0-16,-1 4-8 16,1-4 4-16,4-4-4 15,-5 4 0-15,1-12-4 16,-1 0 4-16,1-20-8 15,-5 8 4-15,4-12 0 16,1 4 4-16,8-8 16 16,-4 4 0-16,9-8-16 15,-5 8 4-15,5 8-12 16,0 1 4-16,-4 11 0 16,-1 0 0-16,5 11 0 15,-5-3 4-15,5 8-28 16,0-4 4-16,-4 8-80 0,-6-4 0 15,6 0 4-15,-5-4 0 16</inkml:trace>
  <inkml:trace contextRef="#ctx0" brushRef="#br0" timeOffset="23270.3144">24595 2795 200 0,'4'-12'108'0,"-8"4"-84"0,4 8 4 15,0-12-24-15,0 0 0 16,4-8 4-16,1 4 4 0,-1-7 4 16,-4 3 4-16,-4 4-16 15,-1 0 4-15,1 8-8 16,-1-4 4-16,-4 32 0 16,0-8 4-16,0 16-12 15,0-4 4-15,5 3 4 16,4-3 0-16,9-4-88 15,0-4 0-15,9-8 0 16,-5 0 4-16,5 0 20 16,-5 0 4-16</inkml:trace>
  <inkml:trace contextRef="#ctx0" brushRef="#br0" timeOffset="23692.2195">24733 2688 180 0,'-4'-28'100'0,"8"-12"-52"15,-4 36 0-15,0-8-8 16,0 8 0-16,0 0-20 0,0 0 0 15,0 20-8-15,0 0 0 16,0 12-8-16,0-8 0 16,0 4-4-16,0-5 0 15,9 1 0-15,0-4 0 16,9-4-4-16,-4-4 4 16,4-4 0-16,-1 0 0 15,1-4 0-15,0 0 0 16,5-8 0-16,-5 4 0 15,-1-12 0-15,1 4 4 16,0-4-12-16,0 4 0 0,0 1 4 16,0-1 0-16,4 20 0 15,-4-4 4-15,0 7 4 16,-4 1 4-16,3-4-4 16,1 0 0-16,5-8 0 15,-5 0 4-15,4-8-4 16,-4 0 0-16,-9-15 0 15,0 3 4-15,-14-8-8 16,1 8 0-16,-10-16-24 16,6 12 4-16,-1-4-96 15,0 4 0-15,9 5 24 16,0 3 0-16,0 4 52 16,0 0 0-16</inkml:trace>
  <inkml:trace contextRef="#ctx0" brushRef="#br0" timeOffset="24348.5133">23928 3225 148 0,'-14'-40'80'0,"28"16"-56"0,-14 20 0 15,4 0-12-15,1 0 4 16,4 12-4-16,0 0 0 16,4 20 8-16,5-4 0 0,-5 32-16 15,1-13 4 1,-1 17-12-16,-4-12 0 0,5 4-64 16,-5-13 4-16,0-7-24 15,-1 0 0-15,6-12 56 16,-1-4 4-16</inkml:trace>
  <inkml:trace contextRef="#ctx0" brushRef="#br0" timeOffset="24879.801">23964 3503 184 0,'-23'-4'100'0,"19"4"-48"16,4 0 0-16,4-4-20 16,1 0 4-16,8 1-24 15,1-1 0-15,12-4-8 16,-8 0 0-16,9-4-4 15,-4 0 4-15,-6 4-4 0,1 0 0 16,0 0-4 0,0 4 4-16,-4 4 0 0,-5 0 4 15,8 0-4-15,-3 0 0 16,8 0 0-16,-4 0 4 16,0 0-4-16,0 0 4 15,-5-4 0-15,1 0 0 16,-5 4-4-16,0 0 0 15,-5-4-4-15,1 0 4 16,8 0 0-16,-4 0 0 16,0 0 0-16,-5 0 0 15,10 4 4-15,-1 0 4 0,5 12-4 16,0 0 0-16,5 12-4 16,-1-4 4-16,0 23-8 15,-4-7 4-15,0 12 24 16,-5-12 4-16,-13 12-20 15,0-9 0-15,-17 9 0 16,3-4 0-16,-13-12 0 16,5-4 4-16,-14-16-16 15,9-4 4-15,0-16-20 16,5 0 0-16,13-12-24 16,-4 4 4-16,22-8-20 15,-5 0 0-15,10-4-20 16,-1 4 4-16,9 0 12 15,-4 5 4-15,5 3 12 16,-5 0 0-16</inkml:trace>
  <inkml:trace contextRef="#ctx0" brushRef="#br0" timeOffset="25301.7048">24698 3444 168 0,'0'-12'96'0,"4"-4"-64"0,-4 16 4 15,0 4-12-15,0 0 4 16,9 16 4-16,0-4 0 15,4 27-8-15,-4-7 0 16,5 12-20-16,-5-12 4 16,0 4-8-16,0-5 4 15,0-3-4-15,-5-4 0 16,1-16-24-16,-5 4 4 0,0-16 4 16,0 0 0-16,-14-28 12 15,5 8 0-15,-4-16 8 16,-1 5 0-16,5-21 12 15,0 8 0-15,5-12-8 16,-1 17 0-16,10-9-8 16,-1 8 0-16,10 4 8 15,-5 8 0-15,4 4-8 16,1 9 0-16,-1 7 0 16,1 4 0-16,-6 8 4 15,1 0 4-15,-9 11-4 16,0-3 0-16,-13 16 0 15,4-8 4-15,-4-4-68 16,-1-4 0-16,5-16-32 16,0 0 4-16,9-8 16 0,0 0 0 15,14 4 32-15,-5 0 0 16</inkml:trace>
  <inkml:trace contextRef="#ctx0" brushRef="#br0" timeOffset="25551.7235">24975 3289 208 0,'14'7'112'0,"3"-7"-64"0,-17 0 0 15,9-3-40-15,0-1 4 16,5-8-4-16,-1 4 0 16,5-8 0-16,-4 0 4 15,-1-4 0-15,-4 4 0 16,-5-4 0-16,1 4 4 0,-10 8-12 16,1 0 0-16,-5 12 8 15,0 0 0-15,-4 16 12 16,4-4 4-16,4 12-20 15,5-4 4 1,36 12-8 0,-9-9 0-16,13-19-124 15,-9 4 0-15,5-16-8 16,-4-4 0-16,-23-8 64 16,-5 5 0-16</inkml:trace>
  <inkml:trace contextRef="#ctx0" brushRef="#br0" timeOffset="66818.7201">6557 4419 104 0,'0'0'60'0,"0"-8"-32"0,0 8 0 0,0-4-20 16,0 4 0-16,5-4-8 16,-5 0 0-16,4 0 0 15,1 0 4-15,-1 0-4 16,1 4 4-16,8 0-4 15,-4 0 4-15,9 0 4 16,-5 0 0-16,19 0 0 0,-1 0 0 16,0 4-4-16,-4 0 0 15,0 4-4-15,-5 0 4 16,1 8-4-16,-1 0 0 16,1 0 0-16,-5-5 4 15,8 9 0-15,-3-8 4 16,8-4-4-16,-4 0 0 15,4-8 0-15,-8 0 0 16,4-4-8-16,-5 4 4 0,0-8 0 16,1 4 0-16,-1-4 0 15,-4 4 0-15,4 4 4 16,-4 0 0-16,9 4-4 16,-5-4 4-16,14 4 4 15,-4 0 4-15,26-4-12 16,-13 0 4-16,4 4 0 15,-9 0 0-15,0 4-8 16,-4 0 0-16,0-4 4 16,-9 0 4-16,9-4-4 15,-1 0 4-15,6-4-4 16,-10 0 4-16,9-8-8 16,-8 0 4-16,-1 0-4 15,-4 4 4-15,0 0 0 16,-5 4 0-16,5 4 0 15,-5 0 4-15,10 4 0 0,-10 4 0 16,5 0 4-16,-5-4 4 16,14 0-12-16,-5 0 4 15,14 0 4-15,-9 0 4 16,13 0 0-16,-9 0 0 16,19-4 4-16,-15 0 0 15,6-4-4-15,-6 4 0 16,1-8-4-16,-5 4 0 15,-4-4-8-15,-4 0 4 16,3 4 0-16,-8-4 0 16,-4 0-40-16,-6 5 0 15,1-1-24-15,-4 4 0 0,4 0-56 16,-5 0 0-16,10 7 68 16,-6 1 4-16</inkml:trace>
  <inkml:trace contextRef="#ctx0" brushRef="#br0" timeOffset="68209.4408">5036 4534 124 0,'0'4'72'0,"0"-12"-52"0,0 8 4 15,0 0-20-15,0 0 4 16,4-4 12-16,1 0 4 15,3-4-12-15,1 0 0 16,9 4-4-16,0 0 0 16,9 4-4-16,4 0 4 15,5 0-4-15,0 0 0 16,4 4 0-16,-4-4 0 16,9 4 0-16,4-4 4 0,5 0-8 15,4 0 4-15,0-8 0 16,-9 4 0-16,5 4-4 15,-14 0 0-15,14-4 4 16,-9 0 0-16,-5 0 8 16,-4 4 4-16,0 0-8 15,-5 0 4-15,0-8-8 16,-8 8 4-16,4 0-4 16,-5 0 4-16,0 0-4 15,-4 0 0-15,-4-4 0 16,-1 0 0-16,-4 8 0 15,0 0 0-15,-4-4 0 16,-1 0 4-16,1 0-8 16,-5 0 4-16,0 0-4 0,0 0 4 15,0-4-4-15,0 0 4 16,0 4-76-16,0 0 0 16,-9 4-64-16,0 0 0 15,9 20 88-15,0-8 4 16</inkml:trace>
  <inkml:trace contextRef="#ctx0" brushRef="#br0" timeOffset="69381.3982">9305 4490 104 0,'-13'8'60'0,"0"-24"-20"15,8 8 4-15,5 8-4 0,0 0 0 16,9-8-12-16,0 1 0 16,4-1 4-16,-4 4 0 15,14-4-12-15,-5 4 4 16,22-4-12-16,-9 0 0 15,32-8-4-15,-14 4 0 16,32-4 0-16,-14 4 4 16,18 4-20-16,-13 4 4 15,-5 0 4-15,-9 4 0 16,-4 0 4-16,-10 0 0 16,-3 4-4-16,-6 0 4 15,1 0 0-15,-9-4 0 0,-5 4-8 16,1-4 0-16,-10 0 8 15,1 0 0-15,-5 0 0 16,-5 0 4-16,-4 0-8 16,0 0 0-16,-22 0 4 15,4 0 0-15,-31 0-4 16,8 0 4-16,-30-4-8 16,17 0 4-16,-22 4 0 15,13 0 0-15,-13 4 0 16,9 0 4-16,4 0 4 15,10 0 0-15,12-4 0 16,6 0 0-16,21 0-4 16,1 0 0-16,22-8 0 15,-5 4 0-15,19-4 4 16,-6 0 0-16,24 0-4 0,-10 4 0 16,27 0-4-16,-13 0 4 15,22 0-4-15,-13 0 4 16,8 0-124-16,-12 0 4 15,-1-8-36-15,-9 4 4 16,-13-4 120-16,0 1 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40:23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4731 5469 152 0,'0'20'84'0,"-9"20"-44"0,9-36 0 0,9 12-36 15,-9 0 4-15,9 12-8 16,0-4 4-16,0 7-20 16,0-7 4-16,-5-4-36 15,1-4 4-15,-5-8 16 16,0-4 4-16,0-16 20 16,0 4 4-16,4-28 20 15,-4 1 4-15,0-13 28 16,0 8 4-16,5-12-32 15,-1 8 4-15,-4 5-20 16,0 3 0-16,5 4-12 16,-1 8 4-16,5 4-80 15,0 0 0-15,14 12-20 0,-5 0 0 16</inkml:trace>
  <inkml:trace contextRef="#ctx0" brushRef="#br0" timeOffset="343.7759">5206 5398 144 0,'0'16'80'0,"4"-8"-24"0,-4-8 0 16,0 0-32-16,0 0 0 16,0 0-8-16,0 0 0 15,-13-4-16-15,4 4 0 16,-5 0 0-16,5 0 0 16,-4 8-12-16,0 0 0 0,4 7 12 15,0-3 4-15,9 8-4 16,0-4 0-16,13 0 0 15,-4-4 0-15,13-4 8 16,-4-4 4-16,5-12 4 16,-5 0 4-16,-5-12-4 15,-4 0 0-15,-5-12-8 16,1 5 4-16,-23-37-12 16,5 12 4-16,-10-11-4 15,5 11 0-15,0 4-8 16,5 12 4-16,4 12-84 15,0 4 0-15,27 16-28 16,-5 0 0-16,28 16 76 16,-6 0 0-16</inkml:trace>
  <inkml:trace contextRef="#ctx0" brushRef="#br0" timeOffset="531.2865">5702 5302 208 0,'0'12'112'0,"-9"4"-64"0,9-16 0 15,-8 8-44-15,-1-4 4 16,-9 12-8-16,4 0 4 16,-8 16-8-16,4-8 4 15,0 7-48-15,5-3 4 16,4 0-16-16,0-8 0 16,0-4-24-16,4-4 0 0,5-12 64 15,0 0 0-15</inkml:trace>
  <inkml:trace contextRef="#ctx0" brushRef="#br0" timeOffset="703.1734">5447 5422 208 0,'-9'-16'112'0,"9"8"-48"0,0 8 0 0,0 8-24 15,0-4 4-15,14 4 0 16,-5 0 4-16,22 8-40 16,-9-5 4-16,19 9-36 15,-5-4 4-15,17 4-128 16,-12-4 0-16,26 0 28 15,-14 0 4-15,10-12 84 16,-14 0 4-16</inkml:trace>
  <inkml:trace contextRef="#ctx0" brushRef="#br0" timeOffset="1234.4522">8455 5199 212 0,'-4'-12'120'15,"-5"-12"-72"-15,4 20 0 0,-8 0-36 16,4 0 4-16,-18 4-16 15,9 0 4-15,-9 8 0 16,5 0 0-16,-5 16-4 16,5-4 0-16,8 8-4 15,1-5 4-15,17 5 4 16,1-4 0-16,30 4 0 0,-8-4 0 16,9-8 4-16,-5-4 0 15,14-8 4 1,-9 4 4-16,-5-24-4 0,-4 8 4 15,-9-16-4-15,-4 4 0 16,-19-20-24-16,1 8 0 16,-19 1-84-16,5 3 0 15,-4 12-48-15,0 4 4 16</inkml:trace>
  <inkml:trace contextRef="#ctx0" brushRef="#br0" timeOffset="2031.3853">10988 4932 176 0,'-22'-16'100'0,"22"16"-60"0,0 0 0 16,4 4-8-16,1 0 4 15,4 32-4-15,0-8 4 16,0 28-20-16,-5-13 0 16,5 17-12-16,-4-4 4 15,8-1-108-15,-4-7 4 16,9-4-44-16,-5-8 4 16,-4-12 104-16,-4-8 4 15</inkml:trace>
  <inkml:trace contextRef="#ctx0" brushRef="#br0" timeOffset="2515.7954">13477 5219 244 0,'-5'-16'136'0,"23"4"-92"0,-18 8 0 16,9 0-28-16,0 0 0 15,14 0 0-15,-6-4 0 16,10 8-16-16,0 0 0 16,0 12 0-16,-5-4 4 15,-8 8 0-15,-1 0 0 16,-13 8-4-16,0-5 4 16,-9 9-4-16,0-4 0 15,0 8 0-15,0-8 0 16,5 4 0-16,4 0 0 15,9-5 0-15,0-3 0 0,18-4-32 16,-5-4 0-16,23-4-44 16,-5 0 0-16,14-4-44 15,-9 0 4-15,13 0 68 16,-13-4 4-16</inkml:trace>
  <inkml:trace contextRef="#ctx0" brushRef="#br0" timeOffset="3078.3334">15598 5191 284 0,'-22'-16'156'0,"49"0"-104"0,-27 12 0 16,13-4-32-16,1 4 4 16,26-4-28-16,-4 0 4 15,9 4 8-15,-10 0 0 16,6 4-4-16,-6 0 4 0,-3 4-4 15,-5 0 0-15,-14 4-4 16,-4 0 4-16,-9 8-8 16,0 0 0-16,-9 4-4 15,0-4 4-15,-4 4-4 16,4-4 4-16,-5 3 4 16,5-3 0-16,0 0-4 15,0-4 4-15,9 0 0 16,0-4 4-16,14 0-28 15,-1 0 4-15,10 4 4 16,-5-4 4-16,4 4 8 16,-4 0 4-16,-9 8 0 15,0-8 4-15,-18 0 8 16,4-1 0-16,-22 5-8 16,5-4 0-16,-5 0-16 15,5-4 4-15,-1 0-88 0,1-4 4 16,9 0-32-16,-1-4 4 15,5 4 72-15,5 0 4 16</inkml:trace>
  <inkml:trace contextRef="#ctx0" brushRef="#br0" timeOffset="3500.2378">17724 5004 232 0,'-9'-28'128'15,"36"52"-60"-15,-27-24 0 0,14 4-56 16,-10 0 4-16,5 4-12 16,0 0 4-16,-4 8 0 15,-1-1 4-15,-8 5 8 16,-1-4 0-16,1 8-12 16,-1-4 0-16,10 8-4 15,-1 0 0-15,14-4-4 0,-5-4 0 16,5-5-32-16,-4-3 0 15,26 0-28-15,-9-4 4 16,10-4-32-16,-10-4 4 16,5-8-8-16,-9 0 4 15,4 4 48-15,0 0 0 16</inkml:trace>
  <inkml:trace contextRef="#ctx0" brushRef="#br0" timeOffset="3687.7566">18270 5095 172 0,'-17'-12'96'0,"-10"0"-48"0,22 8 4 16,1 4-24-16,4 0 0 0,-5 4 4 16,1 0 4-16,4 8-12 15,0 0 4-15,-5 16 8 16,1-4 4-16,-1 16-24 16,1-8 4-16,4 11-20 15,0-7 0-15,0 12-20 16,0-8 4-16,4 4-144 15,1-13 0-15,-1-7 48 16,1-4 4-16</inkml:trace>
  <inkml:trace contextRef="#ctx0" brushRef="#br0" timeOffset="39623.8961">5420 11128 112 0,'0'4'64'0,"0"8"-44"16,0-12 4-16,0 8 8 0,0-4 4 16,5 12-12-16,-1 4 0 15,1 12-8-15,-1-4 0 16,-4 16-12-16,0-9 4 15,-4 13-12-15,-1-4 4 16,1-4-44-16,-1-8 4 16,1-5-64-16,4-3 0 15,4-8 68-15,1 0 0 16</inkml:trace>
  <inkml:trace contextRef="#ctx0" brushRef="#br0" timeOffset="40061.424">5425 11093 140 0,'-36'-16'80'0,"32"8"-32"16,4 8 0-16,0-8-36 15,0 0 4-15,9-4-8 16,-5 4 0-16,14-4 0 16,-5 0 0-16,5 4 0 15,0 4 4-15,5 4 0 16,-5 0 4-16,-1 12-16 15,1 0 4-15,-4 8-4 16,-5-4 4-16,-5 16-8 16,1-9 4-16,-5 13-4 15,0-8 4-15,-9 8 0 16,0-8 4-16,-5-4-4 0,5-4 0 16,0 3 0-16,5-3 0 15,4-12 0-15,0 0 4 16,4-8-8-16,1 0 4 15,4 0 0-15,0 0 0 16,4 0 12-16,-4 0 0 16,5 12-8-16,-1 0 4 15,0 0-8-15,-4-4 4 16,0 12-4-16,5 0 0 16,-10 8-12-16,1-4 4 0,-1 3-44 15,-4-3 0-15,5-8-32 16,-1-4 0-16,10-8 0 15,-5 0 4-15</inkml:trace>
  <inkml:trace contextRef="#ctx0" brushRef="#br0" timeOffset="40467.7017">5832 11359 204 0,'-4'-12'112'0,"-1"16"-56"16,5-4 4-16,0 8-48 15,0 0 0-15,-4 8-4 16,4-4 4-16,-5 20-12 16,1-8 4-16,-1 8-8 15,1-9 4-15,-1 1 0 0,1-4 0 16,4 0 0 0,0-4 4-16,0-4-8 0,0-4 0 15,9-4-4-15,-5 0 0 16,14-8 4-16,-4 0 4 15,8 4 0-15,-4 0 4 16,9 0-4-16,-5 0 0 16,-4 8 0-16,0 0 0 15,-13 8 4-15,-1 0 4 16,-17 4 8-16,-1-4 0 16,-8 7-12-16,4-3 0 15,-5-4-4-15,1-4 4 0,0-4-12 16,4 0 0-16,0-8-60 15,4 0 4-15,10-4-80 16,4 4 4-16,4-4 104 16,1 4 0-16</inkml:trace>
  <inkml:trace contextRef="#ctx0" brushRef="#br0" timeOffset="40920.8539">7059 11164 152 0,'0'0'84'0,"-9"12"-32"0,9-12 0 0,0 16-40 16,0-4 0-16,4 20-12 15,1-4 4-15,-1 23-4 16,-4-7 0-16,5 4-20 16,-1-4 4-16,1-8-60 15,-1-5 4-15,-4-7-16 16,0-4 0-16</inkml:trace>
  <inkml:trace contextRef="#ctx0" brushRef="#br0" timeOffset="41295.8781">6956 11049 260 0,'-5'-16'140'0,"19"-4"-96"15,-10 12 0-15,10 0-40 0,-6 0 0 16,15-4-8-16,13 0 4 15,-1 0 8-15,-8 4 4 16,9 8-4-16,-9 8 4 16,-5 12-4-16,-4-8 0 15,-9 20-8-15,0-8 0 16,-9 12 0-16,0-8 0 16,-4 11 0-16,-1-7 4 15,-4 8-4-15,5-12 0 16,-1 0-4-16,1-8 0 0,4-5 4 15,0 1 0-15,9-4 8 16,-5-4 0-16,10 0 0 16,-1-4 0-16,5 4-8 15,0-4 4-15,0 4-16 16,0 0 4-16,0 0-108 16,-5 0 4-16,0 4-20 15,5 4 0-15,-9-4 100 16,-4 0 4-16</inkml:trace>
  <inkml:trace contextRef="#ctx0" brushRef="#br0" timeOffset="41483.3918">7649 11415 200 0,'-4'16'112'0,"4"-4"-52"15,0-12 4-15,0 16-60 16,0-4 4-16,4 12-8 0,-4-5 0 15,5 5-28-15,-5-4 4 16,0 4-52-16,0-4 4 16,0-4-48-16,0-4 0 15</inkml:trace>
  <inkml:trace contextRef="#ctx0" brushRef="#br0" timeOffset="41624.0311">7538 11331 272 0,'-5'-12'148'0,"27"-15"-116"0,-22 23 0 0,14-8-68 16,-1 4 4-16,10-8-164 15,-1 4 0-15,5-16 188 16,-5 8 0-16</inkml:trace>
  <inkml:trace contextRef="#ctx0" brushRef="#br0" timeOffset="42311.574">8827 11180 128 0,'-14'-16'72'0,"19"0"-12"16,-5 16 0-16,-5-8-32 15,1 4 4-15,-10 0 4 16,5 4 4-16,-9 4-16 16,5 0 0-16,-9 4 0 15,4 0 0-15,0 4-12 16,0-4 0-16,4 16-12 16,1-8 4-1,17 12-20-15,1-4 4 16,13 0 24-16,-5-5 4 15,10 5-16-15,-5-4 4 16,8 4-4-16,-8-4 4 16,-9 20 8-16,0-12 0 15,-18 4 12-15,0-5 4 16,-22 1-20-16,9-4 0 16,-10-12-20-16,5 0 0 15,1-8-100-15,3 0 0 16,10-8-52-16,4 0 4 15,4-8 108-15,1 0 4 0</inkml:trace>
  <inkml:trace contextRef="#ctx0" brushRef="#br0" timeOffset="50359.011">9368 8144 148 0,'0'16'80'0,"14"-20"-44"0,-10 4 0 0,5-8-32 16,9 0 0-16,0-4 4 15,13 0 4-15,-4 0-4 16,4 0 0-16,1 0 0 15,-6 0 0-15,1 0-8 16,-4 8 4-16,-1 0 4 0,-4 4 4 16,4 8 8-16,-4-4 0 15,9 12-16-15,-5 0 0 16,28-12-4-16,-14 0 4 16,13 0 0-16,-9-4 4 15,9-8 0-15,-8 4 4 16,3-8 0-16,6-4 4 15,3 0-4-15,-3 0 0 16,-6 0-32-16,-8 4 4 16,-5 4-180-16,1 4 0 0</inkml:trace>
  <inkml:trace contextRef="#ctx0" brushRef="#br0" timeOffset="56297.85">13164 7853 64 0,'31'4'40'0,"-62"12"0"0,26-16 4 0,-4 8-28 15,5 0 0-15,-1 8-12 16,1 0 4-16,4 4-4 15,0 0 0-15,4 15-4 16,1-7 4-16,-1 16 12 16,1-8 4-16,-5 8-16 15,0-5 4-15,-18 5 0 16,0-8 4-16,-9 4-4 16,-4-4 0-16,-5-5 4 15,-4 1 0-15,-5 0-8 0,-9-8 4 16,0 0-8-16,-4-8 0 15,-4 0 0-15,-10-4 4 16,0 4-4-16,-4-4 4 16,5-1 20-16,-1 1 0 15,5 4-16-15,0 0 4 16,-5 0-12-16,0 4 4 16,1-8 0-16,-14 0 4 15,0 0-8-15,9-4 0 16,0 0 4-16,0 0 4 15,4-4 0-15,9 0 0 0,-17 4-4 16,-5 0 0-16,-5-4 0 16,10 0 4-16,-14 0-4 15,17 0 0-15,-12 4-4 16,13-4 0-16,0-1 0 16,13 1 0-16,-13-4 4 15,13 0 0-15,-13 0 4 16,18 0 0-16,-22 4-4 15,12-4 4-15,-8 0-8 16,9 0 0-16,-4-4 0 16,12 0 4-16,-8-3-4 15,14 3 4-15,-15-8-4 16,1 0 0-16,5 0 8 16,-6-4 4-16,-8 4-24 15,0-4 0-15,5 0 12 0,-1-4 4 16,5 4-4-16,13 4 0 15,-17-8-4-15,12 0 4 16,1 5 0-16,9-1 4 16,-9-4-8-16,13 4 0 15,-13-4 4-15,9 4 4 16,-14-4 8-16,9 4 0 16,-4 4-24-16,9-4 0 15,-9 4 8-15,4 4 4 16,0 4 0-16,9 0 4 15,-4 1-8-15,9-1 4 16,-9 8 0-16,8-4 0 0,-12 3 0 16,12 1 4-16,-8 4-8 15,4-4 4-15,1 0 0 16,3 0 0-16,-8 4-4 16,9 4 0-16,-9 0 4 15,13-4 0-15,0 4-4 16,9 0 0-16,-4 8 8 15,4 0 0-15,0 12-8 16,5-8 0-16,-1 7 4 16,6-3 4-16,-1 8-8 15,4-8 4-15,1 0-68 16,4-8 4-16,0-4-12 16,4-4 4-16,1-5 0 15,-5-3 0-15,9 0 20 0,0-4 4 16</inkml:trace>
  <inkml:trace contextRef="#ctx0" brushRef="#br0" timeOffset="56625.9985">7260 8804 100 0,'-9'-8'56'0,"0"-8"-24"0,9 16 0 0,-4-8-4 16,4 0 4-16,0-3-16 16,0 3 4-1,0 0-8-15,0 0 4 0,0 12-12 16,0-4 0-16,-5 12 4 16,5 0 0-16,-4 7-4 15,-1-3 4-15,5 12 8 16,0-4 0-16,0 0-8 15,0 0 4-15,9-4 4 16,0 0 0-16,9-8-12 16,0 0 0-16,13-9 0 15,-4 1 4-15,18-19-96 16,-14 3 0-16,18-12-64 16,-8 4 4-16</inkml:trace>
  <inkml:trace contextRef="#ctx0" brushRef="#br0" timeOffset="58782.6422">12644 8064 192 0,'0'-4'104'0,"23"0"-64"0,-23 4 0 16,27-4 0-16,-5 0 0 16,54-4-8-16,-13 0 4 15,49 0-8-15,-27 0 0 16,36 0-24-16,-19 0 0 0,33 8-4 16,-28 0 4-16,18 0-168 15,-26 0 4-15,22-4 32 16,-59-8 4-16</inkml:trace>
  <inkml:trace contextRef="#ctx0" brushRef="#br0" timeOffset="86681.6989">4364 12704 84 0,'-18'-28'48'0,"5"21"-52"0,13 7 4 16,0 0 12-16,-5 3 4 15,1 5-8-15,-5 4 0 16,0 8 4-16,0 0 4 16,0 12 0-16,5-4 4 0,-1 4-4 15,1-8 4-15,4-5-16 16,0 1 4-16,4-4-4 15,5-8 0-15,5 0-4 16,3 0 4-16,1 0-8 16,5 0 0-16,4 4 4 15,-1-4 0-15,10 8 4 16,5-4 0-16,3 0 0 16,6-4 0-16,8 0 0 15,4-4 4-15,10-4-12 16,13 4 0-16,18 0 8 15,4 0 0-15,5-4-4 16,14-4 0-16,3 4 0 16,10 0 4-16,9-8-4 15,-5 4 4-15,9-8-4 0,5 0 0 16,0-4 0-16,-5 0 4 16,-9-8 12-16,0 0 4 15,-13 4-16-15,4 4 0 16,-13 4 4-16,-9 1 0 15,0 3-8-15,-14-4 4 16,-4 4-4-16,-4 0 0 16,-1 0 12-16,-8-4 0 15,-5 8-4-15,-4-4 4 32,-1 4 0-32,-4 0 4 0,-8 0-16 15,-10 0 0-15,-4 4 0 16,-1 0 4-16,1-4-12 15,9 4 4-15,-1 4 8 16,1 0 4-16,0 4-12 16,-5-4 4-16,-9 4 0 15,-4-4 0-15,-4 0 4 16,-1-4 4-16,-13-4-4 16,-5 0 4-16,1-4-8 15,-5-8 0-15,-5-4-32 16,1 0 4-16,-5 0-96 15,-5 8 4-15,-13 4 32 16,-4 0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42:52.3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02T19:43:58.935"/>
    </inkml:context>
  </inkml:definitions>
  <inkml:trace contextRef="#ctx0" brushRef="#br0">5295 6377 124 0,'-22'-32'68'0,"44"36"-80"0,-17-4 4 16,8 4 24-16,5 0 4 16,9 4-8-16,9 0 0 15,8 0 4-15,10 0 0 16,4 0-8-16,0 0 4 15,10 0-8-15,-6-1 0 16,-4-3 0-16,-4 0 4 16,-9 0-4-16,-9-4 4 15,-14-4-12-15,-17-4 0 16,-19 1 16-16,-22 3 4 16,-17 0 0-16,-19 4 4 0,-13 0-12 15,-9 0 0-15,9 0-4 16,13 0 4-16,19 0-12 15,26 0 4-15,27 0-24 16,27 0 0-16,22 0-72 16,14 8 0-16,31 19 20 15,4-19 0-15</inkml:trace>
  <inkml:trace contextRef="#ctx0" brushRef="#br0" timeOffset="2113.7367">6589 11825 120 0,'0'-16'68'0,"31"-4"-60"0,-27 16 4 0,19-4-8 15,-1 0 4-15,18 0 0 16,-8 0 4-16,8 4-8 16,-9 0 4-16,5 8-12 15,-4 0 4-15,-6 8 12 16,-3-4 0-16,-5 8-12 15,-5-4 0-15,-17 8 0 16,4 0 4-16,-32 4-8 16,5 0 4-16,-13-5 4 15,9-3 4-15,-5 4 4 16,5-4 0-16,8-4-16 16,5-4 4-16,9-4 0 0,5 0 4 15,8-4-4-15,1 0 0 16,13 8-8-16,0 0 4 15,9 8 8-15,-5 0 0 16,9 4-4-16,-8-4 4 16,-5 3 0-16,-5 1 0 15,-17 12 8-15,-1-8 4 16,-26 0 0-16,4-4 0 16,-18 0-12-16,9-4 0 15,-8 4 0-15,3-5 0 16,6-11-4-16,8 0 0 0,4-12-56 15,5 1 0-15,14-5-52 16,-1 4 4-16,19-4 72 16,-5 0 4-16</inkml:trace>
  <inkml:trace contextRef="#ctx0" brushRef="#br0" timeOffset="2520.0182">7341 11757 184 0,'-14'-12'104'0,"5"4"-92"16,9 8 0-16,0 0-12 16,0 0 4-16,-13 8 4 0,4 0 4 15,-18 16 0 1,5-4 0-16,-5 16-8 0,4-4 0 15,5 27-4-15,1-11 0 16,8 0 0-16,0-8 4 16,13 7 0-16,-4-3 0 15,23-8 4-15,-6-8 0 16,15-8-8-16,-10-4 4 16,9-12 4-16,-4 0 0 15,-4-16-8-15,-5 4 0 16,-18-8 8-16,0 0 0 15,-18 4 4-15,4 0 4 0,-17 12-16 16,9 0 4-16,-10 8-24 16,5-4 4-16,5 12-92 15,4-4 0-15,18 12 4 16,0-4 4-16</inkml:trace>
  <inkml:trace contextRef="#ctx0" brushRef="#br0" timeOffset="3504.458">8231 11761 120 0,'-22'-4'68'0,"4"0"-16"0,18 4 0 0,-9 0-32 16,5 0 4-16,-1 4-8 15,1 0 0-15,4 16-4 16,0-4 0-16,0 12 8 16,0-4 0-16,0 12-20 15,0-9 4-15,4 17 4 16,1-8 0-16,-5-4-60 0,0-4 4 15,0-4-16-15,0-5 4 16,-5-3-20-16,1 0 0 16,-1-12 52-16,5 0 0 15</inkml:trace>
  <inkml:trace contextRef="#ctx0" brushRef="#br0" timeOffset="3676.3489">8025 11964 160 0,'-26'0'88'0,"21"-4"-44"0,5 4 4 16,0-4-36-16,0 0 4 0,13 0-8 16,-4 0 0-16,14 4-4 15,4 0 0-15,4 0 12 16,-4 0 4-16,4 0-116 16,-4 0 0-16,-5 0-16 15,-4 0 0-15</inkml:trace>
  <inkml:trace contextRef="#ctx0" brushRef="#br0" timeOffset="4207.6327">8956 11646 160 0,'9'-8'88'0,"-4"-4"-40"0,-5 12 0 0,0 0-44 16,0 0 0-16,-5 4-4 15,1 0 0-15,-5 8 0 16,4 0 0-16,-4 4 4 16,0 0 4-16,5 7-8 15,0-3 4-15,4 4-4 16,0-4 0-16,4 0-24 16,0-4 0-16,10-4-28 15,-5 0 0-15,9-8-16 16,-5 0 4-16,10-8 28 15,-1 0 0-15</inkml:trace>
  <inkml:trace contextRef="#ctx0" brushRef="#br0" timeOffset="4410.7719">9198 11682 124 0,'0'-16'72'0,"0"12"-36"0,0 4 0 16,0 0-20-16,0 0 0 15,-4 8 0-15,-1 0 4 16,-4 15-12-16,0-3 0 15,0 20 4-15,0-4 4 16,0 24-12-16,5-5 0 16,-1 5 0-16,1-12 0 0,-1 0-20 15,1-9 4-15,-1 1-80 16,1-12 0-16,0-4 4 16,-1-4 0-16</inkml:trace>
  <inkml:trace contextRef="#ctx0" brushRef="#br0" timeOffset="4660.7893">9458 11582 140 0,'9'-12'76'0,"-5"24"-44"16,-4-12 4-16,0 8-28 15,0-4 4-15,0 16-8 0,0-4 4 16,0 16-4-16,0-8 0 16,0 3-24-16,0-3 4 15,-4 4-56-15,-1-4 0 16,-8-4 4-16,-1-4 0 16</inkml:trace>
  <inkml:trace contextRef="#ctx0" brushRef="#br0" timeOffset="5145.1994">9203 11717 192 0,'-32'4'104'0,"68"-8"-64"0,-32 4 0 0,14-4-36 16,-4 0 4-16,22 0-4 16,-10 0 4-16,19-3-44 15,-9-1 0-15,13 0 8 16,-4 0 4-16,-5-4 4 15,-4-4 0-15,-5 8 16 16,-4 0 4-16,-4-4 4 16,-1 0 0-16,-4 4 20 15,-5 0 0-15,-4 8-12 16,-4 0 4-16,-10 4-8 16,1 0 0-16,-14 4-8 15,5 0 0-15,-14 8 0 16,4 0 0-16,-8 8 0 15,9-4 4-15,-5-1-32 16,4-3 0-16,1-4-24 0,4 0 0 16,0-8-4-16,-4 0 4 15,8-12 20-15,1 4 4 16,4-8 248 0,-45 48-220-1,99-96 52-15,-54 41 0 16,5-1-24-16,-1 0 4 15,10 12 8-15,-1 0 0 16,14 8-36-16,-5 0 0 16,10 4 4-16,-1 0 4 15,5 12-100-15,-5-8 4 0,5 12-40 16,-4-1 4-16</inkml:trace>
  <inkml:trace contextRef="#ctx0" brushRef="#br0" timeOffset="5598.3535">9109 11904 128 0,'4'-4'72'0,"-4"-7"-48"0,0 11 4 16,0-4-4-16,0-4 4 0,-4 0 4 16,-1 4 0-16,-17 0-8 15,8 0 0-15,-13 4-20 16,5 0 4-16,-9 0-48 15,4 0 4-15,0 0-108 16,5 0 0-16,13-4 116 16,0 4 0-16</inkml:trace>
  <inkml:trace contextRef="#ctx0" brushRef="#br0" timeOffset="10866.1672">9874 11769 108 0,'-23'-8'64'0,"19"0"-28"0,4 8 4 0,4-4-24 15,-4 0 4-15,18 0-4 16,-4 0 0-16,13 0-8 16,-5 0 0-16,14 4 0 15,-5 0 4-15,9 0-4 16,-8 0 0-16,-1 0-8 15,-4 0 0-15,-5 8 0 16,-8-4 0-16,-14 8 4 16,0 0 0-16,-18 4-4 15,-4 0 0-15,-10 4 0 16,5-4 0-16,0 4 0 16,5-4 0-16,4 4 0 0,0-9 4 15,9 1-4-15,0-4 4 16,18 4-4-16,-4-4 4 15,17 0-4-15,-4 0 0 16,13 4-4-16,-4 0 4 16,0 12 4-16,-4-4 0 15,-6 8-4-15,-3-4 0 16,-19 3 16-16,1 1 4 16,-27 0 0-16,8-4 0 15,-22-4-16-15,5-4 0 16,-14-4 0-16,10-4 0 0,-6-4-56 15,10 0 0-15,0-8-44 16,13 0 0-16,18 8 4 16,5 0 4-16</inkml:trace>
  <inkml:trace contextRef="#ctx0" brushRef="#br0" timeOffset="11209.9413">10523 11857 140 0,'-27'-12'80'0,"18"12"-52"0,9 0 4 16,0 0-32-16,0 0 0 16,5 0-8-16,-1 0 4 15,9 0 16-15,1 0 0 16,8 0 4-16,-4 0 4 16,18 0-20-16,-9 0 0 15,18 0 0-15,-10 0 4 16,10 0-56-16,-9 0 4 0,0-4-64 15,-5 4 0-15</inkml:trace>
  <inkml:trace contextRef="#ctx0" brushRef="#br0" timeOffset="11413.083">10500 12107 184 0,'-13'4'104'0,"26"-28"-60"16,-13 21 4-16,9-5-44 15,0 0 0-15,14 4-32 16,-5 0 0-16,13 4-108 16,-4 0 4-16,18 16 104 15,-10-5 0-15</inkml:trace>
  <inkml:trace contextRef="#ctx0" brushRef="#br0" timeOffset="18366.6899">11315 11483 232 0,'-4'4'128'0,"4"8"-68"0,0-12 0 0,-5 3-56 16,1 1 0-16,-1 8-4 16,1 0 4-16,-1 8-8 15,1-4 4-15,-1 8 0 16,1 0 0-16,4 0 0 16,0 4 0-16,4-8 0 15,5-5 4-15,5-3-12 16,8-8 0-16,0-4-64 0,10-4 0 15,4-4-24-15,-1 4 0 16,-3 0 32-16,-1 4 0 16</inkml:trace>
  <inkml:trace contextRef="#ctx0" brushRef="#br0" timeOffset="18601.0819">11664 11455 204 0,'-9'0'112'0,"9"24"-44"0,-4-16 4 16,-1 7-32-16,5 5 4 0,-4 8-8 16,-1 12 0-16,-8 12-20 15,4-4 0-15,-9 19-12 16,5-11 4-16,-5 20-8 16,4-17 4-16,1-3-64 15,-1-8 0-15,14-16-68 16,0-9 0-16,14-19 12 15,-5 4 0-15,13-36 92 16,-4 9 4-16</inkml:trace>
  <inkml:trace contextRef="#ctx0" brushRef="#br0" timeOffset="19054.2396">12152 11534 212 0,'9'-28'120'0,"-9"1"-48"0,-4 23 0 15,-1-4-40-15,-4 0 0 16,-4 4-4-16,-1 0 4 16,-4 0-24-16,-4 8 4 15,0 4-8-15,-5 4 0 16,-5 8-4-16,6-1 4 16,3 1-8-16,5 0 4 15,5 0 0-15,8-4 0 16,10 0 0-16,8 0 0 15,5 0-4-15,9 8 4 16,4-4 0-16,5-1 0 0,0 5 0 16,-9-4 4-16,0 8 0 15,-5-4 0-15,-13 8-4 16,0-4 4-16,-22 19-4 16,-1-11 4-16,-17 0 0 15,4-4 0-15,-4-8-8 16,4-4 4-16,4-12-4 15,5 0 4-15,5-28-4 16,4 4 0-16,18-20 8 16,9-8 4-16,4 0-4 15,-4 5 0-15,14-17-4 16,-6 12 4-16,1-12-32 16,-4 13 0-16,-14-5-120 15,-5 16 0-15,1 12 40 16,-5 4 4-16</inkml:trace>
  <inkml:trace contextRef="#ctx0" brushRef="#br0" timeOffset="21382.5252">16502 5577 56 0,'-17'-32'32'0,"-24"-4"0"0,37 32 4 16,-19-4-16-16,6 0 0 0,-28 4-16 16,0 4 0-16,-4 4-4 15,0 8 4-15,-5 8 4 16,0 12 0-16,5 16 0 15,-5 11 0-15,14 13-4 16,4 0 4-16,14 7 0 16,13-3 0-16,18-5-8 15,13 1 0-15,14-12 8 16,18-8 0-16,22-13 4 16,0-11 0-16,0-20 4 15,-4-16 4-15,4-12-4 16,-5-12 4-16,-13-15 4 15,-8-29 0-15,-15-15-20 16,-8 23 0-16,-31-40-4 16,4 25 4-16,-72-5-48 15,-22 13 0-15,-22 27-128 0,-5 24 0 16</inkml:trace>
  <inkml:trace contextRef="#ctx0" brushRef="#br0" timeOffset="22649.244">15397 11682 132 0,'27'-36'72'0,"-27"20"-28"0,0 16 0 0,-9-12-24 15,0 0 4-15,-5-8-12 16,-3 0 0-16,-6 0-4 16,-8 0 4-16,4 4-12 15,5 5 0-15,-14 7 0 16,0 8 0-16,-4 11-4 16,-1 5 0-16,10 0 0 15,4 4 0-15,14 4 4 16,8-4 4-16,5 4-4 15,14-12 0-15,4 0 0 16,0-9 0-16,0-3 0 16,-1-4 4-16,1-4-4 15,0-3 4-15,0-1-4 0,0 0 0 16,0 0 4-16,-5 4 0 16,-4 4 8-16,-4 4 4 15,-1 4-8-15,-4 8 0 16,0 11 16-16,-4 9 0 15,-5 8 4-15,0 16 0 16,0 7-24-16,0 1 4 16,5 0-28-16,-1-5 4 15,1-7-88-15,-1-8 4 16,5 4-24-16,0-9 4 0</inkml:trace>
  <inkml:trace contextRef="#ctx0" brushRef="#br0" timeOffset="34622.7619">19703 11658 220 0,'-32'-4'124'0,"32"12"-68"0,0-8 4 0,5 8-52 16,-5 0 4-16,22 8-12 16,-4-5 0-16,22 13 4 15,-4-4 0-15,18 8-28 16,-14-8 4-16,5 4-84 15,-9-4 4-15,-5-4 0 16,-9-4 4-16,1-4 80 16,-5 0 0-16</inkml:trace>
  <inkml:trace contextRef="#ctx0" brushRef="#br0" timeOffset="34810.2731">20285 11618 236 0,'-32'16'128'0,"-8"12"-68"0,31-24 0 15,-4 16-36-15,-1-1 4 16,-8 21-20-16,8-4 0 16,1 24 12-16,-1-9 0 15,5 5-76-15,1-8 0 16,3-4-20-16,1-8 0 16,-1-9-40-16,1-3 4 0,4-8 68 15,0-4 0-15</inkml:trace>
  <inkml:trace contextRef="#ctx0" brushRef="#br0" timeOffset="35122.7974">20414 12107 272 0,'5'44'148'0,"13"-40"-140"0,-18-4 4 0,13-8-4 15,-4 0 0-15,9-12-8 16,0 0 0-16,0-3 0 15,0 3 4-15,0-4-8 16,-5 4 4-16,-4-4 16 16,-5 4 4-16,-8 4-4 15,-1 4 0-15,-12 8-4 0,-1 0 4 16,-14 16 0-16,10 0 4 16,-5 16-16-16,5-4 4 15,13 4-64-15,4-4 0 16,23-4-48-16,0-5 4 15,22-15 0-15,-4 0 4 16,9-8 56-16,-5 1 4 16</inkml:trace>
  <inkml:trace contextRef="#ctx0" brushRef="#br0" timeOffset="35372.8142">20978 11829 280 0,'0'-24'152'0,"-18"8"-108"0,14 12 0 0,-10 4-8 16,6 0 0-1,-10 4-32-15,0 0 4 0,4 4-4 16,1 0 0-16,4 4-4 16,4 0 0-16,19 4-4 15,-5-4 4-15,13 12 0 16,-4-9 4-16,4 9-4 16,1-4 0-16,-14 12 4 15,0-4 0-15,-18 4 0 16,0-4 4-16,-18-1 0 15,5 1 0-15,-10-8-20 16,1-4 4-16,4-8-160 16,5 0 0-16,-1-4 60 15,5-4 0-15</inkml:trace>
  <inkml:trace contextRef="#ctx0" brushRef="#br0" timeOffset="47660.2325">6432 12728 180 0,'0'-12'100'0,"13"-8"-72"0,-13 16 0 16,5-8-16-16,-1 4 4 15,14-3-4-15,-4 3 0 0,8 4 4 16,-4 0 4-16,9 4-16 15,-5 0 4-15,5 4-8 16,-5 0 4-16,5 0 0 16,0 0 0-16,-13 4 0 15,-5-1 0-15,-14 9-8 16,1-4 0-16,-19 12 8 16,5-4 0-16,-9 12 0 15,5 0 0-15,-5 0-12 16,5-5 4-16,4-3 4 15,5-4 4-15,8-4-4 16,1 0 0-16,8-8 0 16,1-4 0-16,8 4-4 15,0 0 0-15,5 4 0 16,0-4 4-16,-4 8 0 16,-1 0 0-16,-13 12 4 0,0-9 4 15,-13 1-4-15,4-4 0 16,-18 4 4-16,4-4 4 15,-8 0-12-15,4-4 4 16,-4-4-24-16,4 0 4 16,-4-8-52-16,8 0 4 15,5-8-16-15,5 0 4 16,13 8-4-16,0 0 4 16</inkml:trace>
  <inkml:trace contextRef="#ctx0" brushRef="#br0" timeOffset="48050.8841">7099 12732 244 0,'-27'-12'132'0,"14"4"-104"15,13 8 0-15,-9 0-24 16,4 0 0-16,-8 8-4 15,4-4 4-15,-18 24 0 16,9-4 4-16,0 20-8 16,0-8 4-16,9 11-8 15,0-7 4-15,9 0 4 16,0-8 4-16,23 0-4 0,-5-9 4 16,13-7-12-16,0-4 0 15,5-12 8-15,-9 0 0 16,0-12-4-16,-5 0 0 15,-8-11 0-15,-1-1 0 16,-13 4 0-16,0 0 4 16,-18 12-8-16,5 0 4 15,-14 16 0-15,4 0 0 16,-3 12-56-16,3-4 0 16,23 4-64-16,0-8 0 15,23-1 60-15,-5 1 0 16</inkml:trace>
  <inkml:trace contextRef="#ctx0" brushRef="#br0" timeOffset="48379.0346">7891 12704 184 0,'-13'-4'100'0,"4"8"-52"16,9-4 0-16,-5 4-20 15,1-4 4-15,4 12-12 16,0 0 0-16,9 20-16 16,0-4 4-16,0 16-4 15,0-13 0-15,0 5-8 0,-5-4 0 16,0 0-52-16,1-8 0 15,-10 0-28-15,5-4 0 16,-8-4-8-16,-1-8 4 16,0-8 76-16,0 0 0 15</inkml:trace>
  <inkml:trace contextRef="#ctx0" brushRef="#br0" timeOffset="48519.6687">7690 12943 244 0,'-18'12'136'0,"31"-12"-96"0,-13 0 4 0,9-4-36 15,0 0 0-15,22 0-8 16,-8 0 4-16,17-12-52 16,-9 4 4-16,14 0-48 15,-9 4 0-15,4 8-8 16,-4 0 0-16</inkml:trace>
  <inkml:trace contextRef="#ctx0" brushRef="#br0" timeOffset="48816.5631">8625 12645 288 0,'9'-4'160'0,"-9"0"-136"16,0 4 4-16,5 4-20 15,-5 0 0-15,4 8-4 0,1 0 0 16,-1 3 0-16,0 1 0 15,1 16-4-15,-1-4 4 16,1 0 0-16,-5 0 0 16,4-8-8-16,1-4 0 15,8-4-24-15,1-1 0 16,4-7-28-16,-1 0 4 16,15-12-20-16,-10 4 4 15,1-3-4-15,-1-1 4 16,0 4 24-16,1 0 4 15</inkml:trace>
  <inkml:trace contextRef="#ctx0" brushRef="#br0" timeOffset="49066.5819">9001 12653 184 0,'-18'-12'104'0,"9"8"-60"0,9 4 4 0,0 0-28 15,0 0 4-15,0 4-16 16,0 0 4-16,0 12-4 15,0-5 4-15,-4 29 0 16,-1-4 4-16,1 20-8 16,-1-8 4-16,1 3-8 15,-1-7 0-15,5 0 0 16,0-4 4-16,5-5-56 16,-1-7 4-16,1-12-64 15,-1 0 0-15,1-12 20 0,-1 0 4 16</inkml:trace>
  <inkml:trace contextRef="#ctx0" brushRef="#br0" timeOffset="49363.4757">9453 12501 220 0,'14'-8'124'0,"-19"16"-92"0,5-8 4 0,-4 8-24 15,-1 0 4-15,5 12-4 16,0-4 0-16,0 20-12 16,0-12 4-16,9 8 0 15,0-5 0-15,-4 5-48 16,-1-4 0-16,-4 0-40 15,0-4 4-15,-9-4-20 16,5 0 4-16,-5-24 84 16,0 0 4-16</inkml:trace>
  <inkml:trace contextRef="#ctx0" brushRef="#br0" timeOffset="49675.9981">9220 12669 220 0,'-26'0'124'0,"12"0"-72"16,14 0 0-16,0 0-40 0,0 0 0 15,18 0-8-15,-5 0 0 16,19 0-28-16,-5 0 0 16,13-8 4-16,-9 0 0 15,14-4 16-15,-9 0 0 16,4 0 0-16,-9 0 4 16,-4 0 16-16,-4 0 0 15,-1-4-4-15,-4 4 4 16,-5 4-16-16,1 4 4 15,-19 12-4-15,1-4 4 0,-14 24-4 16,0-8 4-16,-9 4-8 16,5-4 4-16,-5 7-44 15,5-3 4-15,-5-4-24 16,9-4 4-16,-5-8-4 16,6-4 0-16,-6-4 12 15,1 0 0-15</inkml:trace>
  <inkml:trace contextRef="#ctx0" brushRef="#br0" timeOffset="49847.8838">9256 12593 180 0,'23'-4'100'16,"-10"8"-56"-16,-13-4 0 0,9 4-16 15,0 0 4-15,9 4-8 16,0 0 0-16,9 8-20 16,-5-4 4-16,5 4-40 15,0-5 4-15,4 1-100 16,-4 0 0-16,9 8 44 0,-9-4 4 15</inkml:trace>
  <inkml:trace contextRef="#ctx0" brushRef="#br0" timeOffset="50379.1728">10120 12529 236 0,'-13'-16'128'0,"-1"12"-116"16,14 4 4-16,-9 0-4 16,0 0 4-16,-13 12-28 15,4 0 0-15,-9 20 20 16,5-4 4-16,-10 28-8 0,10-13 0 15,0 17 4-15,4-8 4 16,13 11-4 0,1-15 4-16,26-4-8 0,-4-4 4 15,13-8-4-15,-4-1 0 16,9-11 0-16,-5-4 4 16,5-12-4-16,-9-4 0 15,-9-16 0-15,0 4 0 16,-23-11 0-16,1-1 0 15,-32 4-4-15,9 4 0 16,-22 12-4-16,9 0 0 0,-5 12-84 16,5 0 4-16,13 20-40 15,4 0 0-15</inkml:trace>
  <inkml:trace contextRef="#ctx0" brushRef="#br0" timeOffset="57083.9636">10612 12824 188 0,'5'-20'104'0,"22"8"-84"16,-18 8 4-16,18 0-20 15,8 0 0-15,6 0-8 16,8 0 4-16,5 0 0 16,-10 0 0-16,1 0 4 15,-5 0 0-15,-4 4-80 16,-9 0 0-16,-9 4-16 15,-9 4 0-15</inkml:trace>
  <inkml:trace contextRef="#ctx0" brushRef="#br0" timeOffset="57287.1053">10702 13011 220 0,'4'4'124'0,"10"-4"-64"0,-14 0 0 16,9 0-28-16,0 0 4 0,22 0-28 16,-4 0 0-16,27 0 8 15,-14 0 0-15,9-8-156 16,-4 4 0-16,13-4-4 16,-13 0 0-16</inkml:trace>
  <inkml:trace contextRef="#ctx0" brushRef="#br0" timeOffset="64006.3208">11839 12474 212 0,'-18'-4'116'0,"-9"-4"-88"0,22 4 0 0,-8 4-28 16,4 0 0-16,-13 12 0 15,-1-5 0-15,-12 21 20 16,3-4 4-16,1 16-16 16,9-4 0-16,13 28-8 15,0-13 4-15,22 5 0 16,0-4 0-16,28-5-4 15,-10-7 0-15,14-16 4 16,-5-4 0-16,5-12-8 16,-5 0 0-16,0-16 0 15,-8 0 4-15,-10-20 0 16,-4 4 0-16,-13 0 0 16,-1 5 0-16,-17 11 16 15,-1 0 4-15,-17 24-16 16,4-5 0-16,-9 17-12 0,9-4 0 15,23 0-88-15,-1-4 4 16,28-8-48-16,-5 0 0 16,31-12 136-16,-13 0 4 15</inkml:trace>
  <inkml:trace contextRef="#ctx0" brushRef="#br0" timeOffset="64334.47">12313 12708 220 0,'-36'-28'120'0,"5"9"-60"0,27 15 0 16,-14-4-40-16,0 0 0 0,-9 4-16 15,5 4 4-15,-5 8 0 16,4 0 4-16,1 11-8 16,0-3 0-16,8 24-4 15,1-8 0-15,17 12 0 16,-4-4 0-16,27-9 4 15,-5-3 0-15,23-8-4 16,-5 0 0-16,14-12 4 16,-14 0 0-16,1-32 20 15,-6 4 4-15,-12-12-12 16,-5 5 0-16,-27-13-16 16,0 0 4-16,-27 4-16 15,5 8 4-15,-18 8-124 16,4 4 4-16,4 16-4 15,10 0 0-15</inkml:trace>
  <inkml:trace contextRef="#ctx1" brushRef="#br0">22616 11936 0,'0'0'0,"0"0"16,76-32-1,-40 9 1,-4 11 0,-10-4-1</inkml:trace>
  <inkml:trace contextRef="#ctx0" brushRef="#br0" timeOffset="67023.8579">14976 12454 252 0,'-9'4'140'0,"9"8"-104"15,0-12 4-15,0 7-32 16,0 1 4-16,0 12-4 16,0-4 0-16,0 12 8 15,0-4 0-15,5 4-12 16,-1-8 0-16,10 0-4 16,-10-4 4-16,5-1-8 15,-4 1 4-15,8-8 0 16,-4 0 4-16,9-8-4 15,0 0 4-15,4-8-28 0,-4 0 4 16,9-4-44-16,-5 1 4 16,5 3-28-16,-4 0 4 15,-1 4-20-15,-4 4 4 16</inkml:trace>
  <inkml:trace contextRef="#ctx0" brushRef="#br0" timeOffset="67258.25">15428 12398 184 0,'0'-20'104'0,"-4"-4"-60"0,4 20 0 15,0 4-4-15,0 0 4 0,-5 8-16 16,1 0 0-16,-1 16-16 16,1-4 4-16,-5 28 4 15,0-9 4-15,5 37-8 16,-1-12 4-16,-4 31-12 15,0-11 4-15,5-1-12 16,-1-15 0-16,5-4-104 16,0-5 0-16,5-19-64 15,-1-8 0-15</inkml:trace>
  <inkml:trace contextRef="#ctx0" brushRef="#br0" timeOffset="71776.0032">20191 12812 212 0,'-9'4'116'0,"-5"8"-92"0,14-12 4 0,-4 16-24 16,-1-4 0-16,5 19 0 16,0-7 0-16,-4 20 8 15,4-8 0-15,-5 4-8 16,1-5 0-16,-1-3 0 16,1-8 4-16,4-4-8 15,0-4 0-15,0-12 0 16,0 0 4-16,4-24-4 15,1 4 4-15,-1-32-8 16,1 9 0-16,-1-21 4 16,1 16 4-16,-5-12-4 15,0 13 0-15,-5-1 16 0,5 8 0 16,0 8-8-16,0 8 0 16,5 16 4-16,-1 0 0 15,19 20-8-15,-6-4 4 16,10 28-8-16,-4 0 4 15,12 8-4-15,-8-9 4 16,9 5 0-16,-5-8 4 16,5-4 4-16,-4-8 4 15,3-8-8-15,-3-8 0 16,-10-16-4-16,-4 0 4 16,0-40-4-16,-5 12 0 15,-8-24-4-15,-1 13 0 0,1-21-8 16,-1 16 4-16,1 0 4 15,-5 9 0-15,4 7-52 16,1 0 4-16,4 12-36 16,-5 4 0-16,10 8-20 15,-6 4 4-15,15 20 40 16,-5-4 0-16</inkml:trace>
  <inkml:trace contextRef="#ctx0" brushRef="#br0" timeOffset="72072.8989">20947 12788 212 0,'0'-12'120'0,"-9"-12"-96"15,5 20 0-15,-1-4-4 16,1 0 0-16,-5 4-4 16,4 4 0-16,-8 8-4 0,-1-4 0 15,-8 24-8-15,4-8 0 16,5 20 4-16,4-8 4 15,13 3-4-15,1-3 0 16,17-4 0-16,0-4 4 16,19-4-4-16,-10-4 0 15,0-8 12-15,-4 0 4 16,-9-20-12-16,-5 4 4 16,-13-24-16-16,0 8 0 0,-22-8-28 15,4 8 4-15,-9 4-156 16,5 5 4-16</inkml:trace>
  <inkml:trace contextRef="#ctx0" brushRef="#br0" timeOffset="110176.5156">6616 13572 140 0,'-14'-8'76'0,"10"-4"-40"0,4 12 4 0,0-8-36 16,0 4 4-16,13-4 4 15,-4 0 4-15,13 0-4 16,-4 0 4-16,23 4-8 16,-10 4 0-16,5 0-8 15,-5 0 4-15,0 4-4 16,-4 0 0-16,-9 8-8 16,0-4 0-16,-18 12 8 15,0 0 4-15,-13 0-8 16,-1-4 4-16,-13 8 0 15,5-5 0-15,-5 1 0 16,5-4 0-16,4 4-4 0,0-4 4 16,13 0 0-16,1-4 4 15,13-4-4-15,0 0 0 16,13 0-4-16,-4 0 4 16,9 0-4-16,-5 0 4 15,5 4 0-15,-4 0 0 16,-10 4 4-16,0-1 0 15,-13 1 0-15,0 0 4 16,-31 4 12-16,4-4 4 16,-9 4-20-16,5-4 4 15,0 0-12-15,4-8 0 16,9-4-36-16,5 0 0 0,8-8-28 16,5 4 0-16,5-12-32 15,-1 0 4-15</inkml:trace>
  <inkml:trace contextRef="#ctx0" brushRef="#br0" timeOffset="110567.1666">7336 13568 208 0,'-4'-8'112'0,"-5"-4"-92"15,9 12 0-15,0 0-8 16,0 0 4-16,-9 4 8 16,0 0 0-16,-5 24-20 15,1-8 0-15,-5 16 0 0,0-5 0 16,0 13-8-16,5-4 0 16,4-4 8-16,4-4 0 15,19-1-4-15,-5-3 0 16,13-4 0-16,-4-4 4 15,9-8 0-15,-5-4 4 16,1-8-4-16,-5 0 4 16,-5-16 8-16,0 0 0 15,-26 0-4-15,8 4 4 0,-17 0-16 16,0 0 4-16,-5 4-56 16,4 4 0-16,1 4-120 15,4 0 0-15,23 8 128 16,-1 0 4-16</inkml:trace>
  <inkml:trace contextRef="#ctx0" brushRef="#br0" timeOffset="111067.2034">8070 13731 156 0,'-9'-36'88'0,"14"0"-44"0,-5 28 0 0,4 1-36 16,-4-1 4-16,5 4 20 15,-1 0 0-15,1 20-8 16,-1-5 0-16,5 17-8 16,-5-8 4-16,5 16-20 15,-4-8 0-15,4 8-32 16,-5-8 4-16,5-1-52 16,0-3 4-16,-4-4-40 15,-1-4 0-15,1 0 92 16,-5-4 4-16</inkml:trace>
  <inkml:trace contextRef="#ctx0" brushRef="#br0" timeOffset="111239.0891">7958 13850 148 0,'-18'-19'84'0,"5"27"-20"16,13-8 4-16,0-4-16 0,0 0 0 16,13 0-32-16,1 0 4 15,13-4-20-15,-5 4 0 16,18-4-44-16,-4 0 4 15,4 4-88-15,-4 0 0 16,9 4 28-16,-5 0 4 16</inkml:trace>
  <inkml:trace contextRef="#ctx0" brushRef="#br0" timeOffset="111535.9848">8728 13520 244 0,'13'-8'136'0,"5"4"-96"0,-18 4 0 0,5 0-44 16,-1 0 4-16,1 8 0 16,-5-4 0-16,0 12 0 15,0 0 4-15,0 16-4 16,0-8 4-16,-5 12-8 15,1-9 0-15,8 1 0 16,1-8 4-16,13 0-32 16,-5-8 4-16,14-12-16 15,-5 0 4-15,5-8-28 0,-4-4 0 16,3 4-16-16,-3 0 4 16</inkml:trace>
  <inkml:trace contextRef="#ctx0" brushRef="#br0" timeOffset="111770.3768">9109 13464 156 0,'-9'-15'88'0,"-9"11"-40"0,18 4 0 15,-5 0-28-15,1 0 4 16,4 11 4-16,0 1 0 16,4 28 4-16,-4-12 0 0,0 20 4 15,0-8 4-15,0 11-32 16,0-7 4-16,0 4-12 15,0-12 4-15,5 0-40 16,-5-9 4-16,4-3-60 16,1-4 0-16,-5-4-32 15,0-4 0-15,13 4 76 16,-4 0 4-16</inkml:trace>
  <inkml:trace contextRef="#ctx0" brushRef="#br0" timeOffset="112145.4055">9699 13273 220 0,'-9'4'124'0,"-9"4"-88"0,18-8 4 15,-13 12-36-15,4-4 0 16,-4 24 8-16,4-4 0 16,-5 32 4-16,1-9 4 0,-1 29-8 15,1-20 0-15,4 11-12 16,0-7 4-16,14 0-12 15,-5-9 4-15,13-3-52 16,0-4 0-16,10-12-8 16,-5-4 0-16,9-13-28 15,-5-3 4-15,5-8 48 16,-5-4 0-16</inkml:trace>
  <inkml:trace contextRef="#ctx0" brushRef="#br0" timeOffset="112973.5863">9757 13719 172 0,'-13'-12'96'0,"4"4"-40"0,9 8 0 0,-4-8-24 16,-1 0 0-16,5 0-20 16,0 0 4-16,14 0-16 15,-5 0 4-15,13-3-32 16,0 3 0-16,10 0-64 15,-6 0 0-15,6 4-24 16,-5 0 4-16</inkml:trace>
  <inkml:trace contextRef="#ctx0" brushRef="#br0" timeOffset="113207.9777">10120 13528 172 0,'0'-24'96'0,"-4"12"-48"0,4 12 0 15,0 0-36-15,0 0 0 16,0 4 16-16,0-4 0 16,4 16-20-16,1-4 4 15,-1 24-12-15,5-4 0 16,-9 8 4-16,0-9 4 16,-9 5-40-16,9 4 4 15,0-12-36-15,0-4 4 16,9-4-44-16,-5-8 4 0,5-8 60 15,-4-4 0-15</inkml:trace>
  <inkml:trace contextRef="#ctx0" brushRef="#br0" timeOffset="113473.6199">10156 13325 220 0,'-9'-12'120'16,"9"8"-84"-16,0 4 4 0,4 4-16 15,5 4 0-15,5 8-24 16,4 8 0-16,9 4 0 16,-1 8 0-16,1 11 0 15,0 13 0-15,-5-4 0 16,-4 4 4-16,-4-1 0 16,-14-3 4-16,0-8-12 15,-9-5 4-15,0-3-92 0,0-8 4 16,-5 4-44-16,1-8 4 15,-5-8 112-15,-4-4 0 16</inkml:trace>
  <inkml:trace contextRef="#ctx0" brushRef="#br0" timeOffset="113833.0206">9364 13281 176 0,'0'-31'100'15,"-9"27"-56"-15,9 4 0 0,-5 4-40 16,1 4 0-16,-1 7-20 16,1-3 4-16,-5 16-36 15,4-8 0-15,5 12-16 0,0-8 4 16,-4 4 0-16,-1-8 4 15</inkml:trace>
  <inkml:trace contextRef="#ctx0" brushRef="#br0" timeOffset="114129.917">9059 13381 200 0,'-18'-8'108'0,"14"4"-84"0,4 4 4 15,4 0-28-15,1 0 4 16,13 0-24-16,0 0 0 15,17 0-20-15,-8 0 4 16,9-4 24-16,-5 0 0 0,5-4 16 16,-9 4 0-16,-5-4 12 15,1 0 0-15,-5 0 8 16,-5 0 4-16,-8 0-20 16,-5 0 4-16,-14 0-4 15,1 4 0-15,-23 4 0 16,5 0 4-16,-14 8-12 15,9 0 4-15,0 0-16 16,5 0 4-16,9 0-80 16,8-4 4-16,19 8-4 15,-1-4 0-15</inkml:trace>
  <inkml:trace contextRef="#ctx0" brushRef="#br0" timeOffset="114551.8202">10662 13608 168 0,'0'-16'96'0,"18"8"-44"0,-18 4 4 0,22 4-32 16,-4 0 4-16,18-4-28 15,-10 4 0-15,15 0-32 16,-1 0 4-16,-4 4-76 16,-5 0 0-16,-8 8 28 15,-6 0 0-15</inkml:trace>
  <inkml:trace contextRef="#ctx0" brushRef="#br0" timeOffset="114708.0823">10639 13862 208 0,'0'-8'112'0,"23"4"-68"0,-23 0 4 16,26 4-48-16,-3 0 4 15,22-3-96-15,4 3 4 16,9 3-28-16,-18-3 0 15</inkml:trace>
  <inkml:trace contextRef="#ctx0" brushRef="#br0" timeOffset="115223.7446">11637 13524 212 0,'-4'-12'116'0,"4"-4"-60"16,0 12 4-16,4 0-52 16,5 0 4-16,9 0-8 15,0 0 4-15,4 0-12 16,1 4 4-16,-5 0 0 15,0 8 0-15,-5 0 4 0,-4-4 4 16,-9 16-8-16,0-8 0 16,-18 8 0-16,-4 4 4 15,-1 0-8-15,1-4 4 16,4 4-4-16,5-5 0 16,4 1 8-16,4-8 0 15,1 4-8-15,4-4 0 16,0 0 0-16,4 4 4 15,5-4-4-15,0 4 4 16,5 0-4-16,-1 0 4 16,0 4 4-16,-4 0 0 0,0 3 0 15,-4-3 4-15,-10 0-8 16,-8-4 4-16,-14 4 0 16,-9-4 4-16,0 0-20 15,1-4 0-15,3-4-56 16,10-8 0-16,0 0-48 15,13 0 4-15,13 4 56 16,18-4 4-16</inkml:trace>
  <inkml:trace contextRef="#ctx0" brushRef="#br0" timeOffset="115614.402">12036 13536 280 0,'13'-28'152'0,"9"8"-132"0,-17 16 4 15,-1-4-8-15,5 4 4 16,5-4-12-16,-1 4 0 16,5 4-4-16,0 4 4 15,0 0-8-15,-5 8 0 16,1 0 0-16,-5 12 4 15,4 8-4-15,-8 0 0 16,-5 0 0-16,-5 4 4 0,-8-1-4 16,-1 1 4-16,1 4 8 15,-1-8 4-15,-3-4-32 16,3-4 0-16,5-1 16 16,0-3 0-16,5 0 16 15,8-4 0-15,5-4-16 16,9-4 0-16,4 0 0 15,10 0 4-15,8-4-48 16,-4 4 0-16,0-4-132 16,-5 8 0-16</inkml:trace>
  <inkml:trace contextRef="#ctx0" brushRef="#br0" timeOffset="118755.2384">18714 4614 116 0,'-45'-4'68'0,"4"4"-44"0,46-4 4 0,-5 0-4 16,4 0 0-16,10 0-12 15,4-4 0-15,0 4-8 16,9 0 0-16,-1 0-4 15,6 4 4-15,4 4-4 16,-5 0 4-16,0 0-64 16,5-4 4-16,4 4-44 15,5 0 4-15</inkml:trace>
  <inkml:trace contextRef="#ctx0" brushRef="#br0" timeOffset="119020.8819">19313 4355 156 0,'-22'12'88'0,"22"20"-60"0,0-24 4 16,0 8-20-16,0 4 0 0,4 7 0 15,1 9 4-15,4 4-12 16,-5 0 0-16,1 0 0 16,-1-1 4-16,1-3-104 15,-1 0 0-15,1-12 8 16,-14-12 4-16</inkml:trace>
  <inkml:trace contextRef="#ctx0" brushRef="#br0" timeOffset="121694.4505">14869 13472 152 0,'-32'-27'84'0,"37"11"-56"16,-5 16 0-16,4-8-20 15,1 0 4-15,17 0-8 16,-4 0 0-16,22-4 4 16,-4 4 0-16,18-4-8 15,-14 4 0-15,5 4 0 0,-5 0 0 16,-8 8 4-16,-5-4 0 15,-19 16 0-15,1-4 0 16,-18 12-4-16,1-4 0 31,-19 19-4-31,4 1 0 16,5-12 8-16,5-4 4 16,8-4-8-16,1-4 0 15,13 0 0-15,0-4 0 16,13-4 0-16,-4 0 4 0,5 4-8 15,-1-1 4-15,-4 5 4 16,-5 0 4-16,-4 4 24 16,-4-4 0-16,-19 12-20 15,1-8 0-15,-23 8 0 16,5-4 0-16,-14-5-12 16,9-3 0-16,-9-4-12 15,10-4 0-15,-1-16-116 16,9 0 0-16,13 12 32 15,6 0 0-15</inkml:trace>
  <inkml:trace contextRef="#ctx0" brushRef="#br0" timeOffset="122819.5316">20159 13337 184 0,'-9'-28'100'0,"9"32"-72"0,0-4 0 0,0 12-20 16,0-4 4-16,5 24 0 15,-1-8 0-15,1 28 4 16,-1-9 4-16,10 17-12 16,-10-16 0-16,-4 4-4 15,0-9 0-15,0-11 4 16,0-4 0-16,-4-8-8 16,-1-4 0-16,-8-36 0 15,4 8 4-15,0-32-8 0,4 9 4 16,-4-25-4-16,5 12 4 15,-5-4-8-15,4 13 0 16,-4 7 12-16,1 8 0 16,3 20 4-16,1 0 0 15,8 28-8-15,1-4 4 16,17 28 0-16,0-8 0 16,23 23-4-16,-14-15 4 15,14 4 0-15,-9-8 0 16,4-9 4-16,-8-3 0 15,3-20-4-15,-8 0 0 16,-4-32 0-16,-6 4 4 0,1-31-8 16,-4 7 0-16,-10-24 0 15,1 9 4-15,-5-5-8 16,0 12 0-16,-9 12-76 16,4 1 4-16,5 27-44 15,0 4 4-15,14 24 56 16,-1-5 0-16</inkml:trace>
  <inkml:trace contextRef="#ctx0" brushRef="#br0" timeOffset="123069.549">20987 13528 228 0,'5'-8'128'0,"-19"4"-84"16,14 4 0-16,-18 0-32 15,5 0 0-15,-9 8-12 16,-1 0 0-16,1 20 4 15,-1-4 4-15,14 12-4 0,1-8 0 16,12-1 0-16,0-3 4 16,19-4 0-16,-10 4 0 15,5-12 20-15,-4-4 0 16,-10-8-20-16,1 0 0 16,-23-20-28-16,4 0 0 15,-17-8-136-15,9 4 4 16,-14 1 36-16,4 3 0 15</inkml:trace>
  <inkml:trace contextRef="#ctx0" brushRef="#br0" timeOffset="124429.0221">21068 13743 192 0,'4'-12'108'0,"-17"-36"-68"0,8 40 0 16,-4-4-20-16,5 4 4 16,-10 1-12-16,6 3 0 15,-15 8-8-15,1-1 0 0,-5 17 0 16,5-4 0-16,-1 12-4 16,5 0 0-16,5 12 0 15,-1-8 4-15,28-1 4 16,-10-3 4-16,23-4-8 15,-4-4 4-15,12-8 4 16,-3-4 4-16,3-8 8 16,-8 0 4-16,-4-20-12 15,-5 4 4-15,-18-16-16 16,0 5 0-16,-18-13-16 16,0 4 4-16,-9 8-100 15,5 0 4-15,-5 28-44 16,4 0 4-16</inkml:trace>
  <inkml:trace contextRef="#ctx0" brushRef="#br0" timeOffset="131463.9825">6539 14463 112 0,'-4'-32'64'16,"-1"21"-40"-16,5 11 0 0,0 0 0 16,0 0 0-16,0 0-4 0,0 0 4 15,0 19-8-15,0-7 4 16,0 20-4-16,0-8 0 15,0 20 0-15,0-8 0 16,0 19-4-16,0-7 4 16,0 12-8-16,0-8 4 15,0 7-12-15,0-7 0 16,-4 4 4-16,4-9 4 16,0-3-24-16,0-8 0 15,-4-4-68-15,-1-12 4 16,5-20-28-16,0 0 0 0,5-8 80 15,-1 0 0-15</inkml:trace>
  <inkml:trace contextRef="#ctx0" brushRef="#br0" timeOffset="131932.7652">6942 14579 128 0,'0'-12'72'0,"5"-4"-32"16,-5 16 0-16,9-8-12 16,0 0 0-16,-5-4-4 15,1 4 4-15,-5 8-12 16,0 0 4-16,-9 12-8 16,0-4 4-16,-14 16-12 0,5-4 0 15,-8 16-8 1,3-5 4-16,5 17 0 0,0-12 0 15,23 12 4-15,-1-8 0 16,14-1 0-16,-4-3 4 16,17-8-8-16,-4-8 0 15,9-8 0-15,-5 0 4 16,14-12 0-16,-14 0 0 16,-4-8-4-16,-5 0 4 15,-13-8-4-15,0 4 0 16,-13-8 0-16,4 0 0 0,-14 8 8 15,1 0 0-15,-14 8-4 16,5 0 4-16,-10 12-12 16,5 0 4-16,1 12-8 15,-1 0 4-15,22-4-108 16,1 0 4-16,22-8 0 16,-5 0 4-16,9-4 68 15,-4 0 4-15</inkml:trace>
  <inkml:trace contextRef="#ctx0" brushRef="#br0" timeOffset="132167.154">7958 14750 152 0,'-18'-28'84'0,"14"24"-40"15,4 4 4-15,-5 4-40 16,5 0 4-16,0 4 0 0,0 0 0 15,9 12-12-15,0-4 4 16,0 16 0-16,0-5 0 16,0 9-60-16,-4-4 4 15,-1-4-32-15,1-4 0 16,-5 0 32-16,0-4 0 16</inkml:trace>
  <inkml:trace contextRef="#ctx0" brushRef="#br0" timeOffset="132323.4162">7824 14841 144 0,'-36'-27'80'0,"23"23"-16"0,13 4 0 0,0 0-28 16,0 0 4-16,13 0-28 15,1 0 4-15,12 0-28 16,-3 0 4-16,13-4-84 16,-5 0 0-16,5 0-24 15,-5 0 4-15,5 12 104 16,-5 0 0-16</inkml:trace>
  <inkml:trace contextRef="#ctx0" brushRef="#br0" timeOffset="132573.4362">8737 14682 180 0,'-4'-32'100'0,"4"32"-44"15,0 0 0-15,0 0-40 16,0 0 4-16,0 4-16 0,0 4 0 15,0 4-4 1,0 0 0-16,0 4 0 16,0-4 0-16,0 4 0 0,0 0 4 15,8 0 0-15,-3-4 0 16,13-4-60-16,-5 0 4 16,10-8-28-16,-5 0 0 15,8-4-8-15,-3 0 4 16</inkml:trace>
  <inkml:trace contextRef="#ctx0" brushRef="#br0" timeOffset="132776.5734">9032 14555 132 0,'-4'-44'72'0,"-5"8"-20"0,5 28 4 0,-1 0-36 15,5 4 4-15,0 16-12 16,0-4 0-16,0 20 16 16,0-4 0-16,5 16-4 15,-1-4 4-15,0 11-24 16,1-3 4-16,-1 8-8 15,1-8 4-15,-1 3-24 16,1-7 0-16,-1 0-64 16,1-12 4-16,-1-12-36 15,1 0 0-15,17-16 84 16,5 0 4-16</inkml:trace>
  <inkml:trace contextRef="#ctx0" brushRef="#br0" timeOffset="132979.7158">9431 14340 180 0,'-18'8'100'0,"18"28"-64"0,0-32 0 16,9 28-28-16,-5-1 0 16,10 9-4-16,4-8 0 15,-9 8-16-15,0-8 0 16,-9 3-60-16,0 1 0 15,-9-8-28-15,0-4 0 16</inkml:trace>
  <inkml:trace contextRef="#ctx0" brushRef="#br0" timeOffset="133401.6145">9207 14619 192 0,'-31'-8'104'0,"26"12"-36"0,5-4 4 0,5 0-60 16,-1 0 0-16,19 0-8 15,-6 0 4-15,24-4-36 16,-10 0 0-16,18-8 4 16,-8 4 0-16,8-4 24 15,-4 0 0-15,-5-8 0 16,-9 0 0-16,-8 4 0 16,-1 4 0-16,-18 16 0 15,1 0 4-15,-10 12-8 16,1-4 4-16,-14 8 0 15,0-4 4-15,-9 8-24 16,5-4 4-16,-5-5-32 16,5 1 0-16,-10-12 12 0,10 0 4 15,-5-4 16-15,5 0 4 16,-1-12 20-16,5 4 0 16,5-7 28-16,4-1 4 15,0 4 0-15,5 0 4 16,8 4-8-16,1 0 0 15,8 12 0-15,-4 0 0 16,18 8-28-16,-5-4 4 0,9 4-76 16,-4 0 4-16,9 3-76 15,-9-3 0-15,13 24 92 16,-4-8 4-16</inkml:trace>
  <inkml:trace contextRef="#ctx0" brushRef="#br0" timeOffset="133620.381">9959 14539 200 0,'-18'4'108'0,"18"24"-40"15,0-24 4-15,4 20-40 16,1-4 4-16,8 15-28 16,-4-3 0-16,9 20-4 15,-4-8 0-15,-1 11-44 16,-4-11 4-16,-4 4-64 0,-1-12 4 15,0-8-8-15,-4-5 0 16,5-19 76-16,-1 0 4 16</inkml:trace>
  <inkml:trace contextRef="#ctx0" brushRef="#br0" timeOffset="133964.1556">10415 14559 252 0,'5'-16'140'0,"-10"-8"-92"0,1 20 4 16,-5 4-40-16,5 0 4 15,-19 20-16 1,5-4 4-16,5 8-4 16,-1-4 0-16,5 8 8 15,0-5 0-15,14 9-4 16,-5-8 0-16,18 4 0 15,-5-4 0-15,10 0 8 16,-5-4 0-16,-5 7-12 16,0-3 4-16,-13 4-4 15,0 0 0-15,-13-4 4 16,4-4 4-16,-18-4-60 16,5 0 0-16,-14-12-36 15,9 0 0-15,0-12-24 16,5 4 4-16,9 0 64 15,-1 0 0-15</inkml:trace>
  <inkml:trace contextRef="#ctx0" brushRef="#br0" timeOffset="134151.6694">10174 14611 332 0,'-5'4'180'0,"46"7"-136"0,-37-11 4 16,18 0-32-16,1 0 0 15,22-3-16-15,-5-1 4 16,18 0-48-16,-9 0 4 16,14-4-116-16,-14 0 0 0,-4 4 68 15,-9 4 0-15,0 0 60 16,-1-4 0-16</inkml:trace>
  <inkml:trace contextRef="#ctx0" brushRef="#br0" timeOffset="134495.4497">11109 14650 300 0,'14'4'164'0,"17"-16"-144"0,-18 8 0 16,14 0-12-16,0-4 0 16,4 5-8-16,5-1 4 15,0 0-44-15,4 0 4 16,-8 4-40-16,-10 0 4 15,-4 0-36-15,-5 4 4 16,-13 7 64-16,0 1 4 16</inkml:trace>
  <inkml:trace contextRef="#ctx0" brushRef="#br0" timeOffset="134651.703">11158 14885 312 0,'0'8'168'15,"50"-28"-112"-15,-37 12 4 0,9 0-48 16,10 0 0-16,4 0-12 16,13 0 0-16,0 4-212 15,9 8 4-15</inkml:trace>
  <inkml:trace contextRef="#ctx0" brushRef="#br0" timeOffset="137090.2498">11875 14523 156 0,'-63'-16'84'0,"-22"16"8"0,80-4 4 0,10-8-76 16,8 0 0-16,14 4-8 15,4-4 4-15,5 0-8 16,13 0 0-16,1-7-8 16,-1 7 0-16,0 0 0 15,0 4 4-15,-8 4 0 16,-10 4 0-16,-9 4-4 15,-8 12 4-15,-10 15-4 16,-4 1 0-16,0 12 0 16,-4 0 4-16,-5 4-4 15,4 3 0-15,1 13 4 0,-1-4 0 16,1-5-4-16,0-3 0 16,4 4-76-16,0-4 4 15,-5-9-28-15,1-3 4 16,-1-8 4-16,1-4 0 15</inkml:trace>
  <inkml:trace contextRef="#ctx0" brushRef="#br0" timeOffset="137277.7655">11879 14893 220 0,'-36'-8'124'0,"18"4"-64"0,18 4 4 0,0 0-36 16,5-4 0-16,8 0-24 15,5 0 0-15,13-4-4 16,1 0 4-16,4 0-60 16,4 0 4-16,5 0-52 15,4 0 0-15,5 1 0 16,-5 3 0-16</inkml:trace>
  <inkml:trace contextRef="#ctx0" brushRef="#br0" timeOffset="137605.9102">12729 14619 224 0,'5'-16'124'0,"-1"-20"-56"16,-8 28 4-16,-1 4-44 15,-4 4 0-15,1 8-4 0,-6 4 0 16,-4 4-24-16,-4 8 0 16,-1 3 0-16,-3 9 0 15,-1 0-4-15,9 4 4 16,-5 0-4-16,14-1 4 15,14-3 4-15,8 4 0 16,10-12-8-16,4-4 4 16,-1-8 4-16,1-8 4 15,0-8-8-15,-4-8 4 16,-1-4-4-16,-4-4 4 16,-9 0 8-16,-5 0 4 15,-13 0-12-15,-9-4 4 0,-8 8-12 16,-10 4 4-16,0 8-76 15,5 8 4-15,8 8-124 16,14 8 4-16</inkml:trace>
  <inkml:trace contextRef="#ctx0" brushRef="#br0" timeOffset="146467.7407">14940 14853 276 0,'-4'4'152'0,"4"4"-140"0,0-4 4 0,4 4-16 15,1 8 4-15,4 0-4 16,0 4 4-16,0 0-4 16,-5 0 0-16,5 0-60 31,-4-4 0-31,-5-5-72 0,0 1 4 0,0-12 88 15,-14-8 4-15</inkml:trace>
  <inkml:trace contextRef="#ctx0" brushRef="#br0" timeOffset="146764.6371">14882 14340 220 0,'-13'-8'124'0,"17"0"-108"0,5 4 0 16,9 0-16-16,5 0 4 15,12 4-4-15,10 0 0 16,-5 0-4-16,-4 4 4 16,-4 4 4-16,-10 4 0 15,-9 8 20-15,-8 8 0 16,-5-4-12-16,-5 7 0 0,-4-7-12 15,0 4 4-15,-4 0-20 16,4-4 0-16,-4-4-76 16,4 0 0-16,0 0-20 15,9 3 4-15,-9 13 100 16,0-4 0-16</inkml:trace>
  <inkml:trace contextRef="#ctx0" brushRef="#br0" timeOffset="146967.7762">15375 14786 236 0,'0'24'128'0,"4"-1"-116"16,-4-23 4-16,0 12-16 0,0-4 4 15,0 4-48-15,0 0 4 16,0-4-68-16,0 4 0 15,0-8 64-15,0-4 0 16</inkml:trace>
  <inkml:trace contextRef="#ctx0" brushRef="#br0" timeOffset="147249.0459">15343 14332 228 0,'-9'-36'124'0,"27"8"-104"0,-18 20 4 0,14 0-12 16,-5 0 0-16,17 8-12 16,-3 0 0-16,4 4 0 15,-5 0 4-15,-4 8 16 16,0 0 0-16,-9 4 0 16,0 0 0-16,-18 16-12 15,4-8 0-15,-13 8-8 16,1-4 4-16,-1 7-8 15,4-7 4-15,5 0-44 16,0-4 0-16,9 8-72 16,0-8 4-16,27 11 12 15,-4-3 4-15</inkml:trace>
  <inkml:trace contextRef="#ctx0" brushRef="#br0" timeOffset="148077.2389">20481 8772 4 0,'-9'-4'4'0</inkml:trace>
  <inkml:trace contextRef="#ctx0" brushRef="#br0" timeOffset="148811.6555">20387 8733 148 0,'-22'8'80'0,"-18"4"-44"0,35-12 4 16,-13 0-16-16,5 0 0 15,-5 0-12-15,5 0 4 16,-1 0 0-16,5 0 0 15,5 0-4-15,4 0 4 0,9 0-8 16,0 0 4 0,9 0-4-16,0 0 4 0,13 4 0 15,-4 0 0-15,17-1 0 16,-8 1 0-16,27-4-4 16,-9 0 0-16,40-4-8 15,-18 4 0-15,45-3-4 16,-18-1 4-16,53-4 0 15,-26 4 0-15,53 4 4 16,-39 0 4-16,48 4-4 16,-44-4 0-16,49 4 4 15,-45 0 4-15,18-4-12 16,-36 0 4-16,5 0 0 16,-32 0 0-16,1-4 0 15,-19 0 0-15,-13 0 0 16,-13 0 0-16,-9-4-4 15,-9 4 4-15,-10 0-4 0,1 0 0 16,-18 0 0-16,-4 0 0 16,-14 4 0-16,0 0 0 15,-32 0-8-15,1 0 4 16,-32 4-8-16,14-4 0 16,-58 0-8-16,17 0 0 15,-58 0 12-15,32 0 4 16,-76-4 0-16,44 0 0 15,-67 4 4-15,49 0 0 16,-66 0 0-16,57 0 0 16,-40 8-4-16,50-4 4 0,-5 0 0 15,35 0 0-15,14 0-12 16,27 0 4-16,36 0 4 16,14 0 4-16,30-4 0 15,5 0 0-15,36-4 4 16,-5 0 4-16,50 0 8 15,-9 0 0-15,53 0-4 16,-17 0 0-16,48-4 0 16,-30 4 0-16,48 0-8 15,-40 0 0-15,32-4-44 16,-36 4 4-16,9-4-36 16,-23 4 0-16,-4-4-48 15,-18 0 0-15,0 8 68 16,-18 0 0-16</inkml:trace>
  <inkml:trace contextRef="#ctx0" brushRef="#br0" timeOffset="149421.0705">22988 7977 236 0,'-14'-44'132'0,"19"52"-124"0,-5-8 0 16,4 20 20 0,1-8 0-16,4 31-4 0,0-7 0 15,4 32-8-15,1-16 4 16,-1 23-12-16,-4-15 0 16,0 11-8-16,0-7 4 15,-5-4 16-15,1-12 4 16,-1-5-16-16,1-7 0 15,-10-8-12-15,5-8 4 16,-9-20 4-16,0 0 4 16,-8-24-8-16,3 0 4 15,-4-28-4-15,5 9 0 0,-1-57 0 16,5 17 0-16,0-17-4 16,1 17 4-16,3 7-36 15,1 12 4-15,4 20-176 16,0 5 4-16</inkml:trace>
  <inkml:trace contextRef="#ctx0" brushRef="#br0" timeOffset="158471.2205">14314 15900 152 0,'-14'-16'84'0,"14"4"-64"0,0 4 4 0,0 0-20 16,5-8 4 0,-5 0 4-16,0-4 4 0,0 1 0 15,-5 3 0-15,1 0-8 16,-9 0 0-16,-1 4-4 16,-8 0 0-16,-1 4-8 15,-4 4 0-15,1 8 4 16,-1 4 0-16,4 4 0 15,1 4 0-15,4 4 0 16,9 4 0-16,5 3-4 16,8 5 4-16,10 0 0 15,12 4 0-15,6 4 0 16,-1 0 4-16,5-1 0 16,-5 13 4-16,-4-8-8 15,0 0 0-15,-14-5 4 16,-4 1 0-16,-9 4-4 15,-4-8 0-15,-10-4 12 16,-8-9 4-16,0-7-16 0,-1-12 4 16,5-8-8-16,5-8 4 15,4-7 0-15,9-13 4 16,4-8 4-16,5-16 4 16,5 8 0-16,4 1 0 15,4 3-12-15,1 4 0 16,-1 4-84-16,-4 8 0 15,0 5-24-15,0 3 4 16,4 0 64-16,0 0 4 16</inkml:trace>
  <inkml:trace contextRef="#ctx0" brushRef="#br0" timeOffset="159455.6648">14806 15709 200 0,'-27'-24'112'0,"-71"-4"-80"15,84 20 0-15,1 0-36 16,-9 0 4-16,8 4 0 16,-4 4 0-16,0 8 0 15,5 4 0-15,0 4 0 16,4 8 4-16,4 4-4 16,5-4 0-16,5 0 0 15,4-4 4-15,4-5-4 16,5-3 4-16,0 0 0 15,0-8 4-15,0-4-12 0,-5-8 4 16,-4-4 4-16,4 1 0 16,1-1 16-16,-5 4 0 15,4 0-16-15,-4 4 4 16,5 4-8-16,-1 4 4 16,5 4 0-16,0 4 0 15,-5 3-4-15,5 9 4 16,-4-4-4-16,-1-4 4 15,-4 0 4-15,0-4 0 16,-5-4 4-16,1-4 0 16,-1-4-4-16,1-8 0 15,4-8-4-15,0-4 0 0,0-4-8 16,4-4 0-16,0 9-12 16,1-1 4-16,4 4-64 15,4 4 4-15,1 8 0 16,-1 0 4-16,5 0 36 15,0 4 0-15,0-4 36 16,-1 0 0-16,-3 0 28 16,-1-4 0-16,1-4 4 15,-6 0 4-15,1 0-24 16,-4 0 0-16,-1 0 0 16,1-4 0-16,-1 0-16 15,-4 1 4-15,0-5-4 16,-5 4 4-16,1 4-48 15,-5 0 4-15,0 4-4 0,0 8 0 16,0 0 8-16,0 0 4 16,0-8 36-16,0 0 0 15,0 0 28-15,0 0 0 16,0-4 16-16,0 0 4 16,0 4-12-16,-5 4 4 15,5 4-20-15,0 4 4 16,0 8-20-16,0 4 4 15,5 4-12-15,4 4 4 16,0 4 0-16,0 7 0 16,0-7 0-16,0 0 0 15,0-4 0-15,-5-4 0 0,5-8 0 16,0-8 4-16,9-4-12 16,-5 0 4-16,14-4-4 15,-4 0 0-15,12 4 0 16,-8 0 4-16,5 8 0 15,-6-4 4-15,-3 8 0 16,-5-4 0-16,-9 8 0 16,0 0 4-16,-18 0 0 15,0-5 4-15,-27-3-8 16,9 4 4-16,-13-12-8 16,8 0 4-16,1-12-84 15,4 4 0-15,14-3-52 16,-1-1 0-16,23 12 76 15,-4 0 0-15</inkml:trace>
  <inkml:trace contextRef="#ctx0" brushRef="#br0" timeOffset="160268.2208">16024 15657 304 0,'4'-16'168'0,"-17"4"-132"0,13 12 4 15,-9-4-40-15,0 0 0 16,-14 4 0-16,5 0 0 15,-4 8-4-15,4 0 0 16,0 8 4-16,5 0 4 16,8 4-12-16,1-4 4 0,13 0 8 15,0-4 0-15,4-8-4 16,1 0 0-16,4-12 0 16,-5 4 0-16,0-4 0 15,-4 0 4-15,0 4-8 16,-4 0 0-16,-1 8 4 15,1 0 4-15,4 8-36 16,0-4 0-16,13 4 0 16,-4-4 0-16,9 0 12 15,-5 0 0-15,9-4 20 16,-4-4 0-16,0-8 4 16,-4 4 0-16,-1-12 36 15,-4 4 0-15,-9-4-12 16,-5 0 4-16,-4 0-20 15,0 4 4-15,-9 4-16 16,0 0 4-16,5 8-12 16,4 0 4-16,9 12 0 0,-5-4 4 15,23 16 0-15,-4-4 0 16,8 16 0-16,0-8 4 16,1 19 0-16,-6-11 0 15,-3 16-4-15,-5-8 4 16,-14 3 12-16,1-3 0 15,-14-8-8-15,0-4 0 16,-9-16-12-16,0-4 4 16,-9-20-24-16,5 4 0 15,4-24 20-15,4 4 0 0,19-4 0 16,-5 0 0-16,13 0 4 16,5 5 4-16,9-5-12 15,-5 4 0-15,10-4 12 16,-5 8 0-16,4-8-4 15,-4 4 4-15,4-4-4 16,-9 9 4-16,1-5-4 16,-5 4 4-16,-9 0-4 15,0 4 0-15,-14 0 16 16,1 4 0-16,-5 8-12 16,0 0 0-16,-14 16 4 15,1-4 4-15,9 12-4 16,-1 0 4-16,19 8 4 15,-1-4 0-15,27-4-12 16,-4-5 0-16,23-7-20 16,-6-4 0-16,10-8-176 0,-9-4 4 15,4 4 108-15,-9 0 4 16</inkml:trace>
  <inkml:trace contextRef="#ctx0" brushRef="#br0" timeOffset="160393.2341">17049 15916 320 0,'-41'-8'176'0,"28"0"-332"0,13 8 0 16</inkml:trace>
  <inkml:trace contextRef="#ctx0" brushRef="#br0" timeOffset="161518.3093">20379 14869 140 0,'-5'-32'76'0,"14"16"-20"0,-9 13 4 16,4-1-16-16,1 0 4 15,-1 4-28-15,1 0 4 16,-5 23-8-16,0-3 0 16,-5 32-4-16,1-12 0 15,-1 28-12-15,5-13 0 16,0 13 4-16,0-16 0 16,0-5 4-16,0-7 4 0,5-16 0 15,-5-4 0-15,-5-20-12 16,1 0 0-16,0-32 0 15,-1 8 0-15,-4-43 0 16,0 11 0-16,-4-28-12 16,4 17 0-16,0-9 8 15,0 8 0-15,-5 13 20 16,5 7 0-16,14 24-12 16,-5 4 0-16,22 28-4 15,-4 0 0-15,18 20-4 16,-5-4 4-16,14 20 0 15,-5-9 4-15,14 21-4 16,-14-16 4-16,1 12-4 16,-10-13 4-16,-4-3 8 15,-5-4 0-15,1-24-4 16,-5 0 4-16,-1-24-8 16,1 4 0-16,0-36-4 0,-4 9 4 15,-1-33-8-15,1 8 0 16,-6-11 0-16,1 11 0 15,-4 12-56-15,4 4 4 16,-9 29-60-16,0 3 4 16,9 20 16-16,-5 0 0 15,28 31 52-15,-6 1 0 16</inkml:trace>
  <inkml:trace contextRef="#ctx0" brushRef="#br0" timeOffset="161783.9548">21269 14897 284 0,'-18'4'156'0,"-13"0"-144"0,18-4 0 0,-5 12-12 16,4-4 4-16,5 12-8 15,0-4 4-15,9 12 0 16,0-4 4-16,18 3-4 16,-4-3 0-16,17-8 8 15,-9-4 4-15,5-8 12 16,-4 0 4-16,-6-12-8 15,-3 0 0-15,-14-12-16 16,0 0 0-16,-22-8-52 16,4 9 4-16,-9 3-80 15,4 0 4-15,10 16 32 0,-5 0 4 16,23 8 48-16,3-4 0 16</inkml:trace>
  <inkml:trace contextRef="#ctx0" brushRef="#br0" timeOffset="161955.8424">21726 15192 272 0,'0'31'152'0,"-5"-7"-128"0,5-16 0 16,0 4-28-16,0-4 4 16,5 4 8-16,-1 0 0 15,5-4-52-15,0-4 4 16,-4-4-96-16,-1-8 4 0,1 4 68 15,12-24 4-15</inkml:trace>
  <inkml:trace contextRef="#ctx0" brushRef="#br0" timeOffset="162330.866">21582 14312 252 0,'0'-16'140'0,"9"16"-100"15,-4 4 4-15,-1 4-12 16,5 8 0-16,5 12-8 16,-1 8 0-16,5 11-8 0,-4 5 0 15,-1 0-16-15,0 0 0 16,1-1 0-16,-5 5 4 15,-5-8-4-15,1-4 0 16,-1-9 8-16,1-7 4 16,-1-8-8-16,1-12 0 15,4-12-4-15,-5-12 4 16,1-12-4-16,-5-15 0 16,-5-25 0-16,-4-4 4 15,0 5-8-15,0 3 4 0,0 8-72 16,0 9 4-16,5 15-136 15,13 8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47:01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14394 17838 236 0,'14'0'128'0,"44"-16"-84"0,-45 12 4 0,14-4-48 16,18 4 4-16,18 0 4 15,17 0 4-15,-4-4-8 16,5 0 4-16,4 0-8 16,0 0 0-16,-4 4-36 15,-5 0 0-15,-5 0-36 16,-8 1 4-16,-5-5-8 16,-13 4 4-16,-14-4 12 15,-4 4 0-15</inkml:trace>
  <inkml:trace contextRef="#ctx0" brushRef="#br0" timeOffset="250.0174">15558 17563 136 0,'-31'-19'76'0,"-1"-5"-24"0,23 20 0 16,1-4-24-16,3 4 4 16,10 0-4-16,8 0 0 15,5 4-24-15,0 0 4 16,0 4-4-16,4 4 0 15,5 12 0-15,0 4 4 16,4 3-4-16,0-3 4 16,-8 4 16-16,-10 4 0 15,-8 4 4-15,-10-8 0 16,-13-1-24-16,-17-3 0 16,-10 0 0-16,4-4 0 0,6 0-120 15,-1 0 4-15,18-4-32 16,27 12 4-16</inkml:trace>
  <inkml:trace contextRef="#ctx0" brushRef="#br0" timeOffset="1187.5764">17192 17655 176 0,'13'-32'96'0,"10"-20"-60"15,-23 40 4-15,0 1-24 16,0-5 4-16,-5-4 4 0,-4 0 4 16,-4 0-20-16,-14 0 0 15,-4 8-12-15,-10 0 0 16,-8 12 0-16,9 12 4 15,-1 0 0-15,6 16 0 16,3 8 0-16,14 0 0 16,5 3 0-16,13 1 0 15,4-8 0-15,5 0 0 16,5-8 4-16,-1-8 4 16,1-8-8-16,4-4 0 15,-1-12 0-15,1-8 4 0,0-4-8 16,0-4 4-16,0-4-8 15,0 8 0-15,0 8 8 16,-9 8 0-16,0 16 16 16,0 8 0-16,-5 16 4 15,-8 0 4-15,-10 7-12 16,1 5 0-16,-5 4-8 16,5 8 0-16,-1-5 0 15,5-3 0-15,0-8-4 16,5-4 0-16,-1-9-108 15,5-11 4-15,0-8-32 16,18-8 0-16,0-8 104 16,13-4 4-16</inkml:trace>
  <inkml:trace contextRef="#ctx0" brushRef="#br0" timeOffset="1703.2387">17850 17707 240 0,'22'-36'132'0,"-40"-32"-104"0,9 56 4 16,0 0-20-16,-4 0 0 16,-5 4-4-16,-4 1 0 15,-5 3 0-15,-5 8 4 0,6 11-12 16,-1 5 0-16,4 0 0 15,5 0 0-15,5 4-4 16,8 4 4-16,5 0 0 16,9 0 4-16,9-1-4 15,5 1 4-15,-1 0-4 16,0 0 4-16,5 0-4 16,0 4 4-16,-18-4 0 15,-9-5 0-15,-4 1-4 16,-14 0 0-16,-5-4 0 15,-3-4 0-15,-6-4-4 16,1-4 0-16,4-4 0 16,5-4 4-16,8-4 0 15,5-4 0-15,5 0 0 16,4-4 4-16,9-4 0 0,9-4 4 16,4-8-4-16,5-3 0 15,0-1 0-15,-5-8 0 16,-4 8-20-16,-5 0 0 15,-4-4-68-15,-9 9 4 16,0 11-52-16,5 8 0 16,-5 8 100-16,13 4 0 15</inkml:trace>
  <inkml:trace contextRef="#ctx0" brushRef="#br0" timeOffset="2031.3917">18342 17520 100 0,'-4'4'56'0,"-10"4"0"16,10-4 0-16,-1 16 0 15,1-1 4-15,-1 13-4 16,1 4 4-16,-1 12-40 16,-4-4 0-16,0-1-12 15,0 5 4-15,0 0-16 16,1 4 0-16,-1-13 0 16,4-3 4-16,1-8-120 0,4-8 0 15,9-8-12-15,-9-8 4 16,0 0 104-16,-5-4 4 15</inkml:trace>
  <inkml:trace contextRef="#ctx0" brushRef="#br0" timeOffset="2750.1912">19148 17607 124 0,'-9'-44'72'0,"9"5"-20"0,-9 31 0 16,4 0-24-16,-4-4 0 15,-4 0-16-15,-1 0 0 16,-3 4 8-16,-6 0 4 16,-8 4-8-16,0 4 4 15,-1 4-16-15,1 4 4 16,9 4-8-16,4 8 4 15,9 4-8-15,9 8 4 16,9-9 0-16,9 1 4 0,4-4-16 16,5-4 4-1,4-24 4 1,0-8 4-16,-4 0 0 16,0 0 4-16,-5 4-8 15,-4 8 0-15,-9 12 12 16,-4 8 4-16,-5 12 12 15,-5 4 4-15,-8 12-16 16,-1-4 4-16,1-1-16 16,-5 1 4-16,5-4-4 15,4-4 4-15,0-4-104 16,4-12 4-16,5-8-44 16,18 0 0-16,-4 0 104 15,13-1 0-15</inkml:trace>
  <inkml:trace contextRef="#ctx0" brushRef="#br0" timeOffset="3125.2122">19707 17603 176 0,'0'-40'96'0,"14"5"-40"0,-19 27 4 16,1 0-20-16,-5 4 0 15,0 0-36-15,-9 0 4 16,-5 4 0-16,1 4 4 15,4 0-4-15,-4 4 0 0,4 8-4 16,4 0 0-16,5 7 0 16,5 5 0-16,8 0 0 15,5 0 4-15,9 4-4 16,5-4 0-16,4 0 8 16,-1-5 0-16,1 1-12 15,-4 0 4-15,-5 0 0 16,-5 0 0-16,-9 0 0 15,-8 4 0-15,-14-8-8 16,-4-5 4-16,-5-3 0 16,-4-4 4-16,-1-4-68 15,10-4 0-15,-1 0-32 16,14-8 4-16,5 0-20 16,8 4 4-16,-4 0 80 15,5 1 4-15</inkml:trace>
  <inkml:trace contextRef="#ctx0" brushRef="#br0" timeOffset="3297.103">19550 17591 288 0,'-8'-4'156'0,"39"-16"-84"0,-22 16 0 15,9 0-40-15,13-3 4 16,14-1-16-16,4 0 4 15,0 0-28-15,1-4 4 16,3 4-164-16,-8 0 0 0,4 4 24 16</inkml:trace>
  <inkml:trace contextRef="#ctx0" brushRef="#br0" timeOffset="24169.7679">19340 7324 104 0,'0'-8'60'0,"5"-12"-40"0,-5 16 4 16,4-4-12-16,1 4 0 15,17 0 20-15,-4 0 4 16,9 0-16-16,-5 0 4 0,18 8-16 16,-13 0 0-16,13 0-4 15,-4 0 4-15,14 0-8 16,-10 0 4-16,14-4-8 16,-10 0 4-16,14-4 0 15,-13 4 0-15,0-4-8 16,-5 0 4-16,-4 0-80 15,-9 0 4-15,-5 4-12 16,-4 0 0-16</inkml:trace>
  <inkml:trace contextRef="#ctx0" brushRef="#br0" timeOffset="25372.9768">21153 7360 84 0,'9'-24'48'0,"0"16"-16"0,-9 8 0 15,4-4-16-15,1 0 4 16,8 4 8-16,1 0 4 16,17-4-16-16,-9 0 4 15,19 0-8-15,-10 0 0 16,23-4-12-16,-10 4 4 15,28 0 0-15,-9 0 0 16,22 0-8-16,-18 4 0 16,18-4 8-16,-14 0 0 0,19 0 0 15,-23 0 0-15,9 0 4 16,-13-4 4-16,-1 4 4 16,-8 0 4-16,0 4-16 15,-9 0 4-15,-1-4-8 16,-3 4 0-16,-1 0 0 15,-9 0 4-15,-8 0-4 16,-1 0 0-16,0-4 0 16,-8 4 0-16,4 0 0 15,-5 0 0-15,1 0-8 16,-5 0 0-16,0 0-40 16,-1 0 4-16,-3 0-72 15,-1 0 4-15,5-8 64 16,0 0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48:50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19559 13906 124 0,'14'-4'68'0,"17"4"-44"0,-26 0 0 16,8 0-12-16,5-4 4 16,4 0-4-16,5 0 4 15,5 0 4-15,3 0 0 16,1 0-8-16,4 4 0 15,-8-4-8-15,-1 4 4 16,-8 0-4-16,-6 0 4 16,-3 0-4-16,-10 4 4 15,-13 0 8-15,-9 0 0 0,-8 4 0 16,-6-4 4-16,-12 4-8 16,-6-8 4-16,1 4 4 15,4 0 0-15,5 0-16 16,13 0 4-16,14-4-8 15,13 0 4-15,18-4-12 16,8 0 4-16,15 0-92 16,8 0 4-16,5 12-44 15,13 4 0-15</inkml:trace>
  <inkml:trace contextRef="#ctx0" brushRef="#br0" timeOffset="3020.1056">15106 13839 124 0,'-9'7'72'0,"31"-10"-28"0,-17 3 0 0,-1-4-32 15,10 0 4-15,8-4 0 16,10 0 0-16,8 0 8 16,18 4 0-16,18 0 12 15,14 0 0-15,13-4-20 16,17 0 0-16,15 8-12 15,8-4 4-15,0 4-8 16,0 0 4-16,-4 0-4 16,-9 0 4-16,-14 4-96 15,-4 0 0-15,-18 4-48 16,-13-8 0-16</inkml:trace>
  <inkml:trace contextRef="#ctx0" brushRef="#br0" timeOffset="23449.7114">14265 15295 60 0,'-23'-8'36'0,"1"32"4"0,22-24 0 16,0 0-16-16,4 0 0 15,5 0-16-15,5-4 4 0,4 0 8 16,13 0 4 0,5 4-16-16,4-4 4 0,5 4-8 15,8 4 0-15,6 0-8 16,-1 8 4-16,9-8-32 16,0 4 0-16,0 0-40 15,5-4 4-15,4 4 16 16,0 8 4-16</inkml:trace>
  <inkml:trace contextRef="#ctx0" brushRef="#br0" timeOffset="25137.3195">16189 15486 92 0,'5'0'52'0,"-5"0"-28"0,0 4 4 0,0-8-12 16,0 4 0-16,4-4 8 16,10 4 0-16,3 0-8 15,10-4 0-15,5-4 4 16,-1 4 0-16,9 0-12 15,5 0 4-15,-5 0 4 0,5 0 0 16,4-4 0-16,5 0 0 16,4 4-4-16,0 0 4 15,14 0-12-15,0 0 0 16,4 4 4-16,4 0 0 16,5-4-8-16,-4 4 0 15,4 4 0-15,0 0 4 16,9 0-4-16,0 8 0 15,0-4 0-15,0 0 4 32,31-4 0-32,-8 4 0 0,-10-4-4 15,5 4 0-15,-14 0-4 16,-13 0 4-16,0-4 4 16,-8 4 0-16,-15-4-4 15,-4 0 4-15,-4 0-4 16,-9-4 4-16,-5 0-4 15,-4 0 4-15,-9-8-4 16,-5 4 4-16,-4 0-4 16,-4 4 0-16,3-4 0 15,-3 4 4-15,-1 0 4 16,1 0 0-16,-1 0-8 16,-4 0 4-16,0-4-4 15,0 4 4-15,-5 0-4 16,5-4 0-16,0 0 0 15,0 8 4-15,0-8-32 16,0 4 4-16,0 0-80 0,-4 4 0 16,8 4-8-16,-4 4 0 15,-18 0 80-15,0-24 4 16</inkml:trace>
  <inkml:trace contextRef="#ctx0" brushRef="#br0" timeOffset="27449.991">20267 15414 88 0,'13'-7'48'0,"9"14"-20"0,-17-7 4 0,8 0-24 15,10 4 0-15,4 0 4 16,4-4 0-16,9 0 4 16,0 0 0-16,10 0-16 15,-6 0 4-15,-3 0-4 0,-5 0 4 16,-5 0-4-16,-4 4 4 16,-5-4-4-1,-8 0 0-15,-6 0 4 0,-3 4 4 16,-10-4 4-16,-12 0 0 15,-1 0-4-15,-9 4 0 16,-5-4-4-16,-3 0 0 16,-6 0-4-16,1-4 4 15,-5 0 4-15,5 0 4 16,0 0-12-16,4 4 4 16,9 0 4-16,9 0 4 0,9 4-8 15,9 0 4-15,5 0 0 16,13 0 0-16,4 4-4 15,9 0 4-15,5-4-8 16,4-4 4-16,10-4 8 16,-1 0 0-16,5 4-4 15,-1-4 4-15,1 4-4 16,4 0 4-16,-9-8-8 16,1 8 4-16,-14-4-4 15,-5 0 4-15,-9-4-8 16,-8 8 4-16,-5-4-8 15,-14 4 4-15,-8-4 0 16,-10 1 4-16,-8-1-4 16,-5 4 0-16,-13 0 0 15,-5 0 4-15,-8 0 0 0,-1 0 4 16,0 0-8-16,1 0 0 16,8 0-20-16,14 0 4 15,17 4-152-15,28 3 4 16,17 5 92-16,0-16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52:11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16946 7630 120 0,'-32'-32'68'0,"23"44"-72"16,9-12 4-16,5-4 12 0,-1-4 0 15,5 4-4-15,0 1 4 16,9-1 12-16,4-4 0 16,5 4-20-16,5 0 4 15,8 4 0-15,5 0 4 16,4 0-12-16,0 0 4 15,9-4 0-15,5 4 0 16,9 0 0-16,4 4 0 0,4 0 0 16,14 4 0-16,9-4-4 15,0 0 4-15,5-1 0 16,-1-3 4-16,14 0-8 16,0 4 4-16,4-4 4 15,-9 0 0-15,-4-4-12 16,0 1 4-16,0-1 0 15,-5 0 4-15,-8-4 0 16,-1 8 4-16,-17-4-4 16,-9 0 4-16,-10 4 8 15,-8-4 0-15,0 0-12 16,-10 0 4-16,-3 0-8 16,-6 0 4-16,-8 0-4 15,0 0 0-15,-4 0-4 16,3 0 0-16,-3-4 4 0,-5 4 4 15,0-4 0-15,0 4 4 16,-1 0-96-16,-8 0 0 16,-13 4-44-16,-18-8 0 15</inkml:trace>
  <inkml:trace contextRef="#ctx0" brushRef="#br0" timeOffset="14800.9749">12761 16262 124 0,'-18'0'72'0,"45"4"-48"0,-23-8 0 16,5 0 4-16,5 0 0 16,3 0-24-16,6 8 4 15,4-4 0-15,4 8 4 16,18-4-4-16,-4 0 4 0,4 0-8 15,0 4 0-15,-4-4 0 16,0 0 4-16,0-8-4 16,-5 0 4-16,-9-4-8 15,-8 0 0-15,-10 4-4 16,-8 0 4-16,-5 0 4 16,-5 0 0-1,-26 0 12 1,-9 0 0-16,-5 0-16 15,0 0 4-15,0 0-8 16,1 0 4-16,3-4 0 16,10 4 0-16,4 4-56 15,9-4 0-15,9 4-64 16,14 4 0-16,4-4 92 16,26-8 0-16</inkml:trace>
  <inkml:trace contextRef="#ctx0" brushRef="#br0" timeOffset="15551.0202">11579 16254 104 0,'-36'8'56'0,"-8"20"-44"0,39-28 4 15,1 0 8-15,-1 0 0 0,5 0-16 16,0 0 0-16,0-4 16 16,0-8 0-16,5 8-16 15,4 4 0-15,4 0 0 16,5 0 0-16,0 0 0 16,9 4 4-16,4 4-4 15,9-4 4-15,10-4-12 16,3 0 0-16,10-4 4 15,8-4 0-15,6 4 0 16,3 0 0-16,-8-4-4 16,-1 0 4-16,-3 0-32 15,-19 0 4-15,-9 0-48 16,-13 4 0-16,-5 8-24 16,1-8 4-16</inkml:trace>
  <inkml:trace contextRef="#ctx0" brushRef="#br0" timeOffset="16722.9769">14211 14706 88 0,'-36'4'48'0,"23"20"-32"0,8-20 4 0,1-4 0 15,4 4 4-15,0 0-4 16,4 0 0-16,5-4-4 16,9 0 4-16,9 0-4 15,9 0 0-15,13 0-12 16,0 0 4-16,18 0 0 15,5 0 4-15,4 4-8 16,5-4 4-16,-10 0-8 16,14 0 4-16,-4 0 0 15,-5 0 0-15,-5 0-16 16,-8 0 0-16,-9-4-20 16,-9-4 4-16,-10 0-24 15,-12 0 0-15,-14 0-36 16,-9 4 0-16,-14 8 84 15,-17 4 0-15</inkml:trace>
  <inkml:trace contextRef="#ctx0" brushRef="#br0" timeOffset="17441.7822">14815 14798 108 0,'-9'4'64'0,"5"-20"-40"0,4 16 0 0,-9 0-20 15,9 0 4-15,-14 0 0 16,1 4 0-16,-5 0 0 15,0 4 4-15,5 0-4 16,-1 3 0-16,1 5-4 16,-1 4 0-16,1 0-4 15,0 8 4-15,-5-4 0 16,4 4 0-16,1 0-4 16,-1 3 4-16,-4 1-4 15,1 4 4-15,-6-4 0 16,1 8 0-16,-1-8-4 15,-3-5 0-15,3-3 4 16,-8 0 0-16,-1-8-8 0,1 0 4 16,-5-12 0-16,-8 0 4 15,3 0-8-15,1-4 4 16,-5 4-4-16,-4-4 4 16,0 0 4-16,0 0 0 31,-14 0-8-31,9 0 0 15,5 0 4-15,4 0 4 16,5 0-8-16,4 4 0 16,0 4 4-16,1-4 0 0,-10 0-4 15,4 4 4-15,1-4 0 16,0 4 4-16,4 4-4 16,-4-4 0-16,4 0-4 15,0 4 4-15,-4-4-4 16,-5 0 0-16,9 11 4 15,1-3 4-15,-1 4-4 16,0-4 0-16,0 0-4 16,0 0 0-16,5 0-4 15,0 0 0-15,4-4-16 16,4 0 4-16,-3 0-16 16,3 0 4-16,5-4-48 15,-4-1 0-15</inkml:trace>
  <inkml:trace contextRef="#ctx0" brushRef="#br0" timeOffset="17723.0485">12729 15566 112 0,'-22'0'64'0,"9"0"-56"0,8 0 4 16,1 0 0-16,-1 4 0 15,5 4-8-15,-4 8 0 16,4-5 16-16,0 5 4 16,0 4-8-16,0 0 4 15,4 0-12-15,1 0 4 16,4-4-8-16,4-4 4 16,0-4-8-16,5 0 4 0,0-8 0 15,5-4 0-15,3-4-16 16,1 0 0-16,0-4-108 15,5 8 0-15,21 4 80 16,-8 0 0-16</inkml:trace>
  <inkml:trace contextRef="#ctx0" brushRef="#br0" timeOffset="45696.7572">6598 18137 112 0,'-23'-28'64'0,"19"32"-68"0,4-4 4 0,-9 0 0 16,0 0 4-16,-5 0 0 15,-3 0 4-15,-6 0 0 16,1 0 0-16,-1 0 8 0,-3-4 4 15,-1 0 0-15,0-4 0 16,-5-4-20-16,-3 0 4 16,-1 0 0-16,0 0 0 15,-4 0 0-15,0 0 0 16,4-4 0-16,0 0 0 16,5 0 0-16,-1-8 0 15,1 5-4-15,-5-5 4 16,5-8 0-16,4 4 4 15,-4 0-4-15,4-8 0 16,0-3-4-16,0-1 4 16,0-4 0-16,0 4 0 0,0 0-8 15,1 1 0-15,-6-5 8 16,-4 0 4-16,5-4-8 16,4 4 4-16,0-3-4 15,-4-1 0-15,0-4 0 16,-1-11 4-16,6-1 0 15,3 0 0-15,-4-3-4 16,5-1 4-16,9 0-4 16,4 1 4-16,4-1 0 15,5 4 0-15,-4 1-8 16,4-5 4-16,-5 0 0 16,5-3 4-16,0-1-4 15,0-4 0-15,0 5 0 16,0-5 0-16,0 1 0 15,5 7 0-15,-5 4-4 16,0-7 0-16,4 7 4 0,-4-4 4 16,0-3-8-16,0 3 4 15,-4 4 4-15,-1 1 0 16,-13-5-8-16,0 4 4 16,0 5 0-16,1 3 0 15,-1 0-4-15,0 8 4 16,0 1 4-16,0-5 4 15,0-4-16-15,0 4 4 16,5 1 4-16,-1-5 0 16,5 0 0-16,5 1 0 0,-1 7 0 15,1 0 0-15,-1 4 0 16,1-3 0-16,-1 3 0 16,1 0 0-16,4 0-4 15,-4 0 4-15,4 5 0 16,0-1 0-16,0 4 8 15,0 4 0-15,0 0-12 16,0 5 0-16,0 3 4 16,0 0 0-16,4 4-8 15,0-4 4-15,5 4 4 16,0 4 4-16,5 0-12 16,4 4 0-16,4 0-72 15,0 4 0-15,1 0-16 16,-1 8 0-16</inkml:trace>
  <inkml:trace contextRef="#ctx0" brushRef="#br0" timeOffset="46682.3753">5340 13707 84 0,'-27'-12'48'0,"14"-20"-28"15,-1 28 0-15,1-4 0 16,-5 1 0-16,-5-1 0 0,6 0 4 16,-1 0-12-16,4 4 4 15,1 4-8-15,4 0 0 16,4 4 0-16,10 0 4 16,13 0-8-16,9 0 4 15,-1 4-4-15,10 0 0 16,9-1-4-16,-5 1 4 15,1 0 0-15,-1 0 0 16,0 0 4-16,-4 4 0 16,-9 0 16-16,-5 0 0 0,-13 8-8 15,-9 0 4-15,-13 0 0 16,-10 8 0-16,-3-4-24 16,-1-5 4-16,0 1-52 15,9 0 4-15,4 8-112 16,14 8 0-16</inkml:trace>
  <inkml:trace contextRef="#ctx0" brushRef="#br0" timeOffset="74973.8481">11530 15371 68 0,'-27'-12'40'0,"27"12"-32"16,0 0 0-16,0 0 8 15,5-8 0-15,-1 8-4 16,0 8 0-16,5-8-4 0,0 4 4 15,0 0-8-15,5 0 0 16,-1 0 4-16,5 0 4 16,4-4-4-16,5 4 0 15,5 0-12-15,-1 0 0 16,0 0 8-16,-4 4 0 16,4-4 0-16,-4 3 0 15,5-3 4-15,3 0 0 16,-3 0-8-16,4-4 4 15,-1 0-4-15,1 0 0 16,5 0 4-16,-1 0 4 0,0 0-4 16,0-4 0-16,1 4-4 15,-6 0 4-15,1 4-4 16,0-4 0-16,0 4 4 16,0-4 4-16,-1 0-12 15,1-4 4-15,5 0 8 16,-6-4 0-1,15-3 8 1,-10 3 0-16,-9 0-16 16,1 4 4-16,-6 0-4 15,1 0 0-15,0 4 0 16,0 0 0-16,0 0 0 16,0-4 0-16,0 4-12 15,-1 0 4-15,-3-4-52 16,-5-4 0-16,-5 0-44 0,-4 4 0 15</inkml:trace>
  <inkml:trace contextRef="#ctx0" brushRef="#br0" timeOffset="75973.9179">11933 15546 72 0,'-9'-4'40'0,"0"-28"-8"0,4 32 0 15,5 0-20-15,-9 0 4 16,9 0-16-16,-4 0 4 15,-5 0 8-15,4-4 4 16,-3 8-16-16,-10-4 4 16,4 0-4-16,-4 0 4 15,0 0 4-15,-4 0 4 0,0 4-8 16,-5-4 4-16,-9 4-8 16,-4 0 0-16,4 0 0 15,0-4 0-15,0 4 0 16,-4-4 4-16,4 0 0 15,-4-4 0-15,4-4-12 16,-9 8 4-16,1 0 4 16,3 0 4-16,1-4 0 15,0 4 4-15,-9 4-8 16,4-4 0-16,4 0 0 16,-8 0 4-16,-4 0-4 15,-1 0 0-15,5-4 0 16,-5 0 0-16,5-4 0 15,-1 8 0-15,6-4-4 0,-6 4 4 16,1 4 0-16,4-4 0 16,1-4 0-16,3 8 0 15,1 0 0-15,4-4 4 16,0-4-4-16,5 0 0 16,0-4-4-16,4 4 4 15,0 0 0-15,0 0 0 16,0 4 0-16,1 0 0 15,-1 0-4-15,4 0 0 32,1 8 4-32,9 0 0 0,-5 0 0 15,4 0 4-15,1 0 0 16,4 0 0-16,0 0-4 16,0 0 4-16,0 0-28 15,9-4 4-15,-5 0-32 16,5 0 4-16,5-4-28 15,-5 0 0-15</inkml:trace>
  <inkml:trace contextRef="#ctx0" brushRef="#br0" timeOffset="76333.3174">9829 15534 96 0,'-4'8'52'0,"13"4"-28"0,-9-12 0 16,4 0-12-16,1 4 4 15,-1 0-12-15,0 0 4 16,1 4-4-16,-1 0 4 16,1 4-8-16,-1-1 4 15,1-3 8-15,4 4 0 16,-5-4-16-16,10 0 4 15,-10-4 4-15,5 0 0 16,0 0-4-16,0-4 0 16,0 0 0-16,4-4 0 15,1 0 0-15,-1 0 0 0,1 0 0 16,4-4 0-16,4 0 0 16,0 0 4-16,1-3-4 15,-5-1 0-15,0 0-80 16,-5 8 0-16,0 12 20 15,-8 0 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2-02T19:57:10.7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2-02T19:57:11.573"/>
    </inkml:context>
  </inkml:definitions>
  <inkml:trace contextRef="#ctx0" brushRef="#br0">17487 15745 0,'0'0'16</inkml:trace>
  <inkml:trace contextRef="#ctx1" brushRef="#br0">11154 6528 128 0,'-27'0'72'0,"18"4"-36"0,9-4 4 0,0 0-24 16,0 0 4-16,5-4-8 15,-1 0 0-15,10-4 0 16,-6 4 0-16,24-4-8 16,-10 4 4-16,14-4-4 15,-9 4 4-15,27 0-8 16,-10 0 0-16,19 0 0 16,-14 0 4-16,27 0 12 15,-18 4 4-15,14-4-24 16,-9 0 4-16,13 0 4 15,-9 4 0-15,18 0-4 16,-13 0 0-16,13 0-4 0,-14 0 4 16,23 0 0-16,-22 0 0 15,17 0 0-15,-13 0 0 16,23-4-4-16,-23 4 4 16,22 0 4-16,-17 0 4 15,26 0-4-15,-26 0 0 16,13-4-4-16,-18 0 4 15,23 0-4-15,-23 0 0 16,18 0-4-16,-18 0 4 16,22 0 0-16,-22 0 0 15,23-3 0-15,-14 3 0 0,13-4 4 16,-17 4 0-16,17-4-4 16,-13 0 0-16,23 0-4 15,-23 0 4-15,22-4 4 16,-17 4 0-16,13-4-4 15,-23 0 0-15,28 4-4 16,-28 0 0-16,28 8 4 16,-23 0 0-16,27 0 0 15,-27 0 4-15,22-4 0 16,-22 4 0-16,31-4 0 16,-26 0 4-16,26 0 0 15,-17 0 4-15,8-8-12 16,-22 4 0-16,23-4 4 15,-28 4 0-15,19-4-20 16,-19 4 4-16,23 1-68 16,-22 3 0-16,13 12-68 0,-18-5 0 15</inkml:trace>
  <inkml:trace contextRef="#ctx1" brushRef="#br0" timeOffset="21537.0927">14318 6612 112 0,'-13'-4'64'0,"-14"31"-48"0,27-27 4 15,0 0-12-15,5 0 0 16,3-4-4-16,1 0 4 16,0 4 8-16,9-4 4 15,0 0-16-15,5 4 0 16,3 0-4-16,1 4 0 0,5 0 0 15,-1 4 0-15,0-4 0 16,10 8 4-16,-6 0 0 16,1-4 4-16,9-4-4 15,-9 4 0-15,0 0-8 16,-1-4 4-16,-3 4 0 16,-1-4 4-16,0-4-4 15,1 0 0-15,3-8 0 16,1 0 0-16,5-4 0 15,-6-4 4-15,1-4-8 16,0 4 4-16,-5 4 0 16,1 9 4-16,-1 3 4 15,-4 3 4-15,0 5-12 16,0 4 4-16,13 0-4 16,0 0 0-16,5 4 0 15,4 0 0-15,-4-4 0 16,4 0 0-16,-4-4 4 0,4-4 0 15,5-4-8-15,-5-4 4 16,0-8 0-16,5-8 0 16,4 4 0-16,9-8 0 15,9 0 8-15,-9 9 0 16,-4 11 0-16,-5-4 0 16,-4 16-8-16,9-8 0 15,-14 7-4-15,0 1 4 16,0-4 4-16,10-4 0 0,-1 0-4 15,-9 0 4-15,18-8-8 16,-13 4 0-16,8 1-16 16,-12-1 0-16,-1 4-24 15,-9 0 0-15,1 0-72 16,-6 0 0-16</inkml:trace>
  <inkml:trace contextRef="#ctx1" brushRef="#br0" timeOffset="56830.4292">3196 6361 56 0,'-4'4'32'16,"12"12"-4"-16,-8-16 0 0,9 0-4 0,9 0 4 16,0-4-28-16,5-4 4 15,3 0 12 1,6 0 4-16,4 0 0 0,4-4 4 15,9-4-16-15,5 8 0 16,17-4-8-16,-8 0 4 16,18 0-4-16,-1 0 0 15,1 4 0-15,4 0 4 16,4 0 8-16,-4 4 0 16,0 0-8-16,0 0 0 15,-4 1-4-15,4-1 4 16,0-4-4-16,-13 4 4 0,17-4-4 15,-17 4 0-15,22-4-4 16,0 4 0-16,-9 4 4 16,-5 0 4-16,1 0 0 15,4 0 0-15,-9 0-4 16,-13 0 4-16,13 0-4 16,-13 0 0-16,26 0-4 15,-22 0 4-15,14 4 0 16,-14-4 4-16,9 0-8 15,-9 0 4-15,14 0 0 16,-19 0 4-16,14 0-4 16,-13 0 0-16,22 0 0 15,-18 0 4-15,18 0-4 16,-13 0 0-16,13 4-4 0,-18-4 4 16,14 0 0-16,-14 0 0 15,18 0 0-15,-14 0 0 16,23 0 0-16,-17 0 4 15,17 4-8-15,-14 0 4 16,14 0 0-16,-18 0 0 16,14 0 0-16,-14 0 0 15,9 0 0-15,-14 0 4 16,19-4 0-16,-14 0 0 16,5 0-36-16,-19 0 4 15,5 0-24-15,-13 0 0 16,-5 7-44-16,1-3 0 0</inkml:trace>
  <inkml:trace contextRef="#ctx1" brushRef="#br0" timeOffset="58315.3014">10586 8967 156 0,'-18'-8'84'0,"-14"-11"-56"0,28 15 0 0,-14 4-16 16,4 0 0-16,-8 0 8 16,9 0 0-16,-5 8-20 15,4-4 4-15,5 4-4 16,5-1 0-16,8 5 0 16,1-4 0-16,17 8 0 0,-4-4 0 15,18 4 0-15,-9 0 0 16,9 8 4-16,-5-4 0 15,-13 8-4-15,0-8 4 16,-18 3 12-16,0-3 4 16,-23 0-16-16,5 0 4 15,-13-4-8-15,9-4 0 16,4-8-68-16,0 0 0 16,18-20-60-16,0 4 0 15,22-12 116-15,1 4 0 16</inkml:trace>
  <inkml:trace contextRef="#ctx1" brushRef="#br0" timeOffset="58487.1871">10966 8904 148 0,'9'-4'80'0,"9"32"-36"0,-18-24 0 0,0 12-16 16,0-1 0-16,0 13-20 16,0-4 0-16,0 16-12 15,0-8 4-15,0 4-40 16,0-8 4-16,4-5-56 15,1-3 4-15,4-12 28 16,-5 0 0-16</inkml:trace>
  <inkml:trace contextRef="#ctx1" brushRef="#br0" timeOffset="58799.7108">11346 9031 228 0,'-9'0'124'0,"-13"0"-104"0,22 0 0 16,-13 0-16-16,4 0 0 15,-9 16-4-15,4-4 0 16,-4 4 8-16,5 0 0 16,9 12-16-16,-1-8 0 15,14-1 20-15,-4 1 0 16,17-12-12-16,-4 0 0 15,9-16 8-15,-5 4 0 0,-4-8-4 16,-5 0 4-16,-13-11-8 16,0 3 4-1,-18-4-136 1,1 8 4-16,12 4 36 16,1 4 0-16</inkml:trace>
  <inkml:trace contextRef="#ctx1" brushRef="#br0" timeOffset="59534.1364">11185 8995 148 0,'-18'-4'84'15,"18"0"-40"-15,0 4 4 0,0-4-28 16,0 0 4-16,14 0 8 15,-10 0 0-15,19-8-20 16,-5 1 0-16,8-5-4 0,-3 4 0 16,4 4-4-16,-5 0 4 15,-4 8-8-15,0 0 4 16,-18 12 0-16,0 0 0 16,-14 12-8-16,1-5 4 15,-5 13-4-15,5-8 4 16,-1 16 0-16,5-4 0 15,5 0 4-15,-1-9 0 16,10 1-12-16,-1-4 0 16,10-8-76-16,-5 0 0 0,4-8-24 15,0-4 4-15,1-4 60 16,-5 0 0-16</inkml:trace>
  <inkml:trace contextRef="#ctx1" brushRef="#br0" timeOffset="59862.285">11252 9131 176 0,'-9'4'100'0,"18"0"-56"16,-9-4 4-16,9 0-24 16,-4 0 0-16,17-4-12 15,-4 0 4-15,18-4-12 16,-9 4 4-16,13-4-8 16,-4-4 0-16,4 0 0 15,0 0 0-15,-4 0 0 16,-9 0 4-16,-5-4-4 0,-4 4 4 15,-4-12-4-15,-5 4 4 16,-5 0-8-16,1 5 4 16,-10 11 16-16,1 0 4 15,-10 20-8-15,5-5 4 16,0 13-8-16,5-4 0 16,8 4-8-16,-4-4 0 15,14 0-84-15,-1-4 4 16,14-12-64-16,-4 0 0 15,3 0 100-15,-3 0 4 16</inkml:trace>
  <inkml:trace contextRef="#ctx1" brushRef="#br0" timeOffset="60456.0751">12304 8908 172 0,'5'-12'96'0,"-14"0"-52"0,9 12 0 0,-9-12-40 15,0 8 4-15,-9 0 12 16,5 4 4-16,-10 8-12 16,1 0 4-16,8 12-16 15,1-4 4-15,4 8-4 16,4-5 0-16,10 5 4 15,-1-4 4-15,10-8-8 16,-1 0 0-16,14-8 8 16,-9 0 4-16,0-12-12 15,0 0 4-15,-9-12-4 16,0 4 0-16,-9-11-84 16,0 3 4-16,0 0-16 15,0 4 4-15,18-4 32 16,-5 8 0-16</inkml:trace>
  <inkml:trace contextRef="#ctx1" brushRef="#br0" timeOffset="60815.4752">12635 8637 244 0,'9'-24'132'0,"-22"-12"-84"16,8 28 4-16,1-3-48 0,0-1 4 15,-5-4-12-15,0 4 4 16,-5 8-8-16,1 0 0 15,-10 16 8-15,10 0 0 16,0 27 0-16,-1-7 4 16,10 36-8-16,-1-16 0 15,10 15 8-15,-1-11 0 0,1 16-68 16,-1-17 0-16,-4-7 4 16,0-8 0-16,-9-12 4 15,0 0 0-15,-9-24 24 16,5 0 0-16,-1-16 76 15,1 0 0-15,-9-4 4 16,-1 4 0-16,5 0-4 16,0 0 0-16,5 4-20 15,4 0 0-15,13 4-24 16,1 0 4-16,13 0-124 16,0 0 4-16,27 0 52 15,-10 0 0-15</inkml:trace>
  <inkml:trace contextRef="#ctx1" brushRef="#br0" timeOffset="61081.1206">13454 8581 204 0,'-17'-31'112'0,"12"7"-64"0,5 20 0 15,-9-4-36-15,0 0 4 16,-4 8-4-16,4 0 0 15,-18 16 4-15,5-4 4 16,-23 27-4-16,9-3 0 16,-9 40 20-16,14-20 0 15,13 15-28-15,5-11 4 0,26 8-32 16,0-17 0-16,23-7-100 16,0-4 0-16,4-16-20 15,-8 0 4-15,21-24 104 16,-8 0 0-16</inkml:trace>
  <inkml:trace contextRef="#ctx1" brushRef="#br0" timeOffset="61346.7641">13857 8908 228 0,'-13'-8'128'0,"-23"-8"-100"16,27 12 0-16,-9 4-28 16,5 0 0-16,-10 4 4 0,6 0 4 15,-1 16-8-15,4-4 4 16,10 8-4-16,-1-5 0 16,14 1-28-16,0-4 4 15,9-4-76-15,0 0 4 16,13-8 8-16,-4 0 4 15</inkml:trace>
  <inkml:trace contextRef="#ctx1" brushRef="#br0" timeOffset="61659.2853">14005 8486 160 0,'-18'-8'88'0,"14"28"-48"0,4-20 4 0,0 16-20 16,0 0 4-16,4 23-12 15,1-7 0-15,4 20-8 16,-1-12 4-16,1 12-8 16,0-9 0-16,0 1 0 15,0-8 0-15,5-4-16 16,-5-8 4-16,9-16-12 16,-1-4 4-16,6-16 12 15,-5 0 4-15,4-8 0 16,-4 0 4-16,4 4-8 15,-4 4 0-15,-4 4 4 16,-1 4 0-16,-4 8-52 16,0 0 4-16,5 16-40 15,-1 0 4-15,9 4 28 0,-4-4 4 16</inkml:trace>
  <inkml:trace contextRef="#ctx1" brushRef="#br0" timeOffset="62065.5643">14645 8848 196 0,'9'-20'108'0,"-22"8"-92"0,13 12 4 16,-18-4-8-16,9 0 4 15,-9 8-8-15,0 0 4 16,-4 12-12-16,4-4 4 0,4 12-8 16,1 0 0-1,13-4 4 1,0-4 4-16,9-4-8 15,-5 0 4-15,5-12 0 16,0 0 4-16,5 0-4 16,-1 0 0-16,5 0 0 15,-5 0 0-15,10 4 16 16,-1-1 4-16,0 5-16 16,-4 0 0-16,0 0 0 15,-4 0 4-15,-1-4-4 16,1 0 0-16,-6-4-4 15,1 0 4-15,-4-16 20 16,-1 4 0-16,5 0-24 16,0 1 4-16,5-5-4 0,-1 4 0 15,9-4-80-15,-4 4 4 16,5 0-64-16,-5-4 0 16,0 4 108-16,-1 0 4 15</inkml:trace>
  <inkml:trace contextRef="#ctx1" brushRef="#br0" timeOffset="62268.7028">15294 8442 228 0,'18'-28'124'0,"-9"52"-92"0,-9-20 4 0,9 8-36 16,-5-4 4-16,1 20 0 15,-1-4 4-15,5 16-72 16,0-9 4-16,0 9-24 16,-4-4 4-16,-5 0 12 15,0-8 0-15</inkml:trace>
  <inkml:trace contextRef="#ctx1" brushRef="#br0" timeOffset="62549.9724">15182 8745 184 0,'-9'-8'100'0,"18"0"-72"16,-9 8 0-16,9 0-28 16,0 0 4-16,13-4-56 15,1 0 4-15,17 0-4 16,-9 0 0-16,14 0 4 0,-14 0 4 16,5-8 60-16,-4 4 0 15,-1-8 52-15,-4 4 0 16,-5 0-20-16,-4 0 0 15,-4 8-36-15,-1 0 0 16,-13 8-12-16,0 0 0 16,-13 16 0-16,4-8 0 15,-9 8-12-15,4-4 0 16,-8 4-28-16,4-4 0 16,-4 0-72-16,4-5 0 0</inkml:trace>
  <inkml:trace contextRef="#ctx1" brushRef="#br0" timeOffset="62721.8588">15191 8725 128 0,'0'-24'72'0,"18"-8"-16"0,-18 24 4 0,4 0-20 15,1 0 0-15,8 0-4 16,1 4 0-16,4 8-40 16,-5 4 4-16,10 8-48 15,-6-4 0-15,24 16-72 16,-10-8 4-16,14 8 52 15,-5-5 4-15</inkml:trace>
  <inkml:trace contextRef="#ctx1" brushRef="#br0" timeOffset="63050.006">16046 8733 184 0,'4'-12'104'0,"-21"8"-72"0,17 4 4 16,-18 4-24-16,9 0 4 16,-9 4 0-16,4 0 4 15,-4 4-20-15,5-1 4 16,13 1-4-16,0 0 4 16,9 4-8-16,-5-4 0 0,10 8 8 15,-1-4 0 1,5 12-4-16,-4-8 0 0,4 4 0 15,-5-4 4-15,-9-1 4 16,-4 1 0-16,-9-4-8 16,1-4 0-16,-19-4-48 15,9-4 4-15,0-8-48 16,4 0 0-16,14-16 8 16,0 4 4-16</inkml:trace>
  <inkml:trace contextRef="#ctx1" brushRef="#br0" timeOffset="63253.1452">16225 8577 192 0,'13'0'108'0,"-4"28"-80"16,-9-24 0-16,9 16-20 16,0 0 4-16,14 16-8 0,-5-4 0 15,8 23-8-15,-3-11 0 16,-1 8-48-16,-8-4 0 15,-10-5-16-15,-4-7 4 16,-9-12-4-16,0-4 4 16</inkml:trace>
  <inkml:trace contextRef="#ctx1" brushRef="#br0" timeOffset="64003.1975">16118 8892 208 0,'4'-20'116'0,"5"12"-84"0,-9 8 4 0,4-8-24 15,1 4 0-15,8-4-12 16,1 4 4-16,13 4 4 16,-5 0 0-16,5 0 4 15,-5 0 4-15,5 8 0 16,-4 0 0-16,3 4-16 16,1 4 4-16,0-8-4 15,-5 0 4-15,-4-8-4 16,-4 0 4-16,-1-4-4 15,-4 0 4-15,5-4-4 16,-5-4 0-16,-1 4 0 16,1 0 0-16,5 0 0 15,-1 0 0-15,1 4-8 16,-5 0 4-16,4 4 0 0,-4 0 0 16,4 4 8-16,-4 0 0 15,5 12-4-15,-1-4 4 16,-4 12-4-16,0-8 4 15,0 0-4-15,0-4 4 16,0 0-24-16,0-4 0 16,4-8 8-16,-4 0 0 15,9-16 8-15,-9 4 0 16,0 0 0-16,0 0 4 16,5 0-4-16,-5 0 0 15,4-4 4-15,-4 8 0 0,4 4 0 16,-4 0 0-16,5 0 0 15,-5 0 0-15,0 4 4 16,0 0 0-16,-5 0 8 16,0 0 0-16,1 8 0 15,-1-4 0-15,5 12-4 16,-4 0 4-16,8 8-8 16,1-4 0-16,13 11 0 15,-5-7 0-15,5 8 4 16,-5-4 4-16,-4 4 4 15,-4-4 0-15,-23 4-8 16,4-9 0-16,-13-3 4 16,0-4 0-16,-4-4-16 15,4-4 4-15,9-16-4 16,0 4 4-16,14-16-8 16,-5 4 4-16,13-11-28 0,0 3 4 15,5-12-20-15,0 8 0 16,9 0-52-16,0 4 4 15,-5 4-16-15,-4 4 0 16,14 1 104-16,-6-1 4 16</inkml:trace>
  <inkml:trace contextRef="#ctx1" brushRef="#br0" timeOffset="64378.225">17169 8442 156 0,'-18'-28'84'16,"18"-4"-24"-16,0 24 0 0,0 8-24 15,0 0 4-15,5 4 0 16,-1-4 0-16,14 12 0 16,-4 0 4-16,17 20-20 15,-4-12 4-15,18 28-12 16,-9-12 0-16,8 23-12 16,1-7 0-16,-14 20 0 0,-4-13 4 15,-13 1-4 1,-5-4 0-16,-14-4-72 0,1-9 4 15,-10-3-112-15,1-8 0 16,-5 16 64-16,4-12 0 16</inkml:trace>
  <inkml:trace contextRef="#ctx0" brushRef="#br0" timeOffset="65893.9474">23883 17126 0,'0'0'0</inkml:trace>
  <inkml:trace contextRef="#ctx1" brushRef="#br0" timeOffset="65409.5469">18382 8868 208 0,'0'-24'116'0,"23"4"-84"16,-23 16 0-16,18-4-32 15,4 0 4-15,27 4 8 16,-9 0 4-16,10 4-40 16,-6 0 4-16,-3 4-76 15,-5 0 4-15,-5 8 4 16,-4-4 0-16</inkml:trace>
  <inkml:trace contextRef="#ctx1" brushRef="#br0" timeOffset="65581.4371">18552 9035 192 0,'-4'-8'104'0,"22"8"-68"0,-18 0 0 15,13-8-32-15,1 4 0 16,17 0-4-16,-4 0 4 16,18 0-112-16,-10 0 0 15,33 4 32-15,-19 0 0 16</inkml:trace>
  <inkml:trace contextRef="#ctx1" brushRef="#br0" timeOffset="66034.5905">20052 8685 192 0,'-23'-32'104'16,"-3"8"-56"-16,21 20 0 0,-17-4-16 15,4 4 0-15,-22 4-24 16,8 0 4-16,-13 4-8 16,5 0 0-16,0 8-4 15,4 0 4-15,9 4 0 16,5-4 4-16,8 4-12 16,1 0 4-16,17 4 0 15,-4-4 4-15,18 4-8 16,-4-1 0-16,22 13 4 0,-10-4 0 15,10 12 4 1,-4-12 0-16,-6 8 0 0,-3-9 4 16,-19 13-8-16,1-8 4 15,-19 0 0-15,1-4 0 16,-18 0-8-16,8-8 4 16,-8-9 4-16,4-3 0 15,0-16-4-15,5 4 0 16,4-15 0-16,4 3 0 15,10-24-4-15,-1 12 4 16,14-12 8-16,0 8 0 0,18-7-8 16,-4 3 4-16,12-8-44 15,-3 12 0-15,4 0-144 16,-1 8 0-16</inkml:trace>
  <inkml:trace contextRef="#ctx1" brushRef="#br0" timeOffset="82869.1364">7775 17162 112 0,'-9'-12'64'0,"27"4"-48"0,-14 4 0 0,5 0 0 16,0 0 4-16,9 4 0 15,0 0 4-15,13 0-4 16,5 0 0-16,4 0-12 15,5 0 0-15,9 0-4 16,17-4 4-16,-3 4-8 16,-1 0 4-16,0 0 0 15,-5 0 4-15,1-4-12 16,-9 4 4-16,-5 0 4 16,-9-4 4-16,-8 4-4 0,-14-4 0 31,-41 8-4-31,-13-4 0 15,-17 4 0-15,-6 0 4 16,-8 0-8-16,5 0 4 16,-1 0 0-16,5 0 4 15,4 0 12-15,5 0 0 16,4 0-12-16,5 0 4 16,17 0-8-16,10-4 4 15,13 0-4-15,13 0 0 16,10 0 4-16,17 0 0 0,9-4-4 15,10 0 0-15,3 0 0 16,-4 0 0-16,-4 4 4 16,-9 0 4-16,-5 0-4 15,-17 0 4-15,-10 0-8 16,-9 4 4-16,-13 0 0 16,5-4 4-16,-41 8-12 15,-8-5 4-15,-1 1 4 16,-4-8 0-16,4 1-4 15,0-5 4-15,5-8-80 16,0 0 0-16,8 4-96 16,6 0 4-16</inkml:trace>
  <inkml:trace contextRef="#ctx1" brushRef="#br0" timeOffset="83822.3279">9999 15836 72 0,'-62'-12'44'0,"30"-4"20"0,28 12 4 0,-1 0-40 16,-4 4 4-16,9 0-12 15,-4 0 0-15,4 0-4 16,4 4 0-16,1 0 0 16,17 0 4-16,9-4-8 15,14 0 0-15,13 0-4 16,10 0 4-1,97 0-8 1,1-4 4-16,13-4-4 16,-40 1 4-16,80-1 4 15,5-4 0-15,4 4 0 16,9 4 0-16,-4-4-4 16,-9 4 0-16,8 4-4 15,-3 0 4-15,-28 4-4 16,-8 0 4-16,-23 0-8 0,-14 4 0 15,-21 0 4-15,-15-4 4 16,-8-4-28-16,-18 0 4 16,-13-8-8-16,-10 0 4 15,-8 0 12-15,-9 0 0 16,-18 0-4-16,-5 0 4 16,-9 0-4-16,-8 0 4 15,-5 4-64-15,-5 4 4 16,-4 4-84-16,-9 0 0 15</inkml:trace>
  <inkml:trace contextRef="#ctx1" brushRef="#br0" timeOffset="99652.7552">2923 13763 92 0,'-13'0'52'0,"4"-12"-16"0,9 12 4 0,0 0-8 16,9-4 0-16,0 4-12 15,8 0 4-15,6 0 0 16,8-4 0-16,9-8-4 15,1 4 4-15,3 0-16 0,10-8 4 16,13-4-4-16,5 8 4 16,8-4-8-16,10 5 4 15,17-5-4-15,1 4 0 32,62 0 0-32,0 4 4 15,-18 0-4-15,-4 0 4 16,-18 0-4-16,-9 4 0 15,-10 0 0-15,-8 4 4 16,-13-4-4-16,-5 0 0 16,-13 0-4-16,-10 0 0 15,-8 0 0-15,-5 0 0 0,-4 0 4 16,4 0 4-16,-9 0-12 16,1 0 4-16,-6-4 0 15,1 4 4-15,-9-8-4 16,0 8 0-16,-5-4 0 15,1 4 4-15,-5 0-8 16,-5 0 4-16,1 0-44 16,-10 0 4-16,0 0-56 15,-4 4 4-15,0 4-40 16,-13-4 0-16</inkml:trace>
  <inkml:trace contextRef="#ctx1" brushRef="#br0" timeOffset="100435.302">6884 13719 176 0,'-27'-32'96'0,"41"52"-72"15,-10-20 4-15,14-4-8 16,13 0 4-16,14 0-16 15,13-8 0-15,9-8-4 16,5 5 4-16,9-1 8 16,-5 4 0-16,-5 0-52 15,-13 0 0-15,-13 0-16 16,-9 4 0-16,-9 0-4 16,-5 0 4-16,-4 0-16 15,-9 4 0-15</inkml:trace>
  <inkml:trace contextRef="#ctx1" brushRef="#br0" timeOffset="100685.3187">7649 13524 108 0,'-4'0'60'0,"8"8"-24"0,-4-8 0 15,0 0 0-15,5 0 0 16,-1 0-8-16,5 0 0 15,0 0-8-15,9 0 4 16,13-4-16-16,1 0 0 16,8-4-8-16,9 0 0 0,5-4 4 15,-5 4 4-15,1 0-40 16,-10 0 0-16,0 0-40 16,-18 4 0-16,-8 0-40 15,-5 4 0-15</inkml:trace>
  <inkml:trace contextRef="#ctx1" brushRef="#br0" timeOffset="101247.8535">6978 14014 132 0,'-18'8'76'0,"9"-12"-44"0,9 4 4 0,9 0-12 16,5 0 4-16,3-4-12 16,19 0 0-16,5 0-4 15,3 0 0-15,6-4-8 16,-1-4 0-16,-4-8-44 15,4 8 4-15,-9-4-24 16,0 4 0-16,-8 0-36 16,-5 8 4-16</inkml:trace>
  <inkml:trace contextRef="#ctx1" brushRef="#br0" timeOffset="101513.4958">7672 13890 160 0,'4'12'92'0,"19"-12"-48"0,-14 0 4 0,8 0-16 16,6 0 4-16,8 0-28 15,5-4 4-15,9-8-8 16,8 0 4-16,10-4-40 16,0 4 0-16,8 1-156 15,-8-1 0-15</inkml:trace>
  <inkml:trace contextRef="#ctx1" brushRef="#br0" timeOffset="102388.5587">9059 13496 132 0,'-31'-20'76'0,"18"16"-48"0,13 4 4 16,8-4-8-16,10 4 4 15,18 0-12-15,22 4 0 0,14-4 8 16,13 4 0-16,13-4 0 16,14 4 4-16,0 0-24 15,5 4 4-15,-1-8-4 16,-9 0 4-16,-13-4-4 15,-13 0 4-15,-9-4 0 16,-23 0 0-16,-13 0-4 16,-18 1 0-16,-18-1-4 15,-14 4 0-15,-17 0-4 16,-18 0 0-16,-19 0 4 16,-26 4 4-16,-17 4-8 15,-15 0 0-15,-13 0 8 16,5 0 4-16,4 0-4 15,27 3 4-15,23-3-12 16,22 0 0-16,31 0 0 16,27 0 4-16,36 4-112 0,31 4 4 15,36 28-36-15,35-8 4 16</inkml:trace>
  <inkml:trace contextRef="#ctx1" brushRef="#br0" timeOffset="107420.5617">11109 13632 120 0,'-4'-8'68'0,"-10"0"-40"0,14 8 0 0,0-8 4 16,5 4 4-16,8-4-24 15,5 4 0-15,9 0 4 16,13 0 0-16,5 0 8 15,9 4 4-15,8-4-16 16,10 0 0-16,4 0 0 16,9-4 0-16,0-4-4 15,9 4 4-15,18 0-4 16,-5 0 0-16,5 0 0 16,14-4 4-16,-10-8-12 15,-4 4 4-15,-9 1-4 16,0-1 4-16,-14 0-4 15,-8 4 4-15,-10 0-8 16,-3 0 4-16,-10 4 0 0,-9 0 4 16,-4 0-8-16,-9 0 0 15,-10 0-92-15,-3 0 0 16,-14 4-68-16,0 4 4 16</inkml:trace>
  <inkml:trace contextRef="#ctx1" brushRef="#br0" timeOffset="108545.6382">16887 13659 140 0,'-4'-27'80'0,"31"66"-52"0,-18-31 4 0,9 0 4 16,13 4 4-16,14 0-4 15,26 0 0-15,19 4 0 16,31-8 4-16,35-4-16 15,23-8 4-15,32-4-8 16,21-16 4-16,19-4-8 0,13 4 0 16,0-7-16-16,-9-1 0 15,1 4-16-15,-19 4 0 16,-36-4-108-16,-22 4 0 16,-40 16-48-16,-32 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2T19:28:19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4440 7827 4992,'0'-25'2688,"24"1"-1664,-24 24 0,0 0 0,0 0 0,0 0 256,0 24 0,0 1-384,0-1 0,0 0-768,0 25 127,-24-25-255,24 0 0,0 0-511,0 1-1,0-1-1536,0-24 128,0 0 256,0 0 0,0 0 512,24-24 128,-24-1 640,0-23 0,0-1 768,24 1 0,-24 24 256,0-25 0,0 25-512,0 0 128,0 0-384,0 24 0,25-25-2944,-25 25 128,0 0 2304,24 0 128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2-02T20:03:07.6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2-02T20:03:08.595"/>
    </inkml:context>
  </inkml:definitions>
  <inkml:trace contextRef="#ctx0" brushRef="#br0">24617 13464 0,'0'0'0,"-121"-75"15,81 43 1</inkml:trace>
  <inkml:trace contextRef="#ctx1" brushRef="#br0">19900 4606 136 0,'0'-4'76'16,"-5"0"-40"-16,5 4 0 0,0 0-20 15,0 0 4-15,5-4-4 16,-1 0 4-16,5 4-4 16,-4 0 0-16,8-4 4 15,-4 4 0-15,9 0-12 0,-5 0 0 16,10-4-4-16,-6 4 4 16,10-4-8-16,-4 4 0 15,17-4 4-15,-4 0 0 16,22 4-4-16,-13 0 4 15,17-4 0-15,-12 4 4 16,26-4 0-16,-14 4 0 16,23 0 0-16,-22 0 0 15,31 0-4-15,-18 0 0 16,23 4 0-16,-23 0 4 16,13-4-16-16,-13 0 4 15,18 4 4-15,-22 0 0 0,22-4 0 16,-18 0 4-16,27 4 0 15,-27 0 0-15,18 0 8 16,-18-4 0-16,18 4 0 16,-22 0 4-16,8 0-8 15,-17-4 4-15,4 0-4 16,-9 0 0-16,-8 0-4 16,-10 0 0-16,0 0-4 15,-9 0 4-15,1-4 0 16,-10 0 0-16,0 4-8 15,-4 0 4-15,0-4 0 16,0 0 4-16,0 0-60 16,4 4 0-16,-8 0-52 15,-1 0 0-15,1 4-16 0,-5 0 4 16</inkml:trace>
  <inkml:trace contextRef="#ctx1" brushRef="#br0" timeOffset="16026.212">1007 12593 48 0,'23'-28'28'0,"-1"8"8"0,-17 16 4 16,4-4-32-16,0 0 4 15,4 4-4-15,9-4 0 0,1 4-4 16,12-4 4-16,-3 4-12 16,4-4 4-16,-1 4 0 15,6 0 0-15,-1-3 0 16,5-1 0-16,-5 4 0 15,9 4 0-15,-4 0-4 16,0 4 4-16,0 4 0 16,-5 3 4-16,5 1-4 15,4 0 4-15,-9 4-4 16,18-4 4-16,-4 0-8 16,0-4 4-16,-1 0 0 15,1-8 0-15,0-4 4 16,8-4 0-16,-3-4-4 15,3-4 4-15,-3-4-8 16,-1 4 4-16,13 1-4 16,1-1 4-16,-5 4-4 0,0 4 4 15,0 0 0-15,5 4 4 16,-9 4-4-16,-1 4 0 16,1 0-4-16,4 0 4 15,-4-4 0-15,8 4 4 16,5 0-4-16,5-4 4 15,4 4-4-15,-9-4 4 16,9 0-4-16,-4-4 0 16,-5 4 0-16,-5-4 4 0,6 0-4 15,-10 0 4-15,9-4-8 16,-5 0 0-16,1 4 4 16,0 0 4-16,-5 0-8 15,-5 0 0-15,6 4 4 16,-1 0 0-16,4 0 0 15,-4 0 0-15,-8 4 0 16,3 4 4-16,5 0 0 16,9 0 0-16,-4 4-4 15,0 0 4-15,4-4-4 16,4-4 0-16,10 0-4 16,-5-4 4-16,9-4 4 15,0-4 0-15,4 0-4 16,-4 0 0-16,-4 0 0 15,-1 0 4-15,-8 0-4 16,-5 4 0-16,-4 4 0 0,-5 0 4 16,0 4 0-16,5 0 0 15,4 4-8-15,-5 0 4 16,5 4 0-16,0 0 0 16,-4 0 0-16,4-5 4 15,-4 1 8-15,8-4 0 16,-4-4-8-16,5 0 0 15,4 0-4-15,0-4 4 16,9-4 4-16,-4 1 0 16,4-1 0-16,4 4 4 15,-9 0-12-15,-8 0 0 16,0 0 0-16,4 0 0 0,-14 4-48 16,-4 4 0-16,-4 12-60 15,-5-1 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04:04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5470 12334 48 0,'0'-8'28'0,"9"0"20"0,-9 8 0 16,0-4-20-16,4 4 0 0,1-4 4 16,4 4 0-16,0 4-20 15,-1 4 0-15,6 0 0 16,-5 0 0-16,4 8-12 16,1-4 0-16,4 0 4 15,-5 0 4-15,0 0-4 16,1 0 0-16,4 0 0 15,0-4 4-15,4-4-8 16,5 0 4-16,9-4 0 16,13-4 4-16,9 4 8 15,9 0 4-15,14 0-16 16,8 0 0-16,10 0-8 16,22 0 4-16,8 0 4 15,6 0 0-15,8-4-8 16,0 0 0-16,14 0 8 0,4 4 0 15,-9 0 0-15,0-4 4 16,-13 4-8-16,9-4 0 16,-14 4 4-16,-4 4 0 15,-5 0-4-15,-4 0 0 16,-5 0 4-16,-4 4 0 16,-13 0-4-16,-10-4 4 15,-8 4-4-15,-14-4 0 16,-4-4 8-16,-14 0 0 15,-4-4-8-15,-10 4 0 16,-3-8 0-16,-5-4 4 0,-5-8-4 16,0-4 0-16,-4-12 12 15,-9-16 4-15,0 1-20 16,0-1 0-16,-4 0 4 16,-1-4 0-16,5 13-116 15,-4 7 4-15,3 16-24 16,6-4 4-16</inkml:trace>
  <inkml:trace contextRef="#ctx0" brushRef="#br0" timeOffset="2314.1654">7309 12951 104 0,'9'-12'60'0,"-13"-12"-32"0,-1 12 4 15,1 0-8-15,-1-4 4 16,1 5-20-16,-5-1 4 16,-5 4 4-16,1 4 4 15,0 4-12-15,-5 12 0 16,-5 3 0-16,1 9 0 31,-5 20 20-31,5-4 0 0,4 0-28 16,9 4 4-16,9-5 4 15,4-3 0-15,14-4-4 16,5-4 4-16,3-8-4 16,6-8 4-16,4-8-8 15,-5-8 4-15,0-4-4 16,-4-12 4-16,-5-8 8 15,1-12 4-15,-14-8-8 16,-9-7 4-16,-14 3-12 16,-17 4 0-16,-5 8-40 15,-9 9 0-15,-4 7-152 16,9 8 4-16</inkml:trace>
  <inkml:trace contextRef="#ctx0" brushRef="#br0" timeOffset="4189.9196">9963 12219 104 0,'0'-8'56'0,"5"4"-32"0,-5 4 4 15,0-4-16-15,0-4 4 16,0 8 8-16,4 4 4 0,-4 0-16 16,0 4 0-16,-4 0-4 15,-1 4 0-15,1 0-4 16,4 8 4-16,-9-4 0 16,4-1 4-16,1 1-12 15,0-4 4-15,-1 0-4 16,10 4 4-16,-5-4-8 15,4-4 4-15,9 0 4 16,-4 0 0-16,5 0-4 16,4 0 4-16,4 0 4 15,9-4 4-15,5 0-8 16,9-4 4-16,13 0-16 16,5 0 0-16,4 0 8 15,22-4 0-15,10 4 8 16,4-4 0-16,18 4-8 15,13-4 4-15,9 0 4 0,5 0 0 16,0 0-12-16,-14-4 0 16,-4 0 8-16,-14 4 0 15,-4 0-4-15,0 0 4 16,-9 4-8-16,0 0 4 16,0 0-4-16,-9-4 4 15,-5 8 0-15,-8 0 4 16,-5 4-4-16,-5-4 0 15,-8 4 0-15,-5 0 0 16,-8 0 0-16,-6 0 4 16,-3-4-4-16,3 0 4 15,-3 0 0-15,-1-4 4 0,0 0-4 16,0-4 4-16,-4 0 4 16,0-4 0-16,-5-12 0 15,-4-4 4-15,-4-8-12 16,-1-8 0-16,-13-7 0 15,-9-1 0-15,-9 0-36 16,-9-4 0-16,0 5-68 16,-4 11 4-16,-1 12-36 15,-3 4 0-15</inkml:trace>
  <inkml:trace contextRef="#ctx0" brushRef="#br0" timeOffset="4518.0681">12416 13062 252 0,'-13'24'140'0,"35"20"-112"0,-22-40 0 16,-4 4-16-16,-1 0 4 15,-4 8-12-15,0 0 0 0,0 4-4 16,0 4 4 0,-4 4-4-16,4 7 4 0,0-7-84 15,0 0 0-15,5 0-60 16,12 0 0-16,6-8 116 15,4-8 0-15</inkml:trace>
  <inkml:trace contextRef="#ctx0" brushRef="#br0" timeOffset="5393.1291">14564 12489 96 0,'-4'-19'56'0,"13"3"-32"0,-5 12 0 0,1-4 12 16,-1 0 4-16,5 4-20 16,5-4 4-16,-1 4-8 15,1 4 4-15,4 4-16 16,-10 8 4-16,1 4-12 16,-4 4 4-16,-5 7 4 15,-5 1 4-15,1 0-8 16,4 0 0-16,0-4 0 15,9-4 4-15,4-4 0 16,10-4 4-16,4-4 0 16,8 0 4-16,10-5-8 0,13-3 4 15,9 0-4-15,14-3 0 16,13-1-8-16,9 0 4 16,13-4 4-16,10-4 0 15,3 0-4-15,19 0 0 16,0 4 0-16,4 0 4 15,0 0 0-15,-4 4 4 16,9 0-4-16,-14 4 4 16,-4 0-8-16,-14-4 0 31,14 4 8-31,-14 0 0 0,-18 0 0 16,-17 4 4-16,-10-4-12 15,-17 0 0-15,-14 0 4 16,-8-4 0-16,-10-8 0 15,-9 0 0-15,-4-4-4 16,-4-4 4-16,-1-12-4 16,-4-3 4-16,-5-13-4 15,1-20 0-15,-5 5-4 16,-5 3 4-16,1 4-40 16,-5 0 0-16,-9 13-80 15,0 7 0-15,-4 12 24 16,-5 4 4-1</inkml:trace>
  <inkml:trace contextRef="#ctx0" brushRef="#br0" timeOffset="5830.6628">16408 13242 200 0,'27'-16'108'0,"27"16"-80"0,-49 0 0 0,17-4-20 16,-4 0 4-16,18 8 4 15,-5 0 0-15,5 4-8 16,-9 0 4-16,-9 11-8 16,-5 1 0-16,-18 12-4 15,1-4 0-15,-18 8 8 16,4-8 4-16,-14 16-8 15,6-9 0-15,3 9-4 16,10-8 4-16,13-4-4 16,13 0 0-16,10-9-92 15,17 1 4-15,18 0-56 16,32 0 0-16</inkml:trace>
  <inkml:trace contextRef="#ctx0" brushRef="#br0" timeOffset="6736.9735">18803 12625 152 0,'-4'-8'84'0,"21"36"-60"0,-17-24 0 15,0 8-12-15,0 3 4 16,0 9-12-16,5 12 0 15,-1 8 4-15,1 4 0 16,-1-9 0-16,1-3 4 16,-1-4 0-16,5-8 0 15,0-8-4-15,5-4 0 16,-1-4 0-16,5-8 0 16,0-4 0-16,4-8 4 15,5 0-4-15,4-8 4 0,10 8-4 16,8 4 0-1,14 4-8-15,8 4 0 0,14 0 0 16,9 0 4-16,14 4-4 16,4 4 0-16,8 0 0 15,15 8 0-15,-6 0 0 16,1 0 0-16,5 0 8 16,-15 0 0-16,6 4 4 15,-14-1 0-15,-5-3-12 16,-8-4 0-16,-1-4 8 15,-13-4 4-15,-9 0-8 16,-4-4 0-16,-5 0 4 16,-9 0 0-16,-4 0-12 15,-1-4 0-15,1 4 16 16,0 0 0-16,0 0-24 0,-5 0 4 16,-4 0 16-16,-5-4 4 15,-4-4-8-15,-5 0 0 16,-4-8 0-16,-5-7 0 15,1-21 0-15,-5 0 4 16,-5-12-4-16,-4-11 4 16,0-5-4-16,-5-4 4 15,-4-3-12-15,0-9 0 16,0 5 0-16,0 7 4 16,0 8-100-16,0 17 4 0,0 19-68 15,5 20 4-15</inkml:trace>
  <inkml:trace contextRef="#ctx0" brushRef="#br0" timeOffset="7377.6445">20835 13258 200 0,'-13'0'108'0,"53"0"-92"0,-31 0 4 16,4 0-16-16,1 0 4 16,8 3 0-16,9 9 0 15,1 0 0-15,-1 4 4 16,0 0 4-16,-8 0 0 0,-5 0-12 15,-9 0 4-15,-9-4-8 16,-18 4 4-16,-9-4-8 16,-4 4 4-16,-10-4 0 15,1 0 4-15,0 3 0 16,-5 1 0-16,14 0-4 16,8 0 0-16,10 0 0 15,4 8 0-15,9 4-4 16,9 0 4-16,4 0 4 15,5 3 0-15,5 1-4 16,8 0 0-16,-9 8-4 16,1-8 4-16,-10 0 28 15,-8-5 4-15,-10-3 0 16,-8-4 4-16,-14-4-16 16,-18-8 0-16,0 0-20 15,0 0 4-15,1 0-140 0,-1-4 4 16,0 16-40-16,14-12 0 15</inkml:trace>
  <inkml:trace contextRef="#ctx0" brushRef="#br0" timeOffset="40090.255">18584 11833 104 0,'-14'-8'56'0,"1"4"-28"0,13 4 4 16,-9 0-8-16,0 0 0 16,0 0-12-16,0 0 0 0,-4 4 0 15,4 0 4-15,0 8-8 16,0 0 0-16,4 8-4 15,1-1 0-15,4 1-4 16,0 0 0-16,4 0 4 16,1-4 0-16,4 12-8 15,0-4 4-15,26-12-4 16,-8-4 0-16,5-8 4 16,-5 0 4-16,-1-8 0 15,-3 0 0-15,-10-4 0 16,-4 0 0-16,-22-12-8 15,4 4 4-15,-14-4 0 16,5 4 0-16,-8 0 0 16,3 1 4-16,1 11-20 15,-1 0 0-15,6 8-68 16,3 0 4-16,19 4 0 0,-1 0 4 16</inkml:trace>
  <inkml:trace contextRef="#ctx0" brushRef="#br0" timeOffset="40480.9079">19166 11825 184 0,'4'0'104'0,"1"28"-80"15,-5-24 4-15,4 12-12 16,-4 0 0-16,4 7 8 16,1-3 4-16,-1 8-28 15,1-4 4-15,-1 12-12 16,-4-8 4-16,5-4-64 0,-1-5 4 16,-4-26-76-16,0 3 4 15</inkml:trace>
  <inkml:trace contextRef="#ctx0" brushRef="#br0" timeOffset="41043.4502">19792 11912 148 0,'-18'16'80'0,"14"-16"-48"0,4 0 4 0,0-8-28 16,0 0 0-16,9-8 0 16,-5-3 0-16,14-5 0 15,0 4 0-15,9 4 0 16,-9 0 0-16,0 4 0 16,0 0 4-16,0 4-4 0,-1 4 4 15,1 12-4-15,-4-4 0 16,-1 16-4-16,-4-4 0 15,0 16 0-15,-4-8 4 16,-5 19-8-16,0-11 0 16,0 0 0-16,0-4 0 15,0 4-4-15,0-4 0 16,4-8 4-16,0-5 0 16,10-3 0-16,-5 4 0 15,9-8-4-15,0-4 4 16,13-4 0-16,-4 0 0 15,4-4-12-15,1 0 0 0,-1 8-72 16,-9-4 0-16,5 0-28 16,-5 0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05:40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2055 18041 16 0,'9'-16'12'0,"26"8"-16"0,-35 4 0 0,5 0 36 16,-1 0 4-16,1 0-8 16,-1 4 0-16,-4 4-4 15,5 4 0-15,-5 8-8 16,0 8 0-16,-5 8-8 15,-4 4 4-15,0 15-8 16,-8-3 0-16,12 4 0 16,-8-4 4-16,4 11 0 15,-5-11 4-15,1-4-12 16,-1-4 4-16,5-9-4 16,-4-7 4-16,0 8-4 15,4-16 4-15,9-4-4 16,-9-12 0-16,9 0 0 15,-5-12 0-15,5-12 0 0,0-4 4 16,-9-7-8-16,5-5 4 16,-1 0-4-16,1 0 4 15,4 0 0-15,0-7 4 16,0 3-8-16,0 0 4 16,4 0 0-16,14 0 0 15,-4 1 0-15,-5 7 0 16,4 4 12-16,0 4 4 15,-8 4-8-15,4 4 0 16,0 5-8-16,4 3 4 0,-8 4-4 16,-1 0 4-16,10 4 0 15,-14 0 0-15,4 4-8 16,-8 4 4-16,-5 0 0 16,-5 4 0-16,1 0 0 15,-5 0 4-15,5-1-4 16,-1 1 0-16,1 0 0 15,-1 0 4-15,5-4-4 16,0 0 0-16,5-4 4 16,4 0 0-16,0-8-4 15,0-4 4-15,9-3-4 16,4-5 0-16,5-4 0 16,5-8 0-16,-1 4 4 15,0 4 0-15,1 0 0 16,-10 4 4-16,9 8 4 15,-8 4 4-15,8 5-16 0,-8 6 0 16,8 1-4-16,-4 4 4 16,0 4 0-16,0 8 4 15,0 0-4-15,0-4 0 16,-1 4 0-16,-3 0 4 16,-1 0-4-16,-4 4 4 15,0-8-4-15,-4-1 0 16,-5 1 4-16,-5-4 4 15,-4-4-8-15,-4 0 4 16,-5-4-4-16,-4 0 0 16,-14 0-4-16,-9 0 4 15,0 0 4-15,-4 0 4 0,4 0-4 16,9 0 0-16,1-4-4 16,3 0 4-16,14 0-156 15,18 4 0-15</inkml:trace>
  <inkml:trace contextRef="#ctx0" brushRef="#br0" timeOffset="2784.3017">2046 18160 88 0,'-5'-19'52'0,"5"-5"-48"16,0 16 4-16,0 0 8 16,0 0 4-16,0-4-16 15,0 4 4-15,9 0 8 16,-4 4 4-16,4 4-4 16,-5 8 4-16,5 8-16 15,-4 4 0-15,-5 12 0 16,0-1 0-16,-5 13 4 0,-8 8 4 15,-1 0-4-15,-4 7 4 16,0-3-8-16,9-8 0 16,-4-4-8-16,-5-9 4 15,14-3 0-15,-5-4 0 16,9-8 4-16,0-8 0 16,0-8-4-16,9-8 4 15,-5-12-4-15,1-4 0 16,-5-8 0-16,0-12 0 15,0 1 4-15,-5-1 0 16,1 0-4-16,4 0 4 16,-9-4-8-16,4 9 4 0,5 7 4 15,0 4 0-15,-9 8 4 16,9 12 0-16,-4 4-4 16,4 8 0-16,0 8 0 15,0 8 0-15,0 12 12 16,-5 11 0-16,1-7-8 15,4 8 4-15,-9-4-4 16,4-5 4-16,5-3-12 16,0 0 4-16,0-8 4 15,5-8 0-15,4-12-4 16,-5-8 0-16,14-16 0 16,-4-12 4-16,-5-28 4 15,9 5 4-15,-1-17-12 16,10-4 0-16,-4-3-8 15,-5 11 0-15,4 8-152 0,0 13 4 16,-4 15 44-16,-9-16 0 16</inkml:trace>
  <inkml:trace contextRef="#ctx0" brushRef="#br0" timeOffset="13975.2722">9919 18710 64 0,'-9'8'40'0,"-5"-16"-4"0,14 8 0 15,0 0-20-15,0 0 0 0,0 0 16 16,9 0 4 0,-4 0-28-16,4 0 0 0,0 0 4 15,8 0 0-15,1 0-12 16,5 0 4-16,4 8-8 15,4-8 4-15,5 0 4 16,0 0 0-16,13 0 0 16,0 0 4-16,0 0-4 15,5-8 4-15,4 8-4 16,18 0 0-16,9 0-8 16,-4 0 0-16,-1 0 8 15,14 0 0-15,5 0 4 16,-5 8 0-16,13-8-4 15,5 4 0-15,0 0 16 16,4-4 4-16,5 3-20 16,-4-3 0-16,-1 0 0 15,9 4 4-15,-4 0-8 0,0 0 4 16,9 0-4-16,-5 0 0 31,63 0 0-31,-18-4 4 16,-9-4-8-16,-17 0 4 15,-15 0 4-15,1-4 0 16,-13 1-4-16,-15-1 0 16,-8 0 0-16,-13 8 0 15,-14 0 0-15,-9 0 4 16,-8 0-88-16,-10 0 4 0,-4 19-60 16,-14 1 0-16</inkml:trace>
  <inkml:trace contextRef="#ctx0" brushRef="#br0" timeOffset="15961.1188">2932 14010 140 0,'0'-8'80'0,"-22"-12"-48"0,8 16 0 0,1 0-32 15,-10 0 0-15,1-8 0 16,-5 4 4-16,-4 0-4 16,-1 0 4-16,-8-4 0 15,-5 4 4-15,-4 4 0 16,-9-4 0-16,-5 4-4 16,-4-4 4-16,-9 4-8 15,4 4 4-15,-8 4-8 16,-1 4 4-16,-4 4 0 15,0 4 4-15,5 0-8 16,-5 4 4-16,9 16-4 16,-1 0 4-1,-3 39-4-15,17-3 4 16,10 7 0-16,8 1 4 16,22-8-4-16,19 3 0 15,4-3 0-15,22 3 0 16,14 1 0-16,13-12 4 15,23-5 0-15,-9 1 0 16,17-8-4-16,10-12 4 16,4-12 4-16,0-9 4 15,9-11-4-15,-9-16 0 16,9-11 12-16,-5-9 4 16,5-4-16-16,4-4 4 0,-13-4 0 15,-13 0 4-15,-14-7-8 16,-4-9 0-1,-59-40 0 1,-22 1 4-16,-4 3-8 16,-27-3 0-16,-9 7-8 15,-32 1 0-15,-22 7-136 16,-22 28 4-16,-18 44 24 16,-23-15 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06:21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7077 6305 100 0,'17'-8'56'0,"1"8"-24"0,-18 0 4 0,5 0-12 15,-1 0 0-15,1-4-24 16,-1 0 0-16,-4 4 12 16,0 0 0-16,-9 0 0 15,0 0 0-15,-18 0 0 16,5 0 4-16,-27 0-4 15,9 0 0-15,-10 0-4 0,10 0 0 16,-9 0 4-16,9 0 4 16,-1-4-16-16,10 0 0 15,0 4 0-15,-1 0 4 16,10 0-4-16,4 0 0 16,9 0 4-16,0 0 4 15,9 0-4-15,0 0 0 16,18 4-4-16,0 0 4 15,22 0-4-15,-9 0 0 16,10 4 12-16,-5 0 0 16,13-4-4-16,-9 0 4 0,0 0-8 15,-4 4 4-15,-4-4 0 16,-6 0 4-16,-3-4-4 16,-5 0 0-16,-18 4-8 15,0 0 0-15,-23-4 4 16,-4 0 0-16,-17 0 12 15,8 0 4-15,-22 0 0 16,8 0 0-16,-8 0-8 16,9 0 4-16,-5-4-16 15,14 4 4-15,4 0-8 16,9 0 4-16,9 0 0 16,1 0 4-16,17 0-76 15,0 0 0-15,17 4-128 16,-3 0 4-16</inkml:trace>
  <inkml:trace contextRef="#ctx0" brushRef="#br0" timeOffset="16379.8327">3814 7435 132 0,'-18'-8'72'0,"9"16"-20"0,9-8 0 0,0 0-32 15,0 0 4-15,13 0-4 16,-4 0 4-16,18-4 16 16,-5 0 0-16,28-12-12 15,-10 1 0-15,27-1 8 16,-13 0 4-16,31 0-20 15,-18 4 4-15,31 4-12 16,-21 4 0-16,25 0-8 16,-21 0 0-16,40 4-4 15,-27 0 0-15,18 0 0 16,-18 0 4-16,4 0-28 16,-17 0 4-16,-5-8-104 15,-9 0 0-15,-9 0-32 16,-13 0 4-16,-23-4 108 15,-4 0 4-15</inkml:trace>
  <inkml:trace contextRef="#ctx0" brushRef="#br0" timeOffset="17208.0135">16350 6898 176 0,'-40'-4'96'0,"80"0"-56"16,-35 0 4-16,22 4-4 15,-5 0 4-15,36-12-24 16,-13 0 0-16,49 0 0 16,-18 4 4-16,63 0-12 15,-32 0 4-15,50 0-20 16,-36 4 4-16,40 0 4 15,-31 1 4-15,-1-1-32 0,-26 0 0 16,-4 0-28-16,-23-4 4 16,-22 8-36-16,-10 0 4 15,-30 0-40-15,-5 0 0 16</inkml:trace>
  <inkml:trace contextRef="#ctx0" brushRef="#br0" timeOffset="17629.9167">16588 6727 180 0,'-9'-8'100'0,"9"-4"-60"16,0 12 4-16,0 0-32 15,0 0 4-15,-5 4 4 16,1 0 4-16,-19 8-16 16,5-4 0-16,-22 4 4 15,9-4 0-15,-14 12 0 16,5 0 4-16,-5-5-12 15,9 1 0-15,5 0 8 16,8-4 0-16,10 0-8 0,4 0 0 16,27 0-4-16,0-4 4 15,27 8-4-15,-10-4 0 16,33 0-76-16,-19 0 4 16,22 4-48-16,-12-4 4 15,21 4 36-15,-8-5 0 16</inkml:trace>
  <inkml:trace contextRef="#ctx0" brushRef="#br0" timeOffset="18098.6981">18834 6675 252 0,'23'-20'140'0,"-19"-8"-108"16,-4 24 4-16,-9-7-36 16,0-1 4-16,-9 4-4 15,5 0 0-15,-18 20-4 16,8 0 4-16,-4 7-4 15,5-3 4-15,4 12 0 16,5-8 0-16,13 8 4 16,0-4 0-16,18-4-4 0,-5-4 0 15,9-8 4-15,-4 4 0 16,5-16-4-16,-1-4 4 16,-4-4-4-16,0 0 4 15,0-4 12-15,0 4 0 16,-5 4 4-16,-4 4 4 15,0 8-12-15,-4-4 4 16,3 8-12-16,1 0 0 16,5 8-40-16,-1 0 0 15,10-4-68-15,-5 4 4 0,4-9 16 16,0 1 0-16,5 0 12 16,-4-4 4-16</inkml:trace>
  <inkml:trace contextRef="#ctx0" brushRef="#br0" timeOffset="18426.8524">19336 6751 204 0,'18'-20'112'0,"-23"-32"-44"0,1 44 0 0,-5 0-56 15,0 0 0-15,-9 4-12 16,4 0 4-16,1 8-4 16,0 0 4-16,-1 8-4 15,5-4 0-15,0 8 4 16,5-4 0-16,4 8 0 15,0-4 0-15,13-8-4 16,1 0 4-16,3-8 4 16,-3 0 0-16,-1-12 0 0,1 4 4 15,-10-24 8-15,-4 4 4 16,-13-20-20-16,4 9 0 16,-9-25-12-16,0 16 4 15,0 0-60-15,5 9 4 16,-1 3-12-16,5 4 4 15,9 16-24-15,0 4 0 16,14 12 32-16,-5 0 0 16</inkml:trace>
  <inkml:trace contextRef="#ctx0" brushRef="#br0" timeOffset="18739.3748">19671 6488 236 0,'18'8'132'0,"-22"-4"-104"0,4-4 4 0,-5-4-28 15,1 0 0-15,-14 4-8 16,0 0 4-16,-9 8 0 16,5 0 4-16,-1 16-8 15,5-4 4-15,5 12 12 16,4-8 0-16,14-9 0 16,-1 1 0-16,14-4 12 15,0 0 0-15,4-12 8 16,-4 0 0-16,0-28-12 15,-5 5 0-15,1-17-12 16,-1 0 0-16,-8-20-8 16,-1 8 0-16,-8-23-12 0,-1 11 4 15,-8 12-88-15,4 9 4 16,-4 19-36-16,4 4 0 16,9 28 40-16,0 0 4 15</inkml:trace>
  <inkml:trace contextRef="#ctx0" brushRef="#br0" timeOffset="19270.6561">19967 6317 212 0,'13'-16'120'0,"-4"20"-80"0,-9-4 4 0,5 8-32 15,-1-4 0-15,5 16 0 16,-5-4 4-16,1 12-8 15,-1-8 0-15,-4 19 4 16,0-7 0-16,-4-4-4 16,4-4 4-16,-9-8-4 15,5-4 0-15,-1-20-8 16,5 0 4-16,5-12-8 16,-1 0 4-16,9-12-8 15,1 8 4-15,13-3-24 16,-5 3 4-16,9 4 8 15,-4 4 0-15,9 8 12 16,-9 0 0-16,4 8 4 16,-4 0 0-16,4 4 0 15,-4 0 0-15,0 0 12 16,-4 0 4-16,-1-4 0 0,-4 0 4 16,9-4-12-16,-5 0 4 15,0-8-8-15,-4-4 0 16,5 4 20-16,-10 0 4 15,-4 4-16-15,-4 0 0 16,-10 8 4-16,5 0 0 16,-18 8-8-16,0 0 0 15,-4 12-8-15,4 0 4 16,5 8-4-16,-1-8 4 16,14 16-72-16,0-9 0 15,18 1-60-15,-5-4 4 16,14 0 16-16,0-4 4 0,18-12 76 15,-9-4 0-15</inkml:trace>
  <inkml:trace contextRef="#ctx0" brushRef="#br0" timeOffset="19583.1773">20969 6321 228 0,'-4'-40'124'0,"-10"12"-64"16,10 24 4-16,-5-4-48 15,0 0 0-15,-4 0-16 16,-1 1 0-16,1 3 0 15,4 4 4-15,0 4-4 16,-5 0 0-16,14 11 4 16,0-3 0-16,5 8-8 15,4-4 4-15,4 8 0 16,-4 0 4-16,9 4-4 0,-4-4 0 16,-1 0 4-16,0-5 4 15,-13 5-8-15,0-4 0 16,-26-4-4-16,3 0 4 15,-17-4-4-15,9 0 0 16,-1-12-80-16,10 0 0 16,8-4-56-16,5 0 4 15,23-12 104-15,-1 4 0 16</inkml:trace>
  <inkml:trace contextRef="#ctx0" brushRef="#br0" timeOffset="19864.45">21390 6293 252 0,'5'-28'140'0,"-19"4"-76"0,10 20 0 0,-10-4-56 15,5 4 4-15,-9 1-12 16,5 3 0-16,-9 3 0 16,-1 1 0-16,1 8 4 15,4-4 0-15,4 8-4 16,-3 0 0-16,12 4-4 15,5-4 4-15,18 16 0 16,-5-8 4-16,14 8 20 16,-4-5 4-16,8 5 0 15,-9-8 4-15,1-4-20 16,-5 0 0-16,-9-4-20 0,-5 4 4 16,-13-8-128-16,5-4 4 15,-19 4-40-15,5 0 4 16</inkml:trace>
  <inkml:trace contextRef="#ctx0" brushRef="#br0" timeOffset="47404.1042">17559 9529 132 0,'-18'0'76'0,"18"-20"-36"0,0 16 0 16,4-12-32-16,1 0 4 15,13-12-4-15,-5 4 0 16,18-16-4-16,-4 9 4 16,27-21 0-16,-9 16 0 15,31-16-12-15,-18 12 4 16,27-15 0-16,-18 7 4 16,14 8-4-16,-19 8 0 15,1 12-32-15,-14 4 0 16,1 16-56-16,-10 0 0 0,0 12 36 15,-4 0 0-15</inkml:trace>
  <inkml:trace contextRef="#ctx0" brushRef="#br0" timeOffset="47935.3893">17398 9429 216 0,'-14'8'120'0,"1"4"-104"0,13-12 0 15,0 4-20-15,0-4 4 16,0 8 8-16,0-4 0 16,4 4 0-16,-4 0 4 15,5 4 8-15,-1 0 0 16,-4 4-8-16,0-4 0 0,0 0-12 15,0-1 4-15,9 5 4 16,-4-4 0-16,21-4-8 16,-8-4 4-16,18-8-4 15,-9 4 4-15,13-12-4 16,-4-4 0-16,0 0-16 16,-5 5 4-16,5-5 4 15,-9 0 4-15,-5 4-4 16,1 0 4-16,-5 4-36 15,-9 0 4-15,4 4-96 16,-4 0 0-16,9 4 84 16,4 0 4-16</inkml:trace>
  <inkml:trace contextRef="#ctx0" brushRef="#br0" timeOffset="48529.1814">19192 8780 236 0,'-9'-23'128'0,"-17"7"-92"16,21 12 0-16,-22 0-24 16,9 4 4-16,-4 4 0 15,0-4 4-15,-5 4-16 16,4 0 4-16,1 4-8 16,0 0 4-16,13-1-4 15,0 1 0-15,9 0-4 0,0 0 4 16,13 4-8-16,1-4 4 15,8 4-8-15,-4-4 0 16,9 0 12-16,-5 0 4 16,-8 8 0-16,-1 0 0 15,-18 4-4-15,1-4 0 16,-27 12 0-16,4-5 0 16,-13-3-4-16,8-4 4 15,10-8-68-15,4-4 4 16,27-24-60-16,-5 4 0 0,28-19 72 15,-5 7 4-15</inkml:trace>
  <inkml:trace contextRef="#ctx0" brushRef="#br0" timeOffset="48701.0677">19416 8629 244 0,'-31'4'136'0,"22"16"-92"0,4-20 0 0,5 12-36 16,0-4 4-16,9 12-12 15,0-4 4-15,0 4-24 16,0-4 0-16,5 3-64 16,-1-3 0-16,1-4-56 15,-6 0 0-15</inkml:trace>
  <inkml:trace contextRef="#ctx0" brushRef="#br0" timeOffset="48857.3298">19282 8566 232 0,'-18'-16'128'0,"27"8"-84"0,-9 8 4 16,4-8-48-16,1 4 0 15,4-4-92-15,0 0 0 16,22 8-40-16,-4 0 4 16</inkml:trace>
  <inkml:trace contextRef="#ctx0" brushRef="#br0" timeOffset="49185.4759">19694 8609 236 0,'4'-24'128'0,"19"-3"-104"0,-23 19 0 0,9-4-20 15,-1 4 4-15,10-4 4 16,-4 0 4-16,4 4-8 15,-5 0 0-15,5 8-8 16,0 0 4-16,-9 8 4 16,0-4 4-16,-5 16-12 15,1-4 4-15,-1 15-4 16,1-3 4-16,4 4-8 16,0 0 0-16,9-4 4 15,-5-4 4-15,14-8-36 16,-5 0 4-16,1-12-32 0,-6 0 0 15,-3-8-84-15,-1 0 4 16,-8-8 124-16,-1 4 4 16</inkml:trace>
  <inkml:trace contextRef="#ctx0" brushRef="#br0" timeOffset="49341.7368">19761 8709 188 0,'-14'4'104'0,"19"-4"-60"0,-5 0 4 15,4-8-24-15,1 0 0 0,13-4-28 16,-5 0 4-16,19-4-40 16,-1-4 4-16,0 4-56 15,-4 4 4-15,0 4 4 16,-5 0 0-16</inkml:trace>
  <inkml:trace contextRef="#ctx0" brushRef="#br0" timeOffset="49638.6325">20186 8585 212 0,'5'4'116'15,"26"-16"-92"-15,-27 8 4 0,10-3-28 16,-1-1 4-16,5-4-8 16,0 0 4-16,0-4 0 15,0 4 4-15,-5-4 12 16,1 0 0-16,-10 0 0 0,1 4 0 15,-10 4-4-15,1 4 4 16,-14 12-8-16,4-4 4 16,-8 12-8-16,4-4 4 15,5 8-16-15,-1-4 0 16,19 0-52-16,-1-4 0 16,14-4-32-16,0 0 0 15,9-4 0-15,-5 0 4 16</inkml:trace>
  <inkml:trace contextRef="#ctx0" brushRef="#br0" timeOffset="50060.5363">20750 8382 208 0,'4'-4'112'0,"1"-7"-72"15,-5 11 0-15,0-8 4 16,0 0 0-16,0 0-12 16,0 0 0-16,-9 4-24 15,5 4 4-15,-10 0-8 16,5 0 0-16,-9 12-8 15,5 0 0-15,-5 7-4 0,4-3 0 16,6 12 4 0,-1-8 4-16,13 4-4 0,1-4 0 15,12-4 8-15,-3-4 0 32,17-12 16-32,-4 0 4 15,-9-12-24-15,-5 4 0 16,-8-12-32-16,-1 0 0 15,-8-8-8-15,-1 0 0 16,-4 8-64-16,0 5 0 0,9-9-12 16,0 4 0-16</inkml:trace>
  <inkml:trace contextRef="#ctx0" brushRef="#br0" timeOffset="50388.6899">21193 7969 228 0,'-4'-32'124'0,"-5"-8"-68"15,4 32 4-15,-4-12-48 16,5 4 0-16,-5-8-4 16,0 4 4-16,-9 4-12 15,5 5 4-15,-10 7-12 16,1 0 4-16,-1 16 0 0,5-1 4 15,5 21 0-15,4-4 0 16,14 32-4-16,-1-8 4 16,18 7-8-16,-4-7 0 15,5 8-40-15,-5-9 0 16,0-7 0-16,-1-8 0 16,-8-4-76-16,0-4 4 15,-9-4 104-15,0-5 0 16</inkml:trace>
  <inkml:trace contextRef="#ctx0" brushRef="#br0" timeOffset="50529.3222">20934 8355 236 0,'4'0'132'0,"14"-12"-88"0,-18 8 4 0,22-4-48 16,-4 0 4-16,18-12-16 15,-5 4 0-15,10-12-100 16,-10 8 0-16,5-4 8 15,-5 4 0-15</inkml:trace>
  <inkml:trace contextRef="#ctx0" brushRef="#br0" timeOffset="50826.2153">21690 7626 212 0,'-5'-24'120'0,"5"20"-96"16,0 4 4-16,-4 8-8 0,-1-4 0 15,-8 16-12-15,0-4 0 16,-10 28 8-16,5-4 0 16,0 35-4-16,5-11 0 15,13 24 0-15,0-17 4 16,18 5-12-16,-5-16 4 15,19-5-28-15,-5-11 4 16,13-12-60-16,-9-4 4 16,5-16-84-16,-5-4 0 15,1-20 140-15,-6 0 4 0</inkml:trace>
  <inkml:trace contextRef="#ctx0" brushRef="#br0" timeOffset="51060.606">22084 7766 192 0,'-14'-4'108'0,"23"20"-72"15,-9-16 4-15,5 11-12 16,-1-3 4-16,10 16-24 16,-5-4 4-16,9 12-8 15,-5-4 0-15,5 16 0 16,-5-5 4-16,5-3-56 15,-4-8 4-15,-5 0-4 16,0-4 0-16,-5-8-92 0,0 0 4 16</inkml:trace>
  <inkml:trace contextRef="#ctx0" brushRef="#br0" timeOffset="51294.998">21753 7933 220 0,'-32'0'120'0,"14"4"-52"0,18-4 0 16,0 0-36-16,0 0 4 15,18-4 0-15,-4 0 4 0,30-8-32 16,-8 4 0-16,27-12-8 16,-9 4 0-16,17-8 0 15,-13 4 4-15,5 0-60 16,-14 0 4-16,-4 5-56 15,-5-1 0-15,-13 8-48 16,-4 0 4-16</inkml:trace>
  <inkml:trace contextRef="#ctx0" brushRef="#br0" timeOffset="51670.0255">22334 7268 240 0,'-9'-4'132'0,"5"8"-92"0,4-4 4 16,0 8-24-16,0-4 0 15,18 20 0-15,0-4 0 16,27 16 0-16,-5-8 0 16,22 23-8-16,-8-7 4 15,18 28-16-15,-18-17 4 16,-1 21 0-16,-8-8 4 0,-18 19-8 16,-5-15 4-1,-17 11-8-15,-5-19 0 0,-14-4-60 16,1-8 0-16,-5-9-36 15,5-11 0-15,-1-12-40 16,1 0 0-16</inkml:trace>
  <inkml:trace contextRef="#ctx0" brushRef="#br0" timeOffset="52341.9467">22451 7774 208 0,'-5'0'112'0,"-4"0"-84"0,9 0 4 0,-9 0-16 16,5 0 0-16,-5-4-4 15,0 4 0-15,-9 0 8 16,0 0 0-16,-18 4-12 16,10 0 0-16,-24 7 0 15,6-3 4-15,-15 8-8 16,15-4 0-16,-10 4-8 15,9-4 4-15,5 4-4 16,4-4 0-16,14-4 0 16,-5 0 4-16,22-4-4 15,5 0 4-15,9-4 8 16,0 0 0-16,23-8-12 0,-10 4 4 16,14-8 8-16,-5 0 0 15,9-4-4-15,-4 4 4 16,13-8-4-16,-8 4 4 15,3 0 0-15,1 1 4 16,-13 3-8-16,-6 0 4 16,-8 4-48-16,0 0 4 15,-9 4-56-15,0 0 4 16,-4 4-72-16,-1 0 0 0</inkml:trace>
  <inkml:trace contextRef="#ctx0" brushRef="#br0" timeOffset="52795.1027">22120 7973 160 0,'-9'-4'88'0,"4"0"-36"0,5 4 0 16,0 0-20-16,0 0 0 15,0 0-24-15,0 0 4 16,5 4-4-16,-5 0 0 16,9 7 8-16,-5-3 0 15,9 16-8-15,-4-4 4 16,5 12-8-16,-1-8 4 16,1 8-4-16,-1-4 0 0,1 3 0 15,-5-7 0-15,4-4-48 16,-4-4 4-16,4-8-68 15,-8-4 4-15,-1-8-12 16,-4 0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08:18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14788 12243 156 0,'-31'8'88'0,"-5"8"-56"0,27-16 0 0,5 0-28 16,-1 0 4-16,5-4-4 16,0 0 0-16,14-4-8 15,-5 0 4-15,13-8 4 16,-4 0 0-16,13-16 0 15,-4 8 4-15,4-4-4 16,-4 4 0-16,5 8-4 16,-10 5 4-16,5 15-4 15,0 0 4-15,0 3 0 0,-5 1 0 16,0 16-8-16,1-8 4 16,4 4-4-16,-5-4 4 15,9 0-4-15,-4-4 4 16,9 0 4-16,-9-4 0 15,18 0-4-15,-5-4 0 16,5-4 0-16,-10 0 0 16,10-8 0-16,-5 4 0 15,10-16 0-15,-10 4 4 16,5-8-8-16,-5 4 4 0,-4 0-4 16,-5-4 4-16,5 12 12 15,-5 5 4-15,5 3 4 16,-5 0 0-16,14 8-8 15,-9 0 0-15,27 3-12 16,-14 1 4-16,13-8 0 16,-8 0 0-16,9-8-4 15,-14 1 4-15,5 3-60 16,-5 0 4-16,0 8-16 16,-8 0 0-16,12 3-40 15,-8-3 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08:29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13593 10416 156 0,'-4'-8'88'0,"-19"0"-40"0,19 4 4 16,-14 0-32-16,5 0 4 0,-14 0-12 15,4 0 4-15,-8 4 0 16,4 0 4-16,0 0-16 16,5 0 4-16,-5 4-8 15,5 0 4-15,-1 0-8 16,5 0 4-16,5 4-4 16,4 0 4-16,5 8-4 15,-1-4 4-15,19 8 4 16,-6-4 0-16,19 16-4 15,-4-9 4-15,8 5-8 16,-4-4 4-16,-5 8 0 16,-4-4 0-16,-13 0 4 15,-1-4 4-15,-17-4-8 16,4-1 4-16,-14-3-4 16,5-4 4-16,-4-8-68 0,4 0 4 15,5-12-20-15,4 0 4 16,9-4-24-16,0 4 4 15</inkml:trace>
  <inkml:trace contextRef="#ctx0" brushRef="#br0" timeOffset="609.42">13638 10711 228 0,'18'7'124'0,"-5"-14"-88"0,-13 3 0 16,9-4-32-16,0 0 4 15,5-8-8-15,-1 0 0 0,5-12-4 16,-5 4 4 0,1-8 4-16,-1 4 4 0,-4 1 8 15,-4-1 0-15,-10 8 4 16,1 4 0-16,-10 4-8 16,1 4 0-16,-5 8-4 15,5 0 4-15,-1 16-4 16,5 0 0-16,9 4-32 15,0 0 4-15,18 3-48 16,0-3 0-16,27-4 16 16,-9-4 0-16,13 0 20 15,-9 0 4-15,14-4 16 16,-14 0 4-16,5-12 20 16,-9 4 4-16,-1-12 28 15,-3 0 0-15,-10-8 0 16,-4 4 0-16,-5-4-16 0,-4 1 4 15,-9 3-8-15,0 0 4 16,-22 12-20-16,4 0 4 16,-9 16-8-16,5 0 0 15,4 8 4-15,5-5 0 16,8 5-16-16,1-4 4 16,17-4 12-16,-4 0 0 15,18-4-12-15,-5 0 4 16,5-8-12-16,-5 0 4 15,1-12 4-15,-5 0 4 0,-5 0 0 16,1 4 4-16,-5-4 16 16,0 0 4-16,4 16-8 15,-9 0 4-15,5 12-16 16,0 0 0-16,9 8 0 16,-4-4 0-16,17 8-132 15,-9-8 0-15,14 8-28 16,-9-1 0-16</inkml:trace>
  <inkml:trace contextRef="#ctx0" brushRef="#br0" timeOffset="17444.6392">8173 12223 152 0,'14'-60'84'0,"12"4"-40"16,-26 48 4-16,18-15-20 16,-4 3 0-16,30-28-8 15,-8 8 4-15,13-16-24 16,-4 9 0-16,4-9 0 15,-8 8 4-15,8-12-32 16,-9 13 4-16,-4-1-12 16,-5 8 0-16,-4-4-28 0,-4 9 4 15,-10 15-28-15,0 4 4 16</inkml:trace>
  <inkml:trace contextRef="#ctx0" brushRef="#br0" timeOffset="17866.5455">8075 12028 148 0,'-14'4'84'16,"-4"4"-36"-16,18-8 0 0,-4 0-36 16,-1 0 4-16,5 4-4 15,0-4 0-15,0 16-4 16,0-4 0-16,0 11 4 16,0 1 4-16,-4 8-8 15,4-4 4-15,-5 12 0 16,1-8 0-16,-1-1-8 15,5-3 0-15,5-4 4 16,-5 0 0-16,9-16 0 16,0 0 0-16,18-8-8 15,-9 0 0-15,22-16 0 0,-4-4 4 16,17 0-4-16,-8 0 4 16,9-7-84-16,-9 3 4 15,8-8-64-15,-8 4 4 16,-5 4 100-16,-8 4 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08:54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16610 10221 128 0,'9'-4'72'0,"27"-8"-60"0,-32 8 4 0,19-4-8 16,-6 4 0-16,37-4 8 15,-14 0 0-15,36 0-4 16,-13 4 0-16,22-4-8 0,-13 4 0 16,22-8-4-16,-18 5 0 15,13-5 0-15,-8 4 0 16,8-4-40-16,-17 0 4 15,-5 4 4-15,-13 0 4 16,-9 4-52-16,-14 0 0 16</inkml:trace>
  <inkml:trace contextRef="#ctx0" brushRef="#br0" timeOffset="500.0387">16677 10106 124 0,'5'0'68'0,"-10"-4"-40"0,5 4 0 16,-4 0 0-16,-1 0 0 15,-8 8-20-15,-1-4 0 16,-4 4-4-16,5 0 4 16,-5 3-8-16,5 1 4 15,-1 4 0-15,5-4 0 16,0 4 4-16,0-4 0 16,9 4-4-16,0-4 0 15,9 4 0-15,0 0 0 0,18-8 0 16,-5 0 0-16,19-4-4 15,-5 0 4-15,13-4-80 16,-13 0 4-16,-1 8-44 16,-8-4 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09:48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21354 8649 140 0,'0'8'80'0,"-4"4"-44"0,4-12 0 0,-9 8-24 16,4 0 4-16,-4 12-4 16,5-4 0-16,-1 20 4 15,1-5 0-15,4 5-16 16,0-4 0-16,18 4 0 16,-5-8 4-16,14-8-4 15,-4-4 4-15,17-1-4 0,-4-3 0 16,22-8 4-16,-9 0 0 15,23 0-8-15,-14-4 4 16,18 4-4-16,-13 0 4 16,26-4 0-16,-17 0 4 15,26 4-8-15,-22 0 4 16,27 4 0-16,-22-4 4 16,13 8-4-16,-18-4 0 15,9 4 0-15,-18-4 0 16,5 0 0-16,-14-4 0 15,4 4 0-15,-12-4 0 16,12 4 0-16,-17-4 4 0,4 0 0 16,-8 4 0-16,8-4 16 15,-9-4 0-15,5-4-16 16,-5 4 0-16,5-16 4 16,-9 8 4-16,0-8 0 15,-5 4 4-15,-4-20-4 16,-5 8 4-16,0-12-8 15,-4 9 4-15,-4-13-12 16,-5 4 4-16,-5-8-8 16,1 8 4-16,-5 1-60 15,0 7 4-15,4 8-80 16,1 4 4-16,13 20 56 16,-5 0 0-16</inkml:trace>
  <inkml:trace contextRef="#ctx0" brushRef="#br0" timeOffset="11423.4405">12152 8705 136 0,'-13'-8'76'0,"4"0"-32"0,9 8 0 0,-9 0-24 15,4 0 0-15,1 4-12 16,-1 0 4-16,1 12 4 16,-1-4 0-16,5 8-16 15,0 11 4-15,5 1 4 16,4 0 4-16,4 0-4 16,1 4 0-16,8-8-4 0,14-5 0 15,9-3 4-15,8 0 4 16,10-4-8-16,4-8 4 15,5-4 4-15,-5 0 0 16,22-8-12-16,5-4 0 16,0 4 0-16,0-4 4 15,-4 0-4-15,-10-4 0 16,-8 4 4-16,-9 4 0 16,4 0-8-16,-14 8 4 15,-3 0 0-15,-1 4 0 16,0 0-4-16,-9 0 4 0,5 4 0 15,0 0 4-15,9 0 0 16,-10-4 0-16,6-4 0 16,-10 0 4-16,5-8-4 15,-5 0 0-15,0-20 24 16,-13 4 0-16,-9-16-20 16,-5 9 0-16,-8-29-8 15,-5 4 0-15,0-12 0 16,0 13 0-16,-5-5-88 15,5 4 4-15,-4 20-104 16,0 5 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13:36.6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02T20:13:43.756"/>
    </inkml:context>
  </inkml:definitions>
  <inkml:trace contextRef="#ctx0" brushRef="#br0">6871 10607 128 0,'-14'-8'72'0,"41"4"-52"0,-27 0 4 16,18 0-4-16,-5 0 0 16,28-12-8-16,-10 0 4 0,23-4-4 15,-14 5 4-15,9-1-4 16,-8 0 4-16,-1 4-8 16,-4 4 0-16,-10 4 8 15,-3 0 4-15,-1 20-20 16,-4-4 4-16,-9 24 4 15,0-9 4-15,-9 17 0 16,0-8 0-16,-4 12-12 16,-1-8 4-16,1 11 0 15,-1-11 4-15,5 4-40 16,0-8 0-16,0-5-40 16,0-3 0-16,0-8-64 15,0-8 4-15</inkml:trace>
  <inkml:trace contextRef="#ctx0" brushRef="#br0" timeOffset="234.3932">7153 10830 200 0,'9'-8'108'0,"22"4"-72"0,-27 4 0 16,14-4-4-16,-4 0 4 15,17-4-28-15,-4 0 0 16,13 0-8-16,-9 4 0 16,19-4-76-16,-10 4 0 0,5 0-72 15,-9 0 0-15,-1 4 144 16,-3 0 4-16</inkml:trace>
  <inkml:trace contextRef="#ctx0" brushRef="#br0" timeOffset="625.0481">7963 10424 148 0,'-5'-24'84'0,"-4"8"-16"16,9 16 0-16,-4-4-28 15,-1 0 4-15,-4 0-24 16,0 4 4-16,-8 4-12 15,3 0 0-15,-13 12-8 16,5 0 4-16,-1 20-8 0,6-4 4 16,3 19-4-16,5-11 0 15,9 4-4 1,0-8 4-16,14 8 4 0,-1-5 4 16,14-7-8-16,-5-4 4 15,5-8 0-15,-4-4 0 16,3-8 12-16,-3-4 0 15,4-8-4-15,-5 0 0 16,-9-16-8-16,-4 4 4 16,-13-4-4-16,-1 4 4 15,-26 16-8-15,9 0 0 16,-23 8-48-16,9 0 4 0,9 0-92 16,5 0 0-16,31 8 4 15,0 0 0-15</inkml:trace>
  <inkml:trace contextRef="#ctx0" brushRef="#br0" timeOffset="1671.9922">8683 10396 168 0,'0'-4'96'0,"0"8"-48"16,0-4 4-16,5 4-16 15,-1 0 4-15,5 20-16 16,0-4 0-16,0 16-12 16,0-4 4-16,0 7-12 15,-5-7 0-15,1 4-4 16,4-8 0-16,0 0-36 0,-5-4 4 16,1-5-20-16,-1 1 0 15,-4-8-8-15,0 0 4 16,-4-8-36-16,-1 0 0 15,-4 0 68-15,-4 0 4 16</inkml:trace>
  <inkml:trace contextRef="#ctx0" brushRef="#br0" timeOffset="1843.8792">8500 10671 116 0,'-27'-12'68'0,"22"8"-8"0,5 4 0 0,5-4-24 15,-5 0 0-15,22 0 12 16,-4 4 0-16,18-4-24 15,-5 0 4-15,10 0-20 16,-6 0 0-16,10-4-60 16,-9 0 4-16,9 0-112 15,-9 4 4-15,-5 8 96 16,-4 0 0-16</inkml:trace>
  <inkml:trace contextRef="#ctx1" brushRef="#br0">9171 13711 0,'0'0'0,"0"0"0,0 0 16</inkml:trace>
  <inkml:trace contextRef="#ctx0" brushRef="#br0" timeOffset="7688.0356">1124 7197 132 0,'9'4'76'0,"9"11"-56"0,-18-15 0 16,9 12 0-16,-9-4 4 0,13 24-12 15,-4-8 4-15,4 8-8 16,-8-4 0-16,13 4 4 15,-5-5 4-15,-8-3-8 16,4-4 4-16,-9-12 8 16,-9-8 0-16,-5-8-4 15,10 0 0-15,-19-28-4 16,10-3 0-16,-1-5 0 16,6 8 0-16,8-16-12 15,0 13 4-15,22-5-4 16,-4 8 0-16,13 0-8 15,-8 8 0-15,3 4-84 16,1 0 4-16,5 13-64 16,-10 11 0-16</inkml:trace>
  <inkml:trace contextRef="#ctx0" brushRef="#br0" timeOffset="8266.2022">1267 6974 192 0,'-58'-4'108'0,"49"-4"-88"0,13 4 4 0,1-4-16 15,4 0 0-15,13-4 0 16,5 4 0-16,9 0-4 16,-14 0 4-16,14 4-4 15,-9 0 0-15,0 4 4 16,-5 4 4-16,-9 4-12 15,-8 4 4-15,-10 4 0 16,-8 4 0-16,-5 4-12 16,0-4 4-16,-18 7 8 15,1-3 0-15,8-4-8 16,-5 0 4-16,15-4-4 0,-6-4 4 16,10-4 4-16,13 0 4 15,0-4-4-15,13 0 4 16,10 0-4-16,-10 0 0 15,9 0 4-15,-4 4 4 16,0 4-16-16,0 4 4 16,4 7 4-16,-4 1 4 15,0 12-4-15,0-8 0 16,0 0-4-16,0-8 0 0,-5 0-68 16,5-8 0-16,-9-4-64 15,0-4 0-15,5-4 92 16,-10-20 4-16</inkml:trace>
  <inkml:trace contextRef="#ctx0" brushRef="#br0" timeOffset="8516.2216">1621 7145 204 0,'4'-12'112'0,"27"-12"-88"16,-22 16 4-16,9-4-28 16,0 0 0-16,9 0-60 0,0 4 0 15,-5 0-60-15,1 0 0 16</inkml:trace>
  <inkml:trace contextRef="#ctx0" brushRef="#br0" timeOffset="8656.8526">1732 7292 192 0,'-4'12'104'0,"31"-32"-80"0,-27 16 0 0,13-4-32 15,-4 0 4-15,14-8-80 16,-6 8 0-16,28 0 4 15,-9 4 4-15</inkml:trace>
  <inkml:trace contextRef="#ctx0" brushRef="#br0" timeOffset="9250.6472">2399 6946 252 0,'0'0'140'0,"14"-24"-120"0,-5 16 4 0,4-12-24 16,10 4 4-16,-6 0 4 15,10 0 0-15,5 4-4 16,-10 4 0-16,0 8-4 16,1 0 4-16,-23 16 0 15,0 4 0-15,-9 8-8 16,-5 4 4-16,1 4-4 15,0 0 4-15,-1-1 0 16,10-7 0-16,4-4 0 16,0-4 0-16,9-4 0 15,4-8 0-15,5-4-36 16,0-4 4-16,18-12-52 0,-5 4 0 16,9-8-28-1,-4 4 0-15</inkml:trace>
  <inkml:trace contextRef="#ctx0" brushRef="#br0" timeOffset="9516.2914">3053 6910 228 0,'-14'-12'124'0,"-8"8"-88"0,13 4 4 16,-9 4-36-16,9 0 4 16,-18 8-12-16,9-4 4 15,9 8 0-15,1-4 0 0,12 4 0 16,0-4 0-16,14 0-4 15,-4-4 4-15,13-4 4 16,-5-1 4-16,0-6 12 16,1-1 0-16,-19-8-16 15,1 4 0-15,-14-12-4 16,0 4 0-16,-14 0-28 16,1 4 4-16,-9 4-60 15,8 4 4-15,10 0-56 16,8 4 0-16</inkml:trace>
  <inkml:trace contextRef="#ctx0" brushRef="#br0" timeOffset="10188.2107">3487 6667 216 0,'-13'-4'120'0,"13"12"-96"0,0-8 4 15,0 12-8-15,0-4 4 16,8 4-24-16,-3 0 4 15,4 12 0-15,0-4 0 16,0 4-4-16,0 0 4 16,-5-5 0-16,1-3 0 15,4 0-4-15,-9-4 0 16,0-4 4-16,4-4 0 16,19-8-8-16,-6 0 0 15,10-8 0-15,-4 4 4 16,3 4 0-16,-3 0 0 0,4 8-4 15,-5-4 4 1,0 8 0-16,-4 0 4 0,-4 4 0 16,-5 0 0-16,-9 4-4 15,0-4 4-15,-18 4 0 16,4 0 0-16,-21-4-40 16,3-4 0-16,1-4-8 15,4 0 0-15,23-12-24 16,-1 0 0-16,23-8-20 15,-5 4 4-15,19-8 316 32,-157-28-232-32,290 72 52 15,-129-44 0-15,0 12-24 16,-9 4 0-16,-1 12-16 16,-3-4 0-16,13 16-4 0,-10-4 0 15,1 12-8-15,-4-4 4 16,-1 8 0-16,-4-5 4 15,-5 9-4-15,5-8 4 16,-18 0-4-16,5-4 4 16,-10 0-8-16,-8-4 0 15,-5-12 0-15,5 0 4 16,-1-20 8-16,5 0 0 16,9-20-8-16,0 4 0 15,18-16-4-15,-4 8 4 16,21-11-44-16,-17 11 4 15,14-12-48-15,-6 8 0 16</inkml:trace>
  <inkml:trace contextRef="#ctx0" brushRef="#br0" timeOffset="10360.1028">4288 6397 216 0,'-4'0'120'0,"-1"23"-104"0,1-19 0 0,13 20 8 15,-5-4 4-15,14 28-28 16,0-8 4-16,9 16 0 16,-5-13 4-16,1 5-56 15,-6-8 4-15,-8-4-40 16,0-1 0-16,-22-11 0 16,4-4 4-16</inkml:trace>
  <inkml:trace contextRef="#ctx0" brushRef="#br0" timeOffset="10813.253">4266 6723 212 0,'9'-20'120'0,"13"28"-72"0,-22-8 4 16,22-4-48-16,-4 0 0 15,9 4 0-15,-4 0 4 16,12-4-4-16,-3 0 0 16,8-8 0-16,-4 0 0 15,0-4 4-15,-1 4 4 16,-8-8-12-16,-4 1 0 15,-10 3 0-15,0 4 0 16,-13 12 12-16,0 0 0 0,-4 16-8 16,0-4 0-16,4 11-4 15,0-3 4-15,13 4-40 16,0-4 4-16,5-8-32 16,0 0 0-16,5-8 20 15,-1 0 0-15,0-16 40 16,-4 4 0-16,-4-16 36 15,-1 4 0-15,-4-12 0 16,0 9 0-16,-5-5 16 16,1 0 0-16,-5 8-24 15,0 4 4-15,-9 8-16 16,0 0 4-16,5 24-12 16,-1-4 0-16,10 8 0 0,-1 0 0 15,23 4-4-15,-5-4 0 16,14 7 0-16,-5-3 0 15,-8 4 20-15,-1-4 0 16,-17 4-60-16,-1-4 0 16,-22 0-172-16,5-1 4 15</inkml:trace>
  <inkml:trace contextRef="#ctx0" brushRef="#br0" timeOffset="11813.324">9243 10591 148 0,'-32'4'84'0,"6"-4"-28"0,21 0 4 15,-4-4-24-15,0 0 0 16,9-16-16-16,0 4 4 16,14-8-20-16,-1 5 4 15,14-9-4-15,-5 8 4 16,5 0-4-16,-4 4 4 16,8 4-4-16,-4 4 4 15,0 12-12-15,-5 0 4 16,-4 24 8-16,0-4 0 15,-18 32-8-15,0-13 0 0,-23 5 0 16,5-8 0-16,-4 4 0 16,4-1 0-16,0-7 0 15,5-8 0-15,13-8 0 16,0-4 0-16,13-8 8 16,-4 0 0-16,14-8-4 15,-1 0 0-15,14 0-4 16,0 0 4-16,-1-4-40 15,-3 0 0-15,-1 0-68 16,-4 0 0-16,4 4-28 16,-4 0 0-16</inkml:trace>
  <inkml:trace contextRef="#ctx0" brushRef="#br0" timeOffset="12094.5962">9901 10595 220 0,'-27'-20'120'0,"-13"20"-68"0,31 0 0 16,-9 4-44-16,-5 0 4 16,1 8-8-16,4 0 0 15,0 16-4-15,5-4 0 16,8 4 0-16,1-4 4 16,13 3 0-16,0-7 4 15,13-4 8-15,-4-4 0 16,18-4 0-16,-9-4 0 15,-9-12 0-15,-1 0 4 16,-17-12-16-16,0 4 4 16,-22-15-40-16,4 7 4 0,-9-12-80 15,0 4 4-15,14 0-56 16,4 4 0-16</inkml:trace>
  <inkml:trace contextRef="#ctx0" brushRef="#br0" timeOffset="12719.636">10147 10273 124 0,'-9'-28'72'0,"-4"8"-32"15,13 20 4-15,-5-4-28 16,5 4 4-16,0 0 0 16,0 0 0-16,0 12-4 15,0 0 4-15,5 16-4 16,-1-8 4-16,9 8-16 15,-4-5 0-15,-4 17-16 16,-1-8 4-16,5 0-44 0,-4-4 0 16,-5-4-28-16,0-8 0 15,-9-5 8-15,0-3 0 16</inkml:trace>
  <inkml:trace contextRef="#ctx0" brushRef="#br0" timeOffset="12844.6466">9923 10380 188 0,'-9'-8'104'0,"5"4"-76"0,4 4 0 0,0 0-24 0,0 0 0 16,18-4-32-16,-1 0 4 0,10 0-92 15,-4 0 0-15,13-4 80 16,-5 4 4-16</inkml:trace>
  <inkml:trace contextRef="#ctx0" brushRef="#br0" timeOffset="13016.5336">10277 10205 200 0,'-14'-8'108'0,"1"8"-92"0,13 0 4 0,-14 4-16 16,5 0 4-16,-13 16-8 15,4-4 0-15,0 12 0 16,5-8 0-16,-5 8-28 16,-4-9 4-16,8 1-68 15,5-4 0-15,-9-8 36 16,5 0 0-16</inkml:trace>
  <inkml:trace contextRef="#ctx0" brushRef="#br0" timeOffset="13172.792">9869 10277 176 0,'-9'-12'100'0,"5"12"-56"0,4 0 4 16,4 0-24-16,1 0 0 16,13 4-20-16,-5 0 0 15,19 4-8-15,-6-4 4 16,10 4-88-16,-9 0 0 15,4 0-32-15,-4 0 0 16</inkml:trace>
  <inkml:trace contextRef="#ctx0" brushRef="#br0" timeOffset="13641.5766">10442 10257 272 0,'9'-12'152'0,"27"-4"-132"16,-31 12 4-16,8 0-16 15,0 0 4-15,5 4-8 16,0 0 0-16,0 8-4 16,-4 0 4-16,-6 8 0 15,1 0 4-15,-9 4-8 16,0-4 0-16,-9 4 0 15,5-5 0-15,-9 5 0 16,-1 0 0-16,-4 4 4 0,5-4 0 16,-1 0-4-16,1-4 0 15,8-4-8-15,1 0 4 16,17-4 0-16,-4-4 0 16,14 4-4-16,-5-4 0 15,4 8 4-15,-4-5 4 16,4 13 0-16,-4-4 0 15,0 12-4-15,-4-4 4 16,-14 8 4-16,0-4 0 16,-14 0-4-16,1-5 4 15,-19 5 0-15,6-8 0 16,-6-4-4-16,5-4 0 0,5-12-40 16,-5 0 4-16,18-16-76 15,0 4 4-15,18-4 12 16,-4 0 4-16</inkml:trace>
  <inkml:trace contextRef="#ctx0" brushRef="#br0" timeOffset="13969.7232">11199 10344 208 0,'-5'-8'112'0,"1"4"-48"0,4 4 4 16,0 0-48-16,0 0 4 16,0 4-16-16,0 0 0 15,4 12-4-15,-4-4 0 16,9 24-4-16,-4-4 4 15,8 8 0-15,-4-4 0 16,0 3-28-16,0-3 4 16,0-4-64-16,0-4 0 15,0-4-72-15,-5-4 4 0</inkml:trace>
  <inkml:trace contextRef="#ctx0" brushRef="#br0" timeOffset="14157.2375">10993 10651 268 0,'-14'-16'148'0,"10"4"-104"0,4 12 4 0,13-4 0 15,-4 0 4-15,18-4-28 16,-4 0 0-16,17-8-24 16,-4 0 0-16,22-4-72 15,-13 4 4-15,13 1-120 16,-9 3 0-16,0-12 120 15,-9 8 4-15</inkml:trace>
  <inkml:trace contextRef="#ctx0" brushRef="#br0" timeOffset="17594.9761">11772 10364 160 0,'4'0'88'0,"-8"-8"-36"0,4 8 4 0,0 0-28 16,0 0 4-16,0 8-20 16,0-4 4-16,0 12-12 15,0-4 4-15,0 16-4 16,0-4 0-16,4 12 0 16,1-4 0-16,-1-5-4 15,0-3 4-15,10-8 0 16,-1 0 0-16,5-12-4 15,-4 0 4-15,8-12-28 16,-4 0 0-16,4-16-48 16,-4 4 0-16,5 0-32 15,-5 5 0-15,4-9 64 16,-4 8 4-16</inkml:trace>
  <inkml:trace contextRef="#ctx0" brushRef="#br0" timeOffset="17860.6196">12121 10221 188 0,'-9'0'104'0,"0"20"-72"0,4-20 0 16,5 16 0-16,0 0 4 15,0 16-4-15,0-9 4 16,0 37-12-16,0-12 0 15,0 24-20-15,0-17 4 16,0 1 0-16,0-12 4 0,-4 0-24 16,4-5 0-16,-5-11-40 15,1-4 0-15,-1-12-52 16,1 0 4-16,8-12-16 16,1 0 4-16</inkml:trace>
  <inkml:trace contextRef="#ctx0" brushRef="#br0" timeOffset="18126.2619">12430 10098 160 0,'-9'-32'88'0,"9"16"-32"16,0 16 0-16,0 0-44 15,0 0 0-15,0 4-8 0,0 0 0 16,0 12 0-16,0 0 0 16,4 16 4-16,-4-5 0 15,5 13-44-15,-5-8 0 16,0 4-28-16,0-4 0 16,0-8-40-16,0-5 0 15</inkml:trace>
  <inkml:trace contextRef="#ctx0" brushRef="#br0" timeOffset="18423.1582">12188 10281 172 0,'-14'-12'96'0,"14"12"-48"0,0 0 0 0,5 0-24 16,-1 0 4-16,10-4-20 16,4 4 0-16,13-8-4 15,-4 4 0-15,13-4-4 16,-9 0 0-16,10-8-4 15,-5 4 4-15,-1 0 0 16,-3 0 4-16,-5 4-4 16,-5 0 0-16,-4 4 0 15,4 0 0-15,-13 8 0 16,0-4 0-16,-9 12 0 16,0 0 4-16,-9 12-20 15,0-4 4-15,-4 4-28 16,-5 0 4-16,0-4-32 15,5-4 4-15,-14-1-36 0,4-3 0 16</inkml:trace>
  <inkml:trace contextRef="#ctx0" brushRef="#br0" timeOffset="18610.6719">12242 10209 184 0,'9'-24'104'0,"-1"4"-60"0,-8 16 4 16,9-4 4-16,0 0 4 15,14 8-32-15,-5 0 0 16,8 4-20-16,-3 0 0 16,4 8-8-16,-5 0 4 0,9 4-76 15,-8-4 4-15,4-4-16 16,-5 0 4-16,5-4-24 16,0-4 4-16</inkml:trace>
  <inkml:trace contextRef="#ctx0" brushRef="#br0" timeOffset="19173.2163">12792 10118 184 0,'-31'-4'104'0,"26"-8"-60"16,5 12 4-16,5-8-24 15,-1 4 0-15,5-4-8 0,0 0 4 16,9-4-8-16,0 4 4 16,4-4-16-16,-4-4 0 15,0 16 4-15,-4 0 4 16,-10 16-4-16,0-8 0 15,-8 12-4-15,0 0 0 16,-5 8 0-16,0-5 4 16,0 5-8-16,0-8 4 15,0 0 0-15,4 0 0 16,1-4 0-16,-1 4 0 0,5-8 0 16,0-4 4-16,9-4-8 15,0 0 4-15,9 0-4 16,-4 0 4-16,12 0-12 15,-8 0 0-15,14 8 4 16,-5-1 4-16,-5 9 4 16,-4-4 0-16,-14 12-4 15,1-4 4-15,-19 16 16 16,5-8 4-16,-22 11-8 16,4-7 4-16,-9 0-12 15,1-4 0-15,3-12-32 16,5-4 0-16,9-16-116 15,1 0 4-15,17-8 40 16,0 0 4-16</inkml:trace>
  <inkml:trace contextRef="#ctx0" brushRef="#br0" timeOffset="19782.6332">13253 10416 220 0,'0'0'120'0,"9"-12"-68"0,-9 12 0 16,9-8-40-16,0 0 4 0,13 0-12 16,1 0 0-16,8 0-44 15,-4 0 0 1,0 4-40-16,-5 4 0 0,0 0-36 15,-4 0 0-15</inkml:trace>
  <inkml:trace contextRef="#ctx0" brushRef="#br0" timeOffset="19954.5157">13343 10643 220 0,'-23'24'124'0,"37"-32"-56"16,-14 8 0-16,13-4-52 15,0 0 0-15,14-8-12 16,-4 0 0-16,8-12-68 16,-4 4 0-16,9 4-128 0,-5 4 4 15</inkml:trace>
  <inkml:trace contextRef="#ctx0" brushRef="#br0" timeOffset="22423.4379">13804 10002 200 0,'-18'-12'112'0,"9"32"-88"0,4-20 4 16,5 12-4-16,0 4 0 16,5 32 8-16,-5-8 0 15,4 31-20-15,1-11 4 16,4 23-16-16,-5-19 4 16,1 4-40-16,-1-9 0 15,-4-11-56-15,0-8 0 16,0-20-28-16,0-4 0 0,9-24 116 15,0 0 0-15</inkml:trace>
  <inkml:trace contextRef="#ctx0" brushRef="#br0" timeOffset="22673.4553">14059 10070 236 0,'4'4'128'0,"-4"0"-88"0,0-4 0 0,0 4-32 15,0 0 4-15,0 12-8 16,0 0 0-16,-4 15 0 16,-1-3 0-16,5 8 0 15,0-8 0-15,5 8-4 16,-1-12 0-16,5-4 0 16,0-5 4-16,9-3-4 0,0-4 4 15,4-8-68-15,-4 0 4 16,0-8-16-16,0 4 0 15,0-4-32-15,0 0 0 16</inkml:trace>
  <inkml:trace contextRef="#ctx0" brushRef="#br0" timeOffset="22907.846">14327 10054 148 0,'-13'-4'84'0,"8"12"-40"0,5-8 4 15,-9 8-24-15,5 0 0 16,4 20 0-16,0-4 0 0,-5 19 0 16,5-7 0-16,0 28-20 15,0-16 4-15,0 3-12 16,0-7 4-16,0 0-68 16,0-8 0-16,5-8-48 15,-5-9 4-15,13-15 60 16,-4 0 0-16</inkml:trace>
  <inkml:trace contextRef="#ctx0" brushRef="#br0" timeOffset="23345.3777">14582 10074 228 0,'5'-28'128'0,"-14"8"-80"0,9 20 4 15,-9 0-44-15,4 0 4 16,-8 8-4-16,0-4 4 15,-5 4-12-15,4 0 0 16,1 8 0-16,-1-4 4 16,5 12 4-16,5-4 0 15,8 3-4-15,1-3 0 16,13 0-4-16,-5-4 4 16,19 0-4-16,-6 0 4 15,15 0-4-15,-5 0 4 16,-1 4-4-16,-8-4 4 15,-9 7 0-15,0-3 4 0,-22 16-8 16,-1-4 0-16,-17 0 0 16,4-4 0-16,-9 0-4 15,5-9 4-15,-5-7-4 16,9-4 4-16,9-16 0 16,0 0 0-16,9-11 36 15,0-1 4-15,9-12-24 16,-5 4 0-16,14-12-12 15,0 8 0-15,13-7 0 16,-8 7 4-16,-5-4-92 16,-5 8 4-16,1 4-72 15,-5 4 4-15,0 12 48 16,-1 4 4-16</inkml:trace>
  <inkml:trace contextRef="#ctx0" brushRef="#br0" timeOffset="28611.3715">20589 6918 56 0,'0'0'32'0,"0"12"12"0,0-12 0 0,-5 8-32 16,1 0 4-16,-5 12-12 15,4-4 0-15,-3 15-8 16,-1 1 0-16,0-4-96 16,4-4 4-16</inkml:trace>
  <inkml:trace contextRef="#ctx0" brushRef="#br0" timeOffset="29064.5262">21332 6878 124 0,'-31'32'72'0,"13"-8"-48"16,13-24 0-16,-8 16-24 15,4-4 4 1,-5 16-124 0,5-5 4-16</inkml:trace>
  <inkml:trace contextRef="#ctx0" brushRef="#br0" timeOffset="29705.1971">22191 6938 156 0,'-9'40'88'0,"-13"15"-64"0,17-47 4 16,-8 16-28-16,0-4 0 15,-1 8 4-15,1-4 4 0,-1 0-64 16,1-4 0-16,8-8-40 16,1-1 4-16</inkml:trace>
  <inkml:trace contextRef="#ctx0" brushRef="#br0" timeOffset="30267.7344">22312 7642 100 0,'0'-20'56'0,"18"8"-36"15,-18 8 0-15,9-8-4 16,0 1 0-16,9-13-8 16,-5 4 0-16,10-24 12 15,-6 0 0-15,10-8-20 16,-4 9 0-16,-1-17-4 16,-4 8 4-16,-5 1-52 15,-4 7 0-15,-9 8-32 0,0 8 0 16</inkml:trace>
  <inkml:trace contextRef="#ctx0" brushRef="#br0" timeOffset="30767.7687">22612 6950 104 0,'-5'-16'60'0,"5"12"-32"0,0 4 4 15,-9 0-24-15,-4 0 0 16,13 4-8-16,0 0 4 15,-9 8 4-15,0 0 4 0,-4 12-20 16,-1-5 0-16,-8 13 20 16,4-8 0-16,-4 0-12 15,4-4 0-15,-5-4-12 16,5-4 4-16,5-8 16 16,0 0 0-16,8-12 0 15,1 0 0-15,4-8 0 16,0 0 4-16,13-4-8 15,-4 0 4-15,9 0-4 16,-5-4 4-16,14 5 0 16,-4 3 4-16,8 4-4 15,-4 4 4-15,4 8-8 16,0 0 0-16,-8 16-4 16,-5 0 4-16,0 11 0 15,-5-3 0-15,0 4-4 16,-4-4 0-16,0 0 0 0,0-4 4 15,-4 0 0-15,-5-4 0 16,-9-4-8-16,4 0 0 16,-21-8 8-16,3 0 0 15,-4-8-4-15,5 0 0 16,-5-8 0-16,9 0 0 16,5-8-44-16,-1 4 4 15,10-4-104-15,-1 4 0 16,23 8 132-16,0 4 0 15</inkml:trace>
  <inkml:trace contextRef="#ctx0" brushRef="#br0" timeOffset="34455.5279">15822 10655 124 0,'5'-4'72'0,"26"-24"-48"0,-27 20 0 0,10-12-12 16,-5 0 0-1,9-4-12-15,0 4 4 0,0-3 0 16,-5-1 4-16,5 4-4 16,-5 4 4-16,-4 4-4 15,0 0 0-15,-4 8 0 16,-1 0 4-16,-4 12-8 16,0 0 0-16,0 28 8 15,0-4 4-15,-4 23-4 16,-1-11 0-16,5 16-4 15,0-8 0-15,0 11-32 16,0-11 4-16,0 0-60 16,0-9 0-16,5 5 20 15,-5-12 0-15</inkml:trace>
  <inkml:trace contextRef="#ctx0" brushRef="#br0" timeOffset="34689.9205">15760 11168 176 0,'-5'4'100'0,"23"-4"-56"0,-18 0 4 16,9 0-16-16,0 0 4 16,18-4-24-16,-5 0 0 15,14-4-4-15,-5 4 0 0,18-4-24 16,-8 0 0-16,26 0-92 15,-13 0 0-15,4 4 0 16,-9 4 0-16</inkml:trace>
  <inkml:trace contextRef="#ctx0" brushRef="#br0" timeOffset="40127.7973">19613 10388 148 0,'-13'8'84'0,"44"4"-48"0,-26-12 4 0,17 12-32 16,-4-4 4-16,18 20 4 16,-10-4 0-16,15 8-16 15,-5-9 4-15,13 9-4 16,-9-8 0-16,0 0-68 16,-4-4 0-16,0-4-40 15,-5-4 0-15</inkml:trace>
  <inkml:trace contextRef="#ctx0" brushRef="#br0" timeOffset="40409.0675">20401 10257 200 0,'-5'-4'108'0,"-4"16"-76"0,9-12 4 15,-4 12-12-15,0-4 4 16,-10 20-4-16,1-5 0 16,-23 37-8-16,-9 8 0 15,-4 7-4-15,-9 1 0 16,4 4-4-16,14-13 0 16,-5 1-12-16,9-12 4 15,9-13-120-15,14-7 4 0,13-16-32 16,-5-12 0-16</inkml:trace>
  <inkml:trace contextRef="#ctx0" brushRef="#br0" timeOffset="53503.7329">2408 13978 72 0,'0'4'40'0,"14"-8"-16"0,-10 4 4 16,5 0-16-16,5 0 0 16,3 0 0-16,10 0 0 15,14 0-8-15,12-4 4 16,5 0 4-16,19-4 0 16,12 4-4-16,19-4 4 15,3-4-8-15,19 4 0 0,18 0-4 16,4-8 4-1,9 0-4-15,5 4 0 0,13 4 0 16,-9-4 0-16,4 4 4 16,-3 4 0-16,8 4-4 15,-18 4 0-15,0-4-4 16,-9 4 4-16,-9 0-48 16,0 4 4-16,-8-4-52 15,-1 12 4-15</inkml:trace>
  <inkml:trace contextRef="#ctx0" brushRef="#br0" timeOffset="55128.8533">6754 13055 192 0,'-9'-20'104'0,"27"12"-68"0,-18 8 4 16,14-4-16-16,-5 0 0 16,22-4-20-16,-4 4 0 0,22-8 8 15,-9 4 4-15,14-4-16 16,-5 0 0-16,0 8 0 16,-8 0 4-16,-1 8-4 15,-9 0 4-15,-4 12-4 16,-4-4 0-16,-10 20 0 15,-4 0 0-15,-9 7 12 16,0-7 0-16,0 16-12 16,0-8 4-16,0 7 0 15,0-3 0-15,0-4-40 16,0-4 0-16,4-4-64 16,-4-8 0-16,0-5-8 15,0-3 0-15</inkml:trace>
  <inkml:trace contextRef="#ctx0" brushRef="#br0" timeOffset="55644.5085">7081 13361 188 0,'-9'-12'104'0,"18"4"-56"0,-9 8 0 16,9-8-28-16,-5 0 0 15,23 0-24-15,-4 0 0 16,17 0-48-16,-4 0 0 15,13 0-12-15,-9 0 0 0,27-4-8 16,-17 5 0-16,-1-1 64 16,-4 0 0-16,-1-4 76 15,-8 4 4-15,-4-12-12 16,-6 4 0-16,1 0-16 16,-4 0 0-16,-1 4-12 15,-9 0 4-15,-8 8-24 16,-1 0 4-16,-13 8-12 15,0 0 4-15,-17 8 0 16,8 0 0-16,-5 12-4 16,1-4 4-16,22 12-8 15,0-4 4-15,13 7-4 16,-4-11 4-16,18 0 0 16,0-4 0-16,9-12-4 15,-9 0 0-15,4-12 4 0,-4 0 0 16,-9-12-4-16,0 4 0 15,-14-4 4-15,1 4 0 16,-19 4-4-16,1 0 0 16,-14 8 0-16,5 0 0 15,-1 12-16-15,1-4 4 16,13 4-84-16,0 0 4 16,27-4-56-16,0 0 0 15,35-4 136-15,-8 0 0 16</inkml:trace>
  <inkml:trace contextRef="#ctx0" brushRef="#br0" timeOffset="55847.6464">8652 13118 204 0,'-9'-4'112'0,"9"20"-80"0,0-16 4 0,-4 8-20 16,-1 0 4-16,5 12-4 15,0-4 4-15,5 16-20 16,-1-8 0-16,1 11-32 16,-1-7 0-16,0 0-48 15,1-4 0-15,-5-4-32 16,0 0 4-16</inkml:trace>
  <inkml:trace contextRef="#ctx0" brushRef="#br0" timeOffset="56019.5321">8433 13329 172 0,'-36'-12'96'0,"13"12"-32"0,19 0 0 16,4-4-28-16,0 4 4 15,13-4-32-15,-4 0 0 16,23 0-24-16,-10 4 4 16,14-4-108-16,-5 0 0 15,14 4 12-15,-5 0 4 16</inkml:trace>
  <inkml:trace contextRef="#ctx0" brushRef="#br0" timeOffset="56691.4559">8947 13206 220 0,'-22'-12'124'0,"18"-12"-52"0,4 20 0 0,4-8-60 15,0 4 4-15,14-8-8 16,-4 4 4-16,13 0-4 16,-5 0 0-16,14 4 4 15,-9 0 4-15,13 8-8 16,-13 0 4-16,4 12-16 16,-4-4 0-16,-9 8 4 15,-5-4 4-15,-13 8 0 16,0-4 0-16,-13 12-4 0,0-4 0 15,-1 4 0-15,1-5 4 16,8 5-4-16,1-8 4 16,17-4-4-16,-4-4 0 15,13-4 0-15,-4-4 0 16,14-4-36-16,-5 0 0 16,8-8-40-16,-3 0 0 15,3 0-4-15,-3 4 4 16,8-4-20-16,-9 4 4 15,5-4 72-15,-4 0 4 16,-1-4 288 0,-80 76-272-16,129-152 52 15,-53 73 4-15,-9-1-12 16,0 4 4-16,-14 4-32 16,1 0 4-16,-14 12-20 15,4-4 4-15,-4 12-4 16,1-4 4-16,8 12-4 15,0-5 0-15,17 13 0 16,-3-8 0-16,13-4 4 16,-5-4 0-16,9-4 0 15,1 0 0-15,-10-12 0 16,-4 0 4-16,-9-8 4 16,0 0 0-16,-18-8-12 15,4 4 0-15,-12-15-28 16,3 11 4-16,-4-4-56 15,0 4 0-15,9-4-16 16,5 4 0-16,17-8 12 0,1 8 0 16</inkml:trace>
  <inkml:trace contextRef="#ctx0" brushRef="#br0" timeOffset="56863.3403">10125 12820 176 0,'13'-32'96'0,"-9"32"-44"0,-4 0 4 16,0 8-28-16,0 0 0 15,5 28-16-15,-1-9 0 16,10 17-12-16,-5-8 4 16,4 8-52-16,-4-8 4 0,0 7-36 15,-4-11 0-15,-5 0-24 16,0-4 4-16</inkml:trace>
  <inkml:trace contextRef="#ctx0" brushRef="#br0" timeOffset="57347.7485">9954 13047 204 0,'-17'-36'112'16,"25"36"-36"-16,-8 0 4 0,9-4-56 15,0 0 4-15,18 4-24 16,-4 0 4-16,17 0-24 16,-9 0 4-16,14 0-56 15,0 0 0-15,0-4 4 16,-10 0 4-16,1 0 32 15,-5 0 4-15,-8-8 24 0,-1 4 0 16,-4-12 4-16,-4 4 4 16,-6-8 32-16,1 4 4 15,-9 4-20-15,0 1 0 16,-13 15-4-16,4 0 0 16,-13 23-16-16,-1-3 0 15,-8 12-8-15,4-8 4 16,-4 8-4-16,4-8 0 15,5 0-44-15,4 0 0 16,0-9-16-16,0 1 4 16,0-16-8-16,-4 0 0 15,4-12 84-15,0 4 0 0,-5-15 64 16,5-1 0-16,5-8-24 16,0 4 4-16,8 4-12 15,1 4 4-15,8 4-24 16,1 4 0-16,13 20-20 15,-1-4 0-15,19 8-12 16,-9 0 4-16,13 4-88 16,-8 0 0-16,4 0-32 15,-5 0 0-15,5 4 80 16,-5-4 4-16</inkml:trace>
  <inkml:trace contextRef="#ctx0" brushRef="#br0" timeOffset="57785.2803">10644 12812 196 0,'13'-32'108'0,"-13"28"-48"16,0 4 4-16,-4 0-56 0,-1 0 0 15,1 20-8-15,-1 0 4 16,1 8-4-16,4-5 4 16,0 9-4-16,0-8 4 15,9 0-4-15,0-4 0 16,9-4 4-16,-5 0 0 15,9-4-4-15,-4-4 4 16,9-8-44-16,-5 0 0 16,10-4-20-16,-5 0 4 15,0-4 0-15,-5 0 4 0,0-4 0 16,-4 0 4-16,-4-12 56 16,-1 4 0-16,-4-8 56 15,-5 4 4-15,1 1-16 16,-1 3 0-16,-4 4-20 15,0-4 4-15,0 16 0 16,0 4 0-16,0 20-8 16,0-4 0-16,0 23 12 15,0-7 0-15,0 16-36 16,0-8 4-16,-4 16-20 16,4-13 0-16,-5 5-80 15,1-8 0-15,-5 0-56 16,0-8 0-1</inkml:trace>
  <inkml:trace contextRef="#ctx0" brushRef="#br0" timeOffset="63379.4205">24407 3814 156 0,'-23'0'84'0,"19"-12"-44"0,4 12 0 16,-5-4-28-16,5 4 4 16,0 0-12-16,0 0 4 15,0 4 0-15,0 0 0 16,5 12-4-16,-1-4 4 15,5 8-8-15,-4-4 0 16,4-1 0-16,-5 1 0 16,10 0 0-16,-1-4 0 0,5-4-4 15,0-4 0-15,0-4-44 16,0 0 4-16,0-4-48 16,-1 0 0-16,1-4 44 15,-4 4 4-15</inkml:trace>
  <inkml:trace contextRef="#ctx0" brushRef="#br0" timeOffset="63629.4367">24680 3683 144 0,'-18'0'80'0,"-5"23"-40"16,19-19 4-16,-1 0-28 15,1 0 0-15,0 4 0 16,-1 0 0-16,10 16 12 15,-5-4 0-15,4 32-16 16,-4-12 4-16,4 23-16 0,1-11 4 16,-1 12-8-16,1-13 4 15,-1-3-56-15,1-8 0 16,4-20-84-16,-5-4 4 16,14-28 108-16,-4 0 0 15</inkml:trace>
  <inkml:trace contextRef="#ctx0" brushRef="#br0" timeOffset="64895.1538">20016 4005 132 0,'-5'0'72'16,"14"-4"-40"-16,-9 4 4 0,9-4-20 16,-4 0 4-16,8-8-12 15,1 0 4-15,13-4-8 16,-5 0 4-16,9 0-8 15,-4 4 4-15,4 4 0 16,-8 4 4-16,-10 12-4 16,1-4 0-16,-5 12-4 15,-5 0 0-15,-8 4-4 0,-1 0 4 16,1-4 0-16,-1 0 4 16,5 4-8-16,0-8 0 15,0 0 0-15,0 0 0 16,9 3 4-16,0-3 4 15,9 0-4-15,0 0 0 16,4 8 0-16,-4-4 4 16,0 0 0-16,-4-4 0 15,-10 16 0-15,1-8 0 16,-19 16 8-16,5-9 4 16,-27 9-16-16,9-4 0 0,-4-8-48 15,9-4 0-15,8-28-100 16,5 4 0-16</inkml:trace>
  <inkml:trace contextRef="#ctx0" brushRef="#br0" timeOffset="65754.5862">15947 4001 168 0,'-8'-4'92'0,"-1"4"-68"0,9 0 0 15,0-8-20-15,0 4 0 16,4-4-4-16,1 0 0 16,8 4 12-16,-4 0 4 15,0 12-4-15,0 0 4 0,-9 20-8 16,0-4 0-16,-5 27 4 15,1-7 0-15,-5 16 0 16,0-8 4-16,9-5-16 16,0-11 4-16,9-8 0 15,0-4 4-15,13-12-8 16,-4-4 0-16,27-12-44 16,-14 0 4-16,18-16-116 15,-8 4 0-15,8-20 128 16,-4 8 4-16</inkml:trace>
  <inkml:trace contextRef="#ctx0" brushRef="#br0" timeOffset="66692.1516">11906 3826 180 0,'0'8'100'0,"-5"-8"-68"16,5 0 4-16,0 8-20 16,0 0 0-16,0 20 4 0,0-5 0 15,5 17-16-15,-5-8 4 16,4 24-8-16,-4-12 0 15,5-13-104-15,-1-3 0 16,5-28-4-16,-4 0 4 16</inkml:trace>
  <inkml:trace contextRef="#ctx0" brushRef="#br0" timeOffset="67504.7076">7515 3897 192 0,'0'-8'104'0,"-4"12"-80"16,4-4 0-16,-9 8-20 15,0 0 4-15,-5 12-4 16,5-4 0-16,0 12-8 16,0-4 4-16,9 16 0 0,0-8 4 15,9-1-4-15,0-3 0 16,23-20 4-16,-5-4 4 15,8-8 4-15,-3 0 0 16,-5-8 12-16,-5 4 0 16,-13-8-4-16,-5 4 4 15,-26-3-16-15,4 3 4 16,-13 4-12-16,4 4 0 16,-4 8-172-16,4 0 0 15,31-16 92-15,1 4 0 16</inkml:trace>
  <inkml:trace contextRef="#ctx0" brushRef="#br0" timeOffset="68864.1762">24255 4634 160 0,'4'12'88'0,"0"-8"-56"0,-4-4 0 16,5 0-20-16,-1 0 0 15,14 0-12-15,0 0 4 16,18-4 0-16,-9 0 4 16,9-8-8-16,-9 4 4 15,4 0 0-15,-4 0 4 16,0 4-8-16,-5 0 4 15,0 4-8-15,-4 0 4 16,5 4 0-16,-5 0 0 16,4 4 4-16,-4 0 0 0,9 4-8 15,-9-4 0-15,8 4 4 16,-3-5 0-16,13-3 0 16,-10 0 0-16,15-8-4 15,-5 4 4-15,8-7 0 16,-8-1 4-16,13-4-4 15,-13 4 0-15,4-4 16 16,-4 4 0-16,0 4-4 16,-5 0 0-16,5 4-16 15,-4 0 4-15,12 4-44 16,-8 0 4-16,18-8-124 16,-14 0 0-16</inkml:trace>
  <inkml:trace contextRef="#ctx0" brushRef="#br0" timeOffset="69942.3796">24080 3675 132 0,'4'-8'72'0,"1"39"-40"0,-5-27 4 0,4 16-24 16,1-4 0-16,17 40-8 15,-4-12 0-15,9 27-4 16,-5-15 0-16,10 20-4 15,-5-17 0-15,4 13-48 16,-4-12 0-16,0-1-40 16,-9-11 0-16</inkml:trace>
  <inkml:trace contextRef="#ctx0" brushRef="#br0" timeOffset="70239.2747">24259 4490 144 0,'-27'16'80'0,"18"-28"-44"0,9 12 4 16,-4 0-20-1,-1 0 4-15,14 4-12 0,-4 0 0 16,13 8-4-16,-1 0 4 16,10 8-8-16,-4 0 0 15,8 4 4-15,-9-4 4 16,1 0 0-16,-5-4 0 15,4-4-8-15,-4-5 0 16,0-11 8-16,-5 1 0 16,1-13-8-16,-1 4 0 15,-4-24 0-15,0 8 0 16,-4-8-16-16,-1 4 4 0,-4-7-152 16,0 7 0-16,13 0 92 15,-4 8 0-15</inkml:trace>
  <inkml:trace contextRef="#ctx0" brushRef="#br0" timeOffset="72130.0309">11731 12860 136 0,'-4'-4'76'0,"-1"31"-32"0,5-23 0 16,0 12-32-16,0 0 0 15,5 20 0-15,-5-8 4 16,4 12-12-16,-4-4 0 16,0 3 0-16,0-7 0 15,0 4-56-15,0-8 4 16,-4 0-68-16,-1-4 0 16,-4-9 100-16,0 5 0 0</inkml:trace>
  <inkml:trace contextRef="#ctx0" brushRef="#br0" timeOffset="72255.039">11619 13186 196 0,'5'8'108'0,"17"-4"-88"0,-22-4 4 0,18 0-20 16,-4 0 0-16,12 0-64 16,-3 0 4-16,13 0-60 15,-5 0 0-15</inkml:trace>
  <inkml:trace contextRef="#ctx0" brushRef="#br0" timeOffset="72505.0552">12183 13059 160 0,'-9'-36'92'0,"14"20"-32"0,-5 16 4 16,0 0-40-16,0 0 4 15,0 4-24-15,0 0 0 31,0 12 0-31,0 0 0 16,0 7-4-16,0-3 0 16,9 0 0-16,-5-4 4 15,10-4-52-15,-1 0 4 16,14-8-24-16,-5 0 0 16,10-4-16-16,-5 0 4 15,4-12 56-15,-4 4 4 16</inkml:trace>
  <inkml:trace contextRef="#ctx0" brushRef="#br0" timeOffset="72676.9492">12492 12971 156 0,'-9'-8'84'0,"-4"4"-48"0,13 4 4 0,-5 8-32 15,5-4 4-15,-4 20 12 16,4-4 0-16,0 20 0 16,0-13 0-16,0 21-20 15,0-8 0-15,0 12 0 16,0-9 0-16,4 1-72 15,1-12 0-15,4-4-84 16,0-4 4-16</inkml:trace>
  <inkml:trace contextRef="#ctx0" brushRef="#br0" timeOffset="73614.5095">12913 12720 104 0,'4'0'60'0,"-4"-4"-32"16,0 4 0-16,-4 0 8 15,4 0 0-15,-14 8-16 16,6-4 0-16,-6 24-8 16,5-4 4-16,0 24 0 0,0-9 0 15,5 17 0 1,-1-12 4-16,10 8-12 0,-1-5 0 15,14 5-8-15,-4-8 4 16,12 4-4-16,-8-8 4 16,5-1-72-16,-1-11 4 15,9-4-56-15,-4-4 0 16,0-4 84-16,-4-4 4 16</inkml:trace>
  <inkml:trace contextRef="#ctx0" brushRef="#br0" timeOffset="73786.3971">13011 13230 184 0,'-22'-8'100'0,"22"0"-56"0,0 8 4 0,4-8-44 16,1 4 0-16,13-4-4 16,-5 0 4-16,14 4-24 15,-4 0 0-15,-1-4-60 16,-4 4 4-16,0 4-16 15,0 0 0-15</inkml:trace>
  <inkml:trace contextRef="#ctx0" brushRef="#br0" timeOffset="74005.1611">13343 12987 184 0,'-14'0'100'0,"10"4"-88"16,4-4 0-16,0 4-12 0,0 0 4 15,0 20 8 1,0 0 0-16,0 3-4 0,0-3 0 16,0 12-8-16,0-8 4 15,0 8-4-15,0-4 0 16,4-4-68-16,1-1 0 16,4-11-40-16,0 0 4 15</inkml:trace>
  <inkml:trace contextRef="#ctx0" brushRef="#br0" timeOffset="74286.4307">13343 12676 224 0,'-9'0'124'0,"18"0"-108"0,-9 0 4 0,9 4-20 16,-1 0 0-16,15 12 4 15,-5-4 4-15,13 24 8 16,-4-4 0-16,9 24-4 16,-5-13 0-16,-4 17-4 15,-5-12 0-15,-13 16-4 16,0-17 4-16,-9 13-4 16,0-12 0-16,-4 0-20 15,-1-5 0-15,-4-11-80 0,0-4 4 16,5-16-40-16,-1-4 4 15</inkml:trace>
  <inkml:trace contextRef="#ctx0" brushRef="#br0" timeOffset="74473.9451">14054 12967 224 0,'14'-16'124'0,"44"4"-84"0,-49 8 4 0,18-4-40 16,-5 0 0-16,5-4-64 16,-5 4 0-16,5 12-36 15,-4 0 4-15,8 8 28 16,-9-4 4-16</inkml:trace>
  <inkml:trace contextRef="#ctx0" brushRef="#br0" timeOffset="74661.4594">14041 13198 220 0,'9'0'120'16,"27"0"-96"-16,-32 0 0 0,18-4-20 16,-4 0 0-16,9-8-44 15,-4 4 4-15,8 0-112 16,-4 0 4-16,4 16 132 15,0 0 4-15</inkml:trace>
  <inkml:trace contextRef="#ctx0" brushRef="#br0" timeOffset="81584.5405">14820 12744 124 0,'0'-8'72'0,"-9"8"-28"15,9 0 0-15,-5 4-28 16,1 0 4-16,-1 12-12 16,1-4 0-16,-1 28-4 15,1-8 0-15,4 11 4 16,0-3 0-16,-5 4-8 0,5-8 0 15,-13 4-32-15,4-9 0 16,-9-3-48-16,5-4 0 16,22-8 16-16,0-4 0 15</inkml:trace>
  <inkml:trace contextRef="#ctx0" brushRef="#br0" timeOffset="81943.9387">15111 12724 208 0,'-27'-8'112'0,"-5"4"-92"0,28 4 4 0,-10 0-20 16,5 0 4-16,-4 4-8 16,0 0 4-16,-1 4-4 15,-4 0 4-15,9 0-4 16,0 0 0-16,9 8 0 15,0-4 4-15,9 12-4 16,0 0 0-16,18-4 0 16,-4-4 4-16,-1-1 8 15,0 1 0-15,-4 0-8 16,-4 0 4-16,-5 4-4 16,0-4 4-16,-14 8-8 15,1-4 4-15,-14 4-8 16,0 0 4-16,-5-5-40 0,5-3 0 15,1-8-40-15,3 0 4 16,10-8-24-16,-1 0 4 16</inkml:trace>
  <inkml:trace contextRef="#ctx0" brushRef="#br0" timeOffset="82287.7127">15245 12824 176 0,'0'-32'96'0,"4"12"-56"0,-4 20 4 16,5-12-32-16,-1 4 4 0,10-4 4 16,-5 0 4-16,9 0-16 15,-5 4 0-15,9 4-4 16,-4 0 0-16,5 8 0 16,-6 0 4-16,-12 8-8 15,-1 0 0-15,-4 24 4 16,0-8 4-16,-9 16-12 15,1-13 4-15,-6 5-4 16,5-8 4-16,5-4 0 16,-1-4 0-16,10-4 4 15,-1-4 0-15,19-8-4 16,-6 0 0-16,24-4-4 16,-5 0 4-16,8 0-16 15,-3 0 0-15,-1 0-152 16,-9 0 4-16,-4 16 112 0,0 0 4 15</inkml:trace>
  <inkml:trace contextRef="#ctx0" brushRef="#br0" timeOffset="87772.4709">23592 6938 132 0,'-9'-12'76'0,"0"4"-44"0,9 8 4 15,-4 0-20-15,4 0 0 16,0 8-4-16,0 0 4 16,4 24-8-16,-4-8 0 15,9 27-4-15,0-11 0 16,5 28-12-16,-6-13 0 16,1 17-52-16,5-16 4 15,-5-12-56-15,0-9 4 16</inkml:trace>
  <inkml:trace contextRef="#ctx0" brushRef="#br0" timeOffset="88006.8628">23265 7212 196 0,'-13'0'108'0,"17"-8"-76"16,-4 8 4-16,9-3-12 15,0-1 0-15,36 0-16 16,-14 0 4-16,28-4-8 16,-15 0 0-16,19-4-4 15,-14 0 0-15,0-4-56 16,1 4 4-16,-10 4-36 16,-9 0 0-16,1 4 8 15,-5 0 4-15</inkml:trace>
  <inkml:trace contextRef="#ctx0" brushRef="#br0" timeOffset="88210.0013">23874 6958 192 0,'-22'4'104'0,"-5"12"-76"0,22-16 4 16,-8 12-20-16,0-4 4 15,-10 23-8-15,5-7 0 16,-13 20 0-16,4-8 0 15,-9 12-16-15,5-9 4 0,4 1-64 16,5-8 4-16,-1-8-68 16,5-4 0-16</inkml:trace>
  <inkml:trace contextRef="#ctx0" brushRef="#br0" timeOffset="88397.5157">23306 7065 152 0,'-23'-36'84'15,"14"12"-32"-15,5 21 4 0,4-5-20 16,0 4 4-16,9 0-12 16,4 0 0-16,23 8-8 15,-9 0 4-15,31 15-12 16,-13 1 4-16,17 12-16 16,-8-8 0-16,0 4-40 15,-5-8 4-15,0 4-88 16,-8-8 0-16,8-8 16 0,-9 0 4 15</inkml:trace>
  <inkml:trace contextRef="#ctx0" brushRef="#br0" timeOffset="89756.9888">1495 13194 192 0,'9'-4'104'0,"-9"8"-80"0,0-4 4 15,0 12-16-15,0 0 0 16,0 24-8-16,0-1 4 16,5 13-4-16,4-8 0 15,-9 12-40-15,4-9 4 0,1 5-108 16,-1-12 0 0,-4-4 120-16,0-4 4 0</inkml:trace>
  <inkml:trace contextRef="#ctx0" brushRef="#br0" timeOffset="89944.4981">1124 13504 236 0,'9'16'128'0,"31"-8"-88"16,-31-8 4-16,27 0-40 15,-9 0 4-15,22-4-8 16,-4 0 0-16,13-8 0 15,-9-4 4-15,9 0-80 16,-18 4 4-16,1-3-84 0,-10 3 0 16</inkml:trace>
  <inkml:trace contextRef="#ctx0" brushRef="#br0" timeOffset="90147.6398">1665 13289 204 0,'-53'24'112'0,"-1"32"-84"0,45-48 4 15,-13 16-32-15,4-4 4 0,-18 15-4 16,9-7 4-16,-4 12-20 16,4-12 4-16,0-4-68 15,5-4 0-15,8-12-16 16,-4-4 0-16</inkml:trace>
  <inkml:trace contextRef="#ctx0" brushRef="#br0" timeOffset="90350.7758">1039 13317 196 0,'-14'-20'108'0,"19"8"-60"16,-5 12 0-16,4-8-20 15,1 4 4-15,13 4-8 16,0 0 4-1,58 36 8 1,-18-4 4-16,9 12-60 16,-13-8 4-16,13-1-76 0,-14-7 4 15,19-4-84-15,-18-8 0 16,17-20 164-16,-17 0 0 16</inkml:trace>
  <inkml:trace contextRef="#ctx0" brushRef="#br0" timeOffset="92047.7007">16959 12700 192 0,'9'-12'104'0,"-9"12"-60"0,0 0 4 15,0 0-20-15,0 0 0 16,-9-4-28-16,0 4 4 16,-9 0 0-16,5 0 4 15,-10 4-4-15,1 0 0 16,-5 4 4-16,5 0 0 16,-5 4-4-16,5-4 0 15,-1 4 0-15,1-4 0 16,8 8-8-16,-4-4 4 0,9 8 0 15,5 0 4-15,4 4-4 16,0-4 0-16,0 3 0 16,0-3 4-16,9 0 0 15,-5-4 0-15,1-4-4 16,-1 0 0-16,10-4 0 16,-10 0 4-16,5-4-8 15,0 0 0-15,5-4 4 16,-5 0 4-16,8 8-12 15,-3-4 4-15,4 8 0 16,0 0 0-16,0 12 0 16,-5-9 4-16,0 9 0 15,-4-4 4-15,-9 0 0 16,0 0 4-16,-18 4-4 16,5-4 0-16,-18 0 0 15,4-4 0-15,-4-8-32 0,4 0 0 16,4-12-48-16,1 0 4 15,22-12-84-15,4-4 4 16</inkml:trace>
  <inkml:trace contextRef="#ctx0" brushRef="#br0" timeOffset="92313.3468">16856 12657 212 0,'-27'-8'120'16,"9"0"-60"-16,18 8 4 0,0-4-48 15,0 0 4-15,18-8-8 16,-4 4 4-16,21-4-16 15,-3 4 4-15,26 0-48 16,-9-4 4-16,18 4-144 16,-17 0 4-16,-6 8 144 15,-12 0 4-15</inkml:trace>
  <inkml:trace contextRef="#ctx0" brushRef="#br0" timeOffset="92938.3904">19385 12569 208 0,'-18'4'116'0,"22"4"-72"0,-4-8 4 15,9 0-20-15,0 0 0 16,18 12-24-16,-4 0 4 16,26 8-12-16,-13-4 0 15,13 12 12-15,-9-5 4 16,9 1-80-16,-8-4 4 15,8 4-40-15,-9-4 0 16,9-12 28-16,-8 0 0 16</inkml:trace>
  <inkml:trace contextRef="#ctx0" brushRef="#br0" timeOffset="93157.1569">20249 12493 176 0,'-5'-19'100'16,"-17"15"-48"-16,17 4 4 0,-4 4-12 15,0-4 4-15,-4 19-20 16,-5-3 4-16,-9 28 12 16,5-4 4-16,-9 36-20 15,4-13 4-15,-9 25-28 16,5-21 0-16,-5 17-12 16,4-12 4-16,1-5-44 15,4-11 0-15,5-8-44 16,0-8 0-16,4-5-76 15,4-7 0-15,1-12 136 0,4-4 4 16</inkml:trace>
  <inkml:trace contextRef="#ctx0" brushRef="#br0" timeOffset="101751.5077">6960 14762 200 0,'-27'-12'108'0,"18"16"-108"0,9-8 4 16,5 4 8-16,8 0 4 16,5 4-12-16,5 0 4 15,3 4-4-15,15 4 4 16,-6 4-8-16,6 4 4 15,-1 3 4-15,0 9 0 16,-4 8-8-16,0 0 4 16,-5 12 8-16,-4 7 0 15,-5 9-4-15,1-4 4 16,-10-5-52-16,-8-7 0 0,-5-4-28 16,0-4 0-16,-5-9-36 15,1-11 0-15</inkml:trace>
  <inkml:trace contextRef="#ctx0" brushRef="#br0" timeOffset="102235.9127">7188 15331 160 0,'-22'-24'88'0,"9"-28"-64"0,13 44 0 0,4-4-20 16,10 0 0-16,3 1-4 15,6-1 4-15,8 4-8 16,5 0 0-16,0 0-52 15,8 0 4-15,10 0 4 16,0 0 0-16,-5-4 44 16,0 0 0-16,-4-8 28 15,-5 4 0-15,-4 0 24 16,0-4 4-16,-9 0-24 16,-5 4 4-16,-4 1-12 0,-4 7 4 15,-5 4-8-15,-9 4 0 16,-5 8-12-16,-4 7 4 15,-4 5-12-15,-5 4 4 16,0 12 0-16,4 0 0 16,5 4 0-16,5-4 4 15,8-5 0-15,14 1 4 16,5-8-12-16,8-8 4 16,0-4 0-16,1-12 0 0,-1-4 4 15,-4-12 0-15,-5 0 4 16,-8 0 4-16,-10 4-4 15,-4 4 0-15,-13 8-8 16,-5 4 4-16,-4 4-4 16,-5 0 4-16,4 0-32 15,5 0 0-15,5 4-60 16,8-4 0-16,10 4-16 16,8-8 4-16</inkml:trace>
  <inkml:trace contextRef="#ctx0" brushRef="#br0" timeOffset="102907.8383">6991 14961 184 0,'5'16'100'0,"-5"-4"-72"16,0-12 0-16,4 0-24 16,5 0 4-16,9 0-4 15,5 0 0-15,4-4 4 16,4-4 4-16,5 0-12 0,-1 0 0 16,1 0 0-16,-4 0 4 15,-6 0-8-15,-8 4 4 16,-4 4 4-16,-5 8 4 15,-5 4 16-15,-8 4 0 16,-1 4-4-16,-4 4 4 16,-4 7-12-16,-1 17 4 15,1 4-12-15,4 0 4 16,0-5-4-16,0-3 0 16,5 0 0-16,-1-4 0 0,1-8-60 15,-5-9 4-15,0-3-48 16,0 0 4-16,9-8-20 15,-5 4 0-15</inkml:trace>
  <inkml:trace contextRef="#ctx0" brushRef="#br0" timeOffset="103720.3925">8460 15184 108 0,'-5'0'64'0,"-35"-4"-20"0,40 4 4 0,0 4-24 16,4 12 4-1,5 3-20-15,5 5 4 0,-1 4-8 16,5 0 0-16,-5 4-20 16,1 4 4-16,-1-4-104 15,-4-5 0-15,0 1 76 16,-4 0 4-16</inkml:trace>
  <inkml:trace contextRef="#ctx0" brushRef="#br0" timeOffset="103876.6534">8263 15351 204 0,'0'-32'112'0,"31"32"-96"15,-22 0 0-15,9-4-16 16,9-4 4-16,8 0-84 16,10-4 4-16,4 8-20 15,-4-12 4-15</inkml:trace>
  <inkml:trace contextRef="#ctx0" brushRef="#br0" timeOffset="104173.5497">9073 15104 216 0,'0'-8'120'0,"27"-16"-96"0,-18 16 0 15,13 0-24-15,5 0 4 0,4 4-8 16,5 4 4-16,0 4 0 15,-9 4 4-15,-10 8 0 16,-8 4 4-16,-13 16-4 16,-10 4 4-16,-8 4-16 15,-5-5 4-15,0 1 16 16,1 0 4-16,8 0-12 16,4-12 0-16,14-5 4 15,18-7 0-15,9-4-68 16,9-4 4-16,9-8-36 15,4-4 4-15,4-4 12 16,10 0 0-16</inkml:trace>
  <inkml:trace contextRef="#ctx0" brushRef="#br0" timeOffset="104439.1933">9722 15192 200 0,'-32'-16'112'0,"-8"12"-80"0,27 8 4 15,-5 4-28-15,0 8 4 16,0 3-8-16,0 9 4 15,5 0-8-15,8 0 0 16,5-4 4-16,14 0 4 16,8 0-8-16,9-12 4 15,10 0 0-15,3-12 0 16,-3-8 0-16,-1 0 0 16,-9-8 4-16,-17-12 4 15,-10-4-8-15,-17 0 0 16,-10 4-4-16,-13 4 0 15,-13 1-132 1,13 3 0 0,10 0 32-16,26 0 4 0</inkml:trace>
  <inkml:trace contextRef="#ctx0" brushRef="#br0" timeOffset="104626.7057">10160 14849 220 0,'-31'8'120'0,"-5"28"-104"16,27-28 4-16,0 12-20 16,5 8 4-16,4 4 0 15,4 0 0-15,5-1-40 16,5 5 0-16,-1-4-76 16,1 4 0-16,3-12 68 15,-8-8 4-15</inkml:trace>
  <inkml:trace contextRef="#ctx0" brushRef="#br0" timeOffset="105095.4884">9740 15084 188 0,'-45'-20'104'0,"49"28"-76"0,1-8 0 16,4 0-12-16,9-4 4 16,8 0-16-16,10 0 0 15,5 0-24-15,-1 4 4 16,0-4-20-16,0 0 4 15,1 0-8-15,-5 0 4 0,-5 0 28 16,-4-4 4-16,-5 0 0 16,-4 1 4-16,0-1 4 15,-14 0 4-15,-4 0 32 16,0 0 4-16,-9 4-32 16,-8 4 0-16,-1 4-4 15,-14 4 0-15,1 4-8 16,-5 3 0-16,0 1 0 15,5 0 4-15,0 0-16 16,4-4 0-16,4-4-8 16,6-4 0-16,-1-4 0 15,4-4 4-15,5-4 12 16,0-8 4-16,0 0 20 16,5 0 4-16,-1 1 0 15,5 3 4-15,5 0-16 0,-1 4 0 16,14 8-12-16,0 4 4 15,5 4 0-15,8 4 4 16,5 3-44-16,4 1 0 16,5 0-84-16,4 0 4 15,9-4 88-15,5 0 4 16</inkml:trace>
  <inkml:trace contextRef="#ctx0" brushRef="#br0" timeOffset="105392.3828">10568 15092 184 0,'0'-16'104'0,"-9"-20"-72"0,4 28 0 0,-4 0-20 16,0 4 0-16,-4 4-8 16,-5 4 4-1,-9 8 8-15,9 4 4 0,0 4-16 16,5 12 0-16,8 4-4 16,5-4 4-16,9-4 0 15,9-1 0-15,9-3 0 16,9-4 4-16,0-8-4 15,4-4 4-15,-4-12-4 16,-5-8 4-16,-4-4 4 16,-18-8 0-16,-14-3-8 15,-8-5 4-15,-9 4-12 16,-10 4 0-16,1 0-60 16,-5 12 0-16,9 8-120 15,14 4 0-15,13 0 180 0,4-4 4 16</inkml:trace>
  <inkml:trace contextRef="#ctx0" brushRef="#br0" timeOffset="105704.9059">11597 14973 156 0,'-31'-32'84'16,"-19"32"-36"-16,46 0 4 0,-5 4-32 16,5 4 0-16,-1 8-12 15,5 8 4-15,9 3 4 16,0 13 0-16,9 4-12 15,0 8 4-15,0-4-40 16,0-1 4-16,0-3-56 16,-5-4 4-16,-4 0-28 15,-5-1 4-15</inkml:trace>
  <inkml:trace contextRef="#ctx0" brushRef="#br0" timeOffset="105876.7923">11342 15188 236 0,'4'-16'128'0,"41"4"-76"0,-36 12 0 16,13 0-36-16,10 0 0 15,8 0-12-15,9 0 4 16,1 0-84-16,3 0 0 16,5 0-100-16,5-8 0 15</inkml:trace>
  <inkml:trace contextRef="#ctx0" brushRef="#br0" timeOffset="106329.9495">12438 14794 212 0,'-4'-12'120'0,"-9"8"-64"15,13 4 0-15,0 0-40 16,-5 0 4-16,1 4-16 16,-5 4 0-16,0 8 8 15,0-1 0-15,0 9-8 16,0 0 4-16,0 4 4 0,4-4 4 15,1 0 0-15,4 0 0 16,0-8-12-16,4 0 4 16,5-4-8-16,5-5 4 15,-1-3-8-15,5 0 4 16,0 0 0-16,0-4 4 16,4 0-4-16,1 0 0 15,-1 0-8-15,0-4 4 16,1 0-48-16,4 0 0 15,-5 0 4-15,0-3 0 16,-4-1 4-16,0-4 4 0,-4 0-28 16,-5 0 4-16,0 0-20 15,0 0 4-15</inkml:trace>
  <inkml:trace contextRef="#ctx0" brushRef="#br0" timeOffset="106548.7135">12770 14726 204 0,'4'-12'112'16,"1"36"-84"-16,-10-20 4 0,5 4 0 16,-4 4 4-16,-1 8-12 15,1 8 4-15,4 7-8 16,-5 13 4-16,5-4-20 16,0 0 0-16,0 7 0 15,0-3 4-15,0 0-56 16,0-12 0-16,0-4-60 15,-4-9 4-15,-1-7-20 0,1-4 0 16</inkml:trace>
  <inkml:trace contextRef="#ctx0" brushRef="#br0" timeOffset="107111.2547">13235 14718 120 0,'5'-16'68'0,"-19"20"-40"0,14-4 4 16,-9 4-4-16,-4 8 0 15,-10 8 0-15,1 12 0 16,0 12 8-16,4 7 4 15,4 25-20-15,5 3 4 16,5-3-20-16,8 0 0 16,10-9 8-16,-1-7 0 15,10 0-36-15,4-13 0 0,4-7-60 16,0-8 0-16,5-8-60 16,-9-4 0-16</inkml:trace>
  <inkml:trace contextRef="#ctx0" brushRef="#br0" timeOffset="107298.769">13387 15024 208 0,'-18'-4'116'0,"36"8"-80"16,-9-8 4-16,5 4-28 15,8 0 0-15,5-4-12 16,4 4 0-16,5 0-40 15,0 0 4-15,-5 0-136 16,5 0 0-16</inkml:trace>
  <inkml:trace contextRef="#ctx0" brushRef="#br0" timeOffset="107501.9082">13777 14782 176 0,'-23'4'96'0,"-3"12"-64"0,21-8 0 16,1 7-24-16,4 9 4 16,4 8-4-16,1 12 4 31,3 24-8-31,1-5 0 16,-4-7-60-16,-1-8 4 0,-4-16-80 15,5-5 0-15</inkml:trace>
  <inkml:trace contextRef="#ctx0" brushRef="#br0" timeOffset="107783.1733">13736 14348 176 0,'-13'-16'96'0,"18"24"-68"15,-1-4 0-15,9 16-16 16,14 12 4-16,9 11 0 15,13 9 0-15,5 8 8 16,4 8 4-16,-9 11-16 16,-8 1 0-16,-1 11-4 0,-13 5 0 15,-18-13-4-15,-14-3 4 16,-8-12-4-16,-5-13 0 16,-9-7-60-16,-9-8 4 15,5-4-32-15,13-12 0 16,5-5-24-16,13-11 0 15</inkml:trace>
  <inkml:trace contextRef="#ctx0" brushRef="#br0" timeOffset="107986.3144">14381 15056 200 0,'-5'-20'108'0,"37"20"-76"0,-23-4 4 0,9 0-28 16,4 0 4-16,9 4-12 16,5 0 0-16,9 0-8 15,4 4 0-15,0 0-40 16,-4 0 4-16,-9 0-96 16,-9 0 0-16</inkml:trace>
  <inkml:trace contextRef="#ctx0" brushRef="#br0" timeOffset="108158.2021">14399 15359 212 0,'9'-20'116'0,"80"16"-72"0,-71-4 4 16,14 0-44-16,8 8 0 15,14 4-40-15,-1-4 0 16,1 0-140-16,-5 0 4 15</inkml:trace>
  <inkml:trace contextRef="#ctx0" brushRef="#br0" timeOffset="109737.3946">15424 14778 184 0,'0'-8'100'0,"13"-4"-68"15,-4 8 4-15,9 0-40 0,4 0 4 16,5-4 8-16,5 4 0 16,3 4 0-16,1 0 0 15,-4 4-4-15,3 0 4 16,-8 4 4-16,-4 4 4 15,-1 8-12-15,-9 12 0 16,-4 11 0-16,0 9 0 16,0 8-4-16,-4 3 4 15,-1 1-8-15,1 0 4 16,-1-5-84-16,-4-7 0 16,9-4-48-16,-4 4 4 15</inkml:trace>
  <inkml:trace contextRef="#ctx0" brushRef="#br0" timeOffset="109924.9051">15621 15096 208 0,'-27'-4'116'0,"27"16"-60"16,4-12 0-16,1-4-56 15,13 0 4-15,4 0-8 16,18-4 0-16,1-4-100 15,3 0 4-15,1 0-12 16,0 4 4-16</inkml:trace>
  <inkml:trace contextRef="#ctx0" brushRef="#br0" timeOffset="110253.0543">16059 14885 156 0,'5'-16'84'0,"22"-4"-40"0,-27 16 0 15,13-8-32-15,-4 4 4 16,18-3-8-16,-5-1 4 16,14 0 4-16,-5 0 4 15,5 8-8-15,-4 4 4 16,-1 8-4-16,-4 0 0 16,0 16-12-16,-9-5 4 0,-5 21 4 15,-4-4 0-15,-14 12-12 16,1-8 4-16,-5 19-4 15,0-11 4-15,5 4 0 16,-1-12 4-16,10-5 0 16,-1-3 0-16,23-8 8 15,-5-4 4-15,19-12-16 16,-10 0 4-16,23-8-4 16,-10 0 4-16,10 0-124 15,-5 0 4-15,1 8-28 16,-6 0 4-16</inkml:trace>
  <inkml:trace contextRef="#ctx1" brushRef="#br0" timeOffset="104346.3936">15375 12326 0,'80'16'0,"-80"-12"15</inkml:trace>
  <inkml:trace contextRef="#ctx0" brushRef="#br0" timeOffset="111878.1677">6177 6906 156 0,'-22'0'88'0,"4"8"-40"0,18-8 0 0,-5 0-8 15,5 0 0-15,5 4-20 16,-1 0 4-16,18 8 0 15,1-4 0-15,22 0-12 16,-5 0 0-16,31-4-8 16,-17 0 0-16,40-4 0 15,-18 0 0-15,18 4-40 16,-4-4 0-16,-14 0-92 16,-13 0 4-16,-5 8 16 15,-14 0 0-15</inkml:trace>
  <inkml:trace contextRef="#ctx0" brushRef="#br0" timeOffset="112987.622">5886 7236 124 0,'0'12'72'0,"-9"12"-52"0,5-24 0 0,-5 24 0 16,0-4 0-16,-9 20-4 15,4-8 4-15,-22 27 4 16,10-3 4-16,-19 20-20 15,9-17 4-15,-18 13-8 16,14-8 4-16,0 3-12 16,8-11 4-16,1-8-52 15,4-5 4-15,9-23-52 16,0-4 4-16,18-16 52 16,0 0 0-16</inkml:trace>
  <inkml:trace contextRef="#ctx0" brushRef="#br0" timeOffset="113425.1512">5716 7197 156 0,'-9'-4'88'0,"9"0"-48"0,0 4 0 16,0 0-40-16,0 0 4 15,0 4 0-15,0 0 4 16,-5 7-4-16,1-3 4 0,-5 20 0 16,0 0 0-16,-4 0-4 15,4-4 4-15,-5 0-8 16,1-4 0 0,8-12 4-16,1 0 0 0,8-12-4 15,1 0 4-15,13-16-8 16,-5 4 4-16,10-8 12 15,-6 0 0-15,6-4-4 16,-1 0 0-16,1 8 4 16,-6 1 0-16,-3 7-4 15,-5 4 4-15,0 12 0 16,-5 0 0-16,1 15-12 16,-1-3 0-16,1 16 0 15,-1 0 4-15,5 0-96 16,0-4 0-16,0 0-56 0,0-4 0 15,18-5 140-15,-5-3 4 16</inkml:trace>
  <inkml:trace contextRef="#ctx0" brushRef="#br0" timeOffset="114081.4483">5004 8291 196 0,'-27'8'108'0,"5"-8"-72"15,18 0 4-15,-10-4-36 16,5 0 0-16,0 4 20 16,0 0 4-16,9 0-16 15,0 0 0-15,-4-4-8 16,4 4 4-16,0-4-4 15,0 4 0-15,0 0-4 16,0 0 4-16,-5-4-4 0,5 4 0 16,-4 0 0-16,-1 0 4 15,5 0 4-15,0 0 4 16,5-4-4-16,-1 0 4 16,10 0-12-16,-5 0 0 15,18-4 0-15,-10 0 0 16,10 0 0-16,-4 0 0 15,17 4 0-15,-9 0 0 16,10 4 0-16,-6 0 4 16,1 0-8-16,-5 0 4 0,1 4 0 15,-1 0 4-15,-13 8-4 16,-5-4 0-16,-4 24 0 16,-4-8 4-16,-5 12-4 15,0-5 0-15,-5 17-4 16,1-12 4-16,4 4-56 15,0-8 4-15,4-4-40 16,1-5 4-16,-5-7-16 16,0 0 4-16,0-8 80 15,0 0 0-15</inkml:trace>
  <inkml:trace contextRef="#ctx0" brushRef="#br0" timeOffset="114268.9607">5071 8566 200 0,'-4'0'108'0,"13"-16"-68"0,-9 16 4 16,4-8-20-16,1 0 4 15,26-8-20-15,-4 4 4 16,13-12-20-16,-4 4 4 16,9-8-84-1,-5 8 4-15,-4-8-52 0,-5 9 0 16</inkml:trace>
  <inkml:trace contextRef="#ctx0" brushRef="#br0" timeOffset="114706.4912">5662 8164 180 0,'-31'4'100'0,"22"4"-76"0,9-8 4 0,-5 0-8 16,1 0 4-16,8 7-20 15,1-3 0 1,26-15-12 0,-8 3 4-16,3 0 8 15,-3 0 4-15,-1 8-12 16,-4 0 4-16,-4 12 0 16,-1-4 4-16,-9 15-4 15,1-7 0-15,-10 8 0 16,1-4 4-16,-5 16-8 15,0-4 4-15,0 4 4 0,0-9 0 16,5 9 16-16,-1-8 4 16,10-4-16-16,-5-4 0 15,9-8-8-15,0 0 0 16,8-8 8-16,-3 0 4 16,13-8-8-16,-5 0 4 15,18 0-8-15,-8 0 4 16,13 0-4-16,-5 0 4 15,0 0-80-15,-9 0 0 16,5 4-64-16,-9 0 0 16,0 8 112-16,-5 0 4 15</inkml:trace>
  <inkml:trace contextRef="#ctx0" brushRef="#br0" timeOffset="122630.1618">18042 15422 192 0,'-31'-19'104'0,"22"7"-44"16,4 12 4-16,1 0-56 15,-5 4 0-15,0 0-12 16,0 4 4-16,5 7-4 16,4 5 4-16,0 0-4 15,4-4 4-15,1 0 4 16,-1-4 0-16,0 0-4 16,1-8 0-16,-1 0 0 15,1-8 4-15,-1-8-8 16,-4 0 4-16,0-4 4 15,0 0 0-15,-4 4 0 16,-1 0 0-16,1 4 0 0,-1 8 4 16,-3 4-8-16,3 4 4 15,1 0-68-15,4-4 0 16,0 4-72-16,9 4 0 16,4-4 108-16,0-8 4 15</inkml:trace>
  <inkml:trace contextRef="#ctx0" brushRef="#br0" timeOffset="122973.9377">17841 14650 220 0,'-18'-16'124'16,"36"8"-88"-16,-18 5 0 0,13-5-36 16,-4 0 4-16,18 4 0 15,-5 0 4-15,10 8 0 16,-10 0 0-16,0 15 4 16,-4-3 0-16,-9 12 0 15,0-8 4-15,-13 12-4 16,-1-8 4-16,-22 20-16 15,5-9 4-15,-5 9-4 16,5-4 0-16,4-4-76 16,0-4 4-16,14 0-48 0,4-9 4 15,17 9 44-15,-3-4 4 16</inkml:trace>
  <inkml:trace contextRef="#ctx0" brushRef="#br0" timeOffset="123739.6142">20737 14702 172 0,'0'12'96'0,"-18"28"-56"16,13-36 4-16,1 32-32 15,4-5 0-15,-5 37-8 16,1-16 4-16,-1 27-8 16,1-15 4-16,-5 12 8 0,0-17 0 15,-5-3-104-15,1-8 0 16,0-8-24-16,-1-8 4 16</inkml:trace>
  <inkml:trace contextRef="#ctx0" brushRef="#br0" timeOffset="124067.7672">20575 14678 192 0,'0'-36'104'0,"-4"24"-60"0,4 12 4 16,4 8-16-16,1-4 0 0,8 28-12 16,-4-8 0-16,18 32-4 15,-4-8 0-15,17 31-16 16,-9-11 4-16,18 11 8 15,-8-15 4-15,3 8 8 16,1-17 0-16,0-19-12 16,-9-4 0-16,0-20-12 15,-10-4 4-15,-3-40 4 16,-5 4 0-16,4-47-8 16,-4 7 0-16,-5-31-4 15,-4 15 4-15,0-23-12 16,0 23 4-16,-4 16-108 15,-1 9 4-15,5 23-20 16,0 32 4-16,5 12 60 16,8 12 4-16</inkml:trace>
  <inkml:trace contextRef="#ctx0" brushRef="#br0" timeOffset="124458.415">21672 15128 252 0,'0'-4'140'0,"-22"-4"-108"0,13 8 4 0,-5 0-28 16,5 8 4-16,-4 4-8 15,-1 12 0-15,1 4-4 16,4-1 4-16,5 1-4 16,4-4 0-16,9 0 4 15,4-4 0-15,0-8 0 16,5-4 4-16,0-8 8 16,0-12 4-16,-4-12 0 15,-6 0 0-15,-3-4-16 16,-5-3 0-16,-5-5-12 15,1 4 0-15,-9 0-88 16,-1 12 0-16,1 12-44 16,4 4 4-16,9 4 80 15,0 0 4-15</inkml:trace>
  <inkml:trace contextRef="#ctx0" brushRef="#br0" timeOffset="125208.4673">22231 15251 200 0,'-4'-20'108'0,"17"20"-88"0,-8-8 4 0,-5-3-24 15,0 3 0-15,0-4 0 16,0 0 0-16,0 4 8 16,0 4 4-16,0 4 24 15,0 4 4-15,0 8-28 16,-5 4 0-16,5 3-16 16,0 1 4-16,0-4 0 15,0 0 4-15,5-4-40 16,8-4 0-16,1-4-24 15,-1-8 4-15,1-8-28 16,-1-8 0-16,5 0 28 16,-5-7 4-16</inkml:trace>
  <inkml:trace contextRef="#ctx0" brushRef="#br0" timeOffset="125427.2326">22370 14364 232 0,'0'-16'128'0,"-4"4"-80"0,4 12 4 16,0 0-20-16,0 0 0 15,-5 20 0-15,1-4 0 16,4 24-24-16,0-5 0 16,0 17-8-16,0-8 0 15,0 8-32-15,0-9 0 16,4 5-120-16,1-12 0 0,4 0 40 15,0-4 0-15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17:03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1683 16011 176 0,'-27'-79'100'0,"54"71"-100"15,-27 8 4-15,0 4 8 16,0 12 0-16,0 12-4 16,-9 7 0-16,0 13 0 15,-4 0 4-15,-5 0-8 0,5 3 4 16,4 5-4-16,-5 4 0 16,10-8-4-16,4-1 4 15,4-7 0-15,14-4 4 16,13 0-8-16,5-8 0 15,27-1 0-15,26-3 4 16,14-4-4-16,23-4 0 16,39-8 0-16,28-4 4 15,17-8-8-15,36 0 0 16,14-4 4-16,35 0 4 0,14-4-4 16,18 0 4-16,4 4-4 15,14 4 4-15,-10 4-8 16,1 0 4-16,0 4 0 15,-14 0 4-15,-13 0 8 16,-14 0 4-16,-22-4-28 16,-13 0 4-16,-10-4 16 15,-21-4 4-15,-10-4-12 16,-18-4 4-16,-22-4-4 16,0-4 4-16,-17-8 4 15,-6-4 0-15,-13 1 0 16,-13-5 4-16,-4-4 4 15,-19-8 0-15,-17-4-16 16,-14-7 4-16,-18-13-8 16,-13 8 4-16,-14 5-96 15,-13 3 4-15,-14 0-56 0,-13 17 0 16</inkml:trace>
  <inkml:trace contextRef="#ctx0" brushRef="#br0" timeOffset="640.671">5586 17189 148 0,'0'-8'84'0,"-4"-4"-52"16,-1 8 0-16,-4 4-16 16,-4 0 4-16,-5 4-16 0,-5 8 4 15,-8 8 4-15,-5 16 0 16,-13 4-8-16,4 8 0 15,5 11 0-15,4 9 0 16,14-8-8-16,13 3 4 16,13-7 0-16,14-4 0 15,14-8 4-15,3-5 0 16,6-11-4-16,8-8 0 16,0-8 16-16,-4-12 4 15,-5-8-16-15,-8-4 4 0,-10-4-8 16,-13 0 4-16,-9 0-8 15,-9 9 4-15,-13 7-4 16,-5 0 4-16,-5 7 0 16,1 5 0-16,0 4-4 15,8 0 0-15,10 4-88 16,8-4 0-16,14 4-24 16,9 0 0-16</inkml:trace>
  <inkml:trace contextRef="#ctx0" brushRef="#br0" timeOffset="968.817">6137 17452 188 0,'-36'-8'104'0,"-18"16"-96"0,36-8 0 16,-4 4 16-16,-10 4 0 15,10 0-16-15,0 8 4 16,-1 8 0-16,5 0 0 15,9-1-8-15,9 1 4 16,5-4-4-16,17-4 4 16,10-8-4-16,12-4 0 15,1-12 8-15,-5-8 0 16,1-4 0-16,-5 0 4 16,-5-3-12-16,-13-5 4 15,-9 0-8-15,-14 0 0 0,-13 0-28 16,-13 12 4-16,-9 8-24 15,-5 8 4-15,5 4-28 16,4 4 4-16,9 0-36 16,18-4 4-16</inkml:trace>
  <inkml:trace contextRef="#ctx0" brushRef="#br0" timeOffset="1203.2096">6463 17225 200 0,'-13'0'112'0,"-14"40"-80"16,18-28 0-16,-4 12-16 16,-1 8 4-16,5 11-20 15,0 13 0-15,9 4 0 16,0-4 4-16,5-1 0 0,4-7 0 16,4 0-48-16,1-16 4 15,-1-9-12-15,0-11 0 16,-4-8-64-16,0-8 4 15,-4-11 108-15,-5-13 4 16</inkml:trace>
  <inkml:trace contextRef="#ctx0" brushRef="#br0" timeOffset="1593.8663">6351 17349 168 0,'-13'-44'96'0,"31"8"-60"0,-14 24 0 16,10 0-20-16,4-4 0 15,4 0-4-15,9-4 4 16,5 8-4-16,5 0 0 0,12 5-12 15,-4 3 4-15,-4 4 0 16,-5 4 4-16,-13 7-8 16,-9 5 0-16,-18 12 8 15,-9 0 0-15,-4 0-12 16,-5 0 4-16,0-4 4 16,0 0 0-16,-4-5-4 15,8-3 4-15,5 0-8 16,5-4 0-16,8-4 0 15,5-4 0-15,14 4 0 16,13 4 4-16,-1-4 0 16,6 4 4-16,-6 0-8 15,1 4 4-15,-4 8 4 16,-10 4 4-16,-13 3 4 16,-9 1 0-16,-14 4 8 0,-21 4 0 15,-6-8-12-15,-3-4 0 16,-6-5-8-16,6-7 4 15,-6-12-76-15,10-4 0 16,4-8-112-16,1-4 0 16,3-11 172-16,1-13 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2T19:28:19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4730 8008 4736,'24'-24'2688,"25"24"-1280,-49 0 128,0 0-384,0 0 128,0 0-512,0 0 0,0-25-768,0 25 128,0 0-128,-24 0 0,-1 0-128,25 0 0,-24 25 128,0-25 128,0 48-256,0-24 0,24 0 0,-25 1 0,25-1 128,0 0 0,25 0 0,-25-24 0,24 24 384,0-24 0,0 25-128,0-25 0,1-25 384,-1 25 0,0-24 255,0-24 129,-24 24-768,25-25 128,-25-23-128,0-1 128,0 0-256,0 25 128,0-25-256,0 25 0,0 0 0,24-1 0,-24 25-2560,0 0 1,24 0-2561,0-1 128,-24 25 3712,0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17:42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7439 7933 144 0,'-4'4'80'0,"4"16"-52"0,0-20 4 0,0 8-24 15,0 0 4-15,22 7-4 16,-4 1 4-16,22 16-4 16,-4-8 4-16,22 8-4 15,-9-4 0-15,18 4-8 16,1-1 4-16,3-7-4 16,-13-4 4-16,36-4 0 15,-13-4 4-15,22-16-4 16,-18 0 0-16,9-20 12 15,-13 4 0-15,-10-11-44 16,-13 7 4-16,-13 0-24 0,-9 4 0 16,-9 0-60-16,-5 4 4 15,0-4 80-15,1 4 0 16</inkml:trace>
  <inkml:trace contextRef="#ctx0" brushRef="#br0" timeOffset="390.6554">9032 7774 172 0,'-13'8'96'0,"0"-4"-72"0,13-4 0 0,-9 0-24 16,0 0 4-16,-9 7 0 16,4 1 0-16,-8 8-4 15,4-4 4-15,-4 4-4 16,4-4 4-16,0 0-4 15,4-4 0-15,5-4 0 16,1 0 0-16,8-12 0 16,0 4 4-16,8-8-8 15,-3 4 0-15,8-8 4 16,1 4 0-16,4-4 4 16,0 4 0-16,0 4 4 15,-5 1 4-15,-4 7 0 16,0 0 4-16,-5 15 4 15,1 1 0-15,-10 12-16 16,1-4 0-16,-5 4-4 0,0-4 0 16,4 4-28-16,1 0 0 15,8-13-68-15,1-3 0 16,13-4 8-16,-5 0 0 16</inkml:trace>
  <inkml:trace contextRef="#ctx0" brushRef="#br0" timeOffset="953.1934">7197 7821 116 0,'-18'-20'64'0,"1"20"-20"16,17 0 0-16,-9 0-20 0,4 0 0 16,1 12-16-1,-1 0 4-15,5 12-4 0,0-4 0 16,0 8-8-16,0-4 0 16,9 8 0-16,-4-12 4 15,4 3 0-15,-5-3 4 16,5-12-4-16,-5-4 0 15,5-12 16-15,-4 0 4 16,4-16-12-16,-5 5 0 16,1-17 0-16,-1 12 4 15,-4-8 4-15,0 8 0 16,0 0-12-16,0 4 4 16,5 8-4-16,-1 1 4 0,10 7 4 15,-5 0 0-15,22 8-16 16,-4 0 4-16,40 3-32 15,-18 1 0-15,18 4-152 16,-9 0 0-16,-4 8 96 16,-9-4 4-16</inkml:trace>
  <inkml:trace contextRef="#ctx0" brushRef="#br0" timeOffset="9173.4518">23785 14169 196 0,'0'0'108'0,"26"-4"-92"0,-21 0 0 16,4 4-12-16,4-4 0 15,5 4 0-15,0 0 4 16,0 0-4-16,0 0 4 16,0 4-4-16,-5 0 0 15,-8 0 20-15,-5 0 0 16,-5 4-20-16,-8 0 0 16,-14 4 0-16,-9-4 4 0,-9 0 4 15,-4 0 0-15,0-4-4 16,0 0 0-16,-5-1 0 15,14 1 0-15,8 0-4 16,10 4 0-16,13-4 4 16,9 4 0-16,13 0 0 15,14-4 0-15,14 0-4 16,12-4 0-16,5 0 12 16,5 0 4-16,0-4-20 15,-1 0 4-15,-8 0 4 16,-5 0 0-16,-13 0-4 15,-9-4 4-15,-18 0-4 16,-13 0 0-16,-14 5 0 16,-18-1 0-16,-18 0 8 15,14 0 0-15,-27 0-16 16,0 0 0-16,4 4 4 16,5 0 0-16,4 0-56 0,18 0 4 15,18 4-108-15,14 8 0 16</inkml:trace>
  <inkml:trace contextRef="#ctx0" brushRef="#br0" timeOffset="10204.7801">11226 16644 148 0,'-5'-12'84'0,"-4"12"-80"16,0-4 4-16,0 0 12 16,-4 0 0-16,-14 0-8 15,-4-4 4-15,-10 0 0 16,-8 0 4-16,-18 0 4 0,-5 4 0 16,-8 4 4-16,4 0 0 15,4 0-20-15,18 4 0 16,5 0-12-16,13 0 4 15,14 0-4-15,13 0 0 16,18 4 4-16,13 0 0 16,28 4 0-16,17 0 0 15,9 0-4-15,4-4 4 16,10 0 0-16,-1 4 4 16,-4-4 0-16,5 4 0 0,-9 0 0 15,-19-4 4-15,-13 0 0 16,-26 0 4-16,-19 0-8 15,-17-4 4-15,-19 4 4 16,-17-4 4-16,-18 0 4 16,-22-8 0-16,-5 0-12 15,0 0 4-15,9-4-4 16,0 0 0-16,17 4-16 16,15 0 4-16,17-4 8 15,14 4 0-15,22 4-8 16,17-4 0-16,33 4-4 15,17 0 4-15,13 0-92 16,19 4 0-16,22 8-64 16,-5 12 4-16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18:40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14502 7399 124 0,'-14'12'68'0,"10"-8"-48"0,4-4 0 0,0 0-20 16,0 0 0-16,9 0 0 15,0 0 4-15,9-8 12 16,-5 4 0-16,14-11-8 15,-5 3 4-15,10 0-4 16,-5 0 0-16,-5 8-4 16,-4 0 4-16,0 12 4 15,0 0 0-15,0 12-12 16,-1-4 4-16,6 7-4 16,-5-3 0-16,4 0 4 15,-4-4 0-15,4 8-4 16,-4-8 0-16,9-8 0 15,-4-4 4-15,8-12-8 0,0 4 4 16,1-16 0-16,-6 0 4 16,6-8-8-16,-5 4 4 15,-1-3 0-15,-3 7 4 16,4 4-8-16,-5 0 4 16,0 8 0-16,1 4 4 15,4 12 4-15,0 0 4 16,8 4-8-16,-3-4 4 15,-1 4-8-15,5-4 0 16,0 0 0-16,-5-1 0 16,0-7 0-16,1-4 4 0,-1-3-4 15,0-9 0-15,-4 4 0 16,0 0 0-16,-5 0-4 16,-4 0 4-16,0 4 12 15,0 4 0-15,4 4 8 16,1 4 0-16,-1 4-20 15,5 0 4-15,0 0 0 16,4 4 0-16,1-4-8 16,-6 0 4-16,6 0-48 15,4-4 4-15,-10-4-108 16,19-4 0-16,-5-12 124 16,-8 0 4-16</inkml:trace>
  <inkml:trace contextRef="#ctx0" brushRef="#br0" timeOffset="6831.5">17501 4753 56 0,'-27'0'32'0,"13"4"0"0,14-4 0 0,0 0-16 16,0 0 0-16,0 0-8 15,5 0 4-15,4 0-4 16,4 0 4-16,5 0-12 15,0 4 0-15,0 0 4 16,0 4 0-16,0-4-4 16,4 4 4-16,0-4 0 15,5 4 4-15,0-4-8 16,13-4 0-16,5 0 0 16,-5-4 0-16,-4 0 8 15,0 0 4-15,-5-4-20 0,1 0 0 16,-5 0 4-16,4 4 4 15,-4 0 0-15,0 0 0 16,-5 0 8-16,0 4 4 16,5 0-8-16,-4 0 4 15,-1 4-8-15,5 0 0 16,0 4 8-16,0 0 4 16,-1 0-4-16,1 0 0 15,0 0-4-15,0 0 4 16,0-4-8-16,4 0 4 0,5-4-8 15,9 0 4-15,-1-4 0 16,-3 0 4-16,-1-4-4 16,0 0 4-16,1 4 0 15,-1-4 0-15,0 0 8 16,5 4 4-16,-5 0-8 16,1 4 4-16,-6 0-12 15,1 4 0-15,0-4 0 16,0 4 4-16,0 0-20 15,4 0 0-15,5 0-48 16,-1 0 0-16,10 0-52 16,0 0 4-16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20:19:43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 17396 96 0,'-5'-8'56'0,"-3"32"-56"0,8-24 0 16,0 4 20-16,0 4 4 16,-9 0-20-16,4 8 4 15,5 0 4-15,-9 4 4 16,5 8 0-16,-10 8 4 16,5-1-20-16,-4 5 4 15,-5 0 0-15,5 4 0 16,8-8-4-16,-8-1 0 15,8-3 4-15,10 0 0 0,8 0-4 16,0 0 0-16,10-4 0 16,4-5 0-16,17-3 0 15,6 0 4-15,8 0 4 16,14 0 0-16,13 0 0 16,13-8 0-16,9 0-8 15,19-4 4-15,17 0 0 16,5-4 4-16,13 0-4 15,9-4 4-15,18 4-4 16,0 0 0-16,4 0-8 16,1 0 4-16,13 8 0 15,0-8 0-15,4 0 0 16,9-1 0-16,1 1 12 16,8 0 0-16,5 0 4 15,-1 4 0-15,5-4-8 16,1 4 0-16,-6 0-12 0,1 0 4 15,-9-4 4-15,-5 4 0 16,1-4-8-16,-6-4 4 16,-12 0 4-16,8 0 0 15,-8 0-4-15,-1-4 0 16,-13 0 4-16,4 0 4 16,1 4-4-16,-5 0 0 15,0-4 0-15,-5 4 4 16,10 0-8-16,-5-4 0 15,4-4 4-15,-4-4 0 0,5 4-8 16,-10 0 0-16,1-3 4 16,-19-5 4-16,-4 0-4 15,-4 4 0-15,-14 0 0 16,-13 0 4-16,-5 0-8 16,-13 0 4-16,-9-4 4 15,-4 4 4-15,-5 0-8 16,-14 0 4-16,-8 4 0 15,-9 0 4-15,-1 0-4 16,-17 0 4-16,-5 0-8 16,-8 0 0-16,-10 5 0 15,-4-5 0-15,-5-8 4 16,-4 0 4-16,-4-8 16 16,-5 0 4-16,-5-8-20 15,-4-8 4-15,0-3-12 0,-4 3 4 16,0 0-40-16,-1 4 4 15,1 4-100-15,-1 4 4 16,14 9-8-16,9-5 4 16</inkml:trace>
  <inkml:trace contextRef="#ctx0" brushRef="#br0" timeOffset="3281.9928">12752 17524 36 0,'9'-8'24'0,"-9"-8"20"0,0 8 4 0,-5 0-20 16,5 0 0-16,-4 0-12 16,4 8 0-16,0-4 4 15,0 4 4-15,0 0-16 16,0 0 4-16,0 0-12 16,4 4 0-16,1 4 0 15,-1 0 4-15,1 12 0 16,-1 8 4-16,1 3-4 15,4 5 4-15,0 0 4 16,4 4 0-16,0-8-8 16,1 0 0-16,8-5-4 0,1-3 0 15,17-4 0-15,5-4 4 16,4-4-4-16,5 0 4 16,8-4-4-16,14-4 4 15,14 0 16-15,13-4 4 16,18 0-40-16,13 0 4 15,5-4 28-15,22 0 4 16,4 0-24-16,19 0 4 16,-1-4 0-16,10 4 0 15,4 4 4-15,9-4 0 0,-5 0-8 16,18 0 0-16,1 4 4 16,-5-8 4-1,125-4-4 1,-36 8 4-16,-13 0 0 15,-22 4 4-15,-23 0-12 16,0 0 4-16,-4 4 0 16,-10-4 4-16,-3-4-4 15,8 4 0-15,-4 0 0 16,-10-4 0-16,6 0 0 16,3 4 0-16,-3-4 4 15,-1 0 0-15,-9 4-4 16,0 0 4-16,1 0 4 15,-10 0 4-15,5 0-16 16,4-4 4-16,1 0 4 16,8 4 0-16,-4 0-4 0,-5 0 0 15,-4 0-4-15,-5 0 4 16,-8 4-4-16,-10 0 4 16,-13 0 0-16,-4 4 0 15,-19-4 4-15,-4 4 0 16,-13 0-24-16,-18 4 4 15,-9-4-12-15,-14 0 4 16,-17 0 20-16,-14-4 0 16,-9 0 4-16,-4 0 0 15,-14-4 0-15,-4 0 0 0,0-4 16 16,-5 0 4-16,-4 0-36 16,0-4 0-16,0-4 16 15,0 0 4-15,4 0 8 16,0-4 4-16,5-8-32 15,-9-15 0-15,0-1 36 16,-5-8 4-16,-4 0-20 16,-4-3 4-16,-6-5-16 15,-3-4 4-15,-5 8-176 16,0 13 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2T19:28:20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0 437 6144,'0'-25'3328,"0"25"-2304,0 0 128,24 0-640,1 0 128,-1 0-128,0-24 128,25 24-640,-25 0 0,24 0-1152,-23 0 128,-1-25-1408,0 25 128,-24 0-1152,24 25 0</inkml:trace>
  <inkml:trace contextRef="#ctx0" brushRef="#br0" timeOffset="1000.0608">920 436 6784,'0'0'3712,"0"0"-3584,0 0 0,0 0-128,0 0 0,0-24 256,0 0 0,0 24 0,0-25 0,0 25-128,0-24 0,-24 24-128,0-24 0,-1 48 0,1-24 0,0 0-128,0 24 0,-25-24 128,25 25 128,0 23-128,24-48 0,-24 48 0,24-48 128,0 25 0,0-1 128,24 0-128,-24-24 0,0 0 128,24 0 128,0 0-256,-24 0 0,24-24 0,-24 24 0,25-24-128,-25 24 0,0-25-128,0 25 128,0 0 0,0 0 0,0 25 0,0-25 128,0 48-256,0-24 0,0 24 256,0 1 128,-25 23-256,25 1 0,0 0 0,0-1 0,0-23-1920,0-1 0,-24 0-1664,24 1 128,-24-25 2048,24 0 0</inkml:trace>
  <inkml:trace contextRef="#ctx0" brushRef="#br0" timeOffset="1250.0769">435 1017 6400,'24'-25'3456,"1"1"-896,-25 24 128,48 0-1792,-24-24 127,25 24-639,-25-24 0,48 24 0,-23-24 128,-1 24-3583,-23 0-1,23-25-640,-24 25 128,0-24 1024,-24 24 128</inkml:trace>
  <inkml:trace contextRef="#ctx0" brushRef="#br0" timeOffset="2359.5306">1162 484 7680,'0'-24'4224,"0"24"-3328,0 0 0,0 0-256,0 0 0,0 24-512,24-24 128,-24 0-256,0 24 0,0 1 0,0-1 128,0 0-256,0 0 128,0-24 128,0 24 0,24 1 128,-24-25 0,24 0-256,0-25 128,1 25 0,-1-24-1,0 0 129,0 0 0,0-25-128,-24 49 0,25-24 0,-25 0 0,0 24-256,0 0 128,0 24-128,0 0 128,0 1-640,0-1 1,0-24-1665,0 24 0,24 0-256,-24 0 0,24-24-384,0 25 0,0-25 2816,25 0 128,-25 0 6912,24 121-6912,-48-267 2176,49 122 0,-25 0-1280,0 0 128,0 0-384,0-1 128,-24 25-512,0-24 0,0 24-256,0 0 0,-24 24 0,0-24 0,24 25 0,-24-1 0,24 0 0,0-24 0,24 24 128,-24-24 0,24 24-128,0-24 128,1 0-128,-1 0 0,0 0 0,-24-24 128,24 24-256,0-24 0,-24 0-384,0 24 0,25-24-384,-25 24 0,24-25 768,-24 25 0,0 0 0,24 0 0,-24 0 640,0 0 0,0 0 0,24 0 0,-24 25 128,0-25 0,0 24-640,24-24 0,-24 0 128,25 24 128,-25-24-256,0 0 128,0 24 128,0-24-1,0 24 1,0-24 128,0 0-384,0 0 128,0-24 0,0 0 128,0 24-256,24-24 128,-24 0-128,24 24 0,-24-25-128,24 25 0,-24-24-1663,24 24-1,1-24-384,-1 24 128,0 0 256,0-24 128,0 24 512,-24-24 128,25 24 896,-25-25 128,24 1 896,-24 0 0,24-24-128,-24 23 128,0 1 0,24-24 0,-24-1-384,24 1 0,-24 24-384,25 0 128,-25-1 0,0 1 0,0 24 128,0 24 128,0 1-384,0-1 128,0 24 128,0 1 128,24 23-640,-24-23 128,0 23-896,0-23 128,0-1-1152,0 0 128,0-23-1536,0-1 0,0 0 2688,0-24 128</inkml:trace>
  <inkml:trace contextRef="#ctx0" brushRef="#br0" timeOffset="2531.4195">2298 387 6144,'0'-24'3328,"0"0"-1792,0 24 0,0 0-256,0 0 128,24-25-1408,1 25 0,-1-24 128,24 24 128,-23-24-2176,23 24 128,1-24-896,-1 24 0,-24-24-512,1 24 0</inkml:trace>
  <inkml:trace contextRef="#ctx0" brushRef="#br0" timeOffset="3093.9549">2806 363 5120,'0'0'2816,"24"25"-1408,-24-25 0,25 0-1152,-25 0 0,24 0-128,-24-25 128,24 25 0,-24 0 0,24-24 0,-24 24 128,24-24 0,-24 0 128,0-1-512,0 25 0,0-24 0,0 24 0,-24 0 128,0 24 0,0 1 0,24-1 0,-24 0 0,24 25 0,0-25 0,0 0 0,24 0-128,-24 1 0,24-1 0,0-24 0,25 0 128,-25-24 0,0 24-256,0-25 0,1 1 0,23 0 128,-24 0 0,0-1 128,1 1-256,-1 24 128,0 0 0,-24 0 0,24 0 256,-24 24 128,0 1-384,24-1 128,-24 24 0,25-23 0,-25-1 128,24 0 0,-24-24 0,24 24 127,0-24 129,-24 0 128,24 0-384,1 0 128,-1-48 256,0 24 0,0-25-2048,25 1 0,-25 23-3839,0 1 127,0 0 3200,-24 24 128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2T19:28:2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49 6528,'0'0'3584,"0"-24"-2816,0 24 0,-24 0-384,24-25 128,0 25 128,-25 0 0,25 25-640,-24-25 0,0 0 0,24 24 0,-24-24-128,24 24 0,0 0 256,0-24 0,24 24-128,-24 1 128,48-1-128,-23 0 128,-25 0-128,24 1 128,0-1 128,-24-24 128,0 24-384,0 0 128,-24 1 0,0-25 0,-1 24-128,1-24 128,-24 0-1536,24 0 0,-1-24-1152,25 24 128,0 0-1280,0-25 128</inkml:trace>
  <inkml:trace contextRef="#ctx0" brushRef="#br0" timeOffset="718.8027">339 73 7040,'0'-24'3968,"25"24"-2048,-25 0 128,24 0-1280,-24 0 127,0 24-639,24-24 0,-24 24-256,0 1 0,0-1 0,0 0 0,0 0 0,24 1 0,-24 23 0,0-48 128,24 24-128,1 1 128,-25-1-128,24-24 0,0 0 128,0 0 128,-24 0-256,24 0 0,1-24-128,-1-1 128,0 1-128,-24-24 128,24 23 128,1 25 0,-25-24 384,0 24 0,24 0-512,-24 24 0,0-24 0,0 25 128,24-1-896,-24 0 128,0 0-1919,24 1 127,-24-1-128,24-24 0,1 24 896,-25-24 0,24 0 512,-24 0 128,24 0 2048,0 0 128,-24 0 256,24-24 0,-24 24-128,25-24 128,-25-1-384,24 1 0,-24 24 128,0 0 128,24 0-1024,-24 0 128,24 0 128,-24 0 0,0 24-384,24-24 0,-24 25 0,0-1 0,0-24 0,25 24 127,-25-24-127,0 0 128,0 0 384,0 0 128,0 0-768,0 0 0,24-24 128,-24 0 0,24-25-256,-24 25 0,24 0-1792,-24-1 1,24 1-1665,-24 0 0,25 0 1024,-25 24 128,24 0 1280,-24 24 128</inkml:trace>
  <inkml:trace contextRef="#ctx0" brushRef="#br0" timeOffset="1578.2351">1307 122 7040,'0'-25'3840,"24"25"-1664,-24 0 0,0 0-1408,0 0-1,24 25-383,-24-1 0,25 0-256,-25 0 0,24 0-128,-24 1 0,24-1 384,-24-24 128,0 24-512,24 0 0,-24-24 128,24 25 0,-24-50-128,25 25 128,-25-24-128,24 0 128,0 0-384,-24-1 128,24-23-1152,-24 24 129,24 0-1153,-24-1 128,0 25 640,24-24 128,-24 24 896,0 0 128,25 24 640,-25 1 128,24-1 640,-24-24 128,24 24-256,-24 0 0,24 0 0,-24-24 0,24 0-384,1 25 0,-1-50-256,0 25 128,0-24-128,-24 24-1,24-24-255,1 0 128,-1 0-128,0-1 0,-24 1-128,0 24 128,0 0-128,0 0 128,0 0 128,0 24 0,0 1 0,-24-1 0,48 24 0,-24-24 128,0-24-128,0 25 128,24-1 0,0-24 128,1 0-384,-1 0 128,24 0-128,-24-24 128,0-1-256,1 1 128,-1 0 0,0 0 128,0 0-128,-24-1 0,24 1-128,-24 24 128,0 0-128,0 0 0,25 24 128,-25 1 128,24 23-256,-24-24 128,24 49 128,-24-25 128,0 25-128,-24-25 128,24 25-128,-24-24 128,-1-1-128,1 0 128,0-23-256,0-1 128,0-24-128,24 0 128,-25-24 384,25 24 0,0-25-384,25 1 128,-1 0-256,-24 0 0,48 0-2176,-24-1 128,25 1-1535,-25 0 127,24 24 512,-23-24 128,-1 24 896,0 0 128,0-25 1408,25 25 128</inkml:trace>
  <inkml:trace contextRef="#ctx0" brushRef="#br0" timeOffset="5800.1499">2613 413 4096,'-24'0'2304,"0"-25"-1536,24 25 0,0 0-128,0 0 0,0 0 0,24 0 0,0 0 128,0 0 128,0-24-256,1 24 0,23 0-384,-24 0 128,25 0-256,-1-25 0,0 25-128,1 0 0,23 0 0,-23 0 128,-1 0-128,-24 0 128,1 0-256,-1 0 128,0 0-1792,0 0 0,0 0-896,-24 0 0,25 0 0,-1 0 0</inkml:trace>
  <inkml:trace contextRef="#ctx0" brushRef="#br0" timeOffset="6268.9326">3217 266 4480,'-24'0'2560,"0"0"-1280,24 0 0,0 0-768,0 0 128,0-24 128,24 24 128,-24 0 128,0 0 128,0 0-768,24 0 0,-24 0-256,25 0 128,-1 0-384,0 0 128,0 24 0,1-24 128,-1 0-128,24 25 128,-23-25-256,-1 24 0,0 0 256,-24-24 0,24 24-256,-24 0 128,0 1 128,-24-25 128,24 24-256,-24 0 0,0 0 0,-1-24 128,1 24-128,0 0 0,0-24-128,24 25 128,0-25-2688,0 0 0,0 24-1024,24 0 0,-24-24 2176,0 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2T19:28:31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267 509 4992,'0'0'2688,"-24"-25"-1408,24 25 0,0 0-1152,-25 0 128,25 0-384,-24-24 0,24 24 256,-24 24 0,-24-24 128,23 25 128,1-25-256,0 24 0,0 0-128,-1 0 0,25-24 384,0 24 0,0-24 128,25 25 128,-1-25-128,0 0 0,0 0-128,1 0 0,-1 0 0,0-25 128,-24 1-256,0 0 127,0-24 1,0-1 0,0 1-384,-24-25 128,24 0-128,-24 25 0,24-25-256,-25 49 128,25-24-2687,0 23 127,0 1-1024,0 0 128,25 24 1408,-25 24 128</inkml:trace>
  <inkml:trace contextRef="#ctx0" brushRef="#br0" timeOffset="926.4034">387 266 3072,'0'0'1664,"0"-24"-768,0 24 128,0 0-128,0 0 0,24 0 128,-24 0 0,0 0-640,0 0 128,0 0 128,25 0 128,-25 0-256,0 24 128,24-24-384,-24 24 0,0 0-256,0 1 128,0-25 0,24 24 128,-24 0-384,0 0 0,0 1 128,24-1 0,-24 0 0,0 0 128,24 0 128,1-24 0,-25 25-256,24-25 128,-24 0-128,24-25 0,0 25 0,-24-24 128,24 0-128,-24 0 0,25 0-128,-25-1 128,0 1-128,0 0 0,0 0-128,0-1 128,24 25 128,-24 25 128,0-25 128,0 24 0,0 0-128,0 0 0,0 1 0,24-1 128,-24-24-384,24 24 128,0-24-1792,1 24 0,-25-24 128,24 0 0,0 0 512,0 0 0,-24 0 896,24 0 0,-24 0 256,25-24 0,-25 24 128,24-24 0,-24 24 512,0 0 128,0 0 128,0-24 0,24 24-128,-24 0 0,0 0-128,0 0 0,0 0-640,24 0 128,-24-25-128,24 25 128,-24 0 128,25 0 0,-1-24 0,-24 24 0,0-24 0,24 24 128,-24-24-256,0 24 0,0-25-256,0 25 128,0-24 0,-24 24 0,0 0 128,-1 24 0,1-24 0,24 25 128,-24-25 256,0 24 0,24 0-129,0 0 1,24 1-128,-24-1 0,24-24 128,0 24 0,25 0-2559,-25-24 127,0 0-2560,0 0 0,-24 0 2304,25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2T19:28:34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10874 7862 4992,'-24'0'2688,"-1"-24"-1408,25 24 128,0-24-1152,0 24 128,25-25 128,-25 1 128,0 0 128,24 0 0,-24 0-384,24-1 0,-24 25-256,24-24 128,1 0-256,-25 24 128,24 0-256,0 0 128,0 0 0,-24 0 0,0 24 0,0 25 0,0-25 128,0 24 128,-24 1-384,0-1 128,0 0 0,-1 1 0,1-25 0,24 0 128,-24 0-128,24 1 0,-24-1 0,24 0 0,0 0 128,0-24 0,24 0-128,-24 25 0,24-25 0,25 0 128,-25-25-128,0 25 0,25 0-1792,-1 0 128,-24 0-2304,1 0 0,-1 25 1920,0-25 128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2T19:28:34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11442 7585 3968,'0'-25'2304,"0"25"-1024,0 0 0,0 0-640,0 0 0,0 0 128,-24 25 128,24-1 128,-24 24 0,24 1-256,-25 23 0,1-24-384,0 25 0,-24 0-256,23-25 0,1 0-128,0 1 127,24-1-1022,-24-24-1,24 1-1920,0-1 128,0-24-512,24 0 128,-24 0 1664,24 0 128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2T19:28:35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25 5760,'0'0'3200,"0"0"-2304,0 0 128,0 0-256,0 0 128,0 0-256,0 0 128,0 0-512,-24 0 0,24 0 0,-25 0 0,1 0-256,0 0 128,0 24-128,24-24 128,-25 24 0,1 1 0,24-1-128,-24 0 128,24 0-128,0 0 0,0 1 128,0-1 128,0-24-128,0 0 128,0 24-384,0-24 128,24 0 0,0 0 128,1 0-256,-25 0 0,24 0 128,0 24 0,0-24-128,-24 24 128,25-24 0,-25 24 0,0 1 0,0-25 128,0 24-256,0 0 128,-25-24 0,1 24 128,0-24 0,0 24 0,-1-24-128,1 0 127,-24 25-254,24-25-1,24 0-1920,-25 0 0,25 0-768,0 0 0,0 0 384,25 0 0,-1 0 1664,0-25 128</inkml:trace>
  <inkml:trace contextRef="#ctx0" brushRef="#br0" timeOffset="312.5179">242 98 5120,'0'0'2816,"-24"0"-1152,24 0 128,0 0-768,24 0 0,-24 0-128,25 0 0,-1 0-512,0-24 128,0 24-384,25 0 0,-25-25-128,24 25 0,-23 0-1920,23-24 0,-24 24-2304,1 0 128,-25-25 2048,0 25 128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0209" y="0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65163"/>
            <a:ext cx="4729163" cy="3548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77" y="4433455"/>
            <a:ext cx="5120641" cy="413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66908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0209" y="8866908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84052" cy="342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9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let’s look at an example of indexing an array with a loop.</a:t>
            </a:r>
          </a:p>
          <a:p>
            <a:endParaRPr lang="en-US" dirty="0"/>
          </a:p>
          <a:p>
            <a:r>
              <a:rPr lang="en-US" dirty="0"/>
              <a:t>First, what does this loop do?</a:t>
            </a:r>
          </a:p>
          <a:p>
            <a:endParaRPr lang="en-US" dirty="0"/>
          </a:p>
          <a:p>
            <a:r>
              <a:rPr lang="en-US" dirty="0"/>
              <a:t>It converts an array of integers into a single integer, representing the zip code</a:t>
            </a:r>
          </a:p>
        </p:txBody>
      </p:sp>
    </p:spTree>
    <p:extLst>
      <p:ext uri="{BB962C8B-B14F-4D97-AF65-F5344CB8AC3E}">
        <p14:creationId xmlns:p14="http://schemas.microsoft.com/office/powerpoint/2010/main" val="179658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15au: With –</a:t>
            </a:r>
            <a:r>
              <a:rPr lang="en-US" dirty="0" err="1"/>
              <a:t>Og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 will generate different code for each of these.  With –O1, the same</a:t>
            </a:r>
            <a:r>
              <a:rPr lang="en-US" baseline="0" dirty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9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403225" y="819150"/>
            <a:ext cx="6335713" cy="47529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226" y="6046847"/>
            <a:ext cx="4753264" cy="572984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7" tIns="48323" rIns="96647" bIns="48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return string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Returns an address on the stack that will be less than %</a:t>
            </a:r>
            <a:r>
              <a:rPr lang="en-US" dirty="0" err="1"/>
              <a:t>rsp</a:t>
            </a:r>
            <a:r>
              <a:rPr lang="en-US" dirty="0"/>
              <a:t> in the caller’s frame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Address is out of scope, and therefore incorrect to use!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Data will be overwritten by future stack frames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%</a:t>
            </a:r>
            <a:r>
              <a:rPr lang="en-US" dirty="0" err="1"/>
              <a:t>rdi</a:t>
            </a:r>
            <a:r>
              <a:rPr lang="en-US" dirty="0"/>
              <a:t> can only fit 8 bytes, so must pass a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 is a 2D array</a:t>
            </a:r>
          </a:p>
        </p:txBody>
      </p:sp>
    </p:spTree>
    <p:extLst>
      <p:ext uri="{BB962C8B-B14F-4D97-AF65-F5344CB8AC3E}">
        <p14:creationId xmlns:p14="http://schemas.microsoft.com/office/powerpoint/2010/main" val="3386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Colors for rows of sea[4]: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0: 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1: yellow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2: blue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3: green</a:t>
            </a:r>
          </a:p>
        </p:txBody>
      </p:sp>
    </p:spTree>
    <p:extLst>
      <p:ext uri="{BB962C8B-B14F-4D97-AF65-F5344CB8AC3E}">
        <p14:creationId xmlns:p14="http://schemas.microsoft.com/office/powerpoint/2010/main" val="739704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visualize as a matrix with R rows, C columns</a:t>
            </a:r>
          </a:p>
        </p:txBody>
      </p:sp>
    </p:spTree>
    <p:extLst>
      <p:ext uri="{BB962C8B-B14F-4D97-AF65-F5344CB8AC3E}">
        <p14:creationId xmlns:p14="http://schemas.microsoft.com/office/powerpoint/2010/main" val="4093154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address: A</a:t>
            </a:r>
          </a:p>
          <a:p>
            <a:r>
              <a:rPr lang="en-US" dirty="0"/>
              <a:t>First address beyond the array: A + 4*R*C</a:t>
            </a:r>
          </a:p>
        </p:txBody>
      </p:sp>
    </p:spTree>
    <p:extLst>
      <p:ext uri="{BB962C8B-B14F-4D97-AF65-F5344CB8AC3E}">
        <p14:creationId xmlns:p14="http://schemas.microsoft.com/office/powerpoint/2010/main" val="190666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146050"/>
            <a:ext cx="7283450" cy="5464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= </a:t>
            </a:r>
            <a:r>
              <a:rPr lang="en-US" dirty="0" err="1"/>
              <a:t>sizeof</a:t>
            </a:r>
            <a:r>
              <a:rPr lang="en-US" dirty="0"/>
              <a:t>(T)</a:t>
            </a:r>
          </a:p>
          <a:p>
            <a:r>
              <a:rPr lang="en-US" dirty="0"/>
              <a:t>Each row is C*4 bytes long</a:t>
            </a:r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static (global) variables are in memory, too...</a:t>
            </a:r>
          </a:p>
        </p:txBody>
      </p:sp>
    </p:spTree>
    <p:extLst>
      <p:ext uri="{BB962C8B-B14F-4D97-AF65-F5344CB8AC3E}">
        <p14:creationId xmlns:p14="http://schemas.microsoft.com/office/powerpoint/2010/main" val="3753610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Address</a:t>
            </a:r>
          </a:p>
          <a:p>
            <a:pPr marL="228600" indent="-228600">
              <a:buAutoNum type="arabicPeriod"/>
            </a:pPr>
            <a:r>
              <a:rPr lang="en-US" dirty="0"/>
              <a:t>A -&gt; sea, Rows -&gt; 4, Cols -&gt; 4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 computes an address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use the label “sea” as a displacement (label is an address!)</a:t>
            </a:r>
          </a:p>
        </p:txBody>
      </p:sp>
    </p:spTree>
    <p:extLst>
      <p:ext uri="{BB962C8B-B14F-4D97-AF65-F5344CB8AC3E}">
        <p14:creationId xmlns:p14="http://schemas.microsoft.com/office/powerpoint/2010/main" val="2784379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Returns an</a:t>
            </a:r>
            <a:r>
              <a:rPr lang="en-US" baseline="0" dirty="0"/>
              <a:t>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 and add compute part of address</a:t>
            </a:r>
          </a:p>
          <a:p>
            <a:r>
              <a:rPr lang="en-US" dirty="0" err="1"/>
              <a:t>Mov</a:t>
            </a:r>
            <a:r>
              <a:rPr lang="en-US" dirty="0"/>
              <a:t> instruction gets the data</a:t>
            </a:r>
          </a:p>
          <a:p>
            <a:endParaRPr lang="en-US" dirty="0"/>
          </a:p>
          <a:p>
            <a:r>
              <a:rPr lang="en-US" dirty="0"/>
              <a:t>Address = “start of array” + “start of row” + “column of interest”</a:t>
            </a:r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7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No!</a:t>
            </a:r>
          </a:p>
          <a:p>
            <a:endParaRPr lang="en-US" dirty="0"/>
          </a:p>
          <a:p>
            <a:r>
              <a:rPr lang="en-US" dirty="0"/>
              <a:t>2D array is guaranteed contiguous</a:t>
            </a:r>
          </a:p>
          <a:p>
            <a:pPr marL="171450" indent="-171450">
              <a:buFontTx/>
              <a:buChar char="-"/>
            </a:pPr>
            <a:r>
              <a:rPr lang="en-US" dirty="0"/>
              <a:t>Total storage = 60B</a:t>
            </a:r>
          </a:p>
          <a:p>
            <a:endParaRPr lang="en-US" dirty="0"/>
          </a:p>
          <a:p>
            <a:r>
              <a:rPr lang="en-US" dirty="0"/>
              <a:t>Multi-level, each level can be allocated in different location in memory.</a:t>
            </a:r>
          </a:p>
          <a:p>
            <a:pPr marL="171450" indent="-171450">
              <a:buFontTx/>
              <a:buChar char="-"/>
            </a:pPr>
            <a:r>
              <a:rPr lang="en-US" dirty="0"/>
              <a:t>Total storage = 60B + 24B = 88B</a:t>
            </a:r>
          </a:p>
        </p:txBody>
      </p:sp>
    </p:spTree>
    <p:extLst>
      <p:ext uri="{BB962C8B-B14F-4D97-AF65-F5344CB8AC3E}">
        <p14:creationId xmlns:p14="http://schemas.microsoft.com/office/powerpoint/2010/main" val="367902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2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Easier to “fit” smaller arrays in memory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“swap out” rows in multi-level arrays</a:t>
            </a:r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0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93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915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Ink: index of each array element</a:t>
            </a:r>
          </a:p>
          <a:p>
            <a:endParaRPr lang="en-US" dirty="0"/>
          </a:p>
          <a:p>
            <a:r>
              <a:rPr lang="en-US" dirty="0"/>
              <a:t>Remember: “x+1” performs pointer arithmetic</a:t>
            </a:r>
          </a:p>
        </p:txBody>
      </p:sp>
    </p:spTree>
    <p:extLst>
      <p:ext uri="{BB962C8B-B14F-4D97-AF65-F5344CB8AC3E}">
        <p14:creationId xmlns:p14="http://schemas.microsoft.com/office/powerpoint/2010/main" val="49705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an example of using arrays.</a:t>
            </a:r>
          </a:p>
          <a:p>
            <a:endParaRPr lang="en-US" dirty="0"/>
          </a:p>
          <a:p>
            <a:r>
              <a:rPr lang="en-US" dirty="0"/>
              <a:t>Here are three arrays.</a:t>
            </a:r>
          </a:p>
          <a:p>
            <a:endParaRPr lang="en-US" dirty="0"/>
          </a:p>
          <a:p>
            <a:r>
              <a:rPr lang="en-US" dirty="0"/>
              <a:t>Typedef unsigned long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uli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Unsigned long </a:t>
            </a:r>
            <a:r>
              <a:rPr lang="en-US" dirty="0" err="1"/>
              <a:t>int</a:t>
            </a:r>
            <a:r>
              <a:rPr lang="en-US" dirty="0"/>
              <a:t> is the old data type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Uli</a:t>
            </a:r>
            <a:r>
              <a:rPr lang="en-US" dirty="0"/>
              <a:t> is the new, equivalent data type</a:t>
            </a:r>
          </a:p>
        </p:txBody>
      </p:sp>
    </p:spTree>
    <p:extLst>
      <p:ext uri="{BB962C8B-B14F-4D97-AF65-F5344CB8AC3E}">
        <p14:creationId xmlns:p14="http://schemas.microsoft.com/office/powerpoint/2010/main" val="212022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array is 20B</a:t>
            </a:r>
          </a:p>
          <a:p>
            <a:endParaRPr lang="en-US" dirty="0"/>
          </a:p>
          <a:p>
            <a:r>
              <a:rPr lang="en-US" dirty="0"/>
              <a:t>These arrays are not guaranteed to be allocated contiguously</a:t>
            </a:r>
          </a:p>
          <a:p>
            <a:r>
              <a:rPr lang="en-US" dirty="0"/>
              <a:t>- Other variables could have been allocated in-between</a:t>
            </a:r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Ink: write out index of each element in array</a:t>
            </a:r>
          </a:p>
          <a:p>
            <a:endParaRPr lang="en-US" dirty="0"/>
          </a:p>
          <a:p>
            <a:r>
              <a:rPr lang="en-US" dirty="0" err="1"/>
              <a:t>Movl</a:t>
            </a:r>
            <a:r>
              <a:rPr lang="en-US" dirty="0"/>
              <a:t>: %</a:t>
            </a:r>
            <a:r>
              <a:rPr lang="en-US" dirty="0" err="1"/>
              <a:t>rdi</a:t>
            </a:r>
            <a:r>
              <a:rPr lang="en-US" dirty="0"/>
              <a:t> is </a:t>
            </a:r>
            <a:r>
              <a:rPr lang="en-US" dirty="0" err="1"/>
              <a:t>Rb</a:t>
            </a:r>
            <a:r>
              <a:rPr lang="en-US" dirty="0"/>
              <a:t>, %</a:t>
            </a:r>
            <a:r>
              <a:rPr lang="en-US" dirty="0" err="1"/>
              <a:t>rsi</a:t>
            </a:r>
            <a:r>
              <a:rPr lang="en-US" dirty="0"/>
              <a:t> is Ri, 4 is S: scale-factor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Address = </a:t>
            </a:r>
            <a:r>
              <a:rPr lang="en-US" dirty="0" err="1"/>
              <a:t>Rb</a:t>
            </a:r>
            <a:r>
              <a:rPr lang="en-US" dirty="0"/>
              <a:t> + Ri*S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 = 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uw</a:t>
            </a:r>
            <a:r>
              <a:rPr lang="en-US" dirty="0"/>
              <a:t>[3] : 36 + 3*4 = 48, value 9, Yes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uw</a:t>
            </a:r>
            <a:r>
              <a:rPr lang="en-US" dirty="0"/>
              <a:t>[6] : 36 + 6*4 = 60, value 9, 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uw</a:t>
            </a:r>
            <a:r>
              <a:rPr lang="en-US" dirty="0"/>
              <a:t>[-1] : 36 + (-1)*4 = 32, value 3, 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cmu</a:t>
            </a:r>
            <a:r>
              <a:rPr lang="en-US" dirty="0"/>
              <a:t>[15] : 16 + 15*4 = 76, unknown value, No</a:t>
            </a:r>
          </a:p>
        </p:txBody>
      </p:sp>
    </p:spTree>
    <p:extLst>
      <p:ext uri="{BB962C8B-B14F-4D97-AF65-F5344CB8AC3E}">
        <p14:creationId xmlns:p14="http://schemas.microsoft.com/office/powerpoint/2010/main" val="252492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9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1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70296" y="-2231"/>
            <a:ext cx="8034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L13:  Arrays</a:t>
            </a:r>
          </a:p>
        </p:txBody>
      </p:sp>
    </p:spTree>
    <p:extLst>
      <p:ext uri="{BB962C8B-B14F-4D97-AF65-F5344CB8AC3E}">
        <p14:creationId xmlns:p14="http://schemas.microsoft.com/office/powerpoint/2010/main" val="243799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tiff"/><Relationship Id="rId5" Type="http://schemas.openxmlformats.org/officeDocument/2006/relationships/hyperlink" Target="http://xkcd.com/127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tags" Target="../tags/tag238.xml"/><Relationship Id="rId39" Type="http://schemas.openxmlformats.org/officeDocument/2006/relationships/tags" Target="../tags/tag251.xml"/><Relationship Id="rId21" Type="http://schemas.openxmlformats.org/officeDocument/2006/relationships/tags" Target="../tags/tag233.xml"/><Relationship Id="rId34" Type="http://schemas.openxmlformats.org/officeDocument/2006/relationships/tags" Target="../tags/tag246.xml"/><Relationship Id="rId42" Type="http://schemas.openxmlformats.org/officeDocument/2006/relationships/tags" Target="../tags/tag254.xml"/><Relationship Id="rId47" Type="http://schemas.openxmlformats.org/officeDocument/2006/relationships/tags" Target="../tags/tag259.xml"/><Relationship Id="rId50" Type="http://schemas.openxmlformats.org/officeDocument/2006/relationships/tags" Target="../tags/tag262.xml"/><Relationship Id="rId55" Type="http://schemas.openxmlformats.org/officeDocument/2006/relationships/tags" Target="../tags/tag267.xml"/><Relationship Id="rId63" Type="http://schemas.openxmlformats.org/officeDocument/2006/relationships/slideLayout" Target="../slideLayouts/slideLayout4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29" Type="http://schemas.openxmlformats.org/officeDocument/2006/relationships/tags" Target="../tags/tag241.xml"/><Relationship Id="rId41" Type="http://schemas.openxmlformats.org/officeDocument/2006/relationships/tags" Target="../tags/tag253.xml"/><Relationship Id="rId54" Type="http://schemas.openxmlformats.org/officeDocument/2006/relationships/tags" Target="../tags/tag266.xml"/><Relationship Id="rId62" Type="http://schemas.openxmlformats.org/officeDocument/2006/relationships/tags" Target="../tags/tag27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tags" Target="../tags/tag236.xml"/><Relationship Id="rId32" Type="http://schemas.openxmlformats.org/officeDocument/2006/relationships/tags" Target="../tags/tag244.xml"/><Relationship Id="rId37" Type="http://schemas.openxmlformats.org/officeDocument/2006/relationships/tags" Target="../tags/tag249.xml"/><Relationship Id="rId40" Type="http://schemas.openxmlformats.org/officeDocument/2006/relationships/tags" Target="../tags/tag252.xml"/><Relationship Id="rId45" Type="http://schemas.openxmlformats.org/officeDocument/2006/relationships/tags" Target="../tags/tag257.xml"/><Relationship Id="rId53" Type="http://schemas.openxmlformats.org/officeDocument/2006/relationships/tags" Target="../tags/tag265.xml"/><Relationship Id="rId58" Type="http://schemas.openxmlformats.org/officeDocument/2006/relationships/tags" Target="../tags/tag270.xml"/><Relationship Id="rId66" Type="http://schemas.openxmlformats.org/officeDocument/2006/relationships/image" Target="../media/image23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tags" Target="../tags/tag235.xml"/><Relationship Id="rId28" Type="http://schemas.openxmlformats.org/officeDocument/2006/relationships/tags" Target="../tags/tag240.xml"/><Relationship Id="rId36" Type="http://schemas.openxmlformats.org/officeDocument/2006/relationships/tags" Target="../tags/tag248.xml"/><Relationship Id="rId49" Type="http://schemas.openxmlformats.org/officeDocument/2006/relationships/tags" Target="../tags/tag261.xml"/><Relationship Id="rId57" Type="http://schemas.openxmlformats.org/officeDocument/2006/relationships/tags" Target="../tags/tag269.xml"/><Relationship Id="rId61" Type="http://schemas.openxmlformats.org/officeDocument/2006/relationships/tags" Target="../tags/tag273.xml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31" Type="http://schemas.openxmlformats.org/officeDocument/2006/relationships/tags" Target="../tags/tag243.xml"/><Relationship Id="rId44" Type="http://schemas.openxmlformats.org/officeDocument/2006/relationships/tags" Target="../tags/tag256.xml"/><Relationship Id="rId52" Type="http://schemas.openxmlformats.org/officeDocument/2006/relationships/tags" Target="../tags/tag264.xml"/><Relationship Id="rId60" Type="http://schemas.openxmlformats.org/officeDocument/2006/relationships/tags" Target="../tags/tag272.xml"/><Relationship Id="rId65" Type="http://schemas.openxmlformats.org/officeDocument/2006/relationships/customXml" Target="../ink/ink15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Relationship Id="rId27" Type="http://schemas.openxmlformats.org/officeDocument/2006/relationships/tags" Target="../tags/tag239.xml"/><Relationship Id="rId30" Type="http://schemas.openxmlformats.org/officeDocument/2006/relationships/tags" Target="../tags/tag242.xml"/><Relationship Id="rId35" Type="http://schemas.openxmlformats.org/officeDocument/2006/relationships/tags" Target="../tags/tag247.xml"/><Relationship Id="rId43" Type="http://schemas.openxmlformats.org/officeDocument/2006/relationships/tags" Target="../tags/tag255.xml"/><Relationship Id="rId48" Type="http://schemas.openxmlformats.org/officeDocument/2006/relationships/tags" Target="../tags/tag260.xml"/><Relationship Id="rId56" Type="http://schemas.openxmlformats.org/officeDocument/2006/relationships/tags" Target="../tags/tag268.xml"/><Relationship Id="rId64" Type="http://schemas.openxmlformats.org/officeDocument/2006/relationships/notesSlide" Target="../notesSlides/notesSlide9.xml"/><Relationship Id="rId8" Type="http://schemas.openxmlformats.org/officeDocument/2006/relationships/tags" Target="../tags/tag220.xml"/><Relationship Id="rId51" Type="http://schemas.openxmlformats.org/officeDocument/2006/relationships/tags" Target="../tags/tag263.xml"/><Relationship Id="rId3" Type="http://schemas.openxmlformats.org/officeDocument/2006/relationships/tags" Target="../tags/tag215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tags" Target="../tags/tag237.xml"/><Relationship Id="rId33" Type="http://schemas.openxmlformats.org/officeDocument/2006/relationships/tags" Target="../tags/tag245.xml"/><Relationship Id="rId38" Type="http://schemas.openxmlformats.org/officeDocument/2006/relationships/tags" Target="../tags/tag250.xml"/><Relationship Id="rId46" Type="http://schemas.openxmlformats.org/officeDocument/2006/relationships/tags" Target="../tags/tag258.xml"/><Relationship Id="rId59" Type="http://schemas.openxmlformats.org/officeDocument/2006/relationships/tags" Target="../tags/tag27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image" Target="../media/image24.png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customXml" Target="../ink/ink16.xml"/><Relationship Id="rId2" Type="http://schemas.openxmlformats.org/officeDocument/2006/relationships/tags" Target="../tags/tag276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" Type="http://schemas.openxmlformats.org/officeDocument/2006/relationships/tags" Target="../tags/tag291.xml"/><Relationship Id="rId21" Type="http://schemas.openxmlformats.org/officeDocument/2006/relationships/tags" Target="../tags/tag309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33" Type="http://schemas.openxmlformats.org/officeDocument/2006/relationships/image" Target="../media/image25.png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tags" Target="../tags/tag317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32" Type="http://schemas.openxmlformats.org/officeDocument/2006/relationships/customXml" Target="../ink/ink17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notesSlide" Target="../notesSlides/notesSlide11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image" Target="../media/image26.png"/><Relationship Id="rId4" Type="http://schemas.openxmlformats.org/officeDocument/2006/relationships/tags" Target="../tags/tag321.xml"/><Relationship Id="rId9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image" Target="../media/image28.png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customXml" Target="../ink/ink20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33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30.xml"/><Relationship Id="rId9" Type="http://schemas.openxmlformats.org/officeDocument/2006/relationships/tags" Target="../tags/tag33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9" Type="http://schemas.openxmlformats.org/officeDocument/2006/relationships/tags" Target="../tags/tag374.xml"/><Relationship Id="rId21" Type="http://schemas.openxmlformats.org/officeDocument/2006/relationships/tags" Target="../tags/tag356.xml"/><Relationship Id="rId34" Type="http://schemas.openxmlformats.org/officeDocument/2006/relationships/tags" Target="../tags/tag369.xml"/><Relationship Id="rId42" Type="http://schemas.openxmlformats.org/officeDocument/2006/relationships/tags" Target="../tags/tag377.xml"/><Relationship Id="rId47" Type="http://schemas.openxmlformats.org/officeDocument/2006/relationships/tags" Target="../tags/tag382.xml"/><Relationship Id="rId50" Type="http://schemas.openxmlformats.org/officeDocument/2006/relationships/tags" Target="../tags/tag385.xml"/><Relationship Id="rId55" Type="http://schemas.openxmlformats.org/officeDocument/2006/relationships/image" Target="../media/image29.png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46" Type="http://schemas.openxmlformats.org/officeDocument/2006/relationships/tags" Target="../tags/tag381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0" Type="http://schemas.openxmlformats.org/officeDocument/2006/relationships/tags" Target="../tags/tag355.xml"/><Relationship Id="rId29" Type="http://schemas.openxmlformats.org/officeDocument/2006/relationships/tags" Target="../tags/tag364.xml"/><Relationship Id="rId41" Type="http://schemas.openxmlformats.org/officeDocument/2006/relationships/tags" Target="../tags/tag376.xml"/><Relationship Id="rId54" Type="http://schemas.openxmlformats.org/officeDocument/2006/relationships/customXml" Target="../ink/ink21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40" Type="http://schemas.openxmlformats.org/officeDocument/2006/relationships/tags" Target="../tags/tag375.xml"/><Relationship Id="rId45" Type="http://schemas.openxmlformats.org/officeDocument/2006/relationships/tags" Target="../tags/tag380.xml"/><Relationship Id="rId53" Type="http://schemas.openxmlformats.org/officeDocument/2006/relationships/notesSlide" Target="../notesSlides/notesSlide17.xml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tags" Target="../tags/tag384.xml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tags" Target="../tags/tag366.xml"/><Relationship Id="rId44" Type="http://schemas.openxmlformats.org/officeDocument/2006/relationships/tags" Target="../tags/tag379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43" Type="http://schemas.openxmlformats.org/officeDocument/2006/relationships/tags" Target="../tags/tag378.xml"/><Relationship Id="rId48" Type="http://schemas.openxmlformats.org/officeDocument/2006/relationships/tags" Target="../tags/tag383.xml"/><Relationship Id="rId8" Type="http://schemas.openxmlformats.org/officeDocument/2006/relationships/tags" Target="../tags/tag343.xml"/><Relationship Id="rId51" Type="http://schemas.openxmlformats.org/officeDocument/2006/relationships/tags" Target="../tags/tag386.xml"/><Relationship Id="rId3" Type="http://schemas.openxmlformats.org/officeDocument/2006/relationships/tags" Target="../tags/tag3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2" Type="http://schemas.openxmlformats.org/officeDocument/2006/relationships/tags" Target="../tags/tag388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5.xml"/><Relationship Id="rId19" Type="http://schemas.openxmlformats.org/officeDocument/2006/relationships/image" Target="../media/image11.png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" Type="http://schemas.openxmlformats.org/officeDocument/2006/relationships/tags" Target="../tags/tag403.xml"/><Relationship Id="rId21" Type="http://schemas.openxmlformats.org/officeDocument/2006/relationships/tags" Target="../tags/tag421.xml"/><Relationship Id="rId34" Type="http://schemas.openxmlformats.org/officeDocument/2006/relationships/image" Target="../media/image30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customXml" Target="../ink/ink22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tags" Target="../tags/tag429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notesSlide" Target="../notesSlides/notesSlide19.xml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9" Type="http://schemas.openxmlformats.org/officeDocument/2006/relationships/notesSlide" Target="../notesSlides/notesSlide20.xml"/><Relationship Id="rId3" Type="http://schemas.openxmlformats.org/officeDocument/2006/relationships/tags" Target="../tags/tag433.xml"/><Relationship Id="rId21" Type="http://schemas.openxmlformats.org/officeDocument/2006/relationships/tags" Target="../tags/tag451.xml"/><Relationship Id="rId34" Type="http://schemas.openxmlformats.org/officeDocument/2006/relationships/tags" Target="../tags/tag464.xml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tags" Target="../tags/tag46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tags" Target="../tags/tag459.xml"/><Relationship Id="rId41" Type="http://schemas.openxmlformats.org/officeDocument/2006/relationships/image" Target="../media/image31.png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tags" Target="../tags/tag462.xml"/><Relationship Id="rId37" Type="http://schemas.openxmlformats.org/officeDocument/2006/relationships/tags" Target="../tags/tag467.xml"/><Relationship Id="rId40" Type="http://schemas.openxmlformats.org/officeDocument/2006/relationships/customXml" Target="../ink/ink23.xml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36" Type="http://schemas.openxmlformats.org/officeDocument/2006/relationships/tags" Target="../tags/tag466.xml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tags" Target="../tags/tag461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Relationship Id="rId35" Type="http://schemas.openxmlformats.org/officeDocument/2006/relationships/tags" Target="../tags/tag46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tags" Target="../tags/tag470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image" Target="../media/image33.png"/><Relationship Id="rId5" Type="http://schemas.openxmlformats.org/officeDocument/2006/relationships/tags" Target="../tags/tag477.xml"/><Relationship Id="rId10" Type="http://schemas.openxmlformats.org/officeDocument/2006/relationships/customXml" Target="../ink/ink25.xml"/><Relationship Id="rId4" Type="http://schemas.openxmlformats.org/officeDocument/2006/relationships/tags" Target="../tags/tag476.xml"/><Relationship Id="rId9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4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5" Type="http://schemas.openxmlformats.org/officeDocument/2006/relationships/tags" Target="../tags/tag484.xml"/><Relationship Id="rId10" Type="http://schemas.openxmlformats.org/officeDocument/2006/relationships/image" Target="../media/image34.png"/><Relationship Id="rId4" Type="http://schemas.openxmlformats.org/officeDocument/2006/relationships/tags" Target="../tags/tag483.xml"/><Relationship Id="rId9" Type="http://schemas.openxmlformats.org/officeDocument/2006/relationships/customXml" Target="../ink/ink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tags" Target="../tags/tag511.xml"/><Relationship Id="rId39" Type="http://schemas.openxmlformats.org/officeDocument/2006/relationships/notesSlide" Target="../notesSlides/notesSlide24.xml"/><Relationship Id="rId3" Type="http://schemas.openxmlformats.org/officeDocument/2006/relationships/tags" Target="../tags/tag488.xml"/><Relationship Id="rId21" Type="http://schemas.openxmlformats.org/officeDocument/2006/relationships/tags" Target="../tags/tag506.xml"/><Relationship Id="rId34" Type="http://schemas.openxmlformats.org/officeDocument/2006/relationships/tags" Target="../tags/tag519.xml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tags" Target="../tags/tag510.xml"/><Relationship Id="rId33" Type="http://schemas.openxmlformats.org/officeDocument/2006/relationships/tags" Target="../tags/tag518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tags" Target="../tags/tag505.xml"/><Relationship Id="rId29" Type="http://schemas.openxmlformats.org/officeDocument/2006/relationships/tags" Target="../tags/tag514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tags" Target="../tags/tag509.xml"/><Relationship Id="rId32" Type="http://schemas.openxmlformats.org/officeDocument/2006/relationships/tags" Target="../tags/tag517.xml"/><Relationship Id="rId37" Type="http://schemas.openxmlformats.org/officeDocument/2006/relationships/tags" Target="../tags/tag522.xml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tags" Target="../tags/tag513.xml"/><Relationship Id="rId36" Type="http://schemas.openxmlformats.org/officeDocument/2006/relationships/tags" Target="../tags/tag521.xml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tags" Target="../tags/tag516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tags" Target="../tags/tag512.xml"/><Relationship Id="rId30" Type="http://schemas.openxmlformats.org/officeDocument/2006/relationships/tags" Target="../tags/tag515.xml"/><Relationship Id="rId35" Type="http://schemas.openxmlformats.org/officeDocument/2006/relationships/tags" Target="../tags/tag5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tags" Target="../tags/tag535.xml"/><Relationship Id="rId18" Type="http://schemas.openxmlformats.org/officeDocument/2006/relationships/tags" Target="../tags/tag540.xml"/><Relationship Id="rId26" Type="http://schemas.openxmlformats.org/officeDocument/2006/relationships/tags" Target="../tags/tag548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525.xml"/><Relationship Id="rId21" Type="http://schemas.openxmlformats.org/officeDocument/2006/relationships/tags" Target="../tags/tag543.xml"/><Relationship Id="rId34" Type="http://schemas.openxmlformats.org/officeDocument/2006/relationships/tags" Target="../tags/tag556.xml"/><Relationship Id="rId42" Type="http://schemas.openxmlformats.org/officeDocument/2006/relationships/image" Target="../media/image35.png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17" Type="http://schemas.openxmlformats.org/officeDocument/2006/relationships/tags" Target="../tags/tag539.xml"/><Relationship Id="rId25" Type="http://schemas.openxmlformats.org/officeDocument/2006/relationships/tags" Target="../tags/tag547.xml"/><Relationship Id="rId33" Type="http://schemas.openxmlformats.org/officeDocument/2006/relationships/tags" Target="../tags/tag555.xml"/><Relationship Id="rId38" Type="http://schemas.openxmlformats.org/officeDocument/2006/relationships/tags" Target="../tags/tag560.xml"/><Relationship Id="rId2" Type="http://schemas.openxmlformats.org/officeDocument/2006/relationships/tags" Target="../tags/tag524.xml"/><Relationship Id="rId16" Type="http://schemas.openxmlformats.org/officeDocument/2006/relationships/tags" Target="../tags/tag538.xml"/><Relationship Id="rId20" Type="http://schemas.openxmlformats.org/officeDocument/2006/relationships/tags" Target="../tags/tag542.xml"/><Relationship Id="rId29" Type="http://schemas.openxmlformats.org/officeDocument/2006/relationships/tags" Target="../tags/tag551.xml"/><Relationship Id="rId41" Type="http://schemas.openxmlformats.org/officeDocument/2006/relationships/customXml" Target="../ink/ink27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24" Type="http://schemas.openxmlformats.org/officeDocument/2006/relationships/tags" Target="../tags/tag546.xml"/><Relationship Id="rId32" Type="http://schemas.openxmlformats.org/officeDocument/2006/relationships/tags" Target="../tags/tag554.xml"/><Relationship Id="rId37" Type="http://schemas.openxmlformats.org/officeDocument/2006/relationships/tags" Target="../tags/tag559.xml"/><Relationship Id="rId40" Type="http://schemas.openxmlformats.org/officeDocument/2006/relationships/notesSlide" Target="../notesSlides/notesSlide25.xml"/><Relationship Id="rId5" Type="http://schemas.openxmlformats.org/officeDocument/2006/relationships/tags" Target="../tags/tag527.xml"/><Relationship Id="rId15" Type="http://schemas.openxmlformats.org/officeDocument/2006/relationships/tags" Target="../tags/tag537.xml"/><Relationship Id="rId23" Type="http://schemas.openxmlformats.org/officeDocument/2006/relationships/tags" Target="../tags/tag545.xml"/><Relationship Id="rId28" Type="http://schemas.openxmlformats.org/officeDocument/2006/relationships/tags" Target="../tags/tag550.xml"/><Relationship Id="rId36" Type="http://schemas.openxmlformats.org/officeDocument/2006/relationships/tags" Target="../tags/tag558.xml"/><Relationship Id="rId10" Type="http://schemas.openxmlformats.org/officeDocument/2006/relationships/tags" Target="../tags/tag532.xml"/><Relationship Id="rId19" Type="http://schemas.openxmlformats.org/officeDocument/2006/relationships/tags" Target="../tags/tag541.xml"/><Relationship Id="rId31" Type="http://schemas.openxmlformats.org/officeDocument/2006/relationships/tags" Target="../tags/tag553.xml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Relationship Id="rId22" Type="http://schemas.openxmlformats.org/officeDocument/2006/relationships/tags" Target="../tags/tag544.xml"/><Relationship Id="rId27" Type="http://schemas.openxmlformats.org/officeDocument/2006/relationships/tags" Target="../tags/tag549.xml"/><Relationship Id="rId30" Type="http://schemas.openxmlformats.org/officeDocument/2006/relationships/tags" Target="../tags/tag552.xml"/><Relationship Id="rId35" Type="http://schemas.openxmlformats.org/officeDocument/2006/relationships/tags" Target="../tags/tag55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5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4" Type="http://schemas.openxmlformats.org/officeDocument/2006/relationships/tags" Target="../tags/tag56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tags" Target="../tags/tag592.xml"/><Relationship Id="rId39" Type="http://schemas.openxmlformats.org/officeDocument/2006/relationships/tags" Target="../tags/tag605.xml"/><Relationship Id="rId3" Type="http://schemas.openxmlformats.org/officeDocument/2006/relationships/tags" Target="../tags/tag569.xml"/><Relationship Id="rId21" Type="http://schemas.openxmlformats.org/officeDocument/2006/relationships/tags" Target="../tags/tag587.xml"/><Relationship Id="rId34" Type="http://schemas.openxmlformats.org/officeDocument/2006/relationships/tags" Target="../tags/tag600.xml"/><Relationship Id="rId42" Type="http://schemas.openxmlformats.org/officeDocument/2006/relationships/tags" Target="../tags/tag608.xml"/><Relationship Id="rId47" Type="http://schemas.openxmlformats.org/officeDocument/2006/relationships/image" Target="../media/image36.png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tags" Target="../tags/tag599.xml"/><Relationship Id="rId38" Type="http://schemas.openxmlformats.org/officeDocument/2006/relationships/tags" Target="../tags/tag604.xml"/><Relationship Id="rId46" Type="http://schemas.openxmlformats.org/officeDocument/2006/relationships/customXml" Target="../ink/ink28.xml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tags" Target="../tags/tag595.xml"/><Relationship Id="rId41" Type="http://schemas.openxmlformats.org/officeDocument/2006/relationships/tags" Target="../tags/tag607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tags" Target="../tags/tag598.xml"/><Relationship Id="rId37" Type="http://schemas.openxmlformats.org/officeDocument/2006/relationships/tags" Target="../tags/tag603.xml"/><Relationship Id="rId40" Type="http://schemas.openxmlformats.org/officeDocument/2006/relationships/tags" Target="../tags/tag606.xml"/><Relationship Id="rId45" Type="http://schemas.openxmlformats.org/officeDocument/2006/relationships/notesSlide" Target="../notesSlides/notesSlide27.xml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36" Type="http://schemas.openxmlformats.org/officeDocument/2006/relationships/tags" Target="../tags/tag602.xml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tags" Target="../tags/tag597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tags" Target="../tags/tag593.xml"/><Relationship Id="rId30" Type="http://schemas.openxmlformats.org/officeDocument/2006/relationships/tags" Target="../tags/tag596.xml"/><Relationship Id="rId35" Type="http://schemas.openxmlformats.org/officeDocument/2006/relationships/tags" Target="../tags/tag601.xml"/><Relationship Id="rId43" Type="http://schemas.openxmlformats.org/officeDocument/2006/relationships/tags" Target="../tags/tag60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1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1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1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1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13" Type="http://schemas.openxmlformats.org/officeDocument/2006/relationships/customXml" Target="../ink/ink29.xml"/><Relationship Id="rId3" Type="http://schemas.openxmlformats.org/officeDocument/2006/relationships/tags" Target="../tags/tag615.xml"/><Relationship Id="rId7" Type="http://schemas.openxmlformats.org/officeDocument/2006/relationships/tags" Target="../tags/tag619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17.xml"/><Relationship Id="rId10" Type="http://schemas.openxmlformats.org/officeDocument/2006/relationships/tags" Target="../tags/tag622.xml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26" Type="http://schemas.openxmlformats.org/officeDocument/2006/relationships/tags" Target="../tags/tag648.xml"/><Relationship Id="rId39" Type="http://schemas.openxmlformats.org/officeDocument/2006/relationships/tags" Target="../tags/tag661.xml"/><Relationship Id="rId21" Type="http://schemas.openxmlformats.org/officeDocument/2006/relationships/tags" Target="../tags/tag643.xml"/><Relationship Id="rId34" Type="http://schemas.openxmlformats.org/officeDocument/2006/relationships/tags" Target="../tags/tag656.xml"/><Relationship Id="rId42" Type="http://schemas.openxmlformats.org/officeDocument/2006/relationships/tags" Target="../tags/tag664.xml"/><Relationship Id="rId47" Type="http://schemas.openxmlformats.org/officeDocument/2006/relationships/tags" Target="../tags/tag669.xml"/><Relationship Id="rId50" Type="http://schemas.openxmlformats.org/officeDocument/2006/relationships/tags" Target="../tags/tag672.xml"/><Relationship Id="rId55" Type="http://schemas.openxmlformats.org/officeDocument/2006/relationships/tags" Target="../tags/tag677.xml"/><Relationship Id="rId63" Type="http://schemas.openxmlformats.org/officeDocument/2006/relationships/tags" Target="../tags/tag685.xml"/><Relationship Id="rId68" Type="http://schemas.openxmlformats.org/officeDocument/2006/relationships/tags" Target="../tags/tag690.xml"/><Relationship Id="rId76" Type="http://schemas.openxmlformats.org/officeDocument/2006/relationships/tags" Target="../tags/tag698.xml"/><Relationship Id="rId7" Type="http://schemas.openxmlformats.org/officeDocument/2006/relationships/tags" Target="../tags/tag629.xml"/><Relationship Id="rId71" Type="http://schemas.openxmlformats.org/officeDocument/2006/relationships/tags" Target="../tags/tag693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9" Type="http://schemas.openxmlformats.org/officeDocument/2006/relationships/tags" Target="../tags/tag651.xml"/><Relationship Id="rId11" Type="http://schemas.openxmlformats.org/officeDocument/2006/relationships/tags" Target="../tags/tag633.xml"/><Relationship Id="rId24" Type="http://schemas.openxmlformats.org/officeDocument/2006/relationships/tags" Target="../tags/tag646.xml"/><Relationship Id="rId32" Type="http://schemas.openxmlformats.org/officeDocument/2006/relationships/tags" Target="../tags/tag654.xml"/><Relationship Id="rId37" Type="http://schemas.openxmlformats.org/officeDocument/2006/relationships/tags" Target="../tags/tag659.xml"/><Relationship Id="rId40" Type="http://schemas.openxmlformats.org/officeDocument/2006/relationships/tags" Target="../tags/tag662.xml"/><Relationship Id="rId45" Type="http://schemas.openxmlformats.org/officeDocument/2006/relationships/tags" Target="../tags/tag667.xml"/><Relationship Id="rId53" Type="http://schemas.openxmlformats.org/officeDocument/2006/relationships/tags" Target="../tags/tag675.xml"/><Relationship Id="rId58" Type="http://schemas.openxmlformats.org/officeDocument/2006/relationships/tags" Target="../tags/tag680.xml"/><Relationship Id="rId66" Type="http://schemas.openxmlformats.org/officeDocument/2006/relationships/tags" Target="../tags/tag688.xml"/><Relationship Id="rId74" Type="http://schemas.openxmlformats.org/officeDocument/2006/relationships/tags" Target="../tags/tag696.xml"/><Relationship Id="rId79" Type="http://schemas.openxmlformats.org/officeDocument/2006/relationships/notesSlide" Target="../notesSlides/notesSlide30.xml"/><Relationship Id="rId5" Type="http://schemas.openxmlformats.org/officeDocument/2006/relationships/tags" Target="../tags/tag627.xml"/><Relationship Id="rId61" Type="http://schemas.openxmlformats.org/officeDocument/2006/relationships/tags" Target="../tags/tag683.xml"/><Relationship Id="rId10" Type="http://schemas.openxmlformats.org/officeDocument/2006/relationships/tags" Target="../tags/tag632.xml"/><Relationship Id="rId19" Type="http://schemas.openxmlformats.org/officeDocument/2006/relationships/tags" Target="../tags/tag641.xml"/><Relationship Id="rId31" Type="http://schemas.openxmlformats.org/officeDocument/2006/relationships/tags" Target="../tags/tag653.xml"/><Relationship Id="rId44" Type="http://schemas.openxmlformats.org/officeDocument/2006/relationships/tags" Target="../tags/tag666.xml"/><Relationship Id="rId52" Type="http://schemas.openxmlformats.org/officeDocument/2006/relationships/tags" Target="../tags/tag674.xml"/><Relationship Id="rId60" Type="http://schemas.openxmlformats.org/officeDocument/2006/relationships/tags" Target="../tags/tag682.xml"/><Relationship Id="rId65" Type="http://schemas.openxmlformats.org/officeDocument/2006/relationships/tags" Target="../tags/tag687.xml"/><Relationship Id="rId73" Type="http://schemas.openxmlformats.org/officeDocument/2006/relationships/tags" Target="../tags/tag695.xml"/><Relationship Id="rId78" Type="http://schemas.openxmlformats.org/officeDocument/2006/relationships/slideLayout" Target="../slideLayouts/slideLayout4.xml"/><Relationship Id="rId81" Type="http://schemas.openxmlformats.org/officeDocument/2006/relationships/image" Target="../media/image38.png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43" Type="http://schemas.openxmlformats.org/officeDocument/2006/relationships/tags" Target="../tags/tag665.xml"/><Relationship Id="rId48" Type="http://schemas.openxmlformats.org/officeDocument/2006/relationships/tags" Target="../tags/tag670.xml"/><Relationship Id="rId56" Type="http://schemas.openxmlformats.org/officeDocument/2006/relationships/tags" Target="../tags/tag678.xml"/><Relationship Id="rId64" Type="http://schemas.openxmlformats.org/officeDocument/2006/relationships/tags" Target="../tags/tag686.xml"/><Relationship Id="rId69" Type="http://schemas.openxmlformats.org/officeDocument/2006/relationships/tags" Target="../tags/tag691.xml"/><Relationship Id="rId77" Type="http://schemas.openxmlformats.org/officeDocument/2006/relationships/tags" Target="../tags/tag699.xml"/><Relationship Id="rId8" Type="http://schemas.openxmlformats.org/officeDocument/2006/relationships/tags" Target="../tags/tag630.xml"/><Relationship Id="rId51" Type="http://schemas.openxmlformats.org/officeDocument/2006/relationships/tags" Target="../tags/tag673.xml"/><Relationship Id="rId72" Type="http://schemas.openxmlformats.org/officeDocument/2006/relationships/tags" Target="../tags/tag694.xml"/><Relationship Id="rId80" Type="http://schemas.openxmlformats.org/officeDocument/2006/relationships/customXml" Target="../ink/ink30.xml"/><Relationship Id="rId3" Type="http://schemas.openxmlformats.org/officeDocument/2006/relationships/tags" Target="../tags/tag625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tags" Target="../tags/tag647.xml"/><Relationship Id="rId33" Type="http://schemas.openxmlformats.org/officeDocument/2006/relationships/tags" Target="../tags/tag655.xml"/><Relationship Id="rId38" Type="http://schemas.openxmlformats.org/officeDocument/2006/relationships/tags" Target="../tags/tag660.xml"/><Relationship Id="rId46" Type="http://schemas.openxmlformats.org/officeDocument/2006/relationships/tags" Target="../tags/tag668.xml"/><Relationship Id="rId59" Type="http://schemas.openxmlformats.org/officeDocument/2006/relationships/tags" Target="../tags/tag681.xml"/><Relationship Id="rId67" Type="http://schemas.openxmlformats.org/officeDocument/2006/relationships/tags" Target="../tags/tag689.xml"/><Relationship Id="rId20" Type="http://schemas.openxmlformats.org/officeDocument/2006/relationships/tags" Target="../tags/tag642.xml"/><Relationship Id="rId41" Type="http://schemas.openxmlformats.org/officeDocument/2006/relationships/tags" Target="../tags/tag663.xml"/><Relationship Id="rId54" Type="http://schemas.openxmlformats.org/officeDocument/2006/relationships/tags" Target="../tags/tag676.xml"/><Relationship Id="rId62" Type="http://schemas.openxmlformats.org/officeDocument/2006/relationships/tags" Target="../tags/tag684.xml"/><Relationship Id="rId70" Type="http://schemas.openxmlformats.org/officeDocument/2006/relationships/tags" Target="../tags/tag692.xml"/><Relationship Id="rId75" Type="http://schemas.openxmlformats.org/officeDocument/2006/relationships/tags" Target="../tags/tag697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36" Type="http://schemas.openxmlformats.org/officeDocument/2006/relationships/tags" Target="../tags/tag658.xml"/><Relationship Id="rId49" Type="http://schemas.openxmlformats.org/officeDocument/2006/relationships/tags" Target="../tags/tag671.xml"/><Relationship Id="rId57" Type="http://schemas.openxmlformats.org/officeDocument/2006/relationships/tags" Target="../tags/tag679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712.xml"/><Relationship Id="rId18" Type="http://schemas.openxmlformats.org/officeDocument/2006/relationships/tags" Target="../tags/tag717.xml"/><Relationship Id="rId26" Type="http://schemas.openxmlformats.org/officeDocument/2006/relationships/tags" Target="../tags/tag725.xml"/><Relationship Id="rId39" Type="http://schemas.openxmlformats.org/officeDocument/2006/relationships/tags" Target="../tags/tag738.xml"/><Relationship Id="rId21" Type="http://schemas.openxmlformats.org/officeDocument/2006/relationships/tags" Target="../tags/tag720.xml"/><Relationship Id="rId34" Type="http://schemas.openxmlformats.org/officeDocument/2006/relationships/tags" Target="../tags/tag733.xml"/><Relationship Id="rId42" Type="http://schemas.openxmlformats.org/officeDocument/2006/relationships/tags" Target="../tags/tag741.xml"/><Relationship Id="rId47" Type="http://schemas.openxmlformats.org/officeDocument/2006/relationships/tags" Target="../tags/tag746.xml"/><Relationship Id="rId50" Type="http://schemas.openxmlformats.org/officeDocument/2006/relationships/tags" Target="../tags/tag749.xml"/><Relationship Id="rId55" Type="http://schemas.openxmlformats.org/officeDocument/2006/relationships/tags" Target="../tags/tag754.xml"/><Relationship Id="rId63" Type="http://schemas.openxmlformats.org/officeDocument/2006/relationships/tags" Target="../tags/tag762.xml"/><Relationship Id="rId68" Type="http://schemas.openxmlformats.org/officeDocument/2006/relationships/tags" Target="../tags/tag767.xml"/><Relationship Id="rId76" Type="http://schemas.openxmlformats.org/officeDocument/2006/relationships/tags" Target="../tags/tag775.xml"/><Relationship Id="rId7" Type="http://schemas.openxmlformats.org/officeDocument/2006/relationships/tags" Target="../tags/tag706.xml"/><Relationship Id="rId71" Type="http://schemas.openxmlformats.org/officeDocument/2006/relationships/tags" Target="../tags/tag770.xml"/><Relationship Id="rId2" Type="http://schemas.openxmlformats.org/officeDocument/2006/relationships/tags" Target="../tags/tag701.xml"/><Relationship Id="rId16" Type="http://schemas.openxmlformats.org/officeDocument/2006/relationships/tags" Target="../tags/tag715.xml"/><Relationship Id="rId29" Type="http://schemas.openxmlformats.org/officeDocument/2006/relationships/tags" Target="../tags/tag728.xml"/><Relationship Id="rId11" Type="http://schemas.openxmlformats.org/officeDocument/2006/relationships/tags" Target="../tags/tag710.xml"/><Relationship Id="rId24" Type="http://schemas.openxmlformats.org/officeDocument/2006/relationships/tags" Target="../tags/tag723.xml"/><Relationship Id="rId32" Type="http://schemas.openxmlformats.org/officeDocument/2006/relationships/tags" Target="../tags/tag731.xml"/><Relationship Id="rId37" Type="http://schemas.openxmlformats.org/officeDocument/2006/relationships/tags" Target="../tags/tag736.xml"/><Relationship Id="rId40" Type="http://schemas.openxmlformats.org/officeDocument/2006/relationships/tags" Target="../tags/tag739.xml"/><Relationship Id="rId45" Type="http://schemas.openxmlformats.org/officeDocument/2006/relationships/tags" Target="../tags/tag744.xml"/><Relationship Id="rId53" Type="http://schemas.openxmlformats.org/officeDocument/2006/relationships/tags" Target="../tags/tag752.xml"/><Relationship Id="rId58" Type="http://schemas.openxmlformats.org/officeDocument/2006/relationships/tags" Target="../tags/tag757.xml"/><Relationship Id="rId66" Type="http://schemas.openxmlformats.org/officeDocument/2006/relationships/tags" Target="../tags/tag765.xml"/><Relationship Id="rId74" Type="http://schemas.openxmlformats.org/officeDocument/2006/relationships/tags" Target="../tags/tag773.xml"/><Relationship Id="rId79" Type="http://schemas.openxmlformats.org/officeDocument/2006/relationships/customXml" Target="../ink/ink31.xml"/><Relationship Id="rId5" Type="http://schemas.openxmlformats.org/officeDocument/2006/relationships/tags" Target="../tags/tag704.xml"/><Relationship Id="rId61" Type="http://schemas.openxmlformats.org/officeDocument/2006/relationships/tags" Target="../tags/tag760.xml"/><Relationship Id="rId10" Type="http://schemas.openxmlformats.org/officeDocument/2006/relationships/tags" Target="../tags/tag709.xml"/><Relationship Id="rId19" Type="http://schemas.openxmlformats.org/officeDocument/2006/relationships/tags" Target="../tags/tag718.xml"/><Relationship Id="rId31" Type="http://schemas.openxmlformats.org/officeDocument/2006/relationships/tags" Target="../tags/tag730.xml"/><Relationship Id="rId44" Type="http://schemas.openxmlformats.org/officeDocument/2006/relationships/tags" Target="../tags/tag743.xml"/><Relationship Id="rId52" Type="http://schemas.openxmlformats.org/officeDocument/2006/relationships/tags" Target="../tags/tag751.xml"/><Relationship Id="rId60" Type="http://schemas.openxmlformats.org/officeDocument/2006/relationships/tags" Target="../tags/tag759.xml"/><Relationship Id="rId65" Type="http://schemas.openxmlformats.org/officeDocument/2006/relationships/tags" Target="../tags/tag764.xml"/><Relationship Id="rId73" Type="http://schemas.openxmlformats.org/officeDocument/2006/relationships/tags" Target="../tags/tag772.xml"/><Relationship Id="rId78" Type="http://schemas.openxmlformats.org/officeDocument/2006/relationships/notesSlide" Target="../notesSlides/notesSlide31.xml"/><Relationship Id="rId4" Type="http://schemas.openxmlformats.org/officeDocument/2006/relationships/tags" Target="../tags/tag703.xml"/><Relationship Id="rId9" Type="http://schemas.openxmlformats.org/officeDocument/2006/relationships/tags" Target="../tags/tag708.xml"/><Relationship Id="rId14" Type="http://schemas.openxmlformats.org/officeDocument/2006/relationships/tags" Target="../tags/tag713.xml"/><Relationship Id="rId22" Type="http://schemas.openxmlformats.org/officeDocument/2006/relationships/tags" Target="../tags/tag721.xml"/><Relationship Id="rId27" Type="http://schemas.openxmlformats.org/officeDocument/2006/relationships/tags" Target="../tags/tag726.xml"/><Relationship Id="rId30" Type="http://schemas.openxmlformats.org/officeDocument/2006/relationships/tags" Target="../tags/tag729.xml"/><Relationship Id="rId35" Type="http://schemas.openxmlformats.org/officeDocument/2006/relationships/tags" Target="../tags/tag734.xml"/><Relationship Id="rId43" Type="http://schemas.openxmlformats.org/officeDocument/2006/relationships/tags" Target="../tags/tag742.xml"/><Relationship Id="rId48" Type="http://schemas.openxmlformats.org/officeDocument/2006/relationships/tags" Target="../tags/tag747.xml"/><Relationship Id="rId56" Type="http://schemas.openxmlformats.org/officeDocument/2006/relationships/tags" Target="../tags/tag755.xml"/><Relationship Id="rId64" Type="http://schemas.openxmlformats.org/officeDocument/2006/relationships/tags" Target="../tags/tag763.xml"/><Relationship Id="rId69" Type="http://schemas.openxmlformats.org/officeDocument/2006/relationships/tags" Target="../tags/tag768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707.xml"/><Relationship Id="rId51" Type="http://schemas.openxmlformats.org/officeDocument/2006/relationships/tags" Target="../tags/tag750.xml"/><Relationship Id="rId72" Type="http://schemas.openxmlformats.org/officeDocument/2006/relationships/tags" Target="../tags/tag771.xml"/><Relationship Id="rId80" Type="http://schemas.openxmlformats.org/officeDocument/2006/relationships/image" Target="../media/image39.png"/><Relationship Id="rId3" Type="http://schemas.openxmlformats.org/officeDocument/2006/relationships/tags" Target="../tags/tag702.xml"/><Relationship Id="rId12" Type="http://schemas.openxmlformats.org/officeDocument/2006/relationships/tags" Target="../tags/tag711.xml"/><Relationship Id="rId17" Type="http://schemas.openxmlformats.org/officeDocument/2006/relationships/tags" Target="../tags/tag716.xml"/><Relationship Id="rId25" Type="http://schemas.openxmlformats.org/officeDocument/2006/relationships/tags" Target="../tags/tag724.xml"/><Relationship Id="rId33" Type="http://schemas.openxmlformats.org/officeDocument/2006/relationships/tags" Target="../tags/tag732.xml"/><Relationship Id="rId38" Type="http://schemas.openxmlformats.org/officeDocument/2006/relationships/tags" Target="../tags/tag737.xml"/><Relationship Id="rId46" Type="http://schemas.openxmlformats.org/officeDocument/2006/relationships/tags" Target="../tags/tag745.xml"/><Relationship Id="rId59" Type="http://schemas.openxmlformats.org/officeDocument/2006/relationships/tags" Target="../tags/tag758.xml"/><Relationship Id="rId67" Type="http://schemas.openxmlformats.org/officeDocument/2006/relationships/tags" Target="../tags/tag766.xml"/><Relationship Id="rId20" Type="http://schemas.openxmlformats.org/officeDocument/2006/relationships/tags" Target="../tags/tag719.xml"/><Relationship Id="rId41" Type="http://schemas.openxmlformats.org/officeDocument/2006/relationships/tags" Target="../tags/tag740.xml"/><Relationship Id="rId54" Type="http://schemas.openxmlformats.org/officeDocument/2006/relationships/tags" Target="../tags/tag753.xml"/><Relationship Id="rId62" Type="http://schemas.openxmlformats.org/officeDocument/2006/relationships/tags" Target="../tags/tag761.xml"/><Relationship Id="rId70" Type="http://schemas.openxmlformats.org/officeDocument/2006/relationships/tags" Target="../tags/tag769.xml"/><Relationship Id="rId75" Type="http://schemas.openxmlformats.org/officeDocument/2006/relationships/tags" Target="../tags/tag774.xml"/><Relationship Id="rId1" Type="http://schemas.openxmlformats.org/officeDocument/2006/relationships/tags" Target="../tags/tag700.xml"/><Relationship Id="rId6" Type="http://schemas.openxmlformats.org/officeDocument/2006/relationships/tags" Target="../tags/tag705.xml"/><Relationship Id="rId15" Type="http://schemas.openxmlformats.org/officeDocument/2006/relationships/tags" Target="../tags/tag714.xml"/><Relationship Id="rId23" Type="http://schemas.openxmlformats.org/officeDocument/2006/relationships/tags" Target="../tags/tag722.xml"/><Relationship Id="rId28" Type="http://schemas.openxmlformats.org/officeDocument/2006/relationships/tags" Target="../tags/tag727.xml"/><Relationship Id="rId36" Type="http://schemas.openxmlformats.org/officeDocument/2006/relationships/tags" Target="../tags/tag735.xml"/><Relationship Id="rId49" Type="http://schemas.openxmlformats.org/officeDocument/2006/relationships/tags" Target="../tags/tag748.xml"/><Relationship Id="rId57" Type="http://schemas.openxmlformats.org/officeDocument/2006/relationships/tags" Target="../tags/tag756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88.xml"/><Relationship Id="rId18" Type="http://schemas.openxmlformats.org/officeDocument/2006/relationships/tags" Target="../tags/tag793.xml"/><Relationship Id="rId26" Type="http://schemas.openxmlformats.org/officeDocument/2006/relationships/tags" Target="../tags/tag801.xml"/><Relationship Id="rId39" Type="http://schemas.openxmlformats.org/officeDocument/2006/relationships/tags" Target="../tags/tag814.xml"/><Relationship Id="rId21" Type="http://schemas.openxmlformats.org/officeDocument/2006/relationships/tags" Target="../tags/tag796.xml"/><Relationship Id="rId34" Type="http://schemas.openxmlformats.org/officeDocument/2006/relationships/tags" Target="../tags/tag809.xml"/><Relationship Id="rId42" Type="http://schemas.openxmlformats.org/officeDocument/2006/relationships/tags" Target="../tags/tag817.xml"/><Relationship Id="rId47" Type="http://schemas.openxmlformats.org/officeDocument/2006/relationships/tags" Target="../tags/tag822.xml"/><Relationship Id="rId50" Type="http://schemas.openxmlformats.org/officeDocument/2006/relationships/tags" Target="../tags/tag825.xml"/><Relationship Id="rId55" Type="http://schemas.openxmlformats.org/officeDocument/2006/relationships/tags" Target="../tags/tag830.xml"/><Relationship Id="rId63" Type="http://schemas.openxmlformats.org/officeDocument/2006/relationships/tags" Target="../tags/tag838.xml"/><Relationship Id="rId68" Type="http://schemas.openxmlformats.org/officeDocument/2006/relationships/tags" Target="../tags/tag843.xml"/><Relationship Id="rId76" Type="http://schemas.openxmlformats.org/officeDocument/2006/relationships/tags" Target="../tags/tag851.xml"/><Relationship Id="rId84" Type="http://schemas.openxmlformats.org/officeDocument/2006/relationships/image" Target="../media/image40.png"/><Relationship Id="rId7" Type="http://schemas.openxmlformats.org/officeDocument/2006/relationships/tags" Target="../tags/tag782.xml"/><Relationship Id="rId71" Type="http://schemas.openxmlformats.org/officeDocument/2006/relationships/tags" Target="../tags/tag846.xml"/><Relationship Id="rId2" Type="http://schemas.openxmlformats.org/officeDocument/2006/relationships/tags" Target="../tags/tag777.xml"/><Relationship Id="rId16" Type="http://schemas.openxmlformats.org/officeDocument/2006/relationships/tags" Target="../tags/tag791.xml"/><Relationship Id="rId29" Type="http://schemas.openxmlformats.org/officeDocument/2006/relationships/tags" Target="../tags/tag804.xml"/><Relationship Id="rId11" Type="http://schemas.openxmlformats.org/officeDocument/2006/relationships/tags" Target="../tags/tag786.xml"/><Relationship Id="rId24" Type="http://schemas.openxmlformats.org/officeDocument/2006/relationships/tags" Target="../tags/tag799.xml"/><Relationship Id="rId32" Type="http://schemas.openxmlformats.org/officeDocument/2006/relationships/tags" Target="../tags/tag807.xml"/><Relationship Id="rId37" Type="http://schemas.openxmlformats.org/officeDocument/2006/relationships/tags" Target="../tags/tag812.xml"/><Relationship Id="rId40" Type="http://schemas.openxmlformats.org/officeDocument/2006/relationships/tags" Target="../tags/tag815.xml"/><Relationship Id="rId45" Type="http://schemas.openxmlformats.org/officeDocument/2006/relationships/tags" Target="../tags/tag820.xml"/><Relationship Id="rId53" Type="http://schemas.openxmlformats.org/officeDocument/2006/relationships/tags" Target="../tags/tag828.xml"/><Relationship Id="rId58" Type="http://schemas.openxmlformats.org/officeDocument/2006/relationships/tags" Target="../tags/tag833.xml"/><Relationship Id="rId66" Type="http://schemas.openxmlformats.org/officeDocument/2006/relationships/tags" Target="../tags/tag841.xml"/><Relationship Id="rId74" Type="http://schemas.openxmlformats.org/officeDocument/2006/relationships/tags" Target="../tags/tag849.xml"/><Relationship Id="rId79" Type="http://schemas.openxmlformats.org/officeDocument/2006/relationships/tags" Target="../tags/tag854.xml"/><Relationship Id="rId5" Type="http://schemas.openxmlformats.org/officeDocument/2006/relationships/tags" Target="../tags/tag780.xml"/><Relationship Id="rId61" Type="http://schemas.openxmlformats.org/officeDocument/2006/relationships/tags" Target="../tags/tag836.xml"/><Relationship Id="rId82" Type="http://schemas.openxmlformats.org/officeDocument/2006/relationships/slideLayout" Target="../slideLayouts/slideLayout4.xml"/><Relationship Id="rId19" Type="http://schemas.openxmlformats.org/officeDocument/2006/relationships/tags" Target="../tags/tag794.xml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4" Type="http://schemas.openxmlformats.org/officeDocument/2006/relationships/tags" Target="../tags/tag789.xml"/><Relationship Id="rId22" Type="http://schemas.openxmlformats.org/officeDocument/2006/relationships/tags" Target="../tags/tag797.xml"/><Relationship Id="rId27" Type="http://schemas.openxmlformats.org/officeDocument/2006/relationships/tags" Target="../tags/tag802.xml"/><Relationship Id="rId30" Type="http://schemas.openxmlformats.org/officeDocument/2006/relationships/tags" Target="../tags/tag805.xml"/><Relationship Id="rId35" Type="http://schemas.openxmlformats.org/officeDocument/2006/relationships/tags" Target="../tags/tag810.xml"/><Relationship Id="rId43" Type="http://schemas.openxmlformats.org/officeDocument/2006/relationships/tags" Target="../tags/tag818.xml"/><Relationship Id="rId48" Type="http://schemas.openxmlformats.org/officeDocument/2006/relationships/tags" Target="../tags/tag823.xml"/><Relationship Id="rId56" Type="http://schemas.openxmlformats.org/officeDocument/2006/relationships/tags" Target="../tags/tag831.xml"/><Relationship Id="rId64" Type="http://schemas.openxmlformats.org/officeDocument/2006/relationships/tags" Target="../tags/tag839.xml"/><Relationship Id="rId69" Type="http://schemas.openxmlformats.org/officeDocument/2006/relationships/tags" Target="../tags/tag844.xml"/><Relationship Id="rId77" Type="http://schemas.openxmlformats.org/officeDocument/2006/relationships/tags" Target="../tags/tag852.xml"/><Relationship Id="rId8" Type="http://schemas.openxmlformats.org/officeDocument/2006/relationships/tags" Target="../tags/tag783.xml"/><Relationship Id="rId51" Type="http://schemas.openxmlformats.org/officeDocument/2006/relationships/tags" Target="../tags/tag826.xml"/><Relationship Id="rId72" Type="http://schemas.openxmlformats.org/officeDocument/2006/relationships/tags" Target="../tags/tag847.xml"/><Relationship Id="rId80" Type="http://schemas.openxmlformats.org/officeDocument/2006/relationships/tags" Target="../tags/tag855.xml"/><Relationship Id="rId85" Type="http://schemas.openxmlformats.org/officeDocument/2006/relationships/customXml" Target="../ink/ink32.xml"/><Relationship Id="rId3" Type="http://schemas.openxmlformats.org/officeDocument/2006/relationships/tags" Target="../tags/tag778.xml"/><Relationship Id="rId12" Type="http://schemas.openxmlformats.org/officeDocument/2006/relationships/tags" Target="../tags/tag787.xml"/><Relationship Id="rId17" Type="http://schemas.openxmlformats.org/officeDocument/2006/relationships/tags" Target="../tags/tag792.xml"/><Relationship Id="rId25" Type="http://schemas.openxmlformats.org/officeDocument/2006/relationships/tags" Target="../tags/tag800.xml"/><Relationship Id="rId33" Type="http://schemas.openxmlformats.org/officeDocument/2006/relationships/tags" Target="../tags/tag808.xml"/><Relationship Id="rId38" Type="http://schemas.openxmlformats.org/officeDocument/2006/relationships/tags" Target="../tags/tag813.xml"/><Relationship Id="rId46" Type="http://schemas.openxmlformats.org/officeDocument/2006/relationships/tags" Target="../tags/tag821.xml"/><Relationship Id="rId59" Type="http://schemas.openxmlformats.org/officeDocument/2006/relationships/tags" Target="../tags/tag834.xml"/><Relationship Id="rId67" Type="http://schemas.openxmlformats.org/officeDocument/2006/relationships/tags" Target="../tags/tag842.xml"/><Relationship Id="rId20" Type="http://schemas.openxmlformats.org/officeDocument/2006/relationships/tags" Target="../tags/tag795.xml"/><Relationship Id="rId41" Type="http://schemas.openxmlformats.org/officeDocument/2006/relationships/tags" Target="../tags/tag816.xml"/><Relationship Id="rId54" Type="http://schemas.openxmlformats.org/officeDocument/2006/relationships/tags" Target="../tags/tag829.xml"/><Relationship Id="rId62" Type="http://schemas.openxmlformats.org/officeDocument/2006/relationships/tags" Target="../tags/tag837.xml"/><Relationship Id="rId70" Type="http://schemas.openxmlformats.org/officeDocument/2006/relationships/tags" Target="../tags/tag845.xml"/><Relationship Id="rId75" Type="http://schemas.openxmlformats.org/officeDocument/2006/relationships/tags" Target="../tags/tag850.xml"/><Relationship Id="rId83" Type="http://schemas.openxmlformats.org/officeDocument/2006/relationships/notesSlide" Target="../notesSlides/notesSlide32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5" Type="http://schemas.openxmlformats.org/officeDocument/2006/relationships/tags" Target="../tags/tag790.xml"/><Relationship Id="rId23" Type="http://schemas.openxmlformats.org/officeDocument/2006/relationships/tags" Target="../tags/tag798.xml"/><Relationship Id="rId28" Type="http://schemas.openxmlformats.org/officeDocument/2006/relationships/tags" Target="../tags/tag803.xml"/><Relationship Id="rId36" Type="http://schemas.openxmlformats.org/officeDocument/2006/relationships/tags" Target="../tags/tag811.xml"/><Relationship Id="rId49" Type="http://schemas.openxmlformats.org/officeDocument/2006/relationships/tags" Target="../tags/tag824.xml"/><Relationship Id="rId57" Type="http://schemas.openxmlformats.org/officeDocument/2006/relationships/tags" Target="../tags/tag832.xml"/><Relationship Id="rId10" Type="http://schemas.openxmlformats.org/officeDocument/2006/relationships/tags" Target="../tags/tag785.xml"/><Relationship Id="rId31" Type="http://schemas.openxmlformats.org/officeDocument/2006/relationships/tags" Target="../tags/tag806.xml"/><Relationship Id="rId44" Type="http://schemas.openxmlformats.org/officeDocument/2006/relationships/tags" Target="../tags/tag819.xml"/><Relationship Id="rId52" Type="http://schemas.openxmlformats.org/officeDocument/2006/relationships/tags" Target="../tags/tag827.xml"/><Relationship Id="rId60" Type="http://schemas.openxmlformats.org/officeDocument/2006/relationships/tags" Target="../tags/tag835.xml"/><Relationship Id="rId65" Type="http://schemas.openxmlformats.org/officeDocument/2006/relationships/tags" Target="../tags/tag840.xml"/><Relationship Id="rId73" Type="http://schemas.openxmlformats.org/officeDocument/2006/relationships/tags" Target="../tags/tag848.xml"/><Relationship Id="rId78" Type="http://schemas.openxmlformats.org/officeDocument/2006/relationships/tags" Target="../tags/tag853.xml"/><Relationship Id="rId81" Type="http://schemas.openxmlformats.org/officeDocument/2006/relationships/tags" Target="../tags/tag856.xml"/><Relationship Id="rId86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26" Type="http://schemas.openxmlformats.org/officeDocument/2006/relationships/tags" Target="../tags/tag882.xml"/><Relationship Id="rId39" Type="http://schemas.openxmlformats.org/officeDocument/2006/relationships/tags" Target="../tags/tag895.xml"/><Relationship Id="rId21" Type="http://schemas.openxmlformats.org/officeDocument/2006/relationships/tags" Target="../tags/tag877.xml"/><Relationship Id="rId34" Type="http://schemas.openxmlformats.org/officeDocument/2006/relationships/tags" Target="../tags/tag890.xml"/><Relationship Id="rId42" Type="http://schemas.openxmlformats.org/officeDocument/2006/relationships/tags" Target="../tags/tag898.xml"/><Relationship Id="rId47" Type="http://schemas.openxmlformats.org/officeDocument/2006/relationships/tags" Target="../tags/tag903.xml"/><Relationship Id="rId50" Type="http://schemas.openxmlformats.org/officeDocument/2006/relationships/tags" Target="../tags/tag906.xml"/><Relationship Id="rId55" Type="http://schemas.openxmlformats.org/officeDocument/2006/relationships/tags" Target="../tags/tag911.xml"/><Relationship Id="rId63" Type="http://schemas.openxmlformats.org/officeDocument/2006/relationships/tags" Target="../tags/tag919.xml"/><Relationship Id="rId68" Type="http://schemas.openxmlformats.org/officeDocument/2006/relationships/tags" Target="../tags/tag924.xml"/><Relationship Id="rId76" Type="http://schemas.openxmlformats.org/officeDocument/2006/relationships/notesSlide" Target="../notesSlides/notesSlide33.xml"/><Relationship Id="rId7" Type="http://schemas.openxmlformats.org/officeDocument/2006/relationships/tags" Target="../tags/tag863.xml"/><Relationship Id="rId71" Type="http://schemas.openxmlformats.org/officeDocument/2006/relationships/tags" Target="../tags/tag927.xml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9" Type="http://schemas.openxmlformats.org/officeDocument/2006/relationships/tags" Target="../tags/tag885.xml"/><Relationship Id="rId11" Type="http://schemas.openxmlformats.org/officeDocument/2006/relationships/tags" Target="../tags/tag867.xml"/><Relationship Id="rId24" Type="http://schemas.openxmlformats.org/officeDocument/2006/relationships/tags" Target="../tags/tag880.xml"/><Relationship Id="rId32" Type="http://schemas.openxmlformats.org/officeDocument/2006/relationships/tags" Target="../tags/tag888.xml"/><Relationship Id="rId37" Type="http://schemas.openxmlformats.org/officeDocument/2006/relationships/tags" Target="../tags/tag893.xml"/><Relationship Id="rId40" Type="http://schemas.openxmlformats.org/officeDocument/2006/relationships/tags" Target="../tags/tag896.xml"/><Relationship Id="rId45" Type="http://schemas.openxmlformats.org/officeDocument/2006/relationships/tags" Target="../tags/tag901.xml"/><Relationship Id="rId53" Type="http://schemas.openxmlformats.org/officeDocument/2006/relationships/tags" Target="../tags/tag909.xml"/><Relationship Id="rId58" Type="http://schemas.openxmlformats.org/officeDocument/2006/relationships/tags" Target="../tags/tag914.xml"/><Relationship Id="rId66" Type="http://schemas.openxmlformats.org/officeDocument/2006/relationships/tags" Target="../tags/tag922.xml"/><Relationship Id="rId74" Type="http://schemas.openxmlformats.org/officeDocument/2006/relationships/tags" Target="../tags/tag930.xml"/><Relationship Id="rId5" Type="http://schemas.openxmlformats.org/officeDocument/2006/relationships/tags" Target="../tags/tag861.xml"/><Relationship Id="rId15" Type="http://schemas.openxmlformats.org/officeDocument/2006/relationships/tags" Target="../tags/tag871.xml"/><Relationship Id="rId23" Type="http://schemas.openxmlformats.org/officeDocument/2006/relationships/tags" Target="../tags/tag879.xml"/><Relationship Id="rId28" Type="http://schemas.openxmlformats.org/officeDocument/2006/relationships/tags" Target="../tags/tag884.xml"/><Relationship Id="rId36" Type="http://schemas.openxmlformats.org/officeDocument/2006/relationships/tags" Target="../tags/tag892.xml"/><Relationship Id="rId49" Type="http://schemas.openxmlformats.org/officeDocument/2006/relationships/tags" Target="../tags/tag905.xml"/><Relationship Id="rId57" Type="http://schemas.openxmlformats.org/officeDocument/2006/relationships/tags" Target="../tags/tag913.xml"/><Relationship Id="rId61" Type="http://schemas.openxmlformats.org/officeDocument/2006/relationships/tags" Target="../tags/tag917.xml"/><Relationship Id="rId10" Type="http://schemas.openxmlformats.org/officeDocument/2006/relationships/tags" Target="../tags/tag866.xml"/><Relationship Id="rId19" Type="http://schemas.openxmlformats.org/officeDocument/2006/relationships/tags" Target="../tags/tag875.xml"/><Relationship Id="rId31" Type="http://schemas.openxmlformats.org/officeDocument/2006/relationships/tags" Target="../tags/tag887.xml"/><Relationship Id="rId44" Type="http://schemas.openxmlformats.org/officeDocument/2006/relationships/tags" Target="../tags/tag900.xml"/><Relationship Id="rId52" Type="http://schemas.openxmlformats.org/officeDocument/2006/relationships/tags" Target="../tags/tag908.xml"/><Relationship Id="rId60" Type="http://schemas.openxmlformats.org/officeDocument/2006/relationships/tags" Target="../tags/tag916.xml"/><Relationship Id="rId65" Type="http://schemas.openxmlformats.org/officeDocument/2006/relationships/tags" Target="../tags/tag921.xml"/><Relationship Id="rId73" Type="http://schemas.openxmlformats.org/officeDocument/2006/relationships/tags" Target="../tags/tag929.xml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tags" Target="../tags/tag870.xml"/><Relationship Id="rId22" Type="http://schemas.openxmlformats.org/officeDocument/2006/relationships/tags" Target="../tags/tag878.xml"/><Relationship Id="rId27" Type="http://schemas.openxmlformats.org/officeDocument/2006/relationships/tags" Target="../tags/tag883.xml"/><Relationship Id="rId30" Type="http://schemas.openxmlformats.org/officeDocument/2006/relationships/tags" Target="../tags/tag886.xml"/><Relationship Id="rId35" Type="http://schemas.openxmlformats.org/officeDocument/2006/relationships/tags" Target="../tags/tag891.xml"/><Relationship Id="rId43" Type="http://schemas.openxmlformats.org/officeDocument/2006/relationships/tags" Target="../tags/tag899.xml"/><Relationship Id="rId48" Type="http://schemas.openxmlformats.org/officeDocument/2006/relationships/tags" Target="../tags/tag904.xml"/><Relationship Id="rId56" Type="http://schemas.openxmlformats.org/officeDocument/2006/relationships/tags" Target="../tags/tag912.xml"/><Relationship Id="rId64" Type="http://schemas.openxmlformats.org/officeDocument/2006/relationships/tags" Target="../tags/tag920.xml"/><Relationship Id="rId69" Type="http://schemas.openxmlformats.org/officeDocument/2006/relationships/tags" Target="../tags/tag925.xml"/><Relationship Id="rId8" Type="http://schemas.openxmlformats.org/officeDocument/2006/relationships/tags" Target="../tags/tag864.xml"/><Relationship Id="rId51" Type="http://schemas.openxmlformats.org/officeDocument/2006/relationships/tags" Target="../tags/tag907.xml"/><Relationship Id="rId72" Type="http://schemas.openxmlformats.org/officeDocument/2006/relationships/tags" Target="../tags/tag928.xml"/><Relationship Id="rId3" Type="http://schemas.openxmlformats.org/officeDocument/2006/relationships/tags" Target="../tags/tag859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tags" Target="../tags/tag881.xml"/><Relationship Id="rId33" Type="http://schemas.openxmlformats.org/officeDocument/2006/relationships/tags" Target="../tags/tag889.xml"/><Relationship Id="rId38" Type="http://schemas.openxmlformats.org/officeDocument/2006/relationships/tags" Target="../tags/tag894.xml"/><Relationship Id="rId46" Type="http://schemas.openxmlformats.org/officeDocument/2006/relationships/tags" Target="../tags/tag902.xml"/><Relationship Id="rId59" Type="http://schemas.openxmlformats.org/officeDocument/2006/relationships/tags" Target="../tags/tag915.xml"/><Relationship Id="rId67" Type="http://schemas.openxmlformats.org/officeDocument/2006/relationships/tags" Target="../tags/tag923.xml"/><Relationship Id="rId20" Type="http://schemas.openxmlformats.org/officeDocument/2006/relationships/tags" Target="../tags/tag876.xml"/><Relationship Id="rId41" Type="http://schemas.openxmlformats.org/officeDocument/2006/relationships/tags" Target="../tags/tag897.xml"/><Relationship Id="rId54" Type="http://schemas.openxmlformats.org/officeDocument/2006/relationships/tags" Target="../tags/tag910.xml"/><Relationship Id="rId62" Type="http://schemas.openxmlformats.org/officeDocument/2006/relationships/tags" Target="../tags/tag918.xml"/><Relationship Id="rId70" Type="http://schemas.openxmlformats.org/officeDocument/2006/relationships/tags" Target="../tags/tag926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857.xml"/><Relationship Id="rId6" Type="http://schemas.openxmlformats.org/officeDocument/2006/relationships/tags" Target="../tags/tag8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33.xml"/><Relationship Id="rId7" Type="http://schemas.openxmlformats.org/officeDocument/2006/relationships/image" Target="../media/image120.png"/><Relationship Id="rId2" Type="http://schemas.openxmlformats.org/officeDocument/2006/relationships/tags" Target="../tags/tag932.xml"/><Relationship Id="rId1" Type="http://schemas.openxmlformats.org/officeDocument/2006/relationships/tags" Target="../tags/tag931.xml"/><Relationship Id="rId6" Type="http://schemas.openxmlformats.org/officeDocument/2006/relationships/tags" Target="../tags/tag9320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946.xml"/><Relationship Id="rId18" Type="http://schemas.openxmlformats.org/officeDocument/2006/relationships/tags" Target="../tags/tag951.xml"/><Relationship Id="rId26" Type="http://schemas.openxmlformats.org/officeDocument/2006/relationships/tags" Target="../tags/tag959.xml"/><Relationship Id="rId39" Type="http://schemas.openxmlformats.org/officeDocument/2006/relationships/tags" Target="../tags/tag972.xml"/><Relationship Id="rId21" Type="http://schemas.openxmlformats.org/officeDocument/2006/relationships/tags" Target="../tags/tag954.xml"/><Relationship Id="rId34" Type="http://schemas.openxmlformats.org/officeDocument/2006/relationships/tags" Target="../tags/tag967.xml"/><Relationship Id="rId42" Type="http://schemas.openxmlformats.org/officeDocument/2006/relationships/tags" Target="../tags/tag975.xml"/><Relationship Id="rId47" Type="http://schemas.openxmlformats.org/officeDocument/2006/relationships/tags" Target="../tags/tag980.xml"/><Relationship Id="rId50" Type="http://schemas.openxmlformats.org/officeDocument/2006/relationships/tags" Target="../tags/tag983.xml"/><Relationship Id="rId55" Type="http://schemas.openxmlformats.org/officeDocument/2006/relationships/tags" Target="../tags/tag988.xml"/><Relationship Id="rId63" Type="http://schemas.openxmlformats.org/officeDocument/2006/relationships/tags" Target="../tags/tag996.xml"/><Relationship Id="rId7" Type="http://schemas.openxmlformats.org/officeDocument/2006/relationships/tags" Target="../tags/tag940.xml"/><Relationship Id="rId2" Type="http://schemas.openxmlformats.org/officeDocument/2006/relationships/tags" Target="../tags/tag935.xml"/><Relationship Id="rId16" Type="http://schemas.openxmlformats.org/officeDocument/2006/relationships/tags" Target="../tags/tag949.xml"/><Relationship Id="rId20" Type="http://schemas.openxmlformats.org/officeDocument/2006/relationships/tags" Target="../tags/tag953.xml"/><Relationship Id="rId29" Type="http://schemas.openxmlformats.org/officeDocument/2006/relationships/tags" Target="../tags/tag962.xml"/><Relationship Id="rId41" Type="http://schemas.openxmlformats.org/officeDocument/2006/relationships/tags" Target="../tags/tag974.xml"/><Relationship Id="rId54" Type="http://schemas.openxmlformats.org/officeDocument/2006/relationships/tags" Target="../tags/tag987.xml"/><Relationship Id="rId62" Type="http://schemas.openxmlformats.org/officeDocument/2006/relationships/tags" Target="../tags/tag995.xml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1" Type="http://schemas.openxmlformats.org/officeDocument/2006/relationships/tags" Target="../tags/tag944.xml"/><Relationship Id="rId24" Type="http://schemas.openxmlformats.org/officeDocument/2006/relationships/tags" Target="../tags/tag957.xml"/><Relationship Id="rId32" Type="http://schemas.openxmlformats.org/officeDocument/2006/relationships/tags" Target="../tags/tag965.xml"/><Relationship Id="rId37" Type="http://schemas.openxmlformats.org/officeDocument/2006/relationships/tags" Target="../tags/tag970.xml"/><Relationship Id="rId40" Type="http://schemas.openxmlformats.org/officeDocument/2006/relationships/tags" Target="../tags/tag973.xml"/><Relationship Id="rId45" Type="http://schemas.openxmlformats.org/officeDocument/2006/relationships/tags" Target="../tags/tag978.xml"/><Relationship Id="rId53" Type="http://schemas.openxmlformats.org/officeDocument/2006/relationships/tags" Target="../tags/tag986.xml"/><Relationship Id="rId58" Type="http://schemas.openxmlformats.org/officeDocument/2006/relationships/tags" Target="../tags/tag991.xml"/><Relationship Id="rId5" Type="http://schemas.openxmlformats.org/officeDocument/2006/relationships/tags" Target="../tags/tag938.xml"/><Relationship Id="rId15" Type="http://schemas.openxmlformats.org/officeDocument/2006/relationships/tags" Target="../tags/tag948.xml"/><Relationship Id="rId23" Type="http://schemas.openxmlformats.org/officeDocument/2006/relationships/tags" Target="../tags/tag956.xml"/><Relationship Id="rId28" Type="http://schemas.openxmlformats.org/officeDocument/2006/relationships/tags" Target="../tags/tag961.xml"/><Relationship Id="rId36" Type="http://schemas.openxmlformats.org/officeDocument/2006/relationships/tags" Target="../tags/tag969.xml"/><Relationship Id="rId49" Type="http://schemas.openxmlformats.org/officeDocument/2006/relationships/tags" Target="../tags/tag982.xml"/><Relationship Id="rId57" Type="http://schemas.openxmlformats.org/officeDocument/2006/relationships/tags" Target="../tags/tag990.xml"/><Relationship Id="rId61" Type="http://schemas.openxmlformats.org/officeDocument/2006/relationships/tags" Target="../tags/tag994.xml"/><Relationship Id="rId10" Type="http://schemas.openxmlformats.org/officeDocument/2006/relationships/tags" Target="../tags/tag943.xml"/><Relationship Id="rId19" Type="http://schemas.openxmlformats.org/officeDocument/2006/relationships/tags" Target="../tags/tag952.xml"/><Relationship Id="rId31" Type="http://schemas.openxmlformats.org/officeDocument/2006/relationships/tags" Target="../tags/tag964.xml"/><Relationship Id="rId44" Type="http://schemas.openxmlformats.org/officeDocument/2006/relationships/tags" Target="../tags/tag977.xml"/><Relationship Id="rId52" Type="http://schemas.openxmlformats.org/officeDocument/2006/relationships/tags" Target="../tags/tag985.xml"/><Relationship Id="rId60" Type="http://schemas.openxmlformats.org/officeDocument/2006/relationships/tags" Target="../tags/tag993.xml"/><Relationship Id="rId65" Type="http://schemas.openxmlformats.org/officeDocument/2006/relationships/notesSlide" Target="../notesSlides/notesSlide35.xml"/><Relationship Id="rId4" Type="http://schemas.openxmlformats.org/officeDocument/2006/relationships/tags" Target="../tags/tag937.xml"/><Relationship Id="rId9" Type="http://schemas.openxmlformats.org/officeDocument/2006/relationships/tags" Target="../tags/tag942.xml"/><Relationship Id="rId14" Type="http://schemas.openxmlformats.org/officeDocument/2006/relationships/tags" Target="../tags/tag947.xml"/><Relationship Id="rId22" Type="http://schemas.openxmlformats.org/officeDocument/2006/relationships/tags" Target="../tags/tag955.xml"/><Relationship Id="rId27" Type="http://schemas.openxmlformats.org/officeDocument/2006/relationships/tags" Target="../tags/tag960.xml"/><Relationship Id="rId30" Type="http://schemas.openxmlformats.org/officeDocument/2006/relationships/tags" Target="../tags/tag963.xml"/><Relationship Id="rId35" Type="http://schemas.openxmlformats.org/officeDocument/2006/relationships/tags" Target="../tags/tag968.xml"/><Relationship Id="rId43" Type="http://schemas.openxmlformats.org/officeDocument/2006/relationships/tags" Target="../tags/tag976.xml"/><Relationship Id="rId48" Type="http://schemas.openxmlformats.org/officeDocument/2006/relationships/tags" Target="../tags/tag981.xml"/><Relationship Id="rId56" Type="http://schemas.openxmlformats.org/officeDocument/2006/relationships/tags" Target="../tags/tag989.xml"/><Relationship Id="rId64" Type="http://schemas.openxmlformats.org/officeDocument/2006/relationships/slideLayout" Target="../slideLayouts/slideLayout4.xml"/><Relationship Id="rId8" Type="http://schemas.openxmlformats.org/officeDocument/2006/relationships/tags" Target="../tags/tag941.xml"/><Relationship Id="rId51" Type="http://schemas.openxmlformats.org/officeDocument/2006/relationships/tags" Target="../tags/tag984.xml"/><Relationship Id="rId3" Type="http://schemas.openxmlformats.org/officeDocument/2006/relationships/tags" Target="../tags/tag936.xml"/><Relationship Id="rId12" Type="http://schemas.openxmlformats.org/officeDocument/2006/relationships/tags" Target="../tags/tag945.xml"/><Relationship Id="rId17" Type="http://schemas.openxmlformats.org/officeDocument/2006/relationships/tags" Target="../tags/tag950.xml"/><Relationship Id="rId25" Type="http://schemas.openxmlformats.org/officeDocument/2006/relationships/tags" Target="../tags/tag958.xml"/><Relationship Id="rId33" Type="http://schemas.openxmlformats.org/officeDocument/2006/relationships/tags" Target="../tags/tag966.xml"/><Relationship Id="rId38" Type="http://schemas.openxmlformats.org/officeDocument/2006/relationships/tags" Target="../tags/tag971.xml"/><Relationship Id="rId46" Type="http://schemas.openxmlformats.org/officeDocument/2006/relationships/tags" Target="../tags/tag979.xml"/><Relationship Id="rId59" Type="http://schemas.openxmlformats.org/officeDocument/2006/relationships/tags" Target="../tags/tag99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3" Type="http://schemas.openxmlformats.org/officeDocument/2006/relationships/tags" Target="../tags/tag9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8.xml"/><Relationship Id="rId1" Type="http://schemas.openxmlformats.org/officeDocument/2006/relationships/tags" Target="../tags/tag997.xml"/><Relationship Id="rId6" Type="http://schemas.openxmlformats.org/officeDocument/2006/relationships/tags" Target="../tags/tag1002.xml"/><Relationship Id="rId5" Type="http://schemas.openxmlformats.org/officeDocument/2006/relationships/tags" Target="../tags/tag1001.xml"/><Relationship Id="rId4" Type="http://schemas.openxmlformats.org/officeDocument/2006/relationships/tags" Target="../tags/tag100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10.xml"/><Relationship Id="rId13" Type="http://schemas.openxmlformats.org/officeDocument/2006/relationships/tags" Target="../tags/tag1015.xml"/><Relationship Id="rId18" Type="http://schemas.openxmlformats.org/officeDocument/2006/relationships/tags" Target="../tags/tag1020.xml"/><Relationship Id="rId26" Type="http://schemas.openxmlformats.org/officeDocument/2006/relationships/tags" Target="../tags/tag1028.xml"/><Relationship Id="rId39" Type="http://schemas.openxmlformats.org/officeDocument/2006/relationships/tags" Target="../tags/tag1041.xml"/><Relationship Id="rId3" Type="http://schemas.openxmlformats.org/officeDocument/2006/relationships/tags" Target="../tags/tag1005.xml"/><Relationship Id="rId21" Type="http://schemas.openxmlformats.org/officeDocument/2006/relationships/tags" Target="../tags/tag1023.xml"/><Relationship Id="rId34" Type="http://schemas.openxmlformats.org/officeDocument/2006/relationships/tags" Target="../tags/tag1036.xml"/><Relationship Id="rId42" Type="http://schemas.openxmlformats.org/officeDocument/2006/relationships/tags" Target="../tags/tag1044.xml"/><Relationship Id="rId7" Type="http://schemas.openxmlformats.org/officeDocument/2006/relationships/tags" Target="../tags/tag1009.xml"/><Relationship Id="rId12" Type="http://schemas.openxmlformats.org/officeDocument/2006/relationships/tags" Target="../tags/tag1014.xml"/><Relationship Id="rId17" Type="http://schemas.openxmlformats.org/officeDocument/2006/relationships/tags" Target="../tags/tag1019.xml"/><Relationship Id="rId25" Type="http://schemas.openxmlformats.org/officeDocument/2006/relationships/tags" Target="../tags/tag1027.xml"/><Relationship Id="rId33" Type="http://schemas.openxmlformats.org/officeDocument/2006/relationships/tags" Target="../tags/tag1035.xml"/><Relationship Id="rId38" Type="http://schemas.openxmlformats.org/officeDocument/2006/relationships/tags" Target="../tags/tag1040.xml"/><Relationship Id="rId46" Type="http://schemas.openxmlformats.org/officeDocument/2006/relationships/notesSlide" Target="../notesSlides/notesSlide37.xml"/><Relationship Id="rId2" Type="http://schemas.openxmlformats.org/officeDocument/2006/relationships/tags" Target="../tags/tag1004.xml"/><Relationship Id="rId16" Type="http://schemas.openxmlformats.org/officeDocument/2006/relationships/tags" Target="../tags/tag1018.xml"/><Relationship Id="rId20" Type="http://schemas.openxmlformats.org/officeDocument/2006/relationships/tags" Target="../tags/tag1022.xml"/><Relationship Id="rId29" Type="http://schemas.openxmlformats.org/officeDocument/2006/relationships/tags" Target="../tags/tag1031.xml"/><Relationship Id="rId41" Type="http://schemas.openxmlformats.org/officeDocument/2006/relationships/tags" Target="../tags/tag1043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11" Type="http://schemas.openxmlformats.org/officeDocument/2006/relationships/tags" Target="../tags/tag1013.xml"/><Relationship Id="rId24" Type="http://schemas.openxmlformats.org/officeDocument/2006/relationships/tags" Target="../tags/tag1026.xml"/><Relationship Id="rId32" Type="http://schemas.openxmlformats.org/officeDocument/2006/relationships/tags" Target="../tags/tag1034.xml"/><Relationship Id="rId37" Type="http://schemas.openxmlformats.org/officeDocument/2006/relationships/tags" Target="../tags/tag1039.xml"/><Relationship Id="rId40" Type="http://schemas.openxmlformats.org/officeDocument/2006/relationships/tags" Target="../tags/tag1042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007.xml"/><Relationship Id="rId15" Type="http://schemas.openxmlformats.org/officeDocument/2006/relationships/tags" Target="../tags/tag1017.xml"/><Relationship Id="rId23" Type="http://schemas.openxmlformats.org/officeDocument/2006/relationships/tags" Target="../tags/tag1025.xml"/><Relationship Id="rId28" Type="http://schemas.openxmlformats.org/officeDocument/2006/relationships/tags" Target="../tags/tag1030.xml"/><Relationship Id="rId36" Type="http://schemas.openxmlformats.org/officeDocument/2006/relationships/tags" Target="../tags/tag1038.xml"/><Relationship Id="rId10" Type="http://schemas.openxmlformats.org/officeDocument/2006/relationships/tags" Target="../tags/tag1012.xml"/><Relationship Id="rId19" Type="http://schemas.openxmlformats.org/officeDocument/2006/relationships/tags" Target="../tags/tag1021.xml"/><Relationship Id="rId31" Type="http://schemas.openxmlformats.org/officeDocument/2006/relationships/tags" Target="../tags/tag1033.xml"/><Relationship Id="rId44" Type="http://schemas.openxmlformats.org/officeDocument/2006/relationships/tags" Target="../tags/tag1046.xml"/><Relationship Id="rId4" Type="http://schemas.openxmlformats.org/officeDocument/2006/relationships/tags" Target="../tags/tag1006.xml"/><Relationship Id="rId9" Type="http://schemas.openxmlformats.org/officeDocument/2006/relationships/tags" Target="../tags/tag1011.xml"/><Relationship Id="rId14" Type="http://schemas.openxmlformats.org/officeDocument/2006/relationships/tags" Target="../tags/tag1016.xml"/><Relationship Id="rId22" Type="http://schemas.openxmlformats.org/officeDocument/2006/relationships/tags" Target="../tags/tag1024.xml"/><Relationship Id="rId27" Type="http://schemas.openxmlformats.org/officeDocument/2006/relationships/tags" Target="../tags/tag1029.xml"/><Relationship Id="rId30" Type="http://schemas.openxmlformats.org/officeDocument/2006/relationships/tags" Target="../tags/tag1032.xml"/><Relationship Id="rId35" Type="http://schemas.openxmlformats.org/officeDocument/2006/relationships/tags" Target="../tags/tag1037.xml"/><Relationship Id="rId43" Type="http://schemas.openxmlformats.org/officeDocument/2006/relationships/tags" Target="../tags/tag1045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059.xml"/><Relationship Id="rId18" Type="http://schemas.openxmlformats.org/officeDocument/2006/relationships/tags" Target="../tags/tag1064.xml"/><Relationship Id="rId26" Type="http://schemas.openxmlformats.org/officeDocument/2006/relationships/tags" Target="../tags/tag1072.xml"/><Relationship Id="rId39" Type="http://schemas.openxmlformats.org/officeDocument/2006/relationships/tags" Target="../tags/tag1085.xml"/><Relationship Id="rId21" Type="http://schemas.openxmlformats.org/officeDocument/2006/relationships/tags" Target="../tags/tag1067.xml"/><Relationship Id="rId34" Type="http://schemas.openxmlformats.org/officeDocument/2006/relationships/tags" Target="../tags/tag1080.xml"/><Relationship Id="rId42" Type="http://schemas.openxmlformats.org/officeDocument/2006/relationships/tags" Target="../tags/tag1088.xml"/><Relationship Id="rId47" Type="http://schemas.openxmlformats.org/officeDocument/2006/relationships/tags" Target="../tags/tag1093.xml"/><Relationship Id="rId50" Type="http://schemas.openxmlformats.org/officeDocument/2006/relationships/tags" Target="../tags/tag1096.xml"/><Relationship Id="rId55" Type="http://schemas.openxmlformats.org/officeDocument/2006/relationships/tags" Target="../tags/tag1101.xml"/><Relationship Id="rId63" Type="http://schemas.openxmlformats.org/officeDocument/2006/relationships/tags" Target="../tags/tag1109.xml"/><Relationship Id="rId68" Type="http://schemas.openxmlformats.org/officeDocument/2006/relationships/tags" Target="../tags/tag1114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053.xml"/><Relationship Id="rId71" Type="http://schemas.openxmlformats.org/officeDocument/2006/relationships/tags" Target="../tags/tag1117.xml"/><Relationship Id="rId2" Type="http://schemas.openxmlformats.org/officeDocument/2006/relationships/tags" Target="../tags/tag1048.xml"/><Relationship Id="rId16" Type="http://schemas.openxmlformats.org/officeDocument/2006/relationships/tags" Target="../tags/tag1062.xml"/><Relationship Id="rId29" Type="http://schemas.openxmlformats.org/officeDocument/2006/relationships/tags" Target="../tags/tag1075.xml"/><Relationship Id="rId11" Type="http://schemas.openxmlformats.org/officeDocument/2006/relationships/tags" Target="../tags/tag1057.xml"/><Relationship Id="rId24" Type="http://schemas.openxmlformats.org/officeDocument/2006/relationships/tags" Target="../tags/tag1070.xml"/><Relationship Id="rId32" Type="http://schemas.openxmlformats.org/officeDocument/2006/relationships/tags" Target="../tags/tag1078.xml"/><Relationship Id="rId37" Type="http://schemas.openxmlformats.org/officeDocument/2006/relationships/tags" Target="../tags/tag1083.xml"/><Relationship Id="rId40" Type="http://schemas.openxmlformats.org/officeDocument/2006/relationships/tags" Target="../tags/tag1086.xml"/><Relationship Id="rId45" Type="http://schemas.openxmlformats.org/officeDocument/2006/relationships/tags" Target="../tags/tag1091.xml"/><Relationship Id="rId53" Type="http://schemas.openxmlformats.org/officeDocument/2006/relationships/tags" Target="../tags/tag1099.xml"/><Relationship Id="rId58" Type="http://schemas.openxmlformats.org/officeDocument/2006/relationships/tags" Target="../tags/tag1104.xml"/><Relationship Id="rId66" Type="http://schemas.openxmlformats.org/officeDocument/2006/relationships/tags" Target="../tags/tag1112.xml"/><Relationship Id="rId74" Type="http://schemas.openxmlformats.org/officeDocument/2006/relationships/tags" Target="../tags/tag1120.xml"/><Relationship Id="rId5" Type="http://schemas.openxmlformats.org/officeDocument/2006/relationships/tags" Target="../tags/tag1051.xml"/><Relationship Id="rId15" Type="http://schemas.openxmlformats.org/officeDocument/2006/relationships/tags" Target="../tags/tag1061.xml"/><Relationship Id="rId23" Type="http://schemas.openxmlformats.org/officeDocument/2006/relationships/tags" Target="../tags/tag1069.xml"/><Relationship Id="rId28" Type="http://schemas.openxmlformats.org/officeDocument/2006/relationships/tags" Target="../tags/tag1074.xml"/><Relationship Id="rId36" Type="http://schemas.openxmlformats.org/officeDocument/2006/relationships/tags" Target="../tags/tag1082.xml"/><Relationship Id="rId49" Type="http://schemas.openxmlformats.org/officeDocument/2006/relationships/tags" Target="../tags/tag1095.xml"/><Relationship Id="rId57" Type="http://schemas.openxmlformats.org/officeDocument/2006/relationships/tags" Target="../tags/tag1103.xml"/><Relationship Id="rId61" Type="http://schemas.openxmlformats.org/officeDocument/2006/relationships/tags" Target="../tags/tag1107.xml"/><Relationship Id="rId10" Type="http://schemas.openxmlformats.org/officeDocument/2006/relationships/tags" Target="../tags/tag1056.xml"/><Relationship Id="rId19" Type="http://schemas.openxmlformats.org/officeDocument/2006/relationships/tags" Target="../tags/tag1065.xml"/><Relationship Id="rId31" Type="http://schemas.openxmlformats.org/officeDocument/2006/relationships/tags" Target="../tags/tag1077.xml"/><Relationship Id="rId44" Type="http://schemas.openxmlformats.org/officeDocument/2006/relationships/tags" Target="../tags/tag1090.xml"/><Relationship Id="rId52" Type="http://schemas.openxmlformats.org/officeDocument/2006/relationships/tags" Target="../tags/tag1098.xml"/><Relationship Id="rId60" Type="http://schemas.openxmlformats.org/officeDocument/2006/relationships/tags" Target="../tags/tag1106.xml"/><Relationship Id="rId65" Type="http://schemas.openxmlformats.org/officeDocument/2006/relationships/tags" Target="../tags/tag1111.xml"/><Relationship Id="rId73" Type="http://schemas.openxmlformats.org/officeDocument/2006/relationships/tags" Target="../tags/tag1119.xml"/><Relationship Id="rId4" Type="http://schemas.openxmlformats.org/officeDocument/2006/relationships/tags" Target="../tags/tag1050.xml"/><Relationship Id="rId9" Type="http://schemas.openxmlformats.org/officeDocument/2006/relationships/tags" Target="../tags/tag1055.xml"/><Relationship Id="rId14" Type="http://schemas.openxmlformats.org/officeDocument/2006/relationships/tags" Target="../tags/tag1060.xml"/><Relationship Id="rId22" Type="http://schemas.openxmlformats.org/officeDocument/2006/relationships/tags" Target="../tags/tag1068.xml"/><Relationship Id="rId27" Type="http://schemas.openxmlformats.org/officeDocument/2006/relationships/tags" Target="../tags/tag1073.xml"/><Relationship Id="rId30" Type="http://schemas.openxmlformats.org/officeDocument/2006/relationships/tags" Target="../tags/tag1076.xml"/><Relationship Id="rId35" Type="http://schemas.openxmlformats.org/officeDocument/2006/relationships/tags" Target="../tags/tag1081.xml"/><Relationship Id="rId43" Type="http://schemas.openxmlformats.org/officeDocument/2006/relationships/tags" Target="../tags/tag1089.xml"/><Relationship Id="rId48" Type="http://schemas.openxmlformats.org/officeDocument/2006/relationships/tags" Target="../tags/tag1094.xml"/><Relationship Id="rId56" Type="http://schemas.openxmlformats.org/officeDocument/2006/relationships/tags" Target="../tags/tag1102.xml"/><Relationship Id="rId64" Type="http://schemas.openxmlformats.org/officeDocument/2006/relationships/tags" Target="../tags/tag1110.xml"/><Relationship Id="rId69" Type="http://schemas.openxmlformats.org/officeDocument/2006/relationships/tags" Target="../tags/tag1115.xml"/><Relationship Id="rId77" Type="http://schemas.openxmlformats.org/officeDocument/2006/relationships/notesSlide" Target="../notesSlides/notesSlide38.xml"/><Relationship Id="rId8" Type="http://schemas.openxmlformats.org/officeDocument/2006/relationships/tags" Target="../tags/tag1054.xml"/><Relationship Id="rId51" Type="http://schemas.openxmlformats.org/officeDocument/2006/relationships/tags" Target="../tags/tag1097.xml"/><Relationship Id="rId72" Type="http://schemas.openxmlformats.org/officeDocument/2006/relationships/tags" Target="../tags/tag1118.xml"/><Relationship Id="rId3" Type="http://schemas.openxmlformats.org/officeDocument/2006/relationships/tags" Target="../tags/tag1049.xml"/><Relationship Id="rId12" Type="http://schemas.openxmlformats.org/officeDocument/2006/relationships/tags" Target="../tags/tag1058.xml"/><Relationship Id="rId17" Type="http://schemas.openxmlformats.org/officeDocument/2006/relationships/tags" Target="../tags/tag1063.xml"/><Relationship Id="rId25" Type="http://schemas.openxmlformats.org/officeDocument/2006/relationships/tags" Target="../tags/tag1071.xml"/><Relationship Id="rId33" Type="http://schemas.openxmlformats.org/officeDocument/2006/relationships/tags" Target="../tags/tag1079.xml"/><Relationship Id="rId38" Type="http://schemas.openxmlformats.org/officeDocument/2006/relationships/tags" Target="../tags/tag1084.xml"/><Relationship Id="rId46" Type="http://schemas.openxmlformats.org/officeDocument/2006/relationships/tags" Target="../tags/tag1092.xml"/><Relationship Id="rId59" Type="http://schemas.openxmlformats.org/officeDocument/2006/relationships/tags" Target="../tags/tag1105.xml"/><Relationship Id="rId67" Type="http://schemas.openxmlformats.org/officeDocument/2006/relationships/tags" Target="../tags/tag1113.xml"/><Relationship Id="rId20" Type="http://schemas.openxmlformats.org/officeDocument/2006/relationships/tags" Target="../tags/tag1066.xml"/><Relationship Id="rId41" Type="http://schemas.openxmlformats.org/officeDocument/2006/relationships/tags" Target="../tags/tag1087.xml"/><Relationship Id="rId54" Type="http://schemas.openxmlformats.org/officeDocument/2006/relationships/tags" Target="../tags/tag1100.xml"/><Relationship Id="rId62" Type="http://schemas.openxmlformats.org/officeDocument/2006/relationships/tags" Target="../tags/tag1108.xml"/><Relationship Id="rId70" Type="http://schemas.openxmlformats.org/officeDocument/2006/relationships/tags" Target="../tags/tag1116.xml"/><Relationship Id="rId75" Type="http://schemas.openxmlformats.org/officeDocument/2006/relationships/tags" Target="../tags/tag1121.xml"/><Relationship Id="rId1" Type="http://schemas.openxmlformats.org/officeDocument/2006/relationships/tags" Target="../tags/tag1047.xml"/><Relationship Id="rId6" Type="http://schemas.openxmlformats.org/officeDocument/2006/relationships/tags" Target="../tags/tag10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63" Type="http://schemas.openxmlformats.org/officeDocument/2006/relationships/tags" Target="../tags/tag94.xml"/><Relationship Id="rId68" Type="http://schemas.openxmlformats.org/officeDocument/2006/relationships/notesSlide" Target="../notesSlides/notesSlide4.xml"/><Relationship Id="rId7" Type="http://schemas.openxmlformats.org/officeDocument/2006/relationships/tags" Target="../tags/tag38.xml"/><Relationship Id="rId71" Type="http://schemas.openxmlformats.org/officeDocument/2006/relationships/customXml" Target="../ink/ink11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9" Type="http://schemas.openxmlformats.org/officeDocument/2006/relationships/tags" Target="../tags/tag60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66" Type="http://schemas.openxmlformats.org/officeDocument/2006/relationships/tags" Target="../tags/tag97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61" Type="http://schemas.openxmlformats.org/officeDocument/2006/relationships/tags" Target="../tags/tag92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65" Type="http://schemas.openxmlformats.org/officeDocument/2006/relationships/tags" Target="../tags/tag96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tags" Target="../tags/tag95.xml"/><Relationship Id="rId69" Type="http://schemas.openxmlformats.org/officeDocument/2006/relationships/tags" Target="../tags/tag3310.xml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72" Type="http://schemas.openxmlformats.org/officeDocument/2006/relationships/image" Target="../media/image19.png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70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100.png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9910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21.png"/><Relationship Id="rId5" Type="http://schemas.openxmlformats.org/officeDocument/2006/relationships/tags" Target="../tags/tag124.xml"/><Relationship Id="rId10" Type="http://schemas.openxmlformats.org/officeDocument/2006/relationships/customXml" Target="../ink/ink13.xml"/><Relationship Id="rId4" Type="http://schemas.openxmlformats.org/officeDocument/2006/relationships/tags" Target="../tags/tag123.xml"/><Relationship Id="rId9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tags" Target="../tags/tag165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tags" Target="../tags/tag168.xml"/><Relationship Id="rId47" Type="http://schemas.openxmlformats.org/officeDocument/2006/relationships/tags" Target="../tags/tag173.xml"/><Relationship Id="rId50" Type="http://schemas.openxmlformats.org/officeDocument/2006/relationships/tags" Target="../tags/tag176.xml"/><Relationship Id="rId55" Type="http://schemas.openxmlformats.org/officeDocument/2006/relationships/tags" Target="../tags/tag181.xml"/><Relationship Id="rId63" Type="http://schemas.openxmlformats.org/officeDocument/2006/relationships/notesSlide" Target="../notesSlides/notesSlide7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tags" Target="../tags/tag155.xml"/><Relationship Id="rId41" Type="http://schemas.openxmlformats.org/officeDocument/2006/relationships/tags" Target="../tags/tag167.xml"/><Relationship Id="rId54" Type="http://schemas.openxmlformats.org/officeDocument/2006/relationships/tags" Target="../tags/tag180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53" Type="http://schemas.openxmlformats.org/officeDocument/2006/relationships/tags" Target="../tags/tag179.xml"/><Relationship Id="rId58" Type="http://schemas.openxmlformats.org/officeDocument/2006/relationships/tags" Target="../tags/tag184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49" Type="http://schemas.openxmlformats.org/officeDocument/2006/relationships/tags" Target="../tags/tag175.xml"/><Relationship Id="rId57" Type="http://schemas.openxmlformats.org/officeDocument/2006/relationships/tags" Target="../tags/tag183.xml"/><Relationship Id="rId61" Type="http://schemas.openxmlformats.org/officeDocument/2006/relationships/tags" Target="../tags/tag187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tags" Target="../tags/tag170.xml"/><Relationship Id="rId52" Type="http://schemas.openxmlformats.org/officeDocument/2006/relationships/tags" Target="../tags/tag178.xml"/><Relationship Id="rId60" Type="http://schemas.openxmlformats.org/officeDocument/2006/relationships/tags" Target="../tags/tag18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56" Type="http://schemas.openxmlformats.org/officeDocument/2006/relationships/tags" Target="../tags/tag182.xml"/><Relationship Id="rId8" Type="http://schemas.openxmlformats.org/officeDocument/2006/relationships/tags" Target="../tags/tag134.xml"/><Relationship Id="rId51" Type="http://schemas.openxmlformats.org/officeDocument/2006/relationships/tags" Target="../tags/tag177.xml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tags" Target="../tags/tag172.xml"/><Relationship Id="rId59" Type="http://schemas.openxmlformats.org/officeDocument/2006/relationships/tags" Target="../tags/tag1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image" Target="../media/image22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customXml" Target="../ink/ink14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Arrays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73880" y="571722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http://xkcd.com/1270/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160" y="1250591"/>
            <a:ext cx="3749040" cy="44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67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8" name="Rectangle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No bounds checking</a:t>
            </a:r>
            <a:endParaRPr lang="en-US" sz="2000" b="0" kern="0" dirty="0"/>
          </a:p>
          <a:p>
            <a:r>
              <a:rPr lang="en-US" sz="2000" b="0" kern="0" dirty="0"/>
              <a:t>Example arrays happened to be allocated in successive 20 byte blocks</a:t>
            </a:r>
          </a:p>
          <a:p>
            <a:pPr lvl="1"/>
            <a:r>
              <a:rPr lang="en-US" b="0" kern="0" dirty="0"/>
              <a:t>Not guaranteed to happen in general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C385D0B-9602-4573-890F-384434E55E8B}"/>
                  </a:ext>
                </a:extLst>
              </p14:cNvPr>
              <p14:cNvContentPartPr/>
              <p14:nvPr/>
            </p14:nvContentPartPr>
            <p14:xfrm>
              <a:off x="1898280" y="1567800"/>
              <a:ext cx="6498720" cy="4338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C385D0B-9602-4573-890F-384434E55E8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88920" y="1558440"/>
                <a:ext cx="6517440" cy="43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1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7425D4-8470-4BD1-9F81-5244AAD2DB04}"/>
                  </a:ext>
                </a:extLst>
              </p14:cNvPr>
              <p14:cNvContentPartPr/>
              <p14:nvPr/>
            </p14:nvContentPartPr>
            <p14:xfrm>
              <a:off x="5181840" y="2599200"/>
              <a:ext cx="2997360" cy="394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7425D4-8470-4BD1-9F81-5244AAD2DB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2480" y="2589840"/>
                <a:ext cx="3016080" cy="396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Original: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Transformed:</a:t>
            </a:r>
          </a:p>
          <a:p>
            <a:pPr lvl="1"/>
            <a:r>
              <a:rPr lang="en-US" dirty="0"/>
              <a:t>Eliminate loop variable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>
                <a:latin typeface="Calibri"/>
                <a:cs typeface="Calibri"/>
              </a:rPr>
              <a:t>,</a:t>
            </a:r>
            <a:br>
              <a:rPr lang="en-US" dirty="0" err="1">
                <a:latin typeface="Calibri"/>
                <a:cs typeface="Calibri"/>
              </a:rPr>
            </a:br>
            <a:r>
              <a:rPr lang="en-US" dirty="0" err="1">
                <a:latin typeface="Calibri"/>
                <a:cs typeface="Calibri"/>
              </a:rPr>
              <a:t>use pointer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>
                <a:latin typeface="Calibri"/>
                <a:cs typeface="Calibri"/>
              </a:rPr>
              <a:t> instead</a:t>
            </a:r>
            <a:endParaRPr lang="en-US" b="1" dirty="0" err="1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/>
              <a:t>Convert array code to </a:t>
            </a:r>
            <a:br>
              <a:rPr lang="en-US" dirty="0"/>
            </a:br>
            <a:r>
              <a:rPr lang="en-US" dirty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Express in do-while form</a:t>
            </a:r>
            <a:br>
              <a:rPr lang="en-US" dirty="0"/>
            </a:br>
            <a:r>
              <a:rPr lang="en-US" dirty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digit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BA9D54-6702-4F4E-B853-7008210BE28E}"/>
                  </a:ext>
                </a:extLst>
              </p14:cNvPr>
              <p14:cNvContentPartPr/>
              <p14:nvPr/>
            </p14:nvContentPartPr>
            <p14:xfrm>
              <a:off x="5119200" y="4960440"/>
              <a:ext cx="2444760" cy="627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BA9D54-6702-4F4E-B853-7008210BE2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09840" y="4951080"/>
                <a:ext cx="2463480" cy="6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7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(%rax,%rdx,2),%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.L17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10*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z++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308B00-6B2F-451B-BD5F-F57E4188E7FA}"/>
              </a:ext>
            </a:extLst>
          </p:cNvPr>
          <p:cNvGrpSpPr/>
          <p:nvPr/>
        </p:nvGrpSpPr>
        <p:grpSpPr>
          <a:xfrm>
            <a:off x="426720" y="5063613"/>
            <a:ext cx="1824867" cy="803787"/>
            <a:chOff x="426720" y="5063613"/>
            <a:chExt cx="1824867" cy="803787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991B63F6-726A-4C31-9EF9-85C2B0C68684}"/>
                </a:ext>
              </a:extLst>
            </p:cNvPr>
            <p:cNvSpPr/>
            <p:nvPr/>
          </p:nvSpPr>
          <p:spPr bwMode="auto">
            <a:xfrm>
              <a:off x="2011680" y="5063613"/>
              <a:ext cx="239907" cy="803787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D86170-95DD-4FE0-BECD-E88E11E4EC52}"/>
                </a:ext>
              </a:extLst>
            </p:cNvPr>
            <p:cNvSpPr txBox="1"/>
            <p:nvPr/>
          </p:nvSpPr>
          <p:spPr>
            <a:xfrm>
              <a:off x="426720" y="5260258"/>
              <a:ext cx="1451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Computation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D47985-A403-498D-85F5-D6A15C292E33}"/>
              </a:ext>
            </a:extLst>
          </p:cNvPr>
          <p:cNvGrpSpPr/>
          <p:nvPr/>
        </p:nvGrpSpPr>
        <p:grpSpPr>
          <a:xfrm>
            <a:off x="426720" y="5898892"/>
            <a:ext cx="1824867" cy="842976"/>
            <a:chOff x="426720" y="5898892"/>
            <a:chExt cx="1824867" cy="842976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FCC41982-566A-41E2-9828-1E83DD493866}"/>
                </a:ext>
              </a:extLst>
            </p:cNvPr>
            <p:cNvSpPr/>
            <p:nvPr/>
          </p:nvSpPr>
          <p:spPr bwMode="auto">
            <a:xfrm>
              <a:off x="2011680" y="5898892"/>
              <a:ext cx="239907" cy="803787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46CBF8-17B7-4E7C-8F00-915D4C3D1ECF}"/>
                </a:ext>
              </a:extLst>
            </p:cNvPr>
            <p:cNvSpPr txBox="1"/>
            <p:nvPr/>
          </p:nvSpPr>
          <p:spPr>
            <a:xfrm>
              <a:off x="426720" y="6095537"/>
              <a:ext cx="1451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Jump if </a:t>
              </a:r>
            </a:p>
            <a:p>
              <a:r>
                <a:rPr lang="en-US" sz="1800" dirty="0" err="1">
                  <a:solidFill>
                    <a:srgbClr val="FF0000"/>
                  </a:solidFill>
                  <a:latin typeface="Calibri" pitchFamily="34" charset="0"/>
                </a:rPr>
                <a:t>zend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 – z != 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A71BB-DCBB-44FB-BD07-F091332AED30}"/>
              </a:ext>
            </a:extLst>
          </p:cNvPr>
          <p:cNvSpPr txBox="1"/>
          <p:nvPr/>
        </p:nvSpPr>
        <p:spPr>
          <a:xfrm>
            <a:off x="5912137" y="4150130"/>
            <a:ext cx="3018503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rcx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zend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z + 5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rax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0</a:t>
            </a:r>
          </a:p>
          <a:p>
            <a:pPr>
              <a:spcBef>
                <a:spcPts val="200"/>
              </a:spcBef>
            </a:pP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rdx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+ 4*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5*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rax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*z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rax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*z + 2(5*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) = *z + 10*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z++ (pointer arithmetic)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zend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– z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If != 0,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goto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Loop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6A9470-4BDE-4A66-9189-FC21DFF47522}"/>
              </a:ext>
            </a:extLst>
          </p:cNvPr>
          <p:cNvGrpSpPr/>
          <p:nvPr/>
        </p:nvGrpSpPr>
        <p:grpSpPr>
          <a:xfrm>
            <a:off x="1307690" y="4223497"/>
            <a:ext cx="934064" cy="607142"/>
            <a:chOff x="1317523" y="5260258"/>
            <a:chExt cx="934064" cy="607142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49D1B131-3ABA-4DF0-AF4F-59F52D5B563D}"/>
                </a:ext>
              </a:extLst>
            </p:cNvPr>
            <p:cNvSpPr/>
            <p:nvPr/>
          </p:nvSpPr>
          <p:spPr bwMode="auto">
            <a:xfrm>
              <a:off x="2011680" y="5260258"/>
              <a:ext cx="239907" cy="607142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3C48D9-C87F-4CFE-A61E-3A8C1DF13878}"/>
                </a:ext>
              </a:extLst>
            </p:cNvPr>
            <p:cNvSpPr txBox="1"/>
            <p:nvPr/>
          </p:nvSpPr>
          <p:spPr>
            <a:xfrm>
              <a:off x="1317523" y="5379163"/>
              <a:ext cx="570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solidFill>
                    <a:srgbClr val="FF0000"/>
                  </a:solidFill>
                  <a:latin typeface="Calibri" pitchFamily="34" charset="0"/>
                </a:rPr>
                <a:t>Init</a:t>
              </a:r>
              <a:endParaRPr lang="en-US" sz="18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7F5D13-4210-45E5-8C0C-43866B3D0634}"/>
                  </a:ext>
                </a:extLst>
              </p14:cNvPr>
              <p14:cNvContentPartPr/>
              <p14:nvPr/>
            </p14:nvContentPartPr>
            <p14:xfrm>
              <a:off x="1816200" y="2696760"/>
              <a:ext cx="5330160" cy="383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7F5D13-4210-45E5-8C0C-43866B3D06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06840" y="2687400"/>
                <a:ext cx="5348880" cy="38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18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Details:  Arrays and Pointers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Arrays are (almost) identical to pointers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char *string</a:t>
            </a:r>
            <a:r>
              <a:rPr lang="en-US" dirty="0">
                <a:latin typeface="+mj-lt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urier New"/>
                <a:cs typeface="Courier New"/>
              </a:rPr>
              <a:t>char string[]</a:t>
            </a:r>
            <a:r>
              <a:rPr lang="en-US" dirty="0">
                <a:latin typeface="+mj-lt"/>
                <a:cs typeface="Courier New"/>
              </a:rPr>
              <a:t> </a:t>
            </a:r>
            <a:r>
              <a:rPr lang="en-US" dirty="0"/>
              <a:t>are nearly identical declarations</a:t>
            </a:r>
          </a:p>
          <a:p>
            <a:pPr lvl="1"/>
            <a:r>
              <a:rPr lang="en-US" dirty="0"/>
              <a:t>Differ in subtle ways:  initialization, </a:t>
            </a:r>
            <a:r>
              <a:rPr lang="en-US" dirty="0" err="1"/>
              <a:t>sizeof</a:t>
            </a:r>
            <a:r>
              <a:rPr lang="en-US" dirty="0"/>
              <a:t>(), etc.</a:t>
            </a:r>
          </a:p>
          <a:p>
            <a:pPr lvl="2"/>
            <a:endParaRPr lang="en-US" dirty="0"/>
          </a:p>
          <a:p>
            <a:r>
              <a:rPr lang="en-US" dirty="0"/>
              <a:t>An array variable looks like a pointer to the first (0</a:t>
            </a:r>
            <a:r>
              <a:rPr lang="en-US" baseline="30000" dirty="0"/>
              <a:t>th</a:t>
            </a:r>
            <a:r>
              <a:rPr lang="en-US" dirty="0"/>
              <a:t>) element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[0]</a:t>
            </a:r>
            <a:r>
              <a:rPr lang="en-US" dirty="0"/>
              <a:t> same as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+mj-lt"/>
                <a:cs typeface="Courier New"/>
              </a:rPr>
              <a:t>;   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[2]</a:t>
            </a:r>
            <a:r>
              <a:rPr lang="en-US" dirty="0"/>
              <a:t> same as </a:t>
            </a:r>
            <a:r>
              <a:rPr lang="en-US" dirty="0">
                <a:latin typeface="Courier New"/>
                <a:cs typeface="Courier New"/>
              </a:rPr>
              <a:t>*(ar+2)</a:t>
            </a:r>
          </a:p>
          <a:p>
            <a:pPr lvl="2"/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 array variable is read-only (no assignment)</a:t>
            </a:r>
          </a:p>
          <a:p>
            <a:pPr lvl="1"/>
            <a:r>
              <a:rPr lang="en-US" dirty="0"/>
              <a:t>Cannot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&lt;anything&gt;”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F864E9-D845-4E23-AC74-7171F2B2183B}"/>
                  </a:ext>
                </a:extLst>
              </p14:cNvPr>
              <p14:cNvContentPartPr/>
              <p14:nvPr/>
            </p14:nvContentPartPr>
            <p14:xfrm>
              <a:off x="1044360" y="2225520"/>
              <a:ext cx="7553880" cy="395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F864E9-D845-4E23-AC74-7171F2B218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000" y="2216160"/>
                <a:ext cx="7572600" cy="39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08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Details:  Arrays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Declared arrays only allocated while the scope is valid: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400" b="1" dirty="0">
                <a:latin typeface="Courier New"/>
                <a:cs typeface="Courier New"/>
              </a:rPr>
              <a:t>char*</a:t>
            </a:r>
            <a:r>
              <a:rPr lang="en-US" sz="2400" dirty="0">
                <a:latin typeface="Courier New"/>
                <a:cs typeface="Courier New"/>
              </a:rPr>
              <a:t> foo() 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char</a:t>
            </a:r>
            <a:r>
              <a:rPr lang="en-US" sz="2400" dirty="0">
                <a:latin typeface="Courier New"/>
                <a:cs typeface="Courier New"/>
              </a:rPr>
              <a:t> string[32]; ...;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return</a:t>
            </a:r>
            <a:r>
              <a:rPr lang="en-US" sz="2400" dirty="0">
                <a:latin typeface="Courier New"/>
                <a:cs typeface="Courier New"/>
              </a:rPr>
              <a:t> string;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}</a:t>
            </a:r>
            <a:endParaRPr lang="en-US" sz="2000" dirty="0"/>
          </a:p>
          <a:p>
            <a:r>
              <a:rPr lang="en-US" dirty="0"/>
              <a:t>An array is passed to a function as a pointer:</a:t>
            </a:r>
          </a:p>
          <a:p>
            <a:pPr lvl="1"/>
            <a:r>
              <a:rPr lang="en-US" dirty="0"/>
              <a:t>Array size gets lost!</a:t>
            </a:r>
          </a:p>
          <a:p>
            <a:pPr marL="0" indent="0" eaLnBrk="0" hangingPunct="0">
              <a:spcBef>
                <a:spcPts val="2400"/>
              </a:spcBef>
              <a:buNone/>
            </a:pPr>
            <a:r>
              <a:rPr lang="en-US" sz="2000" dirty="0">
                <a:latin typeface="Courier New" charset="0"/>
              </a:rPr>
              <a:t>	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foo(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dirty="0" err="1">
                <a:latin typeface="Courier New" charset="0"/>
              </a:rPr>
              <a:t>ar</a:t>
            </a:r>
            <a:r>
              <a:rPr lang="en-US" sz="2400" dirty="0">
                <a:latin typeface="Courier New" charset="0"/>
              </a:rPr>
              <a:t>[], </a:t>
            </a:r>
            <a:r>
              <a:rPr lang="en-US" sz="2400" b="1" dirty="0">
                <a:latin typeface="Courier New" charset="0"/>
              </a:rPr>
              <a:t>unsigned 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size) {</a:t>
            </a:r>
            <a:br>
              <a:rPr lang="en-US" sz="2400" dirty="0">
                <a:latin typeface="Courier New" charset="0"/>
              </a:rPr>
            </a:br>
            <a:r>
              <a:rPr lang="en-US" sz="2400" dirty="0">
                <a:latin typeface="Courier New" charset="0"/>
              </a:rPr>
              <a:t>	   ... </a:t>
            </a:r>
            <a:r>
              <a:rPr lang="en-US" sz="2400" dirty="0" err="1">
                <a:latin typeface="Courier New" charset="0"/>
              </a:rPr>
              <a:t>ar</a:t>
            </a:r>
            <a:r>
              <a:rPr lang="en-US" sz="2400" dirty="0">
                <a:latin typeface="Courier New" charset="0"/>
              </a:rPr>
              <a:t>[size-1] ...</a:t>
            </a:r>
            <a:br>
              <a:rPr lang="en-US" sz="2400" dirty="0">
                <a:latin typeface="Courier New" charset="0"/>
              </a:rPr>
            </a:br>
            <a:r>
              <a:rPr lang="en-US" sz="2400" dirty="0">
                <a:latin typeface="Courier New" charset="0"/>
              </a:rPr>
              <a:t>	}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5788" y="2323785"/>
            <a:ext cx="2678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51460" y="5486400"/>
            <a:ext cx="2184400" cy="1163457"/>
            <a:chOff x="5348514" y="5442857"/>
            <a:chExt cx="2184400" cy="1163457"/>
          </a:xfrm>
        </p:grpSpPr>
        <p:sp>
          <p:nvSpPr>
            <p:cNvPr id="9" name="TextBox 8"/>
            <p:cNvSpPr txBox="1"/>
            <p:nvPr/>
          </p:nvSpPr>
          <p:spPr>
            <a:xfrm>
              <a:off x="5348514" y="5775317"/>
              <a:ext cx="218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Must explicitly</a:t>
              </a:r>
            </a:p>
            <a:p>
              <a:pPr algn="r"/>
              <a:r>
                <a:rPr lang="en-US" sz="24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 the size!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1286" y="5442857"/>
              <a:ext cx="293914" cy="4354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52676" y="4754880"/>
            <a:ext cx="3276600" cy="571500"/>
            <a:chOff x="3657600" y="4470400"/>
            <a:chExt cx="3276600" cy="571500"/>
          </a:xfrm>
        </p:grpSpPr>
        <p:sp>
          <p:nvSpPr>
            <p:cNvPr id="13" name="TextBox 12"/>
            <p:cNvSpPr txBox="1"/>
            <p:nvPr/>
          </p:nvSpPr>
          <p:spPr>
            <a:xfrm>
              <a:off x="4686300" y="447040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Really</a:t>
              </a:r>
              <a:r>
                <a:rPr lang="en-US" sz="20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b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*</a:t>
              </a:r>
              <a:r>
                <a:rPr lang="en-US" sz="2000" b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ar</a:t>
              </a:r>
              <a:endParaRPr lang="en-US" sz="20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3657600" y="4670455"/>
              <a:ext cx="2019300" cy="371445"/>
            </a:xfrm>
            <a:prstGeom prst="arc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/>
              <a:t>One-dimensional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Multi-dimensional (nested)</a:t>
            </a:r>
          </a:p>
          <a:p>
            <a:pPr lvl="1"/>
            <a:r>
              <a:rPr lang="en-US" dirty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/>
              <a:t>Unions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Nested Array Example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3395133" y="3479800"/>
            <a:ext cx="411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What is the layout in memory?</a:t>
            </a: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561364" y="1352736"/>
            <a:ext cx="2011680" cy="27432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7"/>
            </p:custDataLst>
          </p:nvPr>
        </p:nvCxnSpPr>
        <p:spPr bwMode="auto">
          <a:xfrm>
            <a:off x="809835" y="1665614"/>
            <a:ext cx="285283" cy="194168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368108" y="362570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C00000"/>
                </a:solidFill>
                <a:latin typeface="Calibri" pitchFamily="34" charset="0"/>
              </a:rPr>
              <a:t>same as: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sea[4][5];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B1AC05-5F7C-469E-AA24-8C30AF2E6CE4}"/>
                  </a:ext>
                </a:extLst>
              </p14:cNvPr>
              <p14:cNvContentPartPr/>
              <p14:nvPr/>
            </p14:nvContentPartPr>
            <p14:xfrm>
              <a:off x="362520" y="1642320"/>
              <a:ext cx="8499960" cy="3205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B1AC05-5F7C-469E-AA24-8C30AF2E6C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160" y="1632960"/>
                <a:ext cx="8518680" cy="322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108549"/>
            <a:ext cx="8366760" cy="1452062"/>
          </a:xfrm>
        </p:spPr>
        <p:txBody>
          <a:bodyPr/>
          <a:lstStyle/>
          <a:p>
            <a:r>
              <a:rPr lang="en-US" dirty="0"/>
              <a:t>“Row-major” ordering of all elements</a:t>
            </a:r>
          </a:p>
          <a:p>
            <a:r>
              <a:rPr lang="en-US" dirty="0"/>
              <a:t>Elements in the same row are contiguous</a:t>
            </a:r>
          </a:p>
          <a:p>
            <a:r>
              <a:rPr lang="en-US" dirty="0"/>
              <a:t>Guaranteed  (in C)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429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53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6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477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80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001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4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04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3443287"/>
            <a:ext cx="1524000" cy="762000"/>
            <a:chOff x="816" y="2640"/>
            <a:chExt cx="960" cy="480"/>
          </a:xfrm>
        </p:grpSpPr>
        <p:sp>
          <p:nvSpPr>
            <p:cNvPr id="308244" name="Rectangle 2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45" name="Rectangle 2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46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47" name="Rectangle 2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48" name="Rectangle 2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29000" y="3443287"/>
            <a:ext cx="1524000" cy="762000"/>
            <a:chOff x="816" y="2640"/>
            <a:chExt cx="960" cy="480"/>
          </a:xfrm>
        </p:grpSpPr>
        <p:sp>
          <p:nvSpPr>
            <p:cNvPr id="308250" name="Rectangle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51" name="Rectangle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52" name="Rectangle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53" name="Rectangl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8254" name="Rectangle 3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53000" y="3443287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477000" y="3438527"/>
            <a:ext cx="1524000" cy="766763"/>
            <a:chOff x="816" y="2637"/>
            <a:chExt cx="960" cy="483"/>
          </a:xfrm>
        </p:grpSpPr>
        <p:sp>
          <p:nvSpPr>
            <p:cNvPr id="308262" name="Rectangle 3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63" name="Rectangle 3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64" name="Rectangle 4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65" name="Rectangle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66" name="Rectangle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>
            <p:custDataLst>
              <p:tags r:id="rId22"/>
            </p:custDataLst>
          </p:nvPr>
        </p:nvGrpSpPr>
        <p:grpSpPr>
          <a:xfrm>
            <a:off x="6666196" y="2431519"/>
            <a:ext cx="1563248" cy="1011771"/>
            <a:chOff x="6666196" y="2431519"/>
            <a:chExt cx="1563248" cy="1011771"/>
          </a:xfrm>
        </p:grpSpPr>
        <p:sp>
          <p:nvSpPr>
            <p:cNvPr id="308230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666196" y="2431519"/>
              <a:ext cx="156324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sea[3][2];</a:t>
              </a:r>
            </a:p>
          </p:txBody>
        </p:sp>
        <p:cxnSp>
          <p:nvCxnSpPr>
            <p:cNvPr id="47" name="Straight Arrow Connector 46"/>
            <p:cNvCxnSpPr>
              <a:stCxn id="308230" idx="2"/>
              <a:endCxn id="30826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7239000" y="2800851"/>
              <a:ext cx="208820" cy="642439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>
            <p:custDataLst>
              <p:tags r:id="rId23"/>
            </p:custDataLst>
          </p:nvPr>
        </p:nvSpPr>
        <p:spPr>
          <a:xfrm>
            <a:off x="2209800" y="2973125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0</a:t>
            </a:r>
          </a:p>
        </p:txBody>
      </p:sp>
      <p:sp>
        <p:nvSpPr>
          <p:cNvPr id="53" name="TextBox 52"/>
          <p:cNvSpPr txBox="1"/>
          <p:nvPr>
            <p:custDataLst>
              <p:tags r:id="rId24"/>
            </p:custDataLst>
          </p:nvPr>
        </p:nvSpPr>
        <p:spPr>
          <a:xfrm>
            <a:off x="3754296" y="2975397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1</a:t>
            </a:r>
          </a:p>
        </p:txBody>
      </p:sp>
      <p:sp>
        <p:nvSpPr>
          <p:cNvPr id="54" name="TextBox 53"/>
          <p:cNvSpPr txBox="1"/>
          <p:nvPr>
            <p:custDataLst>
              <p:tags r:id="rId25"/>
            </p:custDataLst>
          </p:nvPr>
        </p:nvSpPr>
        <p:spPr>
          <a:xfrm>
            <a:off x="5249863" y="295503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2</a:t>
            </a:r>
          </a:p>
        </p:txBody>
      </p:sp>
      <p:sp>
        <p:nvSpPr>
          <p:cNvPr id="55" name="TextBox 54"/>
          <p:cNvSpPr txBox="1"/>
          <p:nvPr>
            <p:custDataLst>
              <p:tags r:id="rId26"/>
            </p:custDataLst>
          </p:nvPr>
        </p:nvSpPr>
        <p:spPr>
          <a:xfrm>
            <a:off x="6808007" y="297095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3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5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60" name="TextBox 59"/>
          <p:cNvSpPr txBox="1"/>
          <p:nvPr>
            <p:custDataLst>
              <p:tags r:id="rId29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02032C-FBCC-4198-8746-4C151068005E}"/>
                  </a:ext>
                </a:extLst>
              </p14:cNvPr>
              <p14:cNvContentPartPr/>
              <p14:nvPr/>
            </p14:nvContentPartPr>
            <p14:xfrm>
              <a:off x="1969200" y="4235400"/>
              <a:ext cx="5913720" cy="798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02032C-FBCC-4198-8746-4C15106800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59840" y="4226040"/>
                <a:ext cx="5932440" cy="8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5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Declaration: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/>
              <a:t>Array size?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0925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4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6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7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8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9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0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1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309262" name="Freeform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tonight by 11:59 pm!</a:t>
            </a:r>
          </a:p>
          <a:p>
            <a:r>
              <a:rPr lang="en-US" dirty="0"/>
              <a:t>Homework 3 due next Friday (2/9)</a:t>
            </a:r>
          </a:p>
          <a:p>
            <a:endParaRPr lang="en-US" dirty="0"/>
          </a:p>
          <a:p>
            <a:r>
              <a:rPr lang="en-US" b="1" dirty="0"/>
              <a:t>Midterm</a:t>
            </a:r>
            <a:r>
              <a:rPr lang="en-US" dirty="0"/>
              <a:t> (Monday 2/5)</a:t>
            </a:r>
          </a:p>
          <a:p>
            <a:pPr lvl="1"/>
            <a:r>
              <a:rPr lang="en-US" dirty="0"/>
              <a:t>ID check, so come at 5pm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Bring your UW Student ID (Husky Card)</a:t>
            </a:r>
          </a:p>
          <a:p>
            <a:pPr lvl="1"/>
            <a:r>
              <a:rPr lang="en-US" b="1" dirty="0"/>
              <a:t>Review session </a:t>
            </a:r>
            <a:r>
              <a:rPr lang="en-US" dirty="0"/>
              <a:t>2:00-4:00pm on Saturday (2/3) in EEB 125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757D1E-0AB0-4035-B196-99D3E0CD2B57}"/>
                  </a:ext>
                </a:extLst>
              </p14:cNvPr>
              <p14:cNvContentPartPr/>
              <p14:nvPr/>
            </p14:nvContentPartPr>
            <p14:xfrm>
              <a:off x="792309" y="5285966"/>
              <a:ext cx="366000" cy="383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757D1E-0AB0-4035-B196-99D3E0CD2B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312" y="5276972"/>
                <a:ext cx="383634" cy="401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B23D728-C5D3-45DB-A4BB-C0A8AC95EBFD}"/>
                  </a:ext>
                </a:extLst>
              </p14:cNvPr>
              <p14:cNvContentPartPr/>
              <p14:nvPr/>
            </p14:nvContentPartPr>
            <p14:xfrm>
              <a:off x="1314789" y="5434046"/>
              <a:ext cx="35040" cy="13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B23D728-C5D3-45DB-A4BB-C0A8AC95EB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6208" y="5425087"/>
                <a:ext cx="52560" cy="148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0A9F97-4566-411B-B83E-E865D211CA9B}"/>
                  </a:ext>
                </a:extLst>
              </p14:cNvPr>
              <p14:cNvContentPartPr/>
              <p14:nvPr/>
            </p14:nvContentPartPr>
            <p14:xfrm>
              <a:off x="1454229" y="5285966"/>
              <a:ext cx="113520" cy="270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0A9F97-4566-411B-B83E-E865D211CA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5248" y="5276970"/>
                <a:ext cx="131123" cy="287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0DC2024-D69C-4268-BB72-4A7B577BD506}"/>
                  </a:ext>
                </a:extLst>
              </p14:cNvPr>
              <p14:cNvContentPartPr/>
              <p14:nvPr/>
            </p14:nvContentPartPr>
            <p14:xfrm>
              <a:off x="1750389" y="5338286"/>
              <a:ext cx="1306800" cy="435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0DC2024-D69C-4268-BB72-4A7B577BD5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1389" y="5329288"/>
                <a:ext cx="1324440" cy="453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6552129-F0A4-4E86-BD25-70801A24E112}"/>
                  </a:ext>
                </a:extLst>
              </p14:cNvPr>
              <p14:cNvContentPartPr/>
              <p14:nvPr/>
            </p14:nvContentPartPr>
            <p14:xfrm>
              <a:off x="3378789" y="5373086"/>
              <a:ext cx="1263360" cy="253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6552129-F0A4-4E86-BD25-70801A24E1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9788" y="5364090"/>
                <a:ext cx="1281002" cy="270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78C87F-6572-479D-8005-C42E0919B99E}"/>
                  </a:ext>
                </a:extLst>
              </p14:cNvPr>
              <p14:cNvContentPartPr/>
              <p14:nvPr/>
            </p14:nvContentPartPr>
            <p14:xfrm>
              <a:off x="5059509" y="5329646"/>
              <a:ext cx="418440" cy="226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78C87F-6572-479D-8005-C42E0919B9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0506" y="5320670"/>
                <a:ext cx="436085" cy="2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40D32C4-4F91-4BE7-AA28-4C391F8F0A96}"/>
                  </a:ext>
                </a:extLst>
              </p14:cNvPr>
              <p14:cNvContentPartPr/>
              <p14:nvPr/>
            </p14:nvContentPartPr>
            <p14:xfrm>
              <a:off x="5912949" y="5390606"/>
              <a:ext cx="130800" cy="191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40D32C4-4F91-4BE7-AA28-4C391F8F0A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03990" y="5381628"/>
                <a:ext cx="148359" cy="209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57578F6-7022-4381-8D25-FAB66FD4C111}"/>
                  </a:ext>
                </a:extLst>
              </p14:cNvPr>
              <p14:cNvContentPartPr/>
              <p14:nvPr/>
            </p14:nvContentPartPr>
            <p14:xfrm>
              <a:off x="6165669" y="5346926"/>
              <a:ext cx="96000" cy="244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57578F6-7022-4381-8D25-FAB66FD4C1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57040" y="5337926"/>
                <a:ext cx="113618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1FE0EAA-A03C-4448-9DC0-7D81FA1F7D30}"/>
                  </a:ext>
                </a:extLst>
              </p14:cNvPr>
              <p14:cNvContentPartPr/>
              <p14:nvPr/>
            </p14:nvContentPartPr>
            <p14:xfrm>
              <a:off x="6365829" y="5381726"/>
              <a:ext cx="209880" cy="1744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1FE0EAA-A03C-4448-9DC0-7D81FA1F7D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56814" y="5372732"/>
                <a:ext cx="227550" cy="192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8C2E8C6-9C1E-4F62-A19C-F43C6BCF75F6}"/>
                  </a:ext>
                </a:extLst>
              </p14:cNvPr>
              <p14:cNvContentPartPr/>
              <p14:nvPr/>
            </p14:nvContentPartPr>
            <p14:xfrm>
              <a:off x="435240" y="3587760"/>
              <a:ext cx="3888360" cy="199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8C2E8C6-9C1E-4F62-A19C-F43C6BCF75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5880" y="3578400"/>
                <a:ext cx="3907080" cy="20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13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Declaration: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/>
              <a:t>Array size: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/>
              <a:t> bytes</a:t>
            </a:r>
          </a:p>
          <a:p>
            <a:r>
              <a:rPr lang="en-US" dirty="0"/>
              <a:t>Arrangement:  </a:t>
            </a:r>
            <a:r>
              <a:rPr lang="en-US" b="1" dirty="0"/>
              <a:t>row-major</a:t>
            </a:r>
            <a:r>
              <a:rPr lang="en-US" dirty="0"/>
              <a:t> ordering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211" y="498478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19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5349240"/>
            <a:ext cx="8229600" cy="990600"/>
            <a:chOff x="336" y="3408"/>
            <a:chExt cx="5184" cy="6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27" name="Rectangle 2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24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  •  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6400800"/>
            <a:ext cx="8229600" cy="228600"/>
            <a:chOff x="457200" y="6324600"/>
            <a:chExt cx="8229600" cy="228600"/>
          </a:xfrm>
        </p:grpSpPr>
        <p:sp>
          <p:nvSpPr>
            <p:cNvPr id="33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" y="6477000"/>
              <a:ext cx="822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86868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55080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itchFamily="34" charset="0"/>
              </a:rPr>
              <a:t>  bytes</a:t>
            </a:r>
          </a:p>
        </p:txBody>
      </p:sp>
      <p:grpSp>
        <p:nvGrpSpPr>
          <p:cNvPr id="38" name="Group 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7" name="Freeform 1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48" name="Freeform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4ABFDE-7760-48F3-B4FA-9293F30C4C75}"/>
                  </a:ext>
                </a:extLst>
              </p14:cNvPr>
              <p14:cNvContentPartPr/>
              <p14:nvPr/>
            </p14:nvContentPartPr>
            <p14:xfrm>
              <a:off x="489960" y="4998960"/>
              <a:ext cx="4548960" cy="1752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4ABFDE-7760-48F3-B4FA-9293F30C4C7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0600" y="4989600"/>
                <a:ext cx="4567680" cy="17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97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/>
              <a:t>Row vectors</a:t>
            </a:r>
          </a:p>
          <a:p>
            <a:pPr lvl="1"/>
            <a:r>
              <a:rPr lang="en-US" dirty="0"/>
              <a:t>Given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A[R][C]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is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elements (“row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”)</a:t>
            </a:r>
          </a:p>
          <a:p>
            <a:pPr lvl="2"/>
            <a:r>
              <a:rPr lang="en-US" dirty="0"/>
              <a:t>Each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 requires </a:t>
            </a:r>
            <a:r>
              <a:rPr lang="en-US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K</a:t>
            </a:r>
            <a:r>
              <a:rPr lang="en-US" dirty="0"/>
              <a:t>  bytes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/>
              <a:t> is address of array</a:t>
            </a:r>
          </a:p>
          <a:p>
            <a:pPr lvl="2"/>
            <a:r>
              <a:rPr lang="en-US" dirty="0"/>
              <a:t>Starting address of 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02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57600" y="4381976"/>
            <a:ext cx="2133600" cy="1524000"/>
            <a:chOff x="1680" y="2064"/>
            <a:chExt cx="134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8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05600" y="4381976"/>
            <a:ext cx="2133600" cy="1524000"/>
            <a:chOff x="4176" y="2064"/>
            <a:chExt cx="1344" cy="96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310291" name="Rectangle 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89" name="Rectangl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90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9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3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5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A[R-1]</a:t>
              </a:r>
            </a:p>
          </p:txBody>
        </p:sp>
      </p:grpSp>
      <p:sp>
        <p:nvSpPr>
          <p:cNvPr id="31029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sp>
        <p:nvSpPr>
          <p:cNvPr id="310297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417" y="6125527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1029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34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0299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3400" y="4381976"/>
            <a:ext cx="2133600" cy="1524000"/>
            <a:chOff x="336" y="2064"/>
            <a:chExt cx="1344" cy="960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310304" name="Rectangle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302" name="Rectangle 3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303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305" name="Line 3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6" name="Line 3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7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</a:p>
          </p:txBody>
        </p:sp>
        <p:sp>
          <p:nvSpPr>
            <p:cNvPr id="310308" name="Line 3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6654" y="6122908"/>
            <a:ext cx="1447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*C*4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6122908"/>
            <a:ext cx="1752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A+(R-1)*C*4</a:t>
            </a:r>
          </a:p>
        </p:txBody>
      </p:sp>
      <p:sp>
        <p:nvSpPr>
          <p:cNvPr id="310312" name="Line 4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4000255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7739" y="3391785"/>
            <a:ext cx="239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sz="20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K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EF2CF21-C3E8-469B-BE65-DB7208E949DD}"/>
                  </a:ext>
                </a:extLst>
              </p14:cNvPr>
              <p14:cNvContentPartPr/>
              <p14:nvPr/>
            </p14:nvContentPartPr>
            <p14:xfrm>
              <a:off x="1363320" y="2211120"/>
              <a:ext cx="6858000" cy="1243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EF2CF21-C3E8-469B-BE65-DB7208E949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53960" y="2201760"/>
                <a:ext cx="6876720" cy="12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0" grpId="0"/>
      <p:bldP spid="31031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>
                <a:latin typeface="Calibri" pitchFamily="34" charset="0"/>
              </a:rPr>
              <a:t>What is its starting address?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84266" y="2791047"/>
            <a:ext cx="3566160" cy="3356134"/>
          </a:xfrm>
          <a:prstGeom prst="roundRect">
            <a:avLst>
              <a:gd name="adj" fmla="val 2122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get_sea_zip(int):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movslq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%edi, %rdi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(%rdi,%rdi,4), %rdx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0(,%rdx,4), %rax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$sea, %rax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b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sea: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1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5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...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98ADB7-62AB-4BD9-A2D9-3CBF2CF6DD62}"/>
                  </a:ext>
                </a:extLst>
              </p14:cNvPr>
              <p14:cNvContentPartPr/>
              <p14:nvPr/>
            </p14:nvContentPartPr>
            <p14:xfrm>
              <a:off x="5293080" y="4345920"/>
              <a:ext cx="680400" cy="7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98ADB7-62AB-4BD9-A2D9-3CBF2CF6DD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3720" y="4336560"/>
                <a:ext cx="699120" cy="8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4169408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sea(,%rax,4),%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sea + (20 * index)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4270248" y="4178808"/>
            <a:ext cx="3100303" cy="90886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Translation?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>
                <a:latin typeface="Calibri" pitchFamily="34" charset="0"/>
              </a:rPr>
              <a:t>What is its starting address?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6705C7-724D-4046-AD50-5068AAE82ADE}"/>
                  </a:ext>
                </a:extLst>
              </p14:cNvPr>
              <p14:cNvContentPartPr/>
              <p14:nvPr/>
            </p14:nvContentPartPr>
            <p14:xfrm>
              <a:off x="2885760" y="3736800"/>
              <a:ext cx="2322360" cy="71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6705C7-724D-4046-AD50-5068AAE82A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6400" y="3727440"/>
                <a:ext cx="2341080" cy="7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73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/>
              <a:t>s</a:t>
            </a:r>
            <a:endParaRPr lang="en-US" sz="2000" dirty="0"/>
          </a:p>
          <a:p>
            <a:pPr lvl="1"/>
            <a:r>
              <a:rPr lang="en-US" sz="2000" dirty="0"/>
              <a:t>Starting address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</a:p>
          <a:p>
            <a:r>
              <a:rPr lang="en-US" sz="2400" dirty="0"/>
              <a:t>Assembly 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as: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sea+4*(index+4*index)=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200400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sea(,%rax,4),%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sea + (20 * index)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9C38A9-9FEF-495F-8819-77905EA73B56}"/>
                  </a:ext>
                </a:extLst>
              </p14:cNvPr>
              <p14:cNvContentPartPr/>
              <p14:nvPr/>
            </p14:nvContentPartPr>
            <p14:xfrm>
              <a:off x="5953680" y="3622320"/>
              <a:ext cx="450000" cy="87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9C38A9-9FEF-495F-8819-77905EA73B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44320" y="3612960"/>
                <a:ext cx="468720" cy="10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8E82C1-3244-411F-A6CD-2B5BFDA9A3FE}"/>
                  </a:ext>
                </a:extLst>
              </p14:cNvPr>
              <p14:cNvContentPartPr/>
              <p14:nvPr/>
            </p14:nvContentPartPr>
            <p14:xfrm>
              <a:off x="4355280" y="3078000"/>
              <a:ext cx="4144680" cy="20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8E82C1-3244-411F-A6CD-2B5BFDA9A3F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45920" y="3068640"/>
                <a:ext cx="4163400" cy="22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  <a:r>
              <a:rPr lang="en-US" dirty="0"/>
              <a:t>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931920"/>
            <a:ext cx="8366125" cy="2560320"/>
          </a:xfrm>
        </p:spPr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sea[index][digit]</a:t>
            </a:r>
            <a:r>
              <a:rPr lang="en-US" dirty="0"/>
              <a:t> is an 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dirty="0"/>
              <a:t>   (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)=4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Address 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+ 5*4*index + 4*digit</a:t>
            </a:r>
          </a:p>
          <a:p>
            <a:r>
              <a:rPr lang="en-US" dirty="0"/>
              <a:t>Assembly Code</a:t>
            </a:r>
          </a:p>
          <a:p>
            <a:pPr lvl="1"/>
            <a:r>
              <a:rPr lang="en-US" dirty="0"/>
              <a:t>Computes address as:  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((index+4*index) + digit)*4</a:t>
            </a:r>
          </a:p>
          <a:p>
            <a:pPr lvl="1"/>
            <a:r>
              <a:rPr lang="en-US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movl</a:t>
            </a:r>
            <a:r>
              <a:rPr lang="en-US" dirty="0"/>
              <a:t> performs memory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26080"/>
            <a:ext cx="800100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(%rdi,%rdi,4),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5*index</a:t>
            </a: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sea(,%rsi,4),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*(sea + 4*(5*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4F78EA-40A0-4DD6-B74F-94A930795364}"/>
                  </a:ext>
                </a:extLst>
              </p14:cNvPr>
              <p14:cNvContentPartPr/>
              <p14:nvPr/>
            </p14:nvContentPartPr>
            <p14:xfrm>
              <a:off x="369000" y="1320120"/>
              <a:ext cx="8791560" cy="426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4F78EA-40A0-4DD6-B74F-94A93079536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9640" y="1310760"/>
                <a:ext cx="8810280" cy="42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/>
              <a:t>One-dimensional</a:t>
            </a:r>
          </a:p>
          <a:p>
            <a:pPr lvl="1"/>
            <a:r>
              <a:rPr lang="en-US" dirty="0"/>
              <a:t>Multi-dimensional (nested)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08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Is a multi-level array the </a:t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univ2D[3] =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8, 1, 9, 5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1, 5, 2, 1, 3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4, 7, 2, 0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32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 Declaration(s):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8E2A83-9F5B-440E-B426-FB854800B04E}"/>
                  </a:ext>
                </a:extLst>
              </p14:cNvPr>
              <p14:cNvContentPartPr/>
              <p14:nvPr/>
            </p14:nvContentPartPr>
            <p14:xfrm>
              <a:off x="573840" y="5732640"/>
              <a:ext cx="2887560" cy="70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8E2A83-9F5B-440E-B426-FB854800B0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4480" y="5723280"/>
                <a:ext cx="2906280" cy="72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3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486400" y="1362075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/>
              <a:t>8 bytes each</a:t>
            </a:r>
          </a:p>
          <a:p>
            <a:r>
              <a:rPr lang="en-US" sz="2000" b="0" dirty="0"/>
              <a:t>Each pointer points to array of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/>
              <a:t>s</a:t>
            </a:r>
            <a:r>
              <a:rPr lang="en-US" sz="2000" b="0" dirty="0"/>
              <a:t> </a:t>
            </a:r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33743" y="4572000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DB4B93-9E68-42B4-8E14-080BBB573345}"/>
                  </a:ext>
                </a:extLst>
              </p14:cNvPr>
              <p14:cNvContentPartPr/>
              <p14:nvPr/>
            </p14:nvContentPartPr>
            <p14:xfrm>
              <a:off x="2570040" y="2798640"/>
              <a:ext cx="6095880" cy="3236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DB4B93-9E68-42B4-8E14-080BBB57334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60680" y="2789280"/>
                <a:ext cx="6114600" cy="32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1971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/>
              <a:t>Multi-Level</a:t>
            </a:r>
            <a:r>
              <a:rPr lang="en-US" dirty="0"/>
              <a:t>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access  Mem[Mem[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array</a:t>
            </a:r>
          </a:p>
          <a:p>
            <a:pPr lvl="1"/>
            <a:r>
              <a:rPr lang="en-US" dirty="0"/>
              <a:t>But allows inner arrays to be different lengths (not in this example)</a:t>
            </a:r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$2,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(,%rdi,8),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[index] + 4*digit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 *p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71EE53-76F4-4C83-ACA5-0DE82433A268}"/>
                  </a:ext>
                </a:extLst>
              </p14:cNvPr>
              <p14:cNvContentPartPr/>
              <p14:nvPr/>
            </p14:nvContentPartPr>
            <p14:xfrm>
              <a:off x="5214240" y="1709640"/>
              <a:ext cx="1740600" cy="100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71EE53-76F4-4C83-ACA5-0DE82433A26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04880" y="1700280"/>
                <a:ext cx="1759320" cy="10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Calibri" pitchFamily="34" charset="0"/>
              </a:rPr>
              <a:t>Access </a:t>
            </a:r>
            <a:r>
              <a:rPr lang="en-US" b="0" i="1" dirty="0">
                <a:latin typeface="Calibri" pitchFamily="34" charset="0"/>
              </a:rPr>
              <a:t>looks</a:t>
            </a:r>
            <a:r>
              <a:rPr lang="en-US" b="0" dirty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DD5460-ADD0-4371-953A-7EA9AF59F373}"/>
                  </a:ext>
                </a:extLst>
              </p14:cNvPr>
              <p14:cNvContentPartPr/>
              <p14:nvPr/>
            </p14:nvContentPartPr>
            <p14:xfrm>
              <a:off x="243360" y="6239880"/>
              <a:ext cx="8693280" cy="31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DD5460-ADD0-4371-953A-7EA9AF59F37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4000" y="6230520"/>
                <a:ext cx="8712000" cy="3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endParaRPr lang="en-US" sz="1800" b="1" dirty="0">
              <a:latin typeface="Anonymous Pro" panose="02060609030202000504" pitchFamily="49" charset="0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47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Contiguous allocations of memory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bounds checking </a:t>
                </a:r>
                <a:r>
                  <a:rPr lang="en-US" dirty="0"/>
                  <a:t>(and no default initialization)</a:t>
                </a:r>
              </a:p>
              <a:p>
                <a:r>
                  <a:rPr lang="en-US" dirty="0"/>
                  <a:t>Can usually be treated like a pointer to first element</a:t>
                </a:r>
              </a:p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a[4][5];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arrays</a:t>
                </a:r>
              </a:p>
              <a:p>
                <a:pPr lvl="1"/>
                <a:r>
                  <a:rPr lang="en-US" dirty="0"/>
                  <a:t>all levels in one contiguous block of memory</a:t>
                </a:r>
              </a:p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b[4];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pointers to arrays</a:t>
                </a:r>
              </a:p>
              <a:p>
                <a:pPr lvl="1"/>
                <a:r>
                  <a:rPr lang="en-US" dirty="0"/>
                  <a:t>First level in one contiguous block of memory</a:t>
                </a:r>
              </a:p>
              <a:p>
                <a:pPr lvl="1"/>
                <a:r>
                  <a:rPr lang="en-US" dirty="0"/>
                  <a:t>Each element in the first level points to another “sub” array</a:t>
                </a:r>
              </a:p>
              <a:p>
                <a:pPr lvl="1"/>
                <a:r>
                  <a:rPr lang="en-US" dirty="0"/>
                  <a:t>Parts anywhere in memory</a:t>
                </a:r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1" name="TextBox 70"/>
          <p:cNvSpPr txBox="1"/>
          <p:nvPr>
            <p:custDataLst>
              <p:tags r:id="rId7"/>
            </p:custDataLst>
          </p:nvPr>
        </p:nvSpPr>
        <p:spPr>
          <a:xfrm>
            <a:off x="2505591" y="4073161"/>
            <a:ext cx="590918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3 = 48	9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6 = 60	4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+ 4*-1 = 32	3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+ 4*15 = 76	??</a:t>
            </a:r>
            <a:r>
              <a:rPr lang="en-US" sz="1800" b="0" i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000" b="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3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No bounds checking</a:t>
            </a:r>
            <a:endParaRPr lang="en-US" sz="2000" b="0" kern="0" dirty="0"/>
          </a:p>
          <a:p>
            <a:r>
              <a:rPr lang="en-US" sz="2000" b="0" kern="0" dirty="0"/>
              <a:t>Example arrays happened to be allocated in successive 20 byte blocks</a:t>
            </a:r>
          </a:p>
          <a:p>
            <a:pPr lvl="1"/>
            <a:r>
              <a:rPr lang="en-US" b="0" kern="0" dirty="0"/>
              <a:t>Not guaranteed to happen in general</a:t>
            </a:r>
          </a:p>
        </p:txBody>
      </p:sp>
    </p:spTree>
    <p:extLst>
      <p:ext uri="{BB962C8B-B14F-4D97-AF65-F5344CB8AC3E}">
        <p14:creationId xmlns:p14="http://schemas.microsoft.com/office/powerpoint/2010/main" val="37688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z+5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zi + 4*zi =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(%rax,%rdx,2),%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 + 2*(5*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z++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.L17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!=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  <a:r>
              <a:rPr lang="en-US" sz="2000" b="1" dirty="0"/>
              <a:t>  </a:t>
            </a:r>
            <a:r>
              <a:rPr lang="en-US" sz="2000" dirty="0"/>
              <a:t>implemented as: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*z + 2*(5*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z++</a:t>
            </a:r>
            <a:r>
              <a:rPr lang="en-US" sz="2000" b="1" dirty="0"/>
              <a:t> </a:t>
            </a:r>
            <a:r>
              <a:rPr lang="en-US" sz="2000" dirty="0"/>
              <a:t>increments by 4 (size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/>
              <a:t>)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2103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0" name="TextBox 89"/>
          <p:cNvSpPr txBox="1"/>
          <p:nvPr>
            <p:custDataLst>
              <p:tags r:id="rId4"/>
            </p:custDataLst>
          </p:nvPr>
        </p:nvSpPr>
        <p:spPr>
          <a:xfrm>
            <a:off x="2245896" y="4251960"/>
            <a:ext cx="629652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defTabSz="895350">
              <a:lnSpc>
                <a:spcPct val="120000"/>
              </a:lnSpc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60+4*3  = 72	2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Yes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16+4*5  = 36	9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60+4*-2 = 52	5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#@%!^??	??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16+4*12 = 64	4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>
            <p:custDataLst>
              <p:tags r:id="rId5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160" name="Rectangle 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161" name="Line 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64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233" name="Line 1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4" name="Line 1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5" name="Text Box 15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236" name="Text Box 16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237" name="Text Box 1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8" name="Oval 18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9" name="Oval 19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40" name="Oval 2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1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Text Box 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Text Box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4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4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55" name="Rectangle 26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58" name="Rectangle 29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9" name="Rectangle 30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41" name="Text Box 3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44" name="Text Box 3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45" name="Line 3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6" name="Line 3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7" name="Text Box 3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48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9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50" name="Line 3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52" name="Line 4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3" name="Text Box 4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5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5" name="Rectangle 2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37" name="Rectangle 2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38" name="Rectangle 2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9" name="Rectangle 30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21" name="Text Box 32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22" name="Text Box 33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28" name="Line 3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30" name="Line 3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32" name="Line 4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6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5" name="Rectangle 26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6" name="Rectangle 27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17" name="Rectangle 28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18" name="Rectangle 2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19" name="Rectangle 30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01" name="Text Box 3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02" name="Text Box 3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03" name="Line 3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Line 3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08" name="Line 3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10" name="Line 3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12" name="Line 4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7" name="Freeform 96"/>
            <p:cNvSpPr/>
            <p:nvPr>
              <p:custDataLst>
                <p:tags r:id="rId9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8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/>
              <a:t>Multi-dimensional (nested)</a:t>
            </a:r>
          </a:p>
          <a:p>
            <a:pPr lvl="1"/>
            <a:r>
              <a:rPr lang="en-US" dirty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Array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5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Basic Principle</a:t>
                </a:r>
              </a:p>
              <a:p>
                <a:pPr lvl="1"/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rray of data 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/>
                  <a:t> and length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i="1" dirty="0"/>
                  <a:t>Contiguously</a:t>
                </a:r>
                <a:r>
                  <a:rPr lang="en-US" dirty="0"/>
                  <a:t> allocated region of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N*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sizeof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bytes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returns address of array (type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9"/>
                </p:custDataLst>
              </p:nvPr>
            </p:nvSpPr>
            <p:spPr>
              <a:blipFill rotWithShape="0">
                <a:blip r:embed="rId70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lide Number Placeholder 8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94" y="3285358"/>
            <a:ext cx="17892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[12];</a:t>
            </a:r>
          </a:p>
        </p:txBody>
      </p:sp>
      <p:grpSp>
        <p:nvGrpSpPr>
          <p:cNvPr id="2" name="Group 98"/>
          <p:cNvGrpSpPr/>
          <p:nvPr>
            <p:custDataLst>
              <p:tags r:id="rId5"/>
            </p:custDataLst>
          </p:nvPr>
        </p:nvGrpSpPr>
        <p:grpSpPr>
          <a:xfrm>
            <a:off x="2057400" y="3334663"/>
            <a:ext cx="3505200" cy="733842"/>
            <a:chOff x="2514600" y="2667000"/>
            <a:chExt cx="3505200" cy="733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76" name="Text Box 2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514600" y="3062288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77" name="Text Box 2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062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79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156" y="4121179"/>
            <a:ext cx="15424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4" name="Group 97"/>
          <p:cNvGrpSpPr/>
          <p:nvPr>
            <p:custDataLst>
              <p:tags r:id="rId7"/>
            </p:custDataLst>
          </p:nvPr>
        </p:nvGrpSpPr>
        <p:grpSpPr>
          <a:xfrm>
            <a:off x="2057400" y="4168602"/>
            <a:ext cx="5334000" cy="733842"/>
            <a:chOff x="2514600" y="3429000"/>
            <a:chExt cx="5334000" cy="73384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88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14600" y="3810000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824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+ 4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0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1" name="Line 3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2" name="Text Box 3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68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3" name="Line 3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4" name="Text Box 3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292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6" name="Text Box 4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436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7" name="Line 4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8" name="Text Box 4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580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+ 20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9" name="Line 4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725" y="4934863"/>
            <a:ext cx="16658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</p:txBody>
      </p:sp>
      <p:grpSp>
        <p:nvGrpSpPr>
          <p:cNvPr id="6" name="Group 96"/>
          <p:cNvGrpSpPr/>
          <p:nvPr>
            <p:custDataLst>
              <p:tags r:id="rId9"/>
            </p:custDataLst>
          </p:nvPr>
        </p:nvGrpSpPr>
        <p:grpSpPr>
          <a:xfrm>
            <a:off x="2057400" y="5002540"/>
            <a:ext cx="6399700" cy="750888"/>
            <a:chOff x="2515700" y="4343402"/>
            <a:chExt cx="6399700" cy="75088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08" name="Line 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1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01929" y="4724402"/>
              <a:ext cx="1013471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 </a:t>
              </a:r>
              <a:r>
                <a:rPr lang="en-US" sz="1800" b="0" dirty="0">
                  <a:latin typeface="Calibri" pitchFamily="34" charset="0"/>
                </a:rPr>
                <a:t>+ 24</a:t>
              </a:r>
              <a:endParaRPr lang="en-US" sz="1800" b="0" i="1" dirty="0">
                <a:latin typeface="Calibri" pitchFamily="34" charset="0"/>
              </a:endParaRPr>
            </a:p>
          </p:txBody>
        </p:sp>
        <p:sp>
          <p:nvSpPr>
            <p:cNvPr id="301112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15700" y="4710115"/>
              <a:ext cx="40603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13" name="Line 5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4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4800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5" name="Line 5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6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96929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7" name="Line 6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4496" y="5707414"/>
            <a:ext cx="189507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94"/>
          <p:cNvGrpSpPr/>
          <p:nvPr>
            <p:custDataLst>
              <p:tags r:id="rId11"/>
            </p:custDataLst>
          </p:nvPr>
        </p:nvGrpSpPr>
        <p:grpSpPr>
          <a:xfrm>
            <a:off x="2057400" y="5929667"/>
            <a:ext cx="6248400" cy="733842"/>
            <a:chOff x="2438400" y="6019800"/>
            <a:chExt cx="6248400" cy="733842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42" name="Text Box 8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38400" y="6386513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43" name="Line 8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4" name="Text Box 8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86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5" name="Line 8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6" name="Text Box 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674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7" name="Line 9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58" name="Line 10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61" name="Text Box 10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96200" y="64150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+ 24</a:t>
              </a:r>
              <a:endParaRPr lang="en-US" sz="1600" b="0" i="1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D93581-F85F-46E9-B5A8-42357CB7E53C}"/>
                  </a:ext>
                </a:extLst>
              </p14:cNvPr>
              <p14:cNvContentPartPr/>
              <p14:nvPr/>
            </p14:nvContentPartPr>
            <p14:xfrm>
              <a:off x="267480" y="2242440"/>
              <a:ext cx="4331520" cy="4420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D93581-F85F-46E9-B5A8-42357CB7E53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8120" y="2233080"/>
                <a:ext cx="4350240" cy="443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Basic Principle</a:t>
                </a:r>
              </a:p>
              <a:p>
                <a:pPr lvl="1"/>
                <a:r>
                  <a:rPr lang="en-US" b="1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nonymous Pro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</a:t>
                </a:r>
                <a:r>
                  <a:rPr lang="en-US" dirty="0"/>
                  <a:t>array of data type </a:t>
                </a:r>
                <a:r>
                  <a:rPr lang="en-US" b="1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/>
                  <a:t> and length </a:t>
                </a:r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returns address of array (type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/>
                  <a:t>)</a:t>
                </a:r>
              </a:p>
              <a:p>
                <a:pPr lvl="1"/>
                <a:endParaRPr lang="en-US" u="sng" dirty="0"/>
              </a:p>
              <a:p>
                <a:pPr lvl="1"/>
                <a:endParaRPr lang="en-US" u="sng" dirty="0"/>
              </a:p>
              <a:p>
                <a:r>
                  <a:rPr lang="en-US" u="sng" dirty="0"/>
                  <a:t>Reference</a:t>
                </a:r>
                <a:r>
                  <a:rPr lang="en-US" dirty="0"/>
                  <a:t>        </a:t>
                </a:r>
                <a:r>
                  <a:rPr lang="en-US" u="sng" dirty="0"/>
                  <a:t>Type</a:t>
                </a:r>
                <a:r>
                  <a:rPr lang="en-US" dirty="0"/>
                  <a:t>	</a:t>
                </a:r>
                <a:r>
                  <a:rPr lang="en-US" u="sng" dirty="0"/>
                  <a:t>Value</a:t>
                </a:r>
                <a:r>
                  <a:rPr lang="en-US" dirty="0">
                    <a:latin typeface="Anonymous Pro" charset="0"/>
                    <a:ea typeface="Anonymous Pro" charset="0"/>
                    <a:cs typeface="Anonymous Pro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5"/>
                </p:custDataLst>
              </p:nvPr>
            </p:nvSpPr>
            <p:spPr>
              <a:blipFill rotWithShape="0">
                <a:blip r:embed="rId2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495" y="2819400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x[5];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616435" y="2866822"/>
            <a:ext cx="5334000" cy="754353"/>
            <a:chOff x="2514600" y="3429000"/>
            <a:chExt cx="5334000" cy="77446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27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3810000"/>
              <a:ext cx="396875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+4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68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+8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92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+12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+16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80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+20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82209"/>
              </p:ext>
            </p:extLst>
          </p:nvPr>
        </p:nvGraphicFramePr>
        <p:xfrm>
          <a:off x="822960" y="4114800"/>
          <a:ext cx="742696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x[4]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x+1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&amp;x[2]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x[5]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(whatever’s in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memory at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a+20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*(x+1)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782D89-FB3C-4E25-9560-B60D7071A5AF}"/>
                  </a:ext>
                </a:extLst>
              </p14:cNvPr>
              <p14:cNvContentPartPr/>
              <p14:nvPr/>
            </p14:nvContentPartPr>
            <p14:xfrm>
              <a:off x="82440" y="1701000"/>
              <a:ext cx="8224200" cy="494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782D89-FB3C-4E25-9560-B60D7071A5A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080" y="1691640"/>
                <a:ext cx="8242920" cy="49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42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109295" y="1956581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initialization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2126074" y="2269066"/>
            <a:ext cx="413926" cy="74066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 bwMode="auto">
          <a:xfrm flipH="1">
            <a:off x="5117630" y="2220148"/>
            <a:ext cx="1034814" cy="3763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2926080"/>
            <a:ext cx="836612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000" b="0" kern="0" dirty="0"/>
              <a:t>:  Declaration “</a:t>
            </a:r>
            <a:r>
              <a:rPr lang="en-US" sz="2000" kern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20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/>
              <a:t>” equivalent to “</a:t>
            </a: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[5]</a:t>
            </a:r>
            <a:r>
              <a:rPr lang="en-US" sz="2000" b="0" kern="0" dirty="0"/>
              <a:t>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C987E6-4A62-4DB9-A304-CA79B2FFA28B}"/>
                  </a:ext>
                </a:extLst>
              </p14:cNvPr>
              <p14:cNvContentPartPr/>
              <p14:nvPr/>
            </p14:nvContentPartPr>
            <p14:xfrm>
              <a:off x="489960" y="304200"/>
              <a:ext cx="8609400" cy="132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C987E6-4A62-4DB9-A304-CA79B2FFA2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0600" y="294840"/>
                <a:ext cx="8628120" cy="134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93192" y="5486400"/>
            <a:ext cx="8366125" cy="1189038"/>
          </a:xfrm>
        </p:spPr>
        <p:txBody>
          <a:bodyPr/>
          <a:lstStyle/>
          <a:p>
            <a:r>
              <a:rPr lang="en-US" b="0" dirty="0"/>
              <a:t>Example arrays happened to be allocated 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Accessing Example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931920"/>
            <a:ext cx="5486400" cy="643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cs-CZ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(%rdi,%rsi,4), %eax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z[digit]</a:t>
            </a: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3192" y="4663440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/>
              <a:t> 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%rdi+4*%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solidFill>
                  <a:schemeClr val="tx1"/>
                </a:solidFill>
              </a:rPr>
              <a:t>, so u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se memory reference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(%rdi,%rsi,4)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51A702-39FC-4A15-AE7B-F170B4F20CE4}"/>
                  </a:ext>
                </a:extLst>
              </p14:cNvPr>
              <p14:cNvContentPartPr/>
              <p14:nvPr/>
            </p14:nvContentPartPr>
            <p14:xfrm>
              <a:off x="1539000" y="1769760"/>
              <a:ext cx="5038560" cy="292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51A702-39FC-4A15-AE7B-F170B4F20CE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29640" y="1760400"/>
                <a:ext cx="5057280" cy="294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32506</TotalTime>
  <Words>4103</Words>
  <Application>Microsoft Office PowerPoint</Application>
  <PresentationFormat>On-screen Show (4:3)</PresentationFormat>
  <Paragraphs>1253</Paragraphs>
  <Slides>39</Slides>
  <Notes>38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Wingdings 2</vt:lpstr>
      <vt:lpstr>UWTheme-351-Au17</vt:lpstr>
      <vt:lpstr>Arrays CSE 351 Winter 2018</vt:lpstr>
      <vt:lpstr>Administrative</vt:lpstr>
      <vt:lpstr>Roadmap</vt:lpstr>
      <vt:lpstr>Data Structures in Assembly</vt:lpstr>
      <vt:lpstr>Array Allocation</vt:lpstr>
      <vt:lpstr>Array Access</vt:lpstr>
      <vt:lpstr>Array Example</vt:lpstr>
      <vt:lpstr>Array Example</vt:lpstr>
      <vt:lpstr>Array Accessing Example</vt:lpstr>
      <vt:lpstr>Referencing Examples</vt:lpstr>
      <vt:lpstr>Array Loop Example</vt:lpstr>
      <vt:lpstr>Array Loop Example</vt:lpstr>
      <vt:lpstr>Array Loop Implementation </vt:lpstr>
      <vt:lpstr>C Details:  Arrays and Pointers</vt:lpstr>
      <vt:lpstr>C Details:  Arrays and Functions</vt:lpstr>
      <vt:lpstr>Data Structures in Assembly</vt:lpstr>
      <vt:lpstr>Nested Array Example</vt:lpstr>
      <vt:lpstr>Nested Array Example</vt:lpstr>
      <vt:lpstr>Two-Dimensional (Nested) Arrays</vt:lpstr>
      <vt:lpstr>Two-Dimensional (Nested) Arrays</vt:lpstr>
      <vt:lpstr>Nested Array Row Access</vt:lpstr>
      <vt:lpstr>Nested Array Row Access Code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Strange Referencing Examples</vt:lpstr>
      <vt:lpstr>Data Structures in Assembly</vt:lpstr>
      <vt:lpstr>Multi-Level Array Example</vt:lpstr>
      <vt:lpstr>Multi-Level Array Example</vt:lpstr>
      <vt:lpstr>Element Access in Multi-Level Array</vt:lpstr>
      <vt:lpstr>Array Element Accesses</vt:lpstr>
      <vt:lpstr>Strange Referencing Examples</vt:lpstr>
      <vt:lpstr>Summary</vt:lpstr>
      <vt:lpstr>Referencing Examples</vt:lpstr>
      <vt:lpstr>Array Loop Implementation </vt:lpstr>
      <vt:lpstr>Strange Referencing Examples</vt:lpstr>
      <vt:lpstr>Strange Referencing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Mark Wyse</cp:lastModifiedBy>
  <cp:revision>900</cp:revision>
  <cp:lastPrinted>2017-10-25T01:16:54Z</cp:lastPrinted>
  <dcterms:created xsi:type="dcterms:W3CDTF">2012-04-23T16:33:11Z</dcterms:created>
  <dcterms:modified xsi:type="dcterms:W3CDTF">2018-02-02T20:20:33Z</dcterms:modified>
</cp:coreProperties>
</file>