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6.xml" ContentType="application/vnd.openxmlformats-officedocument.presentationml.notesSlide+xml"/>
  <Override PartName="/ppt/ink/ink2.xml" ContentType="application/inkml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9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0.xml" ContentType="application/vnd.openxmlformats-officedocument.presentationml.notesSlide+xml"/>
  <Override PartName="/ppt/ink/ink4.xml" ContentType="application/inkml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1.xml" ContentType="application/vnd.openxmlformats-officedocument.presentationml.notesSlide+xml"/>
  <Override PartName="/ppt/ink/ink5.xml" ContentType="application/inkml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12.xml" ContentType="application/vnd.openxmlformats-officedocument.presentationml.notesSlide+xml"/>
  <Override PartName="/ppt/ink/ink6.xml" ContentType="application/inkml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3.xml" ContentType="application/vnd.openxmlformats-officedocument.presentationml.notesSlide+xml"/>
  <Override PartName="/ppt/ink/ink7.xml" ContentType="application/inkml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ink/ink8.xml" ContentType="application/inkml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ink/ink9.xml" ContentType="application/inkml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4.xml" ContentType="application/vnd.openxmlformats-officedocument.presentationml.notesSlide+xml"/>
  <Override PartName="/ppt/ink/ink10.xml" ContentType="application/inkml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ink/ink11.xml" ContentType="application/inkml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15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16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4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15.xml" ContentType="application/inkml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21.xml" ContentType="application/vnd.openxmlformats-officedocument.presentationml.notesSlide+xml"/>
  <Override PartName="/ppt/ink/ink16.xml" ContentType="application/inkml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5" r:id="rId1"/>
  </p:sldMasterIdLst>
  <p:notesMasterIdLst>
    <p:notesMasterId r:id="rId38"/>
  </p:notesMasterIdLst>
  <p:handoutMasterIdLst>
    <p:handoutMasterId r:id="rId39"/>
  </p:handoutMasterIdLst>
  <p:sldIdLst>
    <p:sldId id="319" r:id="rId2"/>
    <p:sldId id="300" r:id="rId3"/>
    <p:sldId id="29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97" r:id="rId13"/>
    <p:sldId id="301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320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6" r:id="rId36"/>
    <p:sldId id="31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D6D6F4"/>
    <a:srgbClr val="F6F5BD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71080" autoAdjust="0"/>
  </p:normalViewPr>
  <p:slideViewPr>
    <p:cSldViewPr snapToGrid="0">
      <p:cViewPr varScale="1">
        <p:scale>
          <a:sx n="62" d="100"/>
          <a:sy n="62" d="100"/>
        </p:scale>
        <p:origin x="13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C851E-4691-49CB-95CA-C5D98F92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3074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1-31T19:27:27.723"/>
    </inkml:context>
    <inkml:brush xml:id="br0">
      <inkml:brushProperty name="width" value="0.053" units="cm"/>
      <inkml:brushProperty name="height" value="0.053" units="cm"/>
    </inkml:brush>
  </inkml:definitions>
  <inkml:trace contextRef="#ctx0" brushRef="#br0">19993 6807 128,'-129'-43'256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20:00:01.8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8536 17671 316 0,'-18'20'172'0,"-45"-28"-460"15,-4 147 288-15,112-282 16 16,-63 135 0-16,0 0 12 16,4-4 4-16,5 0-20 15,9 4 4-15,5 0 0 16,8 0 4-16,19 0-4 16,8-4 0-16,9 0 4 15,9 0 0-15,19 0-20 16,12 1 4-16,23-1 0 0,13 0 4 15,14 0-4-15,13 0 4 16,18 4-8-16,18 0 4 16,9 4-4-16,18 8 4 15,13-4 0-15,9 0 0 16,10 0-4-16,8-4 4 16,9 0-4-16,9-4 4 15,-5-8 0-15,19-8 0 31,134-12 4-31,-59 12 4 16,-44 5-16-16,-36-1 0 0,-23 4 0 16,-21 8 4-16,-37 0 0 15,-17 4 0-15,-28 0 8 16,-13 0 0-16,-22 0-32 16,-18 0 4-16,-13 4-44 15,-14-4 4-15,-13 4-64 16,-19 4 4-16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20:05:19.8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23834 16039 188 0,'-40'-20'104'0,"26"20"-88"0,14 0 4 15,0 0-8-15,0 0 0 16,5-4-4-16,8 0 0 0,9 0 0 16,10 4 0-16,4 0-8 15,8 0 4-15,14 12 0 16,-8 0 0-16,-6 12 8 16,-3-4 4-16,-5 8-12 15,-10 4 0-15,-8 4 0 16,-9 3 0-16,-13 9-4 15,-10 12 4-15,-8 4-4 16,0-1 0-16,-5 17 12 16,0-9 0-16,4 5-8 15,6 4 4-15,3-13-12 16,5-3 4-16,5-4-4 16,4-1 4-16,9-7-4 15,0-8 4-15,13 8 0 0,-4-9 4 16,18 9-4-16,-5-12 4 15,5 4 0-15,-5-1 0 16,-4 5-4-16,-9-4 0 16,-9 16 4-16,-9 3 0 15,-5 1-8-15,-21 12 4 16,-6-1 4-16,10-11 4 16,-14 12-4-16,5-17 4 15,-10 9-4-15,10-12 4 16,-5 3-12-16,9-11 4 15,1-8-76-15,8-4 4 16,4-16-64-16,5-5 0 0,18-19 92 16,0 1 0-16</inkml:trace>
  <inkml:trace contextRef="#ctx0" brushRef="#br0" timeOffset="1764.8675">23910 15458 172 0,'0'8'96'0,"0"-24"-76"0,0 16 0 16,4-8-8-16,-4 0 4 0,9-8 0 15,-4 1 0-15,8-13-4 16,-4 0 0-16,5-4 0 15,-1 8 0-15,0 0-8 16,-4 4 4-16,-4 4-8 16,-1 4 0-16,5 8 0 15,-4 4 0-15,8 20 0 16,-4-4 0-16,9 28 8 16,0-8 4-16,9 24 0 15,-5-13 0-15,5 21-16 16,-5-12 4-16,1 7 4 15,-1-15 4-15,1-4-72 16,-6-8 0-16,-8-8-16 16,0-5 4-16,-9-3-20 15,0-8 4-15</inkml:trace>
  <inkml:trace contextRef="#ctx0" brushRef="#br0" timeOffset="1921.1355">23932 15737 188 0,'-9'-8'104'0,"23"-16"-68"0,-14 20 4 16,18-12-32-16,-5 0 4 16,32-16-12-16,-14 8 0 15,14-15-72-15,0 3 4 16,-1 0-56-16,-8 4 4 16</inkml:trace>
  <inkml:trace contextRef="#ctx0" brushRef="#br0" timeOffset="2171.1478">24272 15196 204 0,'-9'0'112'0,"9"-16"-96"0,0 16 4 0,9-12-16 16,0 4 0-16,9-12-4 16,-4 4 0-16,17-12-12 15,-9 8 0-15,5-4-48 16,-4 4 4-16,-10-3-48 0,-4 3 0 16</inkml:trace>
  <inkml:trace contextRef="#ctx0" brushRef="#br0" timeOffset="2436.7919">24362 14925 136 0,'-5'0'76'0,"23"-12"-28"0,-18 8 4 15,5-4-32-15,-1 4 4 16,10-8-8-16,-5 4 0 16,9 0 4-16,-5 0 0 15,5 4-8-15,0 0 0 0,0 4-8 16,-5 0 4-16,-4 8-4 15,0-4 0-15,-4 16-8 16,-1 0 4-16,-4 12 4 16,0-4 0-16,-4 4-4 15,-1-5 0-15,5 1-4 16,0-4 0-16,5-8-72 16,-5 0 0-16,13-12-76 15,0 0 0-15</inkml:trace>
  <inkml:trace contextRef="#ctx0" brushRef="#br0" timeOffset="2905.5708">24599 14682 140 0,'-4'-4'80'0,"17"12"-24"0,-13-8 0 16,5 0-48-16,-1 0 4 15,9 8-8-15,-4 0 4 16,9 4-8-16,0-4 0 16,-4 0 4-16,-5 0 4 15,-5-4-4-15,1 0 4 16,-5-4-8-16,0 0 0 0,-5-12 0 15,1 4 0-15,-5-12 20 16,4 4 0-16,1-12-12 16,-1 0 0-16,-4-11 8 15,9 3 0-15,9 0-12 16,-4 4 4-16,4 4 8 16,0 4 0-16,9 1-16 15,-1 7 4-15,10 8 0 16,-4 4 4-16,12 20-8 15,-3-4 4-15,4 19-8 16,-5-7 4-16,0 0-92 16,-4-4 0-16,-4 0-52 15,-6-4 0-15,1-4 116 16,-13-8 0-16</inkml:trace>
  <inkml:trace contextRef="#ctx0" brushRef="#br0" timeOffset="3405.6114">24058 15291 124 0,'-9'4'72'0,"-14"28"-32"0,19-28 4 15,-10 12-12-15,5 0 0 16,-17 12-8-16,8-5 0 15,-14 5-4-15,5-4 0 16,-8 4-16-16,3-4 4 16,1-4-24-16,4-4 0 15,9-8-148-15,5 0 4 16,13 12 116-16,0-8 4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20:06:58.9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2722 8780 228 0,'0'0'128'0,"-9"8"-116"16,9-8 4-16,-9 4 0 15,0 0 0-15,-9 0-4 16,4 0 0-16,-8 4-4 15,4-4 0-15,-4 8-4 0,-5-4 4 16,-13 24-4-16,4-4 0 16,-27 28 0-16,14-13 4 15,-36 33-4-15,18-12 0 16,-23 39-4-16,23-19 4 16,-18 55 0-16,13-28 4 15,1 45-4-15,4-29 4 16,8 32-8-16,19-28 0 15,-5 60 4-15,10-43 0 16,8 63-4-16,9-48 0 0,9 64-4 16,0-48 4-16,9 79 4 15,0-59 0-15,4 72-4 16,5-64 4-16,0 83-4 16,5-71 4-16,-5 96 0 15,0-77 0-15,9 97-4 16,-14-88 0-16,14 115 0 15,-5-96 0-15,28 128-4 16,-10-99 4-16,5 59 0 16,-9-91 0-16,-5 51-8 15,0-79 4-15,1 8 4 16,-5-56 0-16,13-4-4 16,-9-36 4-16,28-4-4 15,-15-31 0-15,10-13 4 16,-4-23 0-16,17-25 0 15,0-11 0-15,5-40-16 0,-10 0 0 16,46-16-132-16,-28 4 0 16,37-19 52-16,-23 7 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20:08:53.6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19188 16059 84 0,'-13'4'48'0,"4"-52"-28"0,4 52 4 0,1-8-12 15,-1 0 4-15,1 0 0 16,4-4 4-16,-5 4 4 16,5 4 0-16,0 0-8 15,0-7 4-15,0-1-16 16,0 0 4-16,0 4 0 15,0 0 0-15,0 0-8 16,5-4 4-16,-1 4-4 16,5 0 4-16,0 0-4 15,4 0 4-15,5 0 0 16,0 0 4-16,5 0-4 16,8 4 0-16,5 0 0 15,0-4 4-15,-1 0-8 16,6 0 0-16,3 0 0 15,6 4 4-15,-1-4 0 16,0 0 4-16,0 0-8 0,1 0 4 16,-1 0 0-16,0 0 0 15,0-4-4-15,-4 4 4 16,0 0 0-16,0 0 4 16,-5 0-8-16,5 0 0 15,-1 0-4-15,1 4 4 16,0 0 4-16,-5 0 4 15,-4 0-8-15,0 0 0 16,-5-4 4-16,0 4 0 16,1-4-4-16,-5 0 0 15,-5 4 0-15,0 0 0 0,-4-4 0 16,5 4 0-16,-10 0 0 16,1 0 4-16,-6 0-4 15,1 0 4-15,-4 0 0 16,-5 0 0-16,4 0-4 15,-4 0 4-15,0 0-4 16,0 4 0-16,0-4 0 16,0 4 0-16,-4-4 0 15,-1 0 4-15,5 4-4 16,0-4 0-16,0 0 0 16,-4 0 4-16,4 4-4 15,0-4 0-15,-5 0 0 16,5 0 4-16,0 0 0 15,0 0 0-15,0 0-56 16,0 4 0-16,-4 4-136 16,-9-12 4-16</inkml:trace>
  <inkml:trace contextRef="#ctx0" brushRef="#br0" timeOffset="9897.9251">20848 15900 116 0,'-8'4'64'0,"3"-8"-48"0,5 4 0 16,0 0-4-16,5 0 4 16,-1 0 8-16,5 0 0 0,0 0-8 15,9 0 0-15,-5 0 4 16,5 0 4-16,5 0-8 15,3 0 0-15,6 0 0 16,3 4 4-16,10-4-12 16,4 0 4-16,5-4-4 15,9 0 0-15,0 0-4 16,4 0 4-16,4 0-4 16,5 4 0-16,5 0-4 15,-5 0 4-15,-4 0 0 16,-5 0 0-16,-5 0-4 15,-3 0 4-15,-10 0 0 16,-9 0 0-16,-4 0-8 16,-5 0 4-16,-4-4 0 0,-5 4 0 15,-4-4 4-15,0 4 0 16,0 0-8-16,-4 0 4 16,4 0 0-16,-5 0 4 15,5 0-24-15,-9 0 4 16,0 0-56-16,-5 0 4 15,1 0-56-15,-1 0 4 16,-4 0 72-16,0 0 4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20:10:42.5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23905 12024 148 0,'0'-4'84'0,"5"4"-60"0,-5 0 0 0,4 0-24 16,1 0 4-16,4 4 4 16,-5 0 0-16,14 16-4 15,-4-4 4-15,12 11-4 16,1 9 0-16,5 4 4 16,-6 0 0-16,1 0-4 15,0-1 0-15,0 9 0 16,-5-8 0-16,1 12-4 15,-5-12 4-15,4 7-4 16,-4-7 4-16,-9 8 0 16,0-12 0-16,-9 15 0 15,0-7 4-15,-14 12 12 0,1-8 0 16,-14 11-4-16,5-11 4 16,-14 4 0-16,9-12 0 15,-13 7-8-15,9-11 4 16,-5 0-8-16,4-8 0 15,-12-4-8-15,12-4 4 16,-3-8-4-16,3-4 0 16,5-4-20-16,5 0 0 15,4-8-100-15,5 0 4 16,17 4 0-16,-8 12 4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20:16:22.0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10733 18137 112 0,'-36'-4'64'0,"36"-8"-40"0,0 8 4 15,0-4-4-15,0-4 0 16,9-4-16-16,9-4 4 0,0 0 0 16,0-4 0-16,0 0-8 15,0 0 4-15,4-3-4 16,10-5 0-16,-6-4 0 15,1-4 0-15,0 0 4 16,0 0 0-16,4-3-8 16,5-9 4-16,4 4 8 15,5 0 0-15,4 1 4 16,5-1 0-16,4-4-12 16,9 4 0-16,1 5-4 15,3-5 0-15,10 4-4 16,-5-12 0-16,4 1 8 15,5-9 4-15,14 4-16 16,-1-3 4-16,1 3 8 16,-1 0 0-16,14-3 4 0,-4-5 0 15,-1 8-12-15,23 1 0 16,-5-1 4-16,9 0 4 16,-8 4-8-16,-5 1 4 15,4 3 0-15,5-8 4 16,-5 13-4-16,5 7 0 15,-9 4 0-15,-9 8 0 16,-1 0 0-16,-12 12 0 16,-1 8 8-16,1 16 4 15,-5 0-8-15,-5 16 4 16,5-12-8-16,0 4 0 0,0 0 0 16,0 0 0-16,0-4 0 15,9 4 4-15,-4-4-4 16,-1-4 0-16,5-4 0 15,-13-4 0-15,-1-4 0 16,-4 0 4-16,-4-4-4 16,-10-4 4-16,1 0-8 15,0-12 4-15,-1 0 4 16,1 0 0-16,-14-4-8 16,-4 4 4-16,-5 1 0 15,-4-1 0 1,8 0-4-1,-3 0 4-15,-6 4 0 16,1 4 0-16,-5 0-4 16,1 0 4-16,-1 4 0 15,-4 0 0-15,-5 0-20 0,1 4 0 16,-6 5 16-16,1-1 0 16,-4 0 8-16,-5 0 0 15,-5 0-4-15,-4-4 4 16,-5 0 4-16,-4 0 0 15,-9-4 4-15,5 4 0 16,-14 0-4-16,0 0 4 16,0 0-4-16,0 0 0 15,0 4 0-15,9-4 0 16,5 4-12-16,8 4 0 16,5 0 12-16,14 4 0 0,-1 4-8 15,5 4 0-15,9 0 0 16,4 4 4-16,9 4 12 15,-4 0 0-15,0 3-8 16,-9 1 0-16,-9-4 16 16,-5 0 0-16,-18-4-16 15,-13 0 0-15,-13 0-12 16,0-4 4-16,-5 0-92 16,0 0 0-16,0 8-68 15,0 11 0-15,-13-3 88 16,4 0 4-16</inkml:trace>
  <inkml:trace contextRef="#ctx0" brushRef="#br0" timeOffset="1296.9641">7211 14061 80 0,'-54'-55'44'0,"54"63"-44"0,0-8 4 0,9 0 32 15,4 0 4-15,5 0-24 16,0 0 4-16,5-4 4 16,3 0 4-16,10-4-16 15,18-4 0-15,4 0-8 16,5-8 4-16,8 0-4 15,6 4 4-15,8-4 4 16,13-4 0-16,5 4-12 16,13 1 4-16,19-1 4 15,-6 0 4-15,19 0-8 16,4 8 0-16,14 8-4 16,0 0 4-16,13 4-8 0,4 0 4 15,10 12-4-15,-5 0 4 16,-1 0 4-16,6 8 0 15,-5 4-4-15,-9 3 0 16,-4 5-4-16,-19 4 0 16,5 12 8-16,-13 4 0 15,-5 3-8-15,-9 5 4 16,-8 16 8-16,4-1 4 16,-10 1-16-16,6-1 4 15,4 1 0-15,-5 0 0 0,5-1 4 16,-5-3 0-16,5-4-4 15,13-1 0-15,5 9 0 16,-1-13 4-16,1-7-4 16,0 0 4-16,8-16-8 15,-3-4 4-15,3-13 4 16,-4-11 4-16,1-4-12 16,-1-12 0-16,-4-12 8 15,-5 0 0-15,-9-3-4 16,0-5 4-16,-8 0-8 15,-6-8 4-15,1 4 0 16,-13 0 0-16,-5 0 0 16,0-3 0-16,-9-1 0 15,-5 4 0-15,-4 0 0 16,0 0 0-16,-13 8-28 16,-5 0 0-16,-9 8 8 0,0 0 4 15,-4 1-16-15,-9 3 0 16,-5 4-20-16,-4 0 4 15,-5 4-28-15,-4 0 4 16,-13 0 56-16,-1 0 4 16</inkml:trace>
  <inkml:trace contextRef="#ctx0" brushRef="#br0" timeOffset="1546.9855">16238 14738 136 0,'-9'-36'76'0,"-13"16"-48"0,18 12 0 15,-1 0-16-15,1-4 4 0,4 4 8 16,0 0 0-1,4 4-16-15,10-4 4 0,3 1 0 16,6 3 0-16,4 4 0 16,9 4 0-16,-1 0-4 15,15 3 4 1,17 13 4 0,-9 4 0-16,-9-4 8 15,-13 0 0-15,-9 0-8 16,-18 0 4-16,-9 0-16 15,-9 4 4-15,-14-1-28 16,-8 1 4-16,-14 4-180 16,-17 16 0-16</inkml:trace>
  <inkml:trace contextRef="#ctx0" brushRef="#br0" timeOffset="3364.7801">10612 16907 104 0,'9'8'60'0,"36"-8"-64"0,-36-4 0 0,9 0 12 15,4 0 4-15,5 0 0 16,4 0 0-16,10 0 4 16,8-4 0-16,5-12 4 15,4-4 0-15,9 0-16 16,9 0 4-16,18 1 0 15,0-9 0-15,5 0 0 16,8-4 0-16,5 0 4 16,-5-4 4-16,10 1 0 15,-1-1 0-15,-4-4-8 16,-5 4 4-16,10-11 4 16,-5-1 0-16,0-12-8 15,13 4 4-15,-4 1-8 16,4-1 0-16,5-8 4 0,-5 5 4 15,9-1-8-15,1 0 4 16,8-7-8-16,-4 7 4 16,-10-16 0-16,6-7 0 15,-10 3-8-15,0-3 0 16,5 3 4-16,-9 1 4 16,-9-1-8-16,0 0 4 15,-9-3 4-15,-9-17 0 16,-5 13 0-16,-4-5 0 15,-9 9-8-15,-4 3 0 16,-5 1 4-16,0 11 4 0,-13 8-8 16,0-3 4-16,-1 11 0 15,1 0 0-15,0 1-4 16,0-1 4-16,4 12-4 16,0-8 4-16,0 9-4 15,0 3 4-15,5 8-4 16,9 4 4-16,-5 8 0 15,-14 0 0-15,15 8 0 16,-1 0 4-16,0 1-4 16,0 3 0-16,-4 4-28 15,-5 4 4 1,-5 0-124 0,-8-4 4-16,-4 0 76 15,-6-8 0-15</inkml:trace>
  <inkml:trace contextRef="#ctx0" brushRef="#br0" timeOffset="3614.8065">16820 13385 140 0,'-9'-20'80'0,"32"-4"-72"0,-19 16 0 16,1 0 20-16,-1 0 4 15,5 0-24-15,0 4 4 16,4 4 0-16,1 8 0 15,4 0-4-15,0 8 0 16,-5 4 4-16,1 4 4 0,-6 0 4 16,-3 0 4-16,-5 0-24 15,-5 11 4-15,-8 5-4 16,-5-4 4-16,0-4-124 16,-4 0 4-16,-9 7 20 15,-10-11 0-15</inkml:trace>
  <inkml:trace contextRef="#ctx0" brushRef="#br0" timeOffset="5264.0351">7287 13003 96 0,'9'-12'56'0,"40"-12"-60"0,-40 20 0 16,9-4 24-16,-5-4 0 15,5-4-12-15,14 4 4 16,3-4-4-16,10 0 4 16,9 4-4-16,4 1 0 0,9-1-8 15,14-4 4 1,4 4 8-16,18 4 0 0,13-4-4 15,0 8 4-15,14-4-8 16,9 4 0-16,9 4 4 16,8 0 4-16,5 4-12 15,10 4 0-15,3 12 0 16,10 4 4-16,-5 0-4 16,4 3 4-16,1 9-4 15,8 8 4-15,-13-4-4 16,0 4 0-16,-9 3 0 15,5 13 4-15,-14 4-8 16,0 11 4-16,-9 9-4 16,-9 3 4-16,1 5-4 15,-6-8 4-15,1-1 0 0,-5 1 0 16,1-9 0-16,3-3 4 16,-8 0-4-16,14-5 4 15,-1 5-4-15,4-5 0 16,-3-3 0-16,-1-8 0 15,14 4-4-15,-5-1 0 16,4-11 8-16,1-8 0 16,9-4-4-16,-5-5 0 15,0 1 4-15,0-12 0 16,-4-4-8-16,4-4 4 16,-9-4 4-16,-4 0 4 15,-19-4-8-15,10 0 0 0,-18 0 0 16,-5-4 0-16,-4 0 4 15,-9 0 0-15,-9-4-4 16,-9 4 4-16,-4 4-8 16,-14-4 0-16,-4 0 0 15,-5 0 4-15,-4 0-4 16,-10 0 0-16,10 0-4 16,-14 0 0-16,10 4-20 15,-6-4 4-15,-3 0-8 16,-6 0 4-16,-3 0-8 15,-5 0 4-15,-10-8 0 16,-3 0 4-16,-10 0 32 16,-8 0 0-1,-10-8 52 1,1 4 0-16,0 4-52 0,4 0 0 16,0 0-4-16,9-4 4 15,9 8 4-15,9 4 4 16,8 0-4-16,10 8 4 15,0 8 0-15,4 0 0 16,14-4-4-16,0 8 4 16,-5 4-8-16,-4 4 0 15,-9 4-4-15,-5-1 4 16,-18-3 4-16,-13 4 4 16,-18-4-16-16,-17 0 0 15,-10 0-84-15,-18 4 4 0,-8 15 12 16,-1-7 4-16</inkml:trace>
  <inkml:trace contextRef="#ctx0" brushRef="#br0" timeOffset="6155.5082">7788 16732 52 0,'-22'-8'32'0,"-19"12"-12"0,33-4 4 16,-15 4-4-16,1 8 0 15,-5 8-8-15,0 7 4 0,0 9 4 16,0 8 0-16,1 4-4 15,3 3 4-15,1 13-12 16,4 4 0-16,4-1 0 16,5 21 4-16,5-4-8 15,4-1 4-15,4 1-4 16,5-13 0-16,0-3 0 16,9 0 0-16,5-13-4 15,-1-7 4 1,5-12-172-1,0-12 4-15,-5 0 164 16,1-8 0-16</inkml:trace>
  <inkml:trace contextRef="#ctx0" brushRef="#br0" timeOffset="6577.4138">7685 16728 64 0,'-13'-16'36'0,"-1"16"-8"0,5 0 0 16,-8 0-8-16,-1 4 0 0,0 4-12 15,-5 0 0-15,5 12-8 16,1-4 4-16,3-5 0 16,5 1 0-16,5 0-4 15,4-8 4-15,4-8-8 16,14-4 0-16,4 0 4 16,5-4 0-16,0 1 0 15,4-5 0-15,-4 0 28 16,-4 4 0-16,-5 4-8 15,-1 4 0-15,-8 4-20 16,0 8 4-16,0 12-8 16,0 12 4-16,0-1-60 15,5 1 4-15,-1 8-40 16,-4 8 0-16</inkml:trace>
  <inkml:trace contextRef="#ctx0" brushRef="#br0" timeOffset="6936.8134">7305 17930 160 0,'13'12'92'0,"50"-8"-64"0,-54-4 0 0,4 3-16 16,5 1 4-16,9 4-16 16,9 0 4-16,-5 0 0 15,5 0 4-15,-5-4-4 16,1-4 4-16,-6-4-4 15,1-4 0-15,-9-4-12 16,0-7 0-16,0-5-72 16,-9-12 4-16,0 0-20 15,-5-12 0-15</inkml:trace>
  <inkml:trace contextRef="#ctx0" brushRef="#br0" timeOffset="7624.3613">3966 12752 44 0,'-27'8'28'0,"-36"16"8"0,45-16 0 15,-8 20 0-15,-10 12 4 0,-5 11-12 16,1 5 0-16,9 4-20 16,4 15 4-16,9-3-8 15,9 4 0-15,9 11 0 16,9-7 4-16,9-9-20 16,9 1 0-16,-9-12-96 15,4-5 4-15,1 1 68 16,-6 0 0-16</inkml:trace>
  <inkml:trace contextRef="#ctx0" brushRef="#br0" timeOffset="7936.8831">3621 13986 80 0,'9'4'44'0,"31"24"4"0,-26-24 0 16,-5 8-20-16,9-1 4 16,9 5-20-16,4 0 4 15,0-4-8-15,1-4 4 16,3-4 0-16,-3-4 0 16,4-4 0-16,-10-4 4 15,-3-4 4-15,-1-8 4 16,-8-11-20-16,-5-5 4 15,-5-12-12-15,-4-4 0 16,-4 1-32-16,4 7 0 0,-9 4-56 16,0 4 4-16,0 8 0 15,0 0 4-15</inkml:trace>
  <inkml:trace contextRef="#ctx0" brushRef="#br0" timeOffset="8343.1647">3854 12613 144 0,'-18'-20'80'0,"9"24"-76"0,0-4 4 15,-4 4 12-15,-10 8 0 16,-4 4-8-16,-8 4 4 16,-1 7-12-16,0 9 0 15,0 4 0-15,5-4 4 16,0 0-8-16,8-8 4 16,10-9 0-16,4-7 4 15,9-8-8-15,4-12 0 16,14-4 0-16,5-7 0 15,12-1 12-15,-3-8 0 16,4 4 0-16,-1 0 0 16,1 4 20-16,-5 4 4 0,-4 8-8 15,0 4 4-15,-4 8-32 16,-1 8 4-16,0 4-72 16,10 20 0-16,-1 16-104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20:17:54.8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14793 7093 136 0,'-18'-20'76'0,"-40"8"-32"0,49 8 4 15,-14-4-20-15,5 0 0 16,-17-4 4-16,12 0 0 0,-17 8-20 15,9 0 0-15,-14 8-4 16,9 0 4-16,-18 16-12 16,10-8 4-16,-10 12-4 15,5-4 0-15,-1 16 8 16,10-4 0-16,-5 23-8 16,10-7 4-16,17 16-4 15,0-12 0-15,13 7 0 16,1-7 4-16,17 4 0 15,10-5 0-15,8-3 0 16,9-8 0-16,5-4-4 16,13-8 0-16,9-12 8 15,14-8 0-15,4-8 4 16,-5-8 4-16,6-4 0 0,-10-8 4 16,-9-16-16-16,-14-4 4 15,-17-4-4-15,-13-11 4 16,-19-1-12-16,-17-4 4 15,-28 5 0-15,-8 3 4 16,-9 4-40-16,0 4 4 16,0 12-48-16,8 1 4 15,10-1-32-15,13 4 4 16,18 0 16-16,9-4 4 16</inkml:trace>
  <inkml:trace contextRef="#ctx0" brushRef="#br0" timeOffset="500.0362">14820 6094 132 0,'-9'-36'76'0,"-18"32"-36"0,22 0 0 16,-17-4-20-16,4 4 0 15,-13 8-8-15,4 0 0 16,-13 8-8-16,4-4 4 15,-9 8-4-15,9 4 0 16,-13 16 0-16,9-8 0 16,-5 20 0-16,9-9 0 15,9 25 0-15,5-4 4 16,17 11-12-16,1-11 4 16,22 8 8-16,18-13 4 15,8-7-4-15,24-12 0 16,-1-8 8-16,9-8 4 0,0-16-8 15,-9-12 0-15,-9-12 4 16,-4-16 4-16,-9-8 4 16,-10-7 4-16,-12-17-28 15,-14 0 4-15,-18-11-4 16,4 11 4-16,-44 0-32 16,9 13 4-16,-27 19-172 15,9 28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39:46.56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1-31T19:40:09.947"/>
    </inkml:context>
  </inkml:definitions>
  <inkml:trace contextRef="#ctx0" brushRef="#br0">23118 4558 132 0,'-18'8'76'0,"13"0"-56"0,5-8 0 0,5 0 4 15,4 0 0-15,9 0-20 16,4 0 4-16,14 0-8 16,13-4 0-16,0 4 4 0,5 0 0 15,-5 8 0-15,-4 8 4 16,-5 8-4-16,-8 12 4 15,-1 3-4-15,-4 25 0 16,0 12-4-16,-5 7 4 16,-4 17 0-16,0-21 4 15,0 57 0-15,0 7 0 16,-5 8-8-16,-4-28 4 16,4 33-4-16,-4-29 4 15,5 44-4-15,-1-16 4 0,1 1-4 16,-5-33 4-16,9 20-4 15,-5-27 0-15,9 7 0 16,-4-24 0-16,0 17 8 16,0-21 4-16,-5-7-8 15,-4-8 0-15,0-5-8 16,-4 1 4-16,-5-13 0 16,0-3 0-16,-5-4 0 15,-4-4 0-15,-4-5 0 16,-9-3 4-16,-5 0-4 15,-9 4 4-15,-4-9 4 16,-14-3 0-16,-4-4-4 16,-5-4 0-16,5-4-4 15,9-8 4-15,8-4-8 16,6 0 0-16,8-4 0 16,4-4 0-16,10-4 4 0,4-4 0 15,9 4-68-15,-4-8 4 16,4 0-72-16,13-8 4 15,5-4 116-15,0 8 4 16</inkml:trace>
  <inkml:trace contextRef="#ctx0" brushRef="#br0" timeOffset="20890.1501">1947 9767 120 0,'0'-12'68'0,"0"4"-44"0,0 8 0 16,0-7 4-16,0-1 0 0,-4 4-8 16,-1 0 4-16,1 8-12 15,-5 0 4-15,4 7-12 16,-8-3 4-16,4-4-8 15,-4 0 4-15,-5 4-4 16,4-4 0-16,-4 4 0 16,0-4 0-16,1 0 4 15,-1 0 4-15,-5 8 0 16,5-4 4-16,0 4-4 16,5-4 4-16,0 4-12 15,-1 0 4-15,1 0-4 16,4-4 4-16,0 12-4 15,4-4 4-15,-8 8-4 16,4-5 4-16,5 9-8 16,-1-4 4-16,1 12 0 0,4-8 4 15,0 8-4-15,0-9 0 16,-9 5 0-16,9-4 4 16,0 0-4-16,0-4 0 15,9 4 0-15,-9-8 4 16,4-4 0-16,1-4 0 15,3-1-4-15,-3-3 4 16,8-4-4-16,-13 0 0 16,14 0 0-16,-5 0 0 15,4 0 8-15,-4 0 4 16,9 4-12-16,-5-4 4 0,5 0-8 16,0 0 4-16,5 0 0 15,-5 0 0-15,8 0-32 16,-3 0 4-16,-10-4-68 15,1 0 4-15,8-4-28 16,0 0 4-16</inkml:trace>
  <inkml:trace contextRef="#ctx1" brushRef="#br0">14667 16648 0,'0'0'0,"0"0"16,0 0-1</inkml:trace>
  <inkml:trace contextRef="#ctx0" brushRef="#br0" timeOffset="23604.7959">7426 10277 200 0,'4'-8'112'0,"45"-4"-84"0,-26 8 0 15,13 0-4-15,13-4 0 16,9-4-20-16,18-4 0 16,-4 0-4-16,-14 4 4 15,18 0-64-15,-13 4 0 0,17 4-52 16,-13 4 4-16,-9 4 68 15,-4 0 4-15</inkml:trace>
  <inkml:trace contextRef="#ctx0" brushRef="#br0" timeOffset="23995.4507">9552 10006 200 0,'-9'-24'112'0,"-18"24"-92"0,22 0 0 16,-13 0-12-16,5 0 0 16,-18 12 0-16,4-4 4 15,-13 16 4-15,8 0 4 16,-4 12-20-16,5-4 4 16,27 3-4-16,-1-3 4 15,19-12-60-15,-1 0 4 16,18-12-12-16,-4 0 4 15,13-8-36-15,-4 0 0 0</inkml:trace>
  <inkml:trace contextRef="#ctx0" brushRef="#br0" timeOffset="24167.3409">9775 10122 188 0,'23'-24'104'0,"-14"4"-68"0,-9 16 0 0,0-4-20 16,0 0 0-16,-5 0-16 15,1 4 0-15,-14 4 16 16,4 0 0-16,-3 12-20 15,3 0 4-15,1 4-16 16,-1 0 4-16,10 0-48 16,-1-1 0-16,10 1-76 15,-1-4 4-15</inkml:trace>
  <inkml:trace contextRef="#ctx0" brushRef="#br0" timeOffset="25339.2925">10156 10078 132 0,'-5'-4'76'15,"1"-4"-40"-15,4 8 0 0,-9-4-28 16,-4 0 4-16,4 0 0 16,0 4 0-16,-14 0-4 15,5 0 0-15,-17 8-8 0,8 0 0 16,-9 8 4-16,9-4 0 15,0 8-4-15,5-5 4 16,4 5-4-16,4-4 0 16,10 0 0-16,-1-4 4 15,5 0 0-15,0-4 0 16,9-4-8-16,-4 0 4 16,13-12 0-16,-5 4 4 15,1-8-4-15,-5 0 4 16,4 0 4-16,0 0 4 15,1 4-8-15,-5 0 0 0,-5 8 8 16,-4 0 0-16,9 8-8 16,0 0 0-16,5 4-4 15,-5-4 0-15,9 0 0 16,-5 0 4-16,5-4-4 16,0 0 4-16,4-8-4 15,-4 0 4-15,9-12-4 16,-5 0 0-16,1-12 4 15,-5 5 4-15,-1-17-12 16,-3 8 0-16,-1-20 0 16,1 12 4-16,-5-3 0 15,-5 3 0-15,1 8-4 16,-1 8 4-16,-4 20-8 16,0 0 4-16,0 20 4 15,0 0 0-15,-4 20 0 16,-1-8 4-16,5 11 0 0,0-3 0 15,9 4-8-15,-4-4 0 16,12-8 12-16,-3-4 0 16,13-16-4-16,-5 0 0 15,9-20 0-15,-4 4 4 16,5-28-8-16,-1 8 0 16,-4-44 0-16,-5 17 0 15,1-25-4-15,-5 8 0 16,-5 5 8-16,0 11 0 15,-8 12-8-15,-1 4 0 0,-8 29 16 16,-1 3 0-16,-4 23-12 16,0 1 0-16,1 44 8 15,3-16 0-15,5 24 8 16,0-13 4-16,5 17-16 16,-1-16 0-16,9-1-16 15,1-7 0-15,8-8-64 16,-4-8 0-16,9-20-52 15,-5-4 0-15,5 0 76 16,-4-4 4-16</inkml:trace>
  <inkml:trace contextRef="#ctx0" brushRef="#br0" timeOffset="25558.061">10970 10054 180 0,'-13'-8'100'0,"22"8"-64"0,-9 0 4 15,4 0-24-15,1 0 4 16,4-4-20-16,0 0 4 16,4-8-4-16,-4 8 4 15,9-16 0-15,0 4 4 16,0-12-4-16,-5 5 4 16,-4-5-4-16,0 4 4 15,-9 4 4-15,0 4 4 16,-9 16-4-16,0 0 0 15,-13 12-8-15,4 0 4 16,0 20-16-16,5-8 4 0,13 3 4 16,0-3 4-16,18-4-56 15,0 0 4-15,13-12-28 16,-9 4 4-16,10-8-48 16,-6-4 0-16</inkml:trace>
  <inkml:trace contextRef="#ctx0" brushRef="#br0" timeOffset="25901.8368">11400 9911 192 0,'-4'-4'104'0,"13"-8"-64"0,-9 12 4 0,4-4-20 15,1 0 0-15,8 0-8 16,-4 0 0-16,13 0-16 16,-4 4 4-16,5-8-4 15,-6 4 4-15,6-4 0 16,-5 0 4-16,0-4-8 15,-5 0 0-15,1-8 4 0,-1 0 0 16,-4 4-4-16,-5 4 4 16,-8 0-8-16,-1 5 4 15,-17 11 0-15,4-1 0 16,-9 17 4-16,5-4 4 16,0 16 0-16,8-12 0 15,5 12 0-15,0-4 4 16,23 0-8-16,-5-9 4 15,26-3-36-15,-8 0 0 16,14-8-56-16,-10 0 4 0,14-16-40 16,-10 0 0-16,-3 4 76 15,-5 0 4-15</inkml:trace>
  <inkml:trace contextRef="#ctx0" brushRef="#br0" timeOffset="26245.6115">12412 9640 260 0,'-9'-20'140'0,"-14"4"-96"0,19 12 4 0,-10 0-32 15,1 0 0-15,-5 4-16 16,5 0 4-16,-5 4-4 16,4 0 0-16,1 8-4 15,4-4 0-15,9 16 4 16,0-4 4-16,13 8-4 15,1-4 0-15,13 0 4 0,-5-5 4 16,9 9-4-16,-4 0 0 16,-9-4 4-16,0-4 0 15,-18 4 12-15,0-4 0 16,-27 0-16-16,5-1 4 16,-10-11-52-16,10 0 0 15,0-16-68-15,4 0 4 16,22-7-8-16,1 3 0 15,22 0 80-15,-5 0 4 16</inkml:trace>
  <inkml:trace contextRef="#ctx0" brushRef="#br0" timeOffset="27198.8004">12828 9676 272 0,'22'-24'148'0,"14"4"-88"0,-31 16 0 0,-1-8-40 15,0 4 4-15,-8 0-28 16,4 0 4-1,-36 20 0 1,9 0 0-16,-4 20-12 16,4-4 0-16,9 0 4 15,5-4 4-15,13-1 0 16,0-3 0-16,4-4 8 16,1 0 4-16,4-12-4 15,0 0 0-15,4-8-8 16,-4 0 0-16,4-16 4 15,1 4 0-15,4 4 16 16,-5 0 0-16,5 12-8 0,-4 0 4 16,3 12-12-16,1-4 0 15,0 12 0-15,0 0 4 16,0 0 0-16,-4-4 0 16,8 4 0-16,-4-4 0 15,-5-4-4-15,1 0 0 16,4-12-8-16,-1 0 4 15,1-12 4-15,-4 0 0 16,8-16-4-16,-4 4 0 16,4-12-4-16,-4 8 0 0,5 5 8 15,-5 3 0-15,4 12-4 16,-9 0 0-16,5 12 4 16,-4 0 0-16,4 8-12 15,-5 0 4-15,5 3 8 16,0-3 0-16,4-4 12 15,-4 0 4-15,5-8-16 16,-6 0 4-16,1-8-4 16,0 0 4-16,0-15 0 15,0 3 0-15,-4-4-4 16,-1 4 0-16,0-4-4 16,-4 4 4-16,-4 4-4 15,-1 4 4-15,-4 12 8 16,0 0 4-16,-4 12-16 15,-1 0 0-15,5 16-24 16,0-4 0-16,14-4-20 0,-1-4 0 16,19-4 0-16,-6-4 4 15,15-16 36-15,-6 4 0 16,10-12 20-16,-9 4 4 16,0-4 28-16,-5 0 0 15,-4-8-20-15,-5 4 4 16,5-4-12-16,-9 4 4 15,-4-4-16-15,-5 9 0 16,-5 7-4-16,-4 0 4 16,-4 12 4-16,-1 0 4 15,-8 12-24-15,-1-5 0 0,1 13 8 16,-5-4 0-16,27 16 4 16,-9-8 4-16,13 4-4 15,1-8 0-15,8-4 12 16,-4-5 4-16,4-11 0 15,-4 0 4-15,5-27 0 16,-5 3 0-16,-1-12-4 16,-3 4 0-16,-5-28-12 15,0 4 4-15,-9-27-4 16,0 15 0-16,-18-27-24 16,4 19 0-16,-8 4-124 15,0 13 0-15,17-1 8 16,1 12 0-16</inkml:trace>
  <inkml:trace contextRef="#ctx0" brushRef="#br0" timeOffset="36385.26">9525 11670 124 0,'-14'-4'72'0,"14"4"-60"0,5 0 4 0,4 0 8 15,9 0 4-15,9 0-24 16,8 0 0-16,10 0-4 16,18 0 4-16,4 0-4 15,9 4 4-15,-4-4-4 16,-10 0 4-16,5 0-8 15,-8 0 0-15,-6 0-40 16,-12 4 0-16,-10 0-52 16,-13-4 4-16</inkml:trace>
  <inkml:trace contextRef="#ctx0" brushRef="#br0" timeOffset="36791.539">9659 11654 60 0,'13'-8'36'0,"10"-8"12"0,-19 12 4 16,1 0-40-16,-1 0 0 15,-4 4 0-15,0 4 4 16,-4 0 4-16,-5 0 4 0,-9 4-24 16,-9 0 4-16,-4 4 4 15,-10-4 0-15,1 0 0 16,0 0 0-16,0-4 4 16,-1 0 0-16,6 3-12 15,3 1 4-15,5 0 4 16,14 0 0-16,4 0-4 15,9 4 0-15,9 0 0 16,13 0 0-16,10-4-20 16,12 4 0-16,15 0-156 15,-10 4 0-15</inkml:trace>
  <inkml:trace contextRef="#ctx0" brushRef="#br0" timeOffset="47326.2655">1222 10870 152 0,'-36'-12'84'0,"23"8"-48"0,13 4 0 16,0 0-24-16,9 0 4 15,4 0-12-15,10 0 0 16,4 4 0-16,17 0 4 16,-3 0-8-16,8-4 0 15,9 0 4-15,9-4 0 0,-13 0-28 16,0 0 4-16,-14 0-72 16,-4 0 0-16,-5 8 28 15,-18 8 4-15</inkml:trace>
  <inkml:trace contextRef="#ctx0" brushRef="#br0" timeOffset="47670.0382">1791 10830 108 0,'-27'-12'64'0,"-9"8"-48"15,27 0 0-15,0 4 16 16,5 0 4-16,4 0-24 15,4 0 4-15,5 0-4 16,4 0 0-16,10 4 0 16,-5 0 0-16,9 4-4 0,4 4 0 15,0 4-4-15,5 4 4 16,0 4 12-16,-23 3 0 16,1 1-4-16,-14 4 4 15,-14-4-8-15,-8-4 0 16,-5 0-68-16,-22 4 4 15,4 15-128-15,-4-7 0 16</inkml:trace>
  <inkml:trace contextRef="#ctx0" brushRef="#br0" timeOffset="86685.0006">1773 12637 88 0,'-18'4'48'15,"-18"43"-68"-15,18-35 0 0,5 0 20 16,-5 8 0-16,0 12-4 16,0 8 4-16,0 4 4 15,14-1 4-15,-10 1 8 16,5-4 0-16,0 0-12 16,9 0 4-16,0-9-8 15,5 1 4-15,-1 0-4 16,10 0 0-16,-1 0 0 0,5 4 0 15,-5 3 4 1,1 1 0-16,-10 4 4 0,-4 8 0 16,-4 7 0-16,-1 5 4 15,-4-8-12-15,-4 3 0 16,4-7 0-16,0 0 0 16,5-8 0-16,4-5 4 15,0-3-4-15,4-4 0 16,5 0 0-16,0 0 0 15,4-8 0-15,-4 0 0 16,0-1 0-16,0 1 0 16,5 0 0-16,-1 4 0 0,5 4 0 15,-14 0 4-15,1 15-4 16,-1 5 4-16,1-4 4 16,-5 8 0-16,0 3-4 15,0-7 4-15,0 0-8 16,0-4 0-16,0-5 16 15,0 5 0-15,0 0-16 16,0 0 4-16,0 3-4 16,0 5 0-16,0 4 4 15,4 3 0-15,1 1-4 16,-5 0 0-16,0-4 4 16,0-5 0-16,0-3 0 15,0 0 0-15,0-9-8 16,9-3 0-16,-9 0-72 15,4 4 4-15,1 8 4 0,-10-13 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41:19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837 16155 100 0,'27'-12'56'0,"18"16"-24"0,-41-12 0 15,14 0-4-15,9-4 0 16,9-8-16-16,13 4 0 16,9 0-4-16,9 4 4 0,-4-4-8 15,9 0 0-15,-1 0-4 16,1 1 4-16,0 3-4 16,-14 0 0-16,-13 0-16 15,-1 0 0-15,-8 4-20 16,-9 0 0-16,0 4-56 15,-18 0 0-15,4 0 76 16,1-4 0-16</inkml:trace>
  <inkml:trace contextRef="#ctx0" brushRef="#br0" timeOffset="281.2684">1782 15781 156 0,'-27'-12'88'0,"13"12"-88"15,14 0 4-15,0 0 28 16,0 0 0-16,-4 0-24 0,4 0 4 16,4 4 0-16,10 0 0 15,-5 4-8-15,9 0 0 16,4 3-4-16,9 9 0 16,-4-4 0-16,-4 4 4 15,3 0-4-15,-3 12 4 16,-1 4 16-16,-8 0 4 15,-10-1-12-15,-4 1 0 16,-4-4-8-16,-10 4 4 16,-8-4-68-16,-14 0 0 15,-9 7-104-15,-13 9 4 0</inkml:trace>
  <inkml:trace contextRef="#ctx0" brushRef="#br0" timeOffset="14429.8599">17286 10436 84 0,'0'-4'48'0,"31"-4"-20"0,-22 4 4 0,9-4-16 15,9 0 4-15,18-8 4 16,8-4 0-16,23-4-4 16,14 1 0-16,4-9-4 15,22-8 4-15,1 4-12 16,3-4 4-16,6-3-8 16,-10 3 0-16,-4 0-16 15,-9 0 0-15,-14 8-124 16,1 8 4-16,-5 8 96 0,-49 5 0 15</inkml:trace>
  <inkml:trace contextRef="#ctx0" brushRef="#br0" timeOffset="17282.7929">18785 9079 64 0,'58'4'40'0,"14"-16"-16"0,-59 8 0 16,10-4-12-16,4 0 0 15,4-4-4-15,5 0 0 16,-5 0-8-16,0-4 4 0,-8 0-4 16,-1 8 4-16,-17 8-4 15,-10 0 4-15,-17 8-8 16,-5 4 0-16,0 0 8 16,-4 0 0-16,4 0-8 15,0 4 0-15,5-4 4 16,4-4 4-1,13 0-8 1,10-4 4-16,8 0 0 16,5-4 0-16,9-4 12 15,0 0 0-15,0 0-16 16,-1 0 0-16,-3 0 0 16,-5 4 0-16,0 4-96 15,-9 16 4-15</inkml:trace>
  <inkml:trace contextRef="#ctx0" brushRef="#br0" timeOffset="19547.1519">15970 10508 72 0,'-5'-48'40'0,"-4"44"-36"0,5 4 4 0,4 0-4 16,0 0 4-16,0 0 8 16,0 0 4-16,-5 0-16 15,-3 0 4-15,-1 0-4 16,-5 0 4-16,-4 4 4 16,0-4 0-16,-4-4-4 15,4 0 0-15,0-4-8 16,0 0 4-16,-4 0 0 15,4 0 0-15,0-4 4 16,0 0 0-16,0-4-8 16,0 0 4-16,-4-4-4 15,4 1 4-15,0-1 0 16,0-4 4-16,0-8-8 0,5 4 0 16,0 0 4-16,-1-4 0 15,1-3-4-15,4-1 4 16,0-4 0-16,0-8 4 15,0-4-8-15,0-3 0 16,0-1 0-16,0-4 0 16,5 1 0-16,4 3 0 15,4 0 0-15,9-4 4 16,1 9-4-16,-1-1 0 16,-4-4 0-16,5-3 4 0,-1-1-4 15,1-4 0-15,3 5-4 16,6 3 4-16,-1 8 0 15,5 4 4-15,4 4 0 16,-4 5 4-16,5-1-16 16,-6 0 4-16,-3 8-8 15,-1 4 0-15,1 0-24 16,-6 5 4-16,-8 3-4 16,0-4 4-16,5 4-24 15,-5 0 4-15,4 4 32 16,-4 0 0-16</inkml:trace>
  <inkml:trace contextRef="#ctx0" brushRef="#br0" timeOffset="19906.552">15997 8613 88 0,'-5'-8'52'0,"-8"-4"-40"15,4 8 4-15,0 0-4 16,0 0 4-16,0 0-8 0,-4 0 0 16,-1 4-8-16,-4 4 0 15,-4 4 8-15,-5 4 4 16,-4 0-8-16,-1 0 4 15,-3 0-4-15,3 4 0 16,1-8 4-16,4 0 0 16,5-4-16-16,13 0 4 15,4-4 8-15,5 0 4 16,9-4-8-16,5 0 0 16,4-4-8-16,4 0 0 15,0-8 20-15,1 4 4 0,4 0-4 16,4 0 0-16,0 0 0 15,-4 4 0 1,-9 12 4 0,-9 4 0-16,-9 8-16 15,-5 4 0-15,1 8 4 16,-1-4 4-16,1 0-28 16,4-4 4-16,0-4-120 15,13 4 4-15,1 7 104 16,-19-19 0-16</inkml:trace>
  <inkml:trace contextRef="#ctx0" brushRef="#br0" timeOffset="72569.5872">19886 7041 132 0,'-27'-28'76'0,"54"20"-72"0,-18 5 4 0,5-1 16 16,3-4 0-16,10 0-16 15,5 0 4-15,8 0-12 16,9 0 0-16,-4 4-140 15,4 4 0-15</inkml:trace>
  <inkml:trace contextRef="#ctx0" brushRef="#br0" timeOffset="95144.8692">2995 5414 48 0,'-41'-16'28'0,"1"32"-28"0,36-16 0 15,-10 0 40-15,5 0 0 0,0 0-32 16,9 0 4-16,5 0 0 15,4 0 4-15,9 0-4 16,-5 4 0-16,9 4-4 16,14 0 0-16,0 0-8 15,4-5 0-15,14 1 0 16,9-4 4-16,17 0 12 16,10-4 4-16,13 4-20 15,13-3 4-15,5-5-4 16,18 0 4-16,8 8-4 15,1 0 4-15,4 4-4 16,-9 0 4-16,10 0-4 16,-6 3 0-16,-8 1 0 15,4 0 0-15,-8-4 0 0,-6-4 0 16,19 0 0-16,-9 4 4 16,0 0-8-16,-10-4 0 15,-3 4 4-15,-1 0 4 16,-13 0-4-16,9 4 4 15,0 0-4-15,-5 4 0 16,-4-4 0-16,4 0 4 16,-8-4-4-16,-1-4 0 15,9 0 0-15,-13 0 0 16,-4 0 0-16,-1 0 0 16,-13-4-4-16,0 0 4 0,-4 0 0 15,-1 0 0-15,-8 0 0 16,0 0 0-16,-1 0 0 15,-4-4 4-15,10 0 0 16,-10-4 0-16,0 0-8 16,-9 0 0-16,-4 1 8 15,-10-1 4-15,-3 0-12 16,-14 0 4-16,-1-4 0 16,-3 4 0-16,-1 0 0 15,-4 0 0-15,0 0 0 16,0 0 0-16,-9-4 0 15,0 0 4-15,-9-4-4 16,-5 0 0-16,-4 5 8 16,-4-9 0-16,-5 4 0 15,0-4 0-15,0-4-8 16,-4-4 0-16,-5 0 0 0,0 1 0 16,-9 3 0-16,1 0 0 15,-10 4 4-15,0 4 0 16,-13-4-8-16,-5 8 0 15,-8-4 4-15,-14 4 4 16,0-4-4-16,-5 5 0 16,0-1-4-16,-12 4 0 15,-6 0 0-15,-13 0 4 16,-9 0 0-16,1 4 0 16,-10 0-16-16,0 4 4 15,-13-4 0-15,-5 0 0 0,5 0 8 16,0 4 0-16,4 0 4 15,1-4 0-15,-1-8 0 16,5 8 0-16,-1-4 4 16,1 4 4-16,0-4-8 15,0 1 0-15,-5-1 4 16,14 0 0-16,8 4-8 16,1 0 0-16,4 0 4 15,0-4 4-15,-8 4-4 16,12 4 4-16,-4 4 0 15,5 4 0-15,4 4-4 16,9 4 0-16,-13 4 0 16,8 0 0-16,1 4 0 15,4 3 0-15,14 5 0 16,-10 4 0-16,19 0 0 16,-10 4 0-16,14 8-4 0,9 3 4 15,4 9 4-15,14-8 0 16,0 0 0-16,17-5 0 15,14 1-8-15,14 0 4 16,13-8 4-16,13-4 4 16,19-9-4-16,26-7 0 15,4 0-4-15,23-8 4 16,14-4-172-16,4 8 0 16</inkml:trace>
  <inkml:trace contextRef="#ctx0" brushRef="#br0" timeOffset="164093.2618">1589 14861 104 0,'-27'-12'60'0,"-8"4"-56"0,26 4 4 16,-18 0-12-16,-14 0 0 15,1 4 12-15,-9 0 4 16,-9 0 4-16,9 4 4 16,-10-4-12-16,10 4 4 0,-9 0 8 15,22 0 0-15,5 4-16 16,26 0 0-16,5-4-4 15,27 4 4-15,22 4-4 16,27 4 4-16,10-4 4 16,12-4 0-16,5 0 0 15,18 0 0-15,-9 0-4 16,-9-4 0-16,-9 0 0 16,-23-4 0-16,-22-4-24 15,-22-4 4-15,-27-4-24 16,-27 0 0-16,-22 0-72 15,-22 12 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49:49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5734 8653 88 0,'9'4'48'0,"9"-8"-32"0,-14 0 4 0,5 0-4 16,0-4 0-16,4 4-4 15,10 0 4-15,4-4 8 16,8 0 0-16,10 0-16 15,4 0 0-15,10 0-4 16,-6-4 4-16,10 4-4 16,0 1 4-16,-1-1-4 15,-12 0 4-15,17 0-8 16,-9 4 4-16,0 0 0 0,5 0 0 16,-10 4 0-16,1 0 0 15,-14 0-4-15,-4 0 4 16,-4 0 0-16,-10 0 0 15,0 0-16-15,-4-4 0 16,-9 0-48-16,0 0 0 16,-4 8-44-16,-1 4 0 15</inkml:trace>
  <inkml:trace contextRef="#ctx0" brushRef="#br0" timeOffset="3963.5989">7891 8693 32 0,'5'0'20'16,"12"-20"8"-16,-17 16 0 0,0 4-4 0,0-4 0 15,0 0-16-15,5 0 0 16,-5 4-4-16,4 0 4 16,1 0-8-16,4 0 4 15,0 0-4-15,4 0 0 16,1 0 0-16,4 0 0 15,-1 0 4-15,6 0 0 16,-1 0-4-16,10 0 4 16,-1-4 0-16,5 0 4 15,13 0-12-15,0-4 4 16,9 4 0-16,5-4 4 0,13 0-4 16,0-4 4-16,5 4-8 15,-1 0 0-15,5 0 4 16,0 0 4-16,-4 4-4 15,0 1 0-15,4-1 0 16,-5 0 0-16,1 0 0 16,4 0 0-16,0 0 0 15,0 4 4-15,4 0-8 16,1 0 4-16,-5 0 0 16,4 0 4-16,-8 0-8 15,0 0 4-15,-5 0 0 16,4 4 4-16,-8 0-8 15,-1 4 4-15,10-1 0 16,0 1 0-16,-5 0 4 16,0 0 0-16,0-4-8 0,4-4 0 15,1 0 0-15,-5 0 4 16,0 0 4-16,0 0 4 16,5 0-4-16,-5 0 4 15,0 4-12-15,0 0 4 16,-4 0 4-16,4 0 4 15,-5-4-8-15,1 0 4 16,-5 0-8-16,0 0 0 16,0 0 8-16,-4-4 0 15,0 4 16-15,-1-4 0 16,-3 4-12-16,8 0 0 0,0 0-8 16,0-4 4-16,5 4-4 15,-1 0 0-15,5 0 0 16,-4-4 4-16,-5 0-4 15,0 0 0-15,5-4 0 16,-5 0 0-16,-9 1 0 16,-4-5 4-16,-5 4 4 15,-4 0 4-15,-5 0-8 16,-4 0 0-16,-5 4-8 16,5 0 4-16,-5 0-4 15,5 4 4-15,-5 0 4 16,5 0 0-16,-4 0-4 15,-1 0 4-15,-4 0-4 16,0 0 4-16,-1 0-20 16,-3 0 4-16,-5 0 4 0,4-4 4 15,-4 4 0-15,0 0 4 16,-5 0-20-16,1 0 4 16,-1 0-16-16,-4 0 4 15,0 0-44-15,0 4 4 16,0 4 36-16,9 0 4 15</inkml:trace>
  <inkml:trace contextRef="#ctx0" brushRef="#br0" timeOffset="22708.3403">21372 9763 12 0,'-22'12'12'0,"17"-8"0"0,5-4 4 15,0 0 40-15,5-4 0 0,-1 4-36 16,5-4 0-16,9 4-4 15,4 0 4-15,14 0 4 16,9 0 0-16,18 4-12 16,17-4 0-16,10 8-4 15,4-4 0-15,13 0-8 16,1-4 0-16,3 4 0 16,10-4 4-16,-4 8-36 15,-5-8 4-15,-9 0-104 16,-1 0 4-16</inkml:trace>
  <inkml:trace contextRef="#ctx0" brushRef="#br0" timeOffset="34426.3314">16623 10058 96 0,'0'4'56'0,"-9"0"-52"0,5-4 0 16,-5 4-4-16,0 0 0 16,-4 0-4-16,-5 0 4 15,0 0 8-15,-5 0 4 0,-3-4 0 16,-10 4 4-16,0 0-8 15,-4 0 0-15,-1 4-8 16,6 0 4-16,-1 0-4 16,4-1 0-16,1 5 0 15,4 0 0-15,5 4 4 16,4 4 0-16,0 0-4 16,5 4 4-16,-1 4 20 15,5 0 4-15,0 11-28 16,5 1 4-16,-1 4 0 15,5 4 4-15,0 4-4 16,5-5 0-16,-1-3-4 16,5-4 4-16,0-4-4 15,0-1 4-15,0 1-4 16,0-4 4-16,0-4-8 16,-5 0 4-16,1 0 4 0,-1 0 0 15,1-5-8-15,-1 1 4 16,1 0 0-16,-1-4 4 15,1-4-4-15,4 0 0 16,0-4 0-16,9-4 0 16,0-4 0-16,4 0 0 15,-4-4-12-15,4 0 0 16,1 0-132-16,-1 0 0 16</inkml:trace>
  <inkml:trace contextRef="#ctx0" brushRef="#br0" timeOffset="36750.0254">15970 11351 84 0,'0'-28'48'0,"4"28"-64"0,-4-8 4 0,-4 0 28 15,-5 1 0-15,0 11-16 16,0-4 4-16,-4 3 4 16,-5 13 0-16,-9 4 4 15,-5 0 0-15,-8 8-8 16,0 8 0-16,-9 0-4 15,-9 3 4-15,4 5-4 16,0 8 4-16,-4 8 0 16,0 7 4-16,4 17-4 15,-4 7 4-15,-5 1 0 16,5-4 0-16,0 11 12 16,0 1 0-16,4 19-12 15,9 12 4-15,0 1 0 0,-4 3 0 16,9 12-12-16,0 16 4 15,4-8 4-15,0-7 0 16,5-1 0-16,-1-8 4 16,5 12-8-16,1 1 4 15,3-9-4-15,1 0 4 16,4-3 12-16,5 15 4 16,-1 4-20-16,5-4 0 31,18 52-4-31,5-4 0 15,8-24 4-15,9-20 0 0,10-15 0 16,-6-5 0-16,10-8 0 16,0-15 0-16,9 11-4 15,-1-20 4-15,1-7-4 16,9-9 0-16,-5-3-4 16,0-8 4-16,9-13 0 15,0-3 4-15,-4 0-4 16,0-5 4-16,-10-3 0 15,-3-8 0-15,-6-8-16 16,-8-5 4-16,-5 1 4 16,-4-12 4-16,-4-4-16 15,-5-8 0-15,4-4-8 16,-9 0 4-16,-4-4 0 16,-4 0 0-16,-5-4 8 15,0 0 0-15,0 0-4 16,0-4 0-16,-5-4-20 0,1 0 4 15,-1 0-24-15,5 0 0 16,0 0 8-16,0 0 4 16</inkml:trace>
  <inkml:trace contextRef="#ctx0" brushRef="#br0" timeOffset="37015.6702">15580 17181 128 0,'-17'-8'72'0,"-24"-7"-52"0,37 11 4 16,-5 0-8-16,0 0 4 15,9 4-8-15,9-8 0 16,0 4-8-16,9 0 4 16,0 4 0-16,4 4 0 15,23 12-8 1,0-1 0-16,4 1 4 16,-9 0 0-16,-4 8-8 15,-5-4 4-15,-8 0 4 16,-15 0 4-16,-12 0 12 15,-9 0 4-15,-14-4-8 16,-9 0 4-16,-13-5-16 16,-14-3 4-16,9 0-40 15,1 0 4-15,8 0-136 16,14-4 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51:36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21600 11745 84 0,'-9'-4'48'0,"18"4"-44"0,-4 0 4 0,-1-4 12 16,5 0 0-16,5 0 0 15,4 0 0-15,17 0-8 16,1 0 0-16,9 0 12 16,9-4 0-16,4-3-12 15,14-1 0-15,-1-4-4 16,5-8 4-16,5 0 0 16,13-4 4-16,-9 0-12 15,-5 0 4-15,-4-7-8 16,-4 3 4-16,-9-4 4 15,-14-4 0-15,-9 8-16 16,-8 4 0-16,-10 4-24 16,-9 5 0-16,-8 3-16 15,-5 4 0-15,-5 4-12 0,-4 8 0 16,0 0 8-16,-4 8 4 16</inkml:trace>
  <inkml:trace contextRef="#ctx0" brushRef="#br0" timeOffset="468.7827">21869 11590 124 0,'0'0'68'0,"4"4"-64"0,-4-4 4 0,-4 0 12 16,4 4 4-16,-9 0-20 15,-9 4 0-15,0 0 12 16,-4 0 4-16,-1 4-8 15,-3 4 0-15,-6-4-8 16,1 4 4-16,-5-1 4 16,0 1 0-16,5 0-8 15,-5 0 0-15,9-4 0 16,5 0 0-16,4 0 4 16,9-4 0-16,9 0-4 0,5 0 0 15,3 0 4-15,10 0 4 16,5 0-12-16,13 4 4 15,-1-4 0-15,15 4 0 16,-1-4-36-16,5 0 4 16,-1 4-108-16,-12-5 0 15</inkml:trace>
  <inkml:trace contextRef="#ctx0" brushRef="#br0" timeOffset="12464.5004">20768 12824 96 0,'4'16'56'0,"23"-32"-48"0,-22 12 0 0,-1 4 0 16,5 4 0-16,9 0-8 16,0 8 4-16,18 4 4 15,-5-1 4-15,14 9-4 16,0 0 4-16,8 0-8 15,5 0 0-15,10 0 0 16,8-4 0-16,0 4 8 16,18 0 4-16,0-5-16 15,9-3 0-15,4 0 0 0,5-4 0 16,4-4 4-16,1-4 4 16,-5 0-12-16,-5 0 4 15,-13-8 4-15,-13 0 0 16,-14-4-4-16,-5 4 4 15,-12-4 0-15,-10-4 0 16,-9-4-4-16,-8 0 0 16,-5 1-12-16,-5-5 4 15,-4 0-12-15,0 4 4 16,0 4-4-16,-5-4 4 16,5 4-4-16,-4 4 0 0,-1 0-12 15,5 0 4-15,-4 4 12 16,-1-4 0-16,5 4 20 15,0 0 4 1,0-8 36 0,-5 0 4-16,1 4-40 15,-1 0 4-15,-4 8-4 16,-4 0 4-16,-9 4-4 16,-5 4 4-16,-9 0-8 15,0 4 0-15,0 0-4 16,0-4 4-16,5 0 4 15,-1 0 0-15,10-4-8 16,4-4 4-16,9 4-4 16,9-8 0-16,4-4-4 15,5 0 4-15,5-8 4 16,4 0 0-16,-1 0 4 0,1 0 4 16,0 5 4-16,-4 3 0 15,3 12-4-15,-3 4 4 16,4 3 0-16,-9 1 4 15,4 8-16-15,-4-4 0 16,0 4 8-16,0 0 0 16,-5-4-128-16,0 8 0 15,5 8 24-15,-27-28 0 16</inkml:trace>
  <inkml:trace contextRef="#ctx0" brushRef="#br0" timeOffset="29116.988">23001 11371 72 0,'-4'-4'40'0,"-1"12"-28"0,-4-8 0 15,0 4-8-15,-4 0 4 16,-9 0-8-16,-1 0 0 0,1 0 4 16,-5 4 4-16,-4 0 4 15,-10 4 0-15,-3 0-8 16,-1 4 4-16,0 4-8 16,0-4 4-16,-4 3-4 15,4 1 0-15,5-4 0 16,0 4 0-16,0-4 0 15,-1 0 4-15,5 0 0 16,1 0 0-16,-1 0 0 16,-4 0 4-16,8-4-4 15,5-4 0-15,1 0 0 16,3 0 0-16,5-1-8 16,5-3 4-16,4 0 0 15,0 0 4-15,4-4-4 16,5 0 4-16,5 0-8 0,4-4 4 15,0 0 4-15,4 0 0 16,5-3-8-16,5-5 4 16,8 4 0-16,0-8 0 15,1-8 16-15,8 4 0 16,-4 0-12-16,-1 0 0 16,1-4 4-16,9-4 4 15,-5-3-12-15,5-9 4 16,0-4-4-16,0 4 0 15,-1 0 0-15,-3 5 0 16,-6 3 0-16,-3 8 4 16,-5 0-28-16,-5 4 4 0,-4 4-44 15,-5 8 4-15,1 0-12 16,-10-4 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52:36.4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11660 7352 128 0,'-5'-24'72'0,"14"20"-36"0,-9 4 4 0,0 0-32 15,0 0 4-15,9 12-4 16,-4 0 4-16,4 12 4 15,0-4 4-15,8 3-8 16,-3-3 4-16,-5 0 0 16,0-4 4-16,-9-4-16 15,0 4 4-15,0-16-8 16,0 0 4-16,0-24 0 16,0 8 0-16,0-20-4 15,0 5 0-15,9-9 0 16,0 8 0-16,4-8-4 15,0 4 0-15,5 8-72 0,-4 5 4 16,4 3-28-16,0 4 0 16,8 12 60-16,-8 0 4 15</inkml:trace>
  <inkml:trace contextRef="#ctx0" brushRef="#br0" timeOffset="343.7727">12192 7181 136 0,'0'0'76'0,"0"-16"-36"0,0 16 4 16,0-12-28-16,0 4 0 16,-4-8-8-16,-1 4 0 0,-4 4 0 15,0 0 0-15,-8 12-4 16,3 0 0-16,-8 16-4 16,4-4 4-16,4 12-4 15,1-4 0-15,9 7 4 16,-1-7 4-16,14 0-4 15,0-4 4-15,9-16 12 16,-5 0 0-16,1-8-8 16,-5 0 0-16,-5-12-8 15,1 0 4-15,-5-20-4 16,0 9 4-16,-9-17-4 16,0 8 0-16,-5-12-8 15,1 8 4-15,-1-3-12 16,1 7 4-16,0 8-108 15,4 4 4-15,13 8-4 16,-4 4 0-16</inkml:trace>
  <inkml:trace contextRef="#ctx0" brushRef="#br0" timeOffset="500.0336">12380 7069 208 0,'-18'8'116'0,"41"16"-60"0,-23-24 0 15,4 8-40-15,1 0 4 16,-5 12-20-16,0-4 4 16,4 12-8-16,1-8 4 15,-1 11-64-15,1-3 0 0,4-8-40 16,0-4 0-16,-5-4 40 16,0 0 0-16</inkml:trace>
  <inkml:trace contextRef="#ctx0" brushRef="#br0" timeOffset="687.5447">12246 6763 248 0,'0'-16'136'0,"22"0"-116"0,-22 12 4 0,27-4-40 16,-4 4 4-16,17-8-96 15,-9 4 0-15,10 0 20 16,-10 4 0-16</inkml:trace>
  <inkml:trace contextRef="#ctx0" brushRef="#br0" timeOffset="921.9463">10961 7085 228 0,'-58'-20'124'0,"63"16"-88"0,-5 4 4 0,4-4-40 15,1 0 4-15,13 0-152 16,0 0 0-16,17 8 84 15,-3 0 0-15</inkml:trace>
  <inkml:trace contextRef="#ctx0" brushRef="#br0" timeOffset="1093.8288">11311 7491 220 0,'4'20'120'0,"-8"-20"-116"15,4 0 4-15,0 0-44 16,0 0 4-16,0 0-68 16,0 0 4-16,4-4 52 0,1 0 4 15</inkml:trace>
  <inkml:trace contextRef="#ctx0" brushRef="#br0" timeOffset="1343.8463">11355 7017 156 0,'-27'-27'88'0,"5"7"-40"0,18 16 0 16,-5 0-32-16,0 0 0 0,-5 8 8 16,5 0 4-16,-9 24 4 15,5-9 0-15,-14 29-4 16,5-8 0-16,-23 28-20 15,14-13 0-15,-14 9-4 16,9-16 4-16,5-4-88 16,4-9 4-16,14-11-88 15,-1-4 4-15,10-16 116 16,-1 0 4-16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52:51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15755 14897 128 0,'5'0'72'0,"-1"-20"-52"0,-4 16 0 0,4-4 0 16,1 4 0-16,8 0-16 16,5 0 0-16,9 4-4 15,4 0 4-15,5 0 0 16,5 4 0-16,-1-4 0 15,5 0 0-15,-10-4-36 16,10 0 0-16,-5-4-24 16,-8 0 4-16,-1 0-8 15,0 4 0-15</inkml:trace>
  <inkml:trace contextRef="#ctx0" brushRef="#br0" timeOffset="1015.6939">16570 14941 96 0,'9'-4'56'0,"0"-8"-32"0,-9 12 0 0,0 0-12 16,0 0 4-16,0 0 12 15,0 0 4-15,0 0-28 16,0-4 4-16,0 4-4 0,-5-4 4 16,1 0-8-16,-1 0 4 15,-4 0 0-15,-4 0 4 16,-1-4-8-16,-4 0 0 15,-4 4 0-15,0 0 0 16,-14 0 4-16,-4 0 4 16,-5 0-8-16,9 4 0 15,-4 0 0-15,4 0 0 16,0 0 0-16,0 0 0 16,0 4-4-16,1 0 4 15,-1 4 4-15,0 8 4 0,-4-4-8 16,4 4 4-16,0 0-4 15,0 0 0-15,1 4 0 16,-1 0 4-16,4-1-4 16,1 1 4-16,0 0-8 15,4 0 4-15,-4 4 8 16,4 8 4-16,4-4-12 16,1 4 0-16,0-5 0 15,4 5 4-15,0 0-4 16,4 4 0-16,1 4 4 15,-1-8 4-15,6 3 12 16,-1-3 0-16,0 0-20 16,0 0 0-16,4 0 4 15,-4 8 0-15,5-9-8 16,-1 5 0-16,5 0 8 0,0-4 0 16,0 0-4-16,5-4 0 15,4 15 0-15,0-7 4 16,-5 0 0-16,1 0 0 15,-1-4-8-15,1-1 4 16,-10 1 4-16,-4 0 0 16,0-4-4-16,-4-4 0 15,-1-4 0-15,-4 0 4 16,-4-4-4-16,-5-4 4 16,-9-5-4-16,1 1 0 15,-1 0 0-15,0-4 0 0,0 0 0 16,5-4 0-16,4 0 0 15,5 4 0-15,4-8 0 16,0 4 0-16,9 4-92 16,4 0 0-16,5 0-8 15,-4 8 4 1</inkml:trace>
  <inkml:trace contextRef="#ctx0" brushRef="#br0" timeOffset="1625.1153">16400 14810 132 0,'-18'-20'76'0,"-23"16"-36"0,41 0 0 0,0 0-12 15,5 0 0-15,-1 0-16 16,5 4 4-16,5 0-4 15,4 0 0-15,4 4 0 16,0 0 4-16,10 0-20 16,-1 0 4-16,5 4 0 15,-9 0 4-15,0 0-4 16,-10 3 0-16,-3 5 0 16,-10 4 4-16,-8 4 4 15,-5 4 0-15,-9 0 12 0,0 0 4 16,-9-4-16-16,0 0 4 15,1-1-8-15,3-3 0 16,-4-4-40-16,14-4 0 16,4-4-140-16,9-8 4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53:43.9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16100 14897 72 0,'0'4'40'0,"4"0"-12"0,-4-4 0 15,-4 0-12-15,-1 0 0 16,-4 4 0-16,0 0 0 16,0 0 0-16,0-4 0 15,-4 0-12-15,0 0 4 16,-10 0-8-16,1-4 0 16,-1-4 4-16,1-4 0 0,0-4 0 15,-1 4 0 1,5-16-4-1,0 1 0-15,1-5 0 16,3 0 0-16,1 0 0 16,4-4 0-16,4-4 0 15,5 5 0-15,5 3-4 16,-1 0 0-16,1 8 4 16,-1 4 0-16,5 4 0 15,-4 4 0-15,-1 4-4 16,5 12 4-16,-5 4 0 15,1 8 0-15,-1 8-4 16,1-4 4-16,-5 12 0 16,-5 0 4-16,-4-4 0 15,-4 3 0-15,0 1-4 0,-10-4 4 16,1-4-4-16,0 0 0 16,-1 0 0-16,1-4 0 15,4-1-4-15,4-3 0 16,1 0 12-16,9-4 4 15,4 0 4-15,13 0 4 16,5-4 0-16,0-8 0 16,13-4-12-16,5-8 0 15,4 4-52-15,5 0 0 16,-5 12-108-16,9 4 0 0</inkml:trace>
  <inkml:trace contextRef="#ctx0" brushRef="#br0" timeOffset="1376.808">16015 15315 216 0,'0'0'120'0,"31"68"-112"0,-31-52 4 0,0 7 4 15,4 1 0-15,-4 4 4 16,0 4 0-16,0 0-20 15,0 0 4-15,-4 3 4 16,4-7 0-16,-5-4-36 16,1-4 4-16,0-4-36 15,-1-4 0-15,-8-4-8 0,4 0 0 16,-5-4 4-16,5-4 0 16</inkml:trace>
  <inkml:trace contextRef="#ctx0" brushRef="#br0" timeOffset="1579.9452">15751 15605 176 0,'-9'-11'96'0,"22"11"-60"0,-8-4 4 15,-1-4 8-15,5 4 0 16,9-4-36-16,4-4 4 0,10-4-8 16,3 4 4-16,6-8-8 15,3 4 0-15,19 4-68 16,0 4 4-16,-1 0-76 15,6 8 0-15,3 4 88 16,-8-8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31T19:54:11.2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16261 11857 132 0,'-36'8'72'0,"27"-12"-56"15,9 4 4-15,-4-4 4 0,4 4 4 16,-5-8-20-16,5 4 0 16,0 4 4-16,0 0 0 15,0 0-8-15,0 0 0 16,0 0 4-16,0 0 4 15,0-4-8-15,0 0 0 16,-4-4-4-16,-1 4 4 16,1 0 0-16,4 4 4 15,-9-4 12-15,4 0 4 16,-8 4-20-16,4 0 0 16,-5 0-4-16,1 0 4 0,-5 0-4 15,5 0 0-15,-5 0 0 16,0 0 4-16,-5-4-4 15,6 0 0-15,-10 0 0 16,9 0 4-16,-9 0-4 16,5 0 4-16,-10 4-4 15,5 0 0-15,-4 4 0 16,9-4 4-16,-5 4-4 16,4 0 4-16,-3 4-8 15,3-4 0-15,1-4 4 16,4 0 4-16,-13 4-4 15,8-4 0-15,-8 4 0 16,9 0 4-16,-5 0-4 16,4 0 0-16,1 4 0 15,4 0 0-15,-4 8 0 16,4-4 0-16,-5 11 0 0,5-7 0 16,1 0-4-16,3 0 4 15,1 0 0-15,4-4 0 16,4 4-4-16,1-4 4 15,4 16 0-15,0-4 4 16,0 0-8-16,0-5 4 16,0 21 0-16,0-8 0 15,0 4 0-15,0-4 0 16,0 4 4-16,0-9 0 16,0 21-8-16,0-12 0 15,0 8 4-15,0-8 0 0,0 7 0 16,0-3 0-16,0 4 0 15,0-8 0-15,4 0 0 16,1-9 0-16,-1 21 0 16,1-8 0-16,-5 4 0 15,0-12 0-15,0 15 0 16,0-7 0-16,0 4 0 16,0-8 0-16,0 15 0 15,0-11 0-15,4 12 0 16,1-8 4-16,-1 7-8 15,1-3 4-15,-1 4 0 16,1-8 0-16,3 0 0 16,-3-5 0-16,-1 17 0 15,1-16 4-15,-5 24-4 16,0-13 0-16,0 5 0 0,0-12 0 16,0 11 0-16,0-7 4 15,0 8-8-15,0-4 4 16,0 7 0-16,0-11 0 15,0 4 0-15,0-4 4 16,0 7-4-16,0-7 0 16,-5 8 0-16,1-8 0 15,-1 7 0-15,1-15 4 16,-5 8-8-16,5-8 4 16,-5 15 0-16,0-11 0 15,-5 8 0-15,1-8 4 16,-5 3-4-16,5-3 0 0,-5 0 4 15,4-8 4-15,-8 0-4 16,4-5 0-16,-9 1 0 16,5-4 0-16,-10-4 0 15,5-8 0-15,-8 4-4 16,8-4 4-16,-9-4-8 16,5 0 4-16,-5-4 0 15,13-1 4-15,1-3-40 16,4 0 0-16,14-8-64 15,4 4 0-15,9-19 16 16,-5-1 0-16</inkml:trace>
  <inkml:trace contextRef="#ctx0" brushRef="#br0" timeOffset="1897.0643">15160 15478 144 0,'-36'-8'80'0,"27"24"-72"0,5-16 4 0,4 4 4 16,0-4 0-16,8 4-12 15,1 0 0-15,14 12 0 16,-5-4 4-16,18 8-4 15,-5-4 4-15,27 16-8 16,-4-9 0-16,4 21 4 16,-9-8 0-16,9 16-4 15,-13-12 0-15,9 7 0 16,-9-11 4-16,4 20-4 16,-13-8 4-16,-1-1 0 15,-3-3 0-15,-5-4-36 0,-5-8 4 16,0-4-28-16,-4-5 4 15,-4-3-24-15,-1-4 0 16</inkml:trace>
  <inkml:trace contextRef="#ctx0" brushRef="#br0" timeOffset="2162.7129">15840 16266 104 0,'-27'4'56'0,"9"0"-40"0,14-4 4 16,-1 0-4-16,5 0 4 0,0-8 0 16,0 4 4-16,9 8-12 15,0 0 0-15,9 8-4 16,0-4 4-16,13 0-12 16,-4-4 4-16,14 4 4 15,-10-4 0-15,5 0-8 16,-1 0 0-16,6-4 4 15,-10 0 4-15,-9-8-4 16,-4 0 0-16,-13-28-4 16,-1 8 0-16,-8-12 4 15,-1 9 0-15,-4-5-4 16,0 4 0-16,1 8-132 16,3 4 0-16,5-12 84 15,0 8 4-15</inkml:trace>
  <inkml:trace contextRef="#ctx0" brushRef="#br0" timeOffset="35283.2241">2601 9962 180 0,'0'-4'100'0,"0"4"-76"0,0 0 0 0,0 0-12 15,0 0 4-15,0 12 4 16,0-4 0-16,0 8 8 15,0 0 0-15,4 16-12 16,-4-8 4-16,5 8-4 16,-5-4 0-16,4 7-4 15,5-3 4-15,-9 0 4 16,5-4 0-16,-1 0-16 16,1-8 4-16,-1 0-4 15,0-5 4-15,-4-3-8 16,0-4 0-16,0 0 0 15,0 0 0-15,-4 0-16 16,0-4 4-16,-1 0-36 16,1 0 0-16,4-4-44 0,0 0 4 15,9-4-24-15,-5 0 4 16,18-4 68-16,-4 0 4 16</inkml:trace>
  <inkml:trace contextRef="#ctx0" brushRef="#br0" timeOffset="36502.3748">3165 10074 88 0,'9'-4'48'0,"-14"0"-28"0,5 4 4 15,0 0-4-15,0 0 4 16,0-4 12-16,0 0 0 16,0 4-16-16,0 0 4 0,-9-4-12 15,5 0 4-15,-5 4-12 16,0 0 4-16,0 0-4 15,4 0 0-15,-12 0-4 16,3 0 4-16,-4 8-4 16,5 0 4-16,4 4-4 15,-9-4 4-15,4 8-8 16,10-4 4-16,-5 4 0 16,5-5 0-16,8 5 8 15,-4-4 0-15,13 4-4 16,1-4 0-16,8-4 0 15,-4 0 0-15,5-8 8 16,-6 0 0-16,15-8-12 16,-10 0 4-16,1-8-4 15,-6 4 0-15,1-8 4 16,-4 4 4-16,-10-3-8 0,5 3 0 16,-18-4-4-16,5 4 0 15,-10 8-12-15,5 0 4 16,-9 4-40-16,10 0 0 15,-6 0-16-15,5-4 4 16,5 0-32-16,-1 0 0 16,5 8 96-16,0 0 4 15</inkml:trace>
  <inkml:trace contextRef="#ctx0" brushRef="#br0" timeOffset="37461.5197">3657 10006 132 0,'-9'-16'72'0,"18"4"-28"0,-9 12 4 15,-4-8-24-15,-1 4 0 0,5 0-4 16,-9 0 4-16,5 0 0 15,4 4 0-15,-14 8-16 16,5-4 0-16,-9 4-4 16,5 0 4-16,-5 8-12 15,0-4 4-15,5 4 4 16,-1 4 0-16,10 4 0 16,-1-4 4-16,10 0-4 15,-5-4 0-15,9 3 4 16,0-3 0-16,13 0 0 15,0-4 0-15,1-8 0 16,-5 0 4-16,4-12-8 16,0 4 0-16,1-12-4 15,-10 0 4-15,-4-11 0 16,-4 3 0-16,-10-8-8 0,1 4 0 16,-14 0-60-16,-5 8 0 15,-3 8-96-15,3 4 0 16,1 24 112-16,8-4 0 15</inkml:trace>
  <inkml:trace contextRef="#ctx0" brushRef="#br0" timeOffset="39741.8741">766 10237 120 0,'0'-4'68'0,"-9"-4"-24"0,9 8 4 0,0-4-24 16,0 0 4-16,0 0-8 15,0 0 0-15,9-4-8 16,-5 4 0-16,19-8-4 15,-10 4 4-15,9-4-12 16,1 4 0-16,-10 4 0 16,1 0 4-16,-5 8-8 15,-1 0 4-15,-3 8 4 16,4-4 0-16,-9 16-8 16,4-4 0-16,5 8 4 15,0 0 4-15,9 0-8 16,-4-5 4-16,17 5 0 15,-4-8 4-15,9-4-52 16,-5 0 0-16,-4-8-52 0,4 0 0 16,-4-8 40-16,-5 0 0 15</inkml:trace>
  <inkml:trace contextRef="#ctx0" brushRef="#br0" timeOffset="39991.8909">1164 10082 212 0,'-18'4'120'0,"-31"4"-100"0,40-8 0 0,-9 8-16 16,0 0 0-16,-13 15 20 16,4-3 0-16,-9 16-12 15,0-4 0-15,1 4-12 16,3 0 4-16,1-1-4 15,8-3 4-15,1-4-88 16,9-8 4-16,13-16-48 16,0-4 4-16,4-8 104 15,5 0 4-15</inkml:trace>
  <inkml:trace contextRef="#ctx0" brushRef="#br0" timeOffset="40507.55">1558 10185 140 0,'-14'-4'80'0,"14"0"-36"16,0 4 0-16,5-4-24 15,-1 0 0-15,10 0-12 16,-5 0 4-16,18 0-12 15,-5 0 4-15,9 0 0 16,-4 0 0-16,0 0-24 16,-5 0 0-16,1 4-60 0,-5 0 0 15,-9 4-8-15,0 0 4 16</inkml:trace>
  <inkml:trace contextRef="#ctx0" brushRef="#br0" timeOffset="40710.6981">1576 10356 192 0,'-14'8'108'0,"14"-12"-44"0,0 4 0 0,14-4-36 16,-14 0 0-16,18 0-8 15,0 0 0-15,4 0-20 16,0 0 0-16,14 0-8 15,-9 0 4-15,9 1-132 16,0-1 0-16,13 0 16 16,-4 0 4-16</inkml:trace>
  <inkml:trace contextRef="#ctx0" brushRef="#br0" timeOffset="43362.2462">1938 10050 140 0,'5'-12'80'0,"-5"-4"-36"0,0 16 0 0,0-12-24 15,0 4 4-15,0 0-4 16,0 0 0-16,-5 8-4 16,1 0 4-16,4 8-20 15,-9 0 0-15,4 8 0 16,-8 0 4-16,4 8-8 16,-4-4 4-16,13 12 0 15,-9-5 0-15,18 5-4 16,-9-4 4-16,13-4 0 15,-4-4 4-15,22-4-4 16,1 4 4-16,-10-16 0 16,0 0 0-16,5-16-4 15,-13 4 4-15,8-16 0 16,-13 8 0-16,-4-8 4 0,3 4 0 16,-21-4-4-16,4 4 0 15,-13 9-8-15,-1-1 0 16,-4 4-72-16,5 4 4 15,9 0-56-15,-1 4 0 16,28 4 100-16,8 0 0 16</inkml:trace>
  <inkml:trace contextRef="#ctx0" brushRef="#br0" timeOffset="43846.6544">2243 9875 160 0,'-18'-20'88'0,"13"20"-48"16,5 0 0-16,5 4-24 15,-1-4 4-15,1 8 4 16,4 0 4-16,-9 12-24 16,4 0 4-16,1 7-4 15,-1-3 0-15,-4 8-8 16,0-4 0-16,0 8 4 15,0-12 4-15,0 0 0 16,0-4 4-16,0-9-8 16,0 1 4-16,5-12-4 15,-5 0 4-15,0-4-4 16,0 0 4-16,4-4-8 0,-4 1 4 16,5-1-4-16,3 4 0 15,-8 4 4-15,5 0 4 16,4 4-8-16,-5 0 4 15,5 7 4-15,0-3 4 16,-4 12-8-16,4-4 4 16,-9 8 12-16,0-4 0 15,-9 8 4-15,4 0 0 16,-17-4-16-16,8-4 4 16,-17-5-4-16,9-3 0 15,-10-4-28-15,1-4 0 0,18-4-128 16,8-4 4-16,10-4 60 15,-1 0 0-15,5-4 80 16,0 5 0-16</inkml:trace>
  <inkml:trace contextRef="#ctx0" brushRef="#br0" timeOffset="44534.2054">2243 10193 52 0,'-9'-4'28'0,"9"-4"-4"15,0 8 0-15,0 0-8 16,0 0 4-16,-5 0 4 16,1 0 4-16,-1 4-4 15,1 0 0-15,-1 4 0 0,1-4 4 16,4 8-8-16,-9-4 0 15,4 8-4-15,5 0 0 16,0 4-16-16,0-4 0 16,-4-4-12-16,4 0 0 15,0-4-72-15,0-4 0 16,4-4-12-16,10-4 4 16</inkml:trace>
  <inkml:trace contextRef="#ctx0" brushRef="#br0" timeOffset="53519.8">497 11156 148 0,'-27'-20'80'0,"50"24"-28"0,-23-4 4 0,-9 4-16 15,4 0 4-15,5 8-28 16,-9-4 0-16,18 32 8 16,-9-8 4-16,14 28-12 15,-10-9 4-15,-4 21-16 16,0-16 4-16,-4 15-8 15,4-11 0-15,0 8 0 16,0-13 0-16,-9-11-52 16,4-8 4-16,10-12-60 15,4-4 0-15,0-16-4 16,4-4 0-16</inkml:trace>
  <inkml:trace contextRef="#ctx0" brushRef="#br0" timeOffset="53738.564">824 11387 236 0,'4'0'128'0,"-4"-8"-132"0,0 8 4 16,0 0-36-16,0 0 4 15,9 4-32-15,-9 0 4 16,0 8-20-16,0-4 4 16</inkml:trace>
  <inkml:trace contextRef="#ctx0" brushRef="#br0" timeOffset="53879.1994">873 11634 108 0,'0'32'64'0,"-9"-12"-28"0,5-20 0 0,-1 8 8 16,1-1 4-16,4 1-24 15,0 0 4-15,4-4-36 16,1 0 4-16,-1-4-80 16,5 0 4-16,-9-4-20 15,5 0 0-15</inkml:trace>
  <inkml:trace contextRef="#ctx0" brushRef="#br0" timeOffset="54504.2507">887 11415 128 0,'0'-8'72'0,"-23"4"-32"16,23 4 0-16,-4 0-28 15,-1 0 4-15,1 0-16 16,4 0 4-16,-9 4-4 0,4 0 4 16,-4 0-4-16,5 4 0 15,4-4-4-15,0-4 4 16,0 0 0-16,0 0 0 16,4-12-4-16,5 4 4 15,-9 4 12-15,5 0 0 16,-5 4-8-16,0 0 0 15,-5 0-12-15,5 0 0 16,-9 4-76-16,5 0 4 16,4 4 4-16,0 0 0 15</inkml:trace>
  <inkml:trace contextRef="#ctx0" brushRef="#br0" timeOffset="54785.5133">860 11701 152 0,'13'-15'84'0,"-13"3"-60"0,0 12 4 0,5-4-24 16,-5 0 0-16,9 0-8 16,-9 0 4-16,0 0 0 15,0 4 4-15,0 0 0 16,0 0 0-16,0 4 8 15,-9-4 4-15,4 4-12 16,5 0 4-16,-9 0-4 16,5 0 0-16,4 0-4 0,0-4 4 15,0 0-68-15,0 0 4 16,4 0-52-16,5 0 0 16</inkml:trace>
  <inkml:trace contextRef="#ctx0" brushRef="#br0" timeOffset="56961.186">1992 11248 128 0,'0'36'72'0,"18"51"-48"16,-18-75 0-16,-5 36-8 15,5-12 4-15,-13 23-20 16,13-11 4-16,-9 8-56 0,9-4 0 15,9-13-36-15,-4-7 4 16</inkml:trace>
  <inkml:trace contextRef="#ctx0" brushRef="#br0" timeOffset="57476.8469">1885 11109 160 0,'-14'-28'92'0,"28"8"-48"0,-14 16 4 15,4 0-40-15,5 0 4 16,13 0-8-16,-8 0 4 0,22 8-8 16,-1 0 0-16,-12 8 0 15,-1 0 4-15,-4 12 0 16,-4-5 4-16,-14 9 4 16,0-4 4-16,-18 8-12 15,-5-8 4-15,-4-4-28 16,5 0 0-16,4-12-36 15,5-4 0-15,8-12-12 16,5 0 4-16,0-4-4 16,5 0 4-16,13-4 92 15,0 0 4-15,-1-4 32 16,1 8 0-16,0 0-24 16,-4 0 4-16,-1 8-16 15,1 4 4-15,-1 8-20 16,-4-4 4-16,0 8-12 15,4 0 0-15,-8 12-4 0,4-8 4 16,4-4 0-16,5 0 0 16,0-12-20-16,0 0 4 15,0-12 8-15,0 4 4 16,-5-8 0-16,0 0 0 16,1-4-4-16,-5 4 4 15,4 4-8-15,-8 0 4 16,4 12 8-16,-5 0 0 15,1 8-36-15,-1 0 4 16,5 0-40-16,0 0 0 16,9 0-8-16,-5-4 0 0</inkml:trace>
  <inkml:trace contextRef="#ctx0" brushRef="#br0" timeOffset="57742.4905">2578 11109 148 0,'9'-28'80'0,"-9"-8"-52"0,0 28 4 0,0-4-12 16,-9 0 0-16,5 0-8 15,-1 0 4-15,1 8-4 16,-9 0 0-16,-1 12-12 16,5 0 0-16,9 8 0 15,-13-4 4-15,26 4-8 16,-13 0 4-16,23 0 4 16,-10 0 0-16,0 0-4 15,1-5 4-15,-5 5 0 16,0-4 0-16,-14 4 4 15,1-4 0-15,-10 0-92 0,-4 0 4 16,1-16-32-16,-6-4 0 16,10-12 100-16,-5 4 4 15</inkml:trace>
  <inkml:trace contextRef="#ctx0" brushRef="#br0" timeOffset="58055.0136">2645 10822 208 0,'14'0'112'0,"-1"16"-88"0,-13-16 4 16,9 8-16-16,-4 0 0 16,4 12-4-16,0-4 0 0,9 7-4 15,-5-3 4-15,0 0-4 16,5 0 4-16,-13-8-8 16,4 0 4-16,13-12-12 15,-13 0 0-15,18-12 4 16,-14 4 0-16,14-8 4 15,-9 0 0-15,5 4-12 16,-6 4 0-16,1 4 36 16,-4 4 0-16,-1 12-20 15,-4-4 0-15,0 20-4 16,0-8 4-16,4 0-44 16,-4-4 4-16,14-4-100 15,-14-4 0-15,9-8 88 16,0 0 0-16</inkml:trace>
  <inkml:trace contextRef="#ctx0" brushRef="#br0" timeOffset="58445.6645">3841 10842 256 0,'-5'-4'140'0,"10"0"-140"15,-5 4 4-15,4 0-136 16,0 0 0-16,1 12 68 15,-1-4 0-15</inkml:trace>
  <inkml:trace contextRef="#ctx0" brushRef="#br0" timeOffset="58601.9273">3993 11220 188 0,'0'-4'104'0,"-9"-4"-88"0,9 8 4 16,-5-8-28-16,1 0 4 15,4-4-72-15,0 4 0 16,0-4-4-16,0 4 4 16</inkml:trace>
  <inkml:trace contextRef="#ctx0" brushRef="#br0" timeOffset="58820.6913">4114 10766 208 0,'-9'-8'112'0,"-14"28"-84"16,19-20 4-16,-10 12-28 15,-4 0 0-15,-13 20 12 16,9-8 0-16,-14 20-12 16,-4-9 0-16,-1 13-4 15,10-12 0-15,9-4-112 16,4-4 0-16,18-16 12 15,0-4 0-15</inkml:trace>
  <inkml:trace contextRef="#ctx0" brushRef="#br0" timeOffset="59101.9603">4208 10949 192 0,'-9'12'108'0,"18"12"-72"0,-9-20 4 15,0 8-32-15,0-4 0 16,8 8-8-16,-3 0 4 16,4 0 4-16,-5-4 0 15,1-4-4-15,-1 0 4 16,-4-8-8-16,0 0 4 0,0-16-8 16,0 4 4-16,0-12 8 15,0 4 0-15,5-8-4 16,4 4 0-16,4-8-8 15,-4 9 0-15,9-1-100 16,-5 4 0-16,10 12-12 16,-5 0 4-16</inkml:trace>
  <inkml:trace contextRef="#ctx0" brushRef="#br0" timeOffset="59492.6138">4660 10707 144 0,'0'-24'80'0,"0"16"-16"16,0 8 0-16,0 0-20 16,0 0 4-16,4 16-24 15,1 0 0-15,-1 11-20 0,0-7 4 16,1 8-4-16,-1-4 0 16,5 4 0-16,-9-4 4 15,0-4-4-15,0-4 0 16,0-8-12-16,5 0 4 15,4-5 0-15,-5 1 0 16,14-4-4-16,-13 0 0 16,13 0 4-16,-5 0 4 15,5 4-4-15,-5 0 4 16,-8 0 4-16,-1 0 0 0,-8 4 4 16,-1-4 4-16,-8 0 4 15,4 0 0-15,-13-4-4 16,4 0 0-16,-5 0-20 15,5 0 4-15,5 0-80 16,4 0 0-16,9 0-56 16,0 0 0-16,13 8 84 15,1-4 4-15</inkml:trace>
  <inkml:trace contextRef="#ctx0" brushRef="#br0" timeOffset="59789.5134">5313 10822 220 0,'18'-12'124'0,"-9"4"-64"0,-9 8 4 31,0 0-24-31,0 0 4 16,-9 4-44-16,4 0 4 15,-12 12 4-15,3-4 4 16,-13 12-32-16,9-4 0 16,-4 8-12-16,4-5 4 15,5 5-52-15,-1-8 4 16,5-4-32-16,0 0 4 16,5-8 52-16,-1-4 4 0</inkml:trace>
  <inkml:trace contextRef="#ctx0" brushRef="#br0" timeOffset="59961.3959">5045 10874 172 0,'-9'-8'96'0,"13"8"-48"0,-4 0 4 0,5 0-16 15,-1 0 4-15,18 4-12 16,-4-4 0-16,14 8-4 16,-6 0 4-16,10 12-28 15,-9-5 0-15,13 9-16 16,-8 0 0-16,17-4-96 15,-13-4 0-15,0-4-8 16,-10 0 0-16,-8-12 96 16,-4 0 0-16</inkml:trace>
  <inkml:trace contextRef="#ctx0" brushRef="#br0" timeOffset="67814.91">2270 11992 140 0,'-23'-4'80'0,"-8"4"-48"0,22 0 0 15,-5 0-28-15,5 0 4 0,-17 4 0 16,3-4 0-16,-4 8 0 16,5 0 4-16,4 0-8 15,0 0 0-15,14 12-4 16,-1-4 0-16,10 0 0 16,-1-1 0-16,23-3-4 15,-5-4 4-15,14 8 4 16,-9-4 0-16,9 8-4 15,-9-4 4-15,-9 4 12 16,-5-4 0-16,-13 8 8 16,0-4 0-16,-13 0-24 15,-10-5 4-15,-8-3-8 16,0 0 4-16,-1-12-56 16,5 0 0-16,14-12-24 15,4 0 0-15,9 1 4 16,0 3 4-16</inkml:trace>
  <inkml:trace contextRef="#ctx0" brushRef="#br0" timeOffset="68580.5877">2449 12091 112 0,'31'-23'64'0,"-4"-1"-16"0,-27 20 0 16,9-4-16-16,-9 0 4 16,13 0-16-16,-13 0 0 15,-13 4 0-15,4 4 0 16,-5 4-20-16,-4 0 0 15,1 16-4-15,-1 0 4 0,4 0-12 16,1-5 4-16,8 5 16 16,1 0 4-16,4-12-12 15,0 0 0-15,4-4 4 16,1-4 0-16,4-4-8 16,-9 0 4-16,4-12-4 15,1 0 4-15,-1-4 12 16,1 5 0-16,-1 3 0 15,1 0 4-15,4 8-4 16,-5 0 0-16,5 20-4 16,0-4 0-16,4 7-4 15,1-3 4-15,8 12-8 16,-8-8 4-16,8-4-12 16,-13 0 4-16,4-4-16 15,1 0 0-15,-5-4-20 16,4 0 4-16,-8-4-8 0,4 0 0 15,-1-12 12-15,6 4 4 16,-10-12 24-16,5 4 0 16,0-12 16-16,5 4 4 15,-14 0 8-15,4 0 4 16,1 4-8-16,-1 5 4 16,1 3 0-16,-1 4 4 15,10 4-20-15,-10 0 4 16,14 8-8-16,0-4 0 15,4 3-4-15,-4-3 4 0,9 0 0 16,-14 0 0-16,14 0-4 16,-4 0 4-16,-5-8-4 15,-1 4 4-15,1-16-4 16,-4 5 0-16,-1-9 0 16,-4 4 0-16,0-4 4 15,-4 4 0-15,-5 4 0 16,0 0 4-16,-9 8 4 15,4 4 0-15,-4 12-4 16,-4 0 4-16,4 20-4 16,0-8 4-16,13 7 8 15,1 1 0-15,17-8-20 16,-4-4 0-16,13-12-72 16,-4 0 4-16,5-8-68 15,-14 0 0-15,8-4 60 16,-3 0 4-16,-19 0 60 0,1 4 4 15</inkml:trace>
  <inkml:trace contextRef="#ctx0" brushRef="#br0" timeOffset="69914.5618">4158 11857 152 0,'-31'8'84'0,"-5"27"-60"0,27-31 0 16,-4 8-24-16,-1 0 0 0,5 12 0 15,0-4 4-15,9 16-4 16,0-8 0-16,14 4 4 16,-1-9 4-16,10 5 12 15,-5-8 0-15,4-8-8 16,-4 0 4-16,0-16 0 15,0 0 0-15,-5-20 0 16,1 0 0-16,-14-11-16 16,0 7 4-16,-18-12-8 15,9 4 0-15,-18 8-40 16,9 4 0-16,-13 8-36 16,8 5 4-16,10-1-16 15,-1 4 4-15</inkml:trace>
  <inkml:trace contextRef="#ctx0" brushRef="#br0" timeOffset="70305.214">4364 11737 220 0,'14'4'120'0,"8"16"-84"0,-22-20 4 16,4 16-36-16,1-4 4 31,8 24-4-31,1-4 4 15,-5 11-8-15,0-11 4 16,-5-4-8-16,1-4 4 16,-1-12 0-16,1-4 0 15,4-8-4-15,0 0 4 16,8-4 0-16,-3 4 0 0,-1 0-4 16,1 0 4-16,-1 4-4 15,1 0 4-15,-1 8 0 16,5 0 4-16,-9 8 0 15,-5-4 0-15,-8 0 0 16,-1-5 4-16,-17-3-4 16,4 0 0-16,-13 0-4 15,4-4 0-15,-4-8 4 16,4-4 0-16,9-4-76 16,0 4 4-16,18-11-56 15,0 3 4-15,13-4 84 16,-4 4 0-16</inkml:trace>
  <inkml:trace contextRef="#ctx0" brushRef="#br0" timeOffset="70555.232">4758 11721 160 0,'-4'-20'88'0,"4"16"-28"0,0 4 0 15,0 0-16-15,0 0 0 16,4 12-24-16,5-4 0 15,-9 16 0-15,4-4 0 16,5 12-12-16,-4-4 4 16,4 4-12-16,-5-8 0 15,5 15 8-15,-4-11 4 16,4 0-64-16,-5-4 4 16,1-8-36-16,-1-4 4 0,1-12-32 15,-1 0 0-15,10-8 72 16,-6 0 4-16</inkml:trace>
  <inkml:trace contextRef="#ctx0" brushRef="#br0" timeOffset="70945.8857">5152 11729 208 0,'4'-12'112'0,"-8"0"-76"0,4 12 0 16,-5-4-16-16,1 0 0 15,-5 8-12-15,0-4 4 16,-9 16-4-16,5-4 0 16,-1 16-8-16,1-4 4 15,4 8-4-15,4-8 4 16,10 4-4-16,-1-1 0 15,10-7 8-15,-1 0 0 16,14-12-4-16,-4 0 4 16,-1-12 0-16,-4 0 0 15,-5-16-8-15,1 4 4 0,-14-19-4 16,0 7 0-16,-14 0-24 16,5 4 4-16,-9 4-72 15,5 4 0-15,0 4-16 16,4 4 0-16,0 16 72 15,4-4 4-15</inkml:trace>
  <inkml:trace contextRef="#ctx0" brushRef="#br0" timeOffset="71477.1695">5573 11694 136 0,'-9'-8'76'0,"4"0"-16"0,5 8 4 16,-4-4-40-16,-1 0 4 15,1 0-4-15,4 4 0 16,-9-4-16-16,0 4 0 16,0 0 4-16,0 0 0 0,-4 12-8 15,-1-4 0-15,-4 15-4 16,5-3 4-16,4 8 0 15,4-4 4-15,5 4 0 16,0-4 4-16,14 0-4 16,-5-4 0-16,9-4 4 15,-5-5 0-15,5-11 0 16,-5 0 0-16,1-15-12 16,-1-1 0-16,-8-12 0 15,-1 4 4-15,-8-4-36 16,4 4 4-16,-14 4-92 15,5 4 4-15,-4 8 12 16,4 0 0-16,0 16 64 16,0 0 4-16</inkml:trace>
  <inkml:trace contextRef="#ctx0" brushRef="#br0" timeOffset="71930.3274">5886 11757 228 0,'-13'4'124'0,"17"-12"-68"16,-4 8 0-16,13-4-32 16,-4 0 0-16,23-4-16 15,-5 0 0-15,17 4-16 0,-8 0 4 16,4 0-84-16,-4 0 0 16,-4 0-28-16,-6 0 0 15,1 8 64-15,-4 0 0 16</inkml:trace>
  <inkml:trace contextRef="#ctx0" brushRef="#br0" timeOffset="72180.3423">6284 11634 244 0,'0'0'136'0,"5"-8"-104"0,-5 8 4 15,9-4-28-15,-5 4 4 0,14 0-4 16,0 0 0-16,4 4-4 15,-4 0 0-15,0 4 8 16,0 0 0-16,-9 12 0 16,0-8 0-16,-13 11-8 15,4-3 0-15,-18 8-8 16,4-8 4-16,-4 4-60 16,5-4 0-16,-1-4-68 15,5-4 4-15,9-8 40 16,0 0 4-16</inkml:trace>
  <inkml:trace contextRef="#ctx0" brushRef="#br0" timeOffset="72414.7375">6705 11455 212 0,'-9'4'120'0,"9"-8"-112"0,0 4 4 16,13 0-104-16,-4 0 4 16,9 12 4-16,0-4 4 15</inkml:trace>
  <inkml:trace contextRef="#ctx0" brushRef="#br0" timeOffset="72555.4145">6956 11753 224 0,'9'16'124'0,"-9"-4"-112"0,0-12 0 0,4 0-64 16,1 0 0-16,-1 0-76 15,1 0 0-15,8 4 124 16,0 0 4-16</inkml:trace>
  <inkml:trace contextRef="#ctx0" brushRef="#br0" timeOffset="72789.763">7153 11431 168 0,'-14'-20'96'0,"1"16"-52"0,13 4 0 15,-14 8-36-15,1 0 0 16,-18 12-4-16,4-4 4 16,-27 16-4-16,14-5 0 15,-5 9-4-15,5-8 0 16,4 4-16-16,9-4 0 16,9 0-64-16,5-8 4 15,17-9-20-15,1 1 0 16</inkml:trace>
  <inkml:trace contextRef="#ctx0" brushRef="#br0" timeOffset="73102.2842">7153 11634 188 0,'0'0'104'0,"13"12"-36"16,-13-12 0-16,5 12-44 15,-1-4 0-15,0 8-16 16,1-4 0-16,-1 3-4 15,1 1 0-15,-1-4 4 16,1 0 0-16,-5-8-4 16,0 0 0-16,-5-12-8 15,1 4 4-15,-1-12 0 16,1 4 0-16,4-8 0 0,0 5 4 16,9-9-12-16,0 0 4 15,9 0-68-15,-5 4 0 16,14 4-32-16,-5 0 4 15,5 0 20-15,-4 4 0 32</inkml:trace>
  <inkml:trace contextRef="#ctx0" brushRef="#br0" timeOffset="73477.311">7506 11272 208 0,'0'0'116'0,"-4"8"-64"0,4-8 0 16,0 20-28-16,0-5 4 15,4 17-16-15,1-4 4 0,-1 12-8 16,1-4 0-16,-5 0-12 16,0-9 4-16,0-3 4 15,0-4 4-15,4-4-8 16,-4-4 0-16,14-4-4 16,-6-4 4-16,10-4-4 15,0 0 4-15,5 0 0 16,-5 0 4-16,-1 0 0 15,1 0 0-15,0 4 4 16,-4 0 0-16,-1 4 12 16,5-4 0-16,-14 4-8 15,1-4 0-15,-14 4-8 16,5-4 0-16,-28 8-4 16,10-4 4-16,-5-4-4 0,5 0 0 15,-1-4-68-15,1 0 0 16,13-4-76-16,0 0 4 15,27-4 64-15,0 0 4 16,9-8 48-16,-5 4 0 16</inkml:trace>
  <inkml:trace contextRef="#ctx0" brushRef="#br0" timeOffset="73696.0736">8128 11443 192 0,'5'-12'108'0,"4"-4"-20"0,-9 16 4 0,0 0-68 15,0 0 4-15,-5 12-24 16,1-4 4-16,-14 8-12 16,4-4 4-16,-8 16 0 15,4-5 4-15,-4 9-32 16,8-4 0-16,1 4-36 16,0-4 4-16,4 0-16 15,0-8 0-15,4-8-20 16,1-1 0-16,-1-7 92 15,1 0 0-15</inkml:trace>
  <inkml:trace contextRef="#ctx0" brushRef="#br0" timeOffset="73883.5867">7905 11487 136 0,'-14'-44'76'0,"10"16"0"0,-1 24 0 0,5 4-20 16,0 0 0-16,5 4 4 15,-5 4 0-15,18 8-28 16,-5-4 4-16,14 16-20 0,-5-5 0 15,10 9-12-15,-6-8 0 16,15 8-16-16,-14-4 4 16,4-4-152-16,-4 0 4 15,17-8 16-15,-8-4 0 16</inkml:trace>
  <inkml:trace contextRef="#ctx0" brushRef="#br0" timeOffset="76802.8367">1911 13023 128 0,'-8'0'72'0,"12"0"-28"0,-4 0 4 15,4 8-36-15,5-4 4 16,-4 20-8-16,4-9 4 16,0 5-12-16,4-4 4 15,1 4 0-15,-5-4 0 16,4 0 4-16,-8 0 0 0,-5-4-4 15,0 0 4-15,8-12 12 16,-8 0 4-16,0-16-28 16,5 0 4-16,13-8 0 15,-14 4 4-15,14-8-56 16,0 4 0-16,5 1-32 16,-6-1 4-16,10 8 8 15,-4 4 0-15</inkml:trace>
  <inkml:trace contextRef="#ctx0" brushRef="#br0" timeOffset="77115.3546">2507 13047 208 0,'0'-4'116'0,"-27"4"-100"16,22 0 4-16,-4 0-20 16,1 0 4-16,-10 4-8 0,0 0 4 15,-5 7-4-15,10 1 0 16,-9 8 4-1,8-4 0-15,5 4 0 0,5-4 4 16,8 4 0-16,-4-4 4 16,14-8 16-16,-5 0 0 15,13-4-8-15,-13-4 4 16,9-8-8-16,-5 0 4 16,-8-16-16-16,-5 4 4 15,-9-24-8-15,-9 5 4 16,0-13-8-16,-4 12 4 15,-1 4-68-15,5 8 4 0,14 4-16 16,-1 5 0-16,19 3 8 16,-5 4 0-16</inkml:trace>
  <inkml:trace contextRef="#ctx0" brushRef="#br0" timeOffset="77302.8664">2668 12891 184 0,'13'44'100'0,"-8"-8"-60"16,-5-32 4-16,0 12-8 15,0-4 0-15,9 16-20 16,-9 0 0-16,0-1-16 16,0-3 4-16,0 0-20 15,4-4 4-15,-4-4-60 16,0 0 4-16,0-8-44 16,0 0 0-16,0-4 72 15,0 0 4-15</inkml:trace>
  <inkml:trace contextRef="#ctx0" brushRef="#br0" timeOffset="77427.872">2556 12748 216 0,'9'8'120'0,"13"-8"-104"0,-17 0 0 16,13-4-56-16,0 0 0 16,22-4-100-16,-4 4 0 15</inkml:trace>
  <inkml:trace contextRef="#ctx0" brushRef="#br0" timeOffset="78115.4238">3993 12911 160 0,'9'0'92'0,"-14"0"-48"16,5 0 4-16,-4 4-4 16,-10 0 0-16,-4 0-28 15,0 0 0-15,-13 4-16 16,0-4 0-16,-23 4 0 16,9-4 0-16,-17 4 0 15,12-4 4-15,-8 0-4 16,9 0 4-16,0-4-72 0,9 0 4 15,8-8-76-15,5 0 4 16,18 0 108-16,5 4 0 16</inkml:trace>
  <inkml:trace contextRef="#ctx0" brushRef="#br0" timeOffset="78412.3195">3397 12800 220 0,'-13'-4'120'0,"0"-4"-80"0,13 8 0 0,-9-4-44 16,9 4 4-16,-14 0 0 15,5 0 4-15,-4 16 8 16,-5 0 4-16,0 12-8 16,-4-8 4-16,8 7-8 15,-4-3 0-15,5 8-4 16,-1-4 0-16,14 0 8 15,0-4 0-15,18 0-4 16,-9-5 0-16,14 1-4 16,-5-4 4-16,8 0-92 15,-3-4 0-15,13 4-52 16,-14-4 0-16,9 12 120 16,-8-4 0-16</inkml:trace>
  <inkml:trace contextRef="#ctx0" brushRef="#br0" timeOffset="79700.9577">4897 12832 136 0,'-9'-32'76'0,"-9"24"-20"0,18 8 4 15,-9 0-44-15,0 0 0 16,0 0-16-16,0 0 0 16,-4 20 4-16,4-4 0 15,-9 20 4-15,4-9 0 16,5 13 8-16,5-8 0 16,4 4-12-16,0-4 4 15,9 3-4-15,0-7 0 16,13-8 4-16,-4 0 4 0,5-12 0 15,-1 0 4-15,0-16-8 16,-4 0 0-16,-4-16 0 16,-1 4 4-16,-13-27-12 15,0 3 4-15,-9-8-8 16,0 8 4-16,-13 8-36 16,4 5 4-16,-4 11-76 15,-1 0 0-15,14 12 0 16,0 0 0-16,18 0 104 15,0 0 0-15</inkml:trace>
  <inkml:trace contextRef="#ctx0" brushRef="#br0" timeOffset="80091.6105">5116 12625 192 0,'9'-20'108'0,"5"20"-48"15,-14 0 4-15,4 12-32 0,0-4 0 16,5 20-28-16,0-9 4 15,5 25-8-15,-1-8 4 16,1 8-4-16,-1-4 0 16,-4-5-4-16,0-3 0 15,0-8 0-15,0-4 4 16,0-12-4-16,-5 0 4 16,10-12 0-16,-1 4 0 15,5-8-4-15,0 0 4 16,9-4 0-16,-5 4 0 15,5 8 0-15,-5 0 0 16,-4 8 0-16,0-4 4 0,-9 12 4 16,0-4 0-16,-13 8-4 15,-1-4 4-15,-8 0-12 16,-1-4 4-16,-4-4 4 16,1 4 0-16,-6-12-20 15,5 0 4-15,0-12-56 16,5 8 4-16,4-4-44 15,0 0 4-15,9-4 32 16,0 0 4-16</inkml:trace>
  <inkml:trace contextRef="#ctx0" brushRef="#br0" timeOffset="80372.8827">5711 12529 200 0,'5'-4'108'0,"-5"8"-48"0,0-4 0 16,0 8-24-16,0 0 0 16,0 20 12-16,0-4 4 15,4 16-40-15,1-8 4 16,4 19-16-16,0-11 4 15,4 4-20-15,-4-4 0 0,0-13-88 16,0-3 0-16,0-12-20 16,0 0 4-16,4-8 48 15,-4 0 4-15</inkml:trace>
  <inkml:trace contextRef="#ctx0" brushRef="#br0" timeOffset="80701.0261">6114 12633 248 0,'5'-16'136'0,"-5"8"-80"16,0 8 0-16,-9-4-48 15,0 4 0-15,-14 4-4 16,6 0 0-16,-6 12-8 16,5-4 0-16,-4 12 4 15,-1-5 0-15,15 25 0 16,-1-8 0-16,18 4-4 0,-1 0 4 15,19-5 4-15,-9-7 0 16,9 0 4-16,-5-4 4 16,5-16 16-16,-4 0 0 15,-1-20-8-15,-4 0 4 16,-9-20-20-16,0 4 0 16,-18-15-4-16,4 7 0 15,-21-12-64-15,3 12 4 16,-8 4-120-16,4 8 4 15,0 21 120-15,5-1 4 16</inkml:trace>
  <inkml:trace contextRef="#ctx0" brushRef="#br0" timeOffset="87723.6323">1920 14336 148 0,'0'20'84'16,"0"48"-52"-16,0-57 4 0,0 13-36 16,0-4 4-16,0 16-4 15,0-8 0-15,0 8-32 0,0-8 4 16,0-1-20-16,0 1 0 15,0-8-24-15,-9-4 4 16</inkml:trace>
  <inkml:trace contextRef="#ctx0" brushRef="#br0" timeOffset="87973.6504">1871 14229 192 0,'-9'-24'104'0,"9"-4"-80"0,0 24 0 15,9-8-24-15,5 0 0 0,21-4 4 16,-8 4 0-16,18 8-8 16,-9 0 4-16,0 12 0 15,-1 0 4-15,-17 8-4 16,0 0 4-16,-13 8 0 16,-1 0 0-16,-13 0-4 15,0-5 0-15,-13-7-32 16,0-4 4-16,4-12-48 15,0 4 4-15,13-12-4 16,5 4 4-16</inkml:trace>
  <inkml:trace contextRef="#ctx0" brushRef="#br0" timeOffset="88286.1747">2395 14109 204 0,'4'4'112'0,"-8"20"-80"16,-1-20 0-16,5 4-28 0,0 0 0 16,5 4-4-16,-1-4 4 15,10 4-16-15,-5 0 4 16,9-8 0-16,0 0 0 16,4-8 4-16,-4 0 4 15,0-12 0-15,0 4 0 16,0-4 4-16,-14 4 4 15,5 0 0-15,-5 0 4 0,1 8-8 16,-1 0 4-16,5 12-8 16,-9 0 0-16,5 8-32 15,4-4 4-15,4 4-44 16,1-4 0-16,26 4-20 16,-9-4 0-16</inkml:trace>
  <inkml:trace contextRef="#ctx0" brushRef="#br0" timeOffset="88583.0666">3053 14057 180 0,'-9'-31'100'0,"-18"7"-60"15,27 20 4-15,-18 0-20 16,5 0 0-16,-14 8-16 16,4 0 0-16,-3 12-12 15,3-4 4-15,14 7 4 16,5-3 0-16,17 0-8 0,-4 0 4 15,18 0 0-15,-5-4 0 16,5 4-4-16,-4-4 4 16,-1 8 4-16,-13-4 4 15,-9 8-12-15,0-8 4 16,-9 3-16-16,-9-3 0 16,5-8-48-16,-1 0 4 15,1-16-40-15,-1 4 4 16,14-12 56-16,-9 1 4 15</inkml:trace>
  <inkml:trace contextRef="#ctx0" brushRef="#br0" timeOffset="88911.2145">3183 13878 208 0,'17'12'112'0,"-8"8"-80"0,-9-20 4 0,14 16-16 16,-10-4 4-16,1 12-20 15,-1 0 0-15,5 8-4 16,0-5 4-16,0 1-16 16,-4-4 0-16,-1-4 12 15,1 0 4-15,-1-8-16 16,5-4 0-16,-9-8 8 16,4 0 0-16,5-12 4 15,-4 0 4-15,4-4-4 16,0 4 4-16,0 4 8 15,0 0 4-15,0 12-12 0,0 0 4 16,-5 8-8-16,1-4 0 16,4 4-48-16,-1 0 0 15,6 0-40-15,-5 0 0 16,4 0 4-16,1 0 4 16</inkml:trace>
  <inkml:trace contextRef="#ctx0" brushRef="#br0" timeOffset="89223.7375">4046 13846 208 0,'0'-19'112'0,"-13"11"-76"15,13 8 0-15,0 0-44 16,0 0 4-16,4 0-116 15,1 0 0-15,17 4 52 0,-13 0 0 16</inkml:trace>
  <inkml:trace contextRef="#ctx0" brushRef="#br0" timeOffset="89395.6252">4257 14213 196 0,'4'12'108'0,"1"-4"-76"0,-5-8 0 15,0-4-36-15,0 4 4 16,4-4-36-16,1 0 4 16,-1-4-84-16,1 0 0 0,-5-8 84 15,0 8 4-15</inkml:trace>
  <inkml:trace contextRef="#ctx0" brushRef="#br0" timeOffset="89598.7688">4319 13854 212 0,'-22'-8'120'0,"-18"20"-100"15,26-12 0-15,-8 20-8 16,9-4 4-16,-32 16 0 16,9-8 4-16,-4 20-16 15,4-12 4-15,5 3-24 16,4-3 0-16,9-4-60 15,4-8 0-15,10-4-56 0,4-4 4 16</inkml:trace>
  <inkml:trace contextRef="#ctx0" brushRef="#br0" timeOffset="89911.2855">4449 14041 176 0,'32'0'100'0,"-37"32"-48"0,5-28 4 15,0 12-32-15,0-4 4 16,5 12-28-16,-1-4 4 16,1 4-4-16,-1-4 4 15,0 0 4-15,1-4 0 0,-5-9-4 16,0 1 0-16,-5-12-4 16,1 0 4-16,0-15 0 15,-1 3 0-15,5-16 4 16,0 8 0-16,5-4-8 15,-1 4 4-15,9 4-16 16,-4 0 0-16,9 8-64 16,0 1 4-16,5 3-36 15,-6 4 0-15,15 8 52 16,-10 0 4-16</inkml:trace>
  <inkml:trace contextRef="#ctx0" brushRef="#br0" timeOffset="90286.3155">4865 13779 192 0,'-4'-28'104'0,"0"32"-60"0,4-4 0 15,0 8-16-15,0-4 0 16,0 20-8-16,0-4 0 16,-5 12-16-16,5-5 4 15,0 9-8-15,0-4 4 16,5 4 0-16,-1-12 0 15,0-4 0-15,1-4 0 16,4-5-8-16,0-3 4 16,9-4 0-16,-5 0 0 0,5-4 0 15,4 0 0-15,-4 0 0 16,0 0 0-16,0 8 0 16,-4-4 0-16,-5 4 0 15,0 0 0-15,-9 4 4 16,0 0 4-16,-14 0-8 15,1 0 0-15,-10-4 0 16,5 0 0-16,0-8-16 16,-4 0 0-1,18-16-148 1,-1 4 4-16,14 4 84 16,0 0 0-16</inkml:trace>
  <inkml:trace contextRef="#ctx0" brushRef="#br0" timeOffset="90723.8422">5506 13862 200 0,'17'-12'112'0,"-3"8"-40"0,-14 4 0 16,0 0-40-16,0 0 4 15,0 12-28-15,0 0 0 16,-9 8-8-16,0-4 4 15,-9 12-4-15,5-8 0 16,-1 12-40-16,1-8 4 16,-1 0-28-16,1-5 4 15,-1-3-4-15,6-4 0 16,-1-8 20-16,0 0 4 0,0-12 8 16,0 4 0-16,0-12 84 15,0 4 0-15,0-3 0 16,0 3 0-16,4-4-8 15,1 0 4-15,4 4 4 16,0 4 4-16,9 8-20 16,0 0 0-16,9 8 4 15,-5 0 0-15,14 4-36 16,-5-4 4-16,5 4-16 16,-4-4 4-16,8 0-72 15,-4-1 4-15,0-3-56 16,-5 0 4-16,5 4 36 15,0 0 0-15,0 4 64 16,-5 0 4-16</inkml:trace>
  <inkml:trace contextRef="#ctx0" brushRef="#br0" timeOffset="92833.5762">8545 11674 120 0,'-14'-8'68'0,"5"12"-56"0,9-4 4 0,0 0-4 16,0 4 4-16,0 0 0 15,0 8 0-15,0 7 0 16,0 9 4-16,5 8-12 16,-5 8 4-16,0 12-4 15,0 11 4-15,0 1-12 16,0 0 4-16,-5 3-4 16,1 1 0-16,-5-1 0 15,0 9 4-15,-5-4 0 16,-4 7 4-16,-8 5-8 15,-6-5 0-15,-8 1 4 16,4-1 0-16,-4-3-4 16,0 0 0-16,-5-1 0 15,-4-3 4-15,-1-4-4 0,-12 3 0 16,-1-3 0-16,-4-5 0 16,-9 1 4-16,0-8 0 15,-9-1-8-15,4-7 4 16,1-4-4-16,4-12 0 15,-5-4 0-15,5-9 4 16,-5 1-8-16,1-4 4 16,4-4 4-16,0-4 4 15,13 0-4-15,9-4 4 16,9 0-8-16,5-4 0 16,4-4-28-16,9 0 4 15,5 0-32-15,0 4 4 0,8 0-36 16,10 8 0-16</inkml:trace>
  <inkml:trace contextRef="#ctx0" brushRef="#br0" timeOffset="93161.7247">6589 13846 140 0,'-9'16'80'0,"0"-4"-44"16,4-8 0-16,-4 0-36 16,0 8 0-16,-4 0 4 15,-9 0 0-15,-1 4 12 0,-4 0 0 16,0 8 8-16,1-4 0 15,3 0-20-15,10 0 0 16,8-1 8-16,10-3 4 16,8 0-16-16,10-4 4 15,8 0 0-15,9 0 0 16,18 0-124-16,5 4 4 16,-5 0 24-16,-4-8 0 15</inkml:trace>
  <inkml:trace contextRef="#ctx0" brushRef="#br0" timeOffset="99955.7847">2296 15231 124 0,'0'-27'72'0,"18"3"-12"0,-18 20 0 15,0-4-40-15,5 0 4 16,-5-4-8-16,0 0 0 15,0 0 4-15,0 0 4 16,-5 4-24-16,-13 4 4 16,0 4-4-16,-13 4 4 15,0 0-4-15,-14 0 4 16,9 8-8-16,5-4 4 0,4 4-4 16,5 4 0-16,8 0 8 15,5 0 0-15,9 4-8 16,9-1 0-16,14 1 4 15,-5-4 4-15,8 4-8 16,1 0 4-16,-4 0 4 16,-1-4 0-16,-9 4 0 15,-8 0 4-15,-10 0 0 16,-8-1 0-16,-14 1-4 16,-4-8 0-16,0 0-28 15,4-4 0-15,4-4-80 16,10-4 4-16,4-4-8 15,18 0 0-15</inkml:trace>
  <inkml:trace contextRef="#ctx0" brushRef="#br0" timeOffset="100658.9589">2552 15251 180 0,'35'-51'100'0,"-8"19"-32"0,-18 28 4 15,-9 0-56-15,0 0 0 16,0 0-8-16,0 4 0 15,-9 0-12-15,-4 8 4 16,-1 8-4-16,-8 4 0 16,9 3 8-16,-10-3 0 15,10-4-8-15,-1 0 4 16,5 0-4-16,9-4 0 0,0-4 4 16,0-4 0-16,9-4 0 15,5 0 0-15,4-8 0 16,0-8 0-16,-5 4 0 15,0 0 0-15,1 4 20 16,-1 8 4-16,5 8-4 16,-9 8 0-16,4 0-20 15,1 4 4-15,4 0-4 16,0 4 0-16,0-4 4 16,4-4 0-16,0-1-8 15,-4-7 0-15,-4-4-12 16,-1-8 4-16,1-4 8 15,-5-3 4-15,4-5-4 16,-4-8 0-16,4-8 0 16,10 8 0-16,-5 0 0 15,0 4 4-15,-1 4-4 0,1 4 4 16,0 8 0-16,5 8 4 16,-1 8-8-16,-4 8 4 15,4 0 0-15,-4-4 4 16,9 0-4-16,-5-8 4 15,1 0-8-15,4-8 4 16,-5-4 4-16,5-4 0 16,-5-12 0-16,1 0 0 15,-1 0-8-15,-13-4 4 16,0 4 0-16,-5 5 4 16,-4 3-8-16,-4 4 4 0,-5 12 12 15,0 12 0-15,0 3-4 16,5 9 4-16,4 0 16 15,4 0 0-15,9-4-24 16,10 8 4-16,4-16-40 16,4 0 0-16,5-4-100 15,4-5 4-15,5 1 28 16,0-4 0-16,-18-4 60 16,4 4 4-16</inkml:trace>
  <inkml:trace contextRef="#ctx0" brushRef="#br0" timeOffset="101815.2896">67 14193 180 0,'-13'0'100'0,"13"-24"-72"0,0 16 0 15,9-4-16-15,9 0 0 16,13 0 0-16,-8 0 4 16,3 0-12-16,1 4 4 15,-4 8 0-15,-1 4 4 16,0 8-12-16,-17 4 4 16,-1 8-4-16,-8 4 0 15,-1 8 4-15,-8 3 0 0,-5 5-8 16,5 0 4-1,8-4-4-15,-4 0 0 0,5-5 12 16,4-3 4-16,4-4-12 16,5-4 0-16,5-8 0 15,-1 0 0-15,9-4-88 16,-8 0 0-16,8-4-40 16,1 4 4-16,3 11 120 15,6 1 4-15</inkml:trace>
  <inkml:trace contextRef="#ctx0" brushRef="#br0" timeOffset="101971.5505">694 14252 224 0,'-18'-16'124'0,"0"5"-112"15,18 7 0-15,0 4-44 16,5 0 4-16,4 4-64 0,-5 4 4 15,1 3 24-15,8 5 4 16</inkml:trace>
  <inkml:trace contextRef="#ctx0" brushRef="#br0" timeOffset="102127.8133">801 14372 136 0,'-17'4'76'0,"17"20"-20"0,0-24 4 15,-5 4-24-15,5 4 0 16,0 0-28-16,-9 3 0 0,5-3-40 15,4 0 4-15,-9 0-112 16,9-4 0-16,0 8 104 16,0-8 0-16</inkml:trace>
  <inkml:trace contextRef="#ctx0" brushRef="#br0" timeOffset="102721.6015">743 14511 148 0,'0'0'80'0,"-13"4"-44"0,13-4 0 0,0 4-24 15,-9 0 0-15,9 0 4 16,0 0 0-16,0 0-16 15,0 0 4-15,9 0 0 16,-9 0 0-16,4 0 0 16,5 0 4-16,-9 0-12 15,0 0 4-15,0-4 0 16,5 0 4-16,-5 0-4 16,0 0 0-16,-5-4 0 0,-8 0 0 15,-1 4 0-15,5 0 0 16,1 4-68-16,3-4 0 15,5 4-52-15,0 0 4 16</inkml:trace>
  <inkml:trace contextRef="#ctx0" brushRef="#br0" timeOffset="103065.3768">363 14678 124 0,'-9'-12'68'0,"-5"0"-16"0,14 12 4 0,-8-4-44 15,3 0 0-15,-8 0-8 16,-1 0 4-16,5 4-8 15,-4 0 0-15,4 0 0 16,4 0 0-16,5 0 4 16,0 0 0-16,14-8 0 15,-10 4 0-15,10-3 0 16,4-1 0-16,0 8-8 16,4 0 0-16,0 0-92 15,1 0 4-15,-1 4 12 0,-9 0 4 16</inkml:trace>
  <inkml:trace contextRef="#ctx0" brushRef="#br0" timeOffset="104475.1688">4561 15016 160 0,'-27'-15'88'0,"-13"15"-48"0,22 4 4 0,-4 4-44 15,-1 3 4-15,1 5-8 16,4-4 4-16,5 24-4 15,-1-8 4-15,19 16 0 16,-5-12 0-16,18 3 4 16,-5-3 4-16,18-4 4 15,-8-4 4-15,8-12-12 16,-4-4 4-16,-5-12 0 16,1 0 4-16,-10-20-4 15,-4 4 0-15,-18-16-16 16,5 8 0-16,-23-3-32 15,4 3 4-15,-3 4-44 16,3-4 4-16,23 12-8 16,0 4 4-16</inkml:trace>
  <inkml:trace contextRef="#ctx0" brushRef="#br0" timeOffset="104834.5695">4803 14853 244 0,'0'4'132'0,"4"24"-96"0,-4-20 0 15,5 16-20-15,-5-4 0 16,4 16-12-16,-4-8 0 16,5 15-4-16,-1-7 4 15,1 8-4-15,-1-12 0 16,-4-4 0-16,0-4 0 16,0-13-4-16,0 1 4 0,5-16-4 15,-1 0 4-15,10-11-8 16,-1 3 4-16,5 0 0 15,0 0 4-15,0 8-4 16,-5 0 4-16,5 12 4 16,-9-4 0-16,-5 12-8 15,1 0 4-15,-10 7 4 16,1-3 0-16,-14 0 0 16,-4-4 0-16,-10 4-4 15,5-4 4-15,-4-8-28 16,9 0 0-16,4-20-88 15,0 0 0-15,18-16 4 16,0 4 4-16</inkml:trace>
  <inkml:trace contextRef="#ctx0" brushRef="#br0" timeOffset="105037.7087">5089 14794 184 0,'0'-4'104'0,"9"20"-56"0,-9-16 4 15,9 15-28-15,-4 1 0 16,8 24-16-16,1-4 0 16,-6 8-8-16,1-8 4 15,5 11-68-15,-5-7 4 16,4-4-32-16,-4 0 4 16,5-12 16-16,-5-4 0 15</inkml:trace>
  <inkml:trace contextRef="#ctx0" brushRef="#br0" timeOffset="105350.2299">5519 14913 212 0,'4'-20'120'15,"-17"12"-64"-15,13 8 4 0,-9 0-48 16,0 0 0-16,-4 16-4 16,4-8 0-16,-5 16-12 15,5-4 4-15,5 16-4 16,-1-5 4-16,10 13-4 15,-1-8 4-15,10 4 8 16,-1-8 0-16,5-8 0 16,0-5 4-16,0-19 0 15,-5 0 4-15,1-15 8 16,-1 3 4-16,-8-20-24 0,-1 8 4 16,-13-20-12-16,5 8 0 15,-14 0-52-15,4 9 4 16,-8 3-52-16,4 4 4 15,9 12-4-15,0 0 0 16,9 8 68-16,0 0 4 16</inkml:trace>
  <inkml:trace contextRef="#ctx0" brushRef="#br0" timeOffset="105631.4982">6172 14997 184 0,'-31'-24'100'0,"22"16"-8"0,9 8 0 15,18-4-28 1,0 0 4-16,18 0-64 15,-5 0 0-15,14 0-48 16,-9 0 4-16,8 0-68 16,-8 0 4-16,0 0-24 15,-5 4 4-15,-4 8 100 16,-4-4 0-16</inkml:trace>
  <inkml:trace contextRef="#ctx0" brushRef="#br0" timeOffset="105897.1424">6548 14810 192 0,'-35'-28'108'0,"21"20"-36"0,14 8 0 16,0 0-64-16,0 0 4 15,9 0-4-15,-4 0 4 16,17 4-12-16,-4 0 4 16,9 4-4-16,-5 0 4 15,0 12 0-15,1-5 4 16,-10 9-8-16,-8 0 4 0,-5 8-4 15,-9-4 4-15,-5-4 0 16,1 0 0-16,-5-4-76 16,0-5 4-16,0-3-52 15,9-4 4-15,9-8 48 16,5 0 4-16</inkml:trace>
  <inkml:trace contextRef="#ctx0" brushRef="#br0" timeOffset="106209.6654">7175 14642 288 0,'-9'-4'156'0,"5"-4"-132"0,4 8 0 15,0 0-32-15,0 0 0 16,4 12-124-16,1-4 0 15,12 20 32-15,-3-8 0 0</inkml:trace>
  <inkml:trace contextRef="#ctx0" brushRef="#br0" timeOffset="106365.925">7403 15056 196 0,'5'8'108'0,"-1"-8"-52"0,-4 0 0 0,0 0-52 16,0 0 0-16,0 0-24 15,0 0 0-15,5 0-52 16,-5 0 4-16,4 0-48 16,1 0 0-16</inkml:trace>
  <inkml:trace contextRef="#ctx0" brushRef="#br0" timeOffset="106600.3177">7515 14690 208 0,'-13'-16'112'0,"-1"4"-64"0,14 12 4 16,-13 4-32-16,4 0 4 15,-13 16-20-15,4-4 4 16,-18 12 8-16,0-4 4 16,-13 20-16-16,8-9 0 15,-8 5-4-15,9 0 0 16,0-4-64-16,8-8 0 15,10-8-64-15,0-1 4 0,13-15 56 16,4 0 4-16</inkml:trace>
  <inkml:trace contextRef="#ctx0" brushRef="#br0" timeOffset="106928.4649">7502 14885 252 0,'13'8'136'0,"10"4"-104"16,-23-12 0-16,17 16-32 16,1-4 4-16,0 12-8 15,0-4 4-15,-4 8 4 16,-1-5 4-16,-4 5-4 16,-5-4 4-16,-4-8-8 15,0 0 0-15,-9-12 0 0,1 4 4 16,-6-24-8-16,1 8 4 15,-1-16 12-15,1 4 0 16,8-8-4-16,1 5 0 16,13-5-4-16,0 4 0 15,9 4-20-15,-5 4 4 16,9 4-112-16,1 0 4 16,4 4 4-16,0 4 4 15,-10 8 104-15,1 4 0 16</inkml:trace>
  <inkml:trace contextRef="#ctx0" brushRef="#br0" timeOffset="107319.121">7887 14583 252 0,'9'8'136'0,"13"27"-96"0,-22-31 0 0,4 20-24 15,1 0 0-15,-1 12-8 16,1-8 0-16,4 12-4 15,-5-4 0-15,1 3-4 16,-1-3 0-16,1-12 4 16,-5-4 0-16,4-8-4 15,1 0 0-15,4-12 0 16,0 0 0-16,8-12-4 16,-3 4 4-16,8-4-4 15,1 4 4-15,4 4 8 0,-5 0 0 16,0 12 0-16,1 0 0 15,-5 8 0-15,-1-4 4 16,-8 4-8-16,0 0 4 16,-18 0-4-16,5-5 0 15,-18-3-4-15,4 0 4 16,-9-8-36-16,4 0 0 16,6-12-64-16,-1 1 0 15,13-5-32-15,1 4 0 16,17 0 88-16,-4 4 0 15</inkml:trace>
  <inkml:trace contextRef="#ctx0" brushRef="#br0" timeOffset="107569.1359">8679 14690 204 0,'18'-20'112'0,"0"12"-32"0,-18 0 0 0,0 16-56 16,0-4 0-16,-5 12-8 15,1-4 0-15,-14 12-8 16,4-4 4-16,-12 20-16 16,3-8 4-16,-4 15-12 15,5-3 0-15,8-4-52 16,1-4 0-16,4-4-24 16,0-5 4-16,5-7-28 15,-1-4 0-15,5-12 104 16,0 0 0-16</inkml:trace>
  <inkml:trace contextRef="#ctx0" brushRef="#br0" timeOffset="107725.3968">8307 14766 208 0,'-13'-20'116'0,"8"28"-60"0,5-8 4 16,5 4-12-16,-1 0 0 16,23 12 8-16,-4 0 0 15,17 19-48-15,0-7 0 16,5 16-4-16,-9-12 0 15,4 4-92-15,-9-8 0 16,1-5-108-16,-5-3 4 0,-14-16 140 16,-4 0 0-16</inkml:trace>
  <inkml:trace contextRef="#ctx0" brushRef="#br0" timeOffset="109347.0342">2350 16159 132 0,'0'8'76'0,"27"31"-32"16,-18-31 4-16,-5 4-40 15,10 4 0-15,-5 0 4 16,4 0 4-16,1 4-4 0,-10-8 0 15,1-4-4-15,4 0 4 16,-18-4 12-16,0-4 0 16,0 0-8-16,4-4 0 15,1-8-8-15,-10-8 0 16,10-8-4-16,4-4 0 16,4 4-8-16,10-3 4 15,-5 3-56-15,9 0 4 16,-1 4-52-16,10 8 4 0,-4 4 16 15,4 16 4-15</inkml:trace>
  <inkml:trace contextRef="#ctx0" brushRef="#br0" timeOffset="109690.8082">2910 16123 180 0,'-14'-40'100'15,"5"32"-60"-15,0 8 4 0,9-4-40 16,0 4 4-16,-4 4-12 15,-14 0 4-15,0 8 0 16,5-4 4-16,-10 12-8 16,5-4 4-16,0 12 0 15,5-4 0-15,4 3 0 16,0-3 0-16,13 0 8 16,-4 0 0-16,14-8 16 15,-1-4 4-15,10-4-8 0,-5-4 0 16,0-8-8-16,-1 0 4 15,-12-16-4-15,-1 4 0 16,-13-40-8-16,5 13 4 16,-18-17-4-16,8 12 0 15,-8-24-4-15,8 17 0 16,-8 3-60-16,9 8 0 16,4 12-64-16,4 1 4 15,19 27 32-15,-6 0 0 16</inkml:trace>
  <inkml:trace contextRef="#ctx0" brushRef="#br0" timeOffset="109878.3187">3174 15956 228 0,'0'4'128'0,"9"24"-76"0,-9-24 0 0,4 23-36 15,1-3 4-15,3 12-16 16,-3-8 0-16,-1 8-16 15,5-8 0-15,-9-1-72 16,0-3 4-16,0 0-64 16,0-4 0-16,-18 4 136 15,10-4 0-15</inkml:trace>
  <inkml:trace contextRef="#ctx0" brushRef="#br0" timeOffset="110018.9555">3107 15693 244 0,'8'-4'132'0,"24"-4"-132"0,-28 4 4 16,14 4-120-16,-4 0 4 15,21 12 40-15,-8-4 4 16</inkml:trace>
  <inkml:trace contextRef="#ctx0" brushRef="#br0" timeOffset="110409.6064">4293 15900 244 0,'-5'4'136'0,"1"0"-84"15,4-4 0-15,-5 0-32 16,1 0 0-16,-10 4-16 16,1 0 4-16,-10 0-4 15,6 0 0-15,-28 8 12 16,18-4 0-16,-31 8-8 0,13-4 4 15,-13 0-12-15,9-4 0 16,-5-8-48-16,14 0 4 16,13 11-56-16,4-3 4 15,10 4-28-15,4 0 4 16,9-4 92-16,0 0 0 16</inkml:trace>
  <inkml:trace contextRef="#ctx0" brushRef="#br0" timeOffset="110769.0116">3733 15872 212 0,'-9'-12'120'0,"0"0"-80"0,9 12 4 0,-4-4-16 15,-1 0 4-15,-8 4-12 16,4 0 4-16,-9 8 4 15,5 0 0-15,-5 8-20 16,4-4 0-16,5 16-8 16,-4-4 4-16,8 4-4 15,1-8 4-15,8 3-4 16,1-3 4-16,8 4-4 16,-8-4 0-16,8-8-4 15,5 0 4-15,0 0 0 16,0 0 4-16,9-4-4 15,-5 0 0-15,14 0-36 16,-5 0 0-16,5 4-44 0,-5-4 4 16,1 4-44-16,-1-1 4 15,5 21 48-15,-9-8 4 16</inkml:trace>
  <inkml:trace contextRef="#ctx0" brushRef="#br0" timeOffset="111456.5545">5130 15797 212 0,'0'-16'120'0,"-5"0"-72"0,5 16 0 16,-4-4-40-16,-1 0 4 0,-13 8-12 15,5 0 4 1,-14 16-4-16,5-5 4 0,-1 17-8 16,5-8 4-16,5 16 4 15,-1-8 4-15,19 4-8 16,-1-5 0-16,14-3 8 15,-4 0 0-15,8-16-4 16,-4 0 4-16,4-24 4 16,-4 4 0-16,0-16-8 15,-4 4 0-15,-14-7-4 16,0 3 4-16,-9-4-60 16,0 8 0-16,-5 4-60 15,1 0 4-15,8 12 20 16,1 0 4-16</inkml:trace>
  <inkml:trace contextRef="#ctx0" brushRef="#br0" timeOffset="111847.208">5300 15669 228 0,'4'-4'128'0,"14"20"-88"0,-18-16 0 15,9 16-20-15,0 0 4 16,9 12-24-16,-5-4 4 15,1 11 0-15,-1 1 0 16,-4 4-8-16,0-8 4 16,-5 0 4-16,1-4 4 15,4-4-8-15,-5-5 4 0,10-15-8 16,-5 0 0-16,9-8 0 16,0 0 4-16,-1 0-4 15,1 0 4-15,0 4 0 16,-4 0 0-16,-1 12 0 15,-4-4 0-15,-4 12 0 16,-1 0 4-16,-8 0 0 16,4 0 4-16,-14-4-8 15,1-4 0-15,-14 0 4 16,4-4 4-16,-8-4-44 16,4 0 4-16,5-20-60 15,4 4 4-15,14-8-28 16,4 4 4-16,4-20 92 15,0 4 4-15</inkml:trace>
  <inkml:trace contextRef="#ctx0" brushRef="#br0" timeOffset="112144.1018">5783 15657 232 0,'-9'-4'128'0,"9"16"-68"0,0-12 0 0,0 12-32 16,0 0 0-16,9 16 12 15,0-4 0-15,4 24-32 16,1-5 4-16,-1 9-12 15,1-8 4-15,-1 0-20 16,-4-9 0-16,0-7-116 16,-5 0 0-16,1-8 4 15,-5-4 0-15,4-12 88 16,-13 4 4-16</inkml:trace>
  <inkml:trace contextRef="#ctx0" brushRef="#br0" timeOffset="119413.7851">367 17050 252 0,'-13'-16'136'0,"26"-4"-92"0,-4 16 0 16,14 0-40-16,-1 0 4 16,14 0 0-16,0 0 0 15,4 4-8-15,0 0 4 16,-8 4 0-16,-1 4 0 16,-9 0 4-16,-8 4 0 15,-14 4-12-15,-9 0 0 16,-5 4-4-16,-8 0 4 15,-5 0 4-15,-4 4 4 0,-1-4-8 16,10-5 0-16,0 1 0 16,-1 4 4-16,10-8-4 15,4 0 4-15,9-4 0 16,9 0 0-16,4 0 0 16,1 0 0-16,8 0-4 15,0 4 4-15,1 0 0 16,-10 4 0-16,-4 0 8 15,-4 4 0-15,-10-1 4 16,-4 1 0-16,-22 0-12 16,4 0 4-16,0 0-16 15,-9-8 0-15,5-4-72 16,9-4 4-16,4-4-48 16,9-8 4-16,0 0 80 15,31-8 0-15</inkml:trace>
  <inkml:trace contextRef="#ctx0" brushRef="#br0" timeOffset="119585.6772">913 17165 224 0,'-13'-7'124'0,"22"7"-196"0,-9 4 0 15,4-1-24-15,10 9 0 16</inkml:trace>
  <inkml:trace contextRef="#ctx0" brushRef="#br0" timeOffset="119804.438">909 17476 212 0,'-36'24'116'0,"23"-8"-68"0,13-16 0 0,0 0-92 16,0 0 0-16,4-4-108 15,5-4 0-15,-18-4 140 16,0-4 0-16</inkml:trace>
  <inkml:trace contextRef="#ctx0" brushRef="#br0" timeOffset="156735.6103">16641 14583 124 0,'-18'8'72'16,"-9"-4"-48"-16,23-4 0 0,-5-4-4 16,5 0 0-16,-5-4-8 15,0 4 4-15,-5-8-4 16,5 4 0-16,-13 0-4 15,4 4 4-15,-9 4-8 16,5 0 0-16,-19 4 0 16,10-4 4-16,-9 8-8 0,13-4 4 15,-4 8-4-15,8-4 0 16,1 12 0-16,0-4 0 16,4 15 0-16,4 1 0 15,1 8 0-15,-1-4 0 16,5 12 4-16,5-9 4 15,-1 17-12-15,1-12 4 16,4 20 0-16,0-13 0 16,0 25 12-16,0-20 4 15,-4 19-16-15,-1-11 0 16,1 19 4-16,-1-15 0 16,1 4-4-16,-1-9 4 0,1 9-4 15,-1-12 0-15,5 7 0 16,0-7 4-16,-4 12 0 15,-1-17 0-15,1 9-8 16,-1-12 4-16,1 0 0 16,-1-9 4-16,1 9 0 15,-1-8 0-15,1 0-8 16,-1-9 0-16,1 1-40 16,-1-8 0-16,1-4-24 15,0-4 4-15,4-12-24 16,0 4 4-16,4-12 64 15,0 0 0-15</inkml:trace>
  <inkml:trace contextRef="#ctx0" brushRef="#br0" timeOffset="157453.6923">16024 16218 100 0,'-9'0'56'0,"9"-12"-36"16,0 12 4-16,0 0-20 0,0 0 4 15,0 8 12-15,0 0 0 16,9 16 4-16,-5-4 0 15,-4 20-4-15,0-8 4 16,0 19-12-16,0-7 4 16,0 20-8-16,0-8 4 15,0 7-12-15,0-7 4 16,0 24 8-16,0-17 0 16,0 1-12-16,0-12 0 15,0 11 0-15,0-15 4 0,-4 4-4 16,-5-8 4-16,4 3 0 15,1-3 0-15,-1-8-16 16,1-8 0-16,-1-4-48 16,5-4 0-16,0-4-16 15,0-5 4-15,0 1 4 16,0-4 0-16</inkml:trace>
  <inkml:trace contextRef="#ctx0" brushRef="#br0" timeOffset="157781.8395">15858 17313 136 0,'-9'4'76'0,"0"4"-40"16,9-8 0-16,0 0-20 16,0 0 4-16,5 4-8 15,-1 0 0-15,5 8 4 0,0 0 0 16,4 11 0-16,1-3 4 15,-1 8-8-15,-4 0 4 16,5 8-4-16,-5-4 0 16,4 3-12-16,-4-7 4 15,4 0 0-15,-4-4 0 16,5-4-4-16,-1 0 4 16,10-16-4-16,-10 0 4 15,5-28-4-15,0 8 4 16,4-8 0-16,-4 4 4 15,9-4-40-15,-5 4 0 0,5 5-100 16,-4-1 4-16,3 0 40 16,-3 0 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A6762-05D5-4293-9DC9-BC140DCA8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6926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43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75" y="0"/>
            <a:ext cx="6994525" cy="5246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First:</a:t>
            </a:r>
            <a:r>
              <a:rPr lang="en-US" baseline="0" dirty="0"/>
              <a:t> look at the test:</a:t>
            </a:r>
          </a:p>
          <a:p>
            <a:pPr lvl="1"/>
            <a:r>
              <a:rPr lang="en-US" b="1" baseline="0" dirty="0"/>
              <a:t>test </a:t>
            </a:r>
            <a:r>
              <a:rPr lang="en-US" baseline="0" dirty="0"/>
              <a:t>if </a:t>
            </a:r>
            <a:r>
              <a:rPr lang="en-US" b="1" baseline="0" dirty="0"/>
              <a:t>%</a:t>
            </a:r>
            <a:r>
              <a:rPr lang="en-US" b="1" baseline="0" dirty="0" err="1"/>
              <a:t>rdi</a:t>
            </a:r>
            <a:r>
              <a:rPr lang="en-US" baseline="0" dirty="0"/>
              <a:t> == 0</a:t>
            </a:r>
          </a:p>
          <a:p>
            <a:pPr lvl="1"/>
            <a:r>
              <a:rPr lang="en-US" baseline="0" dirty="0"/>
              <a:t>If it does, then jump to the </a:t>
            </a:r>
            <a:r>
              <a:rPr lang="en-US" b="1" baseline="0" dirty="0"/>
              <a:t>ret</a:t>
            </a:r>
          </a:p>
          <a:p>
            <a:pPr lvl="0"/>
            <a:r>
              <a:rPr lang="en-US" b="0" baseline="0" dirty="0"/>
              <a:t>Note: share ret between both cases, so set </a:t>
            </a:r>
            <a:r>
              <a:rPr lang="en-US" b="0" baseline="0" dirty="0" err="1"/>
              <a:t>rax</a:t>
            </a:r>
            <a:r>
              <a:rPr lang="en-US" b="0" baseline="0" dirty="0"/>
              <a:t>=0 before jump</a:t>
            </a:r>
          </a:p>
          <a:p>
            <a:pPr lvl="0"/>
            <a:r>
              <a:rPr lang="en-US" b="0" baseline="0" dirty="0"/>
              <a:t>Rep; ret is just because some HW doesn‘t like jumping to ret</a:t>
            </a:r>
          </a:p>
          <a:p>
            <a:pPr lvl="0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1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 (x) is argument for </a:t>
            </a:r>
            <a:r>
              <a:rPr lang="en-US" i="1" dirty="0"/>
              <a:t>both</a:t>
            </a:r>
            <a:r>
              <a:rPr lang="en-US" i="0" dirty="0"/>
              <a:t> </a:t>
            </a:r>
            <a:r>
              <a:rPr lang="en-US" i="0" dirty="0" err="1"/>
              <a:t>pcount_r</a:t>
            </a:r>
            <a:r>
              <a:rPr lang="en-US" i="0" dirty="0"/>
              <a:t> instances</a:t>
            </a:r>
            <a:r>
              <a:rPr lang="en-US" i="0" baseline="0" dirty="0"/>
              <a:t> (recursive caller and </a:t>
            </a:r>
            <a:r>
              <a:rPr lang="en-US" i="0" baseline="0" dirty="0" err="1"/>
              <a:t>callee</a:t>
            </a:r>
            <a:r>
              <a:rPr lang="en-US" i="0" baseline="0" dirty="0"/>
              <a:t>).</a:t>
            </a:r>
          </a:p>
          <a:p>
            <a:r>
              <a:rPr lang="en-US" i="0" baseline="0" dirty="0"/>
              <a:t>Choosing “to save”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5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80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</a:t>
            </a:r>
            <a:r>
              <a:rPr lang="en-US" baseline="0" dirty="0"/>
              <a:t> out example if x = 0b100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41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75" y="0"/>
            <a:ext cx="6994525" cy="5246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51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95700" y="109538"/>
            <a:ext cx="5494338" cy="4121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13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85850" y="192088"/>
            <a:ext cx="9569450" cy="7178675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86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85850" y="192088"/>
            <a:ext cx="9569450" cy="7178675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godbolt.org</a:t>
            </a:r>
            <a:r>
              <a:rPr lang="en-US" dirty="0"/>
              <a:t>/g/5hQk8a</a:t>
            </a:r>
          </a:p>
        </p:txBody>
      </p:sp>
    </p:spTree>
    <p:extLst>
      <p:ext uri="{BB962C8B-B14F-4D97-AF65-F5344CB8AC3E}">
        <p14:creationId xmlns:p14="http://schemas.microsoft.com/office/powerpoint/2010/main" val="1915794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ELF = executable and linkable format</a:t>
            </a:r>
          </a:p>
          <a:p>
            <a:r>
              <a:rPr lang="en-US" dirty="0"/>
              <a:t>COFF = common object file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5730-8430-425F-87E6-98883347D79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3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8963"/>
            <a:ext cx="4549775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8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0"/>
            <a:ext cx="5270500" cy="3954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2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5730-8430-425F-87E6-98883347D79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02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85850" y="192088"/>
            <a:ext cx="9569450" cy="7178675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7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85850" y="192088"/>
            <a:ext cx="9569450" cy="7178675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094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8963"/>
            <a:ext cx="4549775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8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59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0"/>
            <a:ext cx="5270500" cy="3954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1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" y="0"/>
            <a:ext cx="6994525" cy="5246688"/>
          </a:xfrm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3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" y="0"/>
            <a:ext cx="6994525" cy="5246688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7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75" y="0"/>
            <a:ext cx="6994525" cy="5246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Modified</a:t>
            </a:r>
            <a:r>
              <a:rPr lang="en-US" baseline="0" dirty="0"/>
              <a:t> example from earlier</a:t>
            </a:r>
          </a:p>
          <a:p>
            <a:pPr lvl="1"/>
            <a:r>
              <a:rPr lang="en-US" baseline="0" dirty="0"/>
              <a:t>Now </a:t>
            </a:r>
            <a:r>
              <a:rPr lang="en-US" baseline="0" dirty="0" err="1"/>
              <a:t>call_incr</a:t>
            </a:r>
            <a:r>
              <a:rPr lang="en-US" baseline="0" dirty="0"/>
              <a:t> takes an argument, </a:t>
            </a:r>
            <a:r>
              <a:rPr lang="en-US" b="1" baseline="0" dirty="0"/>
              <a:t>long x,</a:t>
            </a:r>
            <a:r>
              <a:rPr lang="en-US" b="0" baseline="0" dirty="0"/>
              <a:t> which is used in computing its result</a:t>
            </a:r>
          </a:p>
          <a:p>
            <a:pPr lvl="1"/>
            <a:r>
              <a:rPr lang="en-US" b="1" baseline="0" dirty="0"/>
              <a:t>x</a:t>
            </a:r>
            <a:r>
              <a:rPr lang="en-US" b="0" baseline="0" dirty="0"/>
              <a:t> is in </a:t>
            </a:r>
            <a:r>
              <a:rPr lang="en-US" b="1" baseline="0" dirty="0"/>
              <a:t>%</a:t>
            </a:r>
            <a:r>
              <a:rPr lang="en-US" b="1" baseline="0" dirty="0" err="1"/>
              <a:t>rdi</a:t>
            </a:r>
            <a:endParaRPr lang="en-US" b="1" baseline="0" dirty="0"/>
          </a:p>
          <a:p>
            <a:pPr lvl="1"/>
            <a:r>
              <a:rPr lang="en-US" b="0" baseline="0" dirty="0"/>
              <a:t>Need to save it somewhere: </a:t>
            </a:r>
            <a:r>
              <a:rPr lang="en-US" b="1" baseline="0" dirty="0"/>
              <a:t>use a </a:t>
            </a:r>
            <a:r>
              <a:rPr lang="en-US" b="1" baseline="0" dirty="0" err="1"/>
              <a:t>callee</a:t>
            </a:r>
            <a:r>
              <a:rPr lang="en-US" b="1" baseline="0" dirty="0"/>
              <a:t>-saved register</a:t>
            </a:r>
          </a:p>
          <a:p>
            <a:pPr lvl="0"/>
            <a:r>
              <a:rPr lang="en-US" b="0" baseline="0" dirty="0"/>
              <a:t>But </a:t>
            </a:r>
            <a:r>
              <a:rPr lang="en-US" b="0" baseline="0" dirty="0" err="1"/>
              <a:t>call_incr</a:t>
            </a:r>
            <a:r>
              <a:rPr lang="en-US" b="0" baseline="0" dirty="0"/>
              <a:t> is a </a:t>
            </a:r>
            <a:r>
              <a:rPr lang="en-US" b="0" baseline="0" dirty="0" err="1"/>
              <a:t>callee</a:t>
            </a:r>
            <a:r>
              <a:rPr lang="en-US" b="0" baseline="0" dirty="0"/>
              <a:t>, too!</a:t>
            </a:r>
          </a:p>
          <a:p>
            <a:pPr lvl="1"/>
            <a:r>
              <a:rPr lang="en-US" b="0" baseline="0" dirty="0"/>
              <a:t>Have to </a:t>
            </a:r>
            <a:r>
              <a:rPr lang="en-US" b="1" baseline="0" dirty="0"/>
              <a:t>save %</a:t>
            </a:r>
            <a:r>
              <a:rPr lang="en-US" b="1" baseline="0" dirty="0" err="1"/>
              <a:t>rbx</a:t>
            </a:r>
            <a:r>
              <a:rPr lang="en-US" b="0" baseline="0" dirty="0"/>
              <a:t> for whoever called call_incr2</a:t>
            </a:r>
            <a:endParaRPr lang="en-US" b="1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8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75" y="0"/>
            <a:ext cx="6994525" cy="5246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think of another way we could have done this?</a:t>
            </a:r>
          </a:p>
          <a:p>
            <a:r>
              <a:rPr lang="en-US" dirty="0"/>
              <a:t>Push %</a:t>
            </a:r>
            <a:r>
              <a:rPr lang="en-US" dirty="0" err="1"/>
              <a:t>rdi</a:t>
            </a:r>
            <a:r>
              <a:rPr lang="en-US" dirty="0"/>
              <a:t> onto the stack</a:t>
            </a:r>
          </a:p>
          <a:p>
            <a:r>
              <a:rPr lang="en-US" dirty="0"/>
              <a:t>Why did the compiler choose this way? </a:t>
            </a:r>
          </a:p>
          <a:p>
            <a:pPr lvl="1"/>
            <a:r>
              <a:rPr lang="en-US" dirty="0"/>
              <a:t>In this case it’s a wash, but if we ever use %</a:t>
            </a:r>
            <a:r>
              <a:rPr lang="en-US" dirty="0" err="1"/>
              <a:t>rbx</a:t>
            </a:r>
            <a:r>
              <a:rPr lang="en-US" dirty="0"/>
              <a:t> again, then it was worth it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4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Remember: access to memory is slow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59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0"/>
            <a:ext cx="5270500" cy="3954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8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8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1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5B5120FA-10EA-4BB1-BB25-987A40E2A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Winter 2018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0543" y="-2231"/>
            <a:ext cx="18229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L12:  Procedures &amp; Executables</a:t>
            </a:r>
          </a:p>
        </p:txBody>
      </p:sp>
    </p:spTree>
    <p:extLst>
      <p:ext uri="{BB962C8B-B14F-4D97-AF65-F5344CB8AC3E}">
        <p14:creationId xmlns:p14="http://schemas.microsoft.com/office/powerpoint/2010/main" val="237569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slideLayout" Target="../slideLayouts/slideLayout1.xml"/><Relationship Id="rId7" Type="http://schemas.openxmlformats.org/officeDocument/2006/relationships/hyperlink" Target="https://xkcd.com/1537/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3" Type="http://schemas.openxmlformats.org/officeDocument/2006/relationships/tags" Target="../tags/tag106.xml"/><Relationship Id="rId21" Type="http://schemas.openxmlformats.org/officeDocument/2006/relationships/tags" Target="../tags/tag124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image" Target="../media/image6.png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tags" Target="../tags/tag123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customXml" Target="../ink/ink3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hyperlink" Target="https://godbolt.org/g/W8DxeR" TargetMode="Externa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tags" Target="../tags/tag134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139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41.xml"/><Relationship Id="rId10" Type="http://schemas.openxmlformats.org/officeDocument/2006/relationships/image" Target="../media/image8.png"/><Relationship Id="rId4" Type="http://schemas.openxmlformats.org/officeDocument/2006/relationships/tags" Target="../tags/tag140.xml"/><Relationship Id="rId9" Type="http://schemas.openxmlformats.org/officeDocument/2006/relationships/customXml" Target="../ink/ink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144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46.xml"/><Relationship Id="rId10" Type="http://schemas.openxmlformats.org/officeDocument/2006/relationships/image" Target="../media/image9.png"/><Relationship Id="rId4" Type="http://schemas.openxmlformats.org/officeDocument/2006/relationships/tags" Target="../tags/tag145.xml"/><Relationship Id="rId9" Type="http://schemas.openxmlformats.org/officeDocument/2006/relationships/customXml" Target="../ink/ink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149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1.xml"/><Relationship Id="rId10" Type="http://schemas.openxmlformats.org/officeDocument/2006/relationships/image" Target="../media/image10.png"/><Relationship Id="rId4" Type="http://schemas.openxmlformats.org/officeDocument/2006/relationships/tags" Target="../tags/tag150.xml"/><Relationship Id="rId9" Type="http://schemas.openxmlformats.org/officeDocument/2006/relationships/customXml" Target="../ink/ink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tags" Target="../tags/tag154.xml"/><Relationship Id="rId7" Type="http://schemas.openxmlformats.org/officeDocument/2006/relationships/image" Target="../media/image30.png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tags" Target="../tags/tag159.xml"/><Relationship Id="rId7" Type="http://schemas.openxmlformats.org/officeDocument/2006/relationships/image" Target="../media/image40.png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7" Type="http://schemas.openxmlformats.org/officeDocument/2006/relationships/image" Target="../media/image13.png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customXml" Target="../ink/ink1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image" Target="../media/image14.png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customXml" Target="../ink/ink11.xml"/><Relationship Id="rId2" Type="http://schemas.openxmlformats.org/officeDocument/2006/relationships/tags" Target="../tags/tag1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10" Type="http://schemas.openxmlformats.org/officeDocument/2006/relationships/tags" Target="../tags/tag177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85.xml"/><Relationship Id="rId21" Type="http://schemas.openxmlformats.org/officeDocument/2006/relationships/tags" Target="../tags/tag203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5" Type="http://schemas.openxmlformats.org/officeDocument/2006/relationships/tags" Target="../tags/tag207.xml"/><Relationship Id="rId33" Type="http://schemas.openxmlformats.org/officeDocument/2006/relationships/image" Target="../media/image20.png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20" Type="http://schemas.openxmlformats.org/officeDocument/2006/relationships/tags" Target="../tags/tag202.xml"/><Relationship Id="rId29" Type="http://schemas.openxmlformats.org/officeDocument/2006/relationships/image" Target="../media/image16.png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24" Type="http://schemas.openxmlformats.org/officeDocument/2006/relationships/tags" Target="../tags/tag206.xml"/><Relationship Id="rId32" Type="http://schemas.openxmlformats.org/officeDocument/2006/relationships/image" Target="../media/image19.jpeg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23" Type="http://schemas.openxmlformats.org/officeDocument/2006/relationships/tags" Target="../tags/tag205.xml"/><Relationship Id="rId28" Type="http://schemas.openxmlformats.org/officeDocument/2006/relationships/image" Target="../media/image15.png"/><Relationship Id="rId10" Type="http://schemas.openxmlformats.org/officeDocument/2006/relationships/tags" Target="../tags/tag192.xml"/><Relationship Id="rId19" Type="http://schemas.openxmlformats.org/officeDocument/2006/relationships/tags" Target="../tags/tag201.xml"/><Relationship Id="rId31" Type="http://schemas.openxmlformats.org/officeDocument/2006/relationships/image" Target="../media/image18.png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Relationship Id="rId22" Type="http://schemas.openxmlformats.org/officeDocument/2006/relationships/tags" Target="../tags/tag204.xml"/><Relationship Id="rId27" Type="http://schemas.openxmlformats.org/officeDocument/2006/relationships/notesSlide" Target="../notesSlides/notesSlide15.xml"/><Relationship Id="rId30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tags" Target="../tags/tag210.xml"/><Relationship Id="rId21" Type="http://schemas.openxmlformats.org/officeDocument/2006/relationships/tags" Target="../tags/tag228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5" Type="http://schemas.openxmlformats.org/officeDocument/2006/relationships/image" Target="../media/image21.png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24" Type="http://schemas.openxmlformats.org/officeDocument/2006/relationships/customXml" Target="../ink/ink12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cc.gnu.org/onlinedocs/gcc/Optimize-Options.html" TargetMode="External"/><Relationship Id="rId2" Type="http://schemas.openxmlformats.org/officeDocument/2006/relationships/hyperlink" Target="http://tigcc.ticalc.org/doc/cpp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godbolt.org/g/o34FHp" TargetMode="External"/><Relationship Id="rId3" Type="http://schemas.openxmlformats.org/officeDocument/2006/relationships/tags" Target="../tags/tag231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3.xml"/><Relationship Id="rId4" Type="http://schemas.openxmlformats.org/officeDocument/2006/relationships/tags" Target="../tags/tag23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cd/E26502_01/html/E28388/eoiyg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customXml" Target="../ink/ink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yfree.org/linux/references/ELF_Format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236.xml"/><Relationship Id="rId7" Type="http://schemas.openxmlformats.org/officeDocument/2006/relationships/customXml" Target="../ink/ink16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2.xml"/><Relationship Id="rId4" Type="http://schemas.openxmlformats.org/officeDocument/2006/relationships/tags" Target="../tags/tag24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tags" Target="../tags/tag74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34" Type="http://schemas.openxmlformats.org/officeDocument/2006/relationships/tags" Target="../tags/tag82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tags" Target="../tags/tag73.xml"/><Relationship Id="rId33" Type="http://schemas.openxmlformats.org/officeDocument/2006/relationships/tags" Target="../tags/tag81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29" Type="http://schemas.openxmlformats.org/officeDocument/2006/relationships/tags" Target="../tags/tag77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tags" Target="../tags/tag72.xml"/><Relationship Id="rId32" Type="http://schemas.openxmlformats.org/officeDocument/2006/relationships/tags" Target="../tags/tag80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28" Type="http://schemas.openxmlformats.org/officeDocument/2006/relationships/tags" Target="../tags/tag76.xml"/><Relationship Id="rId36" Type="http://schemas.openxmlformats.org/officeDocument/2006/relationships/notesSlide" Target="../notesSlides/notesSlide5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31" Type="http://schemas.openxmlformats.org/officeDocument/2006/relationships/tags" Target="../tags/tag79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Relationship Id="rId27" Type="http://schemas.openxmlformats.org/officeDocument/2006/relationships/tags" Target="../tags/tag75.xml"/><Relationship Id="rId30" Type="http://schemas.openxmlformats.org/officeDocument/2006/relationships/tags" Target="../tags/tag78.xml"/><Relationship Id="rId35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image" Target="../media/image5.png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customXml" Target="../ink/ink2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Procedures &amp; Executables</a:t>
            </a:r>
            <a:br>
              <a:rPr lang="en-US" dirty="0"/>
            </a:br>
            <a:r>
              <a:rPr lang="en-US" sz="2000" b="0" dirty="0"/>
              <a:t>CSE 351 Winter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Mark Wyse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Kevin Bi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Parker </a:t>
            </a:r>
            <a:r>
              <a:rPr lang="en-US" sz="2000" dirty="0" err="1"/>
              <a:t>DeWilde</a:t>
            </a:r>
            <a:endParaRPr lang="en-US" sz="2000" dirty="0"/>
          </a:p>
          <a:p>
            <a:pPr algn="l">
              <a:spcBef>
                <a:spcPts val="480"/>
              </a:spcBef>
            </a:pPr>
            <a:r>
              <a:rPr lang="en-US" sz="2000" dirty="0"/>
              <a:t>Emily </a:t>
            </a:r>
            <a:r>
              <a:rPr lang="en-US" sz="2000" dirty="0" err="1"/>
              <a:t>Furst</a:t>
            </a:r>
            <a:endParaRPr lang="en-US" sz="2000" dirty="0"/>
          </a:p>
          <a:p>
            <a:pPr algn="l">
              <a:spcBef>
                <a:spcPts val="480"/>
              </a:spcBef>
            </a:pPr>
            <a:r>
              <a:rPr lang="en-US" sz="2000" dirty="0"/>
              <a:t>Sarah House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Waylon Huang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Vinny </a:t>
            </a:r>
            <a:r>
              <a:rPr lang="en-US" sz="2000" dirty="0" err="1"/>
              <a:t>Palaniappan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19653"/>
            <a:ext cx="3200400" cy="51006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359829"/>
            <a:ext cx="3200400" cy="36754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43600" y="6035288"/>
            <a:ext cx="2681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hlinkClick r:id="rId7"/>
              </a:rPr>
              <a:t>https://xkcd.com/1537/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9F4C994-DE60-4570-8F51-9D3A7827773A}"/>
                  </a:ext>
                </a:extLst>
              </p14:cNvPr>
              <p14:cNvContentPartPr/>
              <p14:nvPr/>
            </p14:nvContentPartPr>
            <p14:xfrm>
              <a:off x="10941951" y="4777373"/>
              <a:ext cx="30960" cy="10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9F4C994-DE60-4570-8F51-9D3A7827773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935711" y="4771133"/>
                <a:ext cx="43440" cy="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012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Callee</a:t>
            </a:r>
            <a:r>
              <a:rPr lang="en-US" dirty="0"/>
              <a:t>-Saved Example </a:t>
            </a:r>
            <a:r>
              <a:rPr lang="en-US" sz="2400" dirty="0">
                <a:solidFill>
                  <a:srgbClr val="000000"/>
                </a:solidFill>
              </a:rPr>
              <a:t>(step 2)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3200400"/>
            <a:ext cx="4419600" cy="33832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$100, %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63500" name="Rectangle 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769864" y="4416552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5773257" y="4800600"/>
            <a:ext cx="2380977" cy="1302967"/>
            <a:chOff x="5181600" y="4800600"/>
            <a:chExt cx="2380977" cy="1302967"/>
          </a:xfrm>
        </p:grpSpPr>
        <p:sp>
          <p:nvSpPr>
            <p:cNvPr id="63498" name="Line 1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6477000" y="5943600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499" name="Rectangle 11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934200" y="5749624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63501" name="Rectangle 1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48006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16" name="Rectangle 9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5181600" y="5715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err="1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</a:t>
              </a:r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address</a:t>
              </a:r>
            </a:p>
          </p:txBody>
        </p:sp>
      </p:grpSp>
      <p:sp>
        <p:nvSpPr>
          <p:cNvPr id="21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69864" y="984250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pSp>
        <p:nvGrpSpPr>
          <p:cNvPr id="5" name="Group 4"/>
          <p:cNvGrpSpPr/>
          <p:nvPr>
            <p:custDataLst>
              <p:tags r:id="rId7"/>
            </p:custDataLst>
          </p:nvPr>
        </p:nvGrpSpPr>
        <p:grpSpPr>
          <a:xfrm>
            <a:off x="5773257" y="1371600"/>
            <a:ext cx="2656694" cy="2438400"/>
            <a:chOff x="5181600" y="1371600"/>
            <a:chExt cx="2656694" cy="2438400"/>
          </a:xfrm>
        </p:grpSpPr>
        <p:sp>
          <p:nvSpPr>
            <p:cNvPr id="17" name="Rectangle 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3048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35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1</a:t>
              </a:r>
            </a:p>
          </p:txBody>
        </p:sp>
        <p:sp>
          <p:nvSpPr>
            <p:cNvPr id="18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3429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Unused</a:t>
              </a:r>
            </a:p>
          </p:txBody>
        </p:sp>
        <p:sp>
          <p:nvSpPr>
            <p:cNvPr id="19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477000" y="361907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938529" y="3436421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2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13716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23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2286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err="1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</a:t>
              </a:r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address</a:t>
              </a:r>
            </a:p>
          </p:txBody>
        </p:sp>
        <p:sp>
          <p:nvSpPr>
            <p:cNvPr id="26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77000" y="325416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3061528"/>
              <a:ext cx="904094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%rsp+8</a:t>
              </a:r>
            </a:p>
          </p:txBody>
        </p:sp>
        <p:sp>
          <p:nvSpPr>
            <p:cNvPr id="24" name="Rectangle 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2667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Saved </a:t>
              </a:r>
              <a:r>
                <a:rPr lang="en-US" sz="1800" dirty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</p:grpSp>
      <p:sp>
        <p:nvSpPr>
          <p:cNvPr id="28" name="Rectangle 5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7200" y="1371600"/>
            <a:ext cx="4800600" cy="14619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call_incr2(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F6A3FC-8F13-40FD-964F-ACEA61047B36}"/>
                  </a:ext>
                </a:extLst>
              </p14:cNvPr>
              <p14:cNvContentPartPr/>
              <p14:nvPr/>
            </p14:nvContentPartPr>
            <p14:xfrm>
              <a:off x="301320" y="1648080"/>
              <a:ext cx="6959520" cy="4210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F6A3FC-8F13-40FD-964F-ACEA61047B3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91960" y="1638720"/>
                <a:ext cx="6978240" cy="422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062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Caller </a:t>
            </a:r>
            <a:r>
              <a:rPr lang="en-US" i="1" dirty="0"/>
              <a:t>and</a:t>
            </a:r>
            <a:r>
              <a:rPr lang="en-US" dirty="0"/>
              <a:t> Callee Saved?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want </a:t>
            </a:r>
            <a:r>
              <a:rPr lang="en-US" i="1" dirty="0"/>
              <a:t>one</a:t>
            </a:r>
            <a:r>
              <a:rPr lang="en-US" dirty="0"/>
              <a:t> calling convention to simply separate implementation details between caller and </a:t>
            </a:r>
            <a:r>
              <a:rPr lang="en-US" dirty="0" err="1"/>
              <a:t>callee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In general, neither caller-save nor </a:t>
            </a:r>
            <a:r>
              <a:rPr lang="en-US" dirty="0" err="1"/>
              <a:t>callee</a:t>
            </a:r>
            <a:r>
              <a:rPr lang="en-US" dirty="0"/>
              <a:t>-save is “best”:</a:t>
            </a:r>
          </a:p>
          <a:p>
            <a:pPr lvl="1"/>
            <a:r>
              <a:rPr lang="en-US" dirty="0"/>
              <a:t>If caller isn’t using a register, caller-save is better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callee</a:t>
            </a:r>
            <a:r>
              <a:rPr lang="en-US" dirty="0"/>
              <a:t> doesn’t need a register, </a:t>
            </a:r>
            <a:r>
              <a:rPr lang="en-US" dirty="0" err="1"/>
              <a:t>callee</a:t>
            </a:r>
            <a:r>
              <a:rPr lang="en-US" dirty="0"/>
              <a:t>-save is better</a:t>
            </a:r>
          </a:p>
          <a:p>
            <a:pPr lvl="1"/>
            <a:r>
              <a:rPr lang="en-US" dirty="0"/>
              <a:t>If “do need to save”, </a:t>
            </a:r>
            <a:r>
              <a:rPr lang="en-US" dirty="0" err="1"/>
              <a:t>callee</a:t>
            </a:r>
            <a:r>
              <a:rPr lang="en-US" dirty="0"/>
              <a:t>-save generally makes smaller programs</a:t>
            </a:r>
          </a:p>
          <a:p>
            <a:pPr lvl="2"/>
            <a:r>
              <a:rPr lang="en-US" dirty="0"/>
              <a:t>Functions are called from multiple places</a:t>
            </a:r>
          </a:p>
          <a:p>
            <a:pPr lvl="2"/>
            <a:endParaRPr lang="en-US" dirty="0"/>
          </a:p>
          <a:p>
            <a:r>
              <a:rPr lang="en-US" dirty="0"/>
              <a:t>So… “some of each” and compiler tries to “pick registers” that minimize amount of saving/restoring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9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Conventions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075"/>
            <a:ext cx="8366125" cy="497205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-saved register values need to be pushed onto the stack before making a procedure call </a:t>
            </a:r>
            <a:r>
              <a:rPr lang="en-US" i="1" dirty="0"/>
              <a:t>only if the Caller needs that value later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may change those register values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-saved register values need to be pushed onto the stack </a:t>
            </a:r>
            <a:r>
              <a:rPr lang="en-US" i="1" dirty="0"/>
              <a:t>only if the </a:t>
            </a:r>
            <a:r>
              <a:rPr lang="en-US" i="1" dirty="0" err="1"/>
              <a:t>Callee</a:t>
            </a:r>
            <a:r>
              <a:rPr lang="en-US" i="1" dirty="0"/>
              <a:t> intends to use those registers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 expects unchanged values in those registers</a:t>
            </a:r>
          </a:p>
          <a:p>
            <a:endParaRPr lang="en-US" dirty="0"/>
          </a:p>
          <a:p>
            <a:r>
              <a:rPr lang="en-US" dirty="0"/>
              <a:t>Don’t forget to restore/pop the values later!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1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 Structure</a:t>
            </a:r>
          </a:p>
          <a:p>
            <a:r>
              <a:rPr lang="en-US" dirty="0"/>
              <a:t>Calling Conventions</a:t>
            </a:r>
          </a:p>
          <a:p>
            <a:pPr lvl="1"/>
            <a:r>
              <a:rPr lang="en-US" dirty="0"/>
              <a:t>Passing control</a:t>
            </a:r>
          </a:p>
          <a:p>
            <a:pPr lvl="1"/>
            <a:r>
              <a:rPr lang="en-US" dirty="0"/>
              <a:t>Passing data</a:t>
            </a:r>
          </a:p>
          <a:p>
            <a:pPr lvl="1"/>
            <a:r>
              <a:rPr lang="en-US" dirty="0"/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b="1" dirty="0">
                <a:solidFill>
                  <a:srgbClr val="4B2A85"/>
                </a:solidFill>
              </a:rPr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7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 == 0)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(x&amp;1)+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7838" name="Rectangl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669280" y="2926080"/>
            <a:ext cx="2926080" cy="36779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je 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$1,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4023360"/>
            <a:ext cx="4173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Compiler Explorer:</a:t>
            </a:r>
          </a:p>
          <a:p>
            <a:r>
              <a:rPr lang="en-US" sz="2400" dirty="0">
                <a:latin typeface="Calibri" pitchFamily="34" charset="0"/>
                <a:hlinkClick r:id="rId6"/>
              </a:rPr>
              <a:t>https://godbolt.org/g/W8DxeR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Compiled with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-O1</a:t>
            </a:r>
            <a:r>
              <a:rPr lang="en-US" sz="2000" dirty="0">
                <a:latin typeface="Calibri" pitchFamily="34" charset="0"/>
              </a:rPr>
              <a:t> for brevity instead of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Og</a:t>
            </a:r>
            <a:endParaRPr lang="en-US" sz="200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Try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-O2</a:t>
            </a:r>
            <a:r>
              <a:rPr lang="en-US" sz="2000" dirty="0">
                <a:latin typeface="Calibri" pitchFamily="34" charset="0"/>
              </a:rPr>
              <a:t> instead!</a:t>
            </a:r>
          </a:p>
        </p:txBody>
      </p:sp>
    </p:spTree>
    <p:extLst>
      <p:ext uri="{BB962C8B-B14F-4D97-AF65-F5344CB8AC3E}">
        <p14:creationId xmlns:p14="http://schemas.microsoft.com/office/powerpoint/2010/main" val="2086984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Base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 == 0)</a:t>
            </a:r>
          </a:p>
          <a:p>
            <a:pPr algn="l"/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(x&amp;1)+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11" name="Rectangl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669280" y="2926080"/>
            <a:ext cx="2926080" cy="36779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je 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$1,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004225221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ounded Rectangular Callout 7"/>
          <p:cNvSpPr/>
          <p:nvPr/>
        </p:nvSpPr>
        <p:spPr bwMode="auto">
          <a:xfrm>
            <a:off x="2194560" y="5669280"/>
            <a:ext cx="2971800" cy="914400"/>
          </a:xfrm>
          <a:prstGeom prst="wedgeRoundRectCallout">
            <a:avLst>
              <a:gd name="adj1" fmla="val 74068"/>
              <a:gd name="adj2" fmla="val 29781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Trick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because some AMD hardware doesn’t like jumping to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6061D1C-186D-4797-A1B8-B24240EA71AD}"/>
                  </a:ext>
                </a:extLst>
              </p14:cNvPr>
              <p14:cNvContentPartPr/>
              <p14:nvPr/>
            </p14:nvContentPartPr>
            <p14:xfrm>
              <a:off x="2064240" y="3062160"/>
              <a:ext cx="6105240" cy="3202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6061D1C-186D-4797-A1B8-B24240EA71A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4880" y="3052800"/>
                <a:ext cx="6123960" cy="322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783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</a:t>
            </a:r>
            <a:r>
              <a:rPr lang="en-US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 Register Save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&amp;1)+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669280" y="2926080"/>
            <a:ext cx="2926080" cy="36779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je  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$1,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02576992"/>
              </p:ext>
            </p:extLst>
          </p:nvPr>
        </p:nvGraphicFramePr>
        <p:xfrm>
          <a:off x="5394960" y="1371600"/>
          <a:ext cx="3575876" cy="76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09278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blipFill rotWithShape="0"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199" y="3657600"/>
            <a:ext cx="2103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Need original 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i="1" dirty="0">
                <a:latin typeface="Calibri" pitchFamily="34" charset="0"/>
              </a:rPr>
              <a:t>after</a:t>
            </a:r>
            <a:r>
              <a:rPr lang="en-US" dirty="0">
                <a:latin typeface="Calibri" pitchFamily="34" charset="0"/>
              </a:rPr>
              <a:t> recursive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pcount_r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“Save” by putting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alibri" pitchFamily="34" charset="0"/>
              </a:rPr>
              <a:t> (</a:t>
            </a:r>
            <a:r>
              <a:rPr lang="en-US" b="1" dirty="0" err="1">
                <a:solidFill>
                  <a:srgbClr val="C00000"/>
                </a:solidFill>
                <a:latin typeface="Calibri" pitchFamily="34" charset="0"/>
              </a:rPr>
              <a:t>callee</a:t>
            </a:r>
            <a:r>
              <a:rPr lang="en-US" dirty="0">
                <a:latin typeface="Calibri" pitchFamily="34" charset="0"/>
              </a:rPr>
              <a:t> saved), but need to save old 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alibri" pitchFamily="34" charset="0"/>
              </a:rPr>
              <a:t> before you change 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6AE49B-0767-4D1A-BC16-061FA606CFAB}"/>
                  </a:ext>
                </a:extLst>
              </p14:cNvPr>
              <p14:cNvContentPartPr/>
              <p14:nvPr/>
            </p14:nvContentPartPr>
            <p14:xfrm>
              <a:off x="7476480" y="4013280"/>
              <a:ext cx="834840" cy="71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6AE49B-0767-4D1A-BC16-061FA606CFA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67120" y="4003920"/>
                <a:ext cx="853560" cy="73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35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Call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Rectangl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669280" y="2926080"/>
            <a:ext cx="2926080" cy="36779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je  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$1,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</p:txBody>
      </p:sp>
      <p:sp>
        <p:nvSpPr>
          <p:cNvPr id="17" name="Rectangle 1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(x&amp;1)+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 &gt;&gt; 1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23747912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(new)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(old)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03744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blipFill rotWithShape="0"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7F2CC0-7CE3-4913-9B76-744C0401FDC3}"/>
                  </a:ext>
                </a:extLst>
              </p14:cNvPr>
              <p14:cNvContentPartPr/>
              <p14:nvPr/>
            </p14:nvContentPartPr>
            <p14:xfrm>
              <a:off x="3925080" y="2405880"/>
              <a:ext cx="561240" cy="29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7F2CC0-7CE3-4913-9B76-744C0401FDC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15720" y="2396520"/>
                <a:ext cx="579960" cy="31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465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33693508"/>
              </p:ext>
            </p:extLst>
          </p:nvPr>
        </p:nvGraphicFramePr>
        <p:xfrm>
          <a:off x="5394960" y="1371600"/>
          <a:ext cx="3575876" cy="1365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Recursive call return 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(old)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(x&amp;1)+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 &gt;&gt; 1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669280" y="2926080"/>
            <a:ext cx="2926080" cy="36779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je  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$1,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23955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&lt;pcount_r+22&gt;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. . .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68880" y="5705856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705856"/>
                <a:ext cx="1005840" cy="384048"/>
              </a:xfrm>
              <a:prstGeom prst="rect">
                <a:avLst/>
              </a:prstGeom>
              <a:blipFill rotWithShape="0"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EB839C-42C4-462D-86E7-3D7715695504}"/>
                  </a:ext>
                </a:extLst>
              </p14:cNvPr>
              <p14:cNvContentPartPr/>
              <p14:nvPr/>
            </p14:nvContentPartPr>
            <p14:xfrm>
              <a:off x="5414040" y="5317200"/>
              <a:ext cx="570600" cy="53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EB839C-42C4-462D-86E7-3D771569550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04680" y="5307840"/>
                <a:ext cx="589320" cy="54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5691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(x&amp;1)+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14" name="Rectangl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669280" y="2926080"/>
            <a:ext cx="2926080" cy="36779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je  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$1, %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532474961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x&amp;1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53256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blipFill rotWithShape="0">
                <a:blip r:embed="rId7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BB7A5B-E7C6-42D1-849D-462E296FBE10}"/>
                  </a:ext>
                </a:extLst>
              </p14:cNvPr>
              <p14:cNvContentPartPr/>
              <p14:nvPr/>
            </p14:nvContentPartPr>
            <p14:xfrm>
              <a:off x="5639760" y="5205240"/>
              <a:ext cx="248400" cy="456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BB7A5B-E7C6-42D1-849D-462E296FBE1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30400" y="5195880"/>
                <a:ext cx="267120" cy="47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747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due Friday (2/2)</a:t>
            </a:r>
          </a:p>
          <a:p>
            <a:r>
              <a:rPr lang="en-US" dirty="0"/>
              <a:t>Lab 1 grading – see Piazza post</a:t>
            </a:r>
          </a:p>
          <a:p>
            <a:endParaRPr lang="en-US" dirty="0"/>
          </a:p>
          <a:p>
            <a:r>
              <a:rPr lang="en-US" b="1" dirty="0"/>
              <a:t>Midterm </a:t>
            </a:r>
            <a:r>
              <a:rPr lang="en-US" dirty="0"/>
              <a:t>next Monday (2/5)</a:t>
            </a:r>
          </a:p>
          <a:p>
            <a:pPr lvl="1"/>
            <a:r>
              <a:rPr lang="en-US" dirty="0"/>
              <a:t>Check Piazza this week for last minute announcements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Bring your UW Student ID (Husky Card)</a:t>
            </a:r>
          </a:p>
          <a:p>
            <a:pPr lvl="1"/>
            <a:r>
              <a:rPr lang="en-US" b="1" dirty="0"/>
              <a:t>Review session </a:t>
            </a:r>
            <a:r>
              <a:rPr lang="en-US" dirty="0"/>
              <a:t>2:00-4:00pm on Saturday (2/3) in EEB 125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(x&amp;1)+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20" name="Rectangl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669280" y="2926080"/>
            <a:ext cx="2926080" cy="36779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je  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$1,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91841646"/>
              </p:ext>
            </p:extLst>
          </p:nvPr>
        </p:nvGraphicFramePr>
        <p:xfrm>
          <a:off x="5394960" y="1371600"/>
          <a:ext cx="3575876" cy="1365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Previous </a:t>
                      </a:r>
                      <a:r>
                        <a:rPr lang="en-US" b="0" i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r>
                        <a:rPr lang="en-US" b="0" i="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restored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516918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63270" y="4553712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270" y="4553712"/>
                <a:ext cx="1005840" cy="384048"/>
              </a:xfrm>
              <a:prstGeom prst="rect">
                <a:avLst/>
              </a:prstGeom>
              <a:blipFill rotWithShape="0">
                <a:blip r:embed="rId7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46911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530EB1-996D-4C2C-B0FB-1D8FE44B70F5}"/>
                  </a:ext>
                </a:extLst>
              </p14:cNvPr>
              <p14:cNvContentPartPr/>
              <p14:nvPr/>
            </p14:nvContentPartPr>
            <p14:xfrm>
              <a:off x="19440" y="3547800"/>
              <a:ext cx="5971680" cy="281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530EB1-996D-4C2C-B0FB-1D8FE44B70F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080" y="3538440"/>
                <a:ext cx="5990400" cy="283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7675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Works without any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code explicitly does so (</a:t>
            </a:r>
            <a:r>
              <a:rPr lang="en-US" i="1" dirty="0"/>
              <a:t>e.g.</a:t>
            </a:r>
            <a:r>
              <a:rPr lang="en-US" dirty="0"/>
              <a:t> buffer overflow)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 (LIFO)</a:t>
            </a:r>
          </a:p>
          <a:p>
            <a:r>
              <a:rPr lang="en-US" dirty="0"/>
              <a:t>Also works for mutual recursion (P calls Q; Q calls 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8896F1-53D3-4167-8EB7-D3688D37A68A}"/>
                  </a:ext>
                </a:extLst>
              </p14:cNvPr>
              <p14:cNvContentPartPr/>
              <p14:nvPr/>
            </p14:nvContentPartPr>
            <p14:xfrm>
              <a:off x="3014640" y="6218280"/>
              <a:ext cx="2441520" cy="19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8896F1-53D3-4167-8EB7-D3688D37A68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05280" y="6208920"/>
                <a:ext cx="2460240" cy="21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7681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x86-64 Stack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Many x86-64 procedures have a minimal stack frame</a:t>
            </a:r>
          </a:p>
          <a:p>
            <a:pPr lvl="1"/>
            <a:r>
              <a:rPr lang="en-US" dirty="0"/>
              <a:t>Only return address is pushed onto the stack when procedure is called</a:t>
            </a:r>
          </a:p>
          <a:p>
            <a:pPr lvl="1"/>
            <a:endParaRPr lang="en-US" dirty="0"/>
          </a:p>
          <a:p>
            <a:r>
              <a:rPr lang="en-US" dirty="0"/>
              <a:t>A procedure </a:t>
            </a:r>
            <a:r>
              <a:rPr lang="en-US" i="1" dirty="0"/>
              <a:t>needs </a:t>
            </a:r>
            <a:r>
              <a:rPr lang="en-US" dirty="0"/>
              <a:t>to grow its stack frame when it:</a:t>
            </a:r>
          </a:p>
          <a:p>
            <a:pPr lvl="1"/>
            <a:r>
              <a:rPr lang="en-US" dirty="0"/>
              <a:t>Has too many local variables to hold in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Has local variables that are arrays or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to compute the address of a local variable</a:t>
            </a:r>
          </a:p>
          <a:p>
            <a:pPr lvl="1"/>
            <a:r>
              <a:rPr lang="en-US" dirty="0"/>
              <a:t>Calls another function that takes more than six arguments</a:t>
            </a:r>
          </a:p>
          <a:p>
            <a:pPr lvl="1"/>
            <a:r>
              <a:rPr lang="en-US" dirty="0"/>
              <a:t>Is using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-saved registers and then calls a procedure</a:t>
            </a:r>
          </a:p>
          <a:p>
            <a:pPr lvl="1"/>
            <a:r>
              <a:rPr lang="en-US" dirty="0"/>
              <a:t>Modifies/uses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-saved registers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394960" cy="4974336"/>
          </a:xfrm>
        </p:spPr>
        <p:txBody>
          <a:bodyPr/>
          <a:lstStyle/>
          <a:p>
            <a:r>
              <a:rPr lang="en-US" sz="2400" dirty="0"/>
              <a:t>Important Points</a:t>
            </a:r>
          </a:p>
          <a:p>
            <a:pPr lvl="1"/>
            <a:r>
              <a:rPr lang="en-US" sz="2000" dirty="0"/>
              <a:t>Procedures are a </a:t>
            </a:r>
            <a:r>
              <a:rPr lang="en-US" sz="2000" dirty="0">
                <a:solidFill>
                  <a:srgbClr val="FF0000"/>
                </a:solidFill>
              </a:rPr>
              <a:t>combination of </a:t>
            </a:r>
            <a:r>
              <a:rPr lang="en-US" sz="2000" i="1" dirty="0">
                <a:solidFill>
                  <a:srgbClr val="FF0000"/>
                </a:solidFill>
              </a:rPr>
              <a:t>instructions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i="1" dirty="0">
                <a:solidFill>
                  <a:srgbClr val="FF0000"/>
                </a:solidFill>
              </a:rPr>
              <a:t>conventions</a:t>
            </a:r>
          </a:p>
          <a:p>
            <a:pPr lvl="2"/>
            <a:r>
              <a:rPr lang="en-US" sz="1800" dirty="0"/>
              <a:t>Conventions prevent functions from disrupting each other</a:t>
            </a:r>
          </a:p>
          <a:p>
            <a:pPr lvl="1"/>
            <a:r>
              <a:rPr lang="en-US" sz="2000" dirty="0"/>
              <a:t>Stack is the right data structure for procedure call/return</a:t>
            </a:r>
          </a:p>
          <a:p>
            <a:pPr lvl="2"/>
            <a:r>
              <a:rPr lang="en-US" sz="1800" dirty="0"/>
              <a:t>If P calls Q, then Q returns before P</a:t>
            </a:r>
          </a:p>
          <a:p>
            <a:pPr lvl="1"/>
            <a:r>
              <a:rPr lang="en-US" sz="2000" dirty="0"/>
              <a:t>Recursion handled by normal calling conventions</a:t>
            </a:r>
            <a:endParaRPr lang="en-US" sz="2200" dirty="0"/>
          </a:p>
          <a:p>
            <a:r>
              <a:rPr lang="en-US" sz="2400" dirty="0"/>
              <a:t>Heavy use of registers</a:t>
            </a:r>
          </a:p>
          <a:p>
            <a:pPr lvl="1"/>
            <a:r>
              <a:rPr lang="en-US" sz="2000" dirty="0"/>
              <a:t>Faster than using memory</a:t>
            </a:r>
          </a:p>
          <a:p>
            <a:pPr lvl="1"/>
            <a:r>
              <a:rPr lang="en-US" sz="2000" dirty="0"/>
              <a:t>Use limited by data size and conventions</a:t>
            </a:r>
          </a:p>
          <a:p>
            <a:r>
              <a:rPr lang="en-US" sz="2400" dirty="0"/>
              <a:t>Minimize use of the Stack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760720" y="1295400"/>
            <a:ext cx="2763520" cy="5219700"/>
            <a:chOff x="6126480" y="1295400"/>
            <a:chExt cx="2763520" cy="5219700"/>
          </a:xfrm>
        </p:grpSpPr>
        <p:sp>
          <p:nvSpPr>
            <p:cNvPr id="81924" name="Rectangle 4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7620000" y="3276600"/>
              <a:ext cx="12700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Return </a:t>
              </a:r>
              <a:r>
                <a:rPr lang="en-US" sz="1800" dirty="0" err="1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Addr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81925" name="Rectangle 5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7620000" y="3886200"/>
              <a:ext cx="1270000" cy="18161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Saved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Registers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+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Local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Variables</a:t>
              </a:r>
            </a:p>
          </p:txBody>
        </p:sp>
        <p:sp>
          <p:nvSpPr>
            <p:cNvPr id="81926" name="Rectangle 6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7620000" y="5699125"/>
              <a:ext cx="1270000" cy="7366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Argument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Build</a:t>
              </a:r>
            </a:p>
          </p:txBody>
        </p:sp>
        <p:sp>
          <p:nvSpPr>
            <p:cNvPr id="81927" name="Rectangle 7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7620000" y="1295400"/>
              <a:ext cx="1270000" cy="13716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28" name="Rectangle 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7620000" y="3581400"/>
              <a:ext cx="1270000" cy="304800"/>
            </a:xfrm>
            <a:prstGeom prst="rect">
              <a:avLst/>
            </a:prstGeom>
            <a:solidFill>
              <a:srgbClr val="D9D9D9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dirty="0">
                  <a:solidFill>
                    <a:srgbClr val="7F7F7F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 b="1" dirty="0">
                  <a:solidFill>
                    <a:srgbClr val="7F7F7F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b="1" dirty="0" err="1">
                  <a:solidFill>
                    <a:srgbClr val="7F7F7F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rbp</a:t>
              </a:r>
              <a:endParaRPr lang="en-US" sz="1800" b="1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  <p:sp>
          <p:nvSpPr>
            <p:cNvPr id="81929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620000" y="2667000"/>
              <a:ext cx="1270000" cy="6096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Arguments</a:t>
              </a:r>
            </a:p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7+</a:t>
              </a:r>
            </a:p>
          </p:txBody>
        </p:sp>
        <p:sp>
          <p:nvSpPr>
            <p:cNvPr id="81930" name="Rectangle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6544850" y="1981200"/>
              <a:ext cx="684212" cy="635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Caller</a:t>
              </a:r>
              <a:endParaRPr lang="en-US" dirty="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Frame</a:t>
              </a:r>
            </a:p>
          </p:txBody>
        </p:sp>
        <p:sp>
          <p:nvSpPr>
            <p:cNvPr id="81932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7269480" y="3732213"/>
              <a:ext cx="292608" cy="0"/>
            </a:xfrm>
            <a:prstGeom prst="line">
              <a:avLst/>
            </a:prstGeom>
            <a:noFill/>
            <a:ln w="25400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33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6126480" y="3552825"/>
              <a:ext cx="1097280" cy="3302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(Optional)</a:t>
              </a:r>
            </a:p>
          </p:txBody>
        </p:sp>
        <p:sp>
          <p:nvSpPr>
            <p:cNvPr id="81934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269480" y="6365875"/>
              <a:ext cx="290513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35" name="Rectangle 15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6126480" y="6184900"/>
              <a:ext cx="1097280" cy="3302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19" name="AutoShape 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81825" y="1295400"/>
            <a:ext cx="212408" cy="2244964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7459A9-06FF-49E6-9DE5-9018817E7280}"/>
                  </a:ext>
                </a:extLst>
              </p14:cNvPr>
              <p14:cNvContentPartPr/>
              <p14:nvPr/>
            </p14:nvContentPartPr>
            <p14:xfrm>
              <a:off x="8546400" y="5179680"/>
              <a:ext cx="467640" cy="1424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7459A9-06FF-49E6-9DE5-9018817E728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537040" y="5170320"/>
                <a:ext cx="486360" cy="144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377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*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 = malloc(sizeof(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c-&gt;miles = 100;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c-&gt;gals = 17;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mpg = get_mpg(c);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Car c = new Car();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c.setMiles(100);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c.setGals(17);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float mpg =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get_mpg: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%rsp,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2147855" y="566928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8"/>
            </p:custDataLst>
          </p:nvPr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9"/>
            </p:custDataLst>
          </p:nvPr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>
            <p:custDataLst>
              <p:tags r:id="rId10"/>
            </p:custDataLst>
          </p:nvPr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>
            <p:custDataLst>
              <p:tags r:id="rId12"/>
            </p:custDataLst>
          </p:nvPr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0111010000011000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100011010000010000000010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1000100111000010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>
            <p:custDataLst>
              <p:tags r:id="rId14"/>
            </p:custDataLst>
          </p:nvPr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>
            <p:custDataLst>
              <p:tags r:id="rId15"/>
            </p:custDataLst>
          </p:nvPr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OS: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562600" y="4401458"/>
            <a:ext cx="3048000" cy="1097280"/>
            <a:chOff x="5562600" y="4401458"/>
            <a:chExt cx="3048000" cy="1097280"/>
          </a:xfrm>
        </p:grpSpPr>
        <p:grpSp>
          <p:nvGrpSpPr>
            <p:cNvPr id="7" name="Group 6"/>
            <p:cNvGrpSpPr/>
            <p:nvPr/>
          </p:nvGrpSpPr>
          <p:grpSpPr>
            <a:xfrm>
              <a:off x="5568724" y="4401458"/>
              <a:ext cx="3041876" cy="1097280"/>
              <a:chOff x="5568724" y="4401458"/>
              <a:chExt cx="3041876" cy="109728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8724" y="4401458"/>
                <a:ext cx="1213076" cy="109728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>
                <p:custDataLst>
                  <p:tags r:id="rId25"/>
                </p:custDataLst>
              </p:nvPr>
            </p:nvPicPr>
            <p:blipFill>
              <a:blip r:embed="rId31"/>
              <a:stretch>
                <a:fillRect/>
              </a:stretch>
            </p:blipFill>
            <p:spPr>
              <a:xfrm>
                <a:off x="7835900" y="4486341"/>
                <a:ext cx="774700" cy="897741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00" y="4473714"/>
                <a:ext cx="822960" cy="914400"/>
              </a:xfrm>
              <a:prstGeom prst="rect">
                <a:avLst/>
              </a:prstGeom>
            </p:spPr>
          </p:pic>
        </p:grpSp>
        <p:sp>
          <p:nvSpPr>
            <p:cNvPr id="31" name="Rectangle 30"/>
            <p:cNvSpPr/>
            <p:nvPr>
              <p:custDataLst>
                <p:tags r:id="rId24"/>
              </p:custDataLst>
            </p:nvPr>
          </p:nvSpPr>
          <p:spPr bwMode="auto">
            <a:xfrm>
              <a:off x="5562600" y="4419600"/>
              <a:ext cx="3048000" cy="1055970"/>
            </a:xfrm>
            <a:prstGeom prst="rect">
              <a:avLst/>
            </a:prstGeom>
            <a:noFill/>
            <a:ln w="1905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cxnSp>
        <p:nvCxnSpPr>
          <p:cNvPr id="32" name="Straight Arrow Connector 31"/>
          <p:cNvCxnSpPr>
            <a:stCxn id="9" idx="2"/>
          </p:cNvCxnSpPr>
          <p:nvPr>
            <p:custDataLst>
              <p:tags r:id="rId16"/>
            </p:custDataLst>
          </p:nvPr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>
            <p:custDataLst>
              <p:tags r:id="rId17"/>
            </p:custDataLst>
          </p:nvPr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>
            <p:custDataLst>
              <p:tags r:id="rId18"/>
            </p:custDataLst>
          </p:nvPr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19"/>
            </p:custDataLst>
          </p:nvPr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>
            <p:custDataLst>
              <p:tags r:id="rId20"/>
            </p:custDataLst>
          </p:nvPr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3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34" name="TextBox 33"/>
          <p:cNvSpPr txBox="1"/>
          <p:nvPr>
            <p:custDataLst>
              <p:tags r:id="rId22"/>
            </p:custDataLst>
          </p:nvPr>
        </p:nvSpPr>
        <p:spPr>
          <a:xfrm>
            <a:off x="6949440" y="1033272"/>
            <a:ext cx="2133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data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Integers &amp; floats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x86 assembly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 &amp; stacks</a:t>
            </a:r>
          </a:p>
          <a:p>
            <a:r>
              <a:rPr lang="en-US" sz="1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Executables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&amp; structs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caches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allocation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 vs. C</a:t>
            </a:r>
          </a:p>
        </p:txBody>
      </p:sp>
      <p:sp>
        <p:nvSpPr>
          <p:cNvPr id="49" name="Rectangle 48"/>
          <p:cNvSpPr/>
          <p:nvPr>
            <p:custDataLst>
              <p:tags r:id="rId23"/>
            </p:custDataLst>
          </p:nvPr>
        </p:nvSpPr>
        <p:spPr bwMode="auto">
          <a:xfrm>
            <a:off x="411480" y="4425696"/>
            <a:ext cx="5029200" cy="105156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27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8" name="Rectangle 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Building an Executable from a C File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1828800"/>
          </a:xfrm>
        </p:spPr>
        <p:txBody>
          <a:bodyPr/>
          <a:lstStyle/>
          <a:p>
            <a:r>
              <a:rPr lang="en-US" sz="2400" dirty="0"/>
              <a:t>Code in files </a:t>
            </a:r>
            <a:r>
              <a:rPr lang="en-US" sz="2400" dirty="0"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p1.c p2.c</a:t>
            </a:r>
          </a:p>
          <a:p>
            <a:r>
              <a:rPr lang="en-US" sz="2400" dirty="0"/>
              <a:t>Compile with command:</a:t>
            </a:r>
            <a:r>
              <a:rPr lang="en-US" sz="2400" dirty="0">
                <a:cs typeface="Calibri" panose="020F0502020204030204" pitchFamily="34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p1.c p2.c -o p</a:t>
            </a:r>
          </a:p>
          <a:p>
            <a:pPr lvl="1"/>
            <a:r>
              <a:rPr lang="en-US" sz="2000" dirty="0"/>
              <a:t>Put resulting machine code in file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r>
              <a:rPr lang="en-US" sz="2400" dirty="0">
                <a:cs typeface="Calibri" panose="020F0502020204030204" pitchFamily="34" charset="0"/>
              </a:rPr>
              <a:t>Run with command: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./p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1520" y="3108960"/>
            <a:ext cx="7665720" cy="3657600"/>
            <a:chOff x="731520" y="3017520"/>
            <a:chExt cx="7665720" cy="3657600"/>
          </a:xfrm>
        </p:grpSpPr>
        <p:grpSp>
          <p:nvGrpSpPr>
            <p:cNvPr id="2" name="Group 1"/>
            <p:cNvGrpSpPr/>
            <p:nvPr/>
          </p:nvGrpSpPr>
          <p:grpSpPr>
            <a:xfrm>
              <a:off x="731520" y="3017520"/>
              <a:ext cx="7665720" cy="3108960"/>
              <a:chOff x="1097280" y="3383280"/>
              <a:chExt cx="7665720" cy="3108960"/>
            </a:xfrm>
          </p:grpSpPr>
          <p:sp>
            <p:nvSpPr>
              <p:cNvPr id="148482" name="Rectangle 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097280" y="3383280"/>
                <a:ext cx="1005840" cy="3657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text</a:t>
                </a:r>
              </a:p>
            </p:txBody>
          </p:sp>
          <p:sp>
            <p:nvSpPr>
              <p:cNvPr id="148483" name="Rectangle 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097280" y="4297680"/>
                <a:ext cx="1005840" cy="3657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text</a:t>
                </a:r>
              </a:p>
            </p:txBody>
          </p:sp>
          <p:sp>
            <p:nvSpPr>
              <p:cNvPr id="148484" name="Rectangle 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097280" y="5212080"/>
                <a:ext cx="1005840" cy="3657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binary</a:t>
                </a:r>
              </a:p>
            </p:txBody>
          </p:sp>
          <p:sp>
            <p:nvSpPr>
              <p:cNvPr id="148485" name="Rectangle 5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097280" y="6126480"/>
                <a:ext cx="1005840" cy="3657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binary</a:t>
                </a:r>
              </a:p>
            </p:txBody>
          </p:sp>
          <p:sp>
            <p:nvSpPr>
              <p:cNvPr id="148486" name="Line 6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023360" y="3749040"/>
                <a:ext cx="0" cy="5486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endParaRPr lang="en-US" b="0" dirty="0">
                  <a:latin typeface="Roboto" panose="02000000000000000000" pitchFamily="2" charset="0"/>
                </a:endParaRPr>
              </a:p>
            </p:txBody>
          </p:sp>
          <p:sp>
            <p:nvSpPr>
              <p:cNvPr id="148487" name="Rectangle 7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114800" y="3820020"/>
                <a:ext cx="3196248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r>
                  <a:rPr lang="en-US" sz="2000" b="1" u="sng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ompiler (</a:t>
                </a:r>
                <a:r>
                  <a:rPr lang="en-US" sz="20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gcc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–</a:t>
                </a:r>
                <a:r>
                  <a:rPr lang="en-US" sz="20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Og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-S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148488" name="Rectangle 8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114800" y="4734420"/>
                <a:ext cx="30480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2000" b="1" u="sng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ssembler (</a:t>
                </a:r>
                <a:r>
                  <a:rPr lang="en-US" sz="20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gcc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-c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as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148489" name="Rectangle 9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114800" y="5650440"/>
                <a:ext cx="263842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2000" b="1" u="sng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inker (</a:t>
                </a:r>
                <a:r>
                  <a:rPr lang="en-US" sz="20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gcc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ld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148490" name="Rectangle 10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286000" y="3383280"/>
                <a:ext cx="3474720" cy="3657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 program (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p1.c p2.c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148491" name="Rectangle 11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86000" y="4297680"/>
                <a:ext cx="3474720" cy="36576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Asm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program (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p1.s p2.s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148492" name="Rectangle 12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286000" y="5212079"/>
                <a:ext cx="3474720" cy="36576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Object program (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p1.o p2.o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148493" name="Rectangle 13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286000" y="6126480"/>
                <a:ext cx="3474720" cy="365760"/>
              </a:xfrm>
              <a:prstGeom prst="rect">
                <a:avLst/>
              </a:prstGeom>
              <a:solidFill>
                <a:srgbClr val="FF99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7" tIns="0" rIns="90487" bIns="0" anchor="ctr" anchorCtr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Executable program (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148494" name="Line 14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023360" y="4663440"/>
                <a:ext cx="0" cy="5486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endParaRPr lang="en-US" b="0" dirty="0">
                  <a:latin typeface="Roboto" panose="02000000000000000000" pitchFamily="2" charset="0"/>
                </a:endParaRPr>
              </a:p>
            </p:txBody>
          </p:sp>
          <p:sp>
            <p:nvSpPr>
              <p:cNvPr id="148495" name="Line 15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023360" y="5577840"/>
                <a:ext cx="0" cy="5486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endParaRPr lang="en-US" b="0" dirty="0">
                  <a:latin typeface="Roboto" panose="02000000000000000000" pitchFamily="2" charset="0"/>
                </a:endParaRPr>
              </a:p>
            </p:txBody>
          </p:sp>
          <p:sp>
            <p:nvSpPr>
              <p:cNvPr id="148497" name="Line 17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flipH="1">
                <a:off x="5760720" y="5609626"/>
                <a:ext cx="1550328" cy="5953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endParaRPr lang="en-US" b="0" dirty="0">
                  <a:latin typeface="Roboto" panose="02000000000000000000" pitchFamily="2" charset="0"/>
                </a:endParaRPr>
              </a:p>
            </p:txBody>
          </p:sp>
          <p:sp>
            <p:nvSpPr>
              <p:cNvPr id="148496" name="Rectangle 16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568440" y="5212080"/>
                <a:ext cx="2194560" cy="39754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Static libraries (</a:t>
                </a:r>
                <a:r>
                  <a:rPr lang="en-US" sz="20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.a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p:grpSp>
        <p:sp>
          <p:nvSpPr>
            <p:cNvPr id="23" name="Line 1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657600" y="6126480"/>
              <a:ext cx="0" cy="548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Roboto" panose="02000000000000000000" pitchFamily="2" charset="0"/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749040" y="6202027"/>
              <a:ext cx="263842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r>
                <a:rPr lang="en-US" sz="2000" b="1" u="sng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</a:t>
              </a: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oader (the OS)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DA7525F-6416-4933-97F1-A581D12F4C98}"/>
                  </a:ext>
                </a:extLst>
              </p14:cNvPr>
              <p14:cNvContentPartPr/>
              <p14:nvPr/>
            </p14:nvContentPartPr>
            <p14:xfrm>
              <a:off x="554400" y="3160800"/>
              <a:ext cx="425880" cy="3178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DA7525F-6416-4933-97F1-A581D12F4C9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45040" y="3151440"/>
                <a:ext cx="444600" cy="319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275960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</a:t>
            </a:r>
          </a:p>
        </p:txBody>
      </p:sp>
      <p:sp>
        <p:nvSpPr>
          <p:cNvPr id="2269187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r>
              <a:rPr lang="en-US" sz="2400" b="1" dirty="0"/>
              <a:t>Input:</a:t>
            </a:r>
            <a:r>
              <a:rPr lang="en-US" sz="2400" dirty="0"/>
              <a:t>  Higher-level language code (</a:t>
            </a:r>
            <a:r>
              <a:rPr lang="en-US" sz="2400" i="1" dirty="0"/>
              <a:t>e.g.</a:t>
            </a:r>
            <a:r>
              <a:rPr lang="en-US" sz="2400" dirty="0"/>
              <a:t> C, Java)</a:t>
            </a:r>
          </a:p>
          <a:p>
            <a:pPr lvl="1"/>
            <a:r>
              <a:rPr lang="en-US" sz="2000" dirty="0" err="1">
                <a:latin typeface="Courier New" pitchFamily="-65" charset="0"/>
              </a:rPr>
              <a:t>foo.c</a:t>
            </a:r>
            <a:endParaRPr lang="en-US" sz="1800" dirty="0"/>
          </a:p>
          <a:p>
            <a:r>
              <a:rPr lang="en-US" sz="2400" b="1" dirty="0"/>
              <a:t>Output:</a:t>
            </a:r>
            <a:r>
              <a:rPr lang="en-US" sz="2400" dirty="0"/>
              <a:t>  Assembly language code (</a:t>
            </a:r>
            <a:r>
              <a:rPr lang="en-US" sz="2400" i="1" dirty="0"/>
              <a:t>e.g.</a:t>
            </a:r>
            <a:r>
              <a:rPr lang="en-US" sz="2400" dirty="0"/>
              <a:t> x86, ARM, MIPS)</a:t>
            </a:r>
          </a:p>
          <a:p>
            <a:pPr lvl="1"/>
            <a:r>
              <a:rPr lang="en-US" sz="2000" dirty="0" err="1">
                <a:latin typeface="Courier New" pitchFamily="-65" charset="0"/>
              </a:rPr>
              <a:t>foo.s</a:t>
            </a:r>
            <a:endParaRPr lang="en-US" sz="1800" dirty="0"/>
          </a:p>
          <a:p>
            <a:pPr lvl="2"/>
            <a:endParaRPr lang="en-US" sz="1800" dirty="0"/>
          </a:p>
          <a:p>
            <a:r>
              <a:rPr lang="en-US" sz="2400" dirty="0"/>
              <a:t>First there’s a preprocessor step to handle #directives</a:t>
            </a:r>
          </a:p>
          <a:p>
            <a:pPr lvl="1"/>
            <a:r>
              <a:rPr lang="en-US" sz="2000" dirty="0"/>
              <a:t>Macro substitution, plus other specialty directives</a:t>
            </a:r>
          </a:p>
          <a:p>
            <a:pPr lvl="1"/>
            <a:r>
              <a:rPr lang="en-US" sz="2000" dirty="0"/>
              <a:t>If curious/interested:  </a:t>
            </a:r>
            <a:r>
              <a:rPr lang="en-US" sz="2000" dirty="0">
                <a:hlinkClick r:id="rId2"/>
              </a:rPr>
              <a:t>http://tigcc.ticalc.org/doc/cpp.html</a:t>
            </a:r>
            <a:r>
              <a:rPr lang="en-US" sz="2000" dirty="0"/>
              <a:t> </a:t>
            </a:r>
          </a:p>
          <a:p>
            <a:r>
              <a:rPr lang="en-US" sz="2400" dirty="0"/>
              <a:t>Super complex, whole courses devoted to these!</a:t>
            </a:r>
          </a:p>
          <a:p>
            <a:r>
              <a:rPr lang="en-US" sz="2400" dirty="0"/>
              <a:t>Compiler optimizations</a:t>
            </a:r>
          </a:p>
          <a:p>
            <a:pPr lvl="1"/>
            <a:r>
              <a:rPr lang="en-US" sz="2000" dirty="0"/>
              <a:t>“Level” of optimization specified by capital ‘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’ flag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Og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-O3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Options:  </a:t>
            </a:r>
            <a:r>
              <a:rPr lang="en-US" sz="2000" dirty="0">
                <a:hlinkClick r:id="rId3"/>
              </a:rPr>
              <a:t>https://gcc.gnu.org/onlinedocs/gcc/Optimize-Options.html</a:t>
            </a:r>
            <a:r>
              <a:rPr lang="en-US" sz="20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26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B876DEF-9FD5-46FC-B31A-71C9CBB864AC}"/>
                  </a:ext>
                </a:extLst>
              </p14:cNvPr>
              <p14:cNvContentPartPr/>
              <p14:nvPr/>
            </p14:nvContentPartPr>
            <p14:xfrm>
              <a:off x="6891480" y="5700960"/>
              <a:ext cx="1131480" cy="82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B876DEF-9FD5-46FC-B31A-71C9CBB864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82120" y="5691600"/>
                <a:ext cx="1150200" cy="10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87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4974"/>
            <a:ext cx="8403336" cy="813816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/>
        </p:spPr>
        <p:txBody>
          <a:bodyPr lIns="90487" tIns="44450" rIns="90487" bIns="44450"/>
          <a:lstStyle/>
          <a:p>
            <a:r>
              <a:rPr lang="en-US" sz="2400" dirty="0"/>
              <a:t>C Code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sum.c</a:t>
            </a:r>
            <a:r>
              <a:rPr lang="en-US" sz="2400" dirty="0"/>
              <a:t>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x86-64 assembly 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sum.c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Generates file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sum.s</a:t>
            </a:r>
            <a:r>
              <a:rPr lang="en-US" sz="2000" dirty="0"/>
              <a:t>  (see </a:t>
            </a:r>
            <a:r>
              <a:rPr lang="en-US" sz="2000" dirty="0">
                <a:hlinkClick r:id="rId8"/>
              </a:rPr>
              <a:t>https://godbolt.org/g/o34FHp</a:t>
            </a:r>
            <a:r>
              <a:rPr lang="en-US" sz="2000" dirty="0"/>
              <a:t>)</a:t>
            </a:r>
          </a:p>
          <a:p>
            <a:pPr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>
                <a:solidFill>
                  <a:srgbClr val="FF0000"/>
                </a:solidFill>
                <a:cs typeface="Calibri" panose="020F0502020204030204" pitchFamily="34" charset="0"/>
              </a:rPr>
              <a:t>Warning</a:t>
            </a:r>
            <a:r>
              <a:rPr lang="en-US" sz="2400" dirty="0">
                <a:solidFill>
                  <a:srgbClr val="FF0000"/>
                </a:solidFill>
                <a:cs typeface="Calibri" panose="020F0502020204030204" pitchFamily="34" charset="0"/>
              </a:rPr>
              <a:t>:  You may get different results with other versions of 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cs typeface="Calibri" panose="020F0502020204030204" pitchFamily="34" charset="0"/>
              </a:rPr>
              <a:t> and different compiler settings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" y="1737360"/>
            <a:ext cx="68580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t = x + y;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*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951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960" y="3931920"/>
            <a:ext cx="4572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sumstore(long, long, long*):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 %rsi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%rsi, (%rdx) 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19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Assembler</a:t>
            </a:r>
          </a:p>
        </p:txBody>
      </p:sp>
      <p:sp>
        <p:nvSpPr>
          <p:cNvPr id="2273283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r>
              <a:rPr lang="en-US" sz="2400" b="1" dirty="0"/>
              <a:t>Input:</a:t>
            </a:r>
            <a:r>
              <a:rPr lang="en-US" sz="2400" dirty="0"/>
              <a:t>  Assembly language code (</a:t>
            </a:r>
            <a:r>
              <a:rPr lang="en-US" sz="2400" i="1" dirty="0"/>
              <a:t>e.g.</a:t>
            </a:r>
            <a:r>
              <a:rPr lang="en-US" sz="2400" dirty="0"/>
              <a:t> x86, ARM, MIPS)</a:t>
            </a:r>
          </a:p>
          <a:p>
            <a:pPr lvl="1"/>
            <a:r>
              <a:rPr lang="en-US" sz="2000" dirty="0" err="1">
                <a:latin typeface="Courier New" pitchFamily="-65" charset="0"/>
              </a:rPr>
              <a:t>foo.s</a:t>
            </a:r>
            <a:endParaRPr lang="en-US" sz="2000" dirty="0"/>
          </a:p>
          <a:p>
            <a:r>
              <a:rPr lang="en-US" sz="2400" b="1" dirty="0"/>
              <a:t>Output:</a:t>
            </a:r>
            <a:r>
              <a:rPr lang="en-US" sz="2400" dirty="0"/>
              <a:t>  Object files (</a:t>
            </a:r>
            <a:r>
              <a:rPr lang="en-US" sz="2400" i="1" dirty="0"/>
              <a:t>e.g.</a:t>
            </a:r>
            <a:r>
              <a:rPr lang="en-US" sz="2400" dirty="0"/>
              <a:t> ELF, COFF)</a:t>
            </a:r>
          </a:p>
          <a:p>
            <a:pPr lvl="1"/>
            <a:r>
              <a:rPr lang="en-US" sz="2000" dirty="0" err="1">
                <a:latin typeface="Courier New" pitchFamily="-65" charset="0"/>
              </a:rPr>
              <a:t>foo.o</a:t>
            </a:r>
            <a:endParaRPr lang="en-US" sz="1800" dirty="0"/>
          </a:p>
          <a:p>
            <a:pPr lvl="1"/>
            <a:r>
              <a:rPr lang="en-US" sz="2000" dirty="0"/>
              <a:t>Contains </a:t>
            </a:r>
            <a:r>
              <a:rPr lang="en-US" sz="2000" i="1" dirty="0"/>
              <a:t>object code </a:t>
            </a:r>
            <a:r>
              <a:rPr lang="en-US" sz="2000" dirty="0"/>
              <a:t>and </a:t>
            </a:r>
            <a:r>
              <a:rPr lang="en-US" sz="2000" i="1" dirty="0"/>
              <a:t>information tables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Reads and uses </a:t>
            </a:r>
            <a:r>
              <a:rPr lang="en-US" sz="2400" i="1" dirty="0"/>
              <a:t>assembly directives </a:t>
            </a:r>
          </a:p>
          <a:p>
            <a:pPr lvl="1">
              <a:spcBef>
                <a:spcPts val="576"/>
              </a:spcBef>
            </a:pPr>
            <a:r>
              <a:rPr lang="en-US" sz="2000" i="1" dirty="0"/>
              <a:t>e.g.</a:t>
            </a:r>
            <a:r>
              <a:rPr lang="en-US" sz="2000" dirty="0"/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.quad</a:t>
            </a:r>
          </a:p>
          <a:p>
            <a:pPr lvl="1">
              <a:spcBef>
                <a:spcPts val="576"/>
              </a:spcBef>
            </a:pPr>
            <a:r>
              <a:rPr lang="en-US" sz="2000" dirty="0"/>
              <a:t>x86:  </a:t>
            </a:r>
            <a:r>
              <a:rPr lang="en-US" sz="2000" dirty="0">
                <a:hlinkClick r:id="rId3"/>
              </a:rPr>
              <a:t>https://docs.oracle.com/cd/E26502_01/html/E28388/eoiyg.html</a:t>
            </a:r>
            <a:r>
              <a:rPr lang="en-US" sz="2000" dirty="0"/>
              <a:t> </a:t>
            </a:r>
          </a:p>
          <a:p>
            <a:r>
              <a:rPr lang="en-US" sz="2400" dirty="0"/>
              <a:t>Produces “machine language”</a:t>
            </a:r>
          </a:p>
          <a:p>
            <a:pPr lvl="1"/>
            <a:r>
              <a:rPr lang="en-US" sz="2000" dirty="0"/>
              <a:t>Does its best, but object file is </a:t>
            </a:r>
            <a:r>
              <a:rPr lang="en-US" sz="2000" i="1" dirty="0"/>
              <a:t>not</a:t>
            </a:r>
            <a:r>
              <a:rPr lang="en-US" sz="2000" dirty="0"/>
              <a:t> a completed binary</a:t>
            </a:r>
          </a:p>
          <a:p>
            <a:r>
              <a:rPr lang="en-US" sz="2400" u="sng" dirty="0"/>
              <a:t>Example</a:t>
            </a:r>
            <a:r>
              <a:rPr lang="en-US" sz="2400" dirty="0"/>
              <a:t>: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-c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foo.s</a:t>
            </a:r>
            <a:r>
              <a:rPr lang="en-US" sz="2400" dirty="0"/>
              <a:t> 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4BB5D9D-459E-462B-968A-F99BAD77790F}"/>
                  </a:ext>
                </a:extLst>
              </p14:cNvPr>
              <p14:cNvContentPartPr/>
              <p14:nvPr/>
            </p14:nvContentPartPr>
            <p14:xfrm>
              <a:off x="8559360" y="4327200"/>
              <a:ext cx="180720" cy="446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4BB5D9D-459E-462B-968A-F99BAD77790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50000" y="4317840"/>
                <a:ext cx="199440" cy="46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572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Producing Machine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Simple cases:  </a:t>
            </a:r>
            <a:r>
              <a:rPr lang="en-US" sz="2400" dirty="0"/>
              <a:t>arithmetic and logical operations, shifts, etc.</a:t>
            </a:r>
          </a:p>
          <a:p>
            <a:pPr lvl="1"/>
            <a:r>
              <a:rPr lang="en-US" sz="2000" dirty="0"/>
              <a:t>All necessary information is contained in the instruction itself</a:t>
            </a:r>
          </a:p>
          <a:p>
            <a:pPr lvl="2"/>
            <a:endParaRPr lang="en-US" sz="1600" dirty="0"/>
          </a:p>
          <a:p>
            <a:r>
              <a:rPr lang="en-US" sz="2400" dirty="0"/>
              <a:t>What about the following?</a:t>
            </a:r>
          </a:p>
          <a:p>
            <a:pPr lvl="1"/>
            <a:r>
              <a:rPr lang="en-US" sz="2000" dirty="0"/>
              <a:t>Conditional jump</a:t>
            </a:r>
          </a:p>
          <a:p>
            <a:pPr lvl="1"/>
            <a:r>
              <a:rPr lang="en-US" sz="2000" dirty="0"/>
              <a:t>Accessing static data (</a:t>
            </a:r>
            <a:r>
              <a:rPr lang="en-US" sz="2000" i="1" dirty="0"/>
              <a:t>e.g.</a:t>
            </a:r>
            <a:r>
              <a:rPr lang="en-US" sz="2000" dirty="0"/>
              <a:t> global </a:t>
            </a:r>
            <a:r>
              <a:rPr lang="en-US" sz="2000" dirty="0" err="1"/>
              <a:t>var</a:t>
            </a:r>
            <a:r>
              <a:rPr lang="en-US" sz="2000" dirty="0"/>
              <a:t> or jump table)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</a:p>
          <a:p>
            <a:pPr lvl="2"/>
            <a:endParaRPr lang="en-US" sz="1800" dirty="0"/>
          </a:p>
          <a:p>
            <a:r>
              <a:rPr lang="en-US" sz="2400" dirty="0">
                <a:solidFill>
                  <a:srgbClr val="FF0000"/>
                </a:solidFill>
              </a:rPr>
              <a:t>Addresses and labels are problematic because final executable hasn’t been constructed yet!</a:t>
            </a:r>
          </a:p>
          <a:p>
            <a:pPr lvl="1"/>
            <a:r>
              <a:rPr lang="en-US" sz="2000" dirty="0"/>
              <a:t>So how do we deal with these in the meantime?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2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 Structure</a:t>
            </a:r>
          </a:p>
          <a:p>
            <a:r>
              <a:rPr lang="en-US" dirty="0"/>
              <a:t>Calling Conventions</a:t>
            </a:r>
          </a:p>
          <a:p>
            <a:pPr lvl="1"/>
            <a:r>
              <a:rPr lang="en-US" dirty="0"/>
              <a:t>Passing control</a:t>
            </a:r>
          </a:p>
          <a:p>
            <a:pPr lvl="1"/>
            <a:r>
              <a:rPr lang="en-US" dirty="0"/>
              <a:t>Passing data</a:t>
            </a:r>
          </a:p>
          <a:p>
            <a:pPr lvl="1"/>
            <a:r>
              <a:rPr lang="en-US" dirty="0"/>
              <a:t>Managing local data</a:t>
            </a:r>
          </a:p>
          <a:p>
            <a:r>
              <a:rPr lang="en-US" b="1" dirty="0">
                <a:solidFill>
                  <a:srgbClr val="4B2A85"/>
                </a:solidFill>
              </a:rPr>
              <a:t>Register Saving Conventions</a:t>
            </a:r>
          </a:p>
          <a:p>
            <a:r>
              <a:rPr lang="en-US" dirty="0"/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1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 Information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Symbol Table</a:t>
            </a:r>
            <a:r>
              <a:rPr lang="en-US" sz="2400" dirty="0"/>
              <a:t> holds list of “items” that may be used by other files</a:t>
            </a:r>
          </a:p>
          <a:p>
            <a:pPr lvl="1"/>
            <a:r>
              <a:rPr lang="en-US" sz="2000" i="1" dirty="0"/>
              <a:t>Non-local labels</a:t>
            </a:r>
            <a:r>
              <a:rPr lang="en-US" sz="2000" dirty="0"/>
              <a:t> – function names 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</a:p>
          <a:p>
            <a:pPr lvl="1"/>
            <a:r>
              <a:rPr lang="en-US" sz="2000" i="1" dirty="0"/>
              <a:t>Static Data</a:t>
            </a:r>
            <a:r>
              <a:rPr lang="en-US" sz="2000" dirty="0"/>
              <a:t> – variables &amp; literals that might be accessed across files</a:t>
            </a:r>
          </a:p>
          <a:p>
            <a:pPr lvl="2"/>
            <a:endParaRPr lang="en-US" sz="1800" dirty="0"/>
          </a:p>
          <a:p>
            <a:r>
              <a:rPr lang="en-US" sz="2400" b="1" dirty="0">
                <a:solidFill>
                  <a:srgbClr val="FF0000"/>
                </a:solidFill>
              </a:rPr>
              <a:t>Relocation Table </a:t>
            </a:r>
            <a:r>
              <a:rPr lang="en-US" sz="2400" dirty="0"/>
              <a:t>holds list of “items” that this file needs the address of later (currently undetermined)</a:t>
            </a:r>
          </a:p>
          <a:p>
            <a:pPr lvl="1"/>
            <a:r>
              <a:rPr lang="en-US" sz="2000" dirty="0"/>
              <a:t>Any </a:t>
            </a:r>
            <a:r>
              <a:rPr lang="en-US" sz="2000" i="1" dirty="0"/>
              <a:t>label</a:t>
            </a:r>
            <a:r>
              <a:rPr lang="en-US" sz="2000" dirty="0"/>
              <a:t> or piece of </a:t>
            </a:r>
            <a:r>
              <a:rPr lang="en-US" sz="2000" i="1" dirty="0"/>
              <a:t>static data</a:t>
            </a:r>
            <a:r>
              <a:rPr lang="en-US" sz="2000" dirty="0"/>
              <a:t> referenced in an instruction in this file</a:t>
            </a:r>
          </a:p>
          <a:p>
            <a:pPr lvl="2"/>
            <a:r>
              <a:rPr lang="en-US" sz="1800" dirty="0"/>
              <a:t>Both internal and external</a:t>
            </a:r>
          </a:p>
          <a:p>
            <a:pPr lvl="2"/>
            <a:endParaRPr lang="en-US" sz="1800" dirty="0"/>
          </a:p>
          <a:p>
            <a:r>
              <a:rPr lang="en-US" sz="2400" dirty="0"/>
              <a:t>Each file has its own symbol and relocation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5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 Format</a:t>
            </a:r>
          </a:p>
        </p:txBody>
      </p:sp>
      <p:sp>
        <p:nvSpPr>
          <p:cNvPr id="2281475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pPr>
              <a:buSzPct val="100000"/>
              <a:buFont typeface="+mj-lt"/>
              <a:buAutoNum type="arabicParenR"/>
            </a:pPr>
            <a:r>
              <a:rPr lang="en-US" sz="2400" u="sng" dirty="0"/>
              <a:t>object file header</a:t>
            </a:r>
            <a:r>
              <a:rPr lang="en-US" sz="2400" dirty="0"/>
              <a:t>:  size and position of the other pieces of the object file</a:t>
            </a:r>
          </a:p>
          <a:p>
            <a:pPr>
              <a:buSzPct val="100000"/>
              <a:buFont typeface="+mj-lt"/>
              <a:buAutoNum type="arabicParenR"/>
            </a:pPr>
            <a:r>
              <a:rPr lang="en-US" sz="2400" u="sng" dirty="0"/>
              <a:t>text segment</a:t>
            </a:r>
            <a:r>
              <a:rPr lang="en-US" sz="2400" dirty="0"/>
              <a:t>:  the machine code</a:t>
            </a:r>
          </a:p>
          <a:p>
            <a:pPr>
              <a:buSzPct val="100000"/>
              <a:buFont typeface="+mj-lt"/>
              <a:buAutoNum type="arabicParenR"/>
            </a:pPr>
            <a:r>
              <a:rPr lang="en-US" sz="2400" u="sng" dirty="0"/>
              <a:t>data segment</a:t>
            </a:r>
            <a:r>
              <a:rPr lang="en-US" sz="2400" dirty="0"/>
              <a:t>:  data in the source file (binary)</a:t>
            </a:r>
          </a:p>
          <a:p>
            <a:pPr>
              <a:buSzPct val="100000"/>
              <a:buFont typeface="+mj-lt"/>
              <a:buAutoNum type="arabicParenR"/>
            </a:pPr>
            <a:r>
              <a:rPr lang="en-US" sz="2400" u="sng" dirty="0"/>
              <a:t>relocation table</a:t>
            </a:r>
            <a:r>
              <a:rPr lang="en-US" sz="2400" dirty="0"/>
              <a:t>:  identifies lines of code that need to be “handled”</a:t>
            </a:r>
          </a:p>
          <a:p>
            <a:pPr>
              <a:buSzPct val="100000"/>
              <a:buFont typeface="+mj-lt"/>
              <a:buAutoNum type="arabicParenR"/>
            </a:pPr>
            <a:r>
              <a:rPr lang="en-US" sz="2400" u="sng" dirty="0"/>
              <a:t>symbol table</a:t>
            </a:r>
            <a:r>
              <a:rPr lang="en-US" sz="2400" dirty="0"/>
              <a:t>:  list of this file’s labels and data that can be referenced</a:t>
            </a:r>
          </a:p>
          <a:p>
            <a:pPr>
              <a:buSzPct val="100000"/>
              <a:buFont typeface="+mj-lt"/>
              <a:buAutoNum type="arabicParenR"/>
            </a:pPr>
            <a:r>
              <a:rPr lang="en-US" sz="2400" u="sng" dirty="0"/>
              <a:t>debugging information</a:t>
            </a:r>
          </a:p>
          <a:p>
            <a:pPr lvl="2"/>
            <a:endParaRPr lang="en-US" sz="1600" dirty="0"/>
          </a:p>
          <a:p>
            <a:r>
              <a:rPr lang="en-US" sz="2400" dirty="0"/>
              <a:t>More info:  ELF format</a:t>
            </a:r>
          </a:p>
          <a:p>
            <a:pPr lvl="1"/>
            <a:r>
              <a:rPr lang="en-US" sz="1800" dirty="0">
                <a:latin typeface="Courier New"/>
                <a:cs typeface="Courier New"/>
                <a:hlinkClick r:id="rId2"/>
              </a:rPr>
              <a:t>http://www.skyfree.org/linux/references/ELF_Format.pdf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4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</a:t>
            </a:r>
          </a:p>
        </p:txBody>
      </p:sp>
      <p:sp>
        <p:nvSpPr>
          <p:cNvPr id="2315267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Input:</a:t>
            </a:r>
            <a:r>
              <a:rPr lang="en-US" sz="2400" dirty="0"/>
              <a:t>  Object files (e.g. ELF, COFF)</a:t>
            </a:r>
          </a:p>
          <a:p>
            <a:pPr lvl="1"/>
            <a:r>
              <a:rPr lang="en-US" sz="2000" dirty="0" err="1">
                <a:latin typeface="Courier New" pitchFamily="-65" charset="0"/>
              </a:rPr>
              <a:t>foo.o</a:t>
            </a:r>
            <a:endParaRPr lang="en-US" sz="1800" dirty="0"/>
          </a:p>
          <a:p>
            <a:r>
              <a:rPr lang="en-US" sz="2400" b="1" dirty="0"/>
              <a:t>Output:</a:t>
            </a:r>
            <a:r>
              <a:rPr lang="en-US" sz="2400" dirty="0"/>
              <a:t>  executable binary program </a:t>
            </a:r>
          </a:p>
          <a:p>
            <a:pPr lvl="1"/>
            <a:r>
              <a:rPr lang="en-US" sz="2000" dirty="0" err="1">
                <a:latin typeface="Courier New" pitchFamily="-65" charset="0"/>
              </a:rPr>
              <a:t>a.out</a:t>
            </a:r>
            <a:endParaRPr lang="en-US" sz="2000" dirty="0"/>
          </a:p>
          <a:p>
            <a:pPr>
              <a:spcBef>
                <a:spcPts val="2400"/>
              </a:spcBef>
            </a:pPr>
            <a:r>
              <a:rPr lang="en-US" sz="2400" dirty="0"/>
              <a:t>Combines several object files into a single executable (</a:t>
            </a:r>
            <a:r>
              <a:rPr lang="en-US" sz="2400" i="1" dirty="0">
                <a:solidFill>
                  <a:srgbClr val="FF0000"/>
                </a:solidFill>
              </a:rPr>
              <a:t>linking</a:t>
            </a:r>
            <a:r>
              <a:rPr lang="en-US" sz="2400" dirty="0"/>
              <a:t>)</a:t>
            </a:r>
          </a:p>
          <a:p>
            <a:r>
              <a:rPr lang="en-US" sz="2400" dirty="0"/>
              <a:t>Enables separate compilation/assembling of files</a:t>
            </a:r>
          </a:p>
          <a:p>
            <a:pPr lvl="1"/>
            <a:r>
              <a:rPr lang="en-US" sz="2000" dirty="0"/>
              <a:t>Changes to one file do not require recompiling of whole program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0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0312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sz="2400" dirty="0"/>
              <a:t>Take text segment from each </a:t>
            </a:r>
            <a:r>
              <a:rPr lang="en-US" sz="2400" dirty="0">
                <a:latin typeface="Courier New"/>
                <a:cs typeface="Courier New"/>
              </a:rPr>
              <a:t>.o</a:t>
            </a:r>
            <a:r>
              <a:rPr lang="en-US" sz="2400" dirty="0"/>
              <a:t> file and put them together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sz="2400" dirty="0"/>
              <a:t>Take data segment from each </a:t>
            </a:r>
            <a:r>
              <a:rPr lang="en-US" sz="2400" dirty="0">
                <a:latin typeface="Courier New"/>
                <a:cs typeface="Courier New"/>
              </a:rPr>
              <a:t>.o</a:t>
            </a:r>
            <a:r>
              <a:rPr lang="en-US" sz="2400" dirty="0"/>
              <a:t> file, put them together, and concatenate this onto end of text segments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sz="2400" dirty="0"/>
              <a:t>Resolve References</a:t>
            </a:r>
          </a:p>
          <a:p>
            <a:pPr lvl="1"/>
            <a:r>
              <a:rPr lang="en-US" sz="2000" dirty="0"/>
              <a:t>Go through Relocation Table; handle each entry</a:t>
            </a:r>
          </a:p>
          <a:p>
            <a:endParaRPr lang="en-US" sz="24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33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280160" y="3600141"/>
            <a:ext cx="6910399" cy="3073655"/>
            <a:chOff x="914400" y="3600141"/>
            <a:chExt cx="6910399" cy="3073655"/>
          </a:xfrm>
        </p:grpSpPr>
        <p:grpSp>
          <p:nvGrpSpPr>
            <p:cNvPr id="23" name="Group 22"/>
            <p:cNvGrpSpPr/>
            <p:nvPr/>
          </p:nvGrpSpPr>
          <p:grpSpPr>
            <a:xfrm>
              <a:off x="914400" y="3600141"/>
              <a:ext cx="1541124" cy="1553155"/>
              <a:chOff x="1981200" y="3265170"/>
              <a:chExt cx="1541124" cy="1553155"/>
            </a:xfrm>
          </p:grpSpPr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1981200" y="3265170"/>
                <a:ext cx="1541124" cy="394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object file 1</a:t>
                </a:r>
                <a:endParaRPr lang="en-US" sz="14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2289425" y="3635040"/>
                <a:ext cx="924674" cy="394230"/>
              </a:xfrm>
              <a:prstGeom prst="rect">
                <a:avLst/>
              </a:prstGeom>
              <a:solidFill>
                <a:srgbClr val="FF0000">
                  <a:alpha val="20000"/>
                </a:srgbClr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info 1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2289425" y="4029567"/>
                <a:ext cx="924674" cy="394230"/>
              </a:xfrm>
              <a:prstGeom prst="rect">
                <a:avLst/>
              </a:prstGeom>
              <a:solidFill>
                <a:srgbClr val="FF0000">
                  <a:alpha val="20000"/>
                </a:srgbClr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 1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2289425" y="4424095"/>
                <a:ext cx="924674" cy="394230"/>
              </a:xfrm>
              <a:prstGeom prst="rect">
                <a:avLst/>
              </a:prstGeom>
              <a:solidFill>
                <a:srgbClr val="FF0000">
                  <a:alpha val="20000"/>
                </a:srgbClr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text 1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194560" y="5120640"/>
              <a:ext cx="1541124" cy="1553156"/>
              <a:chOff x="1981200" y="5114518"/>
              <a:chExt cx="1541124" cy="1553156"/>
            </a:xfrm>
          </p:grpSpPr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981200" y="5114518"/>
                <a:ext cx="1541124" cy="394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object file 2</a:t>
                </a:r>
                <a:endParaRPr lang="en-US" sz="14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2289425" y="5484388"/>
                <a:ext cx="924674" cy="394230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info 2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2289425" y="5878915"/>
                <a:ext cx="924674" cy="394230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>
                    <a:latin typeface="Calibri" panose="020F0502020204030204" pitchFamily="34" charset="0"/>
                    <a:cs typeface="Calibri" panose="020F0502020204030204" pitchFamily="34" charset="0"/>
                  </a:rPr>
                  <a:t>data 2</a:t>
                </a:r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2289425" y="6273443"/>
                <a:ext cx="924674" cy="394231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text 2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147299" y="4543011"/>
              <a:ext cx="3704861" cy="1126566"/>
              <a:chOff x="2147299" y="4543011"/>
              <a:chExt cx="3704861" cy="1126566"/>
            </a:xfrm>
          </p:grpSpPr>
          <p:sp>
            <p:nvSpPr>
              <p:cNvPr id="12" name="Oval 12"/>
              <p:cNvSpPr>
                <a:spLocks noChangeArrowheads="1"/>
              </p:cNvSpPr>
              <p:nvPr/>
            </p:nvSpPr>
            <p:spPr bwMode="auto">
              <a:xfrm>
                <a:off x="3768903" y="4750813"/>
                <a:ext cx="1232899" cy="616449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b="1" dirty="0">
                    <a:solidFill>
                      <a:schemeClr val="hlin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Linker</a:t>
                </a: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2147299" y="4543011"/>
                <a:ext cx="1669051" cy="39457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V="1">
                <a:off x="3427459" y="5299453"/>
                <a:ext cx="557202" cy="37012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5001802" y="5052873"/>
                <a:ext cx="850358" cy="873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52160" y="3881619"/>
              <a:ext cx="1972639" cy="2001922"/>
              <a:chOff x="5494961" y="3881619"/>
              <a:chExt cx="1972639" cy="2001922"/>
            </a:xfrm>
          </p:grpSpPr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5494962" y="3881619"/>
                <a:ext cx="1972638" cy="394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a.out</a:t>
                </a:r>
                <a:endParaRPr lang="en-US" sz="1400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5494961" y="4256412"/>
                <a:ext cx="1972638" cy="394230"/>
              </a:xfrm>
              <a:prstGeom prst="rect">
                <a:avLst/>
              </a:prstGeom>
              <a:solidFill>
                <a:srgbClr val="FF0000">
                  <a:alpha val="20000"/>
                </a:srgbClr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Relocated data 1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5494962" y="4667378"/>
                <a:ext cx="1972638" cy="394231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Relocated data 2</a:t>
                </a: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5494962" y="5078344"/>
                <a:ext cx="1972638" cy="394231"/>
              </a:xfrm>
              <a:prstGeom prst="rect">
                <a:avLst/>
              </a:prstGeom>
              <a:solidFill>
                <a:srgbClr val="FF0000">
                  <a:alpha val="20000"/>
                </a:srgbClr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Relocated text 1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5494962" y="5489310"/>
                <a:ext cx="1972638" cy="394231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Relocated text 2</a:t>
                </a: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E9E24F1-C009-4E97-B915-83357766C5C3}"/>
                  </a:ext>
                </a:extLst>
              </p14:cNvPr>
              <p14:cNvContentPartPr/>
              <p14:nvPr/>
            </p14:nvContentPartPr>
            <p14:xfrm>
              <a:off x="1261800" y="4533480"/>
              <a:ext cx="4892040" cy="19962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E9E24F1-C009-4E97-B915-83357766C5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2440" y="4524120"/>
                <a:ext cx="4910760" cy="201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4897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r>
              <a:rPr lang="en-US" dirty="0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Disassembled:</a:t>
            </a: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4B2A85"/>
                </a:solidFill>
                <a:cs typeface="Calibri" panose="020F0502020204030204" pitchFamily="34" charset="0"/>
              </a:rPr>
              <a:t>Disassembler</a:t>
            </a:r>
            <a:r>
              <a:rPr lang="en-US" dirty="0">
                <a:cs typeface="Calibri" panose="020F0502020204030204" pitchFamily="34" charset="0"/>
              </a:rPr>
              <a:t> 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objdump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-d sum</a:t>
            </a:r>
            <a:r>
              <a:rPr lang="en-US" dirty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Useful tool for examining object code 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objdump</a:t>
            </a:r>
            <a:r>
              <a:rPr lang="en-US" dirty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Analyzes bit pattern of series of instructions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Produces approximate rendition of assembly code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Can run on either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dirty="0">
                <a:cs typeface="Calibri" panose="020F0502020204030204" pitchFamily="34" charset="0"/>
              </a:rPr>
              <a:t> (complete executable)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>
                <a:cs typeface="Calibri" panose="020F0502020204030204" pitchFamily="34" charset="0"/>
              </a:rPr>
              <a:t>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" y="1828800"/>
            <a:ext cx="6858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0000000000400536 &lt;</a:t>
            </a:r>
            <a:r>
              <a:rPr lang="de-DE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&gt;: 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400536:  48 01 fe      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%rdi,%rsi 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400539:  48 89 32      </a:t>
            </a:r>
            <a:r>
              <a:rPr 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de-DE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de-DE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de-DE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40053c:  c3            </a:t>
            </a:r>
            <a:r>
              <a:rPr 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048911-B042-4C9C-A46F-09111077928C}"/>
                  </a:ext>
                </a:extLst>
              </p14:cNvPr>
              <p14:cNvContentPartPr/>
              <p14:nvPr/>
            </p14:nvContentPartPr>
            <p14:xfrm>
              <a:off x="5054760" y="2173680"/>
              <a:ext cx="335520" cy="62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048911-B042-4C9C-A46F-09111077928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45400" y="2164320"/>
                <a:ext cx="354240" cy="64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462102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r>
              <a:rPr lang="en-US" dirty="0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5394960"/>
            <a:ext cx="8366760" cy="1306512"/>
          </a:xfrm>
        </p:spPr>
        <p:txBody>
          <a:bodyPr/>
          <a:lstStyle/>
          <a:p>
            <a:r>
              <a:rPr lang="en-US" sz="2400" dirty="0"/>
              <a:t>Anything that can be interpreted as executable code</a:t>
            </a:r>
          </a:p>
          <a:p>
            <a:r>
              <a:rPr lang="en-US" sz="2400" dirty="0"/>
              <a:t>Disassembler examines bytes and attempts to reconstruct assembly source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5565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objdump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30001000:  55             push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ebp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30001001:  8b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esp,%ebp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 bwMode="auto">
          <a:xfrm>
            <a:off x="2133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203625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Loader</a:t>
            </a:r>
          </a:p>
        </p:txBody>
      </p:sp>
      <p:sp>
        <p:nvSpPr>
          <p:cNvPr id="2339843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Input:</a:t>
            </a:r>
            <a:r>
              <a:rPr lang="en-US" sz="2400" dirty="0"/>
              <a:t>  executable binary program, command-line arguments</a:t>
            </a:r>
          </a:p>
          <a:p>
            <a:pPr lvl="1"/>
            <a:r>
              <a:rPr lang="en-US" sz="2000" dirty="0">
                <a:latin typeface="Courier New" pitchFamily="-65" charset="0"/>
              </a:rPr>
              <a:t>./</a:t>
            </a:r>
            <a:r>
              <a:rPr lang="en-US" sz="2000" dirty="0" err="1">
                <a:latin typeface="Courier New" pitchFamily="-65" charset="0"/>
              </a:rPr>
              <a:t>a.out</a:t>
            </a:r>
            <a:r>
              <a:rPr lang="en-US" sz="2000" dirty="0">
                <a:latin typeface="Courier New" pitchFamily="-65" charset="0"/>
              </a:rPr>
              <a:t> arg1 arg2</a:t>
            </a:r>
            <a:endParaRPr lang="en-US" sz="2000" dirty="0"/>
          </a:p>
          <a:p>
            <a:r>
              <a:rPr lang="en-US" sz="2400" b="1" dirty="0"/>
              <a:t>Output:</a:t>
            </a:r>
            <a:r>
              <a:rPr lang="en-US" sz="2400" dirty="0"/>
              <a:t>  &lt;program is run&gt;</a:t>
            </a:r>
          </a:p>
          <a:p>
            <a:endParaRPr lang="en-US" sz="2400" dirty="0"/>
          </a:p>
          <a:p>
            <a:r>
              <a:rPr lang="en-US" sz="2400" dirty="0"/>
              <a:t>Loader duties primarily handled by OS/kernel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More about this when we learn about processes</a:t>
            </a:r>
          </a:p>
          <a:p>
            <a:r>
              <a:rPr lang="en-US" sz="2400" dirty="0"/>
              <a:t>Memory sections (Instructions, Static Data, Stack) are set up</a:t>
            </a:r>
          </a:p>
          <a:p>
            <a:r>
              <a:rPr lang="en-US" sz="2400" dirty="0"/>
              <a:t>Registers are initialized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559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182785"/>
            <a:ext cx="8366125" cy="4972050"/>
          </a:xfrm>
          <a:ln/>
        </p:spPr>
        <p:txBody>
          <a:bodyPr>
            <a:noAutofit/>
          </a:bodyPr>
          <a:lstStyle/>
          <a:p>
            <a:r>
              <a:rPr lang="en-US" sz="2400" dirty="0"/>
              <a:t>When procedure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2400" dirty="0"/>
              <a:t> calls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400" dirty="0"/>
              <a:t>:</a:t>
            </a:r>
          </a:p>
          <a:p>
            <a:pPr marL="552450"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2000" dirty="0"/>
              <a:t> is the </a:t>
            </a:r>
            <a:r>
              <a:rPr lang="en-US" sz="2000" dirty="0">
                <a:solidFill>
                  <a:schemeClr val="accent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sz="2000" dirty="0">
              <a:solidFill>
                <a:schemeClr val="accent6"/>
              </a:solidFill>
            </a:endParaRPr>
          </a:p>
          <a:p>
            <a:pPr marL="552450"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000" dirty="0"/>
              <a:t> is the </a:t>
            </a:r>
            <a:r>
              <a:rPr lang="en-US" sz="2000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400" dirty="0"/>
              <a:t>Can registers be used for temporary storage?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552450" lvl="1"/>
            <a:r>
              <a:rPr lang="en-US" sz="2000" dirty="0"/>
              <a:t>No! Contents of register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2000" dirty="0"/>
              <a:t> overwritten by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000" dirty="0">
                <a:sym typeface="Courier New Bold" charset="0"/>
              </a:rPr>
              <a:t>!</a:t>
            </a:r>
            <a:endParaRPr lang="en-US" sz="2000" dirty="0">
              <a:latin typeface="Anonymous Pro" panose="02060609030202000504" pitchFamily="49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sz="2000" dirty="0">
                <a:ea typeface="Zapf Dingbats" charset="0"/>
                <a:cs typeface="Zapf Dingbats" charset="0"/>
              </a:rPr>
              <a:t>This could be trouble – something should be done. Either:</a:t>
            </a:r>
          </a:p>
          <a:p>
            <a:pPr marL="952500" lvl="2"/>
            <a:r>
              <a:rPr lang="en-US" sz="1800" dirty="0">
                <a:solidFill>
                  <a:schemeClr val="accent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 </a:t>
            </a:r>
            <a:r>
              <a:rPr lang="en-US" sz="1800" dirty="0"/>
              <a:t>should save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dirty="0"/>
              <a:t> before the call  (and restore it after the call)</a:t>
            </a:r>
          </a:p>
          <a:p>
            <a:pPr marL="952500" lvl="2"/>
            <a:r>
              <a:rPr lang="en-US" sz="1800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sz="18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sz="1800" dirty="0"/>
              <a:t>should save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dirty="0"/>
              <a:t> before using it  (and restore it before returning)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4757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0413" y="2926080"/>
            <a:ext cx="3797300" cy="1976438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$15213,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240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who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74758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751388" y="2926080"/>
            <a:ext cx="3797300" cy="19812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who: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$18213,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240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cxnSp>
        <p:nvCxnSpPr>
          <p:cNvPr id="10" name="Straight Arrow Connector 9"/>
          <p:cNvCxnSpPr/>
          <p:nvPr>
            <p:custDataLst>
              <p:tags r:id="rId6"/>
            </p:custDataLst>
          </p:nvPr>
        </p:nvCxnSpPr>
        <p:spPr bwMode="auto">
          <a:xfrm flipH="1">
            <a:off x="2560320" y="3797808"/>
            <a:ext cx="365760" cy="24734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>
            <p:custDataLst>
              <p:tags r:id="rId7"/>
            </p:custDataLst>
          </p:nvPr>
        </p:nvSpPr>
        <p:spPr>
          <a:xfrm>
            <a:off x="2802270" y="3735678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 bwMode="auto">
          <a:xfrm>
            <a:off x="1828800" y="4045155"/>
            <a:ext cx="731520" cy="304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 bwMode="auto">
          <a:xfrm>
            <a:off x="2926080" y="3493008"/>
            <a:ext cx="731520" cy="304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 bwMode="auto">
          <a:xfrm>
            <a:off x="6903720" y="3502152"/>
            <a:ext cx="731520" cy="304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Register Saving Conventions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/>
        </p:spPr>
        <p:txBody>
          <a:bodyPr lIns="90487" tIns="44450" rIns="90487" bIns="44450"/>
          <a:lstStyle/>
          <a:p>
            <a:r>
              <a:rPr lang="en-US" b="1" i="1" dirty="0"/>
              <a:t>“</a:t>
            </a:r>
            <a:r>
              <a:rPr lang="en-US" b="1" i="1" dirty="0">
                <a:solidFill>
                  <a:schemeClr val="accent2"/>
                </a:solidFill>
              </a:rPr>
              <a:t>Caller</a:t>
            </a:r>
            <a:r>
              <a:rPr lang="en-US" b="1" i="1" dirty="0"/>
              <a:t>-saved” registers</a:t>
            </a:r>
          </a:p>
          <a:p>
            <a:pPr lvl="1"/>
            <a:r>
              <a:rPr lang="en-US" dirty="0"/>
              <a:t>It is the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’s responsibility to save any important data in these registers before calling another procedure (</a:t>
            </a:r>
            <a:r>
              <a:rPr lang="en-US" i="1" dirty="0"/>
              <a:t>i.e.</a:t>
            </a:r>
            <a:r>
              <a:rPr lang="en-US" dirty="0"/>
              <a:t> the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 can freely change data in these registers) 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saves values in its stack frame before calling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, then restores values after the call</a:t>
            </a:r>
          </a:p>
          <a:p>
            <a:r>
              <a:rPr lang="en-US" b="1" i="1" dirty="0"/>
              <a:t>“</a:t>
            </a:r>
            <a:r>
              <a:rPr lang="en-US" b="1" i="1" dirty="0" err="1">
                <a:solidFill>
                  <a:srgbClr val="C00000"/>
                </a:solidFill>
              </a:rPr>
              <a:t>Callee</a:t>
            </a:r>
            <a:r>
              <a:rPr lang="en-US" b="1" i="1" dirty="0"/>
              <a:t>-saved” registers</a:t>
            </a:r>
          </a:p>
          <a:p>
            <a:pPr lvl="1"/>
            <a:r>
              <a:rPr lang="en-US" dirty="0"/>
              <a:t>It is the </a:t>
            </a:r>
            <a:r>
              <a:rPr lang="en-US" dirty="0" err="1"/>
              <a:t>callee’s</a:t>
            </a:r>
            <a:r>
              <a:rPr lang="en-US" dirty="0"/>
              <a:t> responsibility to save any data in these registers before using the registers (</a:t>
            </a:r>
            <a:r>
              <a:rPr lang="en-US" i="1" dirty="0"/>
              <a:t>i.e.</a:t>
            </a:r>
            <a:r>
              <a:rPr lang="en-US" dirty="0"/>
              <a:t> the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 assumes the data will be the same across the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 procedure call)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saves values in its stack frame before using, then restores them before returning to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91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x86-64 Linux Register Usage, part 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06240" cy="4974336"/>
          </a:xfrm>
          <a:ln/>
        </p:spPr>
        <p:txBody>
          <a:bodyPr>
            <a:no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dirty="0"/>
              <a:t>Return value</a:t>
            </a:r>
          </a:p>
          <a:p>
            <a:pPr marL="552450" lvl="1"/>
            <a:r>
              <a:rPr lang="en-US" sz="2000" dirty="0"/>
              <a:t>Also </a:t>
            </a:r>
            <a:r>
              <a:rPr lang="en-US" sz="2000" b="1" dirty="0">
                <a:solidFill>
                  <a:schemeClr val="accent6"/>
                </a:solidFill>
              </a:rPr>
              <a:t>caller</a:t>
            </a:r>
            <a:r>
              <a:rPr lang="en-US" sz="2000" dirty="0"/>
              <a:t>-saved &amp; restored</a:t>
            </a:r>
          </a:p>
          <a:p>
            <a:pPr marL="552450" lvl="1"/>
            <a:r>
              <a:rPr lang="en-US" sz="2000" dirty="0"/>
              <a:t>Can be modified by procedure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..., %r9</a:t>
            </a:r>
          </a:p>
          <a:p>
            <a:pPr marL="552450" lvl="1"/>
            <a:r>
              <a:rPr lang="en-US" sz="2000" dirty="0"/>
              <a:t>Arguments</a:t>
            </a:r>
          </a:p>
          <a:p>
            <a:pPr marL="552450" lvl="1"/>
            <a:r>
              <a:rPr lang="en-US" sz="2000" dirty="0"/>
              <a:t>Also </a:t>
            </a:r>
            <a:r>
              <a:rPr lang="en-US" sz="2000" b="1" dirty="0">
                <a:solidFill>
                  <a:schemeClr val="accent6"/>
                </a:solidFill>
              </a:rPr>
              <a:t>caller</a:t>
            </a:r>
            <a:r>
              <a:rPr lang="en-US" sz="2000" dirty="0"/>
              <a:t>-saved &amp; restored</a:t>
            </a:r>
          </a:p>
          <a:p>
            <a:pPr marL="552450" lvl="1"/>
            <a:r>
              <a:rPr lang="en-US" sz="2000" dirty="0"/>
              <a:t>Can be modified by procedure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%r10, %r11</a:t>
            </a:r>
          </a:p>
          <a:p>
            <a:pPr marL="552450" lvl="1"/>
            <a:r>
              <a:rPr lang="en-US" sz="2000" b="1" dirty="0">
                <a:solidFill>
                  <a:schemeClr val="accent6"/>
                </a:solidFill>
              </a:rPr>
              <a:t>Caller</a:t>
            </a:r>
            <a:r>
              <a:rPr lang="en-US" sz="2000" dirty="0"/>
              <a:t>-saved &amp; restored</a:t>
            </a:r>
          </a:p>
          <a:p>
            <a:pPr marL="552450" lvl="1"/>
            <a:r>
              <a:rPr lang="en-US" sz="2000" dirty="0"/>
              <a:t>Can be modified by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6805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6" name="Rectangle 1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3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x86-64 Linux Register Usage, part 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06240" cy="4974336"/>
          </a:xfrm>
          <a:ln/>
        </p:spPr>
        <p:txBody>
          <a:bodyPr>
            <a:no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%r14</a:t>
            </a: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-saved</a:t>
            </a: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 must save &amp; restore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-saved</a:t>
            </a: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 must save &amp; restore</a:t>
            </a:r>
          </a:p>
          <a:p>
            <a:pPr marL="552450" lvl="1"/>
            <a:r>
              <a:rPr lang="en-US" sz="2000" dirty="0"/>
              <a:t>May be used as frame pointer</a:t>
            </a:r>
          </a:p>
          <a:p>
            <a:pPr marL="552450" lvl="1"/>
            <a:r>
              <a:rPr lang="en-US" sz="2000" dirty="0"/>
              <a:t>Can mix &amp; match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dirty="0"/>
              <a:t>Special form of </a:t>
            </a:r>
            <a:r>
              <a:rPr lang="en-US" sz="2000" b="1" dirty="0" err="1">
                <a:solidFill>
                  <a:srgbClr val="C00000"/>
                </a:solidFill>
              </a:rPr>
              <a:t>callee</a:t>
            </a:r>
            <a:r>
              <a:rPr lang="en-US" sz="2000" dirty="0"/>
              <a:t> save</a:t>
            </a:r>
          </a:p>
          <a:p>
            <a:pPr marL="552450" lvl="1"/>
            <a:r>
              <a:rPr lang="en-US" sz="2000" dirty="0"/>
              <a:t>Restored to original value upon exit from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6808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327648" y="1600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327648" y="38862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870448" y="16002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5" name="AutoShape 15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641848" y="34290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7" name="Rectangle 17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58284" y="25146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4855116" y="36703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327648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327648" y="20574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327648" y="2514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327648" y="2971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405821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1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x86-64 64-bit Registers: Usage Conventions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658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447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20574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4400" y="26670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32766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8862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24400" y="44958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51054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24400" y="57150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%r15</a:t>
            </a:r>
          </a:p>
        </p:txBody>
      </p:sp>
      <p:sp>
        <p:nvSpPr>
          <p:cNvPr id="27667" name="TextBox 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00920" y="5791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92982" y="5181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92982" y="45720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86420" y="39624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92982" y="2743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</p:txBody>
      </p:sp>
      <p:sp>
        <p:nvSpPr>
          <p:cNvPr id="27674" name="TextBox 4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62232" y="3352800"/>
            <a:ext cx="1400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</p:txBody>
      </p:sp>
      <p:sp>
        <p:nvSpPr>
          <p:cNvPr id="27649" name="Rectangle 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" y="1447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" y="20574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0040" y="26670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0040" y="32766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0040" y="38862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" y="4495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5" name="Rectangle 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0040" y="5105400"/>
            <a:ext cx="40386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" y="57150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94978" y="58023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040" y="2133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914015" y="51816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Stack pointer</a:t>
            </a:r>
          </a:p>
        </p:txBody>
      </p:sp>
      <p:sp>
        <p:nvSpPr>
          <p:cNvPr id="27675" name="TextBox 4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25800" y="1524000"/>
            <a:ext cx="27228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Return value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</p:txBody>
      </p:sp>
      <p:sp>
        <p:nvSpPr>
          <p:cNvPr id="27676" name="TextBox 4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15440" y="2754313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Argument #4 -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77" name="TextBox 4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5440" y="4572000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Argument #1 -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78" name="TextBox 4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633025" y="3363913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Argument #3 -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79" name="TextBox 4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15440" y="3973513"/>
            <a:ext cx="2747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libri" pitchFamily="-96" charset="0"/>
              </a:rPr>
              <a:t>Argument #2 - </a:t>
            </a:r>
            <a:r>
              <a:rPr lang="en-US" sz="180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80" name="TextBox 5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0877" y="2133600"/>
            <a:ext cx="27473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dirty="0">
                <a:latin typeface="Calibri" pitchFamily="-96" charset="0"/>
              </a:rPr>
              <a:t>Argument #6 -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algn="r"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81" name="TextBox 5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10877" y="1524000"/>
            <a:ext cx="27473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dirty="0">
                <a:latin typeface="Calibri" pitchFamily="-96" charset="0"/>
              </a:rPr>
              <a:t>Argument #5 -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algn="r" eaLnBrk="0" hangingPunct="0"/>
            <a:endParaRPr lang="en-US" sz="1800" dirty="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7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solidFill>
                  <a:srgbClr val="C00000"/>
                </a:solidFill>
              </a:rPr>
              <a:t>Callee</a:t>
            </a:r>
            <a:r>
              <a:rPr lang="en-US" dirty="0"/>
              <a:t>-Saved Example </a:t>
            </a:r>
            <a:r>
              <a:rPr lang="en-US" sz="2400" dirty="0"/>
              <a:t>(step 1)</a:t>
            </a:r>
            <a:endParaRPr lang="en-US" sz="2400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3200400"/>
            <a:ext cx="4419600" cy="33832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800600" cy="14619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call_incr2(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3500" name="Rectangle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9864" y="1216152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grpSp>
        <p:nvGrpSpPr>
          <p:cNvPr id="5" name="Group 4"/>
          <p:cNvGrpSpPr/>
          <p:nvPr>
            <p:custDataLst>
              <p:tags r:id="rId6"/>
            </p:custDataLst>
          </p:nvPr>
        </p:nvGrpSpPr>
        <p:grpSpPr>
          <a:xfrm>
            <a:off x="5773257" y="1600200"/>
            <a:ext cx="2380977" cy="1295400"/>
            <a:chOff x="5181600" y="1600200"/>
            <a:chExt cx="2380977" cy="1295400"/>
          </a:xfrm>
        </p:grpSpPr>
        <p:sp>
          <p:nvSpPr>
            <p:cNvPr id="63498" name="Line 1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6477000" y="2705100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499" name="Rectangle 11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934200" y="2527146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63501" name="Rectangle 1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16002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16" name="Rectangle 9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5181600" y="25146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ret </a:t>
              </a:r>
              <a:r>
                <a:rPr lang="en-US" sz="1800" dirty="0" err="1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addr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</p:grpSp>
      <p:sp>
        <p:nvSpPr>
          <p:cNvPr id="21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69864" y="3730752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grpSp>
        <p:nvGrpSpPr>
          <p:cNvPr id="6" name="Group 5"/>
          <p:cNvGrpSpPr/>
          <p:nvPr>
            <p:custDataLst>
              <p:tags r:id="rId8"/>
            </p:custDataLst>
          </p:nvPr>
        </p:nvGrpSpPr>
        <p:grpSpPr>
          <a:xfrm>
            <a:off x="5773257" y="4114800"/>
            <a:ext cx="2656694" cy="2438400"/>
            <a:chOff x="5181600" y="4114800"/>
            <a:chExt cx="2656694" cy="2438400"/>
          </a:xfrm>
        </p:grpSpPr>
        <p:sp>
          <p:nvSpPr>
            <p:cNvPr id="17" name="Rectangle 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5791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35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1</a:t>
              </a:r>
            </a:p>
          </p:txBody>
        </p:sp>
        <p:sp>
          <p:nvSpPr>
            <p:cNvPr id="18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6172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Unused</a:t>
              </a:r>
            </a:p>
          </p:txBody>
        </p:sp>
        <p:sp>
          <p:nvSpPr>
            <p:cNvPr id="19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477000" y="636788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949854" y="6185728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2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1148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23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5029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dirty="0"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ret</a:t>
              </a:r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</a:t>
              </a:r>
              <a:r>
                <a:rPr lang="en-US" sz="1800" dirty="0" err="1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addr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77000" y="598053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5803559"/>
              <a:ext cx="904094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%rsp+8</a:t>
              </a:r>
            </a:p>
          </p:txBody>
        </p:sp>
        <p:sp>
          <p:nvSpPr>
            <p:cNvPr id="24" name="Rectangle 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5410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Saved </a:t>
              </a:r>
              <a:r>
                <a:rPr lang="en-US" sz="1800" dirty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9E5E39-F1C0-4809-A2C6-7657A28ED273}"/>
                  </a:ext>
                </a:extLst>
              </p14:cNvPr>
              <p14:cNvContentPartPr/>
              <p14:nvPr/>
            </p14:nvContentPartPr>
            <p14:xfrm>
              <a:off x="422280" y="1640880"/>
              <a:ext cx="8188920" cy="435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9E5E39-F1C0-4809-A2C6-7657A28ED27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12920" y="1631520"/>
                <a:ext cx="8207640" cy="437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8790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7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7" id="{7302119E-D817-4400-B64D-716D5ECC4B33}" vid="{5CC1F176-B9F3-44BC-A806-5CC77F7B74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UWTheme-351-Au17</Template>
  <TotalTime>0</TotalTime>
  <Words>3806</Words>
  <Application>Microsoft Office PowerPoint</Application>
  <PresentationFormat>On-screen Show (4:3)</PresentationFormat>
  <Paragraphs>773</Paragraphs>
  <Slides>36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7" baseType="lpstr">
      <vt:lpstr>Anonymous Pro</vt:lpstr>
      <vt:lpstr>Anonymous Pro Regular</vt:lpstr>
      <vt:lpstr>Arial</vt:lpstr>
      <vt:lpstr>Arial Narrow</vt:lpstr>
      <vt:lpstr>Arial Narrow Bold</vt:lpstr>
      <vt:lpstr>Calibri</vt:lpstr>
      <vt:lpstr>Calibri Bold</vt:lpstr>
      <vt:lpstr>Calibri Bold Italic</vt:lpstr>
      <vt:lpstr>Calibri Light</vt:lpstr>
      <vt:lpstr>Cambria Math</vt:lpstr>
      <vt:lpstr>Courier New</vt:lpstr>
      <vt:lpstr>Courier New Bold</vt:lpstr>
      <vt:lpstr>Lucida Grande</vt:lpstr>
      <vt:lpstr>Monaco</vt:lpstr>
      <vt:lpstr>Roboto</vt:lpstr>
      <vt:lpstr>Roboto Regular</vt:lpstr>
      <vt:lpstr>Times New Roman</vt:lpstr>
      <vt:lpstr>Wingdings</vt:lpstr>
      <vt:lpstr>Zapf Dingbats</vt:lpstr>
      <vt:lpstr>ヒラギノ角ゴ ProN W6</vt:lpstr>
      <vt:lpstr>UWTheme-351-Au17</vt:lpstr>
      <vt:lpstr>Procedures &amp; Executables CSE 351 Winter 2018</vt:lpstr>
      <vt:lpstr>Administrative</vt:lpstr>
      <vt:lpstr>Procedures</vt:lpstr>
      <vt:lpstr>Register Saving Conventions</vt:lpstr>
      <vt:lpstr>Register Saving Conventions</vt:lpstr>
      <vt:lpstr>x86-64 Linux Register Usage, part 1</vt:lpstr>
      <vt:lpstr>x86-64 Linux Register Usage, part 2</vt:lpstr>
      <vt:lpstr>x86-64 64-bit Registers: Usage Conventions</vt:lpstr>
      <vt:lpstr>Callee-Saved Example (step 1)</vt:lpstr>
      <vt:lpstr>Callee-Saved Example (step 2)</vt:lpstr>
      <vt:lpstr>Why Caller and Callee Saved?</vt:lpstr>
      <vt:lpstr>Register Conventions Summary</vt:lpstr>
      <vt:lpstr>Procedures</vt:lpstr>
      <vt:lpstr>Recursive Function</vt:lpstr>
      <vt:lpstr>Recursive Function:  Base Case</vt:lpstr>
      <vt:lpstr>Recursive Function:  Callee Register Save</vt:lpstr>
      <vt:lpstr>Recursive Function:  Call Setup</vt:lpstr>
      <vt:lpstr>Recursive Function:  Call</vt:lpstr>
      <vt:lpstr>Recursive Function:  Result</vt:lpstr>
      <vt:lpstr>Recursive Function:  Completion</vt:lpstr>
      <vt:lpstr>Observations About Recursion</vt:lpstr>
      <vt:lpstr>x86-64 Stack Frames</vt:lpstr>
      <vt:lpstr>x86-64 Procedure Summary</vt:lpstr>
      <vt:lpstr>Roadmap</vt:lpstr>
      <vt:lpstr>Building an Executable from a C File</vt:lpstr>
      <vt:lpstr>Compiler</vt:lpstr>
      <vt:lpstr>Compiling Into Assembly</vt:lpstr>
      <vt:lpstr>Assembler</vt:lpstr>
      <vt:lpstr>Producing Machine Language</vt:lpstr>
      <vt:lpstr>Object File Information Tables</vt:lpstr>
      <vt:lpstr>Object File Format</vt:lpstr>
      <vt:lpstr>Linker</vt:lpstr>
      <vt:lpstr>Linking</vt:lpstr>
      <vt:lpstr>Disassembling Object Code</vt:lpstr>
      <vt:lpstr>What Can be Disassembled?</vt:lpstr>
      <vt:lpstr>Loader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2018-01-31T01:19:32Z</dcterms:created>
  <dcterms:modified xsi:type="dcterms:W3CDTF">2018-01-31T20:20:27Z</dcterms:modified>
</cp:coreProperties>
</file>