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ink/ink9.xml" ContentType="application/inkml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4.xml" ContentType="application/vnd.openxmlformats-officedocument.presentationml.notesSlide+xml"/>
  <Override PartName="/ppt/ink/ink12.xml" ContentType="application/inkml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5.xml" ContentType="application/vnd.openxmlformats-officedocument.presentationml.notesSlide+xml"/>
  <Override PartName="/ppt/ink/ink13.xml" ContentType="application/inkml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ink/ink17.xml" ContentType="application/inkml+xml"/>
  <Override PartName="/ppt/tags/tag13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8.xml" ContentType="application/inkml+xml"/>
  <Override PartName="/ppt/notesSlides/notesSlide2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50.xml" ContentType="application/vnd.openxmlformats-officedocument.presentationml.tags+xml"/>
  <Override PartName="/ppt/tags/tag5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</p:sldMasterIdLst>
  <p:notesMasterIdLst>
    <p:notesMasterId r:id="rId27"/>
  </p:notesMasterIdLst>
  <p:handoutMasterIdLst>
    <p:handoutMasterId r:id="rId28"/>
  </p:handoutMasterIdLst>
  <p:sldIdLst>
    <p:sldId id="345" r:id="rId2"/>
    <p:sldId id="338" r:id="rId3"/>
    <p:sldId id="350" r:id="rId4"/>
    <p:sldId id="347" r:id="rId5"/>
    <p:sldId id="348" r:id="rId6"/>
    <p:sldId id="349" r:id="rId7"/>
    <p:sldId id="336" r:id="rId8"/>
    <p:sldId id="271" r:id="rId9"/>
    <p:sldId id="324" r:id="rId10"/>
    <p:sldId id="325" r:id="rId11"/>
    <p:sldId id="335" r:id="rId12"/>
    <p:sldId id="274" r:id="rId13"/>
    <p:sldId id="275" r:id="rId14"/>
    <p:sldId id="319" r:id="rId15"/>
    <p:sldId id="326" r:id="rId16"/>
    <p:sldId id="276" r:id="rId17"/>
    <p:sldId id="327" r:id="rId18"/>
    <p:sldId id="351" r:id="rId19"/>
    <p:sldId id="337" r:id="rId20"/>
    <p:sldId id="328" r:id="rId21"/>
    <p:sldId id="329" r:id="rId22"/>
    <p:sldId id="352" r:id="rId23"/>
    <p:sldId id="344" r:id="rId24"/>
    <p:sldId id="333" r:id="rId25"/>
    <p:sldId id="322" r:id="rId26"/>
  </p:sldIdLst>
  <p:sldSz cx="9144000" cy="6858000" type="screen4x3"/>
  <p:notesSz cx="6858000" cy="9144000"/>
  <p:embeddedFontLst>
    <p:embeddedFont>
      <p:font typeface="Anonymous Pro" panose="020B0604020202020204" charset="0"/>
      <p:regular r:id="rId29"/>
      <p:bold r:id="rId30"/>
      <p:italic r:id="rId31"/>
      <p:boldItalic r:id="rId32"/>
    </p:embeddedFont>
    <p:embeddedFont>
      <p:font typeface="Roboto Regular" panose="020B0604020202020204" charset="0"/>
      <p:regular r:id="rId33"/>
    </p:embeddedFont>
    <p:embeddedFont>
      <p:font typeface="Cambria Math" panose="02040503050406030204" pitchFamily="18" charset="0"/>
      <p:regular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Calibri Italic" panose="020F05020202040A0204" pitchFamily="34" charset="0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Bold" panose="020F0702030404030204" pitchFamily="34" charset="0"/>
      <p:bold r:id="rId44"/>
    </p:embeddedFont>
    <p:embeddedFont>
      <p:font typeface="Courier New Bold" panose="02070609020205020404" pitchFamily="49" charset="0"/>
      <p:bold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68AC1E2-EF13-4DDC-8897-B10881F459B0}">
          <p14:sldIdLst>
            <p14:sldId id="345"/>
            <p14:sldId id="338"/>
          </p14:sldIdLst>
        </p14:section>
        <p14:section name="Outline" id="{0E8570EC-66CA-41D6-8E83-DDF9BD82A13F}">
          <p14:sldIdLst>
            <p14:sldId id="350"/>
          </p14:sldIdLst>
        </p14:section>
        <p14:section name="Motivating Example" id="{B642FD83-DFF9-464D-87AE-C6C9FC790542}">
          <p14:sldIdLst>
            <p14:sldId id="347"/>
            <p14:sldId id="348"/>
          </p14:sldIdLst>
        </p14:section>
        <p14:section name="Condition Codes" id="{A9C2764B-9C49-448E-8110-9896228F7185}">
          <p14:sldIdLst>
            <p14:sldId id="349"/>
            <p14:sldId id="336"/>
            <p14:sldId id="271"/>
            <p14:sldId id="324"/>
            <p14:sldId id="325"/>
          </p14:sldIdLst>
        </p14:section>
        <p14:section name="Conditionals" id="{30056A07-BD4C-4333-AB44-2523C866CEBE}">
          <p14:sldIdLst>
            <p14:sldId id="335"/>
            <p14:sldId id="274"/>
            <p14:sldId id="275"/>
            <p14:sldId id="319"/>
            <p14:sldId id="326"/>
          </p14:sldIdLst>
        </p14:section>
        <p14:section name="Special Moves" id="{AA6254C1-F99F-4541-8D5F-61D336CF5598}">
          <p14:sldIdLst>
            <p14:sldId id="276"/>
            <p14:sldId id="327"/>
          </p14:sldIdLst>
        </p14:section>
        <p14:section name="Conditionals" id="{CA256D32-D584-41D2-8150-2A9300EA70A0}">
          <p14:sldIdLst>
            <p14:sldId id="351"/>
            <p14:sldId id="337"/>
            <p14:sldId id="328"/>
            <p14:sldId id="329"/>
            <p14:sldId id="352"/>
            <p14:sldId id="344"/>
            <p14:sldId id="333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FBFBF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66551" autoAdjust="0"/>
  </p:normalViewPr>
  <p:slideViewPr>
    <p:cSldViewPr snapToGrid="0">
      <p:cViewPr varScale="1">
        <p:scale>
          <a:sx n="58" d="100"/>
          <a:sy n="58" d="100"/>
        </p:scale>
        <p:origin x="14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77D9B02C-CD99-40BA-9643-852A2E4D63AF}"/>
    <pc:docChg chg="modSld">
      <pc:chgData name="Mark Wyse" userId="bbbbf439873ed760" providerId="LiveId" clId="{77D9B02C-CD99-40BA-9643-852A2E4D63AF}" dt="2018-01-24T20:21:26.796" v="0"/>
      <pc:docMkLst>
        <pc:docMk/>
      </pc:docMkLst>
      <pc:sldChg chg="addSp">
        <pc:chgData name="Mark Wyse" userId="bbbbf439873ed760" providerId="LiveId" clId="{77D9B02C-CD99-40BA-9643-852A2E4D63AF}" dt="2018-01-24T20:21:26.796" v="0"/>
        <pc:sldMkLst>
          <pc:docMk/>
          <pc:sldMk cId="2584113058" sldId="271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2584113058" sldId="271"/>
            <ac:inkMk id="3" creationId="{0D447EFF-050E-430B-848C-6FFD1F081A57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3933852112" sldId="274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3933852112" sldId="274"/>
            <ac:inkMk id="2" creationId="{4D4813D8-2BFF-4F81-A607-BCE479176CF5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580572909" sldId="275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580572909" sldId="275"/>
            <ac:inkMk id="2" creationId="{42A56D6C-504B-4894-9DD3-BBC85A4F2746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1859307940" sldId="276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1859307940" sldId="276"/>
            <ac:inkMk id="4" creationId="{98F14E7D-82E0-4872-BC2F-F0C6D297ADC4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1389739666" sldId="319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1389739666" sldId="319"/>
            <ac:inkMk id="2" creationId="{D4F842A1-82B4-4E61-9829-61CFE45ED674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757650178" sldId="324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757650178" sldId="324"/>
            <ac:inkMk id="2" creationId="{3E12E633-7161-4BCD-847C-EC70AE5BCA63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214354663" sldId="325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214354663" sldId="325"/>
            <ac:inkMk id="2" creationId="{5FEE100F-AAC9-4DAE-83C1-B5CFDCBB1F77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3017401302" sldId="326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3017401302" sldId="326"/>
            <ac:inkMk id="2" creationId="{E5FF1C35-6905-4011-9633-9681D802F99E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2267306438" sldId="327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2267306438" sldId="327"/>
            <ac:inkMk id="4" creationId="{B8CC86FE-118C-4A11-9B3A-56B40E85D75E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3778594983" sldId="328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3778594983" sldId="328"/>
            <ac:inkMk id="9" creationId="{8B45C92F-172D-494A-8666-74D072CFBD06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2923423846" sldId="335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2923423846" sldId="335"/>
            <ac:inkMk id="3" creationId="{0F040FEB-1418-4396-81B4-BEDF0D69AEE0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3408093070" sldId="336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3408093070" sldId="336"/>
            <ac:inkMk id="2" creationId="{509ECEB0-F9B0-4B9B-BD9C-1C2DD20243FA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2322927571" sldId="337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2322927571" sldId="337"/>
            <ac:inkMk id="6" creationId="{340B7971-5655-4F48-A7BB-C663D3BE8A4E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3504504214" sldId="338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3504504214" sldId="338"/>
            <ac:inkMk id="5" creationId="{D08E72FC-B9FF-4CF5-AD01-4A5C136E3739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4179550753" sldId="348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4179550753" sldId="348"/>
            <ac:inkMk id="4" creationId="{572C35CE-0F41-4399-A837-644A10E97FE1}"/>
          </ac:inkMkLst>
        </pc:inkChg>
      </pc:sldChg>
      <pc:sldChg chg="addSp">
        <pc:chgData name="Mark Wyse" userId="bbbbf439873ed760" providerId="LiveId" clId="{77D9B02C-CD99-40BA-9643-852A2E4D63AF}" dt="2018-01-24T20:21:26.796" v="0"/>
        <pc:sldMkLst>
          <pc:docMk/>
          <pc:sldMk cId="1972277331" sldId="352"/>
        </pc:sldMkLst>
        <pc:inkChg chg="add">
          <ac:chgData name="Mark Wyse" userId="bbbbf439873ed760" providerId="LiveId" clId="{77D9B02C-CD99-40BA-9643-852A2E4D63AF}" dt="2018-01-24T20:21:26.796" v="0"/>
          <ac:inkMkLst>
            <pc:docMk/>
            <pc:sldMk cId="1972277331" sldId="352"/>
            <ac:inkMk id="12" creationId="{79B151F3-5B69-43F0-920F-C7BC70631FED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E62CD-5146-4705-8F9F-F060BF41F14A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BA859-18F9-41E4-829C-48B6C56E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7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31:48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9663 11666 212 0,'-4'0'116'0,"4"12"-68"0,0-12 4 16,4 4-28-16,5 0 4 15,5 7-24-15,-5 1 4 16,0 8-4-16,-1 0 4 16,-3 4 0-16,-1-4 4 0,-4 0-12 15,0 0 4-15,-4-4 0 16,4-4 0-16,-5-8 4 16,5 0 0-16,0-16 12 15,0 0 0-15,0-16-24 16,0 4 4-16,9-8 0 15,0 4 4-15,9-11-8 16,-4 7 4-16,4-4 0 16,-5 12 0-16,5 4-68 15,-5 4 0-15,5 4-40 16,-4 4 0-16,-1 16 4 16,1 0 0-16,-1 12 96 15,0-4 0-15</inkml:trace>
  <inkml:trace contextRef="#ctx0" brushRef="#br0" timeOffset="343.7731">10187 11861 208 0,'0'-4'112'0,"13"-8"-84"0,-13 12 0 15,5-8-24-15,-1 0 4 16,5-8 8-16,0 4 4 15,5-4-12-15,-5 4 4 16,4-8 0-16,-4 4 0 16,-5 0-4-16,1 0 4 0,-10 5-4 15,1-1 0-15,-9 4-4 16,4 4 0-16,-5 8 0 16,1 0 0-16,-5 12 0 15,0-5 4-15,18 9-8 16,0-4 4-16,9 4-8 15,-5 0 4-15,14 0-28 16,0-4 0-16,9-8-68 16,-5 0 0-16,1 0-24 15,-1 0 0-15,14-8 104 16,-9 0 0-16</inkml:trace>
  <inkml:trace contextRef="#ctx0" brushRef="#br0" timeOffset="562.5457">10733 11686 236 0,'0'-16'128'0,"-9"8"-64"16,9 8 0-16,-9 0-44 0,-4 0 0 15,-5 0-20-15,4 0 4 16,-4 8 4-16,5 0 0 16,0 8 4-16,4-1 4 15,4 5-28-15,5-4 0 16,14 0-56-16,-5-4 0 15,17-4-64-15,-3 0 0 16,30-4 60-16,-12-4 0 16</inkml:trace>
  <inkml:trace contextRef="#ctx0" brushRef="#br0" timeOffset="828.1813">11127 11690 288 0,'0'-8'160'0,"-18"-4"-120"0,18 12 0 0,-9-4-32 15,0 0 0-15,-9 8-8 16,5 0 4-16,-14 12-8 16,9-1 0-16,5 9 0 15,4-4 4-15,18 4 0 16,-1-4 4-16,19-4-4 16,0-4 0-16,9-4 0 15,-9-4 4-15,0-8-4 16,-5 0 0-16,-13-8-12 15,0 4 4-15,-14-8-64 16,5 0 0-16,-13 4-28 16,0 0 4-16,4 8 8 0,0 0 4 15</inkml:trace>
  <inkml:trace contextRef="#ctx0" brushRef="#br0" timeOffset="1093.8258">11355 11701 244 0,'9'-4'132'0,"0"16"-72"0,-9-12 4 16,4 8-24-16,1 0 0 16,4 8-40-16,4-4 4 15,1 8-4-15,-5-4 4 16,0 0-8-16,0 0 4 0,0-8 0 16,-5 0 4-1,1-8-4-15,-1 0 4 0,9-16-8 16,-4 0 4-16,14-8-16 15,-5 4 0-15,17-8-44 16,-8 4 4-16,9 1-32 16,-9 3 4-16,4 12-12 15,-8 4 0-15,17 8 60 16,-9 0 4-16</inkml:trace>
  <inkml:trace contextRef="#ctx0" brushRef="#br0" timeOffset="1406.3467">12129 11646 288 0,'14'-8'156'0,"-14"-8"-112"16,0 16 0-16,-5-12-40 0,1 0 0 16,-5 4-4-16,0 0 0 15,-13 16-4-15,-1 0 4 16,-4 12 0-16,1-4 4 16,3 12-8-16,5-8 4 15,18 3 8-15,0-3 0 16,23-12 8-16,-5 0 0 15,13-12-8-15,-9 0 4 16,5-12 0-16,-5 4 4 16,-8-23-4-16,-5 3 0 15,-9-28-16-15,0 8 4 16,-18-15-4-16,5 7 4 0,-14 8-56 16,9 12 4-16,-5 17-64 15,5 3 4-15,14 20 0 16,4 0 4-16,27 24 64 15,-5-5 4-15</inkml:trace>
  <inkml:trace contextRef="#ctx0" brushRef="#br0" timeOffset="1718.8702">12317 11757 236 0,'18'20'132'16,"18"-32"-76"-16,-31 8 0 0,17-8-52 15,-4 0 0-15,13-8-4 16,-8 4 4-16,3-11 0 15,-3-1 0-15,-5 0 12 16,-5 4 4-16,-8 0 12 16,-1 4 0-16,-17 8-12 15,4 4 4-15,-18 12 0 16,4 0 4-16,-3 16-24 0,-1-4 0 16,13 12 8-16,1-8 4 15,17 12-4-15,1-8 4 16,22-1-16-16,-9-3 0 15,8-4-80-15,-3 0 0 16,8-8-28-16,-4 0 4 16,4-8-12-16,-4 0 4 15,0 0 40-15,-5 0 0 16,14 0 68-16,-4 0 0 0</inkml:trace>
  <inkml:trace contextRef="#ctx0" brushRef="#br0" timeOffset="2093.8975">13087 11630 220 0,'-4'-12'124'15,"8"0"-72"-15,-4 12 4 0,0-12-56 16,0 4 4-16,5 0-36 16,-1 0 0-16,-4 4 16 15,0 0 4-15,0 8 12 16,0 0 4-16,5 0 0 15,-5 0 4-15,4 0 12 16,1 0 4-16,-1-4-28 16,1 0 4-16,-5 0-4 15,0 0 4-15,0 0-12 0,0 0 4 16,0 0 8-16,0 0 0 16,0 0-4-16,0 0 0 15,4 0 16-15,5 0 0 16,-5 0-12-16,1 0 0 15,-1-4-20-15,1 0 0 16,-1 0-28-16,1 0 0 16,-1 8-12-16,-4 0 0 15,5 0-16-15,-1 0 4 16</inkml:trace>
  <inkml:trace contextRef="#ctx0" brushRef="#br0" timeOffset="2625.1852">13374 11578 192 0,'-5'-16'108'0,"1"4"-76"0,4 12 4 15,-9-4 0-15,0 0 4 16,-14 0-20-16,6 0 4 15,-15 12-24-15,10 0 4 16,-10 4-4-16,6 0 4 16,-1 4-8-16,4-4 4 15,1 4 12-15,9 0 0 16,13-4 4-16,0 4 0 16,13-8 4-16,0 0 4 0,14-12-12 15,-4 0 0-15,4-20 8 16,-5 8 0-16,-4-20-4 15,0 4 4-15,-9-35-12 16,-5 11 4-16,-13-40-16 16,0 21 0-16,-9 3-24 15,0 8 4-15,-8 21-140 16,3 7 4-16,14 28 44 16,0 0 0-16,36 16 68 15,-4 0 4-15</inkml:trace>
  <inkml:trace contextRef="#ctx0" brushRef="#br0" timeOffset="2828.324">13848 11499 300 0,'9'-8'164'0,"0"19"-92"0,-9-11 4 16,0 16-64-16,0-4 4 15,-4 12-16-15,-1-4 0 16,5 8-48-16,0-8 4 15,0 4-40-15,0 0 0 16,5-12-44-16,-1 0 4 16,0-5 64-16,1-3 0 15</inkml:trace>
  <inkml:trace contextRef="#ctx0" brushRef="#br0" timeOffset="3109.5934">13709 10810 288 0,'-9'-28'160'16,"54"4"-112"-16,-40 20 0 0,21 0-28 15,-3 0 0-15,26 12-16 16,-13 0 0-16,9 8 4 16,-10-4 0-16,-12 12 8 15,-5-4 4-15,-23 12-12 16,1-4 0-16,-10 11-8 15,1-3 0-15,0 0 0 16,4-4 0-16,4-4-32 16,1-4 0-16,8 11-32 15,1-3 0-15,8 8-88 16,0-12 0-16,14 0 72 0,-4-4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52:09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22142 5294 144 0,'18'-75'80'0,"22"-29"-44"0,-35 88 4 16,13-28-20-16,-5 5 0 15,32-41-8-15,-5 16 0 16,18-31-12-16,-9 11 0 15,14-23 4-15,-14 23 0 16,10-23-4-16,-10 23 0 16,4-11 0-16,-12 23 4 0,8-11-36 15,-9 11 4-15,1 8-48 16,-10 13 0-16,5 7-4 16,-5 8 4-16</inkml:trace>
  <inkml:trace contextRef="#ctx0" brushRef="#br0" timeOffset="500.0349">22111 5040 232 0,'0'12'128'0,"0"-1"-112"0,0-11 4 16,0 4-8-16,0 0 0 15,-5 16-8-15,1-4 0 0,-1 24 8 16,1-4 4-16,-1 0 0 16,5-5 0-16,0 1-8 15,0-4 4-15,5-4 0 16,-1-4 4-16,10-8 4 15,-1 0 4-15,14-12-20 16,-5 0 0-16,19-8-4 16,-10 4 4-16,14-4-104 15,-9 4 4-15,4-4-36 16,-9 4 0-16,5 8 68 16,0-4 4-16</inkml:trace>
  <inkml:trace contextRef="#ctx0" brushRef="#br0" timeOffset="984.443">22670 3098 228 0,'0'-16'124'0,"5"28"-92"0,-5-12 4 0,0 7-20 16,0 1 4-16,4 20 4 15,1-4 0-15,8 24-4 16,-4-8 0-16,4 19-20 15,1-7 0-15,-5 4-12 16,0-8 4-16,4-9-76 0,-4-3 4 16,0-12-36-16,0-8 4 15,4-12 48-15,5 0 0 16</inkml:trace>
  <inkml:trace contextRef="#ctx0" brushRef="#br0" timeOffset="1171.9589">22930 3332 204 0,'-14'4'112'0,"10"-16"-88"0,4 12 0 0,4-16-20 16,1 8 0-16,13-7 0 16,-5-1 0-16,18-4-4 15,-8 4 4-15,13-4-80 16,-10 4 0-16,1-8-36 15,-4 4 0-15</inkml:trace>
  <inkml:trace contextRef="#ctx0" brushRef="#br0" timeOffset="1578.2376">23248 2723 236 0,'-18'20'132'0,"18"4"-96"15,0-24 0-15,4 20-32 16,1-4 4-16,4 16-8 16,-1-4 0-16,6 8 0 0,-5-9 0 15,0 5 0-15,0-4 0 16,0-4 4-16,0-4 0 16,-5-4-8-16,1-4 4 15,-1-8 4-15,1-4 0 16,8-8-8-16,-4 4 4 15,4 0 0-15,1 0 0 16,4 4-4-16,-5 0 4 16,5 8 0-16,-5 0 0 15,1 8 4-15,-5-4 0 16,-5 11 16-16,1-7 0 0,-10 8-8 16,1-4 0-16,-14 8-8 15,4-4 0-15,-12-4-4 16,3-4 4-16,5-8-80 15,5 0 4-15,8-16-68 16,1 0 0-16,22-12 88 16,-5 4 0-16</inkml:trace>
  <inkml:trace contextRef="#ctx0" brushRef="#br0" timeOffset="1906.3854">23637 2966 288 0,'-5'28'160'0,"5"-12"-128"16,0-16 4-16,5 4-36 16,-1 0 4-16,10-4-8 15,-5 0 4-15,13-8-16 0,-4 4 0 16,4-8 16-16,-4 0 4 16,5-12-8-16,-5 4 0 15,0 0 8-15,-5 4 0 16,5 5-8-16,0 3 4 15,0 16 0-15,-5 0 4 16,9 15 8-16,-4-3 4 16,5 32 24-16,-5-12 0 15,4 24-32-15,-4-17 4 16,0 17-12-16,-5-12 4 0,-4-9-60 16,-4-3 4-16,-1-24-84 15,1 0 4-15,-5-28 12 16,0 4 0-16</inkml:trace>
  <inkml:trace contextRef="#ctx0" brushRef="#br0" timeOffset="2140.777">23901 2381 244 0,'-13'24'132'0,"13"20"-76"15,0-40 0-15,17 24-40 16,-3-4 4-16,22 23-16 16,-5-7 0-16,14 20-8 15,-9-12 0-15,-1 3-72 0,-3-7 4 16,-5-4-24-16,-5-4 4 16,-4-5 0-16,-9-7 4 15</inkml:trace>
  <inkml:trace contextRef="#ctx0" brushRef="#br0" timeOffset="2484.5528">24004 2847 172 0,'0'-24'96'0,"18"8"-44"0,-18 12 4 15,9 0-28-15,0 0 4 16,13 4-16-16,0 0 0 16,10-16-4-16,-10 4 0 0,10-8-16 15,-1 4 0-15,0-8 4 16,-8 5 4-16,-1-1-4 15,0 0 0-15,-4-4 4 16,0 8 0-16,-4 4-4 16,-5 0 0-16,-1-4 4 15,1 4 0-15,-4 0 12 16,-5 4 4-16,0 8-12 16,0 0 4-16,-9 16 4 15,0-4 4-15,5 12-12 16,-1-4 4-16,10 8 8 15,-1-8 0-15,18-4-12 16,-4-4 4-16,18-12-8 16,-5 0 4-16,23-16-92 15,-9 0 0-15,-5-12-112 0,-9 8 4 16,1-8 128-16,-5 4 0 16</inkml:trace>
  <inkml:trace contextRef="#ctx0" brushRef="#br0" timeOffset="3672.0546">11123 15912 176 0,'-9'16'100'0,"9"8"-80"0,0-20 4 0,4 32-4 16,1-9 4-16,8 45-12 15,0-16 0-15,32 27 4 16,-9-11 0-16,18 4-16 0,-9-13 4 16,4-7-36-16,-4-4 0 15,-1-17-44-15,-8-3 4 16,-5-16-28-16,-4-4 0 15</inkml:trace>
  <inkml:trace contextRef="#ctx0" brushRef="#br0" timeOffset="4093.9583">11002 15876 224 0,'-5'24'124'0,"1"8"-116"0,4-28 4 0,-5 8-12 16,5 0 4-16,-4 8-8 16,4-5 4-16,0 1 0 15,0-4 0-15,0-8 0 16,0 0 0-16,0-16 0 15,0 0 4-15,0-7 4 16,0 3 0-16,4-16 12 16,-4 4 0-16,5-8-8 15,-1 4 4-15,1 0 0 16,-1 9 4-16,1 7 0 16,-1 4 0-16,10 16 8 0,-5 0 0 15,17 16-24-15,-8-5 4 16,18 9-36-16,-9-8 0 15,18 4-72-15,-9-4 0 16,4-4-28-16,-9-4 0 16,9-4 88-16,-8-4 0 15</inkml:trace>
  <inkml:trace contextRef="#ctx0" brushRef="#br0" timeOffset="4468.9862">11158 17265 208 0,'-13'-12'112'0,"9"4"-60"16,4 8 4-16,0 8-36 16,0-4 0-16,8 24-8 15,1-4 0-15,18 20-4 0,-4-9 4 16,12 17-8-16,-3-12 4 15,4 0-92-15,-5-8 4 16,0 7-48-16,1-7 4 16,-1-36 72-16,-4 0 4 15</inkml:trace>
  <inkml:trace contextRef="#ctx0" brushRef="#br0" timeOffset="4609.6231">11579 17337 208 0,'9'8'112'0,"18"-12"-40"0,-23 0 0 16,10-4-44-16,-1 4 0 0,10-8-40 16,-5 0 0-16,8-8-88 15,1 0 0-15,9-20-44 16,-9 4 0-16</inkml:trace>
  <inkml:trace contextRef="#ctx0" brushRef="#br0" timeOffset="5000.2797">11875 16700 188 0,'-27'8'104'0,"27"8"-44"15,0-16 4-15,4 12-28 16,1 4 4-16,8 15-16 16,-4-3 4-16,9 20-28 0,-5-8 4 15,5 0-4-15,-4-1 4 16,-1-7-8-16,1-8 0 15,3-8-12-15,1-4 4 16,5-12 4-16,-5 0 0 16,4-12 0-16,0 0 0 15,1-8 4-15,-5 4 4 16,9 0-4-16,-5 0 4 16,5 16 0-16,-5 0 0 15,1 16 12-15,-6-4 4 16,-3 12 4-16,-5-4 4 15,-9 8-12-15,0-4 4 16,-9 0-16-16,0-4 4 0,-9-8-24 16,5 0 0-16,-1-12-60 15,5 0 0-15,0-8-48 16,0 0 0-16,14-12 68 16,-5 4 4-16</inkml:trace>
  <inkml:trace contextRef="#ctx0" brushRef="#br0" timeOffset="5328.4261">12443 16843 220 0,'-22'48'124'0,"31"-20"-52"16,-9-24 4-16,4 4-60 16,-4 0 0-16,13-8-16 15,-4 0 0-15,5-8-8 0,-1 4 4 16,5-16-4-16,-4 4 4 15,-1-4 4-15,0 0 4 16,1 0-8-16,-5 4 4 16,4 4 0-16,-4 0 4 15,9 20 4-15,-4-4 4 16,12 20-4-16,-3-4 0 16,4 32 16-16,-5-12 0 15,9 23-16-15,1-15 4 16,-5 8-12-16,-5-8 0 15,-4-13-104-15,-5 1 0 0,-8-32-40 16,-1 0 0-16,5-28 88 16,0 0 4-16</inkml:trace>
  <inkml:trace contextRef="#ctx0" brushRef="#br0" timeOffset="5547.189">12604 16382 264 0,'-4'51'148'0,"39"17"-100"16,-30-56 4-16,22 20-40 15,-5-4 0-15,27 11-16 16,-4-7 4-16,9 8-48 16,-9-8 4-16,-5 4-36 15,-9-13 0-15,-13-7-28 16,-4-4 4-16,-10-8 72 15,1 0 0-15</inkml:trace>
  <inkml:trace contextRef="#ctx0" brushRef="#br0" timeOffset="5750.333">12685 16704 132 0,'-18'-16'76'0,"18"4"-16"0,0 12 4 16,4-4-16-16,-4 0 0 16,9-4-32-16,0 4 0 15,14-8-12-15,-6 0 4 16,28-12-8-16,-13 4 0 15,12-7 0-15,-8 3 0 16,4-8 0-16,-8 8 4 0,-1 4-8 16,-4 4 4-16,-9 4-56 15,0 0 4-15,-5 0-48 16,-4 4 0-16,9 0 20 16,-5 4 4-16</inkml:trace>
  <inkml:trace contextRef="#ctx0" brushRef="#br0" timeOffset="6156.6085">13302 16521 180 0,'9'-4'100'0,"0"-12"-80"0,-9 16 0 16,0-12-16-16,0 0 0 16,-4-4 0-16,4 4 4 15,-5-4 4-15,1 0 0 16,-5 4 4-16,0 0 4 15,-5 8 0-15,1 0 0 16,0 16-4-16,4-4 0 0,4 16-12 16,1-4 0-16,13 8 0 15,0-4 0-15,13-4-4 16,-4-8 4-16,9-12-92 16,-5 0 4-16,5-12-72 15,-5 4 0-15</inkml:trace>
  <inkml:trace contextRef="#ctx0" brushRef="#br0" timeOffset="8939.5123">12353 17969 144 0,'-4'-8'80'0,"8"8"-48"0,-4 0 0 16,0 0-8-16,0 4 0 16,5 8-4-16,-1 4 0 0,1 8 4 15,-1-4 0-15,1 16-20 16,-5-8 4-16,4 15 0 16,1-11 4-16,8 8-12 15,-4-8 0-15,14-12 0 16,-10-4 4-16,14-16-20 15,-5 0 0-15,10-8-20 16,-10 4 0-16,9-4 8 16,-4 0 4-16,-4 0-8 15,-1 0 0-15,-4 0 16 16,-5 4 4-16,1 0 4 16,-5 0 0-16,0-8 8 15,-1 4 4-15,1-8 12 16,-4 0 4-16,-1 0 12 15,1 5 0-15,-1-5-12 0,-4 8 0 16,0 0 0-16,0 4 0 16,0 4-4-16,0 0 4 15,5 8-16-15,-5 0 4 16,4 15-4-16,1-7 4 16,-1 12-4-16,5-8 0 15,-4 12-4-15,-1-4 4 16,1 4 0-16,-1-12 0 15,1 3-20-15,-1-3 4 16,-4-20-8-16,0 0 4 16,-4-20 12-16,-1 9 0 15,-4-17 4-15,0-4 0 0,-4 0 24 16,4 0 4-16,0 0-12 16,0 4 4-16,4 1-8 15,1 7 4-15,4 4-8 16,0 4 0-16,4 4-8 15,10 8 0-15,4 4 0 16,0 0 4-16,17 12-4 16,-8 0 4-16,5 12-4 15,-5-9 0-15,-10 5 0 16,1-4 4-16,-18 8 0 16,0-4 0-16,-18 4 0 15,5-4 0-15,-9-12-52 16,4-4 0-16,0-8-84 15,4 0 0-15,19-8 40 16,-1 4 4-16</inkml:trace>
  <inkml:trace contextRef="#ctx0" brushRef="#br0" timeOffset="9861.4521">13956 18057 184 0,'-14'-16'100'0,"-8"-8"-64"0,18 20 4 0,-5 0-32 16,0 0 0-16,0 4-4 15,-5 4 4-15,-4 4-4 16,0 8 0-16,-4 4 8 15,0-4 4-15,8 12-20 16,1-4 4-16,13 11 8 0,0-7 0 16,13 0 0-16,-4-4 0 15,18-12 8-15,-5 0 4 16,5-16-8-16,-4 4 0 16,-1-24-4-16,-4-12 0 15,-5-4 4-15,-4-11 0 16,-9-9-12-16,-13-16 4 15,-5-7-4-15,-4 11 4 16,-1 9-24-16,-8 15 0 16,0 8-96-16,4 20 0 15,27 20-4-15,4 28 0 0,10-4 100 16,8 16 0-16</inkml:trace>
  <inkml:trace contextRef="#ctx0" brushRef="#br0" timeOffset="10220.8583">14117 18025 332 0,'-45'-20'180'0,"27"-12"-176"0,14 28 0 0,-5-4-8 16,4 4 0-16,5 4 0 16,0 0 4-16,0 0-4 15,0 0 4-15,5 4 4 16,-1 4 0-16,5 4-8 15,0 0 0-15,5 0 4 16,4 0 4-16,8 4-8 16,6 0 4-16,4 0 0 0,-5 4 4 15,-4 0 0-15,-5 8 4 16,-8-5 20-16,-10 1 0 16,-4-4-24-16,-9 0 4 15,-4-4-8-15,-1-4 0 16,-4-4-40-16,0-8 0 15,0-8-44-15,5 4 4 16,4-12-32-16,9-4 4 16,9 0 48-16,4 0 4 15</inkml:trace>
  <inkml:trace contextRef="#ctx0" brushRef="#br0" timeOffset="10408.366">14439 17556 192 0,'-36'-24'108'0,"23"32"-48"0,13-8 4 0,0 19-44 16,0-3 0-16,18 24 0 16,0-8 0-1,22 60-48 1,0-9 4-16,-8-3-52 16,-5-13 0-16,-10-11-40 15,-3 0 0-15,-5-12 88 16,-9-9 0-16</inkml:trace>
  <inkml:trace contextRef="#ctx0" brushRef="#br0" timeOffset="10564.6271">14283 18081 228 0,'-23'-28'128'0,"23"16"-48"16,5 8 0-16,8 0-40 16,5 0 4-16,18 0-32 0,9-4 0 15,8 0-72-15,5 0 0 16,5 0-100-16,4 4 0 15,0 8 72-15,-4 4 4 16</inkml:trace>
  <inkml:trace contextRef="#ctx0" brushRef="#br0" timeOffset="11439.6886">15836 17579 304 0,'-14'-51'164'0,"-13"11"-140"16,23 36 0-16,-10-8-24 16,5 4 0-16,-13 0-4 15,4 0 4-15,-9 12 0 16,5 0 0-16,-9 16 8 16,4-4 4-16,-5 24-4 15,6-5 0-15,-1 25 20 16,13 8 0-16,10 3-32 15,8 5 4-15,5 0-32 16,9-5 0-16,-4 1-20 16,-5 0 0-16,-5-13-12 15,-4-7 4-15,-9-12 12 0,-4-8 4 16,-14-12 40-16,4-9 0 16,1-15 0-16,0-3 4 15,4-1 20-15,0-4 0 16,4-4 24-16,10 0 4 15,-1 0 4-15,5-4 4 16,5 8-36-16,8-4 0 16,5 0-16-16,5 4 4 15,-1 0-8-15,5 0 4 16,13 0 0-16,-4-3 0 16,0-1 12-16,4 4 4 15,-4 0 16-15,-5 0 4 0,1 0-24 16,-6 4 4-16,-8-4-12 15,0 4 0-15,-13 4-8 16,-5 4 4-16,-9 4-8 16,-5 8 4-16,-4 8 0 15,0 4 0-15,5 4-4 16,0-1 0-16,8-3-40 16,5 0 4-16,5-4-64 15,4-4 4-15,4-12 4 16,5 4 4-16,0-8 4 15,0 0 0-15,0 0 88 16,-5-12 0-16,0-4 348 31,14 167-348-31,-40-326 52 16,26 155 0-16,1 0-32 0,-5 4 0 16,0 5-12-16,0-1 4 15,-5 20-8-15,1-4 0 16,-1 15-4-16,1-3 0 15,-1 8 0-15,0-4 4 16,10 12-8-16,-1 0 4 16,-4-8 4-16,0-8 4 15,0-4 24-15,0-8 0 16,-4-8-8-16,-1 0 0 16,1-16-8-16,-1-4 4 15,-4-12-16-15,0 12 4 0,5-12-28 16,-1 4 0-16,18-3-120 15,-4 7 0-15,18 8 0 16,-5 12 0-16</inkml:trace>
  <inkml:trace contextRef="#ctx0" brushRef="#br0" timeOffset="11970.9795">17599 17798 200 0,'-94'-8'112'0,"0"32"-60"0,72-20 4 15,-10 8-44-15,1 4 0 16,0 0 0-16,-1 0 0 0,10 0-12 15,9 4 4-15,4 0 0 16,9-5 0-16,9 1-8 16,4 0 4-16,9 4 12 15,10 0 4-15,-5 0-8 16,-5-4 0-16,0 4 4 16,1-4 4-16,-19 0 0 15,-8 8 0-15,-10-9-12 16,-4-3 0-16,-8-4-60 15,-1-8 0-15,4-4-56 16,-4-4 0-16,19-7 0 16,3 11 0-16,1-8 104 15,4 4 0-15</inkml:trace>
  <inkml:trace contextRef="#ctx0" brushRef="#br0" timeOffset="12267.8756">17733 17973 300 0,'32'0'164'0,"-10"-12"-160"0,-22 8 4 16,18-4-8-16,-5 5 0 16,10-9 0-16,-5 0 4 15,0-8-4-15,-5 0 4 16,-4 0 4-16,0 0 4 16,-9 4-8-16,0 0 0 15,-14 4 8-15,6 0 4 0,-15 16 8 16,5 0 0-16,-4 16-12 15,4-4 0-15,5 12-8 16,-1-4 4-16,19 12-8 16,-1-8 4-16,18-5-28 15,10-7 0-15,4-8-72 16,-1-4 0-16,1-8-32 16,9-4 0-16,-9 0 64 15,0-16 4-15</inkml:trace>
  <inkml:trace contextRef="#ctx0" brushRef="#br0" timeOffset="12502.2717">18306 17165 212 0,'-18'-19'116'0,"0"19"-72"16,18 0 0-16,-4 4-40 16,0 0 4-16,4 15 4 0,0-3 0 15,4 32 16-15,0-12 4 16,10 40-12-16,-5-17 4 15,0 33-12-15,4-21 0 16,-4 9-52-16,-4-12 0 16,-5-1-48-16,0-11 4 15,0-8-36-15,0-4 4 16,-9-13 72-16,4-3 4 16</inkml:trace>
  <inkml:trace contextRef="#ctx0" brushRef="#br0" timeOffset="12627.2742">18078 17743 288 0,'-4'-8'160'0,"12"16"-124"0,-8-8 4 0,14 0-28 16,-1 0 4-16,19-4-56 15,-5 0 4-15,31-8-68 16,-14 4 4-16,28-16-32 16,-18 4 0-16</inkml:trace>
  <inkml:trace contextRef="#ctx0" brushRef="#br0" timeOffset="12861.6659">18848 16923 192 0,'-14'-24'108'0,"14"32"-72"16,0-8 0-16,5 12-24 15,-1 0 4-15,10 24 0 0,-5-1 0 16,0 21-12-16,0-8 4 15,-5 15-8-15,1-7 4 16,-5 4-60-16,0-12 4 16,0-1-72-16,0-7 4 15,0-16 76-15,0-8 0 16</inkml:trace>
  <inkml:trace contextRef="#ctx0" brushRef="#br0" timeOffset="13174.1881">18642 17261 200 0,'-27'-28'108'0,"32"24"-48"0,-5 4 0 0,4-4-44 16,1 4 0-16,17-4-16 16,0 0 4-16,5-4-48 15,-4 0 0-15,17 0 8 16,-9 0 4-16,14-8 16 16,-9 5 0-16,4-13 20 15,-9 4 0-15,1-4 20 16,-1 4 0-16,-9 0 0 15,-4 4 4-15,-4 0 0 16,-1 0 4-16,-8 12-16 16,-5 0 0-16,-14 24-8 15,5-4 0-15,-13 20-4 16,4-8 0-16,-9 16-20 16,9-5 4-16,0 9-48 15,5-8 0-15,-1-4-24 16,1-8 0-16,-5-8-4 0,5-5 0 15</inkml:trace>
  <inkml:trace contextRef="#ctx0" brushRef="#br0" timeOffset="13330.4498">18637 17098 212 0,'0'-36'120'0,"23"20"-56"0,-23 12 4 16,13 4-8-16,-4 0 4 15,18 4-20-15,-5 0 0 16,10 12-36-16,-5-4 0 15,8 12-48-15,-3-4 4 0,4 16-196 16,-5-9 4-16,27 13 152 16,-4-12 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53:09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13419 7602 116 0,'-9'-8'68'0,"9"12"-20"0,0-4 4 15,0 0-28-15,0 0 0 16,-5 0 20-16,1 0 4 16,-1 4-20-16,5 0 0 0,-4 4-16 15,4-4 4-15,-5 4-4 16,1 0 0-16,-1 0-8 16,1 0 0-16,-1-4 16 15,1 0 4-15,4 0-24 16,0-4 0-16,9-4-20 15,0 0 4-15,13-8 12 16,-4 4 4-16,9-8 20 16,0 0 0-16,4 1-40 15,-4 3 4-15,9 0 32 16,-5 4 4-16,5 8-12 16,-9 0 4-16,9 12-8 15,-5-4 4-15,5 8-4 16,-5-5 0-16,9 5-8 15,-8-4 4-15,4 0 0 16,-10-4 4-16,6 0-4 0,-5-4 4 16,4 0-56-16,-4-4 0 15,4-8-92-15,-4 0 0 16,0 12 32-16,0-4 4 16,13-12 104-16,-9 4 4 15</inkml:trace>
  <inkml:trace contextRef="#ctx0" brushRef="#br0" timeOffset="484.4094">14909 7638 156 0,'-9'20'88'16,"-4"-16"-24"-16,13-4 0 0,-9 8-20 16,0-4 4-16,4 4-28 15,1 0 4-15,13 0-4 16,-5 0 0-16,14-4 8 15,-4 0 0-15,13-4-24 16,-5 0 4-16,5 0-8 16,-5 0 4-16,1-4-4 0,-1 0 4 15,0 0-4-15,-4 0 0 16,14-8 0-16,-6 0 0 16,10 4 0-16,-5 0 0 15,5 8-4-15,-4 0 4 16,12 0 12-16,-8 0 4 15,9 0 4-15,-9 0 0 16,13 4-8-16,-9-4 0 16,14 0-8-16,-14 0 4 15,14 0-64-15,-9 0 4 0,8 0-156 16,-8 0 0-16,4 4 120 16,-4 0 4-16</inkml:trace>
  <inkml:trace contextRef="#ctx0" brushRef="#br0" timeOffset="62549.4381">10263 14674 156 0,'-22'4'84'16,"8"-12"-40"-16,14 8 0 0,0 0-20 15,0 0 4-15,-8 0-8 16,3 0 4-16,5-8-8 16,0-4 0-16,5 0-8 15,-5 0 0-15,8-7-8 0,-3-1 4 16,8-8 0-16,-4 4 0 16,5 4-4-16,-1 0 4 15,1 8-4-15,-5 0 4 16,0 24-8-16,-1-4 4 15,1 16 0-15,0-4 4 16,5 16-4-16,-5-4 0 16,4 3 0-16,-4-3 0 15,14 4 4-15,-6-4 4 16,10 0-8-16,-4-4 0 16,8-5 0-16,-4-3 0 0,4-4-56 15,-8-4 0-15,-1-4-4 16,-4 0 4-16,0 4-16 15,-5-8 4-15,5-4 4 16,-5 0 0-16</inkml:trace>
  <inkml:trace contextRef="#ctx0" brushRef="#br0" timeOffset="62799.4565">10791 14734 160 0,'14'-36'88'0,"-14"-8"-64"0,0 36 0 0,0-4-8 16,0 4 4-16,0 1 0 15,0-1 0-15,-9 0-8 16,0 0 4-16,-9 8-4 16,5 0 4-16,-14 8 0 15,4 0 4-15,-26 15 0 0,13-3 0 16,-17 16-8-16,8-12 4 16,-4 12-16-16,8-8 0 15,6 4-24-15,3-9 4 16,1-7-84-16,9 0 0 15,13-8-36-15,0 0 4 16</inkml:trace>
  <inkml:trace contextRef="#ctx0" brushRef="#br0" timeOffset="64199.1169">7806 14607 200 0,'-9'-12'112'0,"14"16"-56"0,-5-4 4 15,0 0-40-15,0 0 4 16,4 4 0-16,1 0 4 0,8 4-16 16,-4-4 4-16,13 15-4 15,-4-3 4-15,5 8-16 16,-1-8 4-16,9 4-20 16,-8-4 4-16,13 0-32 15,-10 0 4-15,6 0-20 16,-5-4 0-16,-1 0 0 15,-3-4 0-15,-1-4-4 16,-4 0 4-16,4-8 32 16,-4 0 0-16,0-8 40 15,0 0 4-15,5-8 48 16,-10 4 0-16,-9 0-20 16,1 0 4-16,-5 4-16 15,0 0 0-15,-5 0-8 16,1 0 4-16,-1 4-12 15,1-4 0-15,0 4-4 0,-1 4 4 16,-8 8 4-16,8 0 0 16,-13 20 8-16,5-8 0 15,-14 16-4-15,5-4 4 16,-10 16-20-16,5-9 4 16,1 9-8-16,3-4 0 15,1-4-28-15,4-4 4 16,0-4-36-16,5-5 0 15,-5-3-8-15,4 0 0 0,1-8-44 16,4 0 0-16,9-12 36 16,0 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54:26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10272 14543 212 0,'-9'-12'120'0,"0"12"-80"0,9 0 4 15,0 0-28-15,0 0 0 16,5 4 0-16,-5 0 0 15,4 4-12-15,1 0 4 0,8 4 0 16,1 0 0-16,8 4-8 16,-4-4 4-16,22 4 0 15,-8-5 0-15,17 9-4 16,-9 0 0-16,9-8 0 16,-8 0 0-16,8-4-68 15,-9 0 4-15,9-4-12 16,-8 0 4-16,-6-12-44 15,-3 0 4-15</inkml:trace>
  <inkml:trace contextRef="#ctx0" brushRef="#br0" timeOffset="234.3917">11002 14336 228 0,'-5'-16'128'0,"-4"-4"-88"16,9 20 0-16,-4-4-20 0,-1 0 4 15,-8 4-8-15,0 0 0 16,-10 12-4-16,1 0 4 16,-18 24 8-16,8-8 4 15,-22 23-16-15,10-15 4 16,-19 16-16-16,14-8 0 16,-5 4 4-16,9-9 0 15,1 5-20-15,8-12 4 16,4-4-40-16,6-4 4 15,3-4-32-15,1-4 4 0,13-9-44 16,0-3 0-16,13 4 72 16,1 0 0-16</inkml:trace>
  <inkml:trace contextRef="#ctx0" brushRef="#br0" timeOffset="968.8182">10330 14551 144 0,'-13'-8'80'0,"-9"8"-24"16,17 0 4-16,-4-4-16 15,0 4 4-15,0 0-12 16,0 0 4-16,9 0-4 16,0 0 4-16,9 8-16 15,0-4 4-15,9 8-4 16,-4-4 4-16,12 20-16 0,1-8 4 15,18 7-8-15,-9 1 4 16,9 8-4-16,-10-8 4 16,10 8-12-16,-9-8 4 15,4-1-4-15,-8-3 0 16,3 0-20-16,-8 0 0 16,-4-8-40-16,-5 0 0 15,-5-4-24-15,0-4 4 16,-4 0-4-16,-4 0 0 15,-1 0-12-15,1 0 4 16,4-8 56-16,-5 0 0 0</inkml:trace>
  <inkml:trace contextRef="#ctx0" brushRef="#br0" timeOffset="1312.592">10648 14678 184 0,'-4'-12'104'0,"-10"20"-68"16,14-8 4-16,-9 4-4 0,5 0 4 15,-18 12-12 1,-1-4 4-16,-8 12-4 0,4-4 4 16,-18 16-8-16,9-5 0 15,-8 9-20-15,8 0 4 16,-9 0-8-16,9-4 0 16,9-8-36-16,5-5 4 15,9-7-104-15,-1 0 0 16,10-8 0-16,-1-4 0 15</inkml:trace>
  <inkml:trace contextRef="#ctx0" brushRef="#br0" timeOffset="1984.516">7721 14435 280 0,'-18'0'156'0,"18"-4"-104"0,0 4 0 0,5-7-16 16,-1 7 0-16,5 0-28 16,-4 0 0-16,12 15 0 15,-3-3 4-15,17 8-8 16,-4 0 0-16,13 4-4 16,-8-4 4-16,21 12 0 15,-12-4 0-15,3 0-28 16,-8-5 4-16,0 5-32 15,-5-8 0-15,-4 0-44 16,-4-4 0-16,-1 0-20 0,-4-4 0 16,4-8 72-16,1 0 0 15</inkml:trace>
  <inkml:trace contextRef="#ctx0" brushRef="#br0" timeOffset="2297.0376">8388 14416 188 0,'-13'-4'104'0,"-1"16"-76"0,14-12 4 0,-9 19 16 16,0-7 0-16,-9 8-12 16,5 0 4-16,-14 16 0 15,0-4 4-15,-22 12-16 16,9-5 4-16,-14 25-12 15,9-16 4-15,-9 15-16 16,10-11 4-16,3 24-16 16,6-16 4-16,-1 3 0 15,9-3 4-15,-4-8-24 16,8-13 0-16,5-3-80 16,0-4 0-16,18-20-80 15,0 0 4-15,0-12 112 16,0 0 0-16</inkml:trace>
  <inkml:trace contextRef="#ctx0" brushRef="#br0" timeOffset="4245.9434">19953 15609 184 0,'-9'-7'100'0,"0"3"-60"0,9 4 0 16,0 4-16-16,0-4 4 16,-4 11-16-16,4-3 0 15,-5 16 0-15,5-4 4 0,-4 12-12 16,0-4 4-16,-1 4-4 15,5-4 4-15,0 7-4 16,0-7 4-16,0 4 8 16,0-4 0-16,13 0-8 15,-4-8 4-15,23 0 4 16,-10-4 0-16,32-1-8 16,-14-3 4-16,23-8-12 15,-9 0 4-15,31-16-4 16,-14 4 0-16,41 0 4 15,-22 4 0-15,30-3 4 16,-17-1 4-16,27 0-8 16,-27 0 0-16,45 0 0 0,-36 4 0 15,26 0 0-15,-21 0 0 16,8 0 0-16,-22 0 4 16,13 4 0-16,-22 0 0 15,5-4 0-15,-14 0 0 16,-4 0-8-16,-14 0 4 15,-5 0 0-15,-8 4 0 16,9 0-4-16,-14 0 0 16,5-4-4-16,-10 4 4 15,-3 0 4-15,-6 0 0 16,-3 0-4-16,-5 0 0 0,0-4 4 16,-1 0 0-16,-8 0 4 15,0 0 4-15,-4-4 8 16,-1 0 4-16,-4-8-8 15,0 4 0-15,0-8-8 16,-5-4 0-16,1-7-8 16,-1 7 0-16,-4-8 0 15,0 4 0-15,-4-8-80 16,-1 4 0-16,1 1-156 16,-1-1 0-16</inkml:trace>
  <inkml:trace contextRef="#ctx0" brushRef="#br0" timeOffset="23664.7104">3867 16214 128 0,'0'-16'72'0,"0"8"-52"0,0 8 0 16,0-7 4-16,0 7 0 16,0-8-28-16,0 4 4 15,5 0 4-15,-1 0 0 16,5 0 8-16,-9 4 0 15,0 0-8-15,-9 4 4 16,0 0-8-16,0 4 4 16,1 0-4-16,-15-1 0 15,10 1 0-15,-14 0 0 16,0-4 0-16,0-4 4 16,0 4 0-16,-4-4 4 0,4-4-8 15,-4-4 4-15,-1 4 0 16,-3-4 0-16,-6 1-4 15,1-1 4-15,4-4-4 16,0 0 0 0,-13-20 0-1,9 0 0-15,4 0-4 16,5-8 4-16,8 1 0 16,6-5 0-16,-1 0-4 15,9 0 0-15,0-3 4 16,9 7 0-16,0 4 0 15,4-4 0-15,10 0 0 16,-5 4 0-16,4 1 0 16,5 3 0-16,4 4-4 15,1 4 0-15,4 4-4 0,-5 4 4 16,5 8-48-16,0 4 0 16,-1 4-28-16,-8 0 4 15,9 4 44-15,0 8 4 16</inkml:trace>
  <inkml:trace contextRef="#ctx0" brushRef="#br0" timeOffset="24086.6179">3442 15291 156 0,'-45'-32'88'0,"32"32"-44"0,9-8 0 0,4 0-44 16,0 0 4-16,9 0 4 16,-1 4 0-16,6 0 0 15,8 4 4-15,5 4-8 16,0-4 4-16,4 0 8 16,10 4 4-16,-6 8-32 15,1 0 0-15,-4 0 24 16,-6 4 0-16,-3 4-8 15,-10 8 4-15,-8 8 4 16,-10-4 0-16,-8-1-12 16,-10 1 0-16,-3-4 4 15,-1 0 0-15,4-4-44 0,-4-4 0 16,18 0-144-16,9 4 0 16</inkml:trace>
  <inkml:trace contextRef="#ctx0" brushRef="#br0" timeOffset="24571.0299">2077 15840 128 0,'-31'-12'72'0,"-10"-12"-20"0,28 20 4 15,-9 4-48-15,-1 0 4 16,-4 4 4-16,-8 4 0 16,12 12-4-16,-8 0 0 31,18 28 20-31,8 0 0 16,18-4-24-16,1-5 0 0,8 1-4 15,14-12 0-15,0-8-16 16,0-8 4-16,-1-8-76 15,6 0 0 1,-10 0-56-16,-9-4 4 0</inkml:trace>
  <inkml:trace contextRef="#ctx0" brushRef="#br0" timeOffset="24742.9107">2279 16171 252 0,'-9'16'140'0,"0"-36"-144"16,9 20 0-16,0 0-76 15,0 0 4-15,4-4-36 16,10 0 4-16</inkml:trace>
  <inkml:trace contextRef="#ctx0" brushRef="#br0" timeOffset="25055.4431">2538 15848 196 0,'-9'-8'108'0,"-4"-20"-72"0,4 24 4 16,4 0-24-16,1 0 4 15,-1 1-20-15,5 3 4 0,0 3-8 16,-13 5 4-16,4 12 0 15,-4 0 4-15,-1 12-8 16,-8 4 4-16,8 0 0 16,14 0 4-16,0-5 0 15,5 1 0-15,13-8 4 16,9 0 0-16,8-4-4 16,6-12 0-16,3 0-20 15,1-4 0-15,-9-8-72 16,4-4 0-16,-8 0-32 15,-6 0 4-15</inkml:trace>
  <inkml:trace contextRef="#ctx0" brushRef="#br0" timeOffset="25180.4424">2919 16175 232 0,'0'-36'128'0,"13"40"-72"0,-13-4 4 16,0-4-88-16,13 0 0 15,-8 8-180-15,-1-8 4 16</inkml:trace>
  <inkml:trace contextRef="#ctx0" brushRef="#br0" timeOffset="44175.6762">3961 16461 28 0,'9'8'16'0,"-18"-4"-16"0,9-4 0 15,-4 0-16-15,-5 4 0 16</inkml:trace>
  <inkml:trace contextRef="#ctx0" brushRef="#br0" timeOffset="45144.4956">3997 16389 72 0,'-13'-4'40'0,"-1"4"4"0,14 0 0 0,0 0-32 16,-4 0 4-16,4 0-8 16,-5 0 4-16,5 4 8 15,0 4 0-15,0 4-8 16,0 12 0-16,5 4-8 15,-5 4 4-15,4 4-4 16,1 0 4-16,-5-1 0 16,4 5 0-16,1 0-8 15,4-4 0-15,-9 0 4 16,4-9 4-16,-4-7-4 16,0-8 0-16,0 0-8 0,-4-8 4 15,-5-8 0-15,0-4 4 16,0 4-8-16,4-4 4 15,1 4-4-15,-5-4 4 16,5 0 0-16,-1 0 4 31,1 1-8-31,-1-1 0 16,1 8 0-16,4 0 4 16,-5 4 0-16,5 0 4 15,0 7 0-15,0 1 0 16,0 0-8-16,0 4 4 0,0-4 0 15,0 4 4-15,0 0-4 16,0-4 4-16,0 0-8 16,0 4 4-16,0-4 4 15,0 0 0-15,0-4-4 16,0 0 4-16,0 0 0 16,-9 0 4-16,0-4-8 15,0 0 0-15,0-1 0 16,0-3 0-16,0 0-4 15,5 0 4-15,-1 0 0 16,5 0 0-16,0 0-16 16,0 0 0-16,0 0-24 15,0 0 4-15,0 0-72 16,0 0 0-16,0 8 80 16,0-4 0-16</inkml:trace>
  <inkml:trace contextRef="#ctx0" brushRef="#br0" timeOffset="45769.5413">3523 16879 100 0,'-9'-36'56'0,"0"-24"0"0,0 52 0 15,9 8-44-15,-5 0 4 16,1 8-4-16,4 8 0 16,4 8-4-16,10 8 4 15,-10 8 0-15,10 0 0 16,4 11-4-16,-9-3 0 15,4 0-8-15,0 0 4 16,-4-5-24-16,-4-3 0 0,-1-8-28 16,-8-8 0-16,-5-8-36 15,-4-12 0-15,-10-8 48 16,-13-4 0-16</inkml:trace>
  <inkml:trace contextRef="#ctx0" brushRef="#br0" timeOffset="46019.5552">3192 17169 156 0,'-23'-4'84'15,"14"1"-52"-15,9 3 0 0,5-4-20 16,4 0 4-16,4 0-8 16,5 0 0-16,18-4 0 15,4-4 0 1,27-8 4 0,-4 0 4-16,0 0-16 15,-14 4 4-15,-9 0 4 16,-4 0 4-16,-9 4-16 0,-5 4 4 15,-4 4 4-15,0 0 4 16,-5 0-8-16,1 4 0 16,-5 0-40-16,-5-4 4 15,-4 4-132-15,-4 4 0 16,-5 0 164-16,-5-4 0 16</inkml:trace>
  <inkml:trace contextRef="#ctx0" brushRef="#br0" timeOffset="46269.5729">3662 16791 108 0,'-14'-59'64'0,"1"55"-36"0,13 4 4 0,-5 4-8 15,1 8 0-15,-1 12-8 16,-4 7 0-16,-9 5 0 15,0 4 0-15,-4 4-4 16,-14 0 0-16,1 7-8 16,3-3 4-16,1-4-8 15,8-4 4-15,-3-5-60 16,8-3 4-16,4-12-84 16,1-8 0-16</inkml:trace>
  <inkml:trace contextRef="#ctx0" brushRef="#br0" timeOffset="46488.3404">3062 16803 180 0,'-9'0'100'0,"49"56"-68"0,-22-48 0 16,4 4 4-16,19 8 0 15,21 8-28-15,14 4 0 16,9 3 4-16,5-3 0 15,-1 4 0-15,-8 0 0 16,-5 0-64-16,-9-1 0 0,-13 5-124 16,-14-4 4-16,-13-12 160 15,-54-8 0-15</inkml:trace>
  <inkml:trace contextRef="#ctx0" brushRef="#br0" timeOffset="68387.5679">5877 17337 4 0,'-4'-8'4'0</inkml:trace>
  <inkml:trace contextRef="#ctx0" brushRef="#br0" timeOffset="69106.3702">5904 17357 80 0,'9'-8'44'0,"9"-4"-4"0,-18 8 0 16,0 0-28-16,0 0 0 15,4 0-8-15,1 0 4 16,-1 0 8-16,5 0 0 0,0 4-12 16,0 0 0-16,0 0-4 15,0 4 0-15,-5 0 0 16,1-4 4-16,-1 0-4 15,-4 4 4-15,-4-4-4 16,-1 0 0 0,-12 0 0-1,-6-4 4-15,-4 0-4 16,5 0 4-16,-5 0-8 16,-4 0 4-16,8 0 0 15,1 0 0-15,4 0 4 16,9 4 4-16,9 0-4 15,9-4 0-15,9 0 4 16,4 0 4-16,14 0-12 16,4 0 0-16,1 0 4 15,-1 0 4-15,0 0-8 0,-4 0 4 16,-9 0 4-16,-5 0 0 16,-4 0-4-16,-9 4 0 31,-13 0-4-31,-5 0 4 15,-5 0-8-15,1 0 0 16,-5 0 4-16,-4 0 4 16,-5 0-8-16,0 0 4 15,5 0 4-15,-1 0 0 0,-4 4-8 16,5-4 4-16,4 4 0 16,5 0 4-16,4 0-4 15,4 0 0-15,5 0-4 16,5 0 0-16,4 4 8 15,4-4 0-15,5 4-8 16,0 0 0-16,0 0 4 16,0 0 4-16,-5 0-4 15,-4-4 4-15,-9 0-4 16,-4 0 4-16,-5-4 0 16,-9-4 0-16,-5 0 16 15,-8 0 0-15,0 0-16 16,-5 0 4-16,9 0-8 15,0 0 0-15,5 0 4 16,-1 4 0-16,10 0-40 16,13 0 0-16,9 0-72 0,13 0 4 15,5 8 28-15,4-4 0 16</inkml:trace>
  <inkml:trace contextRef="#ctx0" brushRef="#br0" timeOffset="70356.4577">6253 17384 84 0,'-4'-4'48'0,"-1"-8"-16"0,5 12 4 16,0 0-20-16,0 0 4 16,5 0 24-1,3 0 0-15,6 4-36 16,4-4 0-16,4 0 4 15,5 0 0-15,9 4-4 16,4-4 0-16,5 0-8 16,0 0 4-16,4 0 0 15,-9 0 0-15,-4 0 8 16,-9 0 0-16,-9 0-12 16,-5 0 0-16,-4 0 0 15,-9 0 4-15,-4 0-8 16,-5 0 4-16,0 0 8 15,-9 4 0-15,-5 0-4 16,-3 0 0-16,-1 0-4 16,0 0 4-16,-4 0-4 15,4 0 0-15,0 4-4 0,0-4 4 16,5 0 8-16,-1 0 0 16,1 0-8-16,4-4 4 15,5 0 4-15,4 0 0 16,0 4-12-16,9 4 0 15,4-4 4-15,10-4 0 16,3 4 0-16,6-4 4 16,4 4-4-16,0-4 4 15,-1 0 0-15,-3 0 0 16,-5 0 0-16,-14 0 0 16,-4 0-4-16,0 0 0 0,-9 0 0 15,-4-4 0-15,-1 4 0 16,-4 0 4-16,-4 0 4 15,-5 0 0-15,-4 0-8 16,0 0 0-16,-1 0-4 16,5 0 4-16,5 0 0 15,9 0 0-15,4 0 0 16,9 0 4-16,0 0-4 16,9 0 0-16,4 0-4 15,5 0 4-15,4 0 0 16,5 0 4-16,0 0-4 15,4 0 0-15,5 0 8 16,-5 0 4-16,-4-4-4 16,-4 0 4-16,-5-4-16 15,-9 0 4-15,-5 0 0 16,-8 4 0-16,-10 0 0 0,-4 4 0 16,-9 0 0-16,-4 4 0 15,-5 0 4-15,5 0 4 16,0 0-32-16,4-4 0 15,4 0-72-15,5 0 4 16,14 0-44-16,-14 4 0 16</inkml:trace>
  <inkml:trace contextRef="#ctx0" brushRef="#br0" timeOffset="75239.4907">5335 10798 144 0,'23'-40'80'0,"-10"28"-72"0,-8 8 0 0,-5-8 12 16,0-7 4-16,0 3-24 16,-5 0 4-16,-8-4 8 15,-5 0 0-15,-9-8-8 16,-9 4 0-16,-13-4 0 16,-14 4 0-16,-13 1 0 15,-13-1 4-15,-10 8-4 16,-13 4 0-16,-8 8-4 15,-10 16 4-15,0 12-4 16,9 11 0-16,9 1 4 16,9 8 0-16,23-4-4 15,13 8 4-15,26 11-4 16,10 5 0-16,27 0 4 16,8 19 0-16,27 1-4 0,19 3 4 15,26 1-4-15,13-8 0 16,23-9 0-16,4-3 0 15,23-16 0-15,-5-5 0 16,-4-15 24-16,5-12 0 16,-10-12-20-16,-9-8 0 15,-4-16 0-15,-13-16 4 16,-10-20-8-16,-13-11 4 16,-13-17 0-16,-23-3 0 15,-26 7 0-15,-23-15 4 16,-23-5-4-16,-30-7 4 0,-19 3-4 15,-26-3 0-15,-19 11-8 16,-17 8 4-16,0 5 0 16,-14 19 0-16,9 12-88 15,-4 21 4-15,14 31-68 16,8 0 4-16</inkml:trace>
  <inkml:trace contextRef="#ctx0" brushRef="#br0" timeOffset="78790.2729">9511 17468 56 0,'32'4'32'0,"21"-4"-4"0,-44 0 0 15,9 0-20-15,9 0 4 16,9 0 0-16,4 4 0 15,5-4 0-15,0 0 0 16,4 0 0-16,5-4 0 16,4-4 4-16,9 0 0 15,0-4-8-15,14 0 0 16,-5 4-4-16,0 0 4 16,4 4-8-16,-8 0 0 15,-9 0 0-15,-5 0 0 16,-9 4 0-16,-4 0 4 0,-14-4 0 15,-4 0 0-15,-9 4-4 16,-5-4 4-16,-8 4-4 16,-5 0 4-16,-9 0-4 15,-9 4 4-15,-9 0 0 16,-13 0 4-16,-9 0-8 16,-5 0 0-16,0 4 0 15,1-4 0-15,-1 0-4 16,-4 0 4-16,-5-4 0 15,5 0 4-15,0 0-4 16,-5-4 4-16,9 0-4 16,-8 0 4-16,-1 0 0 15,14 0 4-15,4 0-8 16,5 0 4-16,8 4-4 0,10 0 0 16,4-4 4-16,9 0 0 15,14 4-4-15,3 0 0 16,10 0 8-16,9 4 0 15,9-4-4-15,9 0 0 16,13 0 0-16,14 0 0 16,-1 4 8-16,10 0 4 15,-1-4-8-15,1 0 0 16,4 0-4-16,-13 0 4 16,-10-4-4-16,-4 4 0 15,-13-4 0-15,0 4 4 0,-18 0-8 16,-5 0 4-16,-8 0 4 15,-5 4 0-15,-9 0-4 16,-5 0 4-16,-4 0-8 16,-4 0 4-16,-10-4-4 15,-13 0 4-15,-4-4-4 16,-9 0 0-16,-14 0 0 16,-8 0 0-16,-10 4 0 15,-13-4 0-15,-4 0 0 16,-1 0 4-16,-4 4-4 15,9 0 4-15,9 4-4 16,14-4 0-16,8 4-4 16,9 0 4-16,18-4-24 15,14 0 0-15,9 0 0 16,13 0 4-16,4 0-52 16,5 0 0-16,5 4-64 0,-1-4 0 15</inkml:trace>
  <inkml:trace contextRef="#ctx0" brushRef="#br0" timeOffset="109167.6656">13226 17719 40 0,'-18'-4'24'0,"9"-8"8"0,5 8 4 0,-1 4-4 16,1 0 0-16,4 0-12 15,0 0 0-15,0 0-8 16,0 0 4-16,0 0 0 16,4 0 0-16,1 0-12 15,-1-4 4-15,1 0 0 16,-1 0 4-16,-4 0-8 15,5 0 4-15,-1 4-4 16,1-4 4-16,-1 0-8 16,5-4 0-16,0 4 0 0,0 0 4 15,0 4-8-15,4-4 4 16,1 4 0-16,-1 0 0 16,5 0 4-16,0-4 4 15,0 4-8-15,4-4 4 16,1-8-4-16,4 4 4 15,0 0-4-15,4 0 4 16,-4 4-4-16,0 0 4 16,-1 8-4-16,1 4 0 15,-4-4 0-15,4 0 4 16,-1 4 4-16,1-4 0 0,5 0-12 16,3 0 4-16,6 0 0 15,3 0 4-15,-3 0-4 16,-1 0 0-16,0-4 0 15,5 0 0-15,0 0 0 16,4 4 0 0,32 0 0-1,-5 4 0-15,0-8 8 16,4-8 4-16,-4-8-4 16,5 0 4-16,-9 0-12 15,-5 4 0-15,-5 0 0 16,-3 0 0-16,-1 4 0 15,-9 0 4-15,-4 1-8 16,-1 3 4-16,6 0 4 16,-6 4 0-16,1 0-8 15,0 0 4-15,0 4 0 0,-5 0 4 16,0-4-12-16,-4 3 4 16,0 1 8-16,0-4 4 15,-5 0-8-15,0 0 4 16,10-4-4-16,-1 1 0 15,0-1 4-15,5 0 4 16,0 0-16-16,-1 0 4 31,24 4 8-31,3 0 4 16,-8-4-8-16,0 4 4 0,-1 0-8 16,5-4 4-16,0 0 0 15,5 0 4-15,0 4-8 16,-1-4 4-16,5 4 0 15,9 0 4-15,-4 0-8 16,-5 0 4-16,0 0 0 16,0 0 0-16,5-4 4 15,-1 0 0-15,1 4-8 16,9 0 4-16,3 0 4 16,-3 0 0-16,4 4-4 15,9-4 4-15,-9 0-8 16,0 0 4-16,0 0 0 15,9 4 4-15,-5 0-8 16,1 4 0-16,-1-4 4 16,1 0 4-16,-1 0-4 15,1 0 4-15,8 0-4 0,-4 7 0 16,9-3-4-16,0 0 0 16,-9 0 4-16,0-12 4 15,0 0 0-15,4-4 0 16,-4 4 0-16,4 0 0 15,10 0 0-15,-10 1 0 16,10-5 0-16,3 0 0 16,-3 4 0-16,-1 0 4 15,1 0-12-15,-10 0 4 16,-9 0-4-16,1 4 4 16,-14-4-36-16,-13 0 0 0,-10 4-116 15,-13 8 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57:18.5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1-24T19:57:19.037"/>
    </inkml:context>
  </inkml:definitions>
  <inkml:trace contextRef="#ctx0" brushRef="#br0">5931 7809 156 0,'-23'0'84'0,"14"0"-28"0,9 0 4 15,0 0-28-15,0 0 4 16,5-4-20-16,-1 4 0 16,14-4 0-16,0 0 4 15,18 0-4-15,-5 0 4 16,23 1 16-16,-9-1 0 15,31 4-28-15,-9 0 0 0,31 4-4 16,-17-4 0 0,31 0-4-16,-23 0 4 0,23 0 0 15,-22 0 0-15,31 0-4 16,-27 0 4-16,9 0-4 16,-14 0 4-16,1-4-4 15,-19 0 0-15,1 0 4 16,-14 0 0-16,-4 0 0 15,-9 0 0-15,-10 0-4 16,-3 0 4-16,-10 0-48 16,0 0 4-16,-4 0-84 15,-4 0 4-15,-5 8-4 16,0 0 0-16,0 8 88 16,-5-4 0-16</inkml:trace>
  <inkml:trace contextRef="#ctx1" brushRef="#br0">18758 16167 0,'0'0'16</inkml:trace>
  <inkml:trace contextRef="#ctx0" brushRef="#br0" timeOffset="1187.5799">13088 7734 148 0,'-18'-4'84'0,"-5"0"-40"16,23 4 0-16,-9 0-20 15,0 0 4-15,5 0 12 0,-1 0 4 16,5 0-16-16,0 0 4 16,5 4 0-16,-1 0 4 15,19-4-28-15,-5 0 0 16,26 0 0-16,-3 0 0 15,21-4-4-15,-8 4 4 16,40 0-8-16,-18 0 4 16,45 4 4-16,-27 0 4 0,36 0-8 15,-23-4 0-15,32 4 0 16,-27-4 4-16,13 0-8 16,-31 0 4-16,-9 0-4 15,-9 0 4-15,-18 0 0 16,-8 0 0-16,-10 0 0 15,-4 0 0-15,-5 4-4 16,-4 0 4-16,-5-4 0 16,1 0 0-16,-1 0-8 15,0 0 0-15,-8 0 8 16,-1 0 0-16,-4 0-4 16,0 0 0-16,0-4-24 15,-4 0 0-15,-1 0-80 16,1 0 0-16,-5 0-56 15,0 4 0-15,-9 12 96 16,0-4 4-16</inkml:trace>
  <inkml:trace contextRef="#ctx0" brushRef="#br0" timeOffset="5053.5359">6137 8697 104 0,'4'-4'60'0,"23"-4"-28"0,-23 4 0 0,5 0-8 16,0 0 0-16,14 0-16 15,-10 0 4-15,10 0 0 16,-6 4 4-16,15 0-16 16,-5 0 4-16,13-4-4 15,-9 0 0-15,18 0 0 16,-8 4 4-16,4 0-8 15,-5 0 4-15,5 4 0 16,-10 0 0-16,6-4 0 16,-10 0 4-16,9 0-8 0,-8 0 4 15,8 0 0-15,-9 0 4 16,9 0-8-16,-13 0 4 16,5 0 4-16,-5 0 4 15,4 0-8-15,-4 0 0 16,13 0 4-16,-9 0 0 15,19 0-8-15,-6 0 0 16,10 4 12-16,-14 0 0 16,10 4-8-16,-10 0 0 15,5 0 0-15,-10 0 4 16,15-4 0-16,-6 0 0 16,15 0-8-16,-15-4 4 0,10 0 0 15,-9 0 0-15,4 4-4 16,-9 0 4-16,14 0 0 15,-5 0 4-15,5 0 4 16,-9 0 4-16,13 0-20 16,-9 0 4-16,9-4 4 15,-4 0 0-15,0 0 0 16,-10 0 4-16,6 0 20 16,-10 0 0-16,9 0-12 15,-8 0 4-15,17 0-12 16,-14 0 0-16,10 0-4 15,-9 0 4-15,9 0-8 16,-10 0 4-16,15 0 4 16,-10 0 4-16,9 0-12 15,-9 0 0-15,5-4 4 16,-9 0 4-16,13 0 0 0,-9 0 0 16,18 0-4-16,-13 0 0 15,18 4 0-15,-14 0 0 16,18 0 0-16,-9 0 0 15,14 0 0-15,-14 0 4 16,9-4-8-16,-14 0 4 16,23-4 0-16,-17 4 0 15,12-4 0-15,-13 4 4 16,23 0-8-16,-23 0 4 16,14-4 0-16,-14 4 0 0,9-4 8 15,-9 0 4-15,4-4-4 16,-12 8 4-16,8 0-4 15,-9 0 4-15,9 0-12 16,-9 0 4-16,0 0 4 16,-8 0 4-16,-1 4-4 15,-4 0 4-15,4 0-12 16,-9 0 0-16,-4 0-4 16,-9 0 4-16,0 0 0 15,-5 0 0-15,5 0 0 16,-5 0 4-16,-4-4 0 15,0 4 0-15,0-4-8 16,0 0 4-16,0 0 0 16,-5 0 0-16,10 0 0 15,-5 4 4-15,13 0-4 0,-4 0 0 16,9 0-4-16,-5 0 4 16,9-4 0-16,-8 4 0 15,8-4 0-15,-9 0 4 16,9 4-4-16,-8 0 4 15,4 0-8-15,-1 0 0 16,1 0 4-16,-5 0 4 16,1 0 0-16,-5 0 0 15,-5 0-28-15,-4 0 0 16,-5 0-36-16,-4 0 0 16,-4 0-40-16,-1 0 4 15,-4 4 0-15,0 0 0 0,0 0 76 16,0 0 4-16</inkml:trace>
  <inkml:trace contextRef="#ctx0" brushRef="#br0" timeOffset="6432.8154">19166 8681 148 0,'-27'0'84'0,"0"-8"-48"0,22 4 4 16,-4-4-12-16,5 4 0 15,0-4-12-15,-1-4 4 16,18 4 0-16,-4 4 0 16,32 0-12-16,-5 0 4 15,40 0-20-15,-14 0 4 16,46 0 4-16,-28 4 4 15,46 0-4-15,-23 0 0 16,22 0 12-16,-27 0 4 16,19 0 0-16,-23 0 0 0,4 0-8 15,-17 0 0-15,13 4-4 16,-23-4 0 0,1 4-8-1,-14 0 4-15,-22 0-4 16,-5 0 4-16,-31-4 0 15,0 0 4-15,-40 0-4 16,9 0 0-16,-50 4 0 16,18 0 4-16,-44-4-8 15,17 0 4-15,-21 4-4 16,17 4 4-16,-14-4-4 16,23 0 4-16,5 0-4 15,12 0 4-15,19 0 0 16,4 0 0-16,36 4 0 15,1-4 0-15,39 0 4 0,0 0 4 16,50 0 16-16,-14 0 0 16,49-4-12-16,-17 0 4 15,31 0-4-15,-28 0 0 16,28 4-8-16,-31 0 0 16,-1-4-20-16,-17 0 0 15,4 0-112-15,-23 0 4 16,-3 0-8-16,-10 0 0 15,-22-4 92-15,-5 0 0 16</inkml:trace>
  <inkml:trace contextRef="#ctx0" brushRef="#br0" timeOffset="31364.2423">3944 2942 104 0,'-5'-4'56'0,"1"-12"-28"0,4 16 0 0,-5-4 4 15,5 4 0-15,0-8-8 16,0 0 0-16,-4 5-12 15,-1-1 4-15,-8 15-12 16,4-3 0-16,-5 12 0 16,-8-4 0-16,0 24 4 15,4-8 0-15,-5 16-12 16,5-5 4-16,0 13 0 16,10-12 4-16,-1 32-4 15,0-9 4-15,-5-7-4 16,1-12 0-16,4 3-4 15,0-3 4-15,0-8-36 16,9-8 0-16,0-4-40 16,0-8 0-16,0-9 0 0,4 1 0 15</inkml:trace>
  <inkml:trace contextRef="#ctx0" brushRef="#br0" timeOffset="31708.0167">3554 3643 120 0,'-4'-32'68'0,"-1"36"-24"0,5-4 0 16,0 0-20-16,0 0 4 16,0 4-8-16,0 0 4 0,0 12 4 15,0-4 4-15,5 12-28 16,-5-5 4-16,4 9-4 15,1-8 4-15,4 8-8 16,-1 0 4-16,1-8 4 16,0-4 4-16,9-12-12 15,-9 0 0-15,9-8 8 16,0 0 0-16,0-12-8 16,0 0 4-16,4-16 0 15,-4 8 0-15,0-4-32 16,-5 4 4-16,5 5-92 15,-9 3 4-15,5 0 4 16,-1 0 0-16</inkml:trace>
  <inkml:trace contextRef="#ctx0" brushRef="#br0" timeOffset="32051.7912">4275 2938 176 0,'0'-8'100'0,"4"12"-76"0,-4-4 4 15,0 8-12-15,0 0 4 0,-9 12-4 16,5-4 0-16,-10 32 8 15,5-8 4-15,-13 27-20 16,9-15 4-16,-5 20-8 16,4-9 0-16,10 13-4 15,-10-16 4-15,10 3-4 16,-1-7 0-16,10-8-56 16,-1-8 4-16,-4-5-24 15,0-7 4-15,0-12-36 16,0 0 0-16</inkml:trace>
  <inkml:trace contextRef="#ctx0" brushRef="#br0" timeOffset="32583.0789">4051 3663 152 0,'-14'0'84'0,"10"-8"-40"0,4 8 4 16,0 0-32-16,0 0 0 15,0 0-8-15,0 0 0 16,0 4 0-16,0 0 4 16,0 8 8-16,0-1 0 15,4 5-16-15,1-4 4 16,4 0-8-16,-5 0 4 16,5 0 0-16,0-4 4 15,5 0-4-15,-1 0 4 0,1-4 0 16,-1 4 4-16,5-8-4 15,0 0 0-15,0-12-8 16,0 8 0-16,0-8-4 16,-1 4 4-16,-3-4 4 15,-1 0 0-15,1 0-4 16,-5 4 4-16,0 4-8 16,-5 0 4-16,1 4-4 15,-1 0 4-15,1 0-4 16,-1 0 0-16,0 0-20 15,-4 0 4-15,5 4 0 16,-5 0 4-16,0-8 12 16,0 0 0-16,0 4-4 15,0 0 0-15,0 0 8 16,0 0 0-16,0 0 8 16,0 0 0-16,-5-4-16 0,1 0 0 15,0-3-44-15,4 3 0 16,0-4-52-16,0 0 0 15,13-4 64-15,-4 4 0 16</inkml:trace>
  <inkml:trace contextRef="#ctx0" brushRef="#br0" timeOffset="33936.3698">4731 3086 184 0,'0'8'104'0,"-9"3"-76"0,9-11 4 16,-4 4-32-16,-1 0 4 16,1 8 0-16,-1 0 4 0,5 4-8 15,0 0 4-15,0 4-4 16,0-4 4-16,5 4-4 16,-1-4 4-16,1 0-4 15,-1-4 0-15,5-4 0 16,-9 0 0-16,14-12 0 15,-5 0 0-15,4-12 0 16,0 4 4-16,-4-8-4 16,0 4 0-16,0 0 0 15,0 4 0-15,-4 8 4 16,-1 0 4 0,14 20 12-1,0-4 0-15,9 8-4 16,-5-4 0-16,10 4-8 15,-6-4 4-15,6-8-8 0,-5-4 4 16,-1-4-4-16,-3 0 4 16,-10-12-8-16,1 4 4 15,-10-12-4-15,-4 0 4 16,-4-8-16-16,-1 4 0 16,-8 4-56-16,4 0 0 15,0 4-24-15,4 4 4 16,14 4 4-16,-4 1 4 15</inkml:trace>
  <inkml:trace contextRef="#ctx0" brushRef="#br0" timeOffset="34202.0162">5268 3149 236 0,'14'20'132'0,"-1"12"-92"0,-13-28 4 0,0 8-44 15,0 0 4-15,0 4-4 16,0-4 4-16,0 0-48 15,0 0 4-15,0-4-4 16,0-4 0-16,0-4 8 16,0 0 0-16,-4-16 16 15,4 4 0-15,-14-16 12 16,10 4 0-16,-1-12 16 16,1 4 0-16,-1 4 16 15,5 5 0-15,0-1-12 16,0 8 0-16,0 8-28 15,0 0 0-15,5 8-88 16,-1 0 4-16</inkml:trace>
  <inkml:trace contextRef="#ctx0" brushRef="#br0" timeOffset="34545.7868">5497 3113 212 0,'0'8'120'0,"-5"-16"-92"0,5 8 4 16,0-8-16-16,0 1 0 15,-4-5-20-15,4 4 4 16,-5 8-4-16,1 0 4 16,-5 16 0-16,0-5 4 0,0 13-8 15,0-4 4-15,9 0-12 16,0 0 4-16,9-4 8 16,0-4 0-16,9-8 20 15,0 0 0-15,4-12-12 16,-4 4 0-16,-5-12-4 15,-4 0 4-15,-9-12-4 16,0 8 0-16,-13-8-4 16,4 1 4-16,-9-9-4 15,5 4 0-15,-5-4-4 16,9 8 0-16,4 0-60 16,1 5 4-16,13-1-32 15,-5 0 4-15,23 0 12 16,-9 4 0-16</inkml:trace>
  <inkml:trace contextRef="#ctx0" brushRef="#br0" timeOffset="34733.3001">5770 2584 212 0,'0'0'120'0,"4"24"-76"0,-4-16 0 16,9 8-12-16,0-4 0 16,0 20-20-16,0-4 0 15,0 15-12-15,0-3 0 16,0 12-28-16,0-4 4 15,0 3-56-15,-5-7 4 16,-4 4-60-16,0-8 0 16,-4-5 128-16,-5-7 0 15</inkml:trace>
  <inkml:trace contextRef="#ctx0" brushRef="#br0" timeOffset="34842.6848">5662 3109 192 0,'14'0'104'0,"-1"-4"-96"0,-13 4 0 0,13-7-64 16,-4 3 4-16,18-16-48 16,-4 8 4-16</inkml:trace>
  <inkml:trace contextRef="#ctx0" brushRef="#br0" timeOffset="35170.8395">5984 2719 212 0,'9'-12'116'0,"0"20"-72"15,-9-8 4-15,5 12-32 16,-1-4 0-16,-4 28-8 16,0-8 4-16,5 20-12 0,-1-4 0 15,1 7 4-15,-1-7 0 16,5 4-8-16,0-8 4 16,0-5 4-16,-4-7 0 15,3-12-4-15,1-4 0 16,5-20 0-16,-5 0 0 15,9-16 0-15,-5 4 0 16,5-11 0-16,-5 7 0 16,1 4-4-16,-1 4 0 15,1 16 12-15,-5 0 4 0,0 16-12 16,0-4 4-16,4 8-24 16,-4-4 0-16,9 7-76 15,0-7 0-15,4-4-32 16,-4-4 0-16</inkml:trace>
  <inkml:trace contextRef="#ctx0" brushRef="#br0" timeOffset="35827.1291">5635 3006 156 0,'-27'4'84'0,"5"4"-28"16,18-8 0-16,-1 0-20 0,5 0 4 15,5-4-4-15,-1 4 0 16,23-8-12-16,-5 4 0 16,19-4-20-16,-6 4 4 15,10 0-40-15,-9 0 4 16,0 4-128-16,0 0 4 15,-1 4 60-15,-3 0 0 16</inkml:trace>
  <inkml:trace contextRef="#ctx0" brushRef="#br0" timeOffset="36280.2831">7009 3022 200 0,'18'-12'112'0,"-36"-4"-72"0,14 12 0 0,-9-4-20 15,4 0 0-15,-9 4 0 16,4 0 4-16,-8 4-4 15,-1 0 4-15,-8 8-20 16,9 0 0-16,-1 4-4 16,1-4 4-16,9 4-4 15,4 0 0-15,9 0 0 0,0 0 4 16,13 0-4-16,-4-4 0 16,13 0-4-16,-4 0 4 15,5 7 0-15,-1-7 0 16,0 4 0-16,-4 0 4 15,-4 4 0-15,-5-4 4 16,-18 8-4-16,4-4 0 16,-17 0 4-16,4 0 0 15,-13-8-68-15,8 0 0 16,10-8-44-16,-1 0 4 16,10-8-16-16,-1 0 4 0,19-12 104 15,-1 4 0-15</inkml:trace>
  <inkml:trace contextRef="#ctx0" brushRef="#br0" timeOffset="36670.9435">7041 3062 220 0,'13'4'120'0,"5"4"-80"0,-18-8 4 0,9 12-16 15,-5 0 0-15,10 15-20 16,-1-3 4-16,5 12-12 16,-4-4 4-16,4 24-12 15,-5-13 4-15,0 5-52 16,1-12 0-16,-5-4-12 15,-5-4 0-15,-8-16-28 16,4 0 0-16,-9-28 72 16,0 0 4-16,-9-20 284 15,-72-76-264 1,153 160 60-16,-85-104 4 16,4 9-28-16,4 7 4 15,10 0-28-15,-1 8 4 16,14 4-12-16,0 1 4 15,9 7-8-15,-4 4 4 16,4 12-4-16,0 0 0 16,-10 16 4-16,1-4 4 15,-13 12-4-15,-1 0 0 16,-8-1-24-16,0 1 4 16,-5-8-60-16,4-4 4 15,1-12-16-15,4 0 0 0,9-12 0 16,0 4 4-16</inkml:trace>
  <inkml:trace contextRef="#ctx0" brushRef="#br0" timeOffset="37139.7179">7188 3050 196 0,'9'12'108'0,"18"0"-56"0,-27-12 4 0,18 4-44 16,-9-4 0-16,22 0-8 16,-4 0 0-16,0-8-4 15,-4 4 0-15,-1-8 0 16,0 4 0-1,-8-8 4 1,-1 0 4-16,-8 0 4 16,-1 4 4-16,-8 8 0 15,-1 0 0-15,-13 12-4 0,5-4 4 16,-5 16-16-16,4-4 4 16,14 8 12-16,0-4 0 15,23 4-68-15,-5-9 4 16,13-7-28-16,-4 0 0 15,9-8 16-15,-9 0 0 16,4-4 40-16,0 0 0 16,-13-8 40-16,0 1 0 15,0-9 32-15,0 8 4 16,-9-4 0-16,0 4 4 16,0 0-36-16,-5 4 0 0,-4 0-16 15,0 4 0-15,0 4 0 16,0 0 0-16,-4 12-8 15,-1 0 4-15,5 8-8 16,0-4 4-16,9 0-24 16,0 4 4-16,9-13-68 15,-5 1 4-15,5-8-20 16,0 0 0-16,0-8 64 16,0 4 4-16</inkml:trace>
  <inkml:trace contextRef="#ctx0" brushRef="#br0" timeOffset="37405.3661">7864 3014 216 0,'5'-4'120'0,"-1"4"-68"16,-4 0 0-16,0 4-28 16,0 0 4-16,0 12-12 15,0-4 0-15,0 16-16 16,0-1 4-16,5-3-36 16,-1-4 4-16,5-4-48 0,-4-4 0 15,4-16 0 1,0 4 0-16,-5-20 0 0,0 4 4 15,-4-12 108-15,0 1 4 16,-8-25 36-16,-1 8 0 16,0 0-20-16,0 8 4 15,9-3-24-15,0 3 0 16,4 0-32-16,1 4 0 16,13 12-100-16,-1 4 4 15,10 8-28-15,-4 4 0 0</inkml:trace>
  <inkml:trace contextRef="#ctx0" brushRef="#br0" timeOffset="37655.3827">8289 2684 220 0,'14'-32'120'0,"-28"-20"-60"0,10 44 4 0,0-12-48 16,-1 4 0-16,5-4-8 16,0 4 4-16,-13 8-16 15,4 1 4-15,-18 14 4 16,4-3 0-16,6 32 4 15,-1-4 0-15,13 32-4 16,1-12 0-16,17 19-4 16,1-11 4-16,8 15-64 15,-4-15 0-15,4 4-20 16,-4-12 0-16,0-1-32 16,-9-11 0-16,-5-16 92 0,-4-4 4 15</inkml:trace>
  <inkml:trace contextRef="#ctx0" brushRef="#br0" timeOffset="37905.3966">8088 3094 196 0,'5'-16'108'0,"48"8"-84"0,-48 4 4 15,4 0-36-15,0 0 4 16,9 0-48-16,-5 0 4 16,14 0 24-16,-5 0 4 15,-4 0 20-15,4 0 0 0,-8 0 40 16,-1 0 0-16,-4 0-12 15,0 4 4-15,5 8-8 16,-5-4 0-16,4 20-4 16,-4-4 4-16,0 15-28 15,0-11 4-15,0 4-48 16,0-4 0-16,0-4-28 16,-5-4 0-16,1-12-12 15,-1 0 4-15</inkml:trace>
  <inkml:trace contextRef="#ctx0" brushRef="#br0" timeOffset="38030.4087">8352 2910 208 0,'-9'-47'112'0,"18"23"-68"15,-9 24 4-15,0-8-48 16,0 4 0-16,5 0-112 16,-1 0 0-16,10 12 20 0,-1-4 4 15</inkml:trace>
  <inkml:trace contextRef="#ctx0" brushRef="#br0" timeOffset="38561.6958">8603 3129 272 0,'18'-12'148'0,"-5"-23"-132"0,-13 27 0 15,14-8-16-15,-6 4 4 0,6-12-8 0,-1 4 4 16,1-4 4-16,-1 4 4 15,-8 0-4-15,-1 4 4 16,-8 16 16-16,-1 0 0 0,-8 12-20 16,-1-4 4-16,-4 16-4 15,5-4 0-15,0 16-4 16,4-4 4-16,9 8-4 16,0-9 4-16,18-3-40 15,-5-4 0-15,14-12-8 16,-5 0 4-16,1-16 24 15,-6 4 0-15,6-20 16 16,-5 4 0-16,4-12 8 16,-4 4 0-16,9-3 16 15,-5 7 0-15,1 0 4 16,-5 4 0-16,-1 8-12 16,-3 4 0-16,8 16-8 15,-8-4 0-15,8 20-8 0,0-4 4 16,-4 11-4-16,-4-7 4 15,4 0 0-15,-5-4 4 16,-4-4 0-16,0-4 4 16,-5-16 0-16,1 0 4 15,4-20-4-15,0 4 4 16,0-12-12-16,0 4 4 16,9-8-16-16,-5 1 4 15,9-5-112-15,-4 8 4 16,5 8-24-16,-5 4 0 0,13 12 76 15,-9-8 0-15</inkml:trace>
  <inkml:trace contextRef="#ctx0" brushRef="#br0" timeOffset="38905.4753">9587 2914 236 0,'-8'-23'132'0,"-1"11"-80"0,9 12 4 0,-9-4-44 15,0 0 0-15,-5 8 0 16,5 0 0-16,-9 8 4 16,5-4 0-16,-5 7 4 15,5-3 0-15,-1 8-12 16,5-4 4-16,9 0-8 16,0-4 0-16,14 4-4 15,-1-4 0-15,14 8 16 0,-5-4 4 16,5 8-4-16,-4-1 4 15,-6 5 8-15,1-4 4 16,-13 0-24-16,-1-4 4 16,-17 4-8-16,4-4 0 15,-18 0-12-15,0-4 0 16,0-4-104-16,5-1 4 16,0 1-80-16,4 4 0 15,9-12 116-15,4 0 0 16</inkml:trace>
  <inkml:trace contextRef="#ctx0" brushRef="#br0" timeOffset="79405.0468">10138 15116 56 0,'0'0'36'0,"4"20"-12"0,-4-16 0 16,0 4-4-16,0 12 4 15,0 4-12-15,0 3 0 16,0 1-4-16,0 0 0 0,5-4-4 15,-5 0 4-15,4-4-8 16,-4 0 4-16,5-8-4 16,-5-4 0-16,4-8 0 15,-4 0 4-15,0-12-4 16,0 0 4-16,0-8-8 16,0 0 4-16,0-4 4 15,0 0 0-15,5 0 12 16,-1 4 0-16,5 1-12 15,0-1 4-15,9 0-8 16,4 0 0-16,5 0 4 16,5-4 0-16,8 8-8 15,9 0 0-15,0 4 4 16,5 4 0-16,4 4 0 16,5 0 4-16,0 0-4 15,8 0 4-15,1-4-4 0,13 0 4 16,9 1-8-16,13-1 4 15,5-4 4-15,5 0 0 16,3-4-8-16,6 0 4 16,-5 4-4-16,4 4 4 15,-4 0-4-15,0 0 4 16,8 0 4-16,10 0 4 16,4-4-8-16,-4 4 4 15,9 0-4-15,4-4 0 16,5 0 0-16,-1 4 0 0,-8-4-4 15,4 5 4-15,-9-1 4 16,10 0 4-16,-6 0-8 16,1 0 0-16,9 4 0 15,-5 0 4-15,4 4-4 16,1 0 0-16,0 0 0 16,-5 0 0-16,-4 0 0 15,-10 0 4-15,6 0-4 16,-6 0 0-16,-3 0 0 15,-15-4 4 1,55 4 0 0,-5 4 0-16,-13 0 0 15,-18 0 0-15,-10 0-4 16,-8 0 4-16,-9 0 0 16,-5-4 4-16,-8 0-12 15,8 0 4-15,-4 0 0 16,-4 4 0-16,-5 0-4 0,-5-4 4 15,1 0 0-15,-1 0 4 16,-4 4-4-16,-4-4 0 16,8 0 0-16,1 0 4 15,-1 0-8-15,-3 0 4 16,-1 0-4-16,-9 0 0 16,4 0 8-16,-8 0 0 15,-10 0-4-15,1 0 0 16,-5 0 4-16,-4 0 4 15,0 4-8-15,4-4 0 16,5 4 0-16,4-1 4 0,-5 1-4 16,-3 0 4-16,-6 0-4 15,-3 0 0-15,-6 0-4 16,-3 0 4-16,-6 0 4 16,-8 0 4-16,0 0 4 15,0 0 0-15,0 0-12 16,4 4 0-16,0 4 4 15,5 4 4-15,0 4-4 16,0 4 4-16,4 4-8 16,-9 0 0-16,-4 3 4 15,-4 9 4-15,-5 4-12 16,-5-4 4-16,0-8-64 16,1 3 0-16,-5 1-96 15,4-4 4-15</inkml:trace>
  <inkml:trace contextRef="#ctx0" brushRef="#br0" timeOffset="80212.4734">20956 14782 144 0,'-14'-32'80'0,"1"20"-68"0,9 8 4 0,-5 0 4 16,4 4 4-16,-4 0-20 16,5 4 4-16,-1 0-8 15,1 4 0-15,4 0 8 16,4-4 0-16,1 0-16 15,4 0 0-15,4 0-40 16,-4-4 4-16,0 0-60 16,-5 4 0-16</inkml:trace>
  <inkml:trace contextRef="#ctx0" brushRef="#br0" timeOffset="80415.6142">21059 14981 112 0,'31'12'64'0,"-22"8"-44"0,-9-20 0 32,-4 3 12-32,-1 1 4 15,1 0-32-15,4-4 0 16,0 0-40-16,0-8 0 16,0 1-44-16,0-5 4 15,0-4 48-15,4 0 4 16</inkml:trace>
  <inkml:trace contextRef="#ctx0" brushRef="#br0" timeOffset="80665.6339">21233 14726 136 0,'9'-20'76'0,"-31"32"-36"0,18-12 4 0,-5 4-36 16,0 0 4-16,0 4-8 15,-5 0 4-15,1 4-4 16,-10 4 4-16,-3 4 0 16,3 0 4-16,-4-1-4 15,5 1 0-15,4 0-8 16,0 4 0-16,5-4-20 16,4-8 4-16,4 0-48 15,5-4 0-15,0 0-36 16,5-4 0-16</inkml:trace>
  <inkml:trace contextRef="#ctx0" brushRef="#br0" timeOffset="81134.4152">21457 14861 132 0,'-9'-4'76'0,"0"-4"-40"0,9 8 4 16,-4-4-24-16,-1 0 4 16,5-4-8-16,-9 0 0 15,5 4-8-15,-1 1 4 16,5 3-8-16,-9 0 0 0,1 3 0 16,-6 1 0-16,5 4 0 15,0 4 0-15,0 4 0 16,5 0 4-16,4 4-4 15,4-4 0-15,5 0 4 16,5-4 0-16,-1-4-4 16,0-4 0-16,1-4 0 15,4-4 0-15,-5-4 0 16,-4-4 0-16,0-4 0 16,-4 0 0-16,-1-4 0 15,1 8 4-15,-1 0 4 16,1 4 4-16,-1 4 4 15,9 4 0-15,1 4-12 16,4 0 0-16,0 4 0 0,0 0 4 16,-5 0-52-16,0 0 4 15,1 4-36-15,-1-4 4 16,-4 0-28-16,0 4 0 16</inkml:trace>
  <inkml:trace contextRef="#ctx0" brushRef="#br0" timeOffset="81478.1897">21726 14969 144 0,'4'-16'80'0,"14"12"-48"0,-18 0 4 15,5 0-28-15,-1 0 0 0,5 0-8 16,4-4 0-16,1 0 0 16,-1-4 0-16,1-8 0 15,-1 0 4-15,1 0-4 16,-1-7 4-16,0-9-4 15,-4-12 0-15,-9-12 0 16,0 1 4-16,0 7 0 16,0 8 4-1,-13 16 0 1,0 16 4-16,4 24-8 16,0 12 0-16,4 12 8 15,5 4 0-15,5 3 16 16,4 9 0-16,8 0-20 15,6-4 0-15,4-5-16 16,4-3 0-16,0-4-92 16,1-16 0-16,-5-8-16 0,-32-8 0 15</inkml:trace>
  <inkml:trace contextRef="#ctx0" brushRef="#br0" timeOffset="87763.4784">20898 16366 92 0,'-5'-20'52'0,"14"-4"-24"0,-9 16 4 16,0 0-20-16,5 4 4 15,-1 4 12-15,1 0 4 16,-1 4-20-16,1 0 4 16,-1 0-12-16,1 4 4 0,-1 4 0 15,0 4 0-15,1 8 0 16,-5 3 0-16,0 5-8 15,0 4 0-15,0-4 4 16,4 4 4-16,1-8-24 16,-1-5 4-16,5-7-48 15,-4 0 4-15,-1-8-48 16,-4-4 4-16,0-4 92 16,0 0 4-16</inkml:trace>
  <inkml:trace contextRef="#ctx0" brushRef="#br0" timeOffset="88044.7484">20822 16473 184 0,'-9'-12'100'0,"-18"0"-80"15,27 12 4-15,4 0-12 16,5 4 0-16,5 4 0 0,4 8 0 16,4 4-8-16,5 8 0 15,0-4 16-15,4 4 0 16,0-5-16-16,1 1 0 15,-5 0-4-15,-5-8 4 16,-4-4 0-16,4-4 4 16,-8-8-8-16,-1-4 4 15,5-12 4-15,-9-4 0 16,0-12-4-16,-5 0 4 16,1 5-56-16,-5 3 0 0,0 8-124 15,0 16 0-15</inkml:trace>
  <inkml:trace contextRef="#ctx0" brushRef="#br0" timeOffset="89666.0967">9570 17850 96 0,'13'-12'56'0,"5"8"-52"0,-14 4 4 0,1-4-4 16,4 4 0-16,4 4-8 15,14 0 4-15,-5 0 0 16,1 0 4-16,4 4 0 16,0 0 0-16,4-4 0 15,0 0 0-15,5-4-12 16,0-4 4-16,9-4-4 16,-1 0 4-16,10-8 0 15,0 0 4-15,-1 0 16 16,6 4 0-16,3 4 8 15,10 8 0-15,8 4-4 16,-3 4 0-16,3-4-20 16,1 8 4-16,8 0-4 15,-4-4 4-15,14-4 0 0,4-4 0 32,49-16-4-32,-13-8 4 15,-1 0-8-15,-3-3 0 16,-6 7 0-16,1-4 0 15,-13 12 4-15,-10 4 0 16,5 8 16-16,-9 0 0 16,0 4-16-16,9 4 4 15,-9 4 0-15,0 0 0 16,4-4 0-16,-9 4 0 16,-4 0-4-16,-4-5 0 0,4 1 0 15,-5 0 0-15,-4 0 0 16,1-4 4-16,3 0-8 15,-4-8 4-15,-4-4-12 16,-1-4 4-16,10-3 4 16,-5-5 0-16,0 4 4 15,-5 0 0-15,5 8 8 16,0 8 0-16,0 4 8 16,1 4 0-16,3 4-12 15,5 8 4-15,9-4-4 16,13 7 0-16,5-3-4 15,0-4 0-15,9-4 4 16,-9-4 0-16,8-8-12 16,1 0 4-16,-9-4 0 15,-5-4 0-15,5 0 4 16,0-4 0-16,0 4 0 0,13 4 0 16,5 4 0-16,4 0 0 15,-4-4 0-15,0 4 4 16,13 0-4-16,0-4 4 15,5-4 0-15,-5-4 4 16,0-3-8-16,-4-1 4 16,-5 4-4-16,-9 4 4 15,-4 0-4-15,-9 0 4 16,-14 0-8-16,-8 4 4 16,-14 4-28-16,-5 4 4 15,-12 0-24-15,-10 8 0 0,-9 0-72 16,-13 4 4-16</inkml:trace>
  <inkml:trace contextRef="#ctx0" brushRef="#br0" timeOffset="90150.5041">15768 18232 192 0,'9'-28'104'0,"-26"4"-80"0,8 24 0 15,-5 4-4-15,-8 4 0 16,-1 4-12-16,-3 4 0 15,-1 12 0-15,4 16 0 16,5 0-8-16,9 7 4 16,9-3 4-16,5-8 0 15,8 0 0-15,14-9 4 16,9-3-8-16,4 0 0 16,14-8 0-16,4-8 0 15,0-8 8-15,-4-4 4 0,-5-4 0 16,-8-8 0-16,-10-8-8 15,-13-16 0-15,-18 1-16 16,-14-5 4-16,-8 0-20 16,-5 8 4-16,-4 8-32 15,0 4 4-15,4 0-4 16,4 8 4-16,5 1-64 16,14-1 0-1</inkml:trace>
  <inkml:trace contextRef="#ctx0" brushRef="#br0" timeOffset="90353.6416">16180 18097 184 0,'-18'-8'100'0,"-35"36"-76"15,30-20 4-15,-4 8 0 16,-4 3 4-16,-5 5-16 16,0 20 0-16,-4 4-4 0,-5 8 4 15,1 3-8-15,-1-7 0 16,5-4-8-16,-1-1 4 15,1-3-52-15,4-4 4 32,0 0-144-32,10-8 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59:08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5676 15522 96 0,'-14'-32'52'0,"1"36"-80"15,8-8 0-15,1-4 60 0,4 0 4 16,0 0-12-16,0 0 4 16,0 0 4-16,4-4 4 15,1-4-16-15,4-7 0 16,13-9-12-16,9-8 4 15,5 0-4-15,5-8 0 16,8-3-8-16,13-9 4 16,1-8-4-16,9 1 4 15,-1-5-4-15,10-16 4 16,4 9-8-16,-5 7 4 16,-3 1 4-16,-6 11 0 0,-4 8-12 15,-9 4 0-15,-8 1-20 16,-6 11 0-16,-12 8-56 15,-5 4 4-15,-5 12 16 16,-9 4 0-16</inkml:trace>
  <inkml:trace contextRef="#ctx0" brushRef="#br0" timeOffset="765.6813">5474 15204 156 0,'-9'0'84'0,"9"11"-48"0,0-11 4 16,0 0-32-16,0 0 4 15,0 8-16-15,0 8 4 0,5 0 0 16,-5 0 4-16,0 4 8 15,-5 4 0-15,1 0-4 16,-5 8 4-16,0-4-4 16,0-5 0-16,-4-3 0 15,8-4 4-15,5-4-8 16,0-4 0-16,5-8-4 16,3 0 0-16,6-12 4 15,4 0 0-15,4 0 0 16,10 0 0-16,-6-4 0 15,10 5 0-15,4-1-8 16,1 4 4-16,-5 0-4 16,-1 8 4-16,1 0 0 15,-5 4 4-15,-4 0 0 0,5 4 0 16,-10 0-4-16,0 0 0 16,-4-5 0-16,0 1 0 15,-4-4-4-15,-1 4 4 16,1 0 0-16,-6 0 4 15,1-4-4-15,0 0 0 16,-4 4 4-16,-1 0 0 16,-4-4 0-16,0 0 0 15,-9-4-4-15,0 0 0 16,-8-4 0-16,-1-3 4 16,-5-1-4-16,-4-4 4 15,-8 0 0-15,-10-12 0 0,0 0-8 16,0 4 0-16,1 0 4 15,3 0 0-15,10 4-64 16,4 5 4-16,14 3-112 16,8-4 4-16</inkml:trace>
  <inkml:trace contextRef="#ctx0" brushRef="#br0" timeOffset="1797.0033">5770 15319 108 0,'-9'-12'64'0,"4"-8"-24"0,1 8 0 0,-1 0-20 16,-4 0 4-16,5 4-8 15,-1 8 0-15,-4-4 0 16,0 8 0-16,5 0-4 16,-5 0 0-16,0 0-4 15,0 0 0-15,0-4 0 16,-4 0 4-16,-1-8 0 15,1 0 4-15,-5-4-8 16,0 0 4-16,-4 5-8 16,-1-1 0-16,5 0-4 15,1 4 0-15,-6 0 0 16,10 0 0-16,-1 4-4 16,5 0 0-16,0 0 8 15,0 4 0-15,0 0-4 0,1 12 0 16,-1-1-4-16,0 1 0 15,0 0 8-15,0 8 0 16,4-4-4-16,1 4 4 16,-1-4-96-16,5-4 4 15,0-4-60-15,-9-12 0 16</inkml:trace>
  <inkml:trace contextRef="#ctx0" brushRef="#br0" timeOffset="11815.5364">7085 13870 220 0,'-35'16'120'0,"-23"16"-108"16,49-28 4-16,-18 12-12 0,4-4 4 16,1 16-8-16,-5-8 4 15,14 12 0-15,4-9 0 16,18 9 0-16,0-8 0 16,22 0-4-16,-9-4 0 15,10-8 8-15,-5 0 0 16,4-8-4-16,-4 0 0 15,-9-12 0-15,-5 4 0 16,-9-8-8-16,-4 0 4 0,-8 8-4 16,-1 0 4-16,-14 12-4 15,5 0 0-15,0 4-56 16,5 0 0-16,17-4-88 16,1 4 4-16</inkml:trace>
  <inkml:trace contextRef="#ctx0" brushRef="#br0" timeOffset="12049.9261">7327 13974 216 0,'-27'-16'120'16,"27"8"-64"-16,0 8 0 0,0 0-36 16,0 0 4-16,0 4-20 15,0 0 4-15,5 0-4 16,-1 4 4-16,1 4-8 0,-1-4 0 15,5 0-8-15,-4 0 0 16,13 0-16-16,-5 0 4 16,5-4-52-16,0 0 4 15,0-4-88-15,0 0 4 16</inkml:trace>
  <inkml:trace contextRef="#ctx0" brushRef="#br0" timeOffset="12253.0681">7632 13811 228 0,'-14'0'124'0,"1"32"-84"0,8-29 4 0,1 13-20 15,4 0 4-15,0 12-20 16,0-4 0-16,0 20-4 16,0-12 4-16,4 7-40 15,1-3 4-15,-1 0-40 16,1-8 0-16,-5-8-84 15,0 0 0-15,4-16 148 16,1 0 0-16</inkml:trace>
  <inkml:trace contextRef="#ctx0" brushRef="#br0" timeOffset="12393.7018">7721 14097 212 0,'9'4'116'0,"13"0"-60"15,-22-4 0-15,9 0-52 16,0 0 4-16,9-8-68 15,0 4 4-15,9-8-96 0,-5 0 0 16,5 0 136-16,-4 0 4 16</inkml:trace>
  <inkml:trace contextRef="#ctx0" brushRef="#br0" timeOffset="12737.4775">8075 13683 244 0,'-5'36'132'0,"1"12"-92"0,-1-44 0 15,5 20-32-15,0-4 0 16,-4 11-8-16,-1-7 4 16,5 4-4-16,0-4 0 0,5 0 4 15,-1 0 0-15,10-12-8 16,-5 0 4-16,8-12-4 16,1 0 4-16,9-4-4 15,-4 0 0-15,8 0 0 16,-4 0 0-16,0 4 0 15,0 0 4-15,-10 4 8 16,1 0 0-16,-13 8 12 16,-1-4 4-16,-8 8-12 15,-1-4 4-15,-13-1-12 16,5-3 0-16,-23 0-4 16,14 0 0-16,8-8-64 15,1 0 0-15,17-12-60 16,-4 4 0-16,18 0 36 15,-4 1 4-15</inkml:trace>
  <inkml:trace contextRef="#ctx0" brushRef="#br0" timeOffset="12893.7405">8495 13886 212 0,'0'12'120'0,"-4"4"-64"0,4-16 0 16,-5 12-48-16,1-4 4 15,4 8-8-15,0-4 4 16,0 4-56-16,0-4 0 15,4-4-32-15,1-4 4 16,8-8-36-16,-4 0 4 16</inkml:trace>
  <inkml:trace contextRef="#ctx0" brushRef="#br0" timeOffset="13065.6245">8630 13556 196 0,'-5'0'108'0,"5"4"-64"0,0-4 0 0,0 12-12 15,0 0 0-15,5 24-20 16,-1-8 4-16,5 19-12 16,0-3 0-16,4 4-40 15,1-8 4-15,-1-1-60 16,-4-7 4-16,-4 0-32 16,-1-4 4-16</inkml:trace>
  <inkml:trace contextRef="#ctx0" brushRef="#br0" timeOffset="13237.513">8549 13974 228 0,'22'-4'124'0,"14"-32"-68"0,-31 28 4 15,22-4-36-15,-10 0 4 16,15-4-28-16,-5 4 4 16,13-4-84-16,-4 4 0 15,-5 9-96-15,-4-1 0 16,-23 11 172-16,1 1 4 15</inkml:trace>
  <inkml:trace contextRef="#ctx0" brushRef="#br0" timeOffset="13659.4205">7197 14818 204 0,'-18'-20'112'0,"-8"8"-84"16,21 8 4-16,-8 4-32 15,4 0 0-15,-9 8 16 16,4 0 4-16,-3 12-12 15,-1-5 4-15,4 13-4 16,1-4 0-16,8 4-4 0,1-8 0 16,8-4-8-16,1-4 4 15,8-8 4-15,-4 0 0 16,5-16 0-16,-1 4 4 16,-4-12-4-16,0 4 0 15,0 0 8-15,-5 0 4 16,1 8-4-16,-1 4 0 15,5 12-12-15,-4 0 0 16,8 16-52-16,-4-8 4 16,22 4-44-16,-8-4 0 15,22-8-28-15,-10 0 0 0</inkml:trace>
  <inkml:trace contextRef="#ctx0" brushRef="#br0" timeOffset="13987.5663">7564 14853 176 0,'-4'-24'100'0,"-1"9"-52"0,5 15 4 0,-8-4-28 16,-1 0 4-16,-5 4-12 16,1 0 4-16,-10 15-8 15,1-3 4-15,9 16-12 16,-1-4 0-16,19 4-4 16,-1-8 0-16,9-4 8 15,-4 0 0-15,0-12 12 16,0 0 0-16,-4-16 0 15,-1 4 0-15,-4-16-12 16,0 4 4-16,-13-20-12 0,4 8 0 16,-18-19 0-16,5 11 4 15,-5-4-8-15,4 8 0 16,6-4-68-16,3 9 0 16,19 15-20-16,-1 4 0 15,23 12-48-15,-5 0 4 16,14 12 136-16,-5-4 0 15</inkml:trace>
  <inkml:trace contextRef="#ctx0" brushRef="#br0" timeOffset="14550.1043">7757 14774 228 0,'22'4'124'0,"-13"-16"-68"0,-9 12 0 0,0-12-44 16,0 4 4-16,0 0-12 16,0 0 4-16,-4 12-4 15,-1 0 0-15,-8 12-8 16,4-4 4-16,4 12 0 15,1-4 0-15,8 7 0 16,1-3 0-16,4-4 0 16,0 0 4-16,4-16 12 15,1 0 4-15,-1-16 4 16,0-4 0-16,-8-8-12 16,-1 4 4-16,-13-15-16 15,1 3 4-15,-15-16-8 16,5 8 4-16,-4-4-12 15,-1 9 0-15,10 15-60 16,0 0 4-16,13 8-20 16,0 0 4-16,18 8-12 0,-5 0 0 15,14 4 52-15,-5 0 0 16,1 8 376 0,-104 76-332-1,179-136 56-15,-80 76 0 16,0 7-28-16,0-3 4 15,5 12-20-15,3-12 0 16,-3 12-8-16,-5-4 0 31,-5 3 24-31,1-3 4 0,-10-12-32 16,-4-8 4-16,-4-24 4 16,-1 0 0-16,1-16 0 15,-1 8 0-15,5-23-8 16,0 7 4-16,14-4-8 15,-5 4 4-15,22-4-64 16,-4 4 0-16,17 5-76 16,-8 3 0-16,9 12 40 15,-9 4 0-15,-9-12 88 16,0 4 4-16</inkml:trace>
  <inkml:trace contextRef="#ctx0" brushRef="#br0" timeOffset="15190.7742">7399 13942 180 0,'-32'-28'100'0,"46"28"-48"15,-14 0 0-15,-5-4-24 16,5 4 0-16,-9 0-20 16,1 0 0-16,-1 8 0 15,0 0 4-15,0 8-8 0,4 0 4 16,10 8-4-16,-5-8 4 16,4 4-8-16,1 0 4 15,8-1 4-15,-4-3 0 16,4 0 0-16,1-4 4 15,4-4 16-15,-5-4 0 16,14-8-24-16,-5 0 0 16,14-8-4-16,-4 4 0 15,-1-4-52-15,0 0 4 16,-4 8-128-16,-5 0 0 0,-17 16 104 16,-1-4 0-16</inkml:trace>
  <inkml:trace contextRef="#ctx0" brushRef="#br0" timeOffset="23426.4644">14721 15084 56 0,'103'-16'36'0,"5"-12"-20"0,-91 20 0 15,10 4-12-15,5 0 0 0,8 4-4 16,9 8 4-16,0 0 0 15,10 4 4-15,-6 4-8 16,1 0 0-16,4 4 4 16,5 0 4-16,-1 4-8 15,6-4 4-15,-1-4 0 16,0 0 0-16,4-8-4 16,1-8 4-16,4 0-8 15,-4-8 4-15,-1 0 16 16,6 0 0-16,-6 0-12 15,14 0 4-15,-4 4-4 16,13 4 0-16,4 0 0 16,5 4 0-16,-4 0-16 15,-1 0 0-15,9 0-92 16,-4 0 4-16</inkml:trace>
  <inkml:trace contextRef="#ctx0" brushRef="#br0" timeOffset="24827.3403">16686 15645 96 0,'-18'-28'56'0,"-4"13"-36"0,17 11 4 0,-4 0-8 15,0-8 0-15,0 4 8 16,-8 0 0-16,-6 0-16 16,-4 0 4-16,0-4-8 15,-4 0 4-15,-5 0-4 16,-4 0 0-16,-9-4-4 16,-5 4 4-16,-4 4-4 0,-9 4 0 15,0 0-4-15,-9 4 4 16,4 4 0-16,-9 0 0 15,-4 0 0-15,-4 4 4 16,-5 4-8-16,0 4 4 16,0 4-4-16,9 8 0 15,9 12 0-15,-5 3 4 16,14 5 4-16,4 4 0 16,14 19-4-16,9 5 0 15,8 0 4-15,6-5 0 16,12 5 0-16,10 0 0 15,8-5-4-15,10 5 0 0,8-9 0 16,14 5 4-16,13 4-4 16,9-9 4-16,9-3-4 15,9-4 4-15,-4-5 0 16,4-7 0-16,-4-4-4 16,-1-8 4-16,10-12-4 15,-5-8 4-15,9-5 0 16,-4-3 0-16,4-16 0 15,-5-3 0-15,-4-17-4 16,0-8 4-16,0-4 0 16,5-8 0-16,-9-3 16 15,-5-9 4-15,9 0-24 16,-9 4 4-16,-13 1 0 16,-9-9 0-16,-14 0 0 15,-18-7 4-15,-8-1-8 0,-10 8 4 16,-13 1 0-16,-4-1 4 15,-9-4-8-15,-10 9 0 16,-12 3 8-16,-10 0 4 16,-13 5-8-16,-14 11 0 15,-8 12-8-15,-14 12 4 16,-4 12-28-16,-1 12 4 16,-17 16-128-16,4 20 4 15</inkml:trace>
  <inkml:trace contextRef="#ctx0" brushRef="#br0" timeOffset="29718.9521">3303 16433 88 0,'-13'0'52'0,"0"4"-24"0,13-4 4 0,0 0-20 16,0 0 4-16,4 4-12 15,5 0 0-15,0-4-4 16,4 0 0-16,10-4 4 16,4 0 0-16,-5-4-4 15,0-4 0-15,5 0 0 16,-4 0 4-16,-1 1 8 16,5 3 0-16,-14 4-12 15,10 0 0-15,-14 4 8 16,4 4 0-16,5 0-4 15,4 4 4-15,1-5-4 16,4 1 4-16,4-4-8 16,0 0 4-16,5-4-4 15,4-3 4-15,1-5-4 0,-1 0 0 16,9-4-4-16,-13 8 4 31,36 12-36-31,-10 8 0 16,19 8-80-16,-28 3 0 15</inkml:trace>
  <inkml:trace contextRef="#ctx0" brushRef="#br0" timeOffset="31862.4525">8034 16477 28 0,'-9'8'16'0,"9"-8"24"0,0 0 4 16,5 0-16-16,4 0 4 0,9-4-12 16,9 0 0-16,8 0 0 15,6 4 0-15,3 0-4 16,6 0 0-16,8 0-8 15,5-4 4-15,8 0-4 16,10-4 4-16,22 0-4 16,0 0 4-16,-5 0-12 15,1 0 4-15,3 0 0 16,-12 0 0-16,-5 4-4 16,-9 4 0-16,9 0-32 15,-9 0 0-15,-4 0-76 16,-5 4 0-16,-4 4 64 15,-5 0 0-15</inkml:trace>
  <inkml:trace contextRef="#ctx0" brushRef="#br0" timeOffset="35449.8169">21045 18626 80 0,'-9'-4'48'0,"18"4"-32"0,-9 0 0 0,0 0 24 16,0 0 0-16,5 0-20 16,-1 0 4-16,5-4-8 15,9 0 0-15,0 0-4 16,0-4 0-16,9-4-8 15,9 4 0-15,4-8 4 16,5 12 0-16,13-8-4 16,5 4 0-16,8 0 0 15,1 1 4-15,4-5-4 16,0-4 4-16,0-4 0 16,5 0 4-16,-5 8-8 15,-5 0 4-15,5 0-4 16,1 4 0-1,17 0 0 1,-14 0 0-16,-8 4 0 0,-10-4 4 16,1 4-4-16,-18 0 4 15,-5 0 0-15,-4 4 0 16,-9-4-8-16,-5 0 4 16,-4 4-12-16,-5-4 4 15,1 4 8-15,-5 0 0 16,0 0-4-16,0 0 0 15,-5-8 0-15,-4 4 4 16,5 4-4-16,-5 0 0 16,0 0-4-16,0-4 4 15,0 4 0-15,0 0 4 0,0 0-8 16,-5-4 4-16,-4 0 0 16,5 4 4-16,4 0-8 15,0 0 4-15,-5-3 4 16,5-1 0-16,0 0-4 15,0-4 0-15,5 8 0 16,-1-4 0-16,1 0 0 16,4 0 4-16,0 0-4 15,-5 0 0-15,5 0 4 16,0 0 0-16,0-4-12 16,-5 8 0-16,5-4-100 15,-4 0 0-15,-10-4-24 16,-13-12 0-16</inkml:trace>
  <inkml:trace contextRef="#ctx0" brushRef="#br0" timeOffset="37965.4741">21950 17329 104 0,'4'0'56'0,"-13"-16"-32"0,9 16 4 0,-4-4-16 15,-1-4 0-15,5 4 16 16,-4-4 0-16,-1 4-12 16,1 0 4-16,-1 0-16 15,1-4 4-15,-1 4-4 16,-4-4 4-16,5 4-8 15,-5-4 4-15,0 0-4 16,0 0 0-16,-4 0 0 16,-1 0 4-16,1-4-8 15,-1 4 4-15,-4 0 0 16,0 0 4-16,-8 0-4 0,-1 4 4 16,0 1-4-1,0-1 0-15,0 0 0 0,0 0 4 16,0 0-8-16,1 0 0 15,-1 4 4-15,-5 0 4 16,1 0-8-16,0 0 4 16,-5 0 0-16,0 0 4 15,0 0-4-15,-4 4 0 16,4 0-4-16,0 0 4 16,1 0 0-16,3 0 0 15,1-1 0-15,0 1 4 0,-5 4-4 16,5 0 0-16,-5 4 0 15,4 4 0-15,-3 0 0 16,3-4 0-16,5 0 0 16,1 0 4-16,3-4 0 15,1 0 4-15,4-4-4 16,0-4 4-16,0 0-16 16,-4-4 4-16,4 0 4 15,0-4 4-15,0 0-8 16,0 0 4-16,-4-4 4 15,-1 0 4-15,-4 0-8 16,1-4 0-16,-1 4 0 16,-5 0 4-16,1 4 8 15,0 1 0-15,-1-1-8 16,-3 0 4-16,-6 4-8 16,1 4 4-16,0 0-4 0,-5 4 0 31,-9 4 4-31,5 0 0 15,4-1-4-15,1-3 4 16,3 0-4-16,5 0 4 16,5-4-4-16,4 0 4 15,5-4-12-15,0 0 4 16,-5 0-4-16,4 0 0 16,1 1 8-16,0-1 0 15,-5 4-4-15,-5 4 4 0,6 3-4 16,-6-3 4-16,1 4 4 15,0 0 0-15,-1 0 0 16,1-4 0-16,4 4-4 16,-4-4 4-16,-1 0-4 15,-3 0 0-15,-6-4 4 16,5 0 0-16,1 0-8 16,-1-4 0-16,0 0-4 15,0-8 4-15,0 4-4 16,-4-4 4-16,4 0-8 15,-8 5 0-15,3-1 8 16,1 4 4-16,-5 0-4 16,0 4 4-16,-4 0 4 15,5 4 0-15,-15 4 0 16,1-1 0-16,9 5 4 0,4-4 0 16,5 0-8-16,0 0 4 15,-1 0-4-15,5-4 0 16,1 0-12-16,-6-4 0 15,6 0 8-15,-6-4 0 16,6 0-4-16,-1 4 4 16,-5 0 0-16,1 4 4 15,-5 4 8-15,-4 0 4 16,-5 4 0-16,-4 4 0 16,5 0-8-16,3 0 4 15,6-4-16-15,3 0 0 16,10 0-116-16,9 0 0 0</inkml:trace>
  <inkml:trace contextRef="#ctx0" brushRef="#br0" timeOffset="38882.0736">17657 17313 136 0,'-9'-16'76'15,"-31"8"-80"-15,36 4 0 0,-1 0 20 16,1-4 0-16,4 8 0 16,0 0 4-16,0 0 0 0,-5 0 4 15,1 8-16-15,-1 4 0 16,-4 8 0-16,-4 4 0 15,-1 0-8-15,1 3 4 16,0 5 0-16,-5 8 4 16,4-8 8-16,5 0 0 15,5-4-4-15,8-9 0 16,10-3-12-16,13-8 4 16,4-4 0-16,5-4 0 15,4-4-4-15,-4 0 0 16,0 0-40-16,-5 0 4 15,-4 4-68-15,0 8 0 0,-5 0 32 16,-4-4 4-16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6T21:46:23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5404 9477 48 0,'-21'-2'19'0,"10"4"-10"0,-1 1 13 15,6-3 15-15,0 0-4 16,0 0-2-16,3 0-4 16,0 0 0-16,0 0-6 15,0 0-1-15,3 0-11 16,3 0-3-16,6-3-2 0,6 3 0 15,6 0 0-15,2 0-5 16,4 3-1-16,9 0 1 16,-3 2 0-16,2 0 1 15,1-2 0-15,0 0 0 16,-6-1 2-16,-7 1-3 16,-5-3 0-16,-6 0 7 15,-3 0 4-15,-9 0-3 0,-6 0-2 16,-9 0 0-16,-6-3-1 15,1 1-5-15,-1-1 1 16,3 0 0 0,3 1 2-16,3-1-8 0,15 6-69 31,15 2-52-31,3-2 43 16</inkml:trace>
  <inkml:trace contextRef="#ctx0" brushRef="#br0" timeOffset="12855.1562">5482 13436 76 0,'0'-3'30'0,"0"3"-16"0,0 0 3 16,0 0 16-16,0 0-4 16,0 0 0-16,0 0-5 15,0 0-1-15,0 0-6 16,0 0 0-16,0 0-10 16,0 0 2-16,0 0 4 0,3 3-3 15,-3-3 0-15,6 2-2 16,0 1 0-16,0-1-2 0,2-2-1 15,7 0-1-15,3 0 0 16,0 0-2-16,3 0 1 16,3 0-2-16,3 0 2 15,2 0 0-15,1-2 3 16,-3-1-8-16,0 1 0 16,-4 2 2-16,-5 0 4 15,-3 0 1-15,-6 0 2 16,0 0 0-16,-3 0 1 15,-6 0-4-15,-3 0-1 16,-3 0-1-16,-3 0 1 16,-6 0 0-16,-9 0 1 15,1 0 0-15,-7 0 2 16,-3 0 3-16,0 0 2 16,4 0-3-16,-1 0-3 0,0 0-2 15,3 0-3-15,3 2-2 16,4 1 1-16,2-3-1 15,6 0 0-15,6 2 0 16,3-2 0-16,9 3-16 16,3 0-8-16,6-1-83 15</inkml:trace>
  <inkml:trace contextRef="#ctx0" brushRef="#br0" timeOffset="25763.2128">5467 9427 52 0,'-6'-3'22'0,"6"1"-12"0,0-1 1 0,0 3 10 15,0 0-5-15,0-2-1 16,0-1-7-16,3 0 0 15,0 3-3-15,0-2 0 16,0 2-6-16,0-3-1 16,0 3 3-16,3 0 1 15,0 0-5-15,0 0-2 16,3 3-25-16,-1 2-8 0,7 0 2 16,6 3 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1-24T20:02:11.1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1-24T20:02:11.809"/>
    </inkml:context>
  </inkml:definitions>
  <inkml:trace contextRef="#ctx0" brushRef="#br0">12814 13568 0,'-85'-28'0,"36"-8"15,4-4 1,10 1-1,-28 11 1,14-4 0,4 16-1</inkml:trace>
  <inkml:trace contextRef="#ctx1" brushRef="#br0">7099 5298 184 0,'0'-8'104'0,"4"-8"-68"0,-4 16 0 16,0-12-4-16,0 4 4 15,0 1-12-15,0-1 0 16,-9-4 0-16,5 4 0 16,-5-4-12-16,0 4 0 15,-9-4 0-15,5 0 4 16,-10-8-16-16,5 8 4 0,-17-8 0 16,8 4 0-16,-13 0 0 15,-1 4 0 1,-12 4 0-16,8 0 0 0,-18 8-4 15,9 0 4-15,-8 12-4 16,4-4 4-16,-5 8-8 16,14-4 4-16,-18 16 0 15,13-4 0-15,-9 8-4 16,5-12 4-16,0 19 0 16,9-7 4-16,-10 20-4 15,10-8 0-15,9 19 0 16,9-15 4-16,22 24-4 15,0-12 0-15,27 19 4 16,-5-19 4-16,36 0-8 0,-9-5 4 16,32-7 0-16,-14-8 4 15,50-4 0-15,-23-9 4 16,22-7-4-16,-22-4 4 16,32-16 0-16,-28 0 0 15,18-20-4-15,-17 4 4 16,4-19 4-16,-18 3 0 15,-4-16-16-15,-14 8 4 16,-13-19-4-16,-10 11 4 16,-30-16-4-16,-1 12 0 15,-30-19 0-15,3 15 0 0,-26-4 12 16,13 13 4-16,-22-1-20 16,13 12 4-16,-22 8-52 15,13 4 0-15,-35 12-144 16,22 4 4-16,-23 36 88 15,19-8 0-15</inkml:trace>
  <inkml:trace contextRef="#ctx1" brushRef="#br0" timeOffset="11732.8162">21198 7670 112 0,'9'-4'64'0,"-9"0"-32"0,0 4 4 16,0 0-12-16,0 0 4 16,-9-8 0-16,4 0 0 15,-4-4-20-15,0 4 0 16,-9-8 0-16,5 4 0 16,-14 1-8-16,5-1 4 15,-14-4 8-15,9 0 4 0,-13 0-12 16,4 4 4-16,-18 4-8 15,14 0 0-15,-9 4 4 16,8 0 4-16,-8 8-4 16,9 0 4-16,-14 8-8 15,5-4 4-15,-5 4 0 16,10 0 4-16,-1 8-4 16,5-4 0-16,4 3 4 15,4 1 0-15,1 4 0 16,9-4 0-16,-1 12 0 15,1-4 0-15,8 4-4 16,1-4 0-16,9 3 4 16,-1-3 0-16,10 4-4 15,-5-8 4-15,17 8 0 16,-3-4 4-16,17-1-8 16,-8-7 0-16,17 8 0 0,-9-4 0 15,18 4-4-15,-8-4 0 16,12-4 8-16,-8-4 0 15,13 0-4-15,-17 0 0 16,12-1 4-16,-12-3 0 16,3-4-12-16,-3 0 4 15,3-8 0-15,-3 0 0 16,8-4 0-16,-9 0 4 16,5-4-8-16,-5 0 0 15,5-19 8-15,-9 7 0 0,0 0-4 16,-5 4 0-16,-4-4 0 15,0 0 4-15,-9-4-4 16,0 4 0-16,-5-8 0 16,0 5 0-16,1-13 0 15,-5 8 0-15,0-4 0 16,0 4 4-16,-14 0-4 16,5 4 4-16,-13 1-4 15,-1 3 0-15,-17-4 0 16,4 0 4-16,-22 0-4 15,9 4 0-15,-23-4 0 16,14 4 0-16,-18 4-4 16,13 4 0-16,-22 9 4 15,18-1 4-15,-10 4-4 16,10 0 0-16,-4 4-68 0,8-1 4 16,0 1-72-16,14 0 0 15,4 16 52-15,5-4 0 16</inkml:trace>
  <inkml:trace contextRef="#ctx1" brushRef="#br0" timeOffset="26600.2416">20338 8745 148 0,'27'-8'84'0,"-40"-12"-56"0,8 16 4 16,5-4-4-16,0 4 0 16,0 0-8-16,0 0 4 15,-9-4 4-15,5 0 4 16,-10 0-16-16,1 0 4 16,-5 0-4-16,5 0 0 0,-10-4-4 15,-4 4 4-15,-4 8 0 16,4 0 4-16,-9 0-20 15,5 0 0-15,-5 4 0 16,5 0 4-16,-9 0-4 16,8 4 4-16,-8-4-4 15,4 0 0-15,-8 4 4 16,8 0 4-16,-14 4-4 16,10-4 0-16,-14 4 0 15,10 0 4-15,-1 0-4 16,0 4 4-16,5 0-8 15,4-1 4-15,0 5-4 16,1 8 0-16,3 0-4 16,5 4 0-16,0-4 4 15,10 0 0-15,-1-1 0 16,4-3 0-16,1 4 0 0,8 4 4 16,1-4-4-16,4 0 0 15,0 4 4-15,4-9 0 16,5 1-8-16,5-4 0 15,8 0 4-15,-4-4 0 16,18 0 4-16,-9 0 0 16,17 0 0-16,-3-4 0 15,8 0-4-15,-9 0 4 16,18-4-4-16,-13 4 0 16,18-8 0-16,-14 0 0 15,18 3-4-15,-13-3 0 16,13 4 8-16,-13-4 0 0,22 0-4 15,-14 0 4-15,10 0-8 16,-9 0 4-16,8-4 0 16,-8 0 4-16,9 0-4 15,-10 0 0-15,14 0 0 16,-13 0 4-16,18-4-4 16,-19 0 4-16,14 0-4 15,-8 0 0-15,8 0-4 16,-14 4 4-16,14-4 0 15,-13 0 0-15,13 0 0 16,-18 0 0-16,14 1 0 16,-14-1 0-16,23-8 0 15,-10 4 4-15,5 4-8 16,-13 0 4-16,9 0 0 0,-14 0 4 31,40-8-8-31,-22 4 0 16,5 0 4-16,-18 4 4 15,17-4-8-15,-8 0 4 16,-1 0 0-16,-12 4 0 16,8-4-4-16,-9 0 4 15,9 0 0-15,-13 4 0 16,8-4 0-16,-12 4 4 16,8 0-8-16,-9 0 4 0,18 0 0 15,-18 0 4-15,23 4-8 16,-14 0 4-16,9-4 0 15,-13 4 4-15,18 0-4 16,-19 0 0-16,15-8-4 16,-15 0 4-16,5 4 0 15,-4 0 0-15,4-4 0 16,-13 1 4-16,9-1-4 16,-9 4 4-16,8-8-12 15,-8 4 4-15,13-8 0 16,-13 4 4-16,4 0 0 15,-9 0 0-15,1-4 4 16,-10 4 0-16,-4-8-4 16,-5 0 4-16,-8-4-8 15,-1 5 0-15,-4-1 4 16,-4 0 0-16,-1-4-4 0,1 0 4 16,-5 0 0-16,0 4 4 15,-18-8-4-15,4 4 4 16,-17 1-4-16,4 3 0 15,-18-4 0-15,9 4 0 16,-8 0-4-16,3 4 4 16,-12-4-4-16,3 8 4 15,-8-4 0-15,14 4 4 16,-28-4-8-16,14 5 0 16,-32-1 0-16,23 4 4 15,-27-4-4-15,18 4 4 16,-22-4 0-16,21 4 0 0,-17-4-4 15,18 4 4-15,-31 0-4 16,22 4 4-16,-18-8 4 16,18 4 0-16,-23 8-4 15,23 0 0-15,-17-4-4 16,16 0 4-16,-21 4-4 16,26 0 4-16,-12 0-4 15,16 0 4-15,-17 0 0 16,18 0 4-16,-18 4-8 15,18-4 4-15,-31 0 0 16,26 0 4-16,-13 4-8 16,18-4 4-16,-18 4 0 15,23-4 4-15,-14 8 0 16,13-4 4-16,-18 4-4 16,23-4 0-16,-27 4-4 15,18-4 4-15,-18 4 0 0,14-4 0 16,-1 0-4-16,5 0 0 15,-5 4 0-15,19 0 4 16,-14 0 0-16,0 0 0 16,4 0-4-16,-9 0 4 15,14-4-12-15,14 0 4 16,3-1-40-16,10 1 0 16,9-4-72-16,4 0 4 15,31 4 4-15,1 0 0 0</inkml:trace>
  <inkml:trace contextRef="#ctx1" brushRef="#br0" timeOffset="31026.9141">19416 8872 180 0,'0'-12'100'0,"9"12"-64"0,-9 0 0 16,5-4-16-16,-1 4 4 15,1-4 4-15,-1 0 4 0,1 0-16 16,-1 4 4-16,-4 0-8 15,0 0 4-15,-9 0-8 16,0 0 0-16,-13 0 0 16,4 0 0-16,-18 4 8 15,5 0 4-15,-18 4-16 16,4-4 4-16,-36 0-4 16,19 0 4-16,-41 4 0 15,22-4 0-15,-40 8-4 16,27 0 0-16,-31-4 4 15,18 0 0-15,-19 0-4 16,28 0 0-16,-14 4-4 16,22-5 0-16,10 5 0 15,13-4 4-15,8-4-8 0,6 0 4 16,12 0-32-16,10 0 0 16,9-4-28-16,4 0 4 15,9 4-36-15,4 0 0 16,10 4-16-16,-1-4 0 15,14-12 72-15,-4 4 4 16</inkml:trace>
  <inkml:trace contextRef="#ctx1" brushRef="#br0" timeOffset="31448.8223">17792 8820 200 0,'-14'0'112'0,"1"0"-60"0,13 0 4 0,0 0-24 15,0 0 0-15,-9 0-16 16,0 0 4-16,-5 0-16 15,5 0 4-15,-13 4-8 16,0 0 4-16,-19 8 16 16,10-4 4-16,-18 8-16 15,9 0 4-15,-14 0-4 16,14 0 0-16,4 4 0 0,4-4 4 16,10 3 0-16,4 1 0 15,14 8-8-15,4-4 4 16,22 4 0-16,-4-4 0 15,27 4-8-15,-5-8 4 16,27-4-12-16,-18-5 0 16,5-7-80-16,-9 0 4 15,-23 4-88-15,1 0 0 16,-37 20 104-16,5-4 4 16</inkml:trace>
  <inkml:trace contextRef="#ctx1" brushRef="#br0" timeOffset="46628.569">20593 14638 140 0,'0'-12'76'0,"0"1"-32"0,0 11 0 0,0-8-32 15,0 0 4-15,5 0-8 16,-5 0 4-16,-5 0 4 16,5 0 4-16,-13 4 0 15,0 0 0-15,4 0-16 16,-9 0 0-16,0-4 0 15,-9 0 0-15,0 0-8 16,-4 4 4-16,-1 0 0 16,-8 0 0-16,0 4-4 15,0 4 4-15,-10-4 0 16,1 8 4-16,0 0-4 0,0 0 4 16,-5 4-4-16,-9-4 0 15,5-4-4-15,-9 0 4 16,9 0 0-16,0 4 0 15,-1 0 0-15,1 0 0 16,0 4 0-16,-5 0 4 16,5-1-4-16,0 9 4 15,0 0-4-15,0 0 0 16,4 0 4-16,-4 0 4 16,13 0-8-16,0 4 4 0,5 0 0 15,4 3 0-15,5 5-4 16,4 4 4-16,0-4 0 15,0 4 4-15,5-4-8 16,13-1 0-16,-4 9 4 16,13 0 4-16,0 4-8 15,8-8 0-15,6-1 0 16,4-3 0-16,0-4 0 16,9 0 4-16,-1-4-4 15,1 4 4-15,5-8 0 16,-6-4 0-16,10-1 0 15,0 1 0-15,4-4-4 16,1 0 0-16,8 0 0 16,0-4 0-16,0 0-8 15,5-4 4-15,-5 0 4 16,5 4 4-16,-5-4-8 0,5 0 0 16,-5-4 8-16,-4 0 4 15,4-4-16-15,5 0 4 16,0 0 8-16,-1 0 0 15,1 0-8-15,-5 0 4 16,0 0-8-16,1 8 0 16,-6-4 4-16,1 4 0 15,0-4 0-15,4 8 0 16,0-8 4-16,-8 4 4 16,3-8-8-16,1 4 0 15,0 0 4-15,0 0 0 0,4-4 4 16,-13 4 4-16,13 0-16 15,14 0 4-15,-5-4 4 16,5 4 0-16,-1 0 0 16,5-4 0-16,-4 0 4 15,0 4 0-15,4 0-8 16,-5 0 4-16,6-4 0 16,-6 0 0-16,1 0-4 15,4 4 4-15,-4 0 0 16,8 0 0-16,-4 0 0 15,1 0 4-15,-6 0-4 16,5 8 4 0,23-4 0-1,-10-4 0-15,-3 0 0 16,-6 4 0-16,1-4-8 16,8 4 4-16,-8 0 0 15,0 4 0-15,-1 0 4 0,-4 0 0 16,0-4-4-16,-4 0 0 15,-5 0 4-15,0 0 0 16,1-4-8-16,3 0 4 16,-3-8 0-16,3 8 4 15,1-4-8-15,-1 4 0 16,6 0 4-16,-1 0 4 16,-5-4-4-16,1 4 4 15,-5-4 0-15,0 0 4 0,-4-8-16 16,4 0 4-16,-4-4 8 15,0 4 0-15,-1-4-8 16,-3 8 4-16,-6-8 4 16,10 5 0-16,-14-5 4 15,-4 0 4-15,0-4-8 16,0 4 0-16,0-4-8 16,-1 0 4-16,1 0-4 15,-4 0 0-15,-1 0 4 16,5 4 4-16,-9 1-4 15,-5-1 4-15,-4 0-4 16,-5-4 0-16,5 0 4 16,-4-4 0-16,-1 0-8 15,-4 0 4-15,4 0 0 16,-4-3 4-16,0 3-4 16,-4 0 0-16,-1 0 12 0,-4 4 0 15,-4 0-8-15,-1-4 0 16,-4 4 0-16,-4 4 0 15,-5 0-4-15,-4 1 0 16,-5-5-8-16,0 4 4 16,-9-4 4-16,-9 4 4 15,1-4-8-15,-6 4 4 16,-3 0 0-16,-5 0 0 16,4 0-12-16,-4 4 0 15,-14 0 0-15,-4 1 0 16,-5-1 4-16,-4 0 4 15,-9 0 0-15,5 0 0 0,4 4 8 16,0 0 4-16,-9 4-16 16,4-8 4-16,1 4 4 15,-1 0 0-15,-8 4 0 16,4 0 4-16,0 4-8 16,-9 0 0-16,0-4 8 15,0-4 0-15,4 8-8 16,-3-4 0-16,3 4 0 15,1 0 4-15,-1 8 8 16,1 0 0-16,-1 0-8 16,-4-4 0-16,-4 0 0 15,4 0 4-15,0 0-4 16,13 0 0-16,-8 4-4 16,17 0 4-16,-22 0 0 15,14 0 4-15,-10 0-4 0,19 0 0 16,-14 0-4-16,13 0 4 15,-13 0 0-15,18-4 4 16,-9 4-4-16,9-5 4 16,5-3-8-16,8 0 4 15,5 0-12-15,8 0 4 16,10 4-32-16,0 0 0 16,9 0-56-16,8 0 4 15,14 0-20-15,0 0 4 16,0 0 100-16,5-12 0 15</inkml:trace>
  <inkml:trace contextRef="#ctx1" brushRef="#br0" timeOffset="54692.5077">18915 15084 60 0,'9'-12'36'0,"36"8"4"0,-41 0 4 0,1 4-16 16,-1 0 0-16,1 0 8 15,-5 0 0-15,0 0-16 16,0 0 0-16,-5 0 16 16,1 0 0-16,-5 0-20 15,4 0 0-15,1 0 4 16,4 0 4-16,-9 0-12 15,0 0 4-15,-5 0-16 16,1 0 4-16,-5 0-4 16,-4 4 4-16,-10-4-4 15,1 0 0-15,0 4 4 16,-5-4 4-16,-9 4-4 16,0 0 4-16,-8 0 0 0,-14 0 4 15,-1-4-24-15,1 0 0 16,-9 0 28-16,0 0 0 15,0 0-20-15,-5 0 4 16,5 0 8-16,0 4 0 16,-4 0-12-16,-5 0 4 15,0-4 0-15,-5 0 4 16,-4 0-4-16,-9 4 4 16,0 0-12-16,-4 0 4 15,-5 0 8-15,5 8 0 16,-1-8-4-16,-4 0 0 15,5 0-4-15,17 0 4 0,-22 4 0 16,18 0 4-16,-22-4-4 16,22-4 4-16,-18 0-4 15,27 0 0-15,-13 0 4 16,17 0 0-16,-13 0-4 16,22 0 0-16,-13 8 0 15,14 0 0-15,-19-4 8 16,23 0 0-16,-9 8-8 15,13-4 0-15,-4-8 0 16,5 0 0-16,3 0 0 16,10 0 4-16,-4 7-4 15,8 1 0-15,-4-4 0 16,4 0 0-16,-4 0 0 16,13 0 0-16,-5-4 8 15,10 0 0-15,0-4-8 0,8 0 4 16,-3-4-8-16,3 4 4 15,-8 0 8-15,8 1 0 16,-8-5-8-16,0 0 4 16,-1 0-4-16,6 0 0 15,-1 0 0-15,4 0 0 16,1 4 0-16,4 0 0 16,-4 0-4-16,4 0 4 15,0 4 0-15,4 0 0 16,-8 0-8-16,4 0 0 0,5 0-40 15,-1 0 0-15,5 0-4 16,0 0 4-16,0 0-28 16,5 0 4-16,8 4-16 15,1 0 0-15,8 8 28 16,1 0 4-16</inkml:trace>
  <inkml:trace contextRef="#ctx1" brushRef="#br0" timeOffset="55098.7878">14121 15064 160 0,'5'-16'88'0,"-1"-4"-48"0,-4 16 0 16,0-4-20-16,0 5 4 16,-9-1-12-16,1 0 4 15,-10 4-4-15,0 0 4 16,-14 11-8-16,6-3 4 16,-19 8-8-16,13-4 4 15,-8 4 0-15,9-4 0 16,4 8-4-16,0-4 4 15,14 8 8-15,-1-4 0 16,14 0-4-16,0-4 4 0,18 7 8 16,-4-3 0-16,17 0-16 15,-4-4 0-15,18 4-4 16,-10-4 0-16,10 0-72 16,0-4 0-16,-5 0-112 15,-4 4 0-15</inkml:trace>
  <inkml:trace contextRef="#ctx1" brushRef="#br0" timeOffset="92705.9948">6392 10770 52 0,'13'-8'28'0,"-8"8"-12"0,-5 0 0 16,0-4 8-16,0 0 0 15,4 0-8-15,-4 0 0 16,0 0-8-16,5 0 0 0,-5 4 0 15,0 0 0 1,0 4 4-16,4 4 0 0,1 0 0 16,-1 0 4-16,5 4-8 15,4 4 4-15,1 0-8 16,4-4 0-16,0 0-4 16,0 0 4-16,4-4 0 15,0 0 0-15,1-4-4 16,4-4 4-16,-1-4 0 15,10-4 0-15,0-4-12 16,4-4 4-16,-13-4 0 16,-4 4 0-16,-1 0 4 15,-4 4 0-15,-5 8-8 16,1 0 4-16,-1 8 4 16,1 4 4-16,-1 4-8 0,5 0 4 15,-5 0 8-15,5 4 4 16,0-4-8-16,5 0 4 15,-1-4-8-15,0-4 4 16,5 0 0-16,4-4 0 16,-4-4-4-16,5 0 0 31,8 0-4-31,0 0 4 16,-8-4-4-16,-1 4 4 15,-4 0 4-15,0 4 4 16,-1 0 4-16,1-4 0 0,5 4-4 15,-1-4 4-15,5 4 0 16,4-4 4-16,0 4-4 16,1 0 0-16,-1 0-8 15,0-4 0-15,-4 4-4 16,4-4 0-16,-13 0-88 16,0 0 4-16,-9 0-48 15,-18-4 0-15</inkml:trace>
  <inkml:trace contextRef="#ctx1" brushRef="#br0" timeOffset="95131.7067">7408 10898 56 0,'4'8'32'0,"23"-16"-32"0,-22 4 4 16,-1 0 4-16,5-4 4 15,4 4-12-15,5-4 0 16,5 0 12-16,8 0 0 15,0 0-12-15,1-4 4 16,-1 4-8-16,5-8 0 16,0 4 4-16,0 4 4 15,-5 4 20-15,0 4 0 16,-8 4-8-16,-1 0 0 16,0 4-12-16,1 0 4 0,4 4-8 15,4 0 0-15,0 0 8 16,5-4 0-16,4 0-4 15,1-4 0-15,8 0 0 16,-4-4 0-16,4-4-4 16,-4 0 4-16,-1 0-8 15,1 0 0-15,-5 0 0 16,1 0 4-16,-1 0 12 16,-4 0 4-16,0 0-4 15,-1 0 0-15,6 0-4 16,3 4 0-16,6 0 0 15,-1 0 4-15,9 0-8 16,-4-4 4-16,-1 4 0 16,6 0 0-16,-6-4-8 15,1 4 0-15,0-4 0 16,-9 0 4-16,-5 0-4 0,-9 0 0 16,-4 0-36-16,-9-4 4 15,-5-4-44-15,1 0 4 16,-5 4-4-16,0-8 0 15</inkml:trace>
  <inkml:trace contextRef="#ctx1" brushRef="#br0" timeOffset="97012.0746">4606 10715 148 0,'-18'-24'84'0,"23"44"-84"0,-5-16 4 15,4 3 16-15,1 5 0 16,-1-4-12-16,-4 4 0 0,0-4 4 15,0 4 0-15,0 0 0 16,-4-4 0-16,-1 0-8 16,1 0 4-16,-1 0-4 15,5 0 4-15,0-4-8 16,0 0 0-16,5 0 0 16,8 0 0-16,0-4 0 15,10 0 0-15,8 0 0 16,0 0 4-16,10 0-4 15,3 0 0-15,1 4 0 16,4-4 4-16,1 0-4 16,12 0 0-16,1 0 4 15,-9-4 0-15,-5 4-8 16,-9 0 4-16,-4 0 4 16,-5 0 0-16,-4 0-4 0,-4 0 4 15,-1 4-4-15,0 0 0 16,1 4 0-16,-1 0 0 15,1 0 0-15,3-4 4 16,-3 0 12-16,-1 0 0 16,-4 0-8-16,0-4 4 15,-9 0-8-15,0-4 4 16,-5-4 0-16,1 0 4 16,-5-8 0-16,-5-8 0 15,-4-4 0-15,-4-4 0 16,-5-4-24-16,5-7 0 0,4 3-192 15,9-4 4-15</inkml:trace>
  <inkml:trace contextRef="#ctx1" brushRef="#br0" timeOffset="112662.4856">6020 13815 124 0,'5'-4'72'0,"-5"8"-52"0,-5-4 4 16,5 4-4-16,0 0 4 15,5 0-16-15,-1 4 0 16,5 3 0-16,9 5 0 15,-4 0 0-15,-5 4 0 16,-1 4 0-16,-3 0 4 16,-1 8-12-16,1-4 4 15,-5 0-4-15,9 3 0 16,-5 1 0-16,5-4 4 16,0 0-4-16,0-4 4 0,0 0-4 15,5-4 4-15,-1-5-4 16,5 1 0-16,0-4 8 15,4 0 4-15,5 0-20 16,0-4 4-16,4-4 8 16,5 0 0-16,0 0-8 15,4 0 4-15,-4 0 0 16,0 4 0-16,0-4 0 16,4 8 4-16,0 0-4 15,9 8 0-15,-4-4 0 16,9 4 4-16,-5 3-4 15,5-3 0-15,4-4-4 16,0 0 4-16,-4-4 0 16,8-4 4-16,1-4-4 0,4-4 0 15,5 0 0 1,8 0 0-16,5 0 0 0,-4 0 0 16,-5 4-4-16,-4-8 0 15,-1 4 8-15,1 0 0 16,-5 0-4-16,0-4 0 15,0 4 0-15,5-4 0 16,4-4 0-16,0 4 0 16,5 4 0-16,-1-12 0 15,5 0 0-15,-4 4 0 16,-1 0 0-16,1 0 4 16,4 4-8-16,-4-7 0 0,-1 7 4 15,5 0 4-15,0 0-4 16,-9-4 0-16,0 0 4 15,-8 0 0-15,-10 0-8 16,-9 0 0-16,0 4 16 16,-13 0 4-16,-5 0-16 15,-4 4 0 1,0 0 8 0,0 0 4-16,-5-4-4 15,1 4 4-15,-5-4-8 16,0 4 0-16,-1-4-4 15,1 0 4-15,0 0-4 16,-4-4 4-16,4 0-4 16,-5-4 4-16,0 0 0 15,-4-4 0-15,0 0 0 0,0-4 0 16,-4 1-8-16,-5-5 0 16,0-4 4-16,-5 4 0 15,1 0-4-15,-1 0 0 16,1 0 0-16,-1 4 4 15,1-3 0-15,-1 3 4 16,1-4-8-16,-1 4 0 16,-4 0 4-16,1 8 4 15,-6-4-4-15,1 8 4 16,-1 0-8-16,1 0 0 16,-1 4 8-16,1 0 0 15,-5 0-8-15,0 4 4 0,-4-4-4 16,-1 4 4-16,-3 0 0 15,-6-4 4-15,-8 4-8 16,-9-4 4-16,-9 0 0 16,-5 0 4-16,-4 4-4 15,0 0 4-15,-9-4-8 16,-5 0 4-16,0 0 0 16,-4 0 4-16,-9 0-4 15,-4 0 0-15,-1 4-4 16,5 0 4-16,0 4 0 15,0 0 0-15,5 0 0 16,-5-4 0-16,-5 0 0 16,5 4 0-16,5 0 0 15,-1 0 0-15,1 0 0 16,4 4 0-16,4 0 0 16,5 0 0-16,-9-8-4 0,5 0 4 15,8 0 0-15,-4 0 0 16,0 0-4-16,-5 0 4 15,5 0 0-15,0 0 0 16,0 4-8-16,-5 0 4 16,5-4 8-16,0 4 4 15,0 0-12-15,-9 0 4 16,0 0 0-16,9 0 0 16,0 0 0-16,9-4 0 15,0 0 4-15,-5 0 0 0,18 0 0 16,5 0 0-16,4 0 4 15,10 0 0-15,3 4-8 16,10 0 0-16,-1-4 4 16,10 0 0-16,-5 4-4 15,9-4 4-15,5 4-8 16,-1-4 4-16,5 0 4 16,-4 0 0-16,4 0 0 15,0 0 0-15,0 4-16 16,-5-4 4-16,1 0-12 15,-1 0 0-15,1 4-48 16,-1-4 4-16,5 4-48 16,0 12 0-16,-4 4 64 15,-1-12 0-15</inkml:trace>
  <inkml:trace contextRef="#ctx1" brushRef="#br0" timeOffset="122052.2897">19304 9453 96 0,'-4'-12'56'0,"-5"4"-40"0,9 8 4 0,0 0-8 16,0 0 0-16,0 4 0 15,0 4 4-15,0 4-4 16,0 4 4-16,0 4-16 16,4 12 0-16,1 15 0 15,-1 1 4-15,1 0 4 16,-5 0 0-16,0-1-4 16,0 1 4-16,0-8-4 15,4-4 0-15,1-4 0 16,-1-5 4-16,5-3-12 15,5-4 4-15,-1 0 4 0,5-4 0 16,0 4 0-16,13-4 4 16,-8-4-8-16,-1 0 4 15,0 0 0-15,1 0 4 16,4 0-12-16,4-4 4 16,-4-1 4-16,0 1 0 15,4 0-4-15,-4 0 0 16,4 0-4-16,1 0 0 15,-1 4 8-15,-4 0 0 16,4 0-4-16,0 0 0 16,5 0 0-16,0-4 4 0,0 0-4 15,0 4 4-15,-1-4-8 16,6 0 0-16,3-4 4 16,6 0 4-16,-1 0-4 15,5 0 0-15,-1 0 0 16,1-4 4-16,4 0-8 15,0-4 4-15,5 0 0 16,4 0 4-16,-4 0-8 16,8 0 4-16,1 0-4 15,4 4 4-15,0 0 4 16,-4 0 0-16,-1-4-4 16,1 4 0-16,4 0 0 15,0 0 0-15,-4 0 0 16,4 0 0-16,0-4 0 15,0 4 0-15,0 0 0 0,0 0 0 16,-4-4 0-16,0-4 0 16,4 8 0-16,0 0 0 15,-5 0-4-15,1 0 4 16,13 8 4-16,-9-4 0 16,5 0-8-16,-5-4 4 15,0 0 0-15,-5-4 0 16,-3 0 0-16,-1-4 0 15,-5 4-4-15,1 0 4 16,4 0 4-16,-4 0 0 16,-5 0-8-16,5 0 4 0,-1 0 0 15,-3 4 0-15,3 0 0 16,-8-4 4-16,-5 0-4 16,0 0 0-16,1 0-4 15,-1 0 4-15,5 0 0 16,-10-4 0-16,-3 4 0 15,-6 0 0-15,1 0 0 16,-4 0 0-16,-1 0-4 16,0 0 4-16,5 0 0 15,0 0 0-15,9 4-4 16,-10 0 0-16,-3 0 4 16,-5 0 0-16,-5 0-4 15,-4 0 0-15,0 0 8 16,0-4 0-16,-5 0-8 15,0 0 4-15,-4 0 4 0,5 0 0 16,-5 0-4-16,0 0 0 16,0 0 0-16,0 1 0 15,0-5-4-15,0 0 4 16,-5 0 0-16,1 0 4 16,-1 0 0-16,0-4 0 15,1 4-8-15,-1-4 0 16,1 0 0-16,8-8 4 15,-8 8 4-15,-1-8 0 16,1 0-8-16,-1-4 4 16,1 1 4-16,-5-9 0 15,0-12-8-15,0 4 4 0,-5-4 4 16,5 9 0-16,-4-1-8 16,4 0 4-16,0 4-8 15,0 4 4-15,0 4 4 16,0 0 0-16,0 5 0 15,-5 3 0-15,1 4 0 16,-1 0 0-16,-8 0-4 16,8 0 4-16,-4 4 0 15,1 0 4-15,-1 4 0 16,-5 0 0-16,1 0-8 16,-5 0 4-16,0 0 0 15,-4 4 0-15,-1 0 0 16,-4 0 4-16,-4 0 0 15,-5-4 4-15,0 4-8 16,-4-4 4-16,-5 0-4 0,1 0 0 16,-6-4 0-16,-8 0 4 15,-5-4-4-15,-8 0 0 16,-10 0 0-16,5 4 4 16,-4 1-4-16,-5-1 0 15,-5 0 0-15,10 0 4 16,-6 0-4-16,1 0 4 15,-4 4-8-15,4 0 4 16,-5 0-4-16,-4 0 0 16,-9 4 4-16,9-4 4 15,0 0 0-15,0 4 0 0,-8 0-4 16,8 0 0-16,4 4-4 16,-4 0 4-16,5 0 0 15,3 4 0-15,1-4 0 16,-9 0 4-16,0 0-4 15,5 0 0-15,4 0-4 16,-5 0 4-16,10-4 0 16,-1 0 4-16,5 0-4 15,5 4 0-15,-6-4-4 16,6 0 4-16,-1 0 0 16,-4 0 0-16,0 0 0 15,4 0 4-15,1 8-8 16,4-4 0-16,0 0 4 15,-1-1 4-15,6 1-8 16,-1 0 4-16,0 0 0 0,1-4 4 16,4 0-4-16,-10 4 0 15,1 0-4-15,5 0 0 16,3 0 4-16,6 0 0 16,4 0 0-16,-5 0 4 15,9 0-4-15,5 0 4 16,4 0 8-16,0 0 0 15,9 0-12-15,0 0 4 16,5 0-4-16,9-4 0 16,4 4 0-16,0-4 4 15,4 0-4-15,1 0 0 0,4 0 0 16,-5 0 0-16,1 0 0 16,-1 0 0-16,1 0 0 15,-1 0 4-15,-8 0-8 16,4 4 0-16,0 0 4 15,5 0 4-15,-1 0-4 16,1 0 4-16,-5 0-4 16,4-4 0-16,-4 4 0 15,9-4 0-15,-4 0-4 16,4 4 0-16,0 0 8 16,0-4 4-16,0 0-12 15,0 0 4-15,0 0 0 16,0 0 0-16,0 0 0 15,0 0 0-15,0 0 0 16,0 0 0-16,0 0 0 16,0 0 4-16,0 0-4 0,0 0 4 15,0 0-8-15,0 0 0 16,-5 0 0-16,1 0 4 16,-1 0 0-16,1 4 4 15,4 0-4-15,0-4 4 16,0 0-12-16,0 4 4 15,0-4-48-15,4 4 4 16,1-4-96-16,-10 8 4 16,-8-4 128-16,4-4 0 15</inkml:trace>
  <inkml:trace contextRef="#ctx1" brushRef="#br0" timeOffset="124483.9626">19452 9903 8 0,'27'-4'8'0,"4"-12"12"0,-31 12 0 16,0 0 0-16,5 4 0 0,-5 0-20 15,4 0 0-15,1 0 20 16,-1 0 4-16,1 0-4 16,-1 0 4-16,1 4-4 15,4-4 4-15,-5 0-20 16,-8 0 4-16,-5 0-8 16,4 0 4-16,-8 4-8 15,-1 0 4-15,-4 0 4 16,1 0 0-16,-6 0 4 15,-4 4 4-15,-13-4-8 16,-9 4 4-16,-9 4-4 16,-10-5 0-16,-26 5 0 15,0-12 4-15,-8 0 0 16,-10 8 0-16,4-8-8 16,-4 0 4-16,-13-4 0 15,9-4 0-15,-5 0-8 0,0 1 4 16,9 7-8-16,5 0 4 15,-1 0 4-15,23 4 4 16,9-1-8-16,13 1 4 16,14 0-4-16,4 0 4 15,14 0-36-15,9 0 0 16,8 4-64-16,1-8 0 16,8 8 84-16,1 0 4 15</inkml:trace>
  <inkml:trace contextRef="#ctx1" brushRef="#br0" timeOffset="124827.7358">17456 9783 148 0,'-18'0'84'0,"0"4"-60"0,9 0 0 0,-9 0-16 16,-4 8 4-16,-9 0-8 15,-5 0 0-15,-5 4 8 16,1 0 4-16,4 0-8 16,5 4 4-16,4 0-8 15,0-4 4-15,14-1-4 16,4 1 0-16,9 0 4 0,9 0 0 15,13 0 4-15,14 4 0 16,0-4-8-16,9 0 4 16,8-4-28-16,6-4 0 15,-6 4-168-15,-3 8 0 16</inkml:trace>
  <inkml:trace contextRef="#ctx1" brushRef="#br0" timeOffset="126077.7062">3653 14459 156 0,'-9'-39'88'0,"31"66"-72"0,-8-31 0 16,-6 8-8-16,19 0 4 16,0 0-4-16,13 4 0 0,10 0 0 15,8-8 4-15,13 4-8 16,10 4 4-16,9 0-4 16,8-4 4-16,14 0-8 15,0-8 4-15,4 0 0 16,10 0 0-16,-6 4-4 15,1 0 0-15,0 4 0 16,-9-4 0-16,-14 0 0 16,-4 0 0-16,-18 0-4 15,-8 0 4-15,-15 4 4 16,-8 0 0-16,-14 0 0 16,-8 0 0-16,-10 4-4 15,-8-4 0-15,-14 4 4 16,-14 0 4-16,-12 0-8 15,-19-4 0 1,-76 8-4-16,-9-4 4 16,5-4-4-16,-5-4 4 15,1-4 0-15,8 0 4 16,0-4 0-16,14 4 0 16,13 0 4-16,0 0 4 15,18 4-8-15,13 0 0 16,14 0-4-16,13 4 4 15,23 4-8-15,17 0 4 16,23-4 4-16,9 4 4 16,22-4-4-16,27 4 4 0,23-4-64 15,4 0 4-15,9 4-116 16,0 0 4-16</inkml:trace>
  <inkml:trace contextRef="#ctx1" brushRef="#br0" timeOffset="157456.4411">9789 10038 176 0,'-22'-4'96'0,"8"-28"-76"0,10 28 4 0,-1-4-16 16,5 0 0-16,5-4 0 16,-1 0 0-16,14-4 12 15,-5 5 0-15,10-1 4 16,-5 4 0-16,18 0-12 15,-14 4 0-15,9 0-8 16,-4 4 0-16,4 0-8 16,-8 0 4-16,-1 8 12 15,-4-4 0-15,-4 8-12 16,-1-4 4-16,-4 11-8 16,-5-3 4-16,1 16 0 15,-1-4 4-15,5 24-4 16,0-12 0-16,5 7-4 0,4 1 4 15,-1 12 4-15,1-4 0 16,-4-1-4-16,-5-3 4 16,4-4-4-16,-8-1 0 15,4-7 0-15,0-4 4 16,0-4-8-16,-1-4 4 16,1-4 4-16,0-4 0 15,-4-5-8-15,-1 5 4 16,-4-8 0-16,0 0 4 15,-4 0-4-15,-5-4 0 16,-5 0 4-16,-8-4 4 0,-18 0 8 16,0-4 0-16,-5 0 4 15,0-4 0-15,5 0-68 16,4-4 4-16,9 0-136 16,14 12 0-16</inkml:trace>
  <inkml:trace contextRef="#ctx1" brushRef="#br0" timeOffset="189325.7808">6307 15804 92 0,'4'4'52'0,"1"12"-32"0,-5-16 4 0,0 4-12 16,0 0 0-16,0 0 0 16,0 4 0-16,0 0 4 15,0 0 4-15,0 4-8 16,0-4 0-16,4 8-4 15,-4 8 0-15,0-4-4 16,0 4 0-16,-4-4 0 16,4-1 0-16,-5 1-4 15,1 0 4-15,4 4 0 16,0 0 0-16,0-4-4 16,4-4 0-16,-4 0 8 15,5 8 0-15,-1-4-4 16,1-1 0-16,-1 1-4 15,1-4 4-15,-5 0-4 16,0-4 4-16,0 4-4 0,0-8 4 16,0 0-4-16,0 0 0 15,4 0 8-15,1-4 0 16,-1 4-8-16,1-4 0 16,3 0 4-16,1 0 0 15,0 0-4-15,5-4 0 31,22 0 8-31,-5 0 4 16,0 0-16-16,1 0 4 16,-1 0 0-16,0 0 0 15,1 0 0-15,-1 0 4 16,0 0-8-16,5-4 4 16,4 4 0-16,-4 0 4 0,4 0-8 15,1 0 4-15,3 0-4 16,-3 0 4-16,-1 0 4 15,0 0 0-15,5 0-4 16,0 0 0-16,-5 0 0 16,0 0 4-16,1 4-4 15,-1-4 4-15,0 0-4 16,1 0 4-16,3 0 0 16,10-4 0-16,-5 0-4 15,0 0 0-15,1 4 0 16,-1 0 4-16,0-4-4 15,0 0 4-15,5 0-4 16,-5 0 4-16,1 4-4 16,-1-4 4-16,-4 4 0 15,-1-4 0-15,1 4-8 0,9-8 4 16,0 4 0-16,4 4 4 16,0-4-8-16,0 4 4 15,0-4 0-15,5 0 0 16,-9 8 0-16,-5-4 4 15,5-4-4-15,-1 0 0 16,1-4-4-16,9 8 4 16,-5-4 0-16,9 4 4 15,-4 0-8-15,13 0 4 16,4 0 0-16,1 0 0 0,-5-4 0 16,-4 0 4-16,-5 4-8 15,0 0 0-15,-9-4 8 16,-9 4 4-16,-4-4-8 15,-5 0 0-15,1-4 0 16,-6 4 4-16,-8 0-4 16,-4 4 4-16,3-4-8 15,-3 4 0-15,-1 0 4 16,5 4 4-16,-5-4 0 16,1 4 0-16,-1 0-8 15,1-4 4-15,-1 4 8 16,0 0 0-16,-4-4-8 15,0 0 0-15,-4 0 0 16,-1 0 0-16,0 0 4 16,-4 4 0-16,0-4-4 0,0-4 4 15,-4-4 0-15,-1 4 0 16,5-4 4-16,-9-8 4 16,-9 4-8-16,5-11 4 15,-1-5 0-15,1-4 0 16,-1 0-4-16,1 0 4 15,-1-4-4-15,1 5 0 16,-1-1-4-16,5 0 4 16,0 0-36-16,0 4 4 15,5 4-72-15,-5 4 0 16,4 4-20-16,-4 9 0 16</inkml:trace>
  <inkml:trace contextRef="#ctx1" brushRef="#br0" timeOffset="192866.7758">6392 16485 132 0,'-9'-28'76'0,"4"24"-60"0,5 4 4 15,-4-4 8-15,-5 4 0 16,4 0-16-16,1 4 4 16,-5 4 0-16,5 4 0 0,-1 4-4 15,-4 8 0-15,-4 0-8 16,-5 0 4-16,-5-1 8 16,-12 5 4-16,-6 0-12 15,-8 4 4-15,-5 0-8 16,-8 0 4-16,-1 0-4 15,-9-5 4-15,-8-7-4 16,-5-4 0-16,-5-8-4 16,1-8 4-16,-1-8-4 15,5-4 4-15,-4-4 0 16,13 0 0-16,4 1-4 16,5-1 0-16,4-8 0 15,-4 0 4-15,13 0-8 16,5-4 4-16,13 0 0 15,1 0 4-15,8 5-4 16,9-1 0-16,-5 0-4 0,10 0 4 16,0 4-8-16,-5 4 4 15,9 0-28-15,0 4 0 16,-5 4-4-16,5 0 0 16,5 4-24-16,-1 0 4 15,5 4-60-15,-8 4 4 16</inkml:trace>
  <inkml:trace contextRef="#ctx1" brushRef="#br0" timeOffset="193241.8063">4485 16370 128 0,'-4'-20'72'0,"-37"20"-52"0,37 0 4 0,-1 0 4 15,1 0 0-15,-1 4-20 16,5 4 4-16,0 4 4 15,0 3 0-15,0 1-8 16,0 4 0-16,0 0-8 16,0 0 0-16,0-4 8 15,0 0 0-15,5-8-8 16,-1 0 0-16,1-8 4 16,-1-12 0-16,5 0-8 15,-4-4 4 1,4-24 20-1,0 0 4-15,-5-3-12 16,1 3 0-16,-1 4-4 16,1 12 4-16,4 8-4 0,0 16 0 15,8 4 4-15,10 8 0 16,5 4 0-16,8 8 4 16,9 0-20-16,5 0 4 15,-5 0-40-15,9-1 4 16,-9 1-144-16,-4 0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1-24T20:07:04.8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1-24T20:07:06.994"/>
    </inkml:context>
  </inkml:definitions>
  <inkml:trace contextRef="#ctx0" brushRef="#br0">25047 10587 0</inkml:trace>
  <inkml:trace contextRef="#ctx0" brushRef="#br0" timeOffset="1089.9985">25168 14173 0</inkml:trace>
  <inkml:trace contextRef="#ctx1" brushRef="#br0">21001 6627 80 0,'-27'-8'48'0,"0"-27"-36"0,23 27 4 0,-19 0 4 16,10-4 4-16,-10 0-4 16,5 4 0-16,-13 0 4 15,4 0 4-15,-13 0-16 16,4 4 4-16,-18 0-8 16,10 0 0-16,-28 0-4 15,18 0 0-15,-17 4 8 16,13 0 0-16,-14 16-4 15,14-4 4-15,-9 8 8 16,13-4 0-16,-4 16-12 16,9-8 4-16,-10 7-8 15,10-3 0-15,-9 8 0 16,13-8 0-16,0 8 4 0,5 0 0 16,4 3-4-16,5-7 0 15,18 8 0-15,4-8 4 16,18 8-8-16,0-5 0 15,22 5 4-15,-4-8 4 16,31 4-4-16,-9-8 0 16,32 8 0-16,-19-5 4 15,41 1-4-15,-22-8 0 16,40-8-4-16,-27-4 0 16,36 0 16-16,-23-4 0 15,36 0-8-15,-31 0 0 16,27-4-8-16,-32 0 4 0,27 4-8 15,-22-4 4-15,23-4 0 16,-28 0 4-16,27-8-4 16,-26 0 0-16,17 0 0 15,-22 0 4-15,13-4-4 16,-22 4 0-16,14-8 0 16,-23 4 0-16,13-8 4 15,-17 0 0-15,13-8-8 16,-23 5 0-16,6-5 4 15,-15 4 4-15,1-8 0 16,-9 8 0-16,-14-4-4 16,-9 4 4-16,-8-8-8 15,-6 9 4-15,-12-9 0 16,-1 8 4-16,-8-4-4 16,-1 8 0-16,-8-8 0 15,0 4 0-15,-23 1 0 0,5-1 0 16,-28 0-4-16,10 4 4 15,-23-4-4-15,14 4 0 16,-18-4 0-16,14 4 4 16,-28 8 0-16,23 4 0 15,-36-4-8-15,18 5 4 16,-31 7 4-16,22 0 0 16,-32-4-4-16,19 0 4 15,-32 4-4-15,27 0 4 0,-36 0-12 16,32 0 0-16,-18-4-8 15,26 0 4-15,-8 4-60 16,22 0 0-16,0 8-52 16,18-4 0-16,27 15 76 15,8-3 0-15</inkml:trace>
  <inkml:trace contextRef="#ctx1" brushRef="#br0" timeOffset="812.5526">19698 3953 180 0,'-4'-8'100'0,"-1"12"-68"0,5-4 4 0,0 8 0 16,0-4 4-16,0 16-8 16,0-4 4-16,5 28-16 15,-1-9 0-15,5 9-16 16,0-8 0-16,-9 4-88 16,0-8 4-16,5 0-60 15,-1-9 4-15,1-15 88 16,-1 0 4-16</inkml:trace>
  <inkml:trace contextRef="#ctx1" brushRef="#br0" timeOffset="953.1876">19595 3555 272 0,'0'0'152'0,"59"-44"-288"0,-51 36 0 16,33-4 64-16,-10 1 0 15</inkml:trace>
  <inkml:trace contextRef="#ctx1" brushRef="#br0" timeOffset="1421.9695">20473 3619 216 0,'-27'-36'120'0,"9"-8"-100"0,13 36 4 15,-13-16-4-15,5 5 4 0,-14-5-16 16,5 4 0-16,-5 4 8 16,5 4 0-16,-10 8-8 15,1 0 0-15,0 8-8 16,4 0 0-16,0 20 4 16,4-4 0-16,1 15-8 15,4-7 4-15,5 24 4 16,4-12 4-16,4 24-8 15,1-9 0-15,8 17-24 16,1-16 0-16,4 11-36 16,-5-11 4-16,1 4-4 15,-1-13 0-15,-8-11-8 16,4-8 4-16,-14-12 24 16,5 0 4-16,-9-20 244 31,103-92-208-31,-192 172 60 0,89-92 0 15,5-4-16-15,-1 4 4 16,14-4-32-16,0 4 0 16,14 1-20-16,-1-1 4 15,14-4-64-15,-5 0 0 16,5 4-64-16,-4 4 4 16,21 0 88-16,-3 4 4 15</inkml:trace>
  <inkml:trace contextRef="#ctx1" brushRef="#br0" timeOffset="1718.8644">20849 3344 208 0,'-9'-44'112'0,"-5"17"-64"0,10 23 4 0,-5 0-32 16,0 0 0-16,-5 12 4 15,5-4 0-15,-8 27 16 16,3 1 4-16,-4 28-16 16,5-12 4-16,-1 31-4 15,1-11 0-15,13 24-24 16,0-17 0-16,18 25-16 16,-5-25 4-16,10-3-88 15,-5-8 4-15,4-17-40 16,-4-7 0-16,4-20 16 0,-4-4 0 15,0-28 112-15,0 4 4 16</inkml:trace>
  <inkml:trace contextRef="#ctx1" brushRef="#br0" timeOffset="1843.8835">21135 3464 228 0,'-36'-8'124'0,"36"4"-120"0,0 4 0 15,0 0-100-15,0 0 4 16,18 0 8-16,-4 0 4 0</inkml:trace>
  <inkml:trace contextRef="#ctx1" brushRef="#br0" timeOffset="2406.4145">21104 3575 236 0,'-50'0'128'0,"42"8"-96"0,8-8 0 0,4 0-28 15,0 0 4-15,14 0-20 16,-4 0 4-16,8 4-36 15,-4 0 0-15,13-8 0 0,-8 0 0 16,4-4 16-16,-5 4 0 16,5-8 12-16,0 0 0 15,-5-8 20-15,-4 4 0 16,0-4 40-16,-5 5 0 16,-4-1-4-16,0 4 0 15,-9 12-24-15,0 0 4 16,-18 8-12-16,5 0 0 15,-18 12-12-15,4-5 4 16,-9 1-16-16,9-4 4 0,5 0-48 16,-1 4 4-16,1-12 0 15,4 0 4-15,5-8-8 16,-1 0 0-16,10-8 120 16,-1 8 0-16,1-8 0 15,-1 0 0-15,5 0 0 16,0 4 0-16,5 1-8 15,-1 3 4-15,10 4-44 16,-5 0 4-16,8 7-12 16,-3 1 0-16,13 8-88 15,-5-4 4-15,5 4-72 16,-5 4 4-16,14 0 128 16,-9-4 0-16</inkml:trace>
  <inkml:trace contextRef="#ctx1" brushRef="#br0" timeOffset="2843.9482">21596 3802 200 0,'0'32'112'0,"0"43"-52"0,0-67 4 16,0 32-44-16,0-8 0 15,9 24-20-15,0-13 4 16,4 5-52-16,-4-8 0 15,-4-4-20-15,-1-4 4 16,-4-12-8-16,0-9 4 0,-9-18 20 16,5-1 0-16,-14-36 128 15,4 12 4-15,-3-28-16 16,-1 12 4-16,4-15-16 16,5 15 0-16,5-8-12 15,-1 9 0-15,10-1-28 16,-1 4 4-16,14 8-4 15,-4 8 0-15,12 1-4 16,1 7 4-16,9 16-8 16,-5 0 0-16,-4 20-4 15,-4-4 0-15,-14 11 4 16,0-3 0-16,-18 12-8 16,0-8 4-16,-14 4-36 15,5-8 0-15,1-12-76 16,-1 0 0-16,4-16-20 15,5 0 0-15,14 0 68 16,-1 0 4-16</inkml:trace>
  <inkml:trace contextRef="#ctx1" brushRef="#br0" timeOffset="3109.592">22303 3523 272 0,'-9'-4'152'0,"36"-12"-92"0,-27 12 4 0,9-4-40 16,0 1 4-16,22 3-28 15,-4 0 0-15,9 0-44 16,-5 0 0-16,1 8-60 15,-10-4 0-15,-4 8-16 16,0 0 0-16,-9 7 92 16,0-3 0-16</inkml:trace>
  <inkml:trace contextRef="#ctx1" brushRef="#br0" timeOffset="3234.6009">22272 3786 264 0,'13'-8'148'0,"37"-4"-140"15,-46 8 0-15,14-4-112 16,0 0 4-16,13 4-12 0,-4 4 4 16</inkml:trace>
  <inkml:trace contextRef="#ctx1" brushRef="#br0" timeOffset="3453.3671">22818 3464 256 0,'0'-28'140'0,"31"0"-88"0,-26 20 0 16,13 0-44-16,-5 4 0 0,14 0-12 16,-5 0 0-1,5 0-60-15,-4 0 0 0,8 4-48 16,-9 0 4-16,1 16 32 15,-5-4 0-15</inkml:trace>
  <inkml:trace contextRef="#ctx1" brushRef="#br0" timeOffset="3640.8798">22890 3734 268 0,'35'-4'148'0,"24"-28"-100"15,-55 24 0-15,23 1-48 16,-9-1 4-16,13 0-72 16,-4 0 4-16,9 0-80 0,-5 4 0 15,23 0 100-15,-9 0 0 16</inkml:trace>
  <inkml:trace contextRef="#ctx1" brushRef="#br0" timeOffset="4156.5408">23883 3062 252 0,'-27'0'140'16,"9"4"-132"-16,18-4 4 0,-13 0-12 16,4 0 0-16,-9 0 12 15,0 0 4-15,-4 4 12 16,4 0 4-16,-9 16-12 16,0-9 0-16,5 17-4 15,4-8 0-15,0 12-12 16,5-8 4-16,-5 12-8 15,4-8 0 1,19 11 4-16,-5 1 0 16,18-16-4-16,-5-4 0 15,14-4 0-15,-5-4 0 16,19-4 4-16,-15 0 0 16,6 0-4-16,-5 0 0 15,-5 4-4-15,-4-4 4 16,-5 7 0-16,1-3 0 15,-5 4 0-15,-5-4 4 16,-13 4-16-16,0 4 4 16,-4-8-40-16,-1-4 0 15,-3-8-48-15,3 0 4 0,1-12-20 16,-1 0 4-16,14-8 76 16,0 8 0-16</inkml:trace>
  <inkml:trace contextRef="#ctx1" brushRef="#br0" timeOffset="4344.0528">23677 3105 324 0,'45'-7'180'0,"9"-13"-128"16,-50 16 0-16,23-4-48 16,-5 0 4-16,23-4-20 15,-9 0 0-15,13 0-100 16,-8 0 0-16,-1 0-28 15,-4 0 4-15,4 16 92 16,-4-4 4-16</inkml:trace>
  <inkml:trace contextRef="#ctx1" brushRef="#br0" timeOffset="4609.698">24183 2656 288 0,'9'-8'160'0,"4"12"-108"0,-13-4 0 16,14 12-12-16,-5-4 4 16,13 20-8-16,-4-5 4 15,13 25-4-15,-4-8 0 16,5 40-16-16,-6-17 0 16,6 33-16-16,-10-13 4 15,-8 13-8-15,-1-17 4 0,-13 1-40 16,0-16 0-16,-9-5-100 15,0-7 4-15,0-16-36 16,0-4 0-16,0 0 88 16,5-5 4-16</inkml:trace>
  <inkml:trace contextRef="#ctx1" brushRef="#br0" timeOffset="5719.1505">21386 4888 200 0,'-18'0'112'0,"31"-8"-80"0,-13 4 4 16,9 0-32-16,-4 0 0 16,13-4-4-16,-1 4 0 15,6-3 0-15,-1-1 4 16,10-4-8-16,-6 0 4 16,6 0 0-16,-5 0 4 0,8 4-4 15,-12 0 0-15,4 4 0 16,-5 4 4-16,14 0-12 15,-5 0 0-15,14 4-8 16,-5 0 4-16,9 0 8 16,-8-4 0-16,17-4 4 15,-13 4 0-15,8-12 0 16,-8 4 0-16,4-12 0 16,-8 4 0-16,12-12 0 15,-8 8 4-15,9-7-4 16,-9 3 4-16,4 4-4 15,-9 0 4-15,-4 8 8 16,-5 4 0-16,5 4-12 16,-5 4 4-16,14 8 4 15,-9-4 0-15,13 0 4 0,-4 0 0 16,13-4-4-16,-13 0 4 16,17 0-4-16,-8 0 4 15,13-8-12-15,-13 4 4 16,22-8-4-16,-13 4 0 15,13-12 0-15,-18 0 0 16,5-8 0-16,-10 1 0 16,-8 7 12-16,-5 4 4 15,-4 8 8-15,-4 0 4 16,-6 8-24-16,-3 0 0 16,13 4 4-16,-10-4 4 0,33 8 8 15,-15 0 4-15,33 0-12 16,-10-4 0-16,18-4-32 15,-18 0 4-15,4-12-188 16,-8 0 4-16,-9-12 100 16,-14 4 0-16</inkml:trace>
  <inkml:trace contextRef="#ctx1" brushRef="#br0" timeOffset="12399.4242">11382 7419 120 0,'-13'-27'68'0,"8"-5"-60"0,1 24 0 16,-5 0 12-16,0-4 4 16,-4 0-8-16,-5 4 4 15,0 0-4-15,-5 0 0 16,6 0-8-16,-10 0 4 15,4 0-12-15,1 0 4 16,0-8 4-16,-5 4 4 0,-5 0-12 16,-8 0 4-16,-9 1-4 15,-5-1 0-15,0 0 0 16,-4 0 4-16,5 0-4 16,-6 4 0-16,1-4 0 15,4 4 4-15,-8 0-4 16,-5-4 0-16,-1 4 0 15,-8 4 4-15,0 4-4 16,-4 0 4-16,4 4-12 16,4 4 4-16,0 4 4 15,1 0 4-15,-5 0-4 16,4 0 0-16,1 0 0 16,-10 0 4-16,5 0-4 15,-5-4 0-15,5 3-4 16,5 1 4-16,3 12-4 15,10 4 4-15,0-4-8 0,4 4 4 16,5 4 4-16,9 0 0 16,4-1 0-16,5 1 0 15,4 0-4-15,9 0 4 16,5-4 0-16,4 0 4 16,4-1-8-16,10 1 4 15,-1 0 0-15,5 0 4 16,4 0-8-16,1 4 4 15,4-4 4-15,4 3 0 16,5-3-4-16,4 0 0 0,5 0 0 16,13 0 4-16,5-4-8 15,9 0 4-15,-1-8 0 16,6-1 4-16,-6-3 0 16,1-4 4-16,0 0-8 15,-1-4 0-15,-4 0 0 16,1 0 0-16,-1-4-4 15,4 4 4-15,-3 0 0 16,3 0 4-16,-4 0 0 16,-4 0 4-16,-5-4-8 15,1 0 4-15,-1 0-4 16,5 0 0-16,-10-4 0 16,1 0 4-16,0 4-8 15,0 0 4-15,-1 0 12 16,-3 0 0-16,-1 0-12 0,5 0 0 15,4 4 0-15,5 0 0 16,-1-4 4-16,6 0 0 16,-1 0-4-16,4 0 0 15,-3-4 0-15,-6 0 0 16,-4 0 0-16,-4 0 0 16,-4-4 0-16,-1 4 0 15,5-4 4-15,-10 0 4 16,1 0-8-16,0 0 0 15,0 0 0-15,0-3 0 16,-5-1 0-16,-4-4 4 16,0 4-4-16,-1 0 0 0,-3 0 12 15,-1-4 0-15,10 0-8 16,-6 0 0-16,6 0-8 16,-1 0 4-16,0 0 0 15,1 0 4-15,-5 5 0 16,-9-1 4-16,-1 0-12 15,-8 0 4-15,0 0-4 16,-4 4 4-16,-1-8 4 16,-4 8 0-16,0 0-4 15,-4-4 0-15,-1-4 0 16,-4 0 0-16,0 0 0 16,-4 4 0-16,0-4 0 15,-5 0 0-15,0 1 0 16,-5-1 0-16,-3 0 0 15,-1 4 4-15,0-4-8 16,0 0 4-16,0-4 0 0,-9 4 0 16,0 0 0-16,1 0 0 15,-1 4-4-15,0 0 4 16,0 4 0-16,0 1 0 16,-4-5 0-16,-5 8 4 15,-4-4-4-15,0-4 0 16,-5-4 0-16,-8-4 0 15,-6 0 0-15,15 4 0 16,-32-4-4-16,4 0 4 16,1 8-16-16,3 8 4 0,1 0-48 15,14 8 0-15,8 4-100 16,9 4 0-16,9 8 156 16,10 0 4-16</inkml:trace>
  <inkml:trace contextRef="#ctx1" brushRef="#br0" timeOffset="16401.8767">9059 7698 192 0,'14'4'104'0,"-1"-8"-76"0,-13 4 0 15,5 0 8-15,-1 0 0 16,1 0-16-16,-1 0 0 0,-4 0-8 16,0 0 4-16,-18 0-12 15,5 0 0-15,-23 0-4 16,9 0 0-16,-36-4 8 15,10 0 4-15,-59 0-12 16,27 0 0-16,-49 4 8 16,22 0 0-16,-49-8-8 15,31 4 0-15,-40 0 0 16,40 0 0-16,-22 4 0 16,35 0 0-16,1 0 0 15,17 0 0-15,14 4 0 16,14 0 0-16,22 0-28 15,8-4 4-15,14 4-4 16,1 0 4-16,12 0-24 16,1 0 4-16,8 0-8 0,1 0 4 15,8 0-8-15,1 0 4 16,-1 0-8-16,1-4 0 16</inkml:trace>
  <inkml:trace contextRef="#ctx1" brushRef="#br0" timeOffset="16683.1493">7153 7682 44 0,'13'-16'28'0,"-17"-8"16"0,-1 20 4 16,5 0-16-16,0 4 4 15,-4-8-4-15,-1 4 4 16,-4 8-12-16,0-4 0 0,0 4-16 16,0 0 0-16,-8-4-4 15,-6 0 0-15,-17 8 20 16,4-4 4-16,-13 4-12 15,4 0 0-15,-4 4 0 16,9 0 0-16,-1 0-4 16,5 0 0-16,14 8 8 15,4-8 4-15,18 4 12 16,0-4 0-16,27 11-24 16,0-3 0-16,18 4-8 15,-10-4 4-15,19 4-72 16,-14-4 4-16,5 0-140 15,-5-4 0-15</inkml:trace>
  <inkml:trace contextRef="#ctx1" brushRef="#br0" timeOffset="19295.3836">18024 7396 136 0,'-31'-8'76'0,"-1"4"-28"0,24 4 4 0,-6 0-28 16,5 0 4-16,0 0-16 16,0 0 0-16,0 4 16 15,5 0 0-15,13 0-16 16,0-1 4-16,27 1-12 16,-10-4 0-16,33 0-4 15,-15 0 4-15,32 0 0 16,-13 0 0-16,27 0 4 15,-14 0 4-15,13 0-12 16,-17 0 4-16,-1 0 0 16,-12 0 4-16,-6 4-4 0,-12 0 0 15,-10-4 0-15,-4 0 0 16,-14 4 0-16,1 0 4 0,-23 0 4 16,0 0 4-16,-32-4-16 15,10 0 0-15,-36 0 8 16,13 0 4-16,-26 8-8 15,17-4 0-15,-22 0 0 16,13 0 0-16,1-4-20 16,13 0 4-16,8-4-24 15,10 0 4-15,18 8-44 16,4 0 4-16,22 8-68 16,10 8 0-16,-5-16 96 15,-5 4 0-15</inkml:trace>
  <inkml:trace contextRef="#ctx1" brushRef="#br0" timeOffset="46154.371">21945 12891 208 0,'9'-35'112'0,"4"31"-96"0,-13 4 0 0,0-4-4 15,0-4 0-15,0 0 12 16,-4 0 0-16,-1 4-12 15,-3-4 0-15,-10 0 4 16,-5 4 0-16,-8-4-12 16,0 0 0-16,-1-4-4 15,-4 0 0-15,1-4 4 16,-6 0 0-16,-8 4 4 16,-5 0 0-16,-8 4-8 15,-1 4 4-15,0 0 0 0,-8 0 0 16,-1 4-4-16,1 0 0 15,3 0 0-15,1 0 0 16,-4 0 0-16,4 4 0 16,-5-4 4-16,0 4 4 15,5-4-12-15,0 4 4 16,0 0-8-16,-5 0 4 16,5 4 8-16,5 0 4 15,-1 8 0-15,5 8 0 16,-1 4-12-16,6 8 4 15,4 0 0-15,8-1 0 16,5 5 0-16,5 0 4 0,4-4-8 16,14 8 4-16,8-5 0 15,5 5 0-15,5 0 0 16,8 0 0-16,10-5 0 16,8 5 4-16,14-8-4 15,8 0 4-15,15-8-8 16,-1 0 4-16,9-5 0 15,4-3 0-15,1-4 0 16,13 4 0-16,0-4 4 16,0 0 0-16,9 0 4 15,-5-4 4-15,1-4-8 16,-1-8 0-16,10 0-8 16,4 0 4-16,-1 0-4 15,6 0 4-15,-10-4 0 16,1 0 4-16,-1-4-4 0,-4 0 4 15,4 0-4-15,5 0 4 16,-4-4-8-16,-5 0 4 16,-9-4 4-16,-5-4 0 15,-13 0 0-15,-4 1 0 16,-9-1-4-16,-10 0 0 16,1-4 4-16,-9 0 4 15,-5 4-8-15,-4-4 4 16,-5 0-4-16,0-7 4 15,-8 3-4-15,-5 4 4 16,-5-4-4-16,-8 4 4 0,-5-4 0 16,-9 4 0-16,-5 0 0 15,-4-7 0-15,-4-5-8 16,-5 0 4-16,-9 0 0 16,-4 4 4-16,-14 0-8 15,-17 1 0-15,-5 3 8 16,-14-4 0-16,-8 8-4 15,-19 0 0-15,-8 0-4 16,-9 0 0-16,-5 5 4 16,5 7 4-16,-5 4-56 15,9 4 0-15,-4 4-40 16,4 4 4-16,18 4-36 16,0-4 4-16</inkml:trace>
  <inkml:trace contextRef="#ctx1" brushRef="#br0" timeOffset="53012.5687">13535 4773 216 0,'-4'-52'120'0,"-10"32"-92"0,14 20 4 15,-4 0-4-15,4 0 0 16,0 28-12-16,0-8 0 0,4 44 0 16,1-13 4-16,-5 61-8 15,0-29 0-15,0 49-8 16,0-33 4-16,0 29 0 15,0-29 4-15,4 5-48 16,1-17 4-16,-1-15-52 16,1-17 0-16,-5-27-52 15,0-4 4-15,-9-20 100 16,0 0 4-16</inkml:trace>
  <inkml:trace contextRef="#ctx1" brushRef="#br0" timeOffset="53356.3451">13244 5820 204 0,'-27'8'112'0,"32"11"-76"0,-5-19 4 16,4 0-4-16,1 0 4 16,17 4-24-16,-8 0 0 15,12 16-4-15,-3-4 0 16,4 24-4-16,-5-8 4 15,5 8-12-15,-5-9 0 16,10 9 0-16,-10-4 4 16,5-4 0-16,-5-4 0 15,1-12 8-15,-6-4 0 16,6-16-16-16,-1 0 4 0,5-28 4 16,-5 4 4-1,5-20 0-15,-4 12 0 0,4-23-12 16,-5 11 4-16,5-12-72 15,-5 5 4-15,9-5-100 16,-4 8 4-16,5 8 104 16,-10 5 4-16</inkml:trace>
  <inkml:trace contextRef="#ctx1" brushRef="#br0" timeOffset="61881.095">14314 11304 88 0,'-23'-24'48'0,"10"32"0"0,4-12 0 16,0-4-20-16,-4 4 0 16,-1 4-20-16,1-4 4 0,-5 0-4 15,-4 4 0-15,-1-4-4 16,1 0 4-16,-5 4 4 16,-9-4 0-16,-4 0-4 15,-5 0 4-15,-4-4 4 16,4 4 0-16,-4-4-16 15,0 4 4-15,-1 0-4 16,-3 0 0-16,-1 0 0 16,-4 0 0-16,4 0 0 15,0 0 0-15,1 0 0 16,-6-4 4-16,1 4 0 16,0 0 0-16,4 0-4 15,1 4 0-15,-1 0 4 16,0 0 0-16,1 4-4 15,-1 0 4-15,0 8-4 0,5-4 0 16,0 4 0-16,4-4 0 16,-4 8 0-16,4 4 0 15,0 0-4-15,-4 0 4 16,4-1 0-16,5 1 4 16,0 4-4-16,-1-4 0 15,1 4 4-15,4 8 4 16,0-4-12-16,5-4 4 15,-5-1-4-15,9 1 4 16,1 0 4-16,3-4 4 16,5 0-12-16,0 0 4 0,5 4 0 15,4 4 4-15,5-1-8 16,4 1 4-16,4 0 4 16,5 0 0-16,4 0-4 15,5-4 0-15,5 0 0 16,-1-4 0-16,9 3 0 15,10-3 4-15,-1 0-4 16,5 4 4-16,-1 0-8 16,6 4 4-16,3 0 4 15,1-4 4-15,9-1 0 16,-5 5 0-16,5-8-8 16,4 0 4-16,4-4-4 15,5 0 4-15,5 0-4 16,-5-4 0-16,5-4 0 15,-5-4 4-15,4-4-12 16,-4 4 4-16,1-4 8 0,8 4 4 16,0 0-4-16,0 0 0 15,0 0-4-15,0-8 0 16,4 0-4-16,-4-4 4 16,0-4 0-16,0 0 4 15,5 0 0-15,-10 0 0 16,-3 4 0-16,-1-4 0 15,-5 4 0-15,1-12 0 16,-5 4-4-16,-4-8 4 16,-1 5-4-16,-4 3 0 15,5 0 4-15,-9 0 0 0,-5 0-4 16,-4 0 4-16,-5 0 0 16,-4 0 0-16,0-4-4 15,-5 0 0-15,-4 0 8 16,0 1 0-16,0-5-8 15,-14 4 0-15,5 0 0 16,0 0 4-16,-5 0-4 16,1 0 4-16,-5 4-4 15,0-4 0-15,0 4-4 16,-9 0 4-16,0-7 4 16,-5 3 0-16,-4-4-4 15,-4 4 0-15,-5 0 0 16,-5 0 0-16,1 0 0 15,-5 0 0-15,-9 0 0 16,5 1 0-16,-5-1 0 16,-4 0 0-16,-9 0-4 0,-9-12 4 15,-5 8-4-15,-13 0 4 16,0 0 0-16,0 8 4 16,0 5-12-16,-1-1 4 15,-3 8 4-15,-1-4 4 16,-4 0-4-16,-4 0 0 15,-10 0 0-15,1 0 4 16,-1 4-4-16,-8 0 4 16,4 0-32-16,0 4 4 15,-9-4-52-15,5 8 4 0,8 16-68 16,14 8 0-16</inkml:trace>
  <inkml:trace contextRef="#ctx1" brushRef="#br0" timeOffset="73107.9709">12273 11550 40 0,'0'0'24'0,"9"-8"-20"0,-9 4 4 0,4 0 28 16,1 4 4-16,-1-4-28 16,1 0 0-16,-1 0 8 0,1 4 4 15,-1 0-20-15,1 0 4 16,-5 0 12 0,0 4 4-16,0-4-20 0,0 0 4 15,0 0 0-15,0 0 4 16,0 0 0-16,0 0 0 15,0 0-4-15,-9 0 4 16,0-4-12-16,0 0 4 16,0 0-4-16,0 0 4 15,-5 0-4-15,1 4 4 16,0-4 0-16,-1 1 4 16,-4-1-4-16,5 0 0 0,-1 0 0 15,1 0 4-15,-5 0 4 16,0 0 4-16,0 0-12 15,-4 0 4-15,0 0-12 16,-1 0 4-16,-4-4 0 16,0 0 4-16,-4 0-4 15,0 0 0-15,-5-4 4 16,-9 0 0-16,5 0-4 16,0-8 0-16,-5 4 0 15,-4-4 4-15,-1 4-4 16,1 1 0-16,-5-1-4 15,5 0 4-15,0 0 4 16,0 0 4-16,0 0-8 16,-1 4 0-16,1 0 0 15,-9-4 4-15,4 4-4 16,0 4 0-16,-4-4 4 0,0 4 0 16,0 0-4-16,-5 4 0 15,5 0-8-15,0 0 4 16,-5 0 8-16,1 4 0 15,-1 0-4-15,-4 4 0 16,4 0 0-16,5 0 0 16,-9 0 0-16,0 0 0 15,-5 0-4-15,5 0 4 16,0 0 4-16,0 0 0 16,-5 0-4-16,-9 0 0 0,5 0 0 15,0 0 0-15,-4-4 0 16,4 0 0-16,-5 0 0 15,5 4 0-15,0 0 4 16,0 0 0-16,-9 8-8 16,4-4 4-16,1 0 4 15,-5 0 0-15,-5 0-8 16,10 0 4-16,3 8-4 16,1 0 4-16,5 0 0 15,-1 4 4-15,5 3-4 16,0 1 0-16,-5 0 0 15,1-4 4-15,-5 0-4 16,4 0 4-16,0-4 0 16,5 4 0-16,4 0-8 15,1-5 4-15,8 1 0 0,5 0 4 16,4 0-4-16,5-4 4 16,4 0-4-16,5-4 4 15,4 0-4-15,0 0 4 16,5-4-36-16,4-4 0 15,4 0-40-15,1-4 0 16,4 0-72-16,4 4 0 16</inkml:trace>
  <inkml:trace contextRef="#ctx1" brushRef="#br0" timeOffset="73623.6331">7215 11570 80 0,'-9'-24'48'0,"9"36"0"16,0-12 4-16,0 0-28 16,-4 4 4-16,-1 0-12 0,1 0 0 15,-1 0-8-15,-4 4 4 16,1 0 0-16,-1 0 4 15,-5 4-8-15,1 0 4 16,-1 0 4-16,1 0 0 16,-1 4-12-16,1-4 0 15,9 0 0-15,-1-1 0 16,1 1 0-16,4 0 4 16,4 0 0-16,9 0 0 15,5-4-4-15,9-4 4 0,9-4-4 16,9-4 0-16,4 0 4 15,14-4 0-15,4 0-4 16,-5 0 4-16,-8 0-64 16,-5 0 0-16,-8 4-120 15,-10 4 0-15,-13 4 160 16,-5-12 0-16</inkml:trace>
  <inkml:trace contextRef="#ctx1" brushRef="#br0" timeOffset="91508.1676">22442 15669 140 0,'-5'-8'80'0,"14"4"-36"0,-9 4 4 0,5 0-32 16,4 0 0-16,4-4-4 15,14 4 4-15,4 0-8 16,5 0 0-16,9 0 12 16,0 0 4-16,4 0-8 15,0-4 0-15,5 0-8 16,0-4 4-16,4 0 4 15,4 0 0-15,-3 0-16 16,3-3 4-16,1 3-4 16,0-4 0-16,-1 8 0 15,-8 0 4-15,-5 0-8 16,0 0 4-16,-4 0 0 16,-5 0 0-16,1 0 4 15,-5 0 0-15,-1 4 0 0,-12-4 4 16,-1 4 12-16,-4 0 4 15,0 4-20-15,-5 0 0 16,-4 0-4-16,-4 0 0 16,-5 0 0-16,-9 0 0 15,-5 0 0-15,-8 0 0 16,-5 0 0-16,-22 4 4 16,0-4-8-16,-10 0 4 15,-3-4 0-15,-1 0 4 16,1 4-4-16,-6-4 0 15,10 0 0-15,4 0 0 16,5 0 0-16,9 0 0 0,0 0 4 16,8 3 4-16,6 1 0 15,-1 0 0-15,9 0-4 16,4 0 0-16,10 0 0 16,8 0 0-16,5-4 0 15,14 4 4-15,12-4 0 16,10 0 0-16,13 0-8 15,14 0 0-15,9 0 0 16,8 0 4-16,-8-4-36 16,-5 4 4-16,-14-4-120 15,-17 4 4-15,-9 4 24 16,-9 8 0-16</inkml:trace>
  <inkml:trace contextRef="#ctx1" brushRef="#br0" timeOffset="110000.2694">18530 16513 124 0,'-9'-8'68'0,"5"-8"-28"0,4 16 4 16,0-4-36-16,4 0 4 0,5 0-4 15,13-4 4 1,10 0-12-16,4 0 4 0,-1 0-4 15,6 0 4-15,-1 0-12 16,0 0 4-16,5 0-116 16,-9 0 0-16,4 8 92 15,-22 8 0-15</inkml:trace>
  <inkml:trace contextRef="#ctx1" brushRef="#br0" timeOffset="110656.5648">18194 17520 156 0,'-9'8'84'0,"18"-8"-40"0,-4-4 0 15,8-4-28-15,10-4 0 16,8 0 16-16,9-4 0 15,5 0-16-15,18 0 4 16,8-8-4-16,-4 4 0 16,1 0-16-16,-1 1 0 15,-9 3-4-15,-4 4 0 16,-5 0-100-16,-9 0 0 16,-4 12-28-16,-23 0 0 15</inkml:trace>
  <inkml:trace contextRef="#ctx1" brushRef="#br0" timeOffset="161426.9419">9561 13070 16 0,'-36'8'12'0,"-5"16"-12"0,33-24 4 16,-6 4 0-16,-8 0 0 0,4 4 44 15,0-4 4 1,-4 0-16-16,4 4 0 0,0 0-8 15,0-4 0-15,0 0-16 16,4 0 4-16,-3 0-8 16,-1-4 4-16,4 4-8 15,10-4 4-15,4 0 0 16,4 0 0-16,5 4-4 16,5 0 4-16,8 0-4 15,5-4 0-15,9 0 0 16,4 0 0-16,14 0 0 15,-1 0 0-15,6-4 0 16,8 0 0-16,9 0 8 16,4 4 0-16,5 0-12 15,-4 0 0-15,4 0 0 0,0 0 4 16,5 0-4-16,-1 0 0 16,5 0 0-16,5 0 0 15,-5 4 8-15,-5 0 4 16,1 0-8-16,-5-4 4 15,-5 0-4-15,-8 0 0 16,-1-4 0-16,-3 0 4 16,-1 0-12-16,-5 0 4 15,-8 0 4-15,-9 4 0 16,0 4 0-16,-10-4 0 16,-3 0 0-16,-5 0 0 0,-5 4 0 15,-4-4 0-15,-5 4-4 16,-4-4 4-16,-4 0 0 15,-10 0 4-15,-4 4-8 16,-9 0 4-16,-9 0-4 16,1 0 0-16,-10 4 0 15,-9-4 4-15,-9 0-4 16,-8 0 4-16,-5-4-4 16,-18 0 4-16,-5 0-4 15,-8 0 0-15,-5-4-8 16,-9 4 4-16,0 0 4 15,-14 0 0-15,6 4 4 16,3 0 4-16,10 0-16 16,-5 0 4-16,18 0 8 15,9 0 0-15,4-4-20 16,19 0 4-16,8 0-28 0,14-4 0 16,8 4-52-16,10 0 4 15,9 8-28-15,-1 4 0 16</inkml:trace>
  <inkml:trace contextRef="#ctx1" brushRef="#br0" timeOffset="168462.2263">12371 13134 36 0,'-13'-8'20'0,"4"24"-8"0,9-16 4 15,-5 0 12-15,1 0 0 0,-5 4-16 16,0-4 4-16,0 4-4 16,0 0 0-16,5 0-8 15,-1-4 0-15,1 0-8 16,4 4 4-16,4-4 4 16,10 0 0-16,-10 4 0 15,14-4 0-15,0 0-4 16,0 0 0-16,0 0 4 15,0 0 0-15,4 0-8 16,-4 0 0-16,4-4 8 16,1 0 0-16,-1 4-4 15,0 0 0-15,1-8-4 16,-1 4 0-16,-4 4 8 16,0 0 4-16,9 4-4 15,4-4 0-15,1 0-4 0,-1 0 4 16,5 0 16-16,-1 0 4 15,1 0-20-15,5 0 4 16,-1-4-8-16,5 0 4 16,-1 0-4-16,-3 0 4 15,-1 0-8-15,0 0 4 16,-4 0-8-16,0 0 0 16,-5 4 0-16,5 0 4 15,-5-4 8-15,1 0 0 16,-6 0-8-16,1 4 4 15,0 0 4-15,5 0 0 16,-1-4 0-16,0 4 0 0,1 0-8 16,-1 4 0-16,5-4 8 15,-1 4 0-15,1-4-8 16,0 8 4-16,4-4 4 16,1 0 4-16,-6-4-12 15,1 0 0-15,5 0 8 16,3-4 0-16,-3 0-8 15,-1 0 0-15,5-4 4 16,-10 4 0-16,1 0-4 16,-4 0 4-16,-6 4 0 15,1 0 0-15,0 4 0 16,4 4 0-16,-4 0 0 16,0 0 4-16,0 0-8 15,4 0 4-15,1-4 4 16,8 0 4-16,5-4-12 0,-1 4 0 15,1-4 8-15,4 0 0 16,-8 4 0-16,-1 0 0 16,0-4 0-16,1 0 0 15,3 0 0-15,1 0 0 16,4-4-4-16,1 0 0 16,-6-4 0-16,1 0 0 15,0-4 4-15,-5 0 0 16,0 0 0-16,-4 0 0 15,0 0 8-15,0 4 4 16,-5 4-12-16,-4 4 4 0,0 4-4 16,0 0 0-16,0 0 0 15,-1 0 0-15,1 0 4 16,0 0 4-16,-4-4-12 16,-1-4 0-16,0 0 0 15,-4 0 4-15,0 0-24 16,0-4 0-16,0 5-24 15,-9-1 0-15,4 8-96 16,-4-1 0-16</inkml:trace>
  <inkml:trace contextRef="#ctx1" brushRef="#br0" timeOffset="197536.7586">15764 12545 108 0,'-22'0'64'0,"-19"-12"-32"0,28 8 0 0,-5 0-16 15,0 0 4-15,-9 0 0 16,-4 0 0-16,9 0-12 16,-1 4 4-16,10 0-16 15,13 0 4-15,4-4 8 16,5 0 0-16,5 0-12 16,3 0 4-16,6 0 4 15,-1 0 4-15,1 4 0 16,-1 0 0-16,0 0 0 15,-8 0 0-15,-5 0-4 16,-9 0 4-16,-9 0 8 16,-9 0 0-16,-22 4-16 15,-5 0 4-15,-4 0 0 16,-1 0 0-16,6 4 0 0,3 0 0 16,10-4-8-16,9 4 0 15,8-4 4-15,10 0 4 16,8 0-4-16,10-4 4 15,17-4-4-15,9 0 0 16,5 0 0-16,0 0 0 16,0 0 0-16,-5-4 0 15,-4 4 8-15,-5 0 4 16,-13 0-8-16,-9 0 4 16,-9 4-4-16,-9-4 0 15,-9 0-8-15,-22 4 4 16,-1 0 4-16,1 4 0 0,0 0-4 15,8 0 4-15,6 0-4 16,8 0 4-16,18-4-4 16,13 0 0-16,14 0 0 15,9 0 4-15,9-4-8 16,4 0 4-16,0-4 4 16,0 4 4-16,-8 0-8 15,-19 0 0-15,-13 4 0 16,-14 0 4-16,-17 0 0 15,-14 4 0-15,-13 4 0 16,-5 0 0-16,1 4-8 16,-1 4 4-16,5-4 0 15,8 0 0-15,10 0-4 16,13-4 4-16,14 4 4 16,13-8 0-16,13-4-8 15,14 0 0-15,4-4 8 0,5 0 0 16,0-8-4-16,-10 4 0 15,-8 0 0-15,-4 0 4 16,-10 4 0-16,-8 0 4 16,-5 4-12-16,-5-4 0 15,-4 0-28-15,0 0 0 16,0 4-52-16,0 0 0 16,0 0-60-16,5 4 4 15,-1 4 132-15,1 0 0 0</inkml:trace>
  <inkml:trace contextRef="#ctx1" brushRef="#br0" timeOffset="198114.926">15334 12466 152 0,'-13'0'84'0,"26"11"-44"15,-13-11 4-15,0 4-20 16,0 0 0-16,0 4-12 16,0 0 0-16,0 0-8 15,0 4 0-15,-4 0 4 16,-5 0 0-16,9-4-8 16,0 0 4-16,0 0 4 0,0 4 4 15,0-4 0-15,9 0 4 16,-5 0-4-16,5 0 4 15,5 0-8-15,8 0 0 16,5 0 0-16,4 0 4 16,1-4-12-16,3 4 4 15,6-4-4-15,-1 0 4 16,5 0 0-16,4-4 0 16,-9 0-4-16,-4 0 0 15,-5 0 0-15,-4 0 0 16,-4 0 0-16,-6 0 4 15,-3 0-4-15,-5 0 0 0,0 0 0 16,-5 0 4-16,1 0-12 16,-5 0 0-16,0 0 4 15,-9 0 0-15,0 0 4 16,0 0 0-16,-9 0-4 16,0 0 4-16,0 0 0 15,-4 0 4-15,-1 0-8 16,1 0 0-16,4 0-12 15,0 0 4-15,5 0-20 16,-1-4 0-16,-3 0-40 16,3 0 4-16,1 4-76 15,4 0 0-15</inkml:trace>
  <inkml:trace contextRef="#ctx1" brushRef="#br0" timeOffset="198786.8481">15880 12517 160 0,'-9'0'88'16,"0"-4"-64"-16,5 4 0 0,-1 0-20 15,-3 0 4-15,-6 4-4 16,-4 0 4-16,-4 4 4 16,-9 0 4-16,4 0-4 15,-9 0 0-15,-4 4-4 16,4-4 0-16,4 4-8 16,6-4 0-16,3-4 4 15,5 0 0-15,5-4 4 0,4 0 0 16,4-4 4-16,10 0 4 15,8 0-4-15,5 0 4 16,5 0-4-16,8-8 0 16,5 4-4-16,4-4 0 15,14 0-4-15,-5 0 4 16,5-4 0-16,4 0 4 16,0 4 4-16,9-3 0 15,-4 3-12-15,-5-4 4 16,-9 4-4-16,-8 4 0 15,-6-4-4-15,-3 4 4 16,-5-4-4-16,-10 4 0 0,1 4-28 16,-4 0 0-16,-1 0-28 15,-4 0 0-15,-9 4-12 16,-4 4 4-16,-14 4-8 16,-5 0 4-16,-3 4-8 15,-6 0 4-15</inkml:trace>
  <inkml:trace contextRef="#ctx1" brushRef="#br0" timeOffset="199177.5015">15580 12462 132 0,'-8'-16'72'0,"16"8"-20"15,-8 8 4-15,5-4-28 0,-1 4 0 16,1 0-12-16,-1 0 0 16,-4 4-4-16,0 0 4 15,-13 8-12-15,-9 0 0 16,-5 3-4-16,-5 5 0 16,-3 4 4-16,-6 0 0 15,5 0 4-15,1 0 4 16,8-4-8-16,0-4 0 15,14 0 0-15,8-4 4 0,10-4 4 16,8-5 4-16,14-3-16 16,9 0 4-16,-1 0 0 15,6 0 0-15,-5 0-68 16,-1 4 4-16,-3 4-128 16,-5-4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20:11:17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15970 14284 96 0,'-5'4'56'0,"1"0"-12"0,4-4 0 15,0 0-20-15,4 0 4 16,5 0-16-16,5 0 0 15,4-4 0-15,4 4 0 16,5 0-4-16,4 0 0 16,10 0-4-16,3 0 4 15,6 0-8-15,-1 0 0 0,4 0 4 16,6 0 4-16,-6-4-8 16,1 0 4-16,0 0-8 15,-5 4 4-15,0-4 4 16,-4 4 0-16,0 0-4 15,-9 0 4-15,-5 0-4 16,-9 0 4-16,-4 0 12 16,-4 0 4-16,-5 0-16 15,-5 0 4-15,-4 0-8 16,0 0 0-16,-9 0 8 16,-4 0 0-16,-10 0-4 15,-4 4 0-15,-8 0 0 16,-1 0 4-16,-9-4-8 15,0 0 0-15,1 0 0 16,-10 0 4-16,0 0 0 0,5 0 4 16,4 0-4-16,0 0 4 15,10 0-12-15,8 0 4 16,9 0 4-16,9 0 4 16,9 0-12-16,13 0 0 15,5 0 8-15,9 0 0 16,9 0 0-16,13 0 0 15,0-4-68-15,1 4 4 16,-1 0-124-16,-4 0 0 16,-14-4 172-16,-27 0 0 15</inkml:trace>
  <inkml:trace contextRef="#ctx0" brushRef="#br0" timeOffset="1062.5806">16077 16616 144 0,'-36'-16'80'0,"-8"12"-44"16,35 0 0-16,0 0-16 15,4 0 4-15,1 0-12 0,4-3 0 16,9-1 4-16,9 0 4 16,13 4-4-16,9 0 0 15,14 0-4-15,9 4 0 16,8 0-8-16,1 0 0 15,8 0-4-15,-3 0 0 16,-6 0 4-16,-8 0 4 16,-5 0-8-16,0 0 0 15,-13-4 0-15,-5 0 4 16,-8 0-4-16,-6 0 4 16,-8 0-8-16,-9 4 0 0,-4 0 4 15,-10 0 0-15,-8 4 0 16,-5 0 4-16,-9 4-8 15,-4 0 4-15,-5 0 0 16,-4 0 0-16,-10 0 4 16,1-1 0-16,-13-3 0 15,3 0 4-15,1 0 0 16,0 0 0-16,0 0-8 16,9 0 0-16,4 0 4 15,9 0 0-15,5-4-4 16,8 4 0-1,23-4 4 1,14 0 0-16,17 0-8 16,9 0 4-16,10-4 4 15,3 0 4-15,5-4-8 16,-4 0 0-16,-5 0-32 0,-8 4 4 16,-10 8-104-16,-18 4 0 15,-13-4 28-15,-8-4 4 16</inkml:trace>
  <inkml:trace contextRef="#ctx0" brushRef="#br0" timeOffset="33456.1166">15970 1040 192 0,'9'-16'108'0,"-14"12"-84"0,5 4 4 0,-9 4-16 16,0 4 4-16,-4 16 0 16,0-12 4-16,-14 20-4 15,4-4 0-15,-4 15-16 16,5-7 4-16,-9 8-20 16,8-12 4-16,-3 0-52 15,3-5 0-15,5-7-16 16,0-4 4-16,-4-8 12 15,9 0 0-15</inkml:trace>
  <inkml:trace contextRef="#ctx0" brushRef="#br0" timeOffset="33674.8782">15504 1136 184 0,'0'-28'104'0,"18"12"-56"16,-18 8 0-16,5 0-4 0,-5 0 0 15,4 12-8-15,1-4 0 16,13 20 8-16,-5-4 0 15,14 16-28-15,-5-5 4 16,19 17-20-16,-6 0 4 16,-3 8-4-16,-5-17 0 15,4 9-88-15,-4-8 4 16,0-12-56-16,-5-4 0 16,0-4 32-16,1-12 4 15</inkml:trace>
  <inkml:trace contextRef="#ctx0" brushRef="#br0" timeOffset="33893.6439">16185 1191 300 0,'13'-4'164'0,"36"8"-128"16,-44-4 4-16,22-4-40 15,-5 0 4-15,18-4-12 16,1 4 0-16,-1-4-76 16,-4 0 0-16,0-7-16 15,-5 3 0-15,0 4 24 16,-4 0 0-16</inkml:trace>
  <inkml:trace contextRef="#ctx0" brushRef="#br0" timeOffset="34174.9177">16628 853 208 0,'-45'-4'116'0,"32"12"-52"0,13-8 4 16,0 0-32-16,0 0 4 15,9 4-28-15,0 0 0 16,17-4 0-16,-3 0 0 16,13 4-16-16,-5 0 4 15,9 4 0-15,-8 0 0 16,-10 4 4-16,0 4 0 0,-13 12-4 15,0-1 4-15,-13 5-4 16,-1 0 0-16,-4 0-4 16,0-8 0-16,0 0-36 15,0-4 0-15,0-5-32 16,5 1 0-16,4-4-20 16,0 0 0-16,13-4 8 15,1 0 4-15</inkml:trace>
  <inkml:trace contextRef="#ctx0" brushRef="#br0" timeOffset="34440.5571">17429 845 276 0,'-18'-20'152'0,"18"8"-104"0,0 12 0 15,0 0-48-15,0 0 4 16,0-4-84-16,0 4 0 16,5 0-28-16,-1 4 4 15,9 12 28-15,-4 0 0 16</inkml:trace>
  <inkml:trace contextRef="#ctx0" brushRef="#br0" timeOffset="34581.1953">17639 1235 244 0,'18'20'136'0,"-9"-4"-100"0,-9-16 0 0,0 0-44 16,0 0 4-16,5-8-64 15,-1 4 0-15,1 0-56 16,-1 0 0-16,5-4 100 15,-4 0 0-15</inkml:trace>
  <inkml:trace contextRef="#ctx0" brushRef="#br0" timeOffset="34846.8417">17809 809 236 0,'-9'-16'132'0,"-4"4"-84"0,13 12 0 15,-9-8-36-15,0 8 0 16,-13 0 0-16,8 8 4 16,-17 12 0-16,4 0 4 15,-13 28 4-15,9-12 0 16,-19 19-20-16,10-11 4 16,4 8-12-16,9-12 4 15,5-4-68-15,0-5 4 16,8-11-36-16,5 0 0 15,14-16-4-15,-1 0 4 0,23-8 68 16,-9 4 0-16</inkml:trace>
  <inkml:trace contextRef="#ctx0" brushRef="#br0" timeOffset="35143.7307">17921 1060 304 0,'-4'32'164'0,"13"12"-132"15,-9-40 4-15,4 11-28 16,1-3 0-16,4 8-8 16,-5-4 0-16,5 8 4 15,0 0 0-15,-4-4 4 16,-1-8 0-16,-4-8-4 16,0 0 0-16,0-16-8 15,0 4 4-15,0-20 0 16,0 4 0-16,4-12-4 0,1 8 0 15,13-7 4-15,-5 7 4 16,14 0-104-16,-4 4 0 16,3 8-36-16,1 4 4 15,18 0 80-15,-5 4 0 16</inkml:trace>
  <inkml:trace contextRef="#ctx0" brushRef="#br0" timeOffset="35503.1326">18579 1056 268 0,'-9'-32'148'0,"0"-4"-100"0,5 36 0 0,-5-12-44 15,4 4 4-15,-8 4 0 16,4 0 0-16,-18 20 8 16,5 0 0-16,-5 16-16 15,0-8 0-15,9 8 0 16,5-4 4-16,8 0-4 15,1-1 0-15,13-7 0 16,0 0 4-16,9-12 4 16,-5 0 0-16,9-12-4 15,-8 0 4-15,-5-20 4 16,0 4 4-16,-5-19-4 16,-4 3 0-16,-4-32-8 15,-1 12 0-15,-4-7-4 16,0 11 4-16,-4 0-56 0,0 4 4 15,4 13-104-15,0 7 4 16,18 20 44-16,0 4 0 16,22 12 72-16,-9 0 4 15</inkml:trace>
  <inkml:trace contextRef="#ctx0" brushRef="#br0" timeOffset="35706.2725">18879 956 316 0,'18'8'176'0,"-9"52"-104"0,-9-52 4 0,4 16-68 15,1-12 4-15,-1 16-12 16,1-4 4-16,-5 7-28 16,0-7 4-16,4 0-92 15,1-4 4-15,4-4-28 16,-5-4 4-16,5-12 68 15,0 0 0-15</inkml:trace>
  <inkml:trace contextRef="#ctx0" brushRef="#br0" timeOffset="35846.9089">18754 722 316 0,'13'-4'172'0,"41"0"-124"15,-50 0 0-15,28 0-64 16,-5 0 0-1,62-4-256-15,-17 4 4 16</inkml:trace>
  <inkml:trace contextRef="#ctx0" brushRef="#br0" timeOffset="37234.6246">20477 869 252 0,'-13'-4'136'0,"13"4"-72"0,0 0 4 16,4 4-12-16,0-4 4 16,14 12-28-16,-4-4 4 15,17 20-32-15,-8-12 0 16,3 11-8-16,-3 1 4 16,8 4-88-16,-4-12 4 15,4-4-28-15,-8 0 4 0,4-12 4 16,-5 0 0-16,9 0 52 15,-8 4 4-15</inkml:trace>
  <inkml:trace contextRef="#ctx0" brushRef="#br0" timeOffset="37469.0118">20987 821 192 0,'-13'-8'108'16,"8"4"-68"-16,5 4 0 0,-4 4 0 15,-1-4 4-15,1 12-24 16,-1 0 0-16,-4 32 12 15,1-4 4-15,-15 31 0 16,5-7 4-16,-18 20-12 16,10-17 0-16,-1 25-20 15,4-21 0-15,1 5-16 16,4-20 4-16,5-1-88 16,4-11 0-16,4-20-48 0,1-4 0 15,13-20 36-15,0 0 4 16,9-12 84-16,-1 4 0 15</inkml:trace>
  <inkml:trace contextRef="#ctx0" brushRef="#br0" timeOffset="38078.4243">21162 1112 188 0,'-36'-8'104'0,"18"4"-36"0,18 4 0 16,-9-4-16-16,5 0 4 0,13 4-12 15,-5 0 4-15,23 0-20 16,-5-8 0-16,19 4-24 16,-1 0 4-16,0 4-8 15,-9 0 0-15,5-8-72 16,-4 0 0-16,3 4-56 16,-3-8 0-16,4-4 20 15,-5 8 0-15,0-16 72 16,1 12 0-16</inkml:trace>
  <inkml:trace contextRef="#ctx0" brushRef="#br0" timeOffset="38359.6968">21578 829 236 0,'-58'8'128'0,"49"0"-76"16,9-8 0-16,0 0-28 15,0 0 0-15,4 0-20 0,1 0 4 16,13 0-8-16,-5 0 4 15,18 4-4-15,-8 4 4 16,4 8-4-16,-5-4 0 16,9 20 12-16,-4-8 0 15,-13 11 0-15,-1 1 0 16,-13 12-8-16,0-8 4 16,-9 0-8-16,0-9 0 15,0 1-32-15,0 0 0 16,5-12-64-16,-1-4 4 15,10-12-28-15,-1 0 4 0,19-8 64 16,-1 4 0-16</inkml:trace>
  <inkml:trace contextRef="#ctx0" brushRef="#br0" timeOffset="38656.5904">22164 757 316 0,'-4'-11'176'0,"-27"7"-124"16,26 4 0-16,-13 0-40 15,0 0 4-15,5 4-16 16,-1 0 4-16,10 3-4 16,4 1 0-16,13 0 0 15,-4 4 4-15,14-8-12 0,-5 0 4 16,-1-4-20-16,1 0 0 15,-9-4-44-15,0 0 4 16,-4 4-24-16,-1 0 0 16,1 8-8-16,-1 0 4 15,14 8 56-15,-4-4 4 16</inkml:trace>
  <inkml:trace contextRef="#ctx0" brushRef="#br0" timeOffset="38859.7298">22513 1171 240 0,'0'16'132'0,"-17"4"-56"0,12-20 0 16,-8 8-60-16,4-4 4 16,-5 12-16-16,5-8 4 0,5 0-8 15,-1 0 4-15,10 4-12 16,-1-12 0-16,10 4-20 16,-5 0 4-16,9-4-24 15,-1 0 4-15,1-4-64 16,0 0 0-16,5 4 8 15,-5-8 4-15</inkml:trace>
  <inkml:trace contextRef="#ctx0" brushRef="#br0" timeOffset="39125.3743">22701 746 184 0,'-17'-24'104'0,"8"12"-64"15,9 12 4-15,-9 0 8 0,0 0 0 16,-14 4-28-16,5 0 4 16,-17 16 16-16,8-8 4 15,-18 23-24-15,5-7 4 16,-14 24-16-16,14-8 0 16,-10 3-12-16,10-11 0 15,0 4-16-15,13-12 0 16,5 4-72-16,4-12 0 15,13-4-36-15,1-4 4 16,13-5 24-16,-5 1 4 0,19-8 68 16,-5 0 4-16</inkml:trace>
  <inkml:trace contextRef="#ctx0" brushRef="#br0" timeOffset="39453.5245">22822 1056 304 0,'9'28'164'0,"14"16"-104"16,-23-44 0-16,9 16-56 15,0 3 4-15,4 1-4 16,-4 0 0-16,0 12-4 16,0-8 4-16,-9-4-4 15,0 0 4-15,0-8-4 16,0-4 0-16,0-8 4 0,0 0 0 15,-5-12 0-15,5-8 4 16,5-12 0-16,-1 0 0 16,5-12-8-16,0 9 0 15,14-1-56-15,-6 8 0 16,6 4-72-16,-5 4 4 16,9 8 16-16,-5-8 0 15,5 16 76-15,-5 0 4 16</inkml:trace>
  <inkml:trace contextRef="#ctx0" brushRef="#br0" timeOffset="39859.8008">23476 1056 276 0,'13'-28'152'0,"1"-4"-112"0,-14 28 4 0,4-4-32 16,-4-4 0-16,5 0-8 15,-1 4 0-15,0-3 20 16,-4 3 4-16,-4 4-24 15,0 0 0-15,-14 4 8 16,4 0 4-16,-13 4 0 16,5 0 0-16,-9 15 0 15,4-3 0-15,4 4-16 16,1-4 4-16,13 8-8 16,0-8 0-16,14 0 8 15,-1 0 0-15,5 4-8 16,0-4 4-16,13 8 0 15,-4-5 4-15,0 5-4 0,0-4 0 16,-9 4 4-16,0 0 0 16,-13 0-4-16,-1-4 4 15,-13-4-4-15,0 0 4 16,-4-8-44-16,4 3 0 16,0-26-64-16,5 7 0 15,8-16-12-15,1 4 0 16,13-12 40-16,0 0 4 15,22-4 52-15,-4 5 0 16</inkml:trace>
  <inkml:trace contextRef="#ctx0" brushRef="#br0" timeOffset="40000.4403">23717 905 220 0,'23'0'124'0,"-5"24"-64"0,-18-20 4 0,0 23-32 16,0 1 4-16,4 16-32 15,1-8 4-15,-1 12-24 16,1-9 4-16,4 5-72 15,0-16 4-15,-1 4-20 16,1-12 4-16,0-12 20 16,0-4 4-16</inkml:trace>
  <inkml:trace contextRef="#ctx0" brushRef="#br0" timeOffset="40141.0721">23695 833 212 0,'0'-60'120'0,"40"29"-36"16,-35 27 4-16,13-8-12 15,0 4 0-15,22-4-68 16,-9 8 4-16,23-12-104 16,-9 8 0-16,31 0-104 0,-18 4 0 15,5-28 152-15,-14 12 0 16</inkml:trace>
  <inkml:trace contextRef="#ctx0" brushRef="#br0" timeOffset="41158.5959">15889 1140 140 0,'-9'4'76'0,"14"-1"-36"0,-5-3 4 0,-5 4-16 16,1-4 0-16,-5 12 0 15,4-8 0-15,-12 12-4 16,3 0 4-16,-17 8-4 15,4 0 4-15,-18 8 0 16,9-4 4-16,-17 11-28 16,12-7 0-16,1 4-16 15,9-4 0-15,8-16-92 16,5 8 4-16,18-16-36 16,0-4 0-16,23 4 96 15,-5 4 0-15</inkml:trace>
  <inkml:trace contextRef="#ctx0" brushRef="#br0" timeOffset="69785.1936">9211 3348 148 0,'-26'-8'80'0,"21"8"-56"0,5 0 0 0,0 0-16 16,0 0 4-16,5 20-4 15,-1-4 4-15,10 24-8 16,-1-8 4-16,0 19-8 16,-4-7 4-16,0 16-16 15,0-12 4-15,-4 3-36 16,-1-11 4-16,1 4-72 16,-1-12 4-16</inkml:trace>
  <inkml:trace contextRef="#ctx0" brushRef="#br0" timeOffset="70175.847">9055 3830 184 0,'-14'8'104'0,"5"-4"-80"15,9-4 4-15,0 4-12 0,0 0 4 16,9 4-12-16,-4 0 4 15,13 7-4-15,-5-3 4 16,19 12-8-16,-10-4 4 16,0 4-8-16,-4-4 0 15,0 4 0-15,-4 0 0 16,-1-4 4-16,0-4 0 16,1-5 0-16,-5 1 4 15,4-8-8-15,1-4 4 16,-1-12-4-16,-4 1 4 0,4-17 4 15,1 0 4-15,-1-4-8 16,-4 4 4-16,5 0-8 16,-5 8 4-16,0 0 4 15,-1 5 0-15,-3-1-64 16,-1 4 0-16,5 0-72 16,0 0 4-16,5-16 52 15,4 0 4-15</inkml:trace>
  <inkml:trace contextRef="#ctx0" brushRef="#br0" timeOffset="72174.7948">220 11626 116 0,'-36'-16'64'0,"22"16"-60"0,14 0 0 0,0 0 20 15,0-4 4-15,14 4-8 16,-5 0 4-16,18 0-16 15,-5 0 4-15,18 0-8 16,5 0 0-16,13 4 0 16,-9 0 0-16,14 0-12 15,4-4 4-15,-9 4-36 16,-4-4 4-16,0-4-72 16,-14-8 4-16,5 4 96 15,-9-4 0-15</inkml:trace>
  <inkml:trace contextRef="#ctx0" brushRef="#br0" timeOffset="72471.6877">824 11439 148 0,'-45'-24'84'0,"23"40"-84"0,22-16 0 15,0 0 20-15,0 0 4 16,9 8-12-16,-5 0 4 15,19 4-8-15,3 8 0 16,6 0-4-16,4-1 0 16,4 1 0-16,0 0 0 31,18 8 4-31,-13 0 0 0,-5 0 0 16,-26 8 0-16,-14-5-4 15,-14 1 0-15,-8 0 0 16,-14 4 0-16,0 0-24 15,1 8 0-15,-1-1-136 16,4-3 0-16,-3-4 144 16,8-8 4-16</inkml:trace>
  <inkml:trace contextRef="#ctx0" brushRef="#br0" timeOffset="83362.863">21757 7821 112 0,'5'-8'64'0,"-5"0"-20"0,0 8 0 0,0 0-16 15,0 0 0-15,0 0-8 16,0 0 4-16,-9 4 0 16,4 0 0-16,-8 8-8 15,-1 0 0-15,-8 12-8 16,-1-4 4-16,-8 12-8 16,4-4 0-16,-4 19-4 15,4-11 4-15,-4 0-8 16,8-4 0-16,5-4-64 15,1-4 0-15,3-12-16 0,5 0 0 16,5-8 4-16,-1 0 0 16</inkml:trace>
  <inkml:trace contextRef="#ctx0" brushRef="#br0" timeOffset="83612.8833">21327 7893 176 0,'-13'-12'100'0,"8"0"-52"0,5 12 0 16,0 0-8-16,0 0 4 16,9 8-8-16,0-4 4 0,14 12 0 15,-5 0 4-15,9 12-16 16,-5 0 0-16,9 11-16 16,-4-7 4-16,13 8-12 15,-8-8 0-15,21 0-8 16,-12-4 4-16,3-5-116 15,-8-7 4-15,-4-12-60 16,-6 0 0-16,6-8 108 16,-5 0 4-16</inkml:trace>
  <inkml:trace contextRef="#ctx0" brushRef="#br0" timeOffset="195698.4598">515 5473 128 0,'-36'0'72'0,"0"0"-28"0,27 0 0 15,-4 0-12-15,0 0 4 16,-5 0-8-16,13 0 4 15,5 0-28-15,0 0 4 16,5-4 0-16,4 0 4 16,26 4-8-16,-8 0 0 0,27 0 0 15,-14 0 0-15,18 0-4 16,-8 0 0-16,3 0-60 16,-3 0 0-16,-1-4-16 15,-4 0 4-15,4 0-20 16,-13 0 0-16</inkml:trace>
  <inkml:trace contextRef="#ctx0" brushRef="#br0" timeOffset="196010.9815">949 5254 220 0,'-27'-7'120'0,"14"7"-92"16,13 0 0-16,0 0-8 0,0 0 0 15,13-4-8-15,-4 0 4 16,18 8-16-16,-13 0 4 16,17 3 4-16,-4 1 4 15,0 0 0-15,-5 0 0 16,0 8-4-16,1-4 4 16,-19 4-4-16,1 0 0 15,-14 4 8-15,-5-4 0 16,-17 8-12-16,9 0 4 15,-10-1-12-15,5-3 0 16,10 0-92-16,-6 0 4 0,10 0-68 16,-1-4 0-16,-4-4 124 15,5-4 4-15</inkml:trace>
  <inkml:trace contextRef="#ctx0" brushRef="#br0" timeOffset="226473.705">22008 9604 136 0,'-14'-4'76'0,"5"4"-24"0,9 0 0 16,-9-4-16-16,0 0 4 15,9 4-8-15,0 0 4 16,0 0-12-16,0 0 4 15,5-4-20-15,-1 0 4 16,5 0-4-16,0 0 4 16,9 8-8-16,-4 0 0 15,3 4-4-15,1 0 0 16,0 12 12-16,0-4 0 16,5 4-12-16,-6-4 4 0,1 0-52 15,0-4 0-15,0-4-32 16,-4 0 4-16,4-4-76 15,-5-4 0-15,9-12 140 16,-8 4 0-16</inkml:trace>
  <inkml:trace contextRef="#ctx0" brushRef="#br0" timeOffset="227130.0036">22442 9489 116 0,'0'-4'68'16,"-9"4"-16"-16,9 0 0 0,-5 0-24 15,1 0 4-15,-5 4-12 16,0 0 4-16,-9 4 4 16,5 0 4-16,-10 8-12 15,5 0 0-15,-13 19 0 16,9-7 4-16,-19 12-20 0,10-8 4 16,-5 4-8-16,5-8 4 15,0 3 0-15,4-7 0 16,0 4-12-16,5-8 0 15,4-4-40-15,0 0 0 16,0-8-32-16,4 0 4 16,1-8-68-16,4 0 0 15</inkml:trace>
  <inkml:trace contextRef="#ctx0" brushRef="#br0" timeOffset="227442.5251">21967 9592 216 0,'-9'-16'120'0,"-4"0"-68"0,13 16 0 0,0 0-24 15,0 0 4-15,0 0-8 16,0 0 4-16,9 12-4 16,0-8 0-16,9 8-16 15,0 0 0-15,13 8 0 16,-9-4 0-16,14 12-8 15,-9-8 0-15,9 8 0 16,-9-4 4-16,4-1-8 16,-4-3 4-16,9 8-4 15,-9-8 4-15,-5 0-48 16,0-4 4-16,-4-4-36 16,0 0 4-16,0-4-16 0,-4 0 0 31</inkml:trace>
  <inkml:trace contextRef="#ctx0" brushRef="#br0" timeOffset="228083.1995">19904 9867 156 0,'-40'-8'88'0,"40"0"-36"0,0 8 4 15,-9 4-20-15,4 0 0 16,1 0-16-16,-1 0 0 0,5 4 4 15,0-4 0-15,9 12-8 16,0-4 4-16,5 8 4 16,-1-5 0-16,5 5-20 15,-4-4 0-15,8 4-4 16,-4-4 0-16,4-4 0 16,-4 4 4-16,4-8-72 15,-4 0 4-15,0-4-36 16,-4-4 4-16,-1 0-40 15,1 0 4-15</inkml:trace>
  <inkml:trace contextRef="#ctx0" brushRef="#br0" timeOffset="228411.3478">20329 9787 132 0,'5'-16'72'0,"-10"4"-20"0,5 12 4 16,0 0-32-16,0 0 4 16,-4 0 8-16,-1 0 4 15,-4 8-12-15,5 0 4 16,-14 12-8-16,0 0 0 16,-9 12 4-16,5-4 0 15,-18 8-12-15,4-5 0 16,-9 13-8-16,9-4 0 15,-4 12-12-15,4-12 4 0,5-1 0 16,4-3 4-16,0-4-20 16,5-8 4-16,4 0-68 15,4-8 4-15,5-4-56 16,0-4 0-16,1 0 32 16,3-4 4-16</inkml:trace>
  <inkml:trace contextRef="#ctx0" brushRef="#br0" timeOffset="339799.3093">16538 12318 192 0,'-9'-12'104'0,"14"24"-88"15,-5-12 4-15,0 0 8 16,0 0 4-16,0 0 8 15,0 0 4-15,4 0-16 16,1 0 4-16,-5 0-4 16,0 0 0-16,0 0-12 0,-5 0 0 15,-4 0-8-15,-4 0 0 16,-5 0-8-16,-4 0 4 16,-1 4-4-16,-8 0 4 15,-9-4 0-15,-5 0 0 16,5 0 8-16,-5 0 0 15,0 0 0-15,0 8 0 16,1 0-12-16,-6 0 4 16,-3-4-4-16,8 0 0 15,0-8-8-15,0 0 4 16,5-8 8-16,4 4 4 0,0-4-4 16,5 0 0-16,0-4-8 15,-9 1 4-15,4-1 0 16,0-4 0-16,5-4 0 15,-1-4 0-15,5-4-4 16,1-4 0-16,3-7 4 16,5-1 4-16,0-4 0 15,0 0 0-15,5 1-4 16,0-13 0-16,-1 0 0 16,1-4 0-16,-5-7 4 15,0 3 0-15,5-3-4 16,-1-1 0-16,1-8 0 15,-1 5 4-15,5 3-4 16,0-4 0-16,0 1 4 16,-4-1 0-16,0-7-8 15,-1 7 4-15,-4-4-4 0,0-7 4 16,0 3 0-16,5-3 0 16,0 3-4-16,4 1 4 15,0-9 0-15,0 1 0 16,0 3 0-16,0-4 0 15,0 1 0-15,4-5 4 16,1 1-8-16,-1-5 4 16,5 5 0-16,0-5 0 15,-4-3 0-15,4 3 0 16,0-3-4-16,0 7 4 16,-5 1 4-16,5 7 0 0,0 1-8 15,5-9 4-15,-1 5-8 16,5 3 4-16,5-3 8 15,-1-1 4-15,1 1-8 16,-1 11 0-16,5-7-4 16,-5 3 4-16,1 4 0 15,-5-3 4-15,0-1-8 16,0 9 4-16,0-1 4 16,4-4 0-16,-4 9-8 15,4 3 0-15,1 0 8 16,-5 1 0-16,4 3-4 15,-4-4 0-15,5 13 0 16,-5-1 0-16,0-8-4 16,-1 5 4-16,6 3 0 15,4 0 4-15,-5 1-8 0,-4-5 0 16,0 8 4-16,0 0 4 16,0 5-4-16,0-1 0 15,4 0 0-15,-4 0 0 16,0 1-4-16,0-1 0 15,-4 0-4-15,-5-4 0 16,0 5 8-16,-5 3 0 16,-4 4 0-16,0 4 4 15,0-4-4-15,-4 9 4 16,4-1-8-16,-4 4 0 16,-1 0 4-16,1 4 4 0,-1 0-4 15,-4 4 4-15,5 0-8 16,-5-3 0-16,0 3 4 15,0 0 0-15,-4 0 4 16,0 0 4-16,-5 4-12 16,-5 0 4-16,-3 4 0 15,-1 0 4-15,-9 4-4 16,-9 4 0-16,1 0-8 16,-1 0 4-16,5 0 4 15,4 0 4-15,0 0-8 16,5 0 0-16,0 0 4 15,4 1 0-15,9-1-12 16,9 0 4-16,5 0-8 16,8-4 0-16,1 0-56 15,4 0 4-15,4-4-40 16,5 4 4-16,22 0 8 0,1 8 4 16,-5-4 40-16,-1 4 4 15</inkml:trace>
  <inkml:trace contextRef="#ctx0" brushRef="#br0" timeOffset="340455.6155">14717 5243 200 0,'0'4'112'0,"0"3"-92"0,0-7 0 15,4 0 12-15,-4 0 0 16,0 0-24-16,-4 0 0 16,-5 4 4-16,-5 0 4 15,-8 4-4-15,0 0 4 16,-14 4-8-16,4 0 0 16,1 0 0-16,-5 0 4 15,9 4-12-15,1-4 4 16,3 0-8-16,10-4 4 0,4 4 8 15,4 0 4-15,5 4 4 16,5-4 0-16,-1 0-8 16,5 3 4-16,5 1 0 15,4 4 0-15,4 0-4 16,14 0 4-16,4-4-8 16,-4-4 4-16,13 4-4 15,-4-4 0-15,-9-4-32 16,-5 0 4-16,-9 0-100 15,-8 0 0-15,4-4-12 16,-9-8 0-16</inkml:trace>
  <inkml:trace contextRef="#ctx0" brushRef="#br0" timeOffset="355251.5576">16435 13154 192 0,'14'-12'108'0,"-19"0"-68"0,5 12 4 0,0 0-8 15,0 0 4-15,0-4-16 16,0 0 0-16,0-4-8 16,0 4 0-16,0 4-12 15,0 0 4-15,-9 0 4 16,0 0 4-16,-13 0-12 15,4 0 0-15,-22 8-4 16,13 0 0-16,-13 0 0 16,8 0 0-16,-8 0 8 15,9 0 0-15,-10-4-16 16,6 0 4-16,-6 0 4 16,6 0 4-16,-10 4-8 15,13-4 4-15,-8 4 0 16,9-4 0-16,-9 4 0 15,8 0 0-15,1 8 0 0,4 0 4 16,0 15-4-16,5-7 0 16,4 20 0-16,-4-8 4 15,8 28-4-15,1-13 0 16,-1 29-4-16,5-16 4 16,-9 23 4-16,5-11 0 15,0 19-4-15,4-11 0 16,9 19 0-16,0-19 4 15,0 27-4-15,0-23 4 16,0 27-8-16,0-23 4 16,4 15 4-16,1-23 0 15,-1 19-4-15,1-15 0 0,-5 11 0 16,0-15 0-16,0 3 0 16,0-15 4-16,0 20-4 15,0-21 0-15,-14 9 4 16,5-13 0-16,-4 9-8 15,4-12 4-15,-9 11 4 16,4-15 4-16,1 8-4 16,4-13 0-16,-4 5-4 15,4-12 0-15,0-8 0 16,0-5 4-16,4-7 4 16,1-4 0-16,4-4 0 15,0 4 0-15,0-8-4 16,0-4 0-16,4-4-4 15,1 0 4-15,13-8-4 16,0 0 0-16,4 0 0 0,-4 0 0 16,9 0 0-16,-5 0 0 15,0-4 0-15,1 0 0 16,-1 4-16-16,1 0 0 16,-5 0-4-16,4 0 4 15,-9 0-24-15,-4 0 0 16,0 0-8-16,0 0 4 15,5-4-12-15,-1 0 4 16,0-8 16-16,1 4 0 16,-1-4-8-16,-4 0 4 15,-4 4 12-15,-1 0 4 0,-4 0 32 16,0 4 4-16,-4-8 12 16,-1 0 4-16,-4 0 4 15,5 0 4-15,-5-3 4 16,4 3 4-16,-4 4 8 15,1 0 0-15,-1-4-24 16,0 4 4-16,9 8-20 16,0 0 0-16,9 0 0 15,0 0 4-15,8 4-12 16,-3 0 4-16,8 4-4 16,-4-4 4-16,9 0-8 15,-5 0 0-15,1 4 0 16,-5 0 4-16,0 0 0 15,-5-1 0-15,0 9 0 16,-4 0 0-16,0 4-4 0,-4-4 0 16,-5 0 4-16,0 0 0 15,-9 0-4-15,4-4 4 16,-22 8 8-16,5 0 0 16,-18 7 8-16,8-3 4 15,-12 4-20-15,8-4 0 16,0-4-8-16,9-4 4 15,5-8-124-15,-5 4 0 16,27-12-36-16,0 0 4 16,0 4 88-16,0-4 4 15</inkml:trace>
  <inkml:trace contextRef="#ctx0" brushRef="#br0" timeOffset="370882.9984">22845 13059 128 0,'-23'11'72'0,"5"-19"-24"16,18 8 4-16,0 4-32 0,0 0 4 15,0 4-8-15,0-4 4 16,9 4 8-16,-4 0 0 15,8 4-12-15,1 0 4 16,4-4-4-16,-5 0 0 16,5 0-4-16,0 0 4 15,4 0-12-15,1 0 4 16,3-4 8-16,-3 0 0 16,13 0-16-16,-5 0 0 15,9 0 0-15,-8 0 0 16,26-4 0-16,-14 0 0 0,19 0 0 15,-14 0 4-15,10 0-4 16,-10 0 0-16,9 0 0 16,-13 0 4-16,13 0-8 15,-4 0 4-15,4-4 0 16,-9 4 4-16,0 4-8 16,-4-4 4-16,9 0 0 15,-5 0 4-15,-4 4-4 16,-9 0 4-16,4 0-8 15,-9 0 4-15,9 4-4 16,-8 0 4-16,-1 8 0 16,-4-4 0-16,0 15 0 15,-5-7 4-15,5 12-4 16,-9-8 0-16,0 8 0 16,0-8 0-16,4 8 0 0,-4-5 0 15,0 21 0-15,0-12 0 16,0 12 0-16,-5-8 4 15,1 11-4-15,-5-7 0 16,-1 4-4-16,-3-8 4 16,4 3 0-16,0-7 4 15,-5 8-4-15,1-4 0 16,-1 0 4-16,-4-9 0 16,5 5-4-16,-5-4 0 15,0 4 0-15,0 0 0 16,0-4 0-16,0-5 0 0,0 5 0 15,0-4 0-15,4 0 0 16,1-4 4-16,-1 0-4 16,1-4 0-16,-5 7 0 15,0-7 0-15,-9 4 0 16,4-4 4-16,-4 0-8 16,5-4 4-16,-5 0 4 15,0 0 0-15,0 0-8 16,0-4 0-16,-9-4 4 15,5 0 0-15,-19 3 0 16,10 1 0-16,-18 0-4 16,4 0 4-16,-13 0 0 15,13 0 4-15,-4-4-12 16,8-4 4-16,-4-8-4 16,5 0 0-16,-5 0-4 0,5 0 4 15,-9 4 8-15,8 0 4 16,-17-4 4-16,13 4 0 15,-13 0-4-15,9 0 4 16,-9-4-8-16,8 4 0 16,1 0 0-16,4 0 0 15,-18-4 8-15,14 0 4 16,-9 4-8-16,9 0 0 16,-10 0 0-16,10 0 0 15,0 4-8-15,4 0 0 16,0-8 0-16,9 4 4 15,5 0-40-15,4 0 0 0,5 0-60 16,4 0 4-16,4-4-8 16,5 4 0-16,9-16 44 15,-4 8 0-15</inkml:trace>
  <inkml:trace contextRef="#ctx0" brushRef="#br0" timeOffset="371383.0346">23225 14499 184 0,'0'4'100'0,"-4"-12"-60"0,4 8 0 16,-5 4 0-16,1 0 0 16,-5 4-16-16,4-4 0 15,-4 4-12-15,5 0 0 16,-5 0-8-16,0 0 0 16,-5 4 4-16,6-4 0 15,-10 12 8-15,4-4 4 16,-13 11-4-16,5-3 0 15,0 4-12-15,-1-8 4 0,10 0-4 16,-1-4 0-16,10-4 0 16,4-4 0-16,9 0 0 15,-5-4 0-15,10 4 0 16,-1-4 4-16,5 4-8 16,0 0 4-16,4 4 0 15,1-4 0-15,4-1-8 16,-5 1 4-16,14 0-20 15,-9 0 0-15,8 0-68 16,1-4 0-16,-9 0-68 16,-5 0 0-16,1 4 92 15,-1-4 0-15</inkml:trace>
  <inkml:trace contextRef="#ctx0" brushRef="#br0" timeOffset="377898.3179">18731 15092 88 0,'14'-12'52'0,"-5"-4"-12"0,-5 12 0 16,1 0-4-16,4 4 0 16,4 0-24-16,10 0 4 15,-1 0-8-15,5 4 4 16,9 0-12-16,4 0 4 16,9-4-4-16,0 0 0 15,5 0 8-15,4 0 0 16,-9 0 0-16,1 0 4 15,-10 0 4-15,-13 0 4 16,-9 0-16-16,-5 0 0 16,-8 4-4-16,-5 0 4 0,-5 0 0 15,-4 0 4-15,-9-4-12 16,-4 4 4 0,-23 0-4-1,0 0 4-15,1 0 4 16,-1 0 0-16,5 0-8 15,8 0 4-15,5 0 4 16,5 4 0-16,4-4 0 16,5 0 0-16,-1 0 0 15,10-4 4-15,4 0 0 16,4 0 0-16,1 0-4 16,4 0 0-16,4 0-4 15,1 0 0-15,-1-4 0 16,0 4 4-16,-4 0 0 0,-4 0 0 15,-5 0-4-15,-5 4 0 16,-4-4 0-16,-4 4 0 16,0-4 0-16,-5 4 4 15,0-4-8-15,0 0 0 16,0 0 20-16,0 0 0 16,0 0-12-16,5 0 4 15,4 0-8-15,0 0 0 16,9 0 0-16,0 0 0 15,9 0 0-15,0-4 4 16,9 4 0-16,0-4 4 0,-1 0 8 16,10 0 0-16,0 0-12 15,0-4 4-15,4 4 0 16,1 0 4-16,-1 0-16 16,0 4 0-16,1 0 8 15,-6 0 0-15,-3 0-8 16,-5 0 4-16,0 0-8 15,-5 0 0-15,1 0-32 16,-1 0 4-16,0 0-48 16,-4 0 0-16,5 0-32 15,-5 0 0-15,18 0 56 16,4-4 4-16</inkml:trace>
  <inkml:trace contextRef="#ctx0" brushRef="#br0" timeOffset="379406.652">20280 15192 104 0,'-54'4'60'0,"27"-8"-28"0,23 4 0 0,0 0 0 15,-1 0 4-15,5 0-20 16,0 0 0-16,9 0-4 0,9 0 4 16,4 0-8-16,10 0 0 15,3 0 12-15,6-4 0 16,8 0-4-16,9 0 0 15,5 0 4-15,13 0 0 16,4 0 8-16,5 4 0 16,5-4-8-16,4 4 4 15,-5-4-20-15,-3 0 4 16,-6 0-12-16,1 4 4 16,-14-4 4-16,-9 0 0 15,-9 0-4-15,-9 4 0 0,-8 0 4 16,-10 0 4-16,-13 0-16 15,-9 0 4-15,-13 4-4 16,-14 0 0 0,-63 4-20-1,1 0 4-15,-1 0 24 16,1-4 0-16,13 8 0 16,4-8 0-16,5 0 0 15,4-4 0-15,5 4 0 16,13-4 4-16,10-4-8 15,8 4 0-15,4 0 8 16,14 0 0-16,9 0 24 16,14-4 0-16,13 0-20 15,8 0 4-15,24 0 8 16,8 4 0-16,9-4-12 16,4 4 4-16,1-4-4 0,0 0 0 15,-1 0 4-15,-13 0 4 16,-13 0-8-16,-9 0 4 15,-14 0-16-15,-9 0 4 16,-13 0-20-16,-9 0 4 16,0 4-100-16,-9 0 0 15,-4 0-56-15,-5-4 4 16</inkml:trace>
  <inkml:trace contextRef="#ctx0" brushRef="#br0" timeOffset="381510.4332">16619 15828 104 0,'-18'-4'60'0,"27"-8"-32"0,-9 12 0 16,4-4 8-16,1 4 4 15,-1 0-12-15,5-4 4 16,9 0 4-16,0 1 0 0,4-5-16 16,10 0 4-16,4 0-8 15,-1 0 0-15,10 0 0 16,4 0 0-16,5 4-8 15,4 4 0-15,14 0 8 16,-9 0 4-16,4 0-12 16,4 0 0-16,1 0-4 15,4 0 4-15,-9 0-4 16,5-4 4-16,-5 0 0 16,-4 0 0-16,-14 0-12 15,-4 4 4 1,-1 0 0-1,-8 0 4-15,-5 0-8 0,-4 0 4 16,0 0 0-16,-4 0 0 16,-6 4 4-16,1 0 4 15,-4 0-12-15,-1-4 4 16,1 4 0-16,-1 0 0 16,0 0 0-16,-4 0 0 15,0-4 0-15,5 4 4 16,-10-4-4-16,1 0 4 15,-1 0 0-15,1 0 0 16,-5 0-4-16,4 0 0 16,1 0 0-16,-1 0 4 0,1 0-64 15,-1 0 4-15,1 4-144 16,-10 4 0-16</inkml:trace>
  <inkml:trace contextRef="#ctx0" brushRef="#br0" timeOffset="469897.6722">23162 12279 104 0,'-9'-8'60'0,"-8"8"-36"0,12-4 4 0,-4-4-16 16,0 0 0-16,5 4 8 15,4 4 4-15,0 0-12 16,0-4 4-16,4 4-8 15,10 0 0-15,8 0-4 16,5-4 4-16,13 4 0 16,9-8 0-16,5 4-8 15,0-4 0-15,0 4 0 16,-1-8 0-16,-8 4 0 16,0 0 4-16,-5-4-4 15,0 0 0-15,-8 4-12 16,-6 0 4-16,-3 0 0 15,-10-4 4-15,1-4 0 0,-5 8 4 16,-5 0-4-16,-8 0 4 16,-1-3 0-16,1-1 4 15,-5 4 4-15,0 0 0 16,-5 0 4-16,1 0 4 16,0 0 8-16,-5 0 0 15,4 4-12-15,5 0 0 16,0 0-12-16,9 4 4 15,0-4 0-15,9 4 4 16,5 4-8-16,8 0 4 16,9 0 0-16,5 4 4 0,4 0-8 15,1 4 0-15,-5 4 0 16,-5 0 4-16,-4-1 0 16,-14 5 4-16,-4 4 4 15,-13 0 0-15,-5 0-4 16,-5 0 0-16,-4-4-8 15,-4 0 0-15,0 0 0 16,4-4 4-16,0-1-64 16,9-7 4-16,4-4-60 15,10 0 4-15,-5 12 24 16,0-4 0-16</inkml:trace>
  <inkml:trace contextRef="#ctx0" brushRef="#br0" timeOffset="471332.1023">24514 11514 136 0,'0'-19'76'16,"-18"-9"-44"-16,14 20 4 0,-5-12-24 16,-5-12 4-16,-8 8-4 15,-5 0 0-15,-9-4 0 16,-4 1 4-16,-9 3-8 15,4 4 4-15,0 4-8 0,5 8 0 16,4 4 0-16,9 16 0 16,5 12-4-16,9 12 4 15,8 11 0-15,10 5 4 16,3 4-8-16,10-1 4 16,9 5-20-16,0 0 0 15,0 0-24-15,0-13 0 16,-5-3-20-16,-4-8 4 15,-4-4-36-15,-10-8 4 0</inkml:trace>
  <inkml:trace contextRef="#ctx0" brushRef="#br0" timeOffset="471488.3654">24008 11853 180 0,'-31'-16'100'0,"27"-12"-76"0,4 20 4 0,4-4-16 15,9 0 0-15,5-4-16 16,9 0 4-16,5 0-52 15,3 0 4-15,1 0-56 16,0 1 0-16,-5 3 84 16,1-12 0-16</inkml:trace>
  <inkml:trace contextRef="#ctx0" brushRef="#br0" timeOffset="471675.8768">24331 11232 184 0,'-23'-32'104'0,"-13"32"-88"16,32 0 0-16,-1 4 0 15,1 4 4-15,4 20-20 0,13 4 4 16,5 7 0-16,5 5 0 16,4 0-4-16,-1 4 0 15,6-4-60-15,-1-5 0 16,5-3-64-16,-5 0 4 31</inkml:trace>
  <inkml:trace contextRef="#ctx0" brushRef="#br0" timeOffset="472722.8287">24751 11455 208 0,'-13'-16'116'0,"-14"4"-92"0,18 8 0 0,0 4-24 16,-4 0 4-16,-5 4-4 16,4 8 4-16,10 0-4 15,-1 4 4-15,5 0-4 16,9 3 0-16,0 1 0 15,14-4 4-15,-1 0 12 16,0-4 0-16,5-4-16 16,0-4 4-16,-4-4 0 15,-1-12 0-15,-9-4-4 16,-4-4 4-16,-4-4-4 16,-5 1 4-16,-5-1 8 15,-4 8 0-15,0 0-16 16,0 4 0-16,5 12 4 15,4 8 0-15,0 0-8 0,4 4 4 16,5 4-36-16,5-4 4 16,8 0 8-16,5 0 4 15,0-5 8-15,4-3 0 16,1-4 20-16,-6-4 0 16,6-7 0-16,-14-1 0 15,-5-8 12-15,-13 0 4 16,0-16-4-16,-4 8 4 15,-10 0 8-15,-8 4 0 16,-5 1-16-16,9 3 4 0,0 4-12 16,9 8 4-16,5 8-4 15,8 16 4-15,10 8-4 16,13 3 0-16,13 13 4 16,0 4 0-16,0 4-8 15,5-1 4-15,-5 5 4 16,-4 0 0-16,-4 4-4 15,-10-9 4-15,-9-7-4 16,-8-4 4-16,-10-8 8 16,-8-8 4-16,-5-12-36 15,-4-12 0-15,-1-8 8 16,5-8 4-16,0-4 4 16,5-4 0-16,4-8-12 15,5-3 4-15,4-9-20 16,0 4 0-16,4-8-20 15,5 1 0-15,0 3 8 0,4 0 4 16,1 12-4-16,-1 0 0 16,-4 5 28-16,0 3 0 15,5 0 16-15,-5 0 4 16,-5 0 32-16,0 0 0 16,-4 0-16-16,0 1 0 15,0-1-4-15,-4 4 0 16,0 0 8-16,-5 0 4 15,4 4-20-15,-8 0 4 16,-1 8-4-16,5 0 0 16,-4 8-12-16,-1 4 4 0,1 4-4 15,-5 4 4-15,5 4-4 16,-1 12 0-16,5-4 4 16,5 4 0-16,8 0 4 15,5-4 0-15,9 0-4 16,9 0 4-16,4-1-8 15,5-3 4-15,-5 0 0 16,1 0 0-16,-5 12 16 16,-9-4 0-16,-1 4-12 15,-12 0 0-15,-5 0 0 16,-9-1 0-16,-9-7-12 16,5 4 4-16,-5 0-60 15,0-4 0-15,4 0-36 16,5 0 4-16,1 0-28 15,3 7 4-15,-4 5 88 16,0 0 4-16</inkml:trace>
  <inkml:trace contextRef="#ctx0" brushRef="#br0" timeOffset="473410.375">24380 11288 152 0,'-18'-48'84'0,"5"24"-44"0,13 16 4 16,0 0-20-16,0 0 0 15,4-4 4-15,0 8 0 16,1 0-8-16,-1 8 0 16,5 0 4-16,0 20 0 15,5 4-12-15,4 4 4 0,0 8-8 16,-1 3 0-16,6 1 4 16,-1 0 0-16,1 0-8 15,-1-5 4-15,0 1-12 16,1 0 0-16,-1-4 4 15,0 0 0-15,-4-5-24 16,0-3 4-16,5-4-16 16,-10-4 0-16,-4 0-36 15,0 0 4-15,0-4-24 16,-5-4 0-16,-4 0 24 16,0 0 0-16</inkml:trace>
  <inkml:trace contextRef="#ctx0" brushRef="#br0" timeOffset="473707.2762">24053 11813 148 0,'-9'-4'80'0,"9"-8"-32"0,0 8 4 16,9-4-24-16,13-4 4 0,10-4-32 16,13 0 4-1,8 0-28-15,1-4 0 0,9 5-144 16,-5 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33:47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16090 9178 156 0,'-13'8'84'16,"4"-12"-64"-16,9 4 4 0,-4 0-4 15,-1 0 0-15,5 0 0 16,0 0 4-16,0 0 8 16,0 0 0-16,0 0-24 15,0 0 4-15,-9-4-4 16,5 0 0-16,-14 8-12 16,4 0 4-16,-12 8 0 15,3 0 0-15,-13 0 0 16,9 0 0-16,-31 4 0 15,14-4 4-15,-15 4-4 16,15-4 0-16,-15 4 0 0,10-4 0 16,-13 4 0-16,17 0 0 15,-13 7 0-15,8-7 0 16,-8 8 0-16,9-4 4 16,-5 8-8-16,5-4 4 15,-14 0-4-15,10-4 4 16,-1 7-4-16,14 1 0 15,-1 12 12-15,10-8 0 16,-5 24-8-16,9-9 0 0,0 29 0 16,5-20 0-16,4 35 4 15,5-15 0-15,-1 31-8 16,5-19 4-16,-4 35 4 16,4-27 4-16,0 35 0 15,0-31 0-15,5 23-4 16,-1-28 0-16,1 13 0 15,4-24 0-15,0 7-4 16,0-19 4-16,0-5-4 16,0-11 0-16,4 4 4 15,1-13 4-15,-1-3-8 16,1-8 0-16,4 0 0 16,-5-8 0-16,5 4 0 15,-5-9 0-15,5-3 0 16,0-4 0-16,14 0 0 15,-1-4 4-15,9-4-4 0,-4-4 4 16,18-4-4-16,-9 0 4 16,9 0-8-16,-5 0 0 15,5 8 8-15,-10-4 0 16,1 8-4-16,-9 0 0 16,0 4-4-16,-5 0 4 15,5-4 4-15,-4 0 0 16,-6-4-8-16,1 4 0 15,-4-12-24-15,-1 0 4 16,-4 0 0-16,-4 0 0 16,-1 0-28-16,-4 0 4 15,0 0 16-15,0 0 4 0,0-12 20 16,0 8 4-16,-4-4 16 16,-1 0 0-16,1-4 16 15,-1 0 0-15,1 0-8 16,-1 0 0-16,1 4 0 15,-1 0 0-15,-4 4-12 16,5 0 4-16,-1 8 0 16,1 0 0-16,4 4-8 15,0 0 4-15,4 12-4 16,1-4 0-16,4 4 0 16,0 4 0-16,0 3 0 15,0-3 0-15,4 8-8 16,-4-4 4-16,0 0 0 15,0-4 4-15,0 0-8 16,0-5 0-16,-5-11 4 16,1-4 4-16,-1-4-4 0,1 0 4 15,-5-12-4-15,0 4 0 16,-5-3 0-16,1 3 0 16,-5 0 0-16,4 0 4 15,-4 0-4-15,1 0 4 16,-1 0-4-16,0 0 0 15,0 0 0-15,4 0 0 16,1 0 0-16,-1 0 0 16,5 8 0-16,0 0 0 0,-9 0-4 15,5 0 4-15,4 4-8 16,0-4 4-16,0 4-8 16,0-4 4-16,0 0-8 15,0 0 0-15,0 0-4 16,0 0 4-16,0 0-4 15,0 0 4-15,-5-4 0 16,5 4 4-16,-4-4 0 16,-1 0 4-16,1-8 12 15,-1 4 0-15,5-8-8 16,0 0 4-16,0-4 8 16,0 4 4-16,0-7 4 15,0 7 4-15,-4 0 0 16,-1 0 4-16,-3-4-12 15,3 4 0-15,1 0 0 16,-1 4 4-16,1 0 0 0,-1 0 4 16,5 0-12-16,0 4 4 15,0 0 0-15,0 4 4 16,0 0-12-16,0 4 0 16,5 0-4-16,-5 0 0 15,0 0 0-15,0 0 4 16,4 0 0-16,1 0 4 15,-1 4-4-15,1 0 4 16,-1-4-4-16,0 0 4 16,5 4-4-16,0 0 4 15,0 0-8-15,0 0 4 0,5 4-8 16,-1 0 4-16,5 4 4 16,0-4 0-16,9 4-4 15,-5 0 0-15,5 4 0 16,-5-4 0-16,14 8 4 15,-4-4 0-15,-6 8-4 16,1-1 4-16,-18-3-4 16,0-4 0-16,-4 0 0 15,-5-4 4-15,-14 0-4 16,5 0 4-16,-18 8 16 16,10-4 0-16,-15 4-8 15,5-4 4-15,-4-4-12 16,4 0 0-16,0-8-20 15,5-1 0-15,4-10-140 16,5-1 0-16,4-8 20 16,4 0 4-16</inkml:trace>
  <inkml:trace contextRef="#ctx0" brushRef="#br0" timeOffset="6254.9772">15992 9481 104 0,'-9'8'56'0,"0"-16"-36"0,9 8 4 16,0 0-4-16,0 0 4 15,0 0 0-15,0 0 0 16,0 0-8-16,0 0 4 16,0 0-16-16,0 0 0 15,-4 16 0-15,4-4 4 16,0 20-8-16,0-1 4 0,-5 13-4 16,1-8 4-16,-5 24-8 15,4-13 0-15,1 5-36 16,-1-12 0-16,5-12-72 15,0-4 4-15,5-20 84 16,-5-4 4-16</inkml:trace>
  <inkml:trace contextRef="#ctx0" brushRef="#br0" timeOffset="6786.2643">15808 10098 108 0,'-17'8'64'0,"3"0"-36"16,14-8 4-16,0 0-4 15,0 0 0-15,0 4-4 0,0 0 0 16,5 0-12-16,-1-4 4 16,5 7-20-16,0-3 4 15,0 4 4-15,0 0 0 16,4 0-4-16,-4 0 0 15,5 0 8-15,-5 0 4 16,4-8-12-16,1 0 4 16,3 0-4-16,-3 0 0 15,-5-4 0-15,0 0 4 16,-5 0 4-16,1 0 4 16,4 0-20-16,-5 0 0 0,5-4 8 15,-4 0 0-15,4 0 0 16,-5 1 0-16,5 3 0 15,-5 0 0-15,5 0 0 16,0 0 0-16,0-4 0 16,0 4 0-16,0-4-4 15,0 4 4-15,0 0 0 16,-4 0 4-16,-1 8 4 16,1 0 0-16,-1 0-12 15,0 0 4-15,1 0-8 16,-1 0 4-16,1-4 4 15,-1 0 0-15,1 0-40 16,-1 0 0-16,1 0-28 16,-1 0 4-16,5-4-28 15,-4 4 4-15</inkml:trace>
  <inkml:trace contextRef="#ctx0" brushRef="#br0" timeOffset="7208.1712">16010 10297 140 0,'0'4'80'0,"0"0"-48"15,0-4 0-15,-5 8-24 16,1-4 4-16,4 11-12 16,0-3 4-16,0 12 4 15,0-4 0-15,0 8-12 0,0-4 4 16,0-12-52-16,0 0 4 16,0 12-60-16,0 0 4 15</inkml:trace>
  <inkml:trace contextRef="#ctx0" brushRef="#br0" timeOffset="7489.4393">15956 10488 148 0,'-18'20'84'0,"9"3"-60"0,5-19 4 15,-1-12-12-15,5 4 0 0,5 4-12 16,-1 0 0-16,5 16 16 15,0 0 0-15,5 32 12 16,-5-8 0-16,4 0-12 16,0-8 0-16,1-9-12 15,-1-7 4-15,1-16-8 16,-5 0 4-16,4-4-4 16,1 0 4-16,-1-24-8 15,-4 9 0-15,0-1-100 16,0 4 4-16,4-16-32 15,1 4 0-15,4-12 100 16,-5 4 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35:44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2475 12314 128 0,'-18'0'72'0,"-18"-8"-72"16,23 8 4-16,-9-4 8 15,-1 4 4-15,-13 8 8 16,-8 4 4-16,3 8-8 16,-17 16 4-16,9 8-20 15,-5 8 4-15,5 7 0 16,22 17 4-16,5-5-12 0,17 1 4 15,14 0 4-15,18-13 0 16,27-7 8-16,13-12 4 16,5-8-16-16,13-20 4 15,0-20 0-15,9-24 4 16,4-12-4-16,-8-12 4 16,-14-11-8-16,-9-9 0 15,-40 5-4-15,-27-1 0 16,-23 0-4-16,-26 13 4 15,-31 7-4-15,-14 4 4 0,-14 16-80 16,1 20 0-16,-1 28-72 16,10 16 4-16</inkml:trace>
  <inkml:trace contextRef="#ctx0" brushRef="#br0" timeOffset="8652.6991">2533 15522 120 0,'-4'-48'68'0,"4"16"-48"16,0 28 0-16,-14-4 8 16,1-4 4-16,4 1-20 15,-13 3 4-15,-1 0-8 16,1-4 0-16,-5 4 0 16,-9-4 4-16,0 4-12 15,1 4 4-15,-1 4 0 16,-9 4 0-16,5 8-4 15,4 0 4-15,-9 4-4 0,5 11 4 16,18 1-4-16,-10 4 4 16,14 4-4-16,0 4 4 15,5 11-4-15,4-3 4 16,5 0-4-16,4 12 0 16,0-1 0-16,4-7 0 15,10-4 4-15,8-4 0 16,14-1-4-16,4-7 0 15,14 0 12-15,-1-8 0 16,1-8-12-16,4-4 0 0,0-8 4 16,-13-4 0-16,9-12 0 15,-9-8 0-15,-5-8 4 16,-4-8 0-16,-5-8 4 16,-4-3 0-16,4-9-8 15,-17 0 4-15,-1 0-8 16,-4 1 4-16,-18 3-4 15,-4 0 0-15,-10 0 0 16,-4 9 4-16,-8-5-28 16,-15 8 4-16,-8 4-36 15,-13 4 4-15,-1 8-84 16,0 24 0-16</inkml:trace>
  <inkml:trace contextRef="#ctx0" brushRef="#br0" timeOffset="13585.022">20177 18057 124 0,'-9'-8'68'0,"22"12"-72"0,-13-4 4 0,0-4 16 16,0 0 4-16,5 0 20 16,-1 0 4-16,5 0-36 15,5 0 0-15,4 0 4 16,13 0 0-16,5 0-8 16,8 4 4-16,6 0 0 15,12 0 0-15,1 0-8 16,9-4 4-16,4 0 16 15,13-4 4-15,5 0-16 16,9 0 4-16,5 0-4 16,12 0 0-16,1 0 0 15,9 0 0-15,4 4-4 16,1-3 4-16,8-1-4 16,0 0 4-16,14 4-4 15,-1 0 0-15,5-4-4 0,10 0 0 16,-10 0 0-16,13 4 4 15,-13 0-8-15,1 4 4 16,-15 0 4-16,-4 0 0 31,45 0-4-31,-18 0 0 16,-22 4 0-16,-9 0 0 16,-23 4 4-16,-13-8 0 15,-18 0-36-15,-9 0 4 16,-17 0-88-16,-15 0 4 15,-12 12 8-15,-5 4 4 16</inkml:trace>
  <inkml:trace contextRef="#ctx0" brushRef="#br0" timeOffset="14995.2619">20624 18312 148 0,'-17'0'84'0,"12"75"-40"16,5-63 0-16,5 4-28 0,-1 8 0 15,5 12 16-15,0 0 4 16,4 3-20-16,5 9 4 16,-4-8-16-16,-5 8 4 15,0-5-12-15,-5-3 4 16,1-4-16-16,-1-4 4 15,-4-16-96-15,-4-12 4 16,4-4-4-16,-5-8 4 16</inkml:trace>
  <inkml:trace contextRef="#ctx0" brushRef="#br0" timeOffset="15229.6542">20602 18487 148 0,'-36'-52'84'0,"9"-20"-40"0,23 56 0 15,4 5 8 1,4 3 4-16,5 0-36 16,9 4 0-16,5 0 0 15,8 0 0-15,9-4-16 16,5 0 0-16,9 0-4 16,-10 0 4-16,1 0-36 15,0 0 0-15,-5-4-32 16,-4 8 4-16,-9 0-8 15,-14 0 0-15,-4 4-24 16,-9 0 0-16</inkml:trace>
  <inkml:trace contextRef="#ctx0" brushRef="#br0" timeOffset="15432.7956">20620 18538 176 0,'-22'12'96'0,"31"20"-56"0,-9-32 0 15,8 4 4-15,10-4 0 16,5 4-36-16,4-4 0 16,4-4-4-16,14 0 0 15,-5-4-16-15,0 0 0 16,1 4-60-16,-6 0 4 16,-3 4-36-16,3 0 4 0,-3 0 56 15,-1 0 4-15</inkml:trace>
  <inkml:trace contextRef="#ctx0" brushRef="#br0" timeOffset="15682.8108">21291 18228 208 0,'-22'4'116'0,"17"12"-92"16,10-8 4-16,-1 8-4 15,5 12 4-15,5 8-16 16,4 11 4-16,0 1-16 16,0 0 4-16,-5 0-4 15,0-9 4-15,1 9-48 0,-5-12 0 16,-5-4-44-16,1-8 0 16,8-8-8-16,5-5 4 15</inkml:trace>
  <inkml:trace contextRef="#ctx0" brushRef="#br0" timeOffset="16026.5852">21882 18495 224 0,'-27'0'124'0,"-62"-16"-104"0,75 16 0 15,-4 4-24-15,5 4 0 0,0 4 4 16,4 4 0-16,4 3-4 15,5 1 4-15,5-4 4 16,4 0 0-16,4-4-4 16,5 0 0-16,4-4-8 15,10-8 0-15,-1-8 8 16,-4-4 0-16,-5-4 4 16,-4 4 0-16,-9 0 24 15,-5 4 0-15,-4 8-12 16,-8 0 4-16,3 4-24 15,1 4 4-15,4 16-8 16,17-4 0-16,1-4-56 16,9-4 0-16,0 8-8 15,4-4 4-15,1-4-16 16,-1-8 0-16</inkml:trace>
  <inkml:trace contextRef="#ctx0" brushRef="#br0" timeOffset="16432.8615">22307 18566 192 0,'5'-32'104'0,"-5"-15"-72"0,0 35 0 15,-5 0 0-15,1-4 4 16,-5 4-28-16,-5 4 0 16,6 8-4-16,-6 4 4 31,1 12-8-31,4 0 4 16,4 0-4-16,5 4 0 0,5 4 4 15,-1-1 4-15,5-3-8 16,5 12 4-16,-1-8-4 15,5 4 0-15,0 4 4 16,-5-4 4-16,-4-1-8 16,0 1 0-16,-9 0 4 15,-4-4 4-15,-10 0-8 16,-8-8 0-16,-5-8 0 16,0-4 4-16,-4-4-8 15,4-4 4-15,9 0 0 16,5-4 4-16,8 0 4 15,14-4 4-15,9-4-12 16,4 0 0-16,10-4 0 16,4-4 4-16,-1 0-44 15,-3 1 4-15,-5-1-52 16,-5 0 4-16,-9 0-16 0,1 8 0 16,4 4 64-16,-5 0 0 15</inkml:trace>
  <inkml:trace contextRef="#ctx0" brushRef="#br0" timeOffset="16761.0156">22764 18443 188 0,'13'-20'104'0,"-22"-40"-60"0,9 48 4 16,-4 4-28-16,-1 1 4 15,1-1-4-15,-1 0 4 16,-4 8-20-16,1-4 0 15,-6 8 0-15,1-4 4 0,-5 16-4 16,0-1 0-16,4 9-4 16,1-4 4-16,4 4 0 15,5 0 0-15,8-4 8 16,5 0 0-16,13 4-12 16,5 0 0-16,0-1 4 15,0-3 0-15,-5 4 20 16,-4-4 4-16,-9-4-4 15,-9-4 4-15,-22 4-20 16,-10-4 4-16,-12 4-16 16,-6-8 0-16,-8 0-112 15,0-4 4-15,4 15-56 16,5 1 4-16</inkml:trace>
  <inkml:trace contextRef="#ctx0" brushRef="#br0" timeOffset="33250.9906">12626 16075 116 0,'-9'-8'68'0,"0"0"-24"16,9 8 0-16,-4-8-24 15,-1-4 4-15,-4 4-12 16,5 0 4-16,-5 0 0 16,0 4 0-16,-13 0 4 15,-1 0 4-15,-4 12-16 16,5 0 0-16,-5 12 0 15,-4 0 0-15,0 4-4 16,8-4 4-16,-4 12-8 16,5-4 4-16,4 3-4 0,5-3 4 15,8 4 4 1,1-4 0-16,13-4-4 0,-5-4 4 16,14-4-8-16,-5-4 0 15,23-4-12-15,-9 0 0 16,4-8-56-16,1 0 4 15,-1-4-24-15,-4 0 4 16,4 0 0-16,-4 0 4 16</inkml:trace>
  <inkml:trace contextRef="#ctx0" brushRef="#br0" timeOffset="33641.6408">12931 16218 148 0,'-9'-12'84'16,"4"20"-52"-16,5-8 0 0,0 0-12 15,0 0 0-15,-4 0-4 16,4 0 4-16,-9 4-12 16,0-4 0-16,-5 12-8 15,1 0 4-15,-1 4-8 16,1 0 4-16,4 4 0 15,0-8 4-15,9 0 0 16,0-4 0-16,9 0 4 16,0-4 0-16,4-4-4 15,1 0 0-15,-1-12-4 0,-4 0 4 16,0 0 8-16,-4 0 0 16,-1-4-8-16,-4 4 0 15,0 12 0-15,0 0 0 16,0 8-8-16,0 4 4 15,0 0-64-15,0-4 4 16,5 0-8-16,-1 0 4 16,5 0-40-16,-4-4 4 15</inkml:trace>
  <inkml:trace contextRef="#ctx0" brushRef="#br0" timeOffset="33907.286">13038 16290 160 0,'9'-24'92'0,"-5"20"-36"0,-4 4 0 15,0 0-12-15,0 0 0 0,0 12-28 16,0 0 0-16,5 0-16 16,-1 0 4-16,1 4 0 15,-1-4 0-15,1 0-4 16,-1 0 4-16,1-4 0 16,-1 0 0-16,1-4-4 15,-1-4 4-15,1-4-4 16,-5 0 0-16,4-8 0 15,1 4 0-15,4-12-16 16,4 4 4-16,-4-4-48 16,-5 4 4-16,1 0-24 15,-1 8 0-15,5 8-24 0,0 0 4 16</inkml:trace>
  <inkml:trace contextRef="#ctx0" brushRef="#br0" timeOffset="34188.5598">13266 16302 236 0,'45'-12'128'0,"-18"-4"-88"0,-27 12 4 16,4 4-20-16,1 0 4 16,4 12-12-16,0-8 4 15,0 8-16-15,0-4 4 16,0 4-8-16,0-4 4 16,-5 0 0-16,0-4 0 0,1 0-4 15,-1 0 0-15,1-8 4 16,-5 0 4-16,0-12-8 15,0 4 4-15,4-8-4 16,1-4 0-16,-1 0-4 16,1 4 4-16,4 0-52 15,0 1 4-15,0 7-20 16,4 0 4-16,-4 16-16 16,0-4 0-16,4 8-8 15,-4-4 4-15</inkml:trace>
  <inkml:trace contextRef="#ctx0" brushRef="#br0" timeOffset="34610.459">13638 16183 172 0,'4'7'96'0,"-4"-7"-44"15,0 0 0-15,0 0 0 0,0 0 4 16,0 4-8-16,0 0 4 15,9 0-28-15,-4 0 0 16,8 8-24-16,1-4 4 16,3-8-32-16,1 0 4 15,5 0-68-15,-5 0 4 16,-1 0 4-16,-3 0 0 16,-1 0 32-16,-4 0 0 15,5-4 52-15,-5 0 0 16,-5-4 44-16,1 4 4 0,4-8 4 15,-5 5 0-15,1-1-4 16,-1 0 4-16,0 12-20 16,1 0 0-16,-5 15 8 15,0 1 4-15,-9 12-8 16,0 0 4-16,-4 12-24 16,4-8 0-16,0 7-20 15,0-7 4-15,9 0-96 16,0 0 0-16,0-8-72 15,0-8 0-15,0-4 96 16,0-5 4-16</inkml:trace>
  <inkml:trace contextRef="#ctx0" brushRef="#br0" timeOffset="35344.888">12917 16290 200 0,'-9'-28'108'0,"5"28"-92"15,4 0 4-15,-9-4-8 0,4 4 4 16,1 0-8-16,-1 0 4 15,-4 8-4-15,0-4 4 16,-4 8-4-16,4-4 4 16,-4 8-12-16,-1-4 4 15,10 4-4-15,-1-4 0 16,5 0 4-16,0 0 0 16,5-8-4-16,-1 0 4 15,5-4-4-15,0 0 0 16,5-4 0-16,-6 0 0 15,1-12 16 1,0 4 0-16,0 8 8 16,-4 0 0-16,4 8 12 15,0 0 0-15,0 8-32 16,0-4 0-16,9 4-44 16,-5-1 0-16,5 1-104 15,0 0 4-15,0 8 36 16,-5-4 4-16,14-4 84 15,-5-4 4-15</inkml:trace>
  <inkml:trace contextRef="#ctx0" brushRef="#br0" timeOffset="37420.0406">14421 16039 228 0,'-13'-24'124'0,"35"52"-92"0,-22-36 0 16,9-4-12-16,4 0 4 15,5 0 0-15,9 1 4 0,4-1-12 16,-4 0 0-16,0 4-12 15,-9 4 4-15,0 4 0 16,-9 8 4-16,-5 16-20 16,-4 3 0-16,-9 13 16 15,-4 4 0-15,0 4-12 16,-5-1 4-16,4 5 0 16,5 4 0-16,5-8 0 15,4-5 0-15,9-7 12 16,4-4 0-16,5-8-12 15,4-8 0-15,5-8-4 16,5 0 4-16,-1-8-60 16,0 0 0-16,-4 0-36 15,-4-8 4-15,-15 8-12 16,-3 8 0-16,-1-8 68 16,-4 0 4-16</inkml:trace>
  <inkml:trace contextRef="#ctx0" brushRef="#br0" timeOffset="37607.5546">14381 16437 244 0,'-23'-4'132'0,"23"-16"-76"0,0 12 4 16,14 0-28-16,8-4 4 16,9 1-24-16,5-5 0 15,5 0-52-15,3 0 0 16,1 4-56-16,0 4 0 0,-9 4-28 15,4 8 0-15,-4-8 96 16,-5 12 0-16</inkml:trace>
  <inkml:trace contextRef="#ctx0" brushRef="#br0" timeOffset="38201.3468">14909 16366 248 0,'-5'8'136'16,"19"-8"-80"-16,-10-4 4 0,1 0-48 15,8 0 0-15,1 0-8 16,4 0 4-16,-1 0-4 16,1-4 4-16,-4-4-8 15,-1 4 0-15,-4-8 4 16,0 4 4-16,-9 0-8 16,-4-4 0-16,-5 4 4 0,-5 8 4 15,1 4-4-15,-5 8 4 16,-4 4 0-16,-1 8 4 15,5 0-8-15,5 4 0 16,8 0 0-16,10 0 0 16,4-1-44-16,9-3 4 15,0-8-32-15,4-4 4 16,-4-4 0-16,0-4 0 16,0-4 24-16,0-4 4 15,-1-4 36-15,-3 0 0 16,-1-4 36-16,1 1 0 0,-1 3 8 15,-4 0 0-15,0 0 0 16,0 8 0-16,-4 4-20 16,-1 0 0-16,5 8-4 15,0 4 4-15,0 4-24 16,0-1 4-16,4 5 8 16,-4-4 4-16,0 0-12 15,0-4 0-15,-4-4-4 16,-1-4 0-16,0-4 4 15,-4-8 4-15,0-4-4 16,0-4 4-16,0 0 8 16,5-8 0-16,-1-3-12 15,5-1 0-15,0 0-8 16,5 8 0-16,-5-4-112 16,0 12 0-16,-5 8-36 15,5 16 0-15,0 8 100 16,-9-20 4-16</inkml:trace>
  <inkml:trace contextRef="#ctx0" brushRef="#br0" timeOffset="38560.7479">15571 16294 268 0,'9'-24'148'0,"14"24"-104"0,-28-4 4 0,1 0 0 16,-1 4 0-16,-4 0-36 15,0 4 0-15,-4 4-12 16,-5 8 4-16,5-4-8 16,-1 4 4-16,5 0 4 15,5 4 0-15,4 0-4 16,9-1 0-16,0 1 4 15,17-8 0-15,6-4-4 16,-10-4 0-16,1-8 12 16,-6-4 4-16,1-4-12 15,-4 0 0-15,-10-4-4 16,-4-3 0-16,-9-1-84 16,-9 4 4-16,0 4-108 15,-4 16 0-15</inkml:trace>
  <inkml:trace contextRef="#ctx0" brushRef="#br0" timeOffset="40225.055">16668 16051 212 0,'4'-59'116'0,"-13"35"-96"0,5 16 4 15,-1 4 4-15,-4-4 0 16,-4 4-8-16,0 4 4 15,-10 8-8-15,-8 0 0 16,0 12-8-16,-1-1 4 16,1 9-12-16,0 4 4 15,-1-8-8-15,5 4 0 16,5-4 4-16,4 4 4 16,5-4-4-16,8-5 0 15,10 1 0-15,8-4 0 16,9 0 0-16,1 0 0 0,-1 4 0 15,1-4 0-15,-10 0 0 16,-4 0 0-16,-5 0 8 16,-8 0 0-16,-5-1 12 15,-9 1 4-15,-4-4-20 16,-5 0 4-16,0-4-12 16,0 0 4-16,5 0-76 15,4-4 4-15,4 0-44 16,10-4 0-16,13 0 28 15,22 4 4-15,5-4 68 16,0 0 0-16</inkml:trace>
  <inkml:trace contextRef="#ctx0" brushRef="#br0" timeOffset="40506.3231">16699 16290 260 0,'14'20'140'0,"-1"-36"-92"0,-13 20 4 15,0 4-12-15,0 4 0 16,0 8-32-1,0 4 0-15,0-1-4 0,0 1 0 16,0 0-52-16,0-4 0 16,0-4-36-16,0-8 4 15,0-8 4-15,0-8 4 16,0-4 8-16,-4-4 0 16,4-4 92-16,-5-8 0 15,1 1 44-15,-1-5 0 0,1 4-20 16,-1 8 4-16,5-4-36 15,5 12 0-15,-1 4-56 16,5 4 4-16,0 0-80 16,9 8 0-16,9 8 52 15,4 8 4-15</inkml:trace>
  <inkml:trace contextRef="#ctx0" brushRef="#br0" timeOffset="40850.0988">17066 16370 176 0,'0'0'100'16,"0"-12"-24"-16,0 8 0 0,0-4-32 15,-4 0 4-15,-1-4-20 16,-4 4 0-16,0 0-20 16,-4 8 4-16,-1 4-8 15,1 0 4-15,0 4-12 16,4 4 4-16,0 4-4 16,4 0 4-16,5 3 0 0,5 5 4 15,4 4-4-15,4 4 0 16,1 0 4-16,-1 4 0 15,0-4 0-15,-8 3 4 16,-5 5 0-16,-5-4 0 16,-8-4-4-16,-9 4 4 15,-1-13-4-15,1-11 0 16,-5-8-8-16,5-12 4 16,-1-3-12-16,14-5 4 15,5-8-44-15,4 0 0 16,4 0-44-16,5 0 4 0,0 0-16 15,9 4 4-15,0 4 40 16,9 4 0-16</inkml:trace>
  <inkml:trace contextRef="#ctx0" brushRef="#br0" timeOffset="41193.8732">17151 16366 300 0,'-4'-8'164'0,"4"8"-136"16,0 0 0-16,9 4-12 15,0 0 4-15,-5 4-12 16,1 7 0-16,-1 1-4 16,1 4 4-16,-10 0-12 15,1-4 4-15,4 0 4 16,-5-4 4-16,5-8-8 16,5-8 0-16,-1-8 0 15,14-4 0-15,0 0-4 16,0-4 0-16,4 0 8 0,1 4 4 15,3-3 8-15,-3 11 0 16,-5 0 4-16,0 8 0 16,-5 4 0-16,-4 8 4 15,0 7-20-15,0 5 4 16,0 4-12-16,0 0 0 16,0 0-144-16,0 4 0 15,0-12-8-15,0-8 4 16</inkml:trace>
  <inkml:trace contextRef="#ctx0" brushRef="#br0" timeOffset="42743.0662">18543 16206 236 0,'-13'-12'132'0,"-10"1"-104"16,14 7 4-16,0 0-24 15,-4 4 4-15,0 0-8 16,-10 8 4-16,1 7 4 0,4-3 0 16,-9 12-4-1,0 4 0-15,5 8-4 0,0-4 4 16,13 4 0-16,9-5 4 15,9-3-12-15,4-4 4 16,14-8 0-16,0-8 4 16,4-8-4-16,0-4 0 15,-4-8 12-15,-4-4 0 16,-1-4-16-16,-9-4 4 16,-8-7 0-16,-5-5 4 15,-5 0-12-15,-4-4 4 0,-4 12-12 16,0 4 0-16,-1 12-96 15,1 5 4-15,-1 3-24 16,5 12 4-16,0 15 72 16,5 1 0-16</inkml:trace>
  <inkml:trace contextRef="#ctx0" brushRef="#br0" timeOffset="43524.3723">18731 16362 312 0,'9'-8'172'0,"58"0"-108"16,-58 4 4-16,0 4-52 16,5 4 4-16,-1 4-20 15,0 8 4-15,1-1-4 16,-1 5 0-16,1 4 4 0,-5-4 0 16,0 0 0-16,-5-4 0 15,1-8-4-15,-1-4 4 16,5-8 0-16,0-8 0 15,0-8-8-15,0-4 0 16,0-4-36-16,0 4 0 16,0 1-64-16,-5 3 4 15,1 4 8-15,4 4 0 16,-5 8 28-16,5 8 0 16,-4 4 28-16,3 0 0 15,1 0 368 1,54 107-332-1,-108-222 56-15,68 115 0 0,-1 0-24 16,0-4 4-16,5-4-24 16,-4 0 0-16,-1-4-12 15,0-4 0-15,-4 0 4 16,0-8 4-16,-9 0-12 16,-4 0 4-16,-5 0 0 15,0 8 0-15,-9 8 12 16,-5 8 0-16,1 0-8 15,-5 4 4-15,5 4-8 16,4 4 0-16,9-4-36 16,4 0 0-16,10-1-44 15,-1-3 0-15,5-4 8 16,0-4 4-16,0-4 28 16,0-4 0-16,-1-4 48 0,1 0 4 15,5-3 48-15,-5-1 4 16,-5 4-16-16,0 0 0 15,1 4 0-15,-1 0 0 16,-4 8-28-16,0 0 0 16,0 4-16-16,0 4 4 15,-4 3-4-15,-1 1 0 16,1 0-4-16,-1 0 4 16,-4-4-4-16,0-4 4 15,0-4 0-15,0-4 0 16,0-12-4-16,0 0 4 0,5-4-4 15,3-4 0-15,10 1-8 16,0-5 4-16,5 0-68 16,-5 8 4-16,-1 4-60 15,1 4 0-15,5 16 60 16,-1 0 0-16</inkml:trace>
  <inkml:trace contextRef="#ctx0" brushRef="#br0" timeOffset="43930.6563">19931 16135 284 0,'-18'-32'156'0,"-14"-72"-132"15,23 93 4-15,1-9-20 16,-6 4 0-16,1 4 4 16,-1 4 0-16,-4 8 8 15,0 8 0-15,5 12-20 0,0 15 4 16,4 5-4-16,4 8 4 15,1 0-4-15,4 4 0 16,0-1-24-16,0 5 0 16,0-4-36-16,0-5 0 15,-5-7 0-15,1-8 0 16,-5-8 20-16,-5-12 4 16,-8-8 36-16,4-12 0 15,0-4 24-15,5-4 0 16,-1 0 16-16,14 0 4 15,-9 4 12-15,14-4 0 0,-1 4-24 16,5 4 4-16,5 5-24 16,4-1 4-16,4 0-72 15,5 0 0-15,0-4-56 16,4 0 0-16,-4-4 16 16,0 8 4-16,4-12 80 15,-4 0 0-15</inkml:trace>
  <inkml:trace contextRef="#ctx0" brushRef="#br0" timeOffset="44118.1671">20011 16007 228 0,'-4'-43'124'0,"-19"27"-80"16,23 16 4-16,0 0-16 15,-4 8 0-15,4 16-16 16,0 3 4-16,0 5 8 16,0 12 0-16,-5-4-24 15,1 4 4-15,8 3-16 16,-4-3 0-16,5 4-96 0,4-8 0 15,4-4-24-15,5-9 0 16,5-3 64-16,3-4 4 16</inkml:trace>
  <inkml:trace contextRef="#ctx0" brushRef="#br0" timeOffset="44383.8108">20275 16401 220 0,'-9'-23'124'0,"-4"7"-24"0,8 12 0 16,-3 0-72-16,-1 4 0 15,-5 0-16-15,1 4 0 0,-5 0-12 16,4 4 0-16,1 4-4 16,4 3 4-16,5-3-4 15,8 0 4-15,0 0 0 16,5-4 4-16,5-4 0 16,-1-4 0-16,1-4-4 15,-1-4 0-15,-4 0-24 16,0-4 4-16,-4 0-60 15,-1 0 0-15,-4 1-20 16,0 3 4-16,4 4 16 16,1 8 0-16,8 0 48 15,10 0 0-15</inkml:trace>
  <inkml:trace contextRef="#ctx0" brushRef="#br0" timeOffset="44743.2089">20445 16366 244 0,'14'0'132'0,"-14"0"-64"16,0 0 0-16,0 0-44 0,0 4 0 15,4 4-16-15,1-1 4 16,-1 5-16-16,1 0 4 16,4 4-12-16,0-4 0 15,0 0-4-15,4-4 4 16,0-8 12-16,5-4 0 16,0-4 0-16,0-4 0 15,0 0 4-15,0-4 0 16,0 4 0-16,-5 4 4 15,1 5 8-15,-1-1 0 16,-4 4-16-16,0 4 4 0,0-1-4 16,4 5 0-16,1 0 0 15,4 0 4-15,-5-4 4 16,1-4 0-16,-1 0 20 16,-4-4 4-16,0-4-12 15,0 0 0-15,0-3-8 16,-5-1 4-16,1-8-16 15,-5 0 0-15,0-4-52 16,-5 4 0-16,-4 4-180 16,0 12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37:11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 8820 148 0,'-22'4'84'0,"8"4"-44"0,14-8 0 0,-13 4-24 16,4-4 4-16,0 0-8 16,5 0 4-16,-5 0-8 15,4 0 4-15,-8 0 4 16,4 0 0-16,-5 0-16 16,-3 0 4-16,-10 4-4 15,4 0 0-15,-4 4 0 16,5 0 0-16,-5 12 4 15,5-8 4-15,-14-8-12 16,9 0 4-16,-4 16-4 16,4-4 0-16,-9 11 12 0,5-3 0 15,-5 28-4-15,9-12 0 16,-4 12-4-16,4-17 4 16,0 13-4-16,5-8 4 15,-1 16-4-15,1-5 0 16,9 17 0-16,-1-12 0 15,-4 43 0-15,14-23 0 16,-10 27 0-16,1-15 0 16,8 23 0-16,1-19 0 15,4 27 0-15,0-19 4 0,0 23-4 16,0-19 4-16,0 27-4 16,0-20 0-16,0 33-4 15,0-25 4-15,0 28 0 16,0-27 4-16,9 23 0 15,-5-28 4-15,5 29-8 16,-4-33 0-16,4 32 0 16,0-31 0-16,4 31 4 15,-8-32 0-15,4 25-4 16,0-29 4-16,-5 13 0 16,5-29 0-16,-5 21 0 15,5-25 0-15,5 17-4 16,-5-25 0-16,4 17-4 15,-8-17 4-15,13-3 0 16,-14-12 4-16,9 7 4 16,5-15 0-16,-13-8-4 0,4-9 0 15,0 9 0-15,4-4 4 16,1-16-8-16,-10-4 0 16,14 0 0-16,0-5 0 15,13-15 0-15,-8 0 4 16,17-4 8-16,-4 0 0 15,22-4-24-15,-13 0 0 16,13 8 4-16,-18 0 0 16,9 8-32-16,-8 0 0 15,8-4-112-15,-13 0 4 16,-9 8 80-16,-5-4 0 16</inkml:trace>
  <inkml:trace contextRef="#ctx0" brushRef="#br0" timeOffset="218269.2734">2748 14806 136 0,'-13'-12'76'0,"8"-12"-68"0,5 16 4 16,-9-4-4-16,5 0 4 15,-5 0-16-15,0 0 4 16,-4 0 16-16,-1 4 4 16,-4 0-12-16,0 4 4 15,-4 0-4-15,-5 4 4 16,-4 0-4-16,4 4 0 15,-9 4-8-15,0 0 0 16,-13 8 8-16,-5 4 0 16,5 4-4-16,0 8 0 0,4 7-4 15,5 5 4-15,4 4 0 16,14 0 0-16,-1 7 0 16,14 1 0-16,9 4 4 15,5-8 0-15,22 3 0 16,-1-3 4-16,19 0-8 15,0-4 0-15,18-9 0 16,-5-3 0-16,13-4 4 16,-8-8 4-16,0-8-4 15,4-8 0-15,5-8 4 16,-5-8 4-16,-14-8-8 16,-8-8 0-16,-9-8-8 15,-9-12 0-15,-9-3 0 16,-14-9 4-16,-13 0-4 15,-9 0 0-15,-4 1 8 16,-23-5 4-16,-4 8-8 0,-14 9 4 16,5 7-8-16,-14 4 0 15,1 8-4-15,-1 8 4 16,-13 0-76-16,18 12 4 16,9 20-76-16,-5 4 4 15</inkml:trace>
  <inkml:trace contextRef="#ctx0" brushRef="#br0" timeOffset="219972.3088">3053 14921 144 0,'-32'-12'80'0,"-8"48"-80"0,27-32 4 16,-5 0 28-16,0 8 0 16,0 4-16-16,-5 4 0 15,-3 7 4-15,-1 17 4 16,-9 12 8-16,-9 0 4 16,-4 7-32-16,-5-3 0 0,5 0-4 15,0-13 4-15,0-3-4 16,4-4 4-16,-4-8-56 15,-1-8 4-15,14-4-28 16,1-4 4-16,12-8-24 16,14-4 4-16</inkml:trace>
  <inkml:trace contextRef="#ctx0" brushRef="#br0" timeOffset="220206.7037">2032 14857 228 0,'-40'-71'128'0,"4"39"-128"16,27 28 4-16,0-4 36 16,5 4 4-16,-10 4-32 15,14 4 0-15,5 8 0 0,13 8 0 16,13 12 4-16,23 15 0 16,17 25-8-16,1 4 0 15,13 7 24-15,9 5 4 16,13-5-28-16,5 5 4 15,5-1-12-15,3-7 0 16,-3-8-196-16,-19 3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41:31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14202 7670 172 0,'-14'0'96'0,"14"-4"-64"0,0 4 0 16,5 0-20-16,-1 0 4 15,10-4 0-15,-5 0 4 16,8 0-4-16,1 4 4 15,14-4-8-15,-5 0 4 16,8-4-8-16,-3 0 0 0,21 0 0 16,-8 0 0-16,36 0-4 15,-19 0 0-15,28 4-8 16,-18 1 0-16,22-5 8 16,-18 0 0-16,13 4-12 15,-13 0 4-15,14 0 8 16,-19 4 0-16,5 0-4 15,-13 0 0-15,0 0 0 16,-10 0 0-16,6 4 0 16,-15-4 4-16,6 0 4 15,-10 0 0-15,0 4 0 16,-8-4 0-16,3 0 0 16,-8 0 0-16,5 0-4 15,-1 0 4-15,-4 0-4 16,-5 0 4-16,-4 0-8 15,0 0 0-15,0 0 4 0,-5 0 4 16,5 0-12-16,-4 0 4 16,-1 0 0-16,0 0 0 15,1 0 0-15,-1 0 0 16,1 0 0-16,-5 0 4 16,4 0-40-16,-4 0 4 15,0 0-116-15,0 0 4 16,-18-4 64-16,0 4 4 15</inkml:trace>
  <inkml:trace contextRef="#ctx0" brushRef="#br0" timeOffset="12623.6703">2717 8669 136 0,'-31'0'76'0,"17"-16"-68"16,14 16 4-16,-9-8 20 15,0-4 0-15,0 0-16 16,0 4 4-16,-4-4 0 16,4 0 0-16,-5 0-16 0,-3 4 4 15,-1-3-8-15,4 3 4 16,-8 0-8-16,-5 4 4 16,-4 4 0-16,4 0 4 15,-18 12-4-15,9 0 4 16,-13 15 8-16,4-7 4 15,5 24-4-15,9-12 0 16,4 32-12-16,4-9 0 16,1 37-4-16,9-21 4 15,-10 37 4-15,10-21 0 16,-1 45-4-16,1-25 0 0,4 37-4 16,-4-25 4-16,4 28 4 15,0-31 0-15,4 31-4 16,-8-32 0-16,4 48 0 15,0-35 0-15,4 15-4 16,-4-28 4-16,1 60 4 16,-1-35 0-16,4 39-4 15,1-44 0-15,4 20 0 16,0-31 4-16,0 39-4 16,0-32 0-16,0 20 0 15,0-27 0-15,0-5 8 16,0-19 0-16,0 27-4 15,0-19 0-15,-9-17 0 16,4-11 4-16,5-5 0 16,0-15 0-16,14-8 4 15,-10-9 0-15,14-7-4 0,-5-8 4 16,23-4-12-16,-13-4 0 16,26-4 8-16,-13-4 4 15,13 0-108-15,-4-4 4 16,-5 0-40-16,5-4 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42:10.3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1-24T19:45:12.964"/>
    </inkml:context>
  </inkml:definitions>
  <inkml:trace contextRef="#ctx0" brushRef="#br0">14748 7678 104 0,'-14'-4'56'16,"19"-4"-20"-16,-5 8 0 0,4-8-4 15,1 0 4-15,8 0-12 0,-4 0 4 16,9 0 8-16,0 4 0 15,13 0-28-15,1 0 4 16,8 4-16-16,-4 0 4 16,17-8 4-16,-8 0 0 15,27 8 0-15,-14 0 4 16,36 0 0-16,-22 0 0 16,35 4-8-16,-22-4 4 15,31 0-4-15,-26 0 0 16,26 0-4-16,-17 0 4 0,8 0 4 15,-17 0 0-15,8 0 4 16,-22 0 0-16,0 0-8 16,-13 0 4-16,0 0-4 15,-14 0 4-15,0 0-8 16,-13 0 4-16,0 4-4 16,-5-4 4-16,-4 4 8 15,-5 0 0-15,-13 0-12 16,0 0 4-16,-18 4 0 15,0-4 4-15,-13 0-4 16,0 0 0-16,-14 0 0 16,4 0 0-16,-26 0 0 15,4 0 4-15,-17 0-8 16,8 0 4-16,-31 0-4 16,18 0 4-16,-31 0 0 0,22 0 4 15,-14 0-4-15,14 0 0 16,-4 0 0-16,17 0 0 15,-4 0 0-15,13-4 0 16,-8 4 0-16,17 0 0 16,-4 0-4-16,9 4 4 15,-5-8-4-15,9 0 4 16,-4 4 4-16,9-4 4 16,4 0-4-16,9 0 4 15,5 4-4-15,4 0 4 16,4-4-4-16,1 0 0 0,13 4-4 15,0-4 0-15,13 4 12 16,1 0 4-16,21-4-16 16,-3 0 0-16,30-4 0 15,-8 0 0-15,45 4 8 16,-23 0 4-16,45-4-4 16,-19 0 4-16,24 0-8 15,-23 0 0-15,22-4-104 16,-26 8 4-16,8-4-52 15,-13 0 0-15</inkml:trace>
  <inkml:trace contextRef="#ctx0" brushRef="#br0" timeOffset="55554.4034">9972 15717 84 0,'0'-4'48'0,"-4"-12"-24"0,4 16 4 0,0-4-12 16,0 4 4-16,0-4 8 16,0 0 4-16,4 0-12 15,1 0 0-15,4 4-16 16,-1-4 0-16,19 0 4 16,-4 4 4-16,8-4-4 15,5 4 0-15,9-4 0 16,13 0 4-16,9 0 12 15,9-4 0-15,27 4-24 16,0 0 4-16,9-4 0 16,9 0 0-16,-5 0 0 15,0 0 4-15,14 1-8 16,-18-1 4-16,-13-4-4 16,-10 4 4-16,-13 4 0 15,-13 0 0-15,-14-4-16 0,-9 4 0 16,-8 0-28-16,-10 4 4 15,0 0-8-15,-8 0 0 16,-1 4-64-16,1 8 0 31</inkml:trace>
  <inkml:trace contextRef="#ctx0" brushRef="#br0" timeOffset="56148.1981">12308 15689 124 0,'-4'-8'68'0,"17"0"-44"0,-13 4 0 16,5 0 8-16,8 0 4 16,10 0-20-16,8 0 4 15,9 4 0-15,14 0 4 16,9 0-4-16,4 0 0 15,13-4-12-15,5 0 0 0,18 0 0 16,5 4 0-16,8-4-4 16,14 0 0-16,-5-4 4 15,18 4 0-15,-13 0 0 16,0 0 0-16,-5 0-8 16,-13 0 0-16,-13 1 8 15,-5-1 4-15,-23 0-48 16,-8 4 4-16,-14 0-44 15,-13 0 4-15,-9 8-44 16,-18 3 0-16</inkml:trace>
  <inkml:trace contextRef="#ctx0" brushRef="#br0" timeOffset="79399.7353">3035 13329 124 0,'-14'-4'72'0,"-8"0"-56"0,22 4 4 16,0-4-16-16,4 4 4 15,1 0 8-15,4 0 0 16,4 0-8-16,10 0 4 16,-10 4-4-16,9 0 0 0,5 0 0 15,0-4 0-15,0 0-8 16,0 0 0-16,9 0 0 15,-1-4 4-15,1 0-4 16,0-4 4-16,9 0-4 16,4 0 4-16,14-4 0 15,-1 4 4-15,1-4-4 16,4 5 0-16,0-1 0 16,5 0 0-16,-1 4-4 15,-12-4 0-15,3 4 0 16,-4 0 4-16,5 0 0 15,-9 0 0-15,4 0-4 16,-4-4 4-16,-1 4-4 16,1 0 0-16,-5 4-4 15,5 0 4 1,9 0 0-16,-1 0 4 16,1 4-4-16,-9-4 0 15,0 0 0-15,-1 0 0 16,-4 0-4-16,-4 0 4 15,0 4 0-15,4-4 4 16,-9 0-8-16,10 0 4 16,-1 0 0-16,-4 0 4 15,-1 0-4-15,1 0 0 16,-4 0 0-16,3 0 4 16,1 0-4-16,0 0 0 15,9 4 0-15,-5-4 4 0,0 4 8 16,0-4 0-16,5 4-4 15,0 0 0-15,13-4-4 16,-5 0 0-16,6 4-4 16,3-4 0-16,5 0 0 15,5 0 4-15,-5 0-4 16,4-4 4-16,-3 4-4 16,12-4 0-16,-4 0 0 15,0 4 0-15,0 0 0 16,9-4 0-16,-4 4 4 15,-1-4 0-15,1 4-8 16,4-4 4-16,0 4 0 16,0 0 4-16,0 0-8 15,-5-4 4-15,5 4 0 16,-9 0 4-16,0 0-8 16,0 0 0-16,0 0 8 0,0-8 0 15,0 8-4-15,5 0 4 16,-5 0-8-16,0-4 0 15,5 4 8-15,4 0 4 16,0 4-8-16,8-4 4 16,1 4-4-16,-4 0 4 15,-1-4-4-15,5 4 4 16,0 0 0-16,-9-4 4 16,-9 0-20-16,-9 0 0 15,-4 0-4-15,0-4 4 0,-10 0 0 16,-8 0 4-16,-9 4-32 15,-9 0 4-15,-5 0-56 16,-9 4 4-16,-17 8 12 16,13 4 4-16</inkml:trace>
  <inkml:trace contextRef="#ctx0" brushRef="#br0" timeOffset="178947.332">7609 9139 200 0,'4'-4'108'0,"23"0"-76"0,-22 0 4 16,22 0-28-16,-5 0 4 15,23 0-12-15,-10 0 4 16,19-8-36-16,-9 8 4 16,9-12-140-16,-10 4 4 15,6 0 164-15,-10 4 0 16</inkml:trace>
  <inkml:trace contextRef="#ctx0" brushRef="#br0" timeOffset="179212.9765">8115 8836 228 0,'-27'4'124'0,"27"4"-84"0,0-8 4 0,13 0-32 16,-4 0 4-16,22 4-16 16,-8-4 4-16,22 8-4 15,-10-4 4-15,19 20 0 16,-14-8 0-16,-4 4 0 15,-9 0 0-15,-5 7-4 16,-4-3 4-16,-31 12 4 16,-5 0 0-16,-4 0-8 15,-1-4 0-15,10-9-92 16,8-3 4-16,5-4-76 16,0-4 4-16</inkml:trace>
  <inkml:trace contextRef="#ctx0" brushRef="#br0" timeOffset="179650.5063">9726 8971 228 0,'-18'-23'124'0,"-4"-1"-88"0,17 20 0 0,-17-4-16 15,4 0 0-15,-9 8-16 16,5 0 4-16,-10 8 0 16,10 0 0-16,4 8-8 15,5-4 4-15,13 3-4 16,0-3 4-16,22 4-4 15,-4-4 0-15,13 8 4 16,-4-4 0-16,4 16 12 16,-4-8 0-16,-4 8 4 15,-10-8 0-15,-13 7-8 16,0-7 4-16,-18 0-8 16,0-4 0-16,-9-4-24 15,5-4 0-15,-5-12-60 0,5 0 4 16,13-12-40-16,0 0 0 15,18-8 4-15,0 4 4 16</inkml:trace>
  <inkml:trace contextRef="#ctx0" brushRef="#br0" timeOffset="179791.1393">9994 9023 280 0,'14'24'156'0,"-14"16"-136"0,0-36 0 16,0 24-12-16,0-8 0 15,0 11-56-15,0-7 0 0,9 4-32 16,-5-4 0-16,14-4-36 16,0-4 0-16</inkml:trace>
  <inkml:trace contextRef="#ctx0" brushRef="#br0" timeOffset="180322.4303">10223 8892 196 0,'9'20'108'0,"4"31"-40"0,-13-47 0 0,5 16-28 16,-1-4 4-16,5 12-32 16,-5-8 0-16,10 8 0 15,-5-4 0-15,4 4-8 0,-4-8 0 16,5-9 0-16,-5 1 0 15,0-12-20-15,0 0 0 16,4-12 8-16,-9 5 4 16,5-13-8-16,0 0 4 15,9-12 8-15,-4 12 0 16,-1 4-8-16,1 4 4 16,-1 12 4-16,0 0 0 15,1 8 0-15,-1 0 4 16,-4 12-4-16,-4-4 0 15,-1 12 0-15,1-8 4 0,4 0-4 16,-5-5 0-16,5-3-4 16,0-4 0-16,9-16 4 15,-5 4 0-15,5-8-4 16,0 4 0-16,4-11 0 16,-4 3 4-16,5-4 0 15,-5 8 0-15,4 8 4 16,-9 0 4-16,1 8-4 15,-5 0 4-15,0 8-20 16,0 4 4-16,0 0-68 16,0 0 0-16,4-5-84 15,-4 1 4-15,13-4 140 16,-4 0 0-16</inkml:trace>
  <inkml:trace contextRef="#ctx0" brushRef="#br0" timeOffset="180509.9443">11104 9039 264 0,'18'-8'148'0,"-4"12"-112"0,-14-4 4 16,0 12-16-16,0-4 0 15,-9 16-24-15,0-4 4 16,0 12-16-16,0-8 0 16,13-1-64-16,-4-3 4 15,18-12-104-15,-4 0 4 16,4-16 164-16,-5 0 0 15</inkml:trace>
  <inkml:trace contextRef="#ctx0" brushRef="#br0" timeOffset="180634.9545">11046 8573 220 0,'-13'-11'124'0,"13"22"-96"0,0-11 4 0,4 8-36 15,1-4 4-15,17 4-100 16,-8 0 4-16,8 4-4 15,-4-4 4-15</inkml:trace>
  <inkml:trace contextRef="#ctx0" brushRef="#br0" timeOffset="180838.0926">11364 8577 188 0,'13'-23'104'15,"1"11"-80"-15,-14 12 4 0,0 4 8 16,0 0 4-16,0 23-24 15,0-7 4-15,-5 44 0 0,1-16 4 16,4 27-20-16,0-11 4 16,4 20-28-16,1-21 0 15,8 1-116-15,-8-8 0 16,8-9 40-16,-4-7 0 16</inkml:trace>
  <inkml:trace contextRef="#ctx0" brushRef="#br0" timeOffset="181431.8848">11879 9063 284 0,'-27'-20'156'0,"5"0"-120"0,17 16 4 0,-8-4-36 16,-1 4 0-16,1 4-8 15,-1 0 4-15,-17 12-4 16,9 0 0-16,-1 12 0 15,5-4 4-15,0 8 0 16,5 0 4-16,9-4 0 16,-1-5 0-16,23-7-4 15,0 0 4-15,4-8 0 16,-4 0 0-16,5-12-8 16,3 0 4-16,-3-4 28 15,-5 0 0-15,0 1-20 16,-1 3 0-16,1 8-4 15,-4 0 4-15,-1 11-4 0,-4-3 4 16,0 8-64-16,-4-4 0 16,8 0-24-16,-4 0 0 15,13-4 8-15,-4 0 0 16,5-8-4-16,-5 0 4 16,-1-12 124-16,1 0 4 15,-4-12 16-15,-1 4 4 16,1 1-40-16,-1 3 0 15,5 8-12-15,-5 0 4 16,5 8-12-16,-4 0 0 16,4 20-12-16,-5-4 4 0,0 7-4 15,-4-3 0-15,0 4 0 16,0-4 4-16,-4-8 0 16,-1 0 0-16,1-12-8 15,-1 0 0-15,1-16 4 16,-1 4 4-16,5-12-12 15,0 4 0-15,13-8-12 16,-4 5 0-16,14-5-112 16,-5 0 4-16,13 8 8 15,-4 4 0-15</inkml:trace>
  <inkml:trace contextRef="#ctx0" brushRef="#br0" timeOffset="181650.6497">13275 8613 244 0,'9'-12'132'0,"9"40"-68"0,-18-24 0 15,5 24-40-15,-1-8 4 16,0 32-32-16,1-9 4 31,8 45-64-31,-4-12 0 16,0-5-48-16,-4-11 0 15,-5 0 16-15,0-17 0 16</inkml:trace>
  <inkml:trace contextRef="#ctx0" brushRef="#br0" timeOffset="181978.7993">13195 9099 280 0,'0'-32'152'0,"26"12"-124"0,-26 16 0 0,18 0-24 16,-4 0 4-16,22-4 0 15,-10 4 0-15,19-4-4 16,-4 0 0-16,3 8 8 16,1 0 4-16,-5 0 8 15,-8 0 0-15,-5 0-16 16,-5 0 4-16,-9 8-12 16,1-4 4-16,-14 12-12 15,0 0 4-15,-5 4-8 16,1-4 0-16,-1 12-8 15,1-8 0-15,17 0 16 0,-4-1 4 16,18-7 0 0,-5 0 4-16,5-8 24 0,-4-4 0 15,-5-12-4-15,-1 4 0 16,-12-12-20-16,-1 1 4 16,-17-5-76-16,4 0 4 15,-9-4-132-15,5 4 0 16</inkml:trace>
  <inkml:trace contextRef="#ctx1" brushRef="#br0">22115 15836 0,'0'0'16</inkml:trace>
  <inkml:trace contextRef="#ctx0" brushRef="#br0" timeOffset="183121.1463">15544 9091 228 0,'5'-20'124'15,"-14"-12"-104"-15,4 24 4 0,-3-4-12 16,3 0 4-16,-8-4-12 15,-1 0 4-15,-8 4-4 16,-1 5 0-16,-8 10-8 16,9 1 4-16,-10 16 8 15,6-4 0-15,3 12-8 16,5-4 4-16,14 4-8 16,-1-4 4-16,14 0-4 15,0-8 4-15,14-8-8 16,-6-4 4-16,6-4 8 0,-5 0 0 15,0-12-8-15,0 0 4 16,-5 0-4-16,0 4 4 16,1 0 12-16,-5 4 4 15,0 16-16-15,0-4 4 16,-5 16-16-16,1-5 4 16,4 5-64-16,0-4 0 15,17-4-80-15,1 0 4 16</inkml:trace>
  <inkml:trace contextRef="#ctx0" brushRef="#br0" timeOffset="183464.9227">15804 9023 204 0,'-9'8'112'0,"9"12"-80"0,0-20 4 0,0 12-20 16,0-4 0-16,0 8-16 15,0-4 4-15,0 4 0 16,0-4 4-16,5-8-8 16,-1 0 0-16,0-12-4 15,1 0 4-15,8-12 0 16,-4 8 0-16,5-20 8 16,-1 4 4-16,5 0-12 15,4 4 4-15,-4 5 0 16,0 3 4-16,0 16-4 15,-4 0 0-15,4 19-4 0,-5-3 0 16,5 8 4-16,-5-4 0 16,5 12-52-16,0-8 4 15,0 0-60-15,0 0 0 16,4-4 16-16,-4-5 0 16</inkml:trace>
  <inkml:trace contextRef="#ctx0" brushRef="#br0" timeOffset="183824.3213">16583 8908 236 0,'4'-44'128'0,"-17"20"-80"0,8 20 0 0,1-4-36 16,-1 0 4-16,-17 8-16 16,4 0 4-16,-9 8-4 15,5-4 0-15,0 20 0 16,-1 0 4-16,5 8-8 15,5-4 4-15,8 15-4 16,1-7 4-16,22-4 0 16,-5-4 4-16,10-4 0 15,-6 0 0-15,6-20 0 16,-1-4 4-16,-4-28 4 16,-4 8 4-16,-5-24-8 15,-5 8 0-15,-8-27 0 16,-1 11 4-16,-8-28-16 15,4 21 4-15,0-1-12 0,0 8 0 16,4 16-68-16,1 4 4 16,17 21-72-16,-4 3 0 15,18 20 100-15,-5-5 4 16</inkml:trace>
  <inkml:trace contextRef="#ctx0" brushRef="#br0" timeOffset="184308.7326">17312 8991 220 0,'-9'-32'120'0,"9"-3"-72"0,0 27 4 0,-13-4-32 15,0 0 4-15,-10 0-20 16,5-4 4-16,-9 8 0 16,5 4 0-16,-9 4-8 15,4 0 0-15,-4 20 0 16,4 0 4-16,9 8-8 16,4-4 4-16,10 3 0 15,-1-3 4-15,14 4-8 16,0-8 4-16,14-4 0 15,-5-4 4-15,13-8 0 16,-4-4 0-16,-5-8-4 0,-4 0 0 16,0-12 0-16,-5 4 4 15,1 0 0-15,-1 0 0 16,-4 16 0-16,0 0 0 16,0 24 0-16,5-4 0 15,-1 28 4-15,-4-4 4 16,4 23-12-16,-4-11 4 15,9 8-44-15,-4-9 4 16,3 1-44-16,-3-8 0 16,-10-8-56-16,1-8 4 15,-10-29 96-15,1-3 4 0</inkml:trace>
  <inkml:trace contextRef="#ctx0" brushRef="#br0" timeOffset="184480.6205">17026 9302 296 0,'-18'-4'164'0,"27"0"-120"16,-9 4 4-16,18-4 4 16,-5 0 0-16,37-4-24 15,-10 4 0-15,31-4-28 16,-12 4 4-16,12 0-104 16,-17 0 4-16,0 4-96 15,-10 0 0-15,1 4 128 16,-5 0 0-16</inkml:trace>
  <inkml:trace contextRef="#ctx0" brushRef="#br0" timeOffset="187909.5823">17608 9047 224 0,'-18'-12'124'0,"49"12"-76"0,-31 0 0 16,23-4-40-16,-5 0 4 15,31-4-12-15,-9 4 0 16,18-4-16-16,-8 0 4 15,8-8-92-15,-9 4 4 16,0 0-12-16,-8 1 4 16</inkml:trace>
  <inkml:trace contextRef="#ctx0" brushRef="#br0" timeOffset="188222.1071">18091 8804 272 0,'-17'0'152'0,"21"-4"-132"0,-4 4 0 0,9-4-12 16,0 0 0-16,13 4-4 16,-4 0 0-16,18 4 0 15,-5 0 4-15,28 8 0 16,-15-4 0-16,14 12-4 16,-13 0 0-16,-5 16 0 15,-8-12 0-15,-19 8 0 16,-4-5 0-16,-31 13-4 15,4-8 4-15,-13 4-12 16,4-4 4-16,0-4-80 16,4-9 4-16,15 1-60 15,-1-4 0-15,35-4 100 16,-3 0 4-16</inkml:trace>
  <inkml:trace contextRef="#ctx0" brushRef="#br0" timeOffset="189593.1112">19667 8936 224 0,'-5'-36'124'0,"-21"8"-104"0,21 24 4 0,1-8-12 16,-1 0 4-16,-8-4-16 15,4 4 4-15,-14 4-4 16,5 4 4-16,-8 12 0 16,3-4 4-16,-4 20-8 15,5-4 0-15,4 20 0 16,5-12 4-16,8 3-4 15,1-3 0-15,13 8 0 16,0-8 4-16,4-8-4 16,0-4 4-16,5-8-4 15,-4 0 0-15,8-16 0 16,-4 0 4-16,4-24-4 0,-4 8 0 16,0-8 12-16,0 4 4 15,-4 5 0-15,-1 3 4 16,-4 16 4-16,-5 0 4 15,5 20-16-15,-4 0 0 16,8 11-8-16,5-7 4 16,5 8-20-16,-5-8 0 15,8 4-76-15,-3-4 4 16,4 0-44-16,-5-8 4 16,23 8 48-16,-9-5 0 0</inkml:trace>
  <inkml:trace contextRef="#ctx0" brushRef="#br0" timeOffset="190436.9237">20710 8780 172 0,'-5'12'96'0,"1"0"-56"0,4-12 4 16,-5 4-8-16,1 0 0 16,-1 0-12-16,1 0 4 15,-1 4-12-15,1 0 4 16,-5 0-8-16,0-4 0 16,-4-4-4-16,4 0 0 0,-9-4-4 15,4 0 0-15,-8-8 4 16,4 4 0-16,-9-8-4 15,5 4 0-15,-5-12-4 16,5 5 0-16,-1-13 0 16,5 4 4-16,0-8-4 15,-4 4 4-15,13-8-4 16,0 9 4-16,0-9-4 16,5 8 0-16,4-8 0 15,0 4 0-15,4 1 0 16,1 7 0-16,4-8 0 15,-5 8 0-15,1 8 0 16,-1 4 0-16,5 12 0 16,-5 0 4-16,-4 16-4 15,0-4 0-15,-13 20 0 16,4-4 0-16,-9 12 4 0,5-8 0 16,-14 11 0-16,5-3 0 15,-10 4-8-15,5-8 4 16,5 8 0-16,4-9 0 15,-4 1 0-15,4-4 4 16,9-4-4-16,0-4 0 16,13-4 4-16,1-4 0 15,13-4 0-15,-5 0 4 16,14-4 0-16,-5 0 0 16,19 0 4-16,-10-4 0 15,9 0-12-15,-4 0 0 0,13-4-12 16,-8 4 0-16,8-8-48 15,-9 4 4-15,14-4-56 16,-9 0 0-16,-10 4 8 16,-8 0 0-16,5 0 52 15,-10 0 4-15</inkml:trace>
  <inkml:trace contextRef="#ctx0" brushRef="#br0" timeOffset="191265.1056">20338 8494 120 0,'5'8'68'16,"-5"-8"-28"-16,0 0 4 0,0 0-28 15,0 0 4-15,0-4-16 16,0 0 0-16,4-4 0 16,1 4 4-16,-1-4-4 0,1 0 4 15,8-8 0-15,-4 4 4 16,9-4-4-16,-9-4 4 15,0 0-4-15,-5 5 0 16,1-5 0-16,-1 4 4 16,1-4-12-16,-1 0 4 15,-4 0 0-15,0 0 4 16,0-12-4-16,0 4 0 16,-4 1 0-16,-1 7 4 15,-8 0-4-15,4 4 4 16,-9 4-8-16,0 4 4 0,-4 4-4 15,4 0 4-15,4 8-8 16,1 0 4-16,0 16 8 16,4-4 0-16,0 16 0 15,4-1 4-15,1 5-8 16,4-8 0-16,0 4 0 16,0-4 0-16,13 0-24 15,-4-4 0-15,13-5-124 16,-4-3 0-16,5 0 52 15,-5-4 0-15</inkml:trace>
  <inkml:trace contextRef="#ctx0" brushRef="#br0" timeOffset="192093.2894">21135 8148 216 0,'-9'-28'120'0,"9"20"-60"0,0 8 4 16,0 12-32-16,0 0 4 15,9 8-8-15,0-4 4 16,0 27-20-16,0-7 0 16,-5 16-12-16,1-8 0 15,-1 27 4-15,1-15 4 16,-1 8-8-16,1-13 0 16,-1 9 4-16,1-12 4 15,-1-8 0-15,1-9 0 16,4-23-12-16,-1 0 4 15,10-12 8-15,-4 0 0 0,13-11-12 16,-5 3 4-16,5-4-8 16,-5 4 0-16,1 8 4 15,-5 0 4-15,-1 16-4 16,6-4 0-16,-1 16 4 16,-4-5 4-16,-4 21-4 15,-1-8 0-15,-13 16 4 16,0-12 4-16,-18-1 12 15,0-3 0-15,-18-8-12 16,5-4 4-16,-9-8-8 16,8-4 4-16,1-16-72 15,4 4 0-15,9-20-116 16,5 4 4-16,4 0 100 16,0 4 4-16</inkml:trace>
  <inkml:trace contextRef="#ctx0" brushRef="#br0" timeOffset="195453.9591">22146 9015 184 0,'-22'-8'100'0,"9"-16"-44"0,8 20 4 16,5-12-8-16,0 5 0 16,5 3 8-16,4 0 0 0,13 0-24 15,0 0 4-15,28 4-36 16,-6 0 0-16,28 0-4 15,-14 0 0-15,23-4-28 16,-19 0 0-16,10 0-56 16,-14-4 4-16,0 0-24 15,-8 4 0-15,-6-4 4 16,-8 4 0-16,-5-8 64 16,-4 4 0-16</inkml:trace>
  <inkml:trace contextRef="#ctx0" brushRef="#br0" timeOffset="195750.8559">22930 8665 304 0,'-9'-12'168'0,"9"8"-144"0,0 4 4 16,4 0-4-16,1 0 4 16,13 0-16-16,-5 0 4 15,18 4-16-15,-4 0 4 16,18 4-4-16,-9 0 4 15,0 8 8-15,-1 0 0 16,-21 4-4-16,-1-4 0 16,-22 7 4-16,0-3 0 15,-22 16-12-15,9-4 4 16,-14 8-4-16,5-12 0 16,-1 4-40-16,10-5 0 0,4-7-80 15,4-4 0-15,14-4-8 16,0 0 4-16,23-8 72 15,-5 0 0-15</inkml:trace>
  <inkml:trace contextRef="#ctx0" brushRef="#br0" timeOffset="196957.1538">23637 8271 240 0,'4'-28'132'0,"1"20"-88"16,-5 8 4-16,0 4-20 0,0 0 4 15,9 16-4 1,-5-4 0-16,1 20-20 0,-1-4 0 16,1 19-8-16,-5-3 4 15,0 8 0-15,0-8 0 16,4-1-8-16,-4-7 4 16,0 4 4-16,0-12 0 15,5-12 0-15,-1-4 0 16,10-12-4-16,-5-4 0 15,13-8 0-15,-4 4 0 16,9-8 0-16,-5 4 0 0,5 4-4 16,0 0 0-1,-5 32 8 1,-4-5 4-16,-9 21 8 16,0-8 4-16,-14 8 0 15,5-12 0-15,-17 0 8 16,3-5 4-16,-22-11-28 15,9 0 4-15,-4-16-12 16,4 0 0-16,0-16-32 16,5 4 4-16,0-8-84 15,4 5 0-15,4-1-48 16,5 0 4-16,14 4 92 16,-1 0 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6T21:46:23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5404 9477 48 0,'-21'-2'19'0,"10"4"-10"0,-1 1 13 15,6-3 15-15,0 0-4 16,0 0-2-16,3 0-4 16,0 0 0-16,0 0-6 15,0 0-1-15,3 0-11 16,3 0-3-16,6-3-2 0,6 3 0 15,6 0 0-15,2 0-5 16,4 3-1-16,9 0 1 16,-3 2 0-16,2 0 1 15,1-2 0-15,0 0 0 16,-6-1 2-16,-7 1-3 16,-5-3 0-16,-6 0 7 15,-3 0 4-15,-9 0-3 0,-6 0-2 16,-9 0 0-16,-6-3-1 15,1 1-5-15,-1-1 1 16,3 0 0 0,3 1 2-16,3-1-8 0,15 6-69 31,15 2-52-31,3-2 43 16</inkml:trace>
  <inkml:trace contextRef="#ctx0" brushRef="#br0" timeOffset="12855.1562">5482 13436 76 0,'0'-3'30'0,"0"3"-16"0,0 0 3 16,0 0 16-16,0 0-4 16,0 0 0-16,0 0-5 15,0 0-1-15,0 0-6 16,0 0 0-16,0 0-10 16,0 0 2-16,0 0 4 0,3 3-3 15,-3-3 0-15,6 2-2 16,0 1 0-16,0-1-2 0,2-2-1 15,7 0-1-15,3 0 0 16,0 0-2-16,3 0 1 16,3 0-2-16,3 0 2 15,2 0 0-15,1-2 3 16,-3-1-8-16,0 1 0 16,-4 2 2-16,-5 0 4 15,-3 0 1-15,-6 0 2 16,0 0 0-16,-3 0 1 15,-6 0-4-15,-3 0-1 16,-3 0-1-16,-3 0 1 16,-6 0 0-16,-9 0 1 15,1 0 0-15,-7 0 2 16,-3 0 3-16,0 0 2 16,4 0-3-16,-1 0-3 0,0 0-2 15,3 0-3-15,3 2-2 16,4 1 1-16,2-3-1 15,6 0 0-15,6 2 0 16,3-2 0-16,9 3-16 16,3 0-8-16,6-1-83 15</inkml:trace>
  <inkml:trace contextRef="#ctx0" brushRef="#br0" timeOffset="25763.2128">5467 9427 52 0,'-6'-3'22'0,"6"1"-12"0,0-1 1 0,0 3 10 15,0 0-5-15,0-2-1 16,0-1-7-16,3 0 0 15,0 3-3-15,0-2 0 16,0 2-6-16,0-3-1 16,0 3 3-16,3 0 1 15,0 0-5-15,0 0-2 16,3 3-25-16,-1 2-8 0,7 0 2 16,6 3 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1-24T19:47:39.4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1-24T19:47:39.921"/>
    </inkml:context>
  </inkml:definitions>
  <inkml:trace contextRef="#ctx0" brushRef="#br0">7690 16799 0</inkml:trace>
  <inkml:trace contextRef="#ctx1" brushRef="#br0">3626 8323 172 0,'0'-4'96'0,"27"0"-76"0,-23 0 4 16,14 0-12-16,-5 0 4 15,19 0 0-15,-5 0 0 16,31-4-12-16,-13 0 4 16,26 0-8-16,-22 4 0 0,23 0 0 15,-14 0 4-15,14 0-8 16,-19 0 4-16,10-4 4 15,-14 4 0-15,1-4 0 16,-10 4 0-16,0-4-8 16,-8 4 4-16,-10 0-28 15,0 0 4-15,-4 4-4 16,-4 0 4-16,-1-4-8 16,-4 0 0-16,0 0-64 15,-5 0 0-15,1 8 84 16,-5 0 0-16</inkml:trace>
  <inkml:trace contextRef="#ctx1" brushRef="#br0" timeOffset="406.2788">4481 8052 172 0,'-23'-8'96'0,"10"0"-52"0,13 8 0 16,-9-4-4-16,0 0 4 15,0 0-28-15,0 0 4 16,9 4-4-16,0 0 4 16,9 0-4-16,0 0 0 0,13 8 0 15,1-4 4-15,8 8-20 16,-4 0 4-16,9 8-4 15,-5 0 0-15,5 4 4 16,-5-4 4-16,0 4-4 16,-13-1 4-16,-13 5-8 15,-1-4 0-15,-22 4 0 16,9-8 0-16,-35 8 0 16,8-4 4-16,-18 0 0 15,9-5 4-15,-4 1-24 16,4 0 0-16,19-4-104 15,3-4 4-15,23 4-20 16,0 0 0-16</inkml:trace>
  <inkml:trace contextRef="#ctx1" brushRef="#br0" timeOffset="21184.9314">4534 8864 212 0,'-18'8'116'0,"5"-8"-72"0,13 0 4 16,-9-4-28-16,0 4 4 15,-4 0-8-15,-1 0 4 16,-4-4-12-16,5 4 0 16,-9 0-8-16,4 0 4 15,-14 8-4-15,5 0 4 16,-13 12-4-16,9-4 0 16,-9 12 4-16,8-5 0 0,-13 9-8 15,5-4 4-15,4 16 0 16,1-4 4-16,-1 7-4 15,9-7 0-15,-4 24 0 16,4-12 0-16,4 27 0 16,5-19 0-16,1 39 0 15,-10-11 4-15,4 35 0 16,5-19 0-16,5 27-4 16,4-19 0-16,-4 51 0 15,4-36 4-15,0 52-4 16,4-43 0-16,-4 51 0 15,0-40 0-15,-4 44 0 16,4-48 4-16,-9 60 12 16,5-44 0-16,-5 68-4 15,4-52 0-15,-4 48-8 0,5-52 4 16,4 44-8-16,4-44 4 16,5 40 0-16,0-48 0 15,0 64-4-15,5-56 4 16,-5 56 4-16,0-52 0 15,9 60-8-15,-5-52 4 16,1 32-4-16,-1-48 0 16,5 40 0-16,0-44 0 15,0 24 0-15,0-40 0 16,0 37 0-16,-4-37 4 16,4 48-4-16,-1-40 0 15,-3 20-4-15,4-32 4 0,-9 28 0 16,4-39 4-16,5 3-4 15,0-31 0-15,0 19 0 16,-4-28 4-16,4 5-4 16,-5-20 4-16,5 3-4 15,-4-7 4-15,4 3-4 16,-1-15 4-16,6 8 4 16,-10-17 0-16,5-7 0 15,0-8 0-15,5-16-4 16,-1-4 0-16,10-20-4 15,-6 0 0-15,15-20-128 16,-10 0 4-16,27-8-40 16,-8 4 0-16</inkml:trace>
  <inkml:trace contextRef="#ctx1" brushRef="#br0" timeOffset="22493.8567">1661 14515 212 0,'-9'-20'120'15,"-9"16"-80"-15,18 4 4 0,-9-8-16 16,0 4 4-16,5 4-20 16,-10 0 4-16,5 12-12 15,5 0 4-15,-5 24 0 16,9-8 0-16,-9 8 0 15,9-9 0-15,9 17-4 16,-5-8 0-16,14-4 4 16,0-8 0-16,22-16-8 15,-8 0 4-15,12-24-96 16,-12 4 0-16,4-16-4 0,-10 4 4 16,-3-8-8-16,-5 0 4 15</inkml:trace>
  <inkml:trace contextRef="#ctx1" brushRef="#br0" timeOffset="22759.4999">1862 14280 184 0,'-36'-40'104'0,"1"1"-52"0,21 27 0 15,1 4-24-15,4 0 4 16,-5 12-24-16,5 0 0 16,-4 24-4-16,4-8 0 15,5 7-8-15,4-3 4 0,0-4 0 16,4 0 0-16,27 0 0 15,-13-4 4-15,14-20-4 16,-10 0 0-16,-9-12 4 16,10 0 4-16,-19-8-12 15,5 4 4-15,-18 4-28 16,5 4 0-16,-19 4-32 16,1 5 4-16,0 3-40 15,4 0 4-15,9-8 32 16,9 0 4-16</inkml:trace>
  <inkml:trace contextRef="#ctx1" brushRef="#br0" timeOffset="23337.6667">1813 14018 240 0,'5'23'132'0,"39"-30"-88"16,-44 3 4-16,14 8-24 16,-5 0 0-16,9 3-24 0,-1-3 4 15,-3-4 0-15,-1 0 4 16,1-4-12-16,-5 0 4 15,-5-15 4-15,1 3 0 16,-10-12-8-16,1 0 4 16,-10-8-4-16,1 8 4 15,4-8 8-15,0 9 4 16,9 11-8-16,0 4 0 16,9 8-4-16,0 0 0 15,9 12-28-15,-5-4 4 0,10-4-48 16,-6 0 0-16,10-16-8 15,-4 4 4-15,-5-8-8 16,-1-4 4-16,-3 4 64 16,-5 4 4-16,-5-12 328 31,-160 96-316-31,303-183 44 16,-156 75 4-16,0 8-24 15,-4 8 4-15,4 16-12 16,9 0 4-16,0 16-12 15,0 0 0-15,5 4-8 16,-1-4 0-16,18 4 0 16,-4 0 4-16,5-20-4 15,-1 0 0-15,-8-20 8 16,-1 0 0-16,-13-11 16 16,0 3 0-16,-22 0-12 0,4 8 0 15,-41-16-12-15,10 8 4 16,-31-11 0-16,8 11 4 15,0 16-16-15,14 0 0 16,9 16-88-16,4 0 0 16,23-12-28-16,4 4 0 31</inkml:trace>
  <inkml:trace contextRef="#ctx1" brushRef="#br0" timeOffset="23493.9258">2122 12927 280 0,'31'0'156'0,"-13"76"-132"0,-18-68 4 0,14 4-24 16,-6-4 0-16,6 8-20 15,-1-4 0-15,1-5-64 16,-1-3 4-16,-4-15-52 16,0 3 0-16,-9-20 104 15,0 8 4-15</inkml:trace>
  <inkml:trace contextRef="#ctx1" brushRef="#br0" timeOffset="23618.9373">1956 12860 212 0,'0'4'120'0,"5"7"-108"15,-5-11 4-15,9-8-60 16,-5 1 4-16,14-13-92 16,-13 4 4-16,12-20 124 0,-3 8 4 15</inkml:trace>
  <inkml:trace contextRef="#ctx1" brushRef="#br0" timeOffset="23806.4487">1907 12334 196 0,'-9'-12'108'0,"9"4"-68"0,0 8 0 16,9 0-12-16,-4 0 0 16,17 20-12-16,0 0 4 15,19 16-12-15,-10-8 0 16,27 20-8-16,-9-9 4 0,1 5-60 15,-6-4 4-15,6-8-40 16,-15-8 4-16,1 7-12 16,-13-7 4-16</inkml:trace>
  <inkml:trace contextRef="#ctx1" brushRef="#br0" timeOffset="23993.9626">2158 12848 236 0,'-5'-8'132'0,"14"-20"-72"0,-9 20 4 0,9-16-36 16,-9 4 0-16,9-24-24 16,0 8 0-16,9-11-44 15,-9 7 0-15,4-20-76 16,1 16 0-16,-1-3 0 16,-4 7 0-16,5 16 112 15,-1 4 4-15</inkml:trace>
  <inkml:trace contextRef="#ctx1" brushRef="#br0" timeOffset="24243.9849">2373 12171 192 0,'0'44'104'0,"13"-52"-32"0,-13 8 0 16,9-4-32-16,-5 0 4 15,10 24-36-15,-1-4 0 16,10 8-8-16,-5-4 0 16,-1-5-8-16,1-3 0 15,-4-4-32-15,-1 0 0 16,-22-12-8-16,9 0 4 0,-13-12 28 15,-1 0 4-15,-12-3 12 16,3 3 0-16,-13-8 4 16,1 4 0-16,-1 0-4 15,13 0 0-15,1 4-48 16,9 4 0-16,13-4-56 16,0 0 4-16,13 0 88 15,0 1 0-15</inkml:trace>
  <inkml:trace contextRef="#ctx1" brushRef="#br0" timeOffset="25290.9336">2467 11940 296 0,'-9'0'160'0,"-5"0"-132"15,14 0 0-15,0 4-16 16,-9 0 0-16,9 8-12 16,0 0 0-16,9 4 4 15,-9-4 0-15,14 8-8 0,-5 0 4 16,17-20 0-16,-3 0 0 15,4-12 4-15,-5 4 0 16,-9-12-4-16,1 0 4 16,-28-4-16-16,1 4 0 15,-9 4-68-15,8 4 4 16,-17 0-8-16,13 5 4 16,-4-13-4-16,8 8 0 15,5-8 68-15,5 4 0 16,4-8 364-1,-152 60-348-15,317-92 64 16,-165 40 0-16,14 4-36 16,-5 4 4-16,17 8-28 15,-3 0 0-15,4 8-4 16,-5-4 0-16,5 4 12 16,-5-4 0-16,1 0-16 15,-10 0 4-15,0-12-12 16,-4 0 4-16,-9-20 4 15,0 8 0-15,-9-27 0 16,5 3 4-16,-14 12 0 16,5 8 4-16,8 0-8 15,-8 4 0-15,17 4 0 16,5 5 4-16,5 7-44 16,-5 0 0-16,17 4-28 15,-3 0 0-15,4 0 4 16,-1 0 0-16,1-4-8 0,0 4 4 15,-9-20 68-15,0 4 0 16,-9-12 268 0,-157 60-264-1,287-112 40-15,-152 40 0 16,-1-15-8-16,5 11 0 16,-4 0-16-16,4 8 0 15,0 20-8-15,4 4 0 16,-4 24-8-16,9-4 4 15,9 12-4-15,-9 0 0 0,9 4 0 16,0-8 4-16,9-8-4 16,-9 0 0-16,5 0-4 15,-1-4 4-15,-13-4-4 16,4 0 4-16,-4-12 0 16,0 0 4-16,-4-12-4 15,4 0 0-15,-13-8-4 16,4 8 4-16,9-3 0 15,0 3 4-15,4 12 8 16,-4 4 0-16,9 12-12 16,0 0 4-16,9 0-4 15,0 0 4-15,-5-8 0 16,1 0 4-16,4-16-4 16,-5 4 0-16,0-28-4 15,-13 4 4-15,0-19-4 16,-9 7 0-16,-17-4 4 0,3 8 0 15,-26-15 0-15,13 11 0 16,-44-16 16-16,21 9 4 16,6 19-16-16,8 8 4 15,18 32-12-15,5 0 4 16,35 12-4-16,-8 0 0 16,48 36 0-16,-3-8 0 15,17-9-48-15,-5-3 4 16,14 12-96-16,-8-8 4 15,-15 12 20-15,1-5 0 16</inkml:trace>
  <inkml:trace contextRef="#ctx1" brushRef="#br0" timeOffset="25712.8354">2350 13723 284 0,'-9'32'156'0,"23"8"-132"0,-14-36 4 16,18 4 4-16,-1-4 0 16,37 8 0-16,-18 0 4 15,27 11-24-15,-5-3 4 16,0 16-12-16,-13-8 0 15,4 32 0-15,-13-17 4 16,-9 17-32-16,-5-8 4 0,-22-8-76 16,0-9 0-16,-36-11-20 15,0-4 0-15,-31-28 16 16,14 4 4-16</inkml:trace>
  <inkml:trace contextRef="#ctx1" brushRef="#br0" timeOffset="25806.5959">2117 13846 208 0,'18'-39'112'0,"-4"15"-112"16,-14 20 0-16,4 0-160 16,1 0 4-16</inkml:trace>
  <inkml:trace contextRef="#ctx1" brushRef="#br0" timeOffset="26134.7416">2435 13679 252 0,'0'20'136'0,"9"-40"-92"16,-9 20 4-16,5 0-44 0,4 0 0 15,-5 0-4-15,5 0 0 16,13 0 0-16,1 0 4 16,-5-4-12-16,0 0 0 15,-1-4 4-15,1 4 4 16,-31-11 0-16,8-1 0 15,1-8 16-15,-9 4 4 16,4 4-4-16,0 0 0 16,4 8-12-16,5 4 0 0,5 12-8 15,-1 0 0-15,23 0-60 16,-14 0 4-16,10-12-28 16,-1 0 0-16,-8-12-4 15,8 4 4-15,-13-4 60 16,4 0 0-16</inkml:trace>
  <inkml:trace contextRef="#ctx1" brushRef="#br0" timeOffset="26869.1707">2601 13281 208 0,'-14'-35'112'0,"-4"7"-68"15,14 24 4-15,13 0-16 16,4 0 4-16,1 0-20 16,-1 0 4-16,10 12-12 15,-1-4 0-15,-4 8-12 16,0 0 4-16,0 0-4 15,0-4 4-15,-1-8-28 16,-8 0 4-16,0-16 16 0,-9 0 4 16,-9-12 4-16,5 4 0 15,-9-8 0-15,4 4 0 16,-5-8-4-16,5 9 4 16,5 15 0-16,-1 4 4 31,19 0 8-31,4 4 0 15,-1 4-12-15,1 0 0 16,-9-8 0-16,5 0 4 16,-1 8-8-16,-8 0 4 15,-1-20-20-15,1 0 0 0,-5 4-8 16,0 4 4-16,0-4 20 16,0 4 0-16,-5-8 0 15,5 1 0-15,0-5 4 16,0 4 4-16,5 0 24 15,-1 8 4-15,14 8-20 16,-14 0 4-16,28 12 0 16,-14 0 0-16,26 20 0 15,-8-8 4-15,18 19-16 16,-5-7 0-16,14 4 0 16,-9-4 4-16,-5-4 0 15,-9-4 4-15,-18 0-52 16,1-9 0-16,-32-11 16 15,4 0 0-15,-26-27 8 16,4-1 4-16,-22-8 8 16,9 4 4-16,-14-24 0 0,-4 12 4 15,9-19 12-15,4 3 0 16,14-4 4-16,4 13 4 16,13 3-4-16,1 8 0 15,13 0-12-15,0 8 4 16,9 12-4-16,0 4 4 15,9 16-8-15,-9 0 0 16,8 24-4-16,-3-4 0 16,-1 16 4-16,5-12 0 0,-18 4-52 15,5-5 0-15,-10-11-48 16,5-4 0-16,-13-28-16 16,8 0 4-16,1-11 68 15,-1 3 4-15</inkml:trace>
  <inkml:trace contextRef="#ctx1" brushRef="#br0" timeOffset="27197.3197">2972 12052 244 0,'0'-12'132'0,"-13"0"-48"16,13 12 4-16,-9 0-44 16,4 0 4-16,-12 8-24 15,8 0 4-15,0 4-20 16,-5 0 4-16,10 4-16 15,-1-1 4-15,10 5 0 16,-1-4 0-16,14-24 0 0,-4 4 0 16,12-12 0-16,1 8 0 15,0 4-4-15,-5 0 4 16,5 16 8-16,5 4 0 16,-19-24 28-16,0 4 0 15,-4 44-28-15,-9-12 4 16,0 4-8-16,0-8 0 15,-9-12-100-15,5-4 4 16,4-8-100-16,-9 0 4 16,18 4 108-16,-9 0 0 15</inkml:trace>
  <inkml:trace contextRef="#ctx1" brushRef="#br0" timeOffset="55114.7301">21918 10770 200 0,'9'0'108'0,"-13"20"-84"0,4-20 0 16,0 12-12-16,0-4 0 15,-5 16 16-15,1-4 0 16,-1 16-28-16,1-5 4 16,-1 9-4-16,5-8 4 15,0-4 0-15,0-4 0 16,0-8-4-16,0-4 0 15,5-8 0-15,-1 0 0 0,5-12 0 16,0 0 4-16,5-8-8 16,-5 0 0-16,8 4 4 15,-3 0 0-15,4 8-4 16,-5 0 4-16,5 12 0 16,-4 0 4-16,-1 12 0 15,0-4 4-15,-8 8 0 16,-1-4 4-16,-8 3 0 15,-1-3 0-15,-13 8-4 16,1-4 4-16,-15-4-8 16,5-4 0-16,-4-16-4 15,4 0 0-15,9-12-32 16,0 4 0-16,14-8-52 16,-1 0 0-16,14 4-60 15,0 0 4-15</inkml:trace>
  <inkml:trace contextRef="#ctx1" brushRef="#br0" timeOffset="55333.4937">22308 11116 244 0,'4'-4'132'0,"14"-3"-96"0,-18 3 4 15,18 0-28-15,-5 4 0 16,14-4-8-16,-4 0 0 0,3 0-24 16,-3 0 0-16,13 0-48 15,-10 0 0-15,6-4-80 16,-5 0 4-16</inkml:trace>
  <inkml:trace contextRef="#ctx1" brushRef="#br0" timeOffset="55771.0235">23064 10949 220 0,'-4'-16'120'0,"-5"0"-72"16,9 16 0-16,-9-4-40 15,4 1 0-15,-8-1-8 16,-1 4 4-16,-8 7 0 0,4-3 0 15,-9 12-4-15,5 0 0 16,4 12 0-16,4-8 4 16,10 0-4-16,-1-4 0 15,14 0 0-15,0-4 0 16,14-8 4-16,-5 0 0 16,4-8 0-16,-4 4 0 15,0-12 4-15,-5 0 0 16,1-4 4-16,-5 4 0 15,0 0 16-15,0 0 0 16,0 4-8-16,-1 4 4 16,1 12-16-16,-4-4 4 0,4 12-12 15,-5-4 0-15,14 8-8 16,-4-4 4-16,17 4-52 16,-9-4 4-16,10-4-48 15,-5-1 4-15,8-3-40 16,-3 0 4-16,-10-12 108 15,-4 4 0-15</inkml:trace>
  <inkml:trace contextRef="#ctx1" brushRef="#br0" timeOffset="56177.3062">24040 10774 284 0,'9'0'156'0,"-14"4"-84"0,5-4 0 16,0 0-52-16,0 0 0 16,-18 4-16-16,5 0 4 15,-14 4-8-15,5 0 4 16,-10 8-4-16,10-4 4 15,-9 8 0-15,4-4 4 16,0 4-12-16,5-4 4 0,8-1 4 16,1-3 0-16,13 0 0 15,0 0 4-15,9 0-8 16,0-4 0-16,13 0 4 16,-4 0 0-16,18 0-4 15,-10-4 0-15,1 4-48 16,-4-4 4-16,-1 0-68 15,-4 0 4-15,0 0-12 16,-5 0 0-16,1 0 60 16,-5 0 4-16</inkml:trace>
  <inkml:trace contextRef="#ctx1" brushRef="#br0" timeOffset="56567.9551">24528 10810 236 0,'22'-32'128'0,"0"16"-64"0,-22 12 0 16,0-4-44-16,0 4 4 16,0-4 0-16,0 4 0 15,-9 4-24-15,0 0 4 16,-13 8-4-16,9 0 4 15,-10 8-8-15,1-4 0 16,8 12-12-16,1-4 4 16,9 12 8-16,-1-4 4 15,18 3 0-15,-4-3 4 0,18 0 8 16,-4-8 4-16,12-8-8 16,-12 0 0-16,8-16 12 15,-4 0 0-15,0-16 4 16,-5 0 0-16,-13-16-20 15,0 9 4-15,-22-5-4 16,-1 4 4-16,-17 0-64 16,4 4 4-16,-4 12-168 15,4 4 0-15</inkml:trace>
  <inkml:trace contextRef="#ctx1" brushRef="#br0" timeOffset="62068.3011">5837 11124 60 0,'0'-19'36'0,"4"-1"0"0,-4 12 4 15,0 0-12-15,0 0 4 16,-9-4-12-16,5 4 0 15,-5-8-8-15,4 4 0 16,1-4-4-16,-1 4 4 0,-8-4-4 16,0 0 4-16,-5 0-16 15,4 4 4-15,-8-3 4 16,-1 3 0-16,-8 0 4 16,4 0 0-16,-17 0-4 15,8 4 0-15,-18 4-4 16,5 0 0-16,-14 0 0 15,14 0 4-15,-23 8-4 16,14-4 0-16,-18 8 8 16,22 0 4-16,-8 8-12 15,12 0 0-15,-3 11 4 16,12-3 0-16,-3 16 8 16,3-12 4-16,10 12-12 15,0-8 0-15,13 19 0 16,0-11 0-16,13 12 0 0,5-12 4 15,5 3-8-15,4-7 4 16,13 4 0-16,-4 0 0 16,18-8 0-16,0-4 4 15,17-1-4-15,-8-7 4 16,18 0-4-16,-14-4 4 16,23-4-8-16,-10 0 0 15,1-4 0-15,-9 0 4 16,4 0-4-16,-9-4 0 15,14 0 0-15,-9-4 0 16,13 0 4-16,-14 0 0 0,15 0-8 16,-15 0 4-16,14-16 0 15,-8 4 0-15,-6-8 0 16,-8 0 4-16,0-4-4 16,-9 4 0-16,-5-11 0 15,-4 3 4-15,-9-16-4 16,0 12 4-16,-18-4-8 15,0 8 4-15,-9-3 0 16,0 3 4-16,-14-4-4 16,5 8 0-16,-17-16 0 15,8 12 0-15,-22-3 4 16,8 3 4-16,-12 4-8 16,3 4 4-16,-12 4 0 15,8 0 0-15,-27 4-4 16,14 4 0-16,-27-12 0 15,23 8 0-15,-37 0-8 0,23 4 0 16,-31 4-32-16,26 4 4 16,-13 8-104-16,18 0 4 15,-9 20 48-15,18-12 4 16</inkml:trace>
  <inkml:trace contextRef="#ctx1" brushRef="#br0" timeOffset="66703.4117">11960 10894 144 0,'-18'-4'80'0,"-18"0"-52"0,27 0 4 15,-4 0-24-15,-1 0 4 16,-4 0-4-16,5 0 0 16,-5 0 0-16,-9-4 4 15,0 4 0-15,0 0 0 16,-9-4-8-16,1 0 0 15,-10-4-4-15,-9 0 4 0,-4 0-8 16,-5 4 4-16,-8-4 0 16,4 0 0-16,-1 8 4 15,-8 0 4-15,-4 4 8 16,-5 4 4-16,-5 4-36 16,1 4 4-16,4 0 28 15,0 4 0-15,4 4-32 16,1 8 0-16,3 4 16 15,6-1 0-15,8 5 20 16,5 4 0-16,9-4-16 16,8 0 0-16,10 8-8 15,9-1 4-15,13 5 0 16,4 0 0-16,10-4 4 16,8-5 4-16,10 1-4 15,8-4 0-15,9 0 0 16,5-4 4-16,18-5-8 0,8-3 4 15,5-4-4-15,5-4 4 16,8-4-4-16,5-8 4 16,0 0 0-16,9-4 4 15,0 0-8-15,9-8 4 16,-9 0 0-16,-4-4 0 16,4-4 0-16,-9-4 0 15,0 4-4-15,0-3 0 16,-5-1 0-16,-4-4 0 15,-4-8 0-15,-10 0 4 0,-4 0-4 16,-8 4 4-16,-10 1-4 16,-9-1 0-16,-4 0 4 15,-9-4 0-15,-5-4-4 16,-8 4 0-16,-10 1 0 16,-8-5 4-16,-14 0-4 15,-18 4 0-15,-13 0 0 16,-14 0 0-16,-13 5 0 15,-23-1 4-15,-8-4-16 16,-23 4 0-16,-9 8-12 16,5 8 0-16,-5 4-56 15,10 0 0-15,-1 16-40 16,0 16 4-16</inkml:trace>
  <inkml:trace contextRef="#ctx1" brushRef="#br0" timeOffset="69070.3043">21574 11626 64 0,'-23'-12'36'0,"28"-4"-8"0,-10 8 4 0,1 0 4 16,4 0 4-16,4 0-20 16,5 4 4-16,0 0-16 15,5 0 4-15,3 4 4 16,6 0 0-16,4 0-12 16,4 4 0-1,32 4 16 1,4-4 4-16,4 0-4 15,1 0 0-15,13 0-20 16,14 0 0-16,-1 4 0 16,0-8 0-16,1 4 0 15,8-4 4-15,1 0-4 16,4 0 4-16,8 4 0 16,-3-4 4-16,4-4-4 0,4 0 0 15,-4-8-4-15,0 4 4 16,9 0-4-16,-10-4 4 15,1 0 0-15,-9 0 0 16,-4-4 0-16,-6 1 4 16,1-1 0-16,-9-4 0 15,-9 0-4-15,-8 4 0 32,-6-4 0-32,-17 4 0 15,-9 4 0-15,-14 0 4 16,-4 8-8-16,-9 4 4 15,-5-4-24-15,-4 8 0 0,-4 4-80 16,-10 4 4-16,-8 12-44 16,-5-4 0-16</inkml:trace>
  <inkml:trace contextRef="#ctx0" brushRef="#br0" timeOffset="100471.6378">14659 16413 0,'0'0'16,"0"0"-1,0 0 1</inkml:trace>
  <inkml:trace contextRef="#ctx1" brushRef="#br0" timeOffset="100706.0243">9628 7650 160 0,'-18'4'88'0,"0"-28"-52"0,13 20 0 0,1 0-20 16,4 0 0-16,4-4 0 15,1 0 4-15,8 0 0 16,1 5 4-16,13-1-12 16,-1 0 0-16,6 0-12 15,-5 0 0-15,17 4 4 16,-8 0 0-16,13 0-4 16,-8 0 4-16,21 0-4 15,-8 0 0-15,22-4 0 16,-13 0 0-16,26 4 0 15,-17 0 0-15,22 0 0 16,-22 0 4-16,13-4-4 0,-14 4 4 16,19-4-8-16,-23 0 0 15,13-4 8-15,-12 4 0 16,12 4-4-16,-8 0 4 16,4-4-8-16,-13 0 4 15,8 4 0-15,-13 0 0 16,5 0 0-16,-14 0 0 15,9-4 0-15,-8 0 0 16,12 0-4-16,-12 0 0 16,17 0 4-16,-14 0 0 15,10 4 0-15,-9 0 4 0,13 0-4 16,-13 0 4-16,17-4-8 16,-17 0 4-16,0 0-4 15,-10 0 4-15,15 0 0 16,-15-4 0-16,23 4 0 15,-17 0 4-15,17 4 0 16,-13 0 4-16,13 4-4 16,-14 0 0-16,10 4-4 15,-14-8 0-15,-8 0-88 16,-6 0 0-16,-8 4-64 16,-4 0 0-16</inkml:trace>
  <inkml:trace contextRef="#ctx1" brushRef="#br0" timeOffset="125154.2168">11346 4104 96 0,'-26'-67'52'0,"26"-25"-20"0,0 76 0 16,4-24-4-16,1 9 4 16,8-17-8-16,-4 4 0 15,0-16 0-15,0 13 0 16,0 3 24 0,4 8 4-16,-8 4-44 15,-5 8 4-15,4 12-4 16,-4 0 0-16,5 24-8 15,-1-4 0-15,1 32 0 16,-1-12 0-16,-8 40 0 16,4-13 4-16,-9 37-8 15,4-20 0-15,-17 35 8 16,8-15 0-16,-8 27-4 16,4-20 0-16,14 13-4 15,-1-21 4-15,1 1-4 16,-1-20 4-16,-8 55-4 15,4-28 4-15,0 5-4 16,0-25 4-16,4 5-12 16,1-12 4-16,-1-9-8 0,1-7 4 15,-1 0-16-15,1-5 0 16,0-3-4-16,-1-8 0 16,1-4-28-16,-1-4 4 15,5 7-36-15,0-7 0 16,0-20 84-16,0-4 0 15</inkml:trace>
  <inkml:trace contextRef="#ctx1" brushRef="#br0" timeOffset="125529.2339">11087 5672 200 0,'-9'8'112'0,"9"0"-96"16,0-8 0-16,0 0-4 16,0 0 0-16,4 8 20 15,1-4 4-15,4 8-20 16,0-4 4-16,0 28-8 16,0-4 4-16,-5 12-12 15,1-5 4-15,-1 1-4 16,1-4 4-16,-1 4-4 15,0-8 4-15,5-9 20 16,0-3 4-16,5-12-8 16,-5 0 4-16,13-24-16 15,1 4 4-15,3-23-16 0,-3 7 4 16,-1 0-4-16,-4 4 4 16,0-4-28-16,-5 4 4 15,-4-4-68-15,0 8 0 16,0 5-76-16,0-1 4 15,9-16 92-15,-4 8 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4T19:51:15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4816 9612 132 0,'9'4'72'16,"5"0"-56"-16,-14-4 4 0,9 0-4 15,-5 0 4-15,10 0-12 16,-1 0 4-16,18 0-8 0,-8 0 4 16,17 4 0-16,-4 0 0 15,17-4 4-15,-8 0 4 16,22 0-12-16,-13 0 4 15,18 0-4-15,-14 0 4 16,18 0-4-16,-13 0 0 16,17 0 12-16,-17 0 0 15,13-4-12-15,-13 0 4 16,13-4-8-16,-14 4 0 16,10-4 0-16,-14 0 4 15,9 0 12-15,-9 4 0 16,14 0-8-16,-18 4 4 0,17 0-8 15,-12 0 0-15,8 0 0 16,-9 0 0-16,5 0-4 16,-14 0 4-16,9-4 4 15,-9-4 4-15,0 4-8 16,-8 0 0-16,3 0 0 16,-8 0 0-16,-9 1-4 15,-4-1 4-15,-6 0-4 16,1 4 4-16,-9 0-4 15,0 0 0-15,-9 4 0 16,0 0 0-16,-9-1-4 16,0-3 4-16,-13 4 0 15,0 0 0-15,-19 0 0 16,10 0 4-16,-32-4-4 16,14 0 4-16,-18 0-8 15,13 0 4-15,-26 8 0 0,13-4 0 16,-27 0 0-16,17 0 4 15,-26 0-8-15,14-4 0 16,-14 4 4-16,18 0 4 16,-13 4-4-16,12-4 4 15,-8 8-8-15,18-4 0 16,-9 0 4-16,9-4 4 16,-4-4-8-16,13 0 4 15,4-4-4-15,5 4 4 16,0-4 0-16,13 4 0 0,9 0-4 15,5 0 4-15,13 4 0 16,0 0 0-16,18 0 0 16,0 0 4-16,22 8-4 15,-4 0 4-15,36-8-4 16,-9-4 0-16,44-8 0 16,-26 4 4-16,40-4 8 15,-18 4 4-15,36 0-12 16,-27 0 4-16,31-4-8 15,-22 4 4-15,13 0-4 16,-22 4 0-16,14 0 4 16,-23 0 0-16,-5 0-8 15,-13 0 0-15,-8 0 4 16,-6 0 4-16,-8 0-4 16,-9 0 4-16,-9 0 0 0,-5 0 0 15,-4 0 0-15,-5 0 0 16,-8 4-8-16,-1 0 0 15,-13-4 4-15,5 0 4 16,-23 0-4-16,5 0 4 16,-23 4-4-16,5-4 0 15,-32 4-12-15,18 0 4 16,-31 0 4-16,14 0 4 16,-23-4-4-16,13 0 4 15,-13 0 0-15,18 0 4 16,-13 0-8-16,8 0 4 15,-4 0-4-15,18 0 0 0,-5 0 4 16,14 0 4-16,-9 0-8 16,18 0 4-16,-1 0 0 15,10 0 0-15,9 0-4 16,4 0 0-16,5 4 4 16,8 0 4-16,5 0-12 15,5-4 0-15,17 4 4 16,-4 0 4-16,22-4 0 15,1 0 0-15,21-8 0 16,-8 4 0-16,27 4-4 16,-10 0 4-16,37 0-4 15,-23 0 4-15,31-8 4 16,-17 4 0-16,26 0 4 16,-22 0 4-16,36 8-20 15,-27 0 0-15,18 0 4 16,-23-4 4-16,19-4 8 0,-23 0 0 15,22 8-8-15,-17 0 4 16,12 8-4-16,-21 0 0 16,13-4-4-16,-23 0 4 15,1 0 4-15,-14-4 0 16,9-8-4-16,-18 0 4 16,1 0 4-16,-10 4 0 15,0 0-4-15,-9 0 0 16,1-4-4-16,-10 0 0 15,9 4 0-15,-13 0 0 0,0-4 0 16,-5 4 4-16,-4-4 0 16,0 4 4-16,-9-8-20 15,0 0 4-15,-4 0-52 16,-1 4 0-16,-4 0-92 16,0 0 4-16,-9 20 100 15,0-4 0-15</inkml:trace>
  <inkml:trace contextRef="#ctx0" brushRef="#br0" timeOffset="35697.5447">9274 8311 148 0,'-13'-8'84'0,"4"-24"-60"16,4 24 4-16,-4-16-20 0,0 4 4 16,5-12 0-16,-1 1 4 15,5-5 0-15,0 4 0 16,9-12-8-16,0 8 4 16,9-3-8-16,-4 3 4 15,4 0 8-15,-5 8 0 16,14 0-8-16,-5 4 4 15,10 0-8-15,-6 5 4 16,15 3-8-16,-10 4 4 16,32 0 0-16,-14 4 0 0,27 4-4 15,-18-4 4-15,23 4 0 16,-19 4 4-16,19 0-8 16,-9 0 4-16,26 4 0 15,-17-4 4-15,17 8-4 16,-13-4 0-16,18 0-4 15,-22 0 4-15,17 0 4 16,-13 0 0-16,23 0 4 16,-19 0 0-16,32-4 0 15,-27 0 4-15,22-8-16 16,-22 0 4-16,36-4-8 16,-27 0 4-16,27 4 0 15,-32 0 0-15,10 4 0 16,-23 4 0-16,13 0 0 15,-22 0 0-15,0 0 0 16,-13 0 0-16,4-4 0 16,-4 4 4-16,-9 0-4 0,-5 4 4 15,-9 4-4-15,-4 4 4 16,4 8-4-16,0 0 4 16,-4 4 4-16,0-5 0 15,-9 17 4-15,-5-8 4 16,5 12-4-16,-4-8 4 15,8 12-16-15,-9-13 4 16,10 5-76-16,-6-8 4 16,1-12-120-16,-4 0 4 15,-5-32 108-15,-18-8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4693-E345-4499-801C-9F8A507B3B3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71838-5CFB-4539-9476-152ED6E8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231165" y="6674411"/>
            <a:ext cx="4068682" cy="333720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0413" y="6350"/>
            <a:ext cx="5561012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Bunch</a:t>
            </a:r>
            <a:r>
              <a:rPr lang="en-US" baseline="0" dirty="0"/>
              <a:t> of different </a:t>
            </a:r>
            <a:r>
              <a:rPr lang="en-US" b="1" baseline="0" dirty="0"/>
              <a:t>jump</a:t>
            </a:r>
            <a:r>
              <a:rPr lang="en-US" b="0" baseline="0" dirty="0"/>
              <a:t> instructions</a:t>
            </a:r>
          </a:p>
          <a:p>
            <a:r>
              <a:rPr lang="en-US" b="0" baseline="0" dirty="0"/>
              <a:t>First, unconditional</a:t>
            </a:r>
          </a:p>
          <a:p>
            <a:endParaRPr lang="en-US" b="0" baseline="0" dirty="0"/>
          </a:p>
          <a:p>
            <a:r>
              <a:rPr lang="en-US" b="0" baseline="0" dirty="0"/>
              <a:t>Jump to target if the condition is True</a:t>
            </a:r>
          </a:p>
          <a:p>
            <a:endParaRPr lang="en-US" b="0" baseline="0" dirty="0"/>
          </a:p>
          <a:p>
            <a:r>
              <a:rPr lang="en-US" b="0" baseline="0" dirty="0"/>
              <a:t>Don’t sweat the details or worry about remembering the condition codes for each instruction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6039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set a register value from the condition codes.</a:t>
            </a:r>
          </a:p>
          <a:p>
            <a:endParaRPr lang="en-US" dirty="0"/>
          </a:p>
          <a:p>
            <a:r>
              <a:rPr lang="en-US" dirty="0"/>
              <a:t>These set low-order byte of some register to 0 or 1, based on some combination of condition codes</a:t>
            </a:r>
          </a:p>
          <a:p>
            <a:endParaRPr lang="en-US" dirty="0"/>
          </a:p>
          <a:p>
            <a:r>
              <a:rPr lang="en-US" dirty="0"/>
              <a:t>These have the same suffixes as the Jump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5472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we can access the low-order byte of any register!</a:t>
            </a:r>
          </a:p>
        </p:txBody>
      </p:sp>
    </p:spTree>
    <p:extLst>
      <p:ext uri="{BB962C8B-B14F-4D97-AF65-F5344CB8AC3E}">
        <p14:creationId xmlns:p14="http://schemas.microsoft.com/office/powerpoint/2010/main" val="169697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Can </a:t>
            </a:r>
            <a:r>
              <a:rPr lang="en-US" b="1" dirty="0"/>
              <a:t>set</a:t>
            </a:r>
            <a:r>
              <a:rPr lang="en-US" b="0" dirty="0"/>
              <a:t> the low order byte of any register based on condition codes using the </a:t>
            </a:r>
            <a:r>
              <a:rPr lang="en-US" b="1" dirty="0"/>
              <a:t>set</a:t>
            </a:r>
            <a:r>
              <a:rPr lang="en-US" b="0" dirty="0"/>
              <a:t> instructions.</a:t>
            </a:r>
            <a:endParaRPr lang="en-US" dirty="0"/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Then, common to zero-extend the byte into the full register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dirty="0"/>
              <a:t>sets the upper bytes to 0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b="1" dirty="0" err="1"/>
              <a:t>movz</a:t>
            </a:r>
            <a:endParaRPr lang="en-US" b="1" dirty="0"/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Be aware: order of the</a:t>
            </a:r>
            <a:r>
              <a:rPr lang="en-US" baseline="0" dirty="0"/>
              <a:t> </a:t>
            </a:r>
            <a:r>
              <a:rPr lang="en-US" b="1" baseline="0" dirty="0" err="1"/>
              <a:t>cmpq</a:t>
            </a:r>
            <a:r>
              <a:rPr lang="en-US" baseline="0" dirty="0"/>
              <a:t> operands is backward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baseline="0" dirty="0"/>
              <a:t>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baseline="0" dirty="0"/>
              <a:t>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410">
              <a:defRPr/>
            </a:pPr>
            <a:r>
              <a:rPr lang="en-US" dirty="0"/>
              <a:t>Can </a:t>
            </a:r>
            <a:r>
              <a:rPr lang="en-US" b="1" dirty="0"/>
              <a:t>set</a:t>
            </a:r>
            <a:r>
              <a:rPr lang="en-US" b="0" dirty="0"/>
              <a:t> the low order byte of any register based on condition codes using the </a:t>
            </a:r>
            <a:r>
              <a:rPr lang="en-US" b="1" dirty="0"/>
              <a:t>set</a:t>
            </a:r>
            <a:r>
              <a:rPr lang="en-US" b="0" dirty="0"/>
              <a:t> instructions.</a:t>
            </a:r>
            <a:endParaRPr lang="en-US" dirty="0"/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Then, common to zero-extend the byte into the full register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dirty="0"/>
              <a:t>sets the upper bytes to 0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b="1" dirty="0" err="1"/>
              <a:t>movz</a:t>
            </a:r>
            <a:endParaRPr lang="en-US" b="1" dirty="0"/>
          </a:p>
          <a:p>
            <a:pPr defTabSz="948410">
              <a:defRPr/>
            </a:pPr>
            <a:endParaRPr lang="en-US" dirty="0"/>
          </a:p>
          <a:p>
            <a:pPr defTabSz="948410">
              <a:defRPr/>
            </a:pPr>
            <a:r>
              <a:rPr lang="en-US" dirty="0"/>
              <a:t>Be aware: order of the</a:t>
            </a:r>
            <a:r>
              <a:rPr lang="en-US" baseline="0" dirty="0"/>
              <a:t> </a:t>
            </a:r>
            <a:r>
              <a:rPr lang="en-US" b="1" baseline="0" dirty="0" err="1"/>
              <a:t>cmpq</a:t>
            </a:r>
            <a:r>
              <a:rPr lang="en-US" baseline="0" dirty="0"/>
              <a:t> operands is backward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baseline="0" dirty="0"/>
              <a:t>first we do </a:t>
            </a:r>
            <a:r>
              <a:rPr lang="en-US" baseline="0" dirty="0" err="1"/>
              <a:t>cmpq</a:t>
            </a:r>
            <a:r>
              <a:rPr lang="en-US" baseline="0" dirty="0"/>
              <a:t> y, x, but then the </a:t>
            </a:r>
            <a:r>
              <a:rPr lang="en-US" baseline="0" dirty="0" err="1"/>
              <a:t>setg</a:t>
            </a:r>
            <a:r>
              <a:rPr lang="en-US" baseline="0" dirty="0"/>
              <a:t> is “true” if x &gt; y.</a:t>
            </a:r>
          </a:p>
          <a:p>
            <a:pPr marL="171450" indent="-171450" defTabSz="948410">
              <a:buFontTx/>
              <a:buChar char="-"/>
              <a:defRPr/>
            </a:pPr>
            <a:r>
              <a:rPr lang="en-US" baseline="0" dirty="0"/>
              <a:t>so, think of the </a:t>
            </a:r>
            <a:r>
              <a:rPr lang="en-US" baseline="0" dirty="0" err="1"/>
              <a:t>cmpq</a:t>
            </a:r>
            <a:r>
              <a:rPr lang="en-US" baseline="0" dirty="0"/>
              <a:t> as performing x – y, like a sub instruction, and then it makes more sense.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5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movz</a:t>
            </a:r>
            <a:r>
              <a:rPr lang="en-US" b="1" dirty="0"/>
              <a:t> </a:t>
            </a:r>
            <a:r>
              <a:rPr lang="en-US" b="0" dirty="0"/>
              <a:t>and</a:t>
            </a:r>
            <a:r>
              <a:rPr lang="en-US" b="1" dirty="0"/>
              <a:t> </a:t>
            </a:r>
            <a:r>
              <a:rPr lang="en-US" b="1" dirty="0" err="1"/>
              <a:t>movs</a:t>
            </a:r>
            <a:r>
              <a:rPr lang="en-US" b="1" dirty="0"/>
              <a:t> </a:t>
            </a:r>
            <a:r>
              <a:rPr lang="en-US" b="0" dirty="0"/>
              <a:t>have two width specifiers (b, w, l, q) for source and destination</a:t>
            </a:r>
          </a:p>
          <a:p>
            <a:endParaRPr lang="en-US" b="0" dirty="0"/>
          </a:p>
          <a:p>
            <a:r>
              <a:rPr lang="en-US" b="0" dirty="0"/>
              <a:t>From smaller source to larger destination</a:t>
            </a:r>
          </a:p>
          <a:p>
            <a:endParaRPr lang="en-US" b="0" dirty="0"/>
          </a:p>
          <a:p>
            <a:r>
              <a:rPr lang="en-US" b="1" dirty="0" err="1"/>
              <a:t>movs</a:t>
            </a:r>
            <a:r>
              <a:rPr lang="en-US" b="0" dirty="0"/>
              <a:t> can also do a </a:t>
            </a:r>
            <a:r>
              <a:rPr lang="en-US" b="1" dirty="0"/>
              <a:t>long</a:t>
            </a:r>
            <a:r>
              <a:rPr lang="en-US" b="0" dirty="0"/>
              <a:t> to </a:t>
            </a:r>
            <a:r>
              <a:rPr lang="en-US" b="1" dirty="0"/>
              <a:t>quad</a:t>
            </a:r>
            <a:r>
              <a:rPr lang="en-US" b="0" dirty="0"/>
              <a:t> -&gt; default behavior is zero extend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972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moving to </a:t>
            </a:r>
            <a:r>
              <a:rPr lang="en-US" b="1" dirty="0"/>
              <a:t>long</a:t>
            </a:r>
            <a:r>
              <a:rPr lang="en-US" b="0" dirty="0"/>
              <a:t>, upper 4 bytes of the full 64-bit register are zeroed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44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0413" y="6350"/>
            <a:ext cx="5561012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conditional jumps occur based on how condition codes are set</a:t>
            </a:r>
          </a:p>
          <a:p>
            <a:endParaRPr lang="en-US" b="0" dirty="0"/>
          </a:p>
          <a:p>
            <a:r>
              <a:rPr lang="en-US" b="0" dirty="0"/>
              <a:t>But, we can also interpret them as …</a:t>
            </a:r>
          </a:p>
        </p:txBody>
      </p:sp>
    </p:spTree>
    <p:extLst>
      <p:ext uri="{BB962C8B-B14F-4D97-AF65-F5344CB8AC3E}">
        <p14:creationId xmlns:p14="http://schemas.microsoft.com/office/powerpoint/2010/main" val="3305620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Comparisons against 0.</a:t>
            </a:r>
          </a:p>
          <a:p>
            <a:endParaRPr lang="en-US" baseline="0" dirty="0"/>
          </a:p>
          <a:p>
            <a:r>
              <a:rPr lang="en-US" baseline="0" dirty="0"/>
              <a:t>Ink:</a:t>
            </a:r>
          </a:p>
          <a:p>
            <a:pPr marL="228600" indent="-228600">
              <a:buAutoNum type="arabicPeriod"/>
            </a:pPr>
            <a:r>
              <a:rPr lang="en-US" baseline="0" dirty="0"/>
              <a:t>Pick the op and outcome</a:t>
            </a:r>
          </a:p>
          <a:p>
            <a:pPr marL="228600" indent="-228600">
              <a:buAutoNum type="arabicPeriod"/>
            </a:pPr>
            <a:r>
              <a:rPr lang="en-US" baseline="0" dirty="0"/>
              <a:t>Pick the jump</a:t>
            </a:r>
          </a:p>
          <a:p>
            <a:pPr marL="228600" indent="-228600">
              <a:buAutoNum type="arabicPeriod"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E.g.:</a:t>
            </a:r>
          </a:p>
          <a:p>
            <a:pPr marL="0" indent="0">
              <a:buNone/>
            </a:pPr>
            <a:r>
              <a:rPr lang="en-US" baseline="0" dirty="0"/>
              <a:t>Let’s say we want to </a:t>
            </a:r>
            <a:r>
              <a:rPr lang="en-US" baseline="0" dirty="0" err="1"/>
              <a:t>addq</a:t>
            </a:r>
            <a:r>
              <a:rPr lang="en-US" baseline="0" dirty="0"/>
              <a:t> 5, (p)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Then, we can pick some comparison to perform against the result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How about not equal to 0?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If we want to check if *p + 5 != 0, select </a:t>
            </a:r>
            <a:r>
              <a:rPr lang="en-US" b="1" baseline="0" dirty="0" err="1"/>
              <a:t>jne</a:t>
            </a:r>
            <a:r>
              <a:rPr lang="en-US" b="0" baseline="0" dirty="0"/>
              <a:t> for the jump instruction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20692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set</a:t>
            </a:r>
            <a:r>
              <a:rPr lang="en-US" baseline="0" dirty="0"/>
              <a:t> flags explicitly using CMP or TEST, then jump appropriately:</a:t>
            </a:r>
            <a:endParaRPr lang="en-US" dirty="0"/>
          </a:p>
          <a:p>
            <a:r>
              <a:rPr lang="en-US" dirty="0"/>
              <a:t>- use CMP for comparing two variables</a:t>
            </a:r>
          </a:p>
          <a:p>
            <a:r>
              <a:rPr lang="en-US" dirty="0"/>
              <a:t>- use TEST for comparing with 0, e.g. with</a:t>
            </a:r>
            <a:r>
              <a:rPr lang="en-US" baseline="0" dirty="0"/>
              <a:t> a mask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Choose the op, then select the jump to use</a:t>
            </a:r>
          </a:p>
          <a:p>
            <a:endParaRPr lang="en-US" dirty="0"/>
          </a:p>
          <a:p>
            <a:r>
              <a:rPr lang="en-US" b="1" dirty="0" err="1"/>
              <a:t>cmpq</a:t>
            </a:r>
            <a:r>
              <a:rPr lang="en-US" b="0" dirty="0"/>
              <a:t> used when comparing two numbers</a:t>
            </a:r>
          </a:p>
          <a:p>
            <a:endParaRPr lang="en-US" b="0" dirty="0"/>
          </a:p>
          <a:p>
            <a:r>
              <a:rPr lang="en-US" b="1" dirty="0" err="1"/>
              <a:t>testq</a:t>
            </a:r>
            <a:r>
              <a:rPr lang="en-US" b="0" dirty="0"/>
              <a:t> used when comparing a value to itself or to a mask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633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time, we talked about moving data, arithmetic, and address computation</a:t>
            </a:r>
          </a:p>
          <a:p>
            <a:endParaRPr lang="en-US" dirty="0"/>
          </a:p>
          <a:p>
            <a:r>
              <a:rPr lang="en-US" dirty="0"/>
              <a:t>Today, we will start our discussion on control flow</a:t>
            </a:r>
          </a:p>
        </p:txBody>
      </p:sp>
    </p:spTree>
    <p:extLst>
      <p:ext uri="{BB962C8B-B14F-4D97-AF65-F5344CB8AC3E}">
        <p14:creationId xmlns:p14="http://schemas.microsoft.com/office/powerpoint/2010/main" val="656340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Example:</a:t>
            </a:r>
          </a:p>
          <a:p>
            <a:r>
              <a:rPr lang="en-US" baseline="0" dirty="0"/>
              <a:t>Return 1 if x &lt; 3</a:t>
            </a:r>
          </a:p>
          <a:p>
            <a:r>
              <a:rPr lang="en-US" baseline="0" dirty="0"/>
              <a:t>Else return 2 (if x &gt;= 3)</a:t>
            </a:r>
          </a:p>
          <a:p>
            <a:endParaRPr lang="en-US" baseline="0" dirty="0"/>
          </a:p>
          <a:p>
            <a:r>
              <a:rPr lang="en-US" baseline="0" dirty="0"/>
              <a:t>T1: (if)</a:t>
            </a:r>
          </a:p>
          <a:p>
            <a:r>
              <a:rPr lang="en-US" baseline="0" dirty="0"/>
              <a:t>T2: (else)</a:t>
            </a:r>
          </a:p>
          <a:p>
            <a:endParaRPr lang="en-US" baseline="0" dirty="0"/>
          </a:p>
          <a:p>
            <a:r>
              <a:rPr lang="en-US" baseline="0" dirty="0"/>
              <a:t>T1 and T2 are called labels -&gt; names for addresses in the code</a:t>
            </a:r>
          </a:p>
          <a:p>
            <a:endParaRPr lang="en-US" baseline="0" dirty="0"/>
          </a:p>
          <a:p>
            <a:r>
              <a:rPr lang="en-US" baseline="0" dirty="0"/>
              <a:t>Opposite condition of x &lt; 3 is x &gt;= 3</a:t>
            </a:r>
          </a:p>
          <a:p>
            <a:r>
              <a:rPr lang="en-US" baseline="0" dirty="0"/>
              <a:t>In assembly, check if x &gt;=3 and jump to else condition if true using </a:t>
            </a:r>
            <a:r>
              <a:rPr lang="en-US" b="1" baseline="0" dirty="0" err="1"/>
              <a:t>jge</a:t>
            </a:r>
            <a:endParaRPr lang="en-US" b="0" baseline="0" dirty="0"/>
          </a:p>
          <a:p>
            <a:endParaRPr lang="en-US" b="0" baseline="0" dirty="0"/>
          </a:p>
        </p:txBody>
      </p:sp>
    </p:spTree>
    <p:extLst>
      <p:ext uri="{BB962C8B-B14F-4D97-AF65-F5344CB8AC3E}">
        <p14:creationId xmlns:p14="http://schemas.microsoft.com/office/powerpoint/2010/main" val="1521142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test multiple conditions by performing comparisons, setting bytes in registers, then testing values in registers</a:t>
            </a:r>
          </a:p>
          <a:p>
            <a:endParaRPr lang="en-US" dirty="0"/>
          </a:p>
          <a:p>
            <a:r>
              <a:rPr lang="en-US" dirty="0"/>
              <a:t>x -&gt;</a:t>
            </a:r>
            <a:r>
              <a:rPr lang="en-US" baseline="0" dirty="0"/>
              <a:t> %</a:t>
            </a:r>
            <a:r>
              <a:rPr lang="en-US" baseline="0" dirty="0" err="1"/>
              <a:t>rdi</a:t>
            </a:r>
            <a:endParaRPr lang="en-US" baseline="0" dirty="0"/>
          </a:p>
          <a:p>
            <a:r>
              <a:rPr lang="en-US" baseline="0" dirty="0"/>
              <a:t>y -&gt;</a:t>
            </a:r>
            <a:r>
              <a:rPr lang="en-US" dirty="0"/>
              <a:t> %</a:t>
            </a:r>
            <a:r>
              <a:rPr lang="en-US" dirty="0" err="1"/>
              <a:t>rsi</a:t>
            </a:r>
            <a:endParaRPr lang="en-US" dirty="0"/>
          </a:p>
          <a:p>
            <a:r>
              <a:rPr lang="en-US" dirty="0"/>
              <a:t>ret -&gt; %</a:t>
            </a:r>
            <a:r>
              <a:rPr lang="en-US" dirty="0" err="1"/>
              <a:t>rax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%al = (x&lt;3)</a:t>
            </a:r>
          </a:p>
          <a:p>
            <a:r>
              <a:rPr lang="en-US" dirty="0"/>
              <a:t>%</a:t>
            </a:r>
            <a:r>
              <a:rPr lang="en-US" dirty="0" err="1"/>
              <a:t>bl</a:t>
            </a:r>
            <a:r>
              <a:rPr lang="en-US" dirty="0"/>
              <a:t> = (x==y)</a:t>
            </a:r>
          </a:p>
          <a:p>
            <a:r>
              <a:rPr lang="en-US" dirty="0"/>
              <a:t>If either is</a:t>
            </a:r>
            <a:r>
              <a:rPr lang="en-US" baseline="0" dirty="0"/>
              <a:t> false (</a:t>
            </a:r>
            <a:r>
              <a:rPr lang="en-US" b="1" baseline="0" dirty="0" err="1"/>
              <a:t>je</a:t>
            </a:r>
            <a:r>
              <a:rPr lang="en-US" b="0" baseline="0" dirty="0"/>
              <a:t> -&gt; ZF == </a:t>
            </a:r>
            <a:r>
              <a:rPr lang="en-US" b="1" baseline="0" dirty="0"/>
              <a:t>0</a:t>
            </a:r>
            <a:r>
              <a:rPr lang="en-US" baseline="0" dirty="0"/>
              <a:t>), then %al &amp; %</a:t>
            </a:r>
            <a:r>
              <a:rPr lang="en-US" baseline="0" dirty="0" err="1"/>
              <a:t>bl</a:t>
            </a:r>
            <a:r>
              <a:rPr lang="en-US" baseline="0" dirty="0"/>
              <a:t> = 0 (jump to T2).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0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check out this link which is a compiler explorer. Can use different compilers and look at the output, or change optimization levels.</a:t>
            </a:r>
          </a:p>
          <a:p>
            <a:endParaRPr lang="en-US" dirty="0"/>
          </a:p>
          <a:p>
            <a:r>
              <a:rPr lang="en-US" dirty="0"/>
              <a:t>For Compiler Explorer,</a:t>
            </a:r>
            <a:r>
              <a:rPr lang="en-US" baseline="0" dirty="0"/>
              <a:t> show –</a:t>
            </a:r>
            <a:r>
              <a:rPr lang="en-US" baseline="0" dirty="0" err="1"/>
              <a:t>Og</a:t>
            </a:r>
            <a:r>
              <a:rPr lang="en-US" baseline="0" dirty="0"/>
              <a:t> option and contrast with –O1 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</a:t>
            </a:r>
          </a:p>
          <a:p>
            <a:endParaRPr lang="en-US" dirty="0"/>
          </a:p>
          <a:p>
            <a:r>
              <a:rPr lang="en-US" dirty="0"/>
              <a:t>x &gt; y is equivalent to x &lt;= y</a:t>
            </a:r>
          </a:p>
          <a:p>
            <a:endParaRPr lang="en-US" dirty="0"/>
          </a:p>
          <a:p>
            <a:r>
              <a:rPr lang="en-US" dirty="0"/>
              <a:t>Need to jump over the x &gt;y (if) branch if necessary (i.e., if x &lt;= y). So, the compare and jump is setup to check x &lt;= y</a:t>
            </a:r>
          </a:p>
          <a:p>
            <a:endParaRPr lang="en-US" dirty="0"/>
          </a:p>
          <a:p>
            <a:r>
              <a:rPr lang="en-US" b="1" dirty="0" err="1"/>
              <a:t>cmpq</a:t>
            </a:r>
            <a:r>
              <a:rPr lang="en-US" b="0" dirty="0"/>
              <a:t> %</a:t>
            </a:r>
            <a:r>
              <a:rPr lang="en-US" b="0" dirty="0" err="1"/>
              <a:t>rsi</a:t>
            </a:r>
            <a:r>
              <a:rPr lang="en-US" b="0" dirty="0"/>
              <a:t>, %</a:t>
            </a:r>
            <a:r>
              <a:rPr lang="en-US" b="0" dirty="0" err="1"/>
              <a:t>rdi</a:t>
            </a:r>
            <a:r>
              <a:rPr lang="en-US" b="0" dirty="0"/>
              <a:t> == x – y</a:t>
            </a:r>
          </a:p>
          <a:p>
            <a:endParaRPr lang="en-US" b="0" dirty="0"/>
          </a:p>
          <a:p>
            <a:r>
              <a:rPr lang="en-US" b="0" dirty="0"/>
              <a:t>If x &gt; y, then result of subtraction will be &gt; 0. But, if x &lt;= y (else branch), x – y will be less than or equal to 0.</a:t>
            </a:r>
          </a:p>
          <a:p>
            <a:r>
              <a:rPr lang="en-US" b="0" dirty="0"/>
              <a:t>So, use </a:t>
            </a:r>
            <a:r>
              <a:rPr lang="en-US" b="1" dirty="0" err="1"/>
              <a:t>cmpq</a:t>
            </a:r>
            <a:r>
              <a:rPr lang="en-US" b="0" dirty="0"/>
              <a:t> to do x – y and set flags, and check for x – y &lt;= 0 or x &lt;= y using the </a:t>
            </a:r>
            <a:r>
              <a:rPr lang="en-US" b="1" dirty="0" err="1"/>
              <a:t>jle</a:t>
            </a:r>
            <a:r>
              <a:rPr lang="en-US" b="0" dirty="0"/>
              <a:t> instruction.</a:t>
            </a:r>
          </a:p>
          <a:p>
            <a:endParaRPr lang="en-US" b="0" dirty="0"/>
          </a:p>
          <a:p>
            <a:r>
              <a:rPr lang="en-US" b="0" dirty="0"/>
              <a:t>Other choices:</a:t>
            </a:r>
          </a:p>
          <a:p>
            <a:r>
              <a:rPr lang="en-US" b="0" dirty="0"/>
              <a:t>C and D: not the right type of test. We want to compare two values so we use </a:t>
            </a:r>
            <a:r>
              <a:rPr lang="en-US" b="0" dirty="0" err="1"/>
              <a:t>cmpq</a:t>
            </a:r>
            <a:r>
              <a:rPr lang="en-US" b="0" dirty="0"/>
              <a:t> which mimics subtraction</a:t>
            </a:r>
          </a:p>
          <a:p>
            <a:r>
              <a:rPr lang="en-US" b="0" dirty="0"/>
              <a:t>B: this would jump to the y – x (else) branch if x &gt; y, which is opposite of what we want!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627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this C code to find the max of two values</a:t>
            </a:r>
          </a:p>
          <a:p>
            <a:endParaRPr lang="en-US" dirty="0"/>
          </a:p>
          <a:p>
            <a:r>
              <a:rPr lang="en-US" dirty="0"/>
              <a:t>Execution</a:t>
            </a:r>
            <a:r>
              <a:rPr lang="en-US" baseline="0" dirty="0"/>
              <a:t> starts at the entry to the function</a:t>
            </a:r>
          </a:p>
          <a:p>
            <a:endParaRPr lang="is-IS" baseline="0" dirty="0"/>
          </a:p>
          <a:p>
            <a:r>
              <a:rPr lang="is-IS" baseline="0" dirty="0"/>
              <a:t>By default execution goes from one instruction to the next</a:t>
            </a:r>
          </a:p>
          <a:p>
            <a:endParaRPr lang="is-IS" baseline="0" dirty="0"/>
          </a:p>
          <a:p>
            <a:r>
              <a:rPr lang="is-IS" baseline="0" dirty="0"/>
              <a:t>So, how do we tell assembly code to only execute some of the instructions?</a:t>
            </a:r>
          </a:p>
        </p:txBody>
      </p:sp>
    </p:spTree>
    <p:extLst>
      <p:ext uri="{BB962C8B-B14F-4D97-AF65-F5344CB8AC3E}">
        <p14:creationId xmlns:p14="http://schemas.microsoft.com/office/powerpoint/2010/main" val="416792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0425" y="115888"/>
            <a:ext cx="5340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aseline="0" dirty="0"/>
              <a:t>With a </a:t>
            </a:r>
            <a:r>
              <a:rPr lang="is-IS" b="1" baseline="0" dirty="0"/>
              <a:t>branch</a:t>
            </a:r>
            <a:r>
              <a:rPr lang="is-IS" b="0" baseline="0" dirty="0"/>
              <a:t> instruction (also called a </a:t>
            </a:r>
            <a:r>
              <a:rPr lang="is-IS" b="1" baseline="0" dirty="0"/>
              <a:t>jump</a:t>
            </a:r>
            <a:r>
              <a:rPr lang="is-IS" b="0" baseline="0" dirty="0"/>
              <a:t>)</a:t>
            </a:r>
          </a:p>
          <a:p>
            <a:endParaRPr lang="is-IS" b="0" baseline="0" dirty="0"/>
          </a:p>
          <a:p>
            <a:r>
              <a:rPr lang="is-IS" b="0" baseline="0" dirty="0"/>
              <a:t>If comparison is True, jump to else case</a:t>
            </a:r>
          </a:p>
          <a:p>
            <a:r>
              <a:rPr lang="is-IS" b="0" baseline="0" dirty="0"/>
              <a:t>Else, set max = x, then jump to done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3873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92463" y="582613"/>
            <a:ext cx="3835400" cy="2878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2740" y="3644885"/>
            <a:ext cx="8175631" cy="33844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Two types: conditional and unconditional</a:t>
            </a:r>
          </a:p>
          <a:p>
            <a:endParaRPr lang="en-US" dirty="0"/>
          </a:p>
          <a:p>
            <a:r>
              <a:rPr lang="en-US" dirty="0"/>
              <a:t>Together, we can implement all the common C programming constructs</a:t>
            </a:r>
          </a:p>
        </p:txBody>
      </p:sp>
    </p:spTree>
    <p:extLst>
      <p:ext uri="{BB962C8B-B14F-4D97-AF65-F5344CB8AC3E}">
        <p14:creationId xmlns:p14="http://schemas.microsoft.com/office/powerpoint/2010/main" val="111213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0413" y="6350"/>
            <a:ext cx="5561012" cy="41719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talk about how we implement conditional expressions, let’s revisit processor state: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Talked about registers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Mentioned %rip exists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Now, add </a:t>
            </a:r>
            <a:r>
              <a:rPr lang="en-US" b="1" dirty="0"/>
              <a:t>Condition Codes</a:t>
            </a:r>
            <a:r>
              <a:rPr lang="en-US" b="0" dirty="0"/>
              <a:t> or </a:t>
            </a:r>
            <a:r>
              <a:rPr lang="en-US" b="1" dirty="0"/>
              <a:t>“flags”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How are these set and used?</a:t>
            </a:r>
          </a:p>
        </p:txBody>
      </p:sp>
    </p:spTree>
    <p:extLst>
      <p:ext uri="{BB962C8B-B14F-4D97-AF65-F5344CB8AC3E}">
        <p14:creationId xmlns:p14="http://schemas.microsoft.com/office/powerpoint/2010/main" val="36587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Condition Codes</a:t>
            </a:r>
            <a:r>
              <a:rPr lang="en-US" b="0" dirty="0"/>
              <a:t> set by arithmetic operations</a:t>
            </a:r>
          </a:p>
          <a:p>
            <a:endParaRPr lang="en-US" b="0" dirty="0"/>
          </a:p>
          <a:p>
            <a:r>
              <a:rPr lang="en-US" b="0" dirty="0"/>
              <a:t>OF = 1: set when </a:t>
            </a:r>
            <a:r>
              <a:rPr lang="en-US" b="0" dirty="0" err="1"/>
              <a:t>src</a:t>
            </a:r>
            <a:r>
              <a:rPr lang="en-US" b="0" dirty="0"/>
              <a:t> and </a:t>
            </a:r>
            <a:r>
              <a:rPr lang="en-US" b="0" dirty="0" err="1"/>
              <a:t>dst</a:t>
            </a:r>
            <a:r>
              <a:rPr lang="en-US" b="0" dirty="0"/>
              <a:t> have same sign and result has different sign</a:t>
            </a:r>
          </a:p>
          <a:p>
            <a:endParaRPr lang="en-US" b="0" dirty="0"/>
          </a:p>
          <a:p>
            <a:r>
              <a:rPr lang="en-US" b="1" dirty="0"/>
              <a:t>Not </a:t>
            </a:r>
            <a:r>
              <a:rPr lang="en-US" b="0" dirty="0"/>
              <a:t>set by </a:t>
            </a:r>
            <a:r>
              <a:rPr lang="en-US" b="1" dirty="0" err="1"/>
              <a:t>leaq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335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 can also explicitly set the condition codes</a:t>
            </a:r>
          </a:p>
          <a:p>
            <a:endParaRPr lang="en-US" b="0" dirty="0"/>
          </a:p>
          <a:p>
            <a:r>
              <a:rPr lang="en-US" b="0" dirty="0"/>
              <a:t>First, using the compare instruction</a:t>
            </a:r>
          </a:p>
          <a:p>
            <a:endParaRPr lang="en-US" b="0" dirty="0"/>
          </a:p>
          <a:p>
            <a:r>
              <a:rPr lang="en-US" b="1" dirty="0" err="1"/>
              <a:t>cmpq</a:t>
            </a:r>
            <a:r>
              <a:rPr lang="en-US" b="0" dirty="0"/>
              <a:t> is similar to </a:t>
            </a:r>
            <a:r>
              <a:rPr lang="en-US" b="1" dirty="0" err="1"/>
              <a:t>subq</a:t>
            </a:r>
            <a:r>
              <a:rPr lang="en-US" b="0" dirty="0"/>
              <a:t>, but doesn’t store the result anywhere!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028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75" y="7938"/>
            <a:ext cx="7300913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And second, we can use the test instruction</a:t>
            </a:r>
          </a:p>
          <a:p>
            <a:endParaRPr lang="en-US" b="0" dirty="0"/>
          </a:p>
          <a:p>
            <a:r>
              <a:rPr lang="en-US" b="1" dirty="0" err="1"/>
              <a:t>testq</a:t>
            </a:r>
            <a:r>
              <a:rPr lang="en-US" b="0" dirty="0"/>
              <a:t> is similar to </a:t>
            </a:r>
            <a:r>
              <a:rPr lang="en-US" b="1" dirty="0" err="1"/>
              <a:t>andq</a:t>
            </a:r>
            <a:r>
              <a:rPr lang="en-US" b="0" dirty="0"/>
              <a:t>, but doesn’t store the result anywhere!</a:t>
            </a:r>
          </a:p>
          <a:p>
            <a:endParaRPr lang="en-US" b="0" dirty="0"/>
          </a:p>
          <a:p>
            <a:r>
              <a:rPr lang="en-US" b="0" dirty="0"/>
              <a:t>Example: commonly use </a:t>
            </a:r>
            <a:r>
              <a:rPr lang="en-US" b="1" dirty="0"/>
              <a:t>test</a:t>
            </a:r>
            <a:r>
              <a:rPr lang="en-US" b="0" dirty="0"/>
              <a:t> with both sources being the same</a:t>
            </a:r>
          </a:p>
        </p:txBody>
      </p:sp>
    </p:spTree>
    <p:extLst>
      <p:ext uri="{BB962C8B-B14F-4D97-AF65-F5344CB8AC3E}">
        <p14:creationId xmlns:p14="http://schemas.microsoft.com/office/powerpoint/2010/main" val="158186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9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0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1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F446EA1-2FF3-4859-8D01-CB36BF376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2018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6302" y="-2231"/>
            <a:ext cx="16514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L09:  x86-64 Programming II</a:t>
            </a:r>
          </a:p>
        </p:txBody>
      </p:sp>
    </p:spTree>
    <p:extLst>
      <p:ext uri="{BB962C8B-B14F-4D97-AF65-F5344CB8AC3E}">
        <p14:creationId xmlns:p14="http://schemas.microsoft.com/office/powerpoint/2010/main" val="33367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409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customXml" Target="../ink/ink6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40.png"/><Relationship Id="rId5" Type="http://schemas.openxmlformats.org/officeDocument/2006/relationships/tags" Target="../tags/tag62.xml"/><Relationship Id="rId10" Type="http://schemas.openxmlformats.org/officeDocument/2006/relationships/tags" Target="../tags/tag590.xml"/><Relationship Id="rId4" Type="http://schemas.openxmlformats.org/officeDocument/2006/relationships/tags" Target="../tags/tag61.xml"/><Relationship Id="rId9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customXml" Target="../ink/ink7.xml"/><Relationship Id="rId12" Type="http://schemas.openxmlformats.org/officeDocument/2006/relationships/image" Target="../media/image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0.xml"/><Relationship Id="rId11" Type="http://schemas.openxmlformats.org/officeDocument/2006/relationships/customXml" Target="../ink/ink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emf"/><Relationship Id="rId4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7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image" Target="../media/image11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customXml" Target="../ink/ink10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12.png"/><Relationship Id="rId4" Type="http://schemas.openxmlformats.org/officeDocument/2006/relationships/tags" Target="../tags/tag111.xml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13.png"/><Relationship Id="rId4" Type="http://schemas.openxmlformats.org/officeDocument/2006/relationships/tags" Target="../tags/tag117.xml"/><Relationship Id="rId9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tags" Target="../tags/tag122.xml"/><Relationship Id="rId7" Type="http://schemas.openxmlformats.org/officeDocument/2006/relationships/image" Target="../media/image60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25.xml"/><Relationship Id="rId7" Type="http://schemas.openxmlformats.org/officeDocument/2006/relationships/image" Target="../media/image80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customXml" Target="../ink/ink15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emf"/><Relationship Id="rId4" Type="http://schemas.openxmlformats.org/officeDocument/2006/relationships/tags" Target="../tags/tag1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dbolt.org/g/Kntpy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tus_register#Common_fla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image" Target="../media/image5.png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customXml" Target="../ink/ink3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notesSlide" Target="../notesSlides/notesSlide6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customXml" Target="../ink/ink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30.png"/><Relationship Id="rId5" Type="http://schemas.openxmlformats.org/officeDocument/2006/relationships/tags" Target="../tags/tag48.xml"/><Relationship Id="rId10" Type="http://schemas.openxmlformats.org/officeDocument/2006/relationships/tags" Target="../tags/tag450.xml"/><Relationship Id="rId4" Type="http://schemas.openxmlformats.org/officeDocument/2006/relationships/tags" Target="../tags/tag47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0" Type="http://schemas.openxmlformats.org/officeDocument/2006/relationships/customXml" Target="../ink/ink5.xml"/><Relationship Id="rId4" Type="http://schemas.openxmlformats.org/officeDocument/2006/relationships/tags" Target="../tags/tag54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38755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http://xkcd.com/409/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37360"/>
            <a:ext cx="6400800" cy="36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Test)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/>
                  <a:t>Explicitly</a:t>
                </a:r>
                <a:r>
                  <a:rPr lang="en-US" dirty="0"/>
                  <a:t> set by </a:t>
                </a:r>
                <a:r>
                  <a:rPr lang="en-US" b="1" dirty="0"/>
                  <a:t>Test</a:t>
                </a:r>
                <a:r>
                  <a:rPr lang="en-US" dirty="0"/>
                  <a:t> instruction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src2,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src1</a:t>
                </a:r>
                <a:endParaRPr lang="en-US" sz="1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a,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/>
                  <a:t>  sets flags based on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a&amp;b</a:t>
                </a:r>
                <a:r>
                  <a:rPr lang="en-US" dirty="0"/>
                  <a:t>, but doesn’t store</a:t>
                </a: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Useful to have one of the operands be a </a:t>
                </a:r>
                <a:r>
                  <a:rPr lang="en-US" b="1" i="1" dirty="0"/>
                  <a:t>mask</a:t>
                </a: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 </a:t>
                </a:r>
                <a:r>
                  <a:rPr lang="en-US" dirty="0"/>
                  <a:t>if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a&amp;b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/>
                  <a:t>  if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a&amp;b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&lt;0</a:t>
                </a:r>
                <a:r>
                  <a:rPr lang="en-US" dirty="0"/>
                  <a:t>  (signed)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alibri Bold" charset="0"/>
                  </a:rPr>
                  <a:t>CF</a:t>
                </a:r>
                <a:r>
                  <a:rPr lang="en-US" dirty="0">
                    <a:cs typeface="Courier New" panose="02070309020205020404" pitchFamily="49" charset="0"/>
                    <a:sym typeface="Calibri Bold" charset="0"/>
                  </a:rPr>
                  <a:t> and </a:t>
                </a: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alibri Bold" charset="0"/>
                  </a:rPr>
                  <a:t>OF</a:t>
                </a:r>
                <a:r>
                  <a:rPr lang="en-US" dirty="0">
                    <a:cs typeface="Courier New" panose="02070309020205020404" pitchFamily="49" charset="0"/>
                    <a:sym typeface="Calibri Bold" charset="0"/>
                  </a:rPr>
                  <a:t> set to 0</a:t>
                </a:r>
                <a:endParaRPr lang="en-US" dirty="0"/>
              </a:p>
              <a:p>
                <a:pPr marL="925576" lvl="2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/>
                  <a:t>Example</a:t>
                </a:r>
                <a:r>
                  <a:rPr lang="en-US" dirty="0"/>
                  <a:t>: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r>
                  <a:rPr lang="en-US" dirty="0"/>
                  <a:t> </a:t>
                </a:r>
              </a:p>
              <a:p>
                <a:pPr marL="925576" lvl="2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Tells you if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) based on ZF and SF</a:t>
                </a: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0"/>
                </p:custDataLst>
              </p:nvPr>
            </p:nvSpPr>
            <p:spPr>
              <a:blipFill>
                <a:blip r:embed="rId11"/>
                <a:stretch>
                  <a:fillRect l="-291" t="-110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EE100F-AAC9-4DAE-83C1-B5CFDCBB1F77}"/>
                  </a:ext>
                </a:extLst>
              </p14:cNvPr>
              <p14:cNvContentPartPr/>
              <p14:nvPr/>
            </p14:nvContentPartPr>
            <p14:xfrm>
              <a:off x="1079640" y="2735280"/>
              <a:ext cx="7528320" cy="296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EE100F-AAC9-4DAE-83C1-B5CFDCBB1F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0280" y="2725920"/>
                <a:ext cx="7547040" cy="29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 Codes:  Jump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/>
              <a:t> Instructions</a:t>
            </a:r>
          </a:p>
          <a:p>
            <a:pPr marL="552450" lvl="1"/>
            <a:r>
              <a:rPr lang="en-US" sz="2200" dirty="0"/>
              <a:t>Jumps to </a:t>
            </a:r>
            <a:r>
              <a:rPr lang="en-US" sz="2200" b="1" i="1" dirty="0"/>
              <a:t>target</a:t>
            </a:r>
            <a:r>
              <a:rPr lang="en-US" sz="2200" dirty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6278251"/>
              </p:ext>
            </p:extLst>
          </p:nvPr>
        </p:nvGraphicFramePr>
        <p:xfrm>
          <a:off x="1645920" y="2395728"/>
          <a:ext cx="5852160" cy="423672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Calibri" charset="0"/>
                          <a:cs typeface="Calibri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Calibri" charset="0"/>
                          <a:cs typeface="Calibri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Calibri" charset="0"/>
                          <a:cs typeface="Calibri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jmp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8800" y="3386160"/>
              <a:ext cx="179280" cy="145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2320" y="3381480"/>
                <a:ext cx="194400" cy="14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040FEB-1418-4396-81B4-BEDF0D69AEE0}"/>
                  </a:ext>
                </a:extLst>
              </p14:cNvPr>
              <p14:cNvContentPartPr/>
              <p14:nvPr/>
            </p14:nvContentPartPr>
            <p14:xfrm>
              <a:off x="564120" y="1259640"/>
              <a:ext cx="8367840" cy="525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040FEB-1418-4396-81B4-BEDF0D69AE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760" y="1250280"/>
                <a:ext cx="8386560" cy="52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42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Using Condition Codes:  Set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low-order byte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 to 0 or 1 based on condition codes</a:t>
            </a:r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alter remaining 7 bytes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19051465"/>
              </p:ext>
            </p:extLst>
          </p:nvPr>
        </p:nvGraphicFramePr>
        <p:xfrm>
          <a:off x="1645920" y="2743200"/>
          <a:ext cx="5852160" cy="3852672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Instruction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23060" algn="l"/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Times New Roman"/>
                          <a:cs typeface="Calibri" charset="0"/>
                        </a:rPr>
                        <a:t>d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st</a:t>
                      </a:r>
                      <a:endParaRPr lang="en-US" sz="1800" b="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Equal /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Not Equal / Not Zero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sets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setns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~SF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Nonnegative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setge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Greater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setle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(SF^OF)|ZF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Less or Equal (Signed)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seta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~CF&amp;~ZF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Above (unsigned “&gt;”)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1" dirty="0" err="1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setb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CF</a:t>
                      </a: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</a:tabLs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Times New Roman"/>
                        </a:rPr>
                        <a:t>Below (unsigned “&lt;”)</a:t>
                      </a:r>
                      <a:endParaRPr lang="en-US" sz="18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4813D8-2BFF-4F81-A607-BCE479176CF5}"/>
                  </a:ext>
                </a:extLst>
              </p14:cNvPr>
              <p14:cNvContentPartPr/>
              <p14:nvPr/>
            </p14:nvContentPartPr>
            <p14:xfrm>
              <a:off x="1733760" y="2766960"/>
              <a:ext cx="2975040" cy="728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4813D8-2BFF-4F81-A607-BCE479176C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24400" y="2757600"/>
                <a:ext cx="2993760" cy="7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85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Reminder:  x86-64 Integer Registers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low-order byte: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00" y="2011680"/>
            <a:ext cx="7518400" cy="3566160"/>
            <a:chOff x="762000" y="1371600"/>
            <a:chExt cx="7518400" cy="3566160"/>
          </a:xfrm>
        </p:grpSpPr>
        <p:grpSp>
          <p:nvGrpSpPr>
            <p:cNvPr id="17" name="Group 16"/>
            <p:cNvGrpSpPr/>
            <p:nvPr/>
          </p:nvGrpSpPr>
          <p:grpSpPr>
            <a:xfrm>
              <a:off x="762000" y="4114800"/>
              <a:ext cx="3556000" cy="365760"/>
              <a:chOff x="762000" y="4754880"/>
              <a:chExt cx="3556000" cy="365760"/>
            </a:xfrm>
          </p:grpSpPr>
          <p:sp>
            <p:nvSpPr>
              <p:cNvPr id="27649" name="Rectangle 1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62000" y="4754880"/>
                <a:ext cx="3556000" cy="36576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60" name="Rectangle 12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49650" y="4791456"/>
                <a:ext cx="655649" cy="292608"/>
              </a:xfrm>
              <a:prstGeom prst="rect">
                <a:avLst/>
              </a:prstGeom>
              <a:solidFill>
                <a:srgbClr val="FF9999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7662" name="Rectangle 14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6200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%r8b</a:t>
                </a:r>
              </a:p>
            </p:txBody>
          </p:sp>
          <p:sp>
            <p:nvSpPr>
              <p:cNvPr id="27670" name="Rectangle 2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724400" y="1828800"/>
              <a:ext cx="3556000" cy="365760"/>
              <a:chOff x="4724400" y="1828800"/>
              <a:chExt cx="3556000" cy="365760"/>
            </a:xfrm>
          </p:grpSpPr>
          <p:sp>
            <p:nvSpPr>
              <p:cNvPr id="27663" name="Rectangle 15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200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%r9b</a:t>
                </a:r>
              </a:p>
            </p:txBody>
          </p:sp>
          <p:sp>
            <p:nvSpPr>
              <p:cNvPr id="27671" name="Rectangle 23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4400" y="2286000"/>
              <a:ext cx="3556000" cy="365760"/>
              <a:chOff x="4724400" y="2377440"/>
              <a:chExt cx="3556000" cy="365760"/>
            </a:xfrm>
          </p:grpSpPr>
          <p:sp>
            <p:nvSpPr>
              <p:cNvPr id="27664" name="Rectangle 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%r10b</a:t>
                </a:r>
              </a:p>
            </p:txBody>
          </p:sp>
          <p:sp>
            <p:nvSpPr>
              <p:cNvPr id="27672" name="Rectangle 24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24400" y="2743200"/>
              <a:ext cx="3556000" cy="365760"/>
              <a:chOff x="4724400" y="3017520"/>
              <a:chExt cx="3556000" cy="365760"/>
            </a:xfrm>
          </p:grpSpPr>
          <p:sp>
            <p:nvSpPr>
              <p:cNvPr id="27665" name="Rectangle 17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200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%r11b</a:t>
                </a:r>
              </a:p>
            </p:txBody>
          </p:sp>
          <p:sp>
            <p:nvSpPr>
              <p:cNvPr id="27673" name="Rectangle 2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24400" y="3200400"/>
              <a:ext cx="3556000" cy="365760"/>
              <a:chOff x="4724400" y="3566160"/>
              <a:chExt cx="3556000" cy="365760"/>
            </a:xfrm>
          </p:grpSpPr>
          <p:sp>
            <p:nvSpPr>
              <p:cNvPr id="27666" name="Rectangle 18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200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%r12b</a:t>
                </a:r>
              </a:p>
            </p:txBody>
          </p:sp>
          <p:sp>
            <p:nvSpPr>
              <p:cNvPr id="27674" name="Rectangle 26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24400" y="3657600"/>
              <a:ext cx="3556000" cy="365760"/>
              <a:chOff x="4724400" y="4114800"/>
              <a:chExt cx="3556000" cy="365760"/>
            </a:xfrm>
          </p:grpSpPr>
          <p:sp>
            <p:nvSpPr>
              <p:cNvPr id="27667" name="Rectangle 19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6200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%r13b</a:t>
                </a:r>
              </a:p>
            </p:txBody>
          </p:sp>
          <p:sp>
            <p:nvSpPr>
              <p:cNvPr id="27675" name="Rectangle 2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24400" y="4114800"/>
              <a:ext cx="3556000" cy="365760"/>
              <a:chOff x="4724400" y="4754880"/>
              <a:chExt cx="3556000" cy="365760"/>
            </a:xfrm>
          </p:grpSpPr>
          <p:sp>
            <p:nvSpPr>
              <p:cNvPr id="27668" name="Rectangle 2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0000" y="479145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%r14b</a:t>
                </a:r>
              </a:p>
            </p:txBody>
          </p:sp>
          <p:sp>
            <p:nvSpPr>
              <p:cNvPr id="27676" name="Rectangle 28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75488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24400" y="4572000"/>
              <a:ext cx="3556000" cy="365760"/>
              <a:chOff x="4724400" y="5394960"/>
              <a:chExt cx="3556000" cy="365760"/>
            </a:xfrm>
          </p:grpSpPr>
          <p:sp>
            <p:nvSpPr>
              <p:cNvPr id="27669" name="Rectangle 2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620000" y="54315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%r15b</a:t>
                </a:r>
              </a:p>
            </p:txBody>
          </p:sp>
          <p:sp>
            <p:nvSpPr>
              <p:cNvPr id="27677" name="Rectangle 2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3949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7654" name="Rectangle 6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7600" y="1181100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7678" name="Rectangle 3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62000" y="1828800"/>
              <a:ext cx="3556000" cy="365760"/>
              <a:chOff x="762000" y="1828800"/>
              <a:chExt cx="3556000" cy="365760"/>
            </a:xfrm>
          </p:grpSpPr>
          <p:sp>
            <p:nvSpPr>
              <p:cNvPr id="27655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7600" y="1865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79" name="Rectangle 3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828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62000" y="2286000"/>
              <a:ext cx="3556000" cy="365760"/>
              <a:chOff x="762000" y="2377440"/>
              <a:chExt cx="3556000" cy="365760"/>
            </a:xfrm>
          </p:grpSpPr>
          <p:sp>
            <p:nvSpPr>
              <p:cNvPr id="27656" name="Rectangle 8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57600" y="241401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%cl</a:t>
                </a:r>
              </a:p>
            </p:txBody>
          </p:sp>
          <p:sp>
            <p:nvSpPr>
              <p:cNvPr id="27680" name="Rectangle 3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237744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62000" y="2743200"/>
              <a:ext cx="3556000" cy="365760"/>
              <a:chOff x="762000" y="3017520"/>
              <a:chExt cx="3556000" cy="365760"/>
            </a:xfrm>
          </p:grpSpPr>
          <p:sp>
            <p:nvSpPr>
              <p:cNvPr id="27657" name="Rectangle 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57600" y="3054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%dl</a:t>
                </a:r>
              </a:p>
            </p:txBody>
          </p:sp>
          <p:sp>
            <p:nvSpPr>
              <p:cNvPr id="27681" name="Rectangle 33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3017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62000" y="3200400"/>
              <a:ext cx="3556000" cy="365760"/>
              <a:chOff x="762000" y="3566160"/>
              <a:chExt cx="3556000" cy="365760"/>
            </a:xfrm>
          </p:grpSpPr>
          <p:sp>
            <p:nvSpPr>
              <p:cNvPr id="27658" name="Rectangle 10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657600" y="360273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sil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2" name="Rectangle 3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356616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2000" y="3657600"/>
              <a:ext cx="3556000" cy="365760"/>
              <a:chOff x="762000" y="4114800"/>
              <a:chExt cx="3556000" cy="365760"/>
            </a:xfrm>
          </p:grpSpPr>
          <p:sp>
            <p:nvSpPr>
              <p:cNvPr id="27659" name="Rectangle 11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7600" y="415137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dil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3" name="Rectangle 35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4114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62000" y="4572000"/>
              <a:ext cx="3556000" cy="365760"/>
              <a:chOff x="762000" y="5303520"/>
              <a:chExt cx="3556000" cy="365760"/>
            </a:xfrm>
          </p:grpSpPr>
          <p:sp>
            <p:nvSpPr>
              <p:cNvPr id="27661" name="Rectangle 1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57600" y="5340096"/>
                <a:ext cx="6604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38100" rIns="0" bIns="3810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6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bpl</a:t>
                </a:r>
                <a:endParaRPr lang="en-US" sz="16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684" name="Rectangle 36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530352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A56D6C-504B-4894-9DD3-BBC85A4F2746}"/>
                  </a:ext>
                </a:extLst>
              </p14:cNvPr>
              <p14:cNvContentPartPr/>
              <p14:nvPr/>
            </p14:nvContentPartPr>
            <p14:xfrm>
              <a:off x="3954240" y="857160"/>
              <a:ext cx="4937400" cy="575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A56D6C-504B-4894-9DD3-BBC85A4F27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44880" y="847800"/>
                <a:ext cx="4956120" cy="57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57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4386302"/>
              </p:ext>
            </p:extLst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600" y="5304681"/>
            <a:ext cx="64008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%eax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F842A1-82B4-4E61-9829-61CFE45ED674}"/>
                  </a:ext>
                </a:extLst>
              </p14:cNvPr>
              <p14:cNvContentPartPr/>
              <p14:nvPr/>
            </p14:nvContentPartPr>
            <p14:xfrm>
              <a:off x="2806920" y="2719800"/>
              <a:ext cx="2923200" cy="271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F842A1-82B4-4E61-9829-61CFE45ED6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7560" y="2710440"/>
                <a:ext cx="2941920" cy="27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7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Reading Condition Codes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set*</a:t>
            </a:r>
            <a:r>
              <a:rPr lang="en-US" dirty="0"/>
              <a:t> Instructions</a:t>
            </a:r>
          </a:p>
          <a:p>
            <a:pPr lvl="1"/>
            <a:r>
              <a:rPr lang="en-US" dirty="0"/>
              <a:t>Set a low-order byte to 0 or 1 based on condition codes</a:t>
            </a:r>
          </a:p>
          <a:p>
            <a:pPr lvl="1"/>
            <a:r>
              <a:rPr lang="en-US" dirty="0"/>
              <a:t>Operand is byte register (e.g.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</a:t>
            </a:r>
            <a:r>
              <a:rPr lang="en-US" dirty="0"/>
              <a:t>) or a byte in memory</a:t>
            </a:r>
          </a:p>
          <a:p>
            <a:pPr lvl="1"/>
            <a:r>
              <a:rPr lang="en-US" dirty="0"/>
              <a:t>Do not alter remaining bytes in register</a:t>
            </a:r>
          </a:p>
          <a:p>
            <a:pPr lvl="2"/>
            <a:r>
              <a:rPr lang="en-US" dirty="0"/>
              <a:t>Typically use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movzbl</a:t>
            </a:r>
            <a:r>
              <a:rPr lang="en-US" dirty="0"/>
              <a:t> (zero-extended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) to finish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8922" name="Rectangle 10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71600" y="3810527"/>
            <a:ext cx="36576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gt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 &gt; y;</a:t>
            </a:r>
          </a:p>
          <a:p>
            <a:pPr algn="l"/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36576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371599" y="5304681"/>
            <a:ext cx="7375525" cy="130805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91440" tIns="38100" rIns="91440" bIns="38100">
            <a:spAutoFit/>
          </a:bodyPr>
          <a:lstStyle/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cmpq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%rsi, %rdi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Compare x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to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y</a:t>
            </a:r>
            <a:r>
              <a:rPr lang="en-US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– y)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setg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%al      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Set when &gt;</a:t>
            </a:r>
            <a:endParaRPr lang="en-US" sz="20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</a:t>
            </a:r>
            <a:r>
              <a:rPr lang="cs-CZ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ax    </a:t>
            </a:r>
            <a:r>
              <a:rPr lang="cs-CZ" sz="20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Zero rest of %rax</a:t>
            </a:r>
          </a:p>
          <a:p>
            <a:pPr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FF1C35-6905-4011-9633-9681D802F99E}"/>
                  </a:ext>
                </a:extLst>
              </p14:cNvPr>
              <p14:cNvContentPartPr/>
              <p14:nvPr/>
            </p14:nvContentPartPr>
            <p14:xfrm>
              <a:off x="652680" y="3714120"/>
              <a:ext cx="7597440" cy="266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FF1C35-6905-4011-9633-9681D802F9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320" y="3704760"/>
                <a:ext cx="7616160" cy="26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40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	Move with zero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	Move with sign extension</a:t>
            </a:r>
            <a:endParaRPr lang="en-US" sz="24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b="1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movzbq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%al,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136359"/>
                  </p:ext>
                </p:extLst>
              </p:nvPr>
            </p:nvGraphicFramePr>
            <p:xfrm>
              <a:off x="3474720" y="55778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892043"/>
                  </p:ext>
                </p:extLst>
              </p:nvPr>
            </p:nvGraphicFramePr>
            <p:xfrm>
              <a:off x="3474720" y="594360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F14E7D-82E0-4872-BC2F-F0C6D297ADC4}"/>
                  </a:ext>
                </a:extLst>
              </p14:cNvPr>
              <p14:cNvContentPartPr/>
              <p14:nvPr/>
            </p14:nvContentPartPr>
            <p14:xfrm>
              <a:off x="1276200" y="901800"/>
              <a:ext cx="6656760" cy="582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F14E7D-82E0-4872-BC2F-F0C6D297AD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6840" y="892440"/>
                <a:ext cx="6675480" cy="58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3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/>
              <a:t>Aside: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dirty="0">
                <a:sym typeface="Courier New Bold" charset="0"/>
              </a:rPr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71600"/>
            <a:ext cx="8366125" cy="5083330"/>
          </a:xfrm>
        </p:spPr>
        <p:txBody>
          <a:bodyPr/>
          <a:lstStyle/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/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	Move with zero extension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dirty="0">
                <a:sym typeface="Courier New Bold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_</a:t>
            </a:r>
            <a:r>
              <a:rPr lang="en-US" sz="2400" dirty="0"/>
              <a:t>  </a:t>
            </a:r>
            <a:r>
              <a:rPr lang="en-US" sz="2400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r>
              <a:rPr lang="en-US" sz="2400" dirty="0"/>
              <a:t>, </a:t>
            </a:r>
            <a:r>
              <a:rPr lang="en-US" sz="2400" i="1" dirty="0" err="1"/>
              <a:t>reg</a:t>
            </a:r>
            <a:r>
              <a:rPr lang="en-US" sz="2400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sz="240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		Move with sign extension</a:t>
            </a:r>
            <a:endParaRPr lang="en-US" sz="24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sz="900" dirty="0">
              <a:latin typeface="Anonymous Pro" panose="02060609030202000504" pitchFamily="49" charset="0"/>
              <a:cs typeface="Courier New Bold" charset="0"/>
              <a:sym typeface="Courier New Bold" charset="0"/>
            </a:endParaRPr>
          </a:p>
          <a:p>
            <a:pPr marL="304800" lvl="1" indent="-304800"/>
            <a:r>
              <a:rPr lang="en-US" sz="2000" dirty="0"/>
              <a:t>Copy from a </a:t>
            </a:r>
            <a:r>
              <a:rPr lang="en-US" sz="2000" i="1" dirty="0"/>
              <a:t>smaller</a:t>
            </a:r>
            <a:r>
              <a:rPr lang="en-US" sz="2000" dirty="0"/>
              <a:t> source value to a </a:t>
            </a:r>
            <a:r>
              <a:rPr lang="en-US" sz="2000" i="1" dirty="0"/>
              <a:t>larger</a:t>
            </a:r>
            <a:r>
              <a:rPr lang="en-US" sz="2000" dirty="0"/>
              <a:t> destination</a:t>
            </a:r>
          </a:p>
          <a:p>
            <a:pPr marL="304800" lvl="1" indent="-304800"/>
            <a:r>
              <a:rPr lang="en-US" sz="2000" dirty="0"/>
              <a:t>Source can be memory or register;  Destination </a:t>
            </a:r>
            <a:r>
              <a:rPr lang="en-US" sz="2000" i="1" dirty="0"/>
              <a:t>must</a:t>
            </a:r>
            <a:r>
              <a:rPr lang="en-US" sz="2000" dirty="0"/>
              <a:t> be a register</a:t>
            </a:r>
          </a:p>
          <a:p>
            <a:pPr marL="304800" lvl="1" indent="-304800"/>
            <a:r>
              <a:rPr lang="en-US" sz="2000" dirty="0"/>
              <a:t>Fill remaining bits of dest with </a:t>
            </a:r>
            <a:r>
              <a:rPr lang="en-US" sz="2000" b="1" dirty="0"/>
              <a:t>zero</a:t>
            </a:r>
            <a:r>
              <a:rPr lang="en-US" sz="2000" dirty="0"/>
              <a:t> 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</a:t>
            </a:r>
            <a:r>
              <a:rPr lang="en-US" sz="2000" dirty="0"/>
              <a:t>) or </a:t>
            </a:r>
            <a:r>
              <a:rPr lang="en-US" sz="2000" b="1" dirty="0"/>
              <a:t>sign bit </a:t>
            </a:r>
            <a:r>
              <a:rPr lang="en-US" sz="2000" dirty="0"/>
              <a:t>(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</a:t>
            </a:r>
            <a:r>
              <a:rPr lang="en-US" sz="2000" b="1" u="sng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</a:t>
            </a:r>
            <a:r>
              <a:rPr lang="en-US" sz="2000" dirty="0"/>
              <a:t>)</a:t>
            </a:r>
          </a:p>
          <a:p>
            <a:pPr marL="342900" lvl="2" indent="-342900"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endParaRPr lang="en-US" sz="1100" dirty="0"/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movz</a:t>
            </a:r>
            <a:r>
              <a:rPr lang="en-US" b="1" i="1" u="sng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/ movs</a:t>
            </a:r>
            <a:r>
              <a:rPr lang="en-US" b="1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</a:t>
            </a:r>
            <a:r>
              <a:rPr lang="en-US" dirty="0">
                <a:sym typeface="Courier New Bold" charset="0"/>
              </a:rPr>
              <a:t> – size of source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b</a:t>
            </a:r>
            <a:r>
              <a:rPr lang="en-US" dirty="0">
                <a:sym typeface="Courier New Bold" charset="0"/>
              </a:rPr>
              <a:t> = 1 byte,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i="1" u="sng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</a:t>
            </a:r>
            <a:r>
              <a:rPr lang="en-US" dirty="0">
                <a:sym typeface="Courier New Bold" charset="0"/>
              </a:rPr>
              <a:t> – size of dest 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w</a:t>
            </a:r>
            <a:r>
              <a:rPr lang="en-US" dirty="0">
                <a:ea typeface="Anonymous Pro" charset="0"/>
                <a:cs typeface="Anonymous Pro" charset="0"/>
                <a:sym typeface="Courier New Bold" charset="0"/>
              </a:rPr>
              <a:t> = </a:t>
            </a:r>
            <a:r>
              <a:rPr lang="en-US" dirty="0">
                <a:sym typeface="Courier New Bold" charset="0"/>
              </a:rPr>
              <a:t>2 bytes,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l</a:t>
            </a:r>
            <a:r>
              <a:rPr lang="en-US" dirty="0">
                <a:sym typeface="Courier New Bold" charset="0"/>
              </a:rPr>
              <a:t> = 4,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en-US" dirty="0">
                <a:sym typeface="Courier New Bold" charset="0"/>
              </a:rPr>
              <a:t> = 8)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endParaRPr lang="en-US" dirty="0">
              <a:sym typeface="Courier New Bold" charset="0"/>
            </a:endParaRP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u="sng" dirty="0">
                <a:sym typeface="Courier New Bold" charset="0"/>
              </a:rPr>
              <a:t>Example</a:t>
            </a:r>
            <a:r>
              <a:rPr lang="en-US" dirty="0">
                <a:sym typeface="Courier New Bold" charset="0"/>
              </a:rPr>
              <a:t>: </a:t>
            </a:r>
          </a:p>
          <a:p>
            <a:pPr marL="0" lvl="2" indent="0">
              <a:buClr>
                <a:srgbClr val="990000"/>
              </a:buClr>
              <a:buSzPct val="60000"/>
              <a:buNone/>
            </a:pP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movsbl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20640" y="3566160"/>
            <a:ext cx="3749040" cy="1371600"/>
          </a:xfrm>
          <a:prstGeom prst="roundRect">
            <a:avLst>
              <a:gd name="adj" fmla="val 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2">
              <a:buClr>
                <a:srgbClr val="990000"/>
              </a:buClr>
              <a:buSzPct val="60000"/>
            </a:pPr>
            <a:r>
              <a:rPr 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In x86-64, </a:t>
            </a:r>
            <a:r>
              <a:rPr lang="en-US" sz="1800" b="0" i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 instruction</a:t>
            </a:r>
            <a:r>
              <a:rPr lang="en-US" sz="1800" b="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that generates a 32-bit (long word) value for a register also sets the high-order portion of the register to 0. Good example on p. 184 in the textbook.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57200" y="6012057"/>
            <a:ext cx="3108960" cy="662745"/>
          </a:xfrm>
          <a:prstGeom prst="wedgeRoundRectCallout">
            <a:avLst>
              <a:gd name="adj1" fmla="val 2750"/>
              <a:gd name="adj2" fmla="val -71933"/>
              <a:gd name="adj3" fmla="val 16667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Copy 1 byte from memory into 8-byte register &amp; sign extend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rax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152559"/>
                  </p:ext>
                </p:extLst>
              </p:nvPr>
            </p:nvGraphicFramePr>
            <p:xfrm>
              <a:off x="3749040" y="512064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0x7F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0xC6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0x1F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0xA4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0xE8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%</a:t>
                          </a:r>
                          <a:r>
                            <a:rPr lang="en-US" sz="1600" b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rbx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925574"/>
                  </p:ext>
                </p:extLst>
              </p:nvPr>
            </p:nvGraphicFramePr>
            <p:xfrm>
              <a:off x="3749040" y="6309360"/>
              <a:ext cx="5120640" cy="245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FF0000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0x00</a:t>
                          </a:r>
                          <a:endParaRPr lang="en-US" sz="1600" b="0" dirty="0">
                            <a:solidFill>
                              <a:srgbClr val="FF0000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4B2A85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0xFF</a:t>
                          </a:r>
                          <a:endParaRPr lang="en-US" sz="1600" b="0" dirty="0">
                            <a:solidFill>
                              <a:srgbClr val="4B2A85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601667" t="-24390" b="-512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86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3152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nonymous Pro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 MEM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931587"/>
                  </p:ext>
                </p:extLst>
              </p:nvPr>
            </p:nvGraphicFramePr>
            <p:xfrm>
              <a:off x="3749040" y="5669280"/>
              <a:ext cx="5120640" cy="33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548640"/>
                    <a:gridCol w="73152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0x80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0x??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...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 marL="0" marR="0" marT="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8"/>
                          <a:stretch>
                            <a:fillRect l="-600000" t="-18182" b="-254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5679233" y="5368212"/>
            <a:ext cx="248816" cy="301068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CC86FE-118C-4A11-9B3A-56B40E85D75E}"/>
                  </a:ext>
                </a:extLst>
              </p14:cNvPr>
              <p14:cNvContentPartPr/>
              <p14:nvPr/>
            </p14:nvContentPartPr>
            <p14:xfrm>
              <a:off x="1179720" y="4880160"/>
              <a:ext cx="7035120" cy="182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CC86FE-118C-4A11-9B3A-56B40E85D7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0360" y="4870800"/>
                <a:ext cx="7053840" cy="18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3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 Codes:  Jump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371600"/>
          </a:xfrm>
          <a:ln/>
        </p:spPr>
        <p:txBody>
          <a:bodyPr>
            <a:noAutofit/>
          </a:bodyPr>
          <a:lstStyle/>
          <a:p>
            <a:r>
              <a:rPr lang="en-US" sz="26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j*</a:t>
            </a:r>
            <a:r>
              <a:rPr lang="en-US" sz="2600" dirty="0"/>
              <a:t> Instructions</a:t>
            </a:r>
          </a:p>
          <a:p>
            <a:pPr marL="552450" lvl="1"/>
            <a:r>
              <a:rPr lang="en-US" sz="2200" dirty="0"/>
              <a:t>Jumps to </a:t>
            </a:r>
            <a:r>
              <a:rPr lang="en-US" sz="2200" b="1" i="1" dirty="0"/>
              <a:t>target</a:t>
            </a:r>
            <a:r>
              <a:rPr lang="en-US" sz="2200" dirty="0"/>
              <a:t> (an address) based on condition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36975058"/>
              </p:ext>
            </p:extLst>
          </p:nvPr>
        </p:nvGraphicFramePr>
        <p:xfrm>
          <a:off x="1645920" y="2395728"/>
          <a:ext cx="5852160" cy="388620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Calibri" charset="0"/>
                          <a:cs typeface="Calibri" charset="0"/>
                          <a:sym typeface="Calibri Bold" charset="0"/>
                        </a:rPr>
                        <a:t>Instruction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Calibri" charset="0"/>
                          <a:cs typeface="Calibri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Calibri" charset="0"/>
                          <a:cs typeface="Calibri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je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jns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~SF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jge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jle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ja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Above (unsigned “&gt;”)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Calibri" charset="0"/>
                          <a:sym typeface="Courier New Bold" charset="0"/>
                        </a:rPr>
                        <a:t>t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ourier New Bold" charset="0"/>
                        </a:rPr>
                        <a:t>arget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onymous Pro" panose="02060609030202000504" pitchFamily="49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CF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 Bold" charset="0"/>
                        </a:rPr>
                        <a:t>Below (unsigned “&lt;“)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8800" y="3386160"/>
              <a:ext cx="179280" cy="145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2320" y="3381480"/>
                <a:ext cx="194400" cy="14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143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ED502653-0BCC-4962-B3A7-E8D9799FDEA4}"/>
              </a:ext>
            </a:extLst>
          </p:cNvPr>
          <p:cNvSpPr/>
          <p:nvPr/>
        </p:nvSpPr>
        <p:spPr bwMode="auto">
          <a:xfrm>
            <a:off x="1097280" y="4325626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*p+5 ==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!=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&gt;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*p+5 &lt;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arithmetic instructions set condition flags based on result of operation (op)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Conditionals are comparisons against 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6162"/>
              </p:ext>
            </p:extLst>
          </p:nvPr>
        </p:nvGraphicFramePr>
        <p:xfrm>
          <a:off x="4389120" y="2651760"/>
          <a:ext cx="42976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(op) s, 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 (op) s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1097280" y="3221601"/>
            <a:ext cx="2743200" cy="652582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addq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*p = *p + 5;</a:t>
            </a:r>
            <a:endParaRPr lang="en-US" sz="1800" b="0" dirty="0">
              <a:solidFill>
                <a:schemeClr val="accent5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81242B-755E-4A21-9E3C-8ABEE7B6C897}"/>
              </a:ext>
            </a:extLst>
          </p:cNvPr>
          <p:cNvGrpSpPr/>
          <p:nvPr/>
        </p:nvGrpSpPr>
        <p:grpSpPr>
          <a:xfrm>
            <a:off x="1889864" y="2379945"/>
            <a:ext cx="5888799" cy="2308664"/>
            <a:chOff x="1889864" y="2379945"/>
            <a:chExt cx="5888799" cy="23086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0BA43A-0DBB-4C43-81C6-D917DB0C77F3}"/>
                </a:ext>
              </a:extLst>
            </p:cNvPr>
            <p:cNvSpPr/>
            <p:nvPr/>
          </p:nvSpPr>
          <p:spPr bwMode="auto">
            <a:xfrm>
              <a:off x="1889864" y="4387984"/>
              <a:ext cx="713984" cy="30062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83B77A-C30D-4E1C-8813-A87CB20AFD00}"/>
                </a:ext>
              </a:extLst>
            </p:cNvPr>
            <p:cNvSpPr/>
            <p:nvPr/>
          </p:nvSpPr>
          <p:spPr bwMode="auto">
            <a:xfrm>
              <a:off x="7152362" y="2379945"/>
              <a:ext cx="626301" cy="588723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addq</a:t>
              </a:r>
              <a:endPara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944B86F-B90C-4EEC-91F9-F3AD4E564079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 bwMode="auto">
            <a:xfrm flipV="1">
              <a:off x="2603848" y="2674307"/>
              <a:ext cx="4548514" cy="186399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77845B-BBF6-415E-A180-C45A9BF3140D}"/>
              </a:ext>
            </a:extLst>
          </p:cNvPr>
          <p:cNvSpPr/>
          <p:nvPr/>
        </p:nvSpPr>
        <p:spPr bwMode="auto">
          <a:xfrm>
            <a:off x="6897144" y="3416474"/>
            <a:ext cx="1763038" cy="3006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F4CCDD-C2C6-420F-B418-4F79A1094068}"/>
              </a:ext>
            </a:extLst>
          </p:cNvPr>
          <p:cNvGrpSpPr/>
          <p:nvPr/>
        </p:nvGrpSpPr>
        <p:grpSpPr>
          <a:xfrm>
            <a:off x="1390389" y="3566787"/>
            <a:ext cx="5506755" cy="1654958"/>
            <a:chOff x="1390389" y="3566787"/>
            <a:chExt cx="5506755" cy="16549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5F905D-2CE5-48F3-A827-7623533DC841}"/>
                </a:ext>
              </a:extLst>
            </p:cNvPr>
            <p:cNvSpPr/>
            <p:nvPr/>
          </p:nvSpPr>
          <p:spPr bwMode="auto">
            <a:xfrm>
              <a:off x="1390389" y="4921120"/>
              <a:ext cx="2141951" cy="30062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F83230F-DA23-4C3A-8C86-EFE7193CF3E4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 bwMode="auto">
            <a:xfrm flipV="1">
              <a:off x="3532340" y="3566787"/>
              <a:ext cx="3364804" cy="150464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0B7971-5655-4F48-A7BB-C663D3BE8A4E}"/>
                  </a:ext>
                </a:extLst>
              </p14:cNvPr>
              <p14:cNvContentPartPr/>
              <p14:nvPr/>
            </p14:nvContentPartPr>
            <p14:xfrm>
              <a:off x="1311840" y="1822680"/>
              <a:ext cx="7540920" cy="423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0B7971-5655-4F48-A7BB-C663D3BE8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2480" y="1813320"/>
                <a:ext cx="7559640" cy="425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9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</a:t>
            </a:r>
            <a:r>
              <a:rPr lang="en-US" dirty="0" err="1"/>
              <a:t>Ints</a:t>
            </a:r>
            <a:r>
              <a:rPr lang="en-US" dirty="0"/>
              <a:t> and Floats) due Today!</a:t>
            </a:r>
          </a:p>
          <a:p>
            <a:pPr lvl="1"/>
            <a:r>
              <a:rPr lang="en-US" dirty="0"/>
              <a:t>By 11:59 pm, no late submissions!</a:t>
            </a:r>
          </a:p>
          <a:p>
            <a:pPr lvl="1"/>
            <a:r>
              <a:rPr lang="en-US" dirty="0"/>
              <a:t>x86-64 part due 1/29</a:t>
            </a:r>
          </a:p>
          <a:p>
            <a:r>
              <a:rPr lang="en-US" dirty="0"/>
              <a:t>GDB Tutorial Session</a:t>
            </a:r>
          </a:p>
          <a:p>
            <a:pPr lvl="1"/>
            <a:r>
              <a:rPr lang="en-US" dirty="0"/>
              <a:t>Tomorrow, Thursday 1/25, 5 – 6 pm</a:t>
            </a:r>
          </a:p>
          <a:p>
            <a:pPr lvl="1"/>
            <a:r>
              <a:rPr lang="en-US" dirty="0"/>
              <a:t>Room : SIG 134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8E72FC-B9FF-4CF5-AD01-4A5C136E3739}"/>
                  </a:ext>
                </a:extLst>
              </p14:cNvPr>
              <p14:cNvContentPartPr/>
              <p14:nvPr/>
            </p14:nvContentPartPr>
            <p14:xfrm>
              <a:off x="3477240" y="3868560"/>
              <a:ext cx="1571400" cy="40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8E72FC-B9FF-4CF5-AD01-4A5C136E37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7880" y="3859200"/>
                <a:ext cx="159012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50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Reminder: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2400" dirty="0"/>
              <a:t> is like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</a:p>
          <a:p>
            <a:pPr lvl="1"/>
            <a:r>
              <a:rPr lang="en-US" sz="2000" dirty="0"/>
              <a:t>Result is not stored anywhere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66366"/>
              </p:ext>
            </p:extLst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35040" y="365760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a,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a ==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!=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&gt;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a &lt;  0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035040" y="5303520"/>
            <a:ext cx="2743200" cy="932259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a, 0x1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0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</a:t>
            </a:r>
            <a:r>
              <a:rPr lang="en-US" sz="1800" b="0" baseline="-25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LSB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== 1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35040" y="2011680"/>
            <a:ext cx="2743200" cy="1491615"/>
          </a:xfrm>
          <a:prstGeom prst="roundRect">
            <a:avLst>
              <a:gd name="adj" fmla="val 2593"/>
            </a:avLst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13716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5, (p)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*p ==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!=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&gt;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jl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: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*p &lt;  5</a:t>
            </a:r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chemeClr val="accent5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45C92F-172D-494A-8666-74D072CFBD06}"/>
                  </a:ext>
                </a:extLst>
              </p14:cNvPr>
              <p14:cNvContentPartPr/>
              <p14:nvPr/>
            </p14:nvContentPartPr>
            <p14:xfrm>
              <a:off x="2410560" y="953280"/>
              <a:ext cx="6650280" cy="5357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45C92F-172D-494A-8666-74D072CFBD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1200" y="943920"/>
                <a:ext cx="6669000" cy="537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5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2880360"/>
            <a:ext cx="2743200" cy="1211937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852160" y="4297680"/>
            <a:ext cx="2743200" cy="2330648"/>
          </a:xfrm>
          <a:prstGeom prst="roundRect">
            <a:avLst>
              <a:gd name="adj" fmla="val 2593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!(x &lt; 3):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852160" y="4297680"/>
            <a:ext cx="2743200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jge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929157"/>
              </p:ext>
            </p:extLst>
          </p:nvPr>
        </p:nvGraphicFramePr>
        <p:xfrm>
          <a:off x="6035040" y="1188720"/>
          <a:ext cx="2377440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argument </a:t>
                      </a:r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 value</a:t>
                      </a:r>
                      <a:endParaRPr lang="en-US" sz="1800" b="1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3247"/>
              </p:ext>
            </p:extLst>
          </p:nvPr>
        </p:nvGraphicFramePr>
        <p:xfrm>
          <a:off x="731520" y="2194560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7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577840" y="1295234"/>
            <a:ext cx="3291840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 &amp;&amp; x == y)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77840" y="2866448"/>
            <a:ext cx="3291840" cy="3729038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 &amp;&amp; x == y: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else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840" y="2871216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setl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840" y="3538728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7840" y="4206240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200" y="1412239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CADB11D-537E-4D27-9F56-F66CAB3635F5}"/>
              </a:ext>
            </a:extLst>
          </p:cNvPr>
          <p:cNvSpPr/>
          <p:nvPr/>
        </p:nvSpPr>
        <p:spPr bwMode="auto">
          <a:xfrm>
            <a:off x="6325644" y="1001581"/>
            <a:ext cx="613775" cy="253854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%al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FC6A2-B04C-4939-92BD-9E134BBB8CA5}"/>
              </a:ext>
            </a:extLst>
          </p:cNvPr>
          <p:cNvSpPr/>
          <p:nvPr/>
        </p:nvSpPr>
        <p:spPr bwMode="auto">
          <a:xfrm>
            <a:off x="7674697" y="1001581"/>
            <a:ext cx="613775" cy="253854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%</a:t>
            </a:r>
            <a:r>
              <a:rPr lang="en-US" sz="2000" dirty="0" err="1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bl</a:t>
            </a:r>
            <a:endParaRPr lang="en-US" sz="200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ED18A-4438-4239-ABE3-1F6EAA73E4D4}"/>
              </a:ext>
            </a:extLst>
          </p:cNvPr>
          <p:cNvSpPr/>
          <p:nvPr/>
        </p:nvSpPr>
        <p:spPr bwMode="auto">
          <a:xfrm>
            <a:off x="7302674" y="2054269"/>
            <a:ext cx="1541954" cy="70034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If either %al or %</a:t>
            </a:r>
            <a:r>
              <a:rPr lang="en-US" sz="16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bl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are false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384CF1-3058-44C2-B176-5798D3915073}"/>
              </a:ext>
            </a:extLst>
          </p:cNvPr>
          <p:cNvSpPr/>
          <p:nvPr/>
        </p:nvSpPr>
        <p:spPr bwMode="auto">
          <a:xfrm>
            <a:off x="3018773" y="4008329"/>
            <a:ext cx="914400" cy="3006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A788D-F3B8-492F-967B-2597B158ADCF}"/>
              </a:ext>
            </a:extLst>
          </p:cNvPr>
          <p:cNvSpPr/>
          <p:nvPr/>
        </p:nvSpPr>
        <p:spPr bwMode="auto">
          <a:xfrm>
            <a:off x="3018773" y="1813769"/>
            <a:ext cx="914400" cy="300625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7B845E-17E2-416A-95F8-3CFE1C390063}"/>
              </a:ext>
            </a:extLst>
          </p:cNvPr>
          <p:cNvSpPr/>
          <p:nvPr/>
        </p:nvSpPr>
        <p:spPr bwMode="auto">
          <a:xfrm>
            <a:off x="4114799" y="1813769"/>
            <a:ext cx="1096029" cy="3006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27E614-821D-4794-A166-57732720E04E}"/>
              </a:ext>
            </a:extLst>
          </p:cNvPr>
          <p:cNvSpPr/>
          <p:nvPr/>
        </p:nvSpPr>
        <p:spPr bwMode="auto">
          <a:xfrm>
            <a:off x="5868444" y="2950105"/>
            <a:ext cx="2665956" cy="595779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02868-2068-4C97-8102-53ACE68C2755}"/>
              </a:ext>
            </a:extLst>
          </p:cNvPr>
          <p:cNvSpPr/>
          <p:nvPr/>
        </p:nvSpPr>
        <p:spPr bwMode="auto">
          <a:xfrm>
            <a:off x="5868444" y="3604619"/>
            <a:ext cx="2665956" cy="595779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C7DF1A-37BF-42AD-B878-FD97004C18AA}"/>
              </a:ext>
            </a:extLst>
          </p:cNvPr>
          <p:cNvSpPr/>
          <p:nvPr/>
        </p:nvSpPr>
        <p:spPr bwMode="auto">
          <a:xfrm>
            <a:off x="5868444" y="4268634"/>
            <a:ext cx="2665956" cy="59577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E8FB95-D96B-42DA-BF52-7F17DEF8F312}"/>
              </a:ext>
            </a:extLst>
          </p:cNvPr>
          <p:cNvSpPr/>
          <p:nvPr/>
        </p:nvSpPr>
        <p:spPr bwMode="auto">
          <a:xfrm>
            <a:off x="6175331" y="1351029"/>
            <a:ext cx="914400" cy="30062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ED618E-390C-44C5-84AF-24F9C7FBF23F}"/>
              </a:ext>
            </a:extLst>
          </p:cNvPr>
          <p:cNvSpPr/>
          <p:nvPr/>
        </p:nvSpPr>
        <p:spPr bwMode="auto">
          <a:xfrm>
            <a:off x="7411650" y="1351029"/>
            <a:ext cx="1085172" cy="300625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DB04B8-D840-4DBE-BA5F-345C45578EC7}"/>
              </a:ext>
            </a:extLst>
          </p:cNvPr>
          <p:cNvGrpSpPr/>
          <p:nvPr/>
        </p:nvGrpSpPr>
        <p:grpSpPr>
          <a:xfrm>
            <a:off x="5640887" y="4547657"/>
            <a:ext cx="1770763" cy="1452309"/>
            <a:chOff x="5640887" y="4547657"/>
            <a:chExt cx="1770763" cy="1452309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6E570220-7B74-4228-A909-81ECE728E7F3}"/>
                </a:ext>
              </a:extLst>
            </p:cNvPr>
            <p:cNvCxnSpPr>
              <a:cxnSpLocks/>
              <a:stCxn id="31" idx="1"/>
              <a:endCxn id="32" idx="1"/>
            </p:cNvCxnSpPr>
            <p:nvPr/>
          </p:nvCxnSpPr>
          <p:spPr bwMode="auto">
            <a:xfrm rot="10800000" flipV="1">
              <a:off x="5640888" y="4692033"/>
              <a:ext cx="252609" cy="1145574"/>
            </a:xfrm>
            <a:prstGeom prst="bentConnector3">
              <a:avLst>
                <a:gd name="adj1" fmla="val 190496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87405F-18DF-4A7C-B764-FD6A5966D30A}"/>
                </a:ext>
              </a:extLst>
            </p:cNvPr>
            <p:cNvSpPr/>
            <p:nvPr/>
          </p:nvSpPr>
          <p:spPr bwMode="auto">
            <a:xfrm>
              <a:off x="5893496" y="4547657"/>
              <a:ext cx="1068887" cy="28875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07B372-F5E0-47C6-8EFE-64601DE2D3F1}"/>
                </a:ext>
              </a:extLst>
            </p:cNvPr>
            <p:cNvSpPr/>
            <p:nvPr/>
          </p:nvSpPr>
          <p:spPr bwMode="auto">
            <a:xfrm>
              <a:off x="5640887" y="5675247"/>
              <a:ext cx="1770763" cy="324719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B151F3-5B69-43F0-920F-C7BC70631FED}"/>
                  </a:ext>
                </a:extLst>
              </p14:cNvPr>
              <p14:cNvContentPartPr/>
              <p14:nvPr/>
            </p14:nvContentPartPr>
            <p14:xfrm>
              <a:off x="61200" y="221040"/>
              <a:ext cx="9075240" cy="5761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B151F3-5B69-43F0-920F-C7BC70631F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40" y="211680"/>
                <a:ext cx="9093960" cy="57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2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" grpId="0" animBg="1"/>
      <p:bldP spid="15" grpId="0" animBg="1"/>
      <p:bldP spid="4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instructions for conditionals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760720"/>
            <a:ext cx="8366125" cy="54864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https://godbolt.org/g/KntpyG</a:t>
            </a:r>
            <a:r>
              <a:rPr lang="en-US" dirty="0"/>
              <a:t>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577840" y="1120403"/>
            <a:ext cx="3291840" cy="1491615"/>
          </a:xfrm>
          <a:prstGeom prst="roundRect">
            <a:avLst>
              <a:gd name="adj" fmla="val 2593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(x &lt; 3 &amp;&amp; x == y)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1;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2;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577840" y="2866448"/>
            <a:ext cx="3291840" cy="3729038"/>
          </a:xfrm>
          <a:prstGeom prst="roundRect">
            <a:avLst>
              <a:gd name="adj" fmla="val 259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3716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T1: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x &lt; 3 &amp;&amp; x == y: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$1,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T2: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# else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movq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$2, %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840" y="2871216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$3,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setl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7840" y="3538728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cmpq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rdi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sete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7840" y="4206240"/>
            <a:ext cx="329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testb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%al, %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bl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T2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200" y="1412239"/>
          <a:ext cx="48463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ysClr val="windowText" lastClr="0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cmp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test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a,b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je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==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==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“Not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!=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!=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“Sign” (negative)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&lt;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jns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(non-negative)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b-a &gt;=0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jge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“Greater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“Less”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jle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”Less or equal”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&lt;=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&lt;= 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ja</a:t>
                      </a: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“Above” (unsigned &gt;)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&gt;  a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&gt;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jb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“Below” (unsigned &lt;)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 &lt;  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b&amp;a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&lt; 0U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097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Question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3291840"/>
            <a:ext cx="8366760" cy="2560320"/>
          </a:xfrm>
        </p:spPr>
        <p:txBody>
          <a:bodyPr/>
          <a:lstStyle/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2000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.L4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b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.L4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 We’re lost…</a:t>
            </a:r>
            <a:endParaRPr lang="en-US" sz="2000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029200" y="365760"/>
            <a:ext cx="3931920" cy="2651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absdiff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(x &gt; 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result;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0877994"/>
              </p:ext>
            </p:extLst>
          </p:nvPr>
        </p:nvGraphicFramePr>
        <p:xfrm>
          <a:off x="457200" y="13716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389120" y="3108960"/>
            <a:ext cx="4572000" cy="343170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absdiff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: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__________________</a:t>
            </a:r>
          </a:p>
          <a:p>
            <a:pPr>
              <a:spcBef>
                <a:spcPts val="1200"/>
              </a:spcBef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__________________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                   # x &gt;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subq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.L4:                   # x &lt;= y:</a:t>
            </a: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subq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92002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flow in x86 determined by status of Condition Codes</a:t>
            </a:r>
          </a:p>
          <a:p>
            <a:pPr lvl="1"/>
            <a:r>
              <a:rPr lang="en-US" dirty="0"/>
              <a:t>Showed </a:t>
            </a:r>
            <a:r>
              <a:rPr lang="en-US" b="1" dirty="0"/>
              <a:t>C</a:t>
            </a:r>
            <a:r>
              <a:rPr lang="en-US" dirty="0"/>
              <a:t>arry, </a:t>
            </a:r>
            <a:r>
              <a:rPr lang="en-US" b="1" dirty="0"/>
              <a:t>Z</a:t>
            </a:r>
            <a:r>
              <a:rPr lang="en-US" dirty="0"/>
              <a:t>ero, </a:t>
            </a:r>
            <a:r>
              <a:rPr lang="en-US" b="1" dirty="0"/>
              <a:t>S</a:t>
            </a:r>
            <a:r>
              <a:rPr lang="en-US" dirty="0"/>
              <a:t>ign, and </a:t>
            </a:r>
            <a:r>
              <a:rPr lang="en-US" b="1" dirty="0"/>
              <a:t>O</a:t>
            </a:r>
            <a:r>
              <a:rPr lang="en-US" dirty="0"/>
              <a:t>verflow, though </a:t>
            </a:r>
            <a:r>
              <a:rPr lang="en-US" dirty="0">
                <a:hlinkClick r:id="rId2"/>
              </a:rPr>
              <a:t>others exist </a:t>
            </a:r>
            <a:endParaRPr lang="en-US" dirty="0"/>
          </a:p>
          <a:p>
            <a:pPr lvl="1"/>
            <a:r>
              <a:rPr lang="en-US" dirty="0"/>
              <a:t>Set flags with arithmetic instructions (implicit) or Compare and Test (explicit)</a:t>
            </a:r>
          </a:p>
          <a:p>
            <a:pPr lvl="1"/>
            <a:r>
              <a:rPr lang="en-US" dirty="0"/>
              <a:t>Set instructions read out flag values</a:t>
            </a:r>
          </a:p>
          <a:p>
            <a:pPr lvl="1"/>
            <a:r>
              <a:rPr lang="en-US" dirty="0"/>
              <a:t>Jump instructions use flag values to determine next instruction to execute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 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Condition codes</a:t>
            </a:r>
          </a:p>
          <a:p>
            <a:r>
              <a:rPr lang="en-US" b="1" dirty="0">
                <a:solidFill>
                  <a:srgbClr val="4B2A85"/>
                </a:solidFill>
              </a:rPr>
              <a:t>Conditional and unconditional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max(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 =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???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???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???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???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ret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290AC0-7F89-495D-814E-E90941B8322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8947" y="3601759"/>
            <a:ext cx="3552897" cy="7678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7AA252-153D-4F5E-A0B9-6662EF992CCE}"/>
              </a:ext>
            </a:extLst>
          </p:cNvPr>
          <p:cNvCxnSpPr/>
          <p:nvPr/>
        </p:nvCxnSpPr>
        <p:spPr bwMode="auto">
          <a:xfrm>
            <a:off x="2142907" y="4222992"/>
            <a:ext cx="3538937" cy="18148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534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6EA1-2FF3-4859-8D01-CB36BF37653D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413959" y="2783984"/>
            <a:ext cx="3241040" cy="240065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max: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alibri" charset="0"/>
              </a:rPr>
              <a:t>if x &lt;= y then jump to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" charset="0"/>
              </a:rPr>
              <a:t>else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alibri" charset="0"/>
              </a:rPr>
              <a:t>jump to 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" charset="0"/>
              </a:rPr>
              <a:t>done</a:t>
            </a:r>
            <a:endParaRPr lang="en-US" sz="1800" b="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else: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dirty="0" err="1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done: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ret</a:t>
            </a:r>
          </a:p>
        </p:txBody>
      </p:sp>
      <p:sp>
        <p:nvSpPr>
          <p:cNvPr id="1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2688" y="2329896"/>
            <a:ext cx="3566160" cy="29546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137160" tIns="91440" rIns="91440" bIns="9144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max(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if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(x &gt; y) 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 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}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else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 =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}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return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max;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}</a:t>
            </a:r>
          </a:p>
        </p:txBody>
      </p:sp>
      <p:sp>
        <p:nvSpPr>
          <p:cNvPr id="7" name="Pentagon 6"/>
          <p:cNvSpPr/>
          <p:nvPr/>
        </p:nvSpPr>
        <p:spPr bwMode="auto">
          <a:xfrm>
            <a:off x="3281680" y="3149600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Conditional jump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3281680" y="3715783"/>
            <a:ext cx="2479040" cy="304800"/>
          </a:xfrm>
          <a:prstGeom prst="homePlate">
            <a:avLst/>
          </a:prstGeom>
          <a:solidFill>
            <a:srgbClr val="C00000"/>
          </a:solidFill>
          <a:ln w="19050">
            <a:noFill/>
            <a:headEnd type="none" w="med" len="med"/>
            <a:tailEnd type="triangle" w="med" len="med"/>
          </a:ln>
          <a:effectLst>
            <a:outerShdw dist="38100" dir="5400000" sx="96000" sy="9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Unconditional jump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2C35CE-0F41-4399-A837-644A10E97FE1}"/>
                  </a:ext>
                </a:extLst>
              </p14:cNvPr>
              <p14:cNvContentPartPr/>
              <p14:nvPr/>
            </p14:nvContentPartPr>
            <p14:xfrm>
              <a:off x="5278680" y="3302640"/>
              <a:ext cx="543240" cy="105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2C35CE-0F41-4399-A837-644A10E97F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9320" y="3293280"/>
                <a:ext cx="561960" cy="10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5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Conditionals and Control Flow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Conditional branch/</a:t>
            </a:r>
            <a:r>
              <a:rPr lang="en-US" i="1" dirty="0"/>
              <a:t>jump</a:t>
            </a:r>
          </a:p>
          <a:p>
            <a:pPr lvl="1"/>
            <a:r>
              <a:rPr lang="en-US" dirty="0"/>
              <a:t>Jump to somewhere else if some </a:t>
            </a:r>
            <a:r>
              <a:rPr lang="en-US" i="1" dirty="0"/>
              <a:t>condition</a:t>
            </a:r>
            <a:r>
              <a:rPr lang="en-US" dirty="0"/>
              <a:t> is true, </a:t>
            </a:r>
            <a:br>
              <a:rPr lang="en-US" dirty="0"/>
            </a:br>
            <a:r>
              <a:rPr lang="en-US" dirty="0"/>
              <a:t>otherwise execute next instruction</a:t>
            </a:r>
          </a:p>
          <a:p>
            <a:r>
              <a:rPr lang="en-US" dirty="0"/>
              <a:t>Unconditional branch/</a:t>
            </a:r>
            <a:r>
              <a:rPr lang="en-US" i="1" dirty="0"/>
              <a:t>jump</a:t>
            </a:r>
          </a:p>
          <a:p>
            <a:pPr lvl="1"/>
            <a:r>
              <a:rPr lang="en-US" i="1" dirty="0"/>
              <a:t>Always</a:t>
            </a:r>
            <a:r>
              <a:rPr lang="en-US" dirty="0"/>
              <a:t> jump when you get to this instruction</a:t>
            </a:r>
          </a:p>
          <a:p>
            <a:pPr lvl="2"/>
            <a:endParaRPr lang="en-US" dirty="0"/>
          </a:p>
          <a:p>
            <a:r>
              <a:rPr lang="en-US" sz="2400" dirty="0"/>
              <a:t>Together, they can implement most control flow constructs in high-level languages: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then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{…}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{…} </a:t>
            </a: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(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 </a:t>
            </a:r>
            <a:r>
              <a:rPr lang="en-US" sz="2000" i="1" dirty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iterative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switch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  <a:r>
              <a:rPr lang="is-I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…}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36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3681186" cy="4974336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 (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CF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ZF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SF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alibri Bold" charset="0"/>
              </a:rPr>
              <a:t>OF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)</a:t>
            </a:r>
          </a:p>
          <a:p>
            <a:pPr marL="817626" lvl="2"/>
            <a:r>
              <a:rPr lang="en-US" dirty="0"/>
              <a:t>Single bit registers: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471416" y="5321808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%rip</a:t>
            </a:r>
          </a:p>
        </p:txBody>
      </p:sp>
      <p:sp>
        <p:nvSpPr>
          <p:cNvPr id="33799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54460" y="4663440"/>
            <a:ext cx="2743200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9144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top of the Stack</a:t>
            </a:r>
          </a:p>
        </p:txBody>
      </p:sp>
      <p:sp>
        <p:nvSpPr>
          <p:cNvPr id="33801" name="Rectangle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75120" y="5212080"/>
            <a:ext cx="2186496" cy="5755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Program Counter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nstruction pointer)</a:t>
            </a:r>
          </a:p>
        </p:txBody>
      </p:sp>
      <p:sp>
        <p:nvSpPr>
          <p:cNvPr id="33802" name="Rectangle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178222" y="6106885"/>
            <a:ext cx="1801812" cy="36576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 anchorCtr="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66771" y="1371600"/>
            <a:ext cx="4296229" cy="3167483"/>
            <a:chOff x="4466771" y="1861717"/>
            <a:chExt cx="4296229" cy="3167483"/>
          </a:xfrm>
        </p:grpSpPr>
        <p:sp>
          <p:nvSpPr>
            <p:cNvPr id="33798" name="Rectangle 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66771" y="1861717"/>
              <a:ext cx="1037015" cy="384721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 anchorCtr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Registers</a:t>
              </a:r>
            </a:p>
          </p:txBody>
        </p:sp>
        <p:grpSp>
          <p:nvGrpSpPr>
            <p:cNvPr id="26" name="Group 25"/>
            <p:cNvGrpSpPr/>
            <p:nvPr>
              <p:custDataLst>
                <p:tags r:id="rId13"/>
              </p:custDataLst>
            </p:nvPr>
          </p:nvGrpSpPr>
          <p:grpSpPr>
            <a:xfrm>
              <a:off x="4466771" y="2286000"/>
              <a:ext cx="4296229" cy="2743200"/>
              <a:chOff x="761998" y="1143000"/>
              <a:chExt cx="7518400" cy="4800600"/>
            </a:xfrm>
          </p:grpSpPr>
          <p:sp>
            <p:nvSpPr>
              <p:cNvPr id="27" name="Rectangle 1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1998" y="4800600"/>
                <a:ext cx="3556000" cy="533400"/>
              </a:xfrm>
              <a:prstGeom prst="rect">
                <a:avLst/>
              </a:prstGeom>
              <a:solidFill>
                <a:srgbClr val="EFBFB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8" name="Rectangle 22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7243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  <p:sp>
            <p:nvSpPr>
              <p:cNvPr id="29" name="Rectangle 23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243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  <p:sp>
            <p:nvSpPr>
              <p:cNvPr id="30" name="Rectangle 24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243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  <p:sp>
            <p:nvSpPr>
              <p:cNvPr id="31" name="Rectangle 2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3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  <p:sp>
            <p:nvSpPr>
              <p:cNvPr id="32" name="Rectangle 2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243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  <p:sp>
            <p:nvSpPr>
              <p:cNvPr id="33" name="Rectangle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3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724398" y="4800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  <p:sp>
            <p:nvSpPr>
              <p:cNvPr id="35" name="Rectangle 29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3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  <p:sp>
            <p:nvSpPr>
              <p:cNvPr id="36" name="Rectangle 30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61998" y="1143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7" name="Rectangle 3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61998" y="17526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8" name="Rectangle 3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61998" y="23622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39" name="Rectangle 33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61998" y="2971801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4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1998" y="3581399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1" name="Rectangle 35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1998" y="41910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6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761998" y="541020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6" name="Arc 5"/>
          <p:cNvSpPr/>
          <p:nvPr/>
        </p:nvSpPr>
        <p:spPr bwMode="auto">
          <a:xfrm>
            <a:off x="4337246" y="4050792"/>
            <a:ext cx="385082" cy="822960"/>
          </a:xfrm>
          <a:prstGeom prst="arc">
            <a:avLst>
              <a:gd name="adj1" fmla="val 5242956"/>
              <a:gd name="adj2" fmla="val 15575800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9ECEB0-F9B0-4B9B-BD9C-1C2DD20243FA}"/>
                  </a:ext>
                </a:extLst>
              </p14:cNvPr>
              <p14:cNvContentPartPr/>
              <p14:nvPr/>
            </p14:nvContentPartPr>
            <p14:xfrm>
              <a:off x="696240" y="4428720"/>
              <a:ext cx="8219520" cy="236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9ECEB0-F9B0-4B9B-BD9C-1C2DD20243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880" y="4419360"/>
                <a:ext cx="8238240" cy="23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09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Implicit</a:t>
            </a:r>
            <a:r>
              <a:rPr lang="en-US" dirty="0"/>
              <a:t> Setting)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>
                <a:noAutofit/>
              </a:bodyPr>
              <a:lstStyle/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i="1" dirty="0"/>
                  <a:t>Implicitly</a:t>
                </a:r>
                <a:r>
                  <a:rPr lang="en-US" dirty="0"/>
                  <a:t> set by </a:t>
                </a:r>
                <a:r>
                  <a:rPr lang="en-US" b="1" dirty="0"/>
                  <a:t>arithmetic</a:t>
                </a:r>
                <a:r>
                  <a:rPr lang="en-US" dirty="0"/>
                  <a:t> operations</a:t>
                </a:r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/>
                  <a:t>(think of it as side effects)</a:t>
                </a:r>
                <a:endParaRPr lang="en-US" sz="1000" dirty="0"/>
              </a:p>
              <a:p>
                <a:pPr lvl="1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u="sng" dirty="0"/>
                  <a:t>Example</a:t>
                </a:r>
                <a:r>
                  <a:rPr lang="en-US" dirty="0"/>
                  <a:t>:  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addq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alibri Italic" charset="0"/>
                  </a:rPr>
                  <a:t>s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rc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dirty="0" err="1">
                    <a:latin typeface="Courier New" panose="02070309020205020404" pitchFamily="49" charset="0"/>
                    <a:ea typeface="Calibri Italic" charset="0"/>
                    <a:cs typeface="Courier New" panose="02070309020205020404" pitchFamily="49" charset="0"/>
                    <a:sym typeface="Calibri Italic" charset="0"/>
                  </a:rPr>
                  <a:t>st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 Italic" charset="0"/>
                        <a:sym typeface="Calibri Italic" charset="0"/>
                      </a:rPr>
                      <m:t>↔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d+s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  <a:p>
                <a:pPr lvl="2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dirty="0"/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CF=1</a:t>
                </a:r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/>
                  <a:t>if carry out from MSB (unsigned overflow)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ZF=1</a:t>
                </a:r>
                <a:r>
                  <a:rPr lang="en-US" dirty="0">
                    <a:solidFill>
                      <a:srgbClr val="C00000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 </a:t>
                </a:r>
                <a:r>
                  <a:rPr lang="en-US" dirty="0"/>
                  <a:t>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r==0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SF=1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r&lt;0</a:t>
                </a:r>
                <a:r>
                  <a:rPr lang="en-US" dirty="0"/>
                  <a:t>  (assuming signed, actually just if MSB is 1)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1" dirty="0">
                    <a:solidFill>
                      <a:srgbClr val="C00000"/>
                    </a:solidFill>
                    <a:latin typeface="Courier New" panose="02070309020205020404" pitchFamily="49" charset="0"/>
                    <a:ea typeface="Calibri Bold" charset="0"/>
                    <a:cs typeface="Courier New" panose="02070309020205020404" pitchFamily="49" charset="0"/>
                    <a:sym typeface="Calibri Bold" charset="0"/>
                  </a:rPr>
                  <a:t>OF=1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 if two’s complement (signed) overflow</a:t>
                </a:r>
                <a:br>
                  <a:rPr lang="en-US" dirty="0"/>
                </a:b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(s&gt;0 &amp;&amp; d&gt;0 &amp;&amp; r&lt;0)||(s&lt;0 &amp;&amp; d&lt;0 &amp;&amp; r&gt;=0)</a:t>
                </a:r>
              </a:p>
              <a:p>
                <a:pPr marL="660400" lvl="1" indent="-342900"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dirty="0">
                    <a:sym typeface="Courier New Bold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endParaRPr lang="en-US" sz="500" dirty="0"/>
              </a:p>
              <a:p>
                <a:pPr marL="0" indent="0">
                  <a:buNone/>
                  <a:tabLst>
                    <a:tab pos="1225550" algn="l"/>
                    <a:tab pos="4060825" algn="l"/>
                    <a:tab pos="1225550" algn="l"/>
                    <a:tab pos="4060825" algn="l"/>
                  </a:tabLst>
                </a:pPr>
                <a:r>
                  <a:rPr lang="en-US" b="0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3482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0"/>
                </p:custDataLst>
              </p:nvPr>
            </p:nvSpPr>
            <p:spPr>
              <a:blipFill rotWithShape="0">
                <a:blip r:embed="rId11"/>
                <a:stretch>
                  <a:fillRect l="-291" t="-1103" r="-6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 bwMode="auto">
          <a:xfrm>
            <a:off x="1097280" y="5303520"/>
            <a:ext cx="4114800" cy="365760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set by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instruction (beware!)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447EFF-050E-430B-848C-6FFD1F081A57}"/>
                  </a:ext>
                </a:extLst>
              </p14:cNvPr>
              <p14:cNvContentPartPr/>
              <p14:nvPr/>
            </p14:nvContentPartPr>
            <p14:xfrm>
              <a:off x="572040" y="3175200"/>
              <a:ext cx="527400" cy="246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447EFF-050E-430B-848C-6FFD1F081A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680" y="3165840"/>
                <a:ext cx="546120" cy="24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1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Condition Codes (</a:t>
            </a:r>
            <a:r>
              <a:rPr lang="en-US" u="sng" dirty="0"/>
              <a:t>Explicit</a:t>
            </a:r>
            <a:r>
              <a:rPr lang="en-US" dirty="0"/>
              <a:t> Setting: Compare)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>
            <a:noAutofit/>
          </a:bodyPr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i="1" dirty="0"/>
              <a:t>Explicitly</a:t>
            </a:r>
            <a:r>
              <a:rPr lang="en-US" dirty="0"/>
              <a:t> set by </a:t>
            </a:r>
            <a:r>
              <a:rPr lang="en-US" b="1" dirty="0"/>
              <a:t>Compare</a:t>
            </a:r>
            <a:r>
              <a:rPr lang="en-US" dirty="0"/>
              <a:t> instruction</a:t>
            </a: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src1,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src2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a,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 sets flags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b-a</a:t>
            </a:r>
            <a:r>
              <a:rPr lang="en-US" dirty="0"/>
              <a:t>, but doesn’t store</a:t>
            </a:r>
          </a:p>
          <a:p>
            <a:pPr lvl="2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CF=1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if carry out from MSB (used for unsigned comparison)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ZF=1</a:t>
            </a:r>
            <a:r>
              <a:rPr lang="en-US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</a:t>
            </a:r>
            <a:r>
              <a:rPr lang="en-US" dirty="0"/>
              <a:t>if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a==b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SF=1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 </a:t>
            </a:r>
            <a:r>
              <a:rPr lang="en-US"/>
              <a:t>if 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(b-a)&lt;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</a:t>
            </a:r>
            <a:r>
              <a:rPr lang="en-US" dirty="0"/>
              <a:t>  (signed)</a:t>
            </a:r>
          </a:p>
          <a:p>
            <a:pPr marL="660400" lvl="1" indent="-34290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OF=1</a:t>
            </a:r>
            <a:r>
              <a:rPr lang="en-US" dirty="0"/>
              <a:t>  if two’s complement (signed) overflow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(a&gt;0 &amp;&amp; b&lt;0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&amp;&amp; (b-a)&gt;0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||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(a&lt;0 &amp;&amp; b&gt;0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&amp;&amp; (b-a)&lt;0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sz="500" dirty="0"/>
          </a:p>
          <a:p>
            <a:pPr marL="0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b="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88720" y="6126480"/>
            <a:ext cx="6766560" cy="548640"/>
            <a:chOff x="701567" y="1324640"/>
            <a:chExt cx="8280862" cy="830749"/>
          </a:xfrm>
        </p:grpSpPr>
        <p:sp>
          <p:nvSpPr>
            <p:cNvPr id="20" name="Rectangle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813471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CF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7734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ZF</a:t>
              </a:r>
            </a:p>
          </p:txBody>
        </p:sp>
        <p:sp>
          <p:nvSpPr>
            <p:cNvPr id="22" name="Rectangle 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73009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SF</a:t>
              </a:r>
            </a:p>
          </p:txBody>
        </p:sp>
        <p:sp>
          <p:nvSpPr>
            <p:cNvPr id="23" name="Rectangle 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632455" y="1393869"/>
              <a:ext cx="559518" cy="692291"/>
            </a:xfrm>
            <a:prstGeom prst="rect">
              <a:avLst/>
            </a:prstGeom>
            <a:solidFill>
              <a:srgbClr val="C5FEB8"/>
            </a:solidFill>
            <a:ln w="2556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OF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2988" y="1393868"/>
              <a:ext cx="138687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Carry Flag</a:t>
              </a:r>
              <a:endParaRPr lang="en-US" b="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86197" y="1393868"/>
              <a:ext cx="1280233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Zero Flag</a:t>
              </a:r>
              <a:endParaRPr lang="en-US" b="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89612" y="1393868"/>
              <a:ext cx="1257869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Sign Flag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91972" y="1393868"/>
              <a:ext cx="1790457" cy="692291"/>
            </a:xfrm>
            <a:prstGeom prst="rect">
              <a:avLst/>
            </a:prstGeom>
          </p:spPr>
          <p:txBody>
            <a:bodyPr wrap="none" anchor="ctr" anchorCtr="0">
              <a:normAutofit/>
            </a:bodyPr>
            <a:lstStyle/>
            <a:p>
              <a:r>
                <a:rPr lang="en-US" b="0" i="1" dirty="0">
                  <a:latin typeface="Calibri" charset="0"/>
                  <a:ea typeface="Calibri" charset="0"/>
                  <a:cs typeface="Calibri" charset="0"/>
                  <a:sym typeface="Calibri Bold" charset="0"/>
                </a:rPr>
                <a:t>Overflow Flag</a:t>
              </a:r>
              <a:endParaRPr lang="en-US" b="0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01567" y="1324640"/>
              <a:ext cx="8280861" cy="830749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12E633-7161-4BCD-847C-EC70AE5BCA63}"/>
                  </a:ext>
                </a:extLst>
              </p14:cNvPr>
              <p14:cNvContentPartPr/>
              <p14:nvPr/>
            </p14:nvContentPartPr>
            <p14:xfrm>
              <a:off x="691200" y="2722680"/>
              <a:ext cx="5137200" cy="204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12E633-7161-4BCD-847C-EC70AE5BCA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840" y="2713320"/>
                <a:ext cx="5155920" cy="20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650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9264</TotalTime>
  <Words>3895</Words>
  <Application>Microsoft Office PowerPoint</Application>
  <PresentationFormat>On-screen Show (4:3)</PresentationFormat>
  <Paragraphs>959</Paragraphs>
  <Slides>25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Anonymous Pro</vt:lpstr>
      <vt:lpstr>Times New Roman</vt:lpstr>
      <vt:lpstr>Roboto Regular</vt:lpstr>
      <vt:lpstr>Cambria Math</vt:lpstr>
      <vt:lpstr>Arial Narrow</vt:lpstr>
      <vt:lpstr>Arial</vt:lpstr>
      <vt:lpstr>Calibri Italic</vt:lpstr>
      <vt:lpstr>Calibri</vt:lpstr>
      <vt:lpstr>Calibri Bold</vt:lpstr>
      <vt:lpstr>Courier New Bold</vt:lpstr>
      <vt:lpstr>Courier New</vt:lpstr>
      <vt:lpstr>Roboto</vt:lpstr>
      <vt:lpstr>Wingdings 2</vt:lpstr>
      <vt:lpstr>Wingdings</vt:lpstr>
      <vt:lpstr>UWTheme-351-Au17</vt:lpstr>
      <vt:lpstr>x86-64 Programming II CSE 351 Winter 2018</vt:lpstr>
      <vt:lpstr>Administrative</vt:lpstr>
      <vt:lpstr>x86 Control Flow</vt:lpstr>
      <vt:lpstr>Control Flow</vt:lpstr>
      <vt:lpstr>Control Flow</vt:lpstr>
      <vt:lpstr>Conditionals and Control Flow</vt:lpstr>
      <vt:lpstr>Processor State (x86-64, partial)</vt:lpstr>
      <vt:lpstr>Condition Codes (Implicit Setting)</vt:lpstr>
      <vt:lpstr>Condition Codes (Explicit Setting: Compare)</vt:lpstr>
      <vt:lpstr>Condition Codes (Explicit Setting: Test)</vt:lpstr>
      <vt:lpstr>Using Condition Codes:  Jump</vt:lpstr>
      <vt:lpstr>Using Condition Codes:  Set</vt:lpstr>
      <vt:lpstr>Reminder:  x86-64 Integer Registers</vt:lpstr>
      <vt:lpstr>Reading Condition Codes</vt:lpstr>
      <vt:lpstr>Reading Condition Codes</vt:lpstr>
      <vt:lpstr>Aside:  movz and movs</vt:lpstr>
      <vt:lpstr>Aside:  movz and movs</vt:lpstr>
      <vt:lpstr>Using Condition Codes:  Jump</vt:lpstr>
      <vt:lpstr>Choosing instructions for conditionals</vt:lpstr>
      <vt:lpstr>Choosing instructions for conditionals</vt:lpstr>
      <vt:lpstr>Choosing instructions for conditionals</vt:lpstr>
      <vt:lpstr>Choosing instructions for conditionals</vt:lpstr>
      <vt:lpstr>Choosing instructions for conditionals</vt:lpstr>
      <vt:lpstr>Question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 CSE 351 Autumn 2016</dc:title>
  <dc:creator>Justin Hsia</dc:creator>
  <cp:lastModifiedBy>Mark Wyse</cp:lastModifiedBy>
  <cp:revision>125</cp:revision>
  <cp:lastPrinted>2017-10-14T01:28:02Z</cp:lastPrinted>
  <dcterms:created xsi:type="dcterms:W3CDTF">2016-10-12T07:46:49Z</dcterms:created>
  <dcterms:modified xsi:type="dcterms:W3CDTF">2018-01-24T20:21:35Z</dcterms:modified>
</cp:coreProperties>
</file>