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ink/ink1.xml" ContentType="application/inkml+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ink/ink2.xml" ContentType="application/inkml+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ink/ink3.xml" ContentType="application/inkml+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ink/ink4.xml" ContentType="application/inkml+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2.xml" ContentType="application/vnd.openxmlformats-officedocument.presentationml.notesSlide+xml"/>
  <Override PartName="/ppt/ink/ink5.xml" ContentType="application/inkml+xml"/>
  <Override PartName="/ppt/notesSlides/notesSlide13.xml" ContentType="application/vnd.openxmlformats-officedocument.presentationml.notesSlide+xml"/>
  <Override PartName="/ppt/ink/ink6.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7.xml" ContentType="application/inkml+xml"/>
  <Override PartName="/ppt/notesSlides/notesSlide16.xml" ContentType="application/vnd.openxmlformats-officedocument.presentationml.notesSlide+xml"/>
  <Override PartName="/ppt/ink/ink8.xml" ContentType="application/inkml+xml"/>
  <Override PartName="/ppt/notesSlides/notesSlide1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8.xml" ContentType="application/vnd.openxmlformats-officedocument.presentationml.notesSlide+xml"/>
  <Override PartName="/ppt/ink/ink9.xml" ContentType="application/inkml+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ink/ink10.xml" ContentType="application/inkml+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0.xml" ContentType="application/vnd.openxmlformats-officedocument.presentationml.notesSlide+xml"/>
  <Override PartName="/ppt/ink/ink11.xml" ContentType="application/inkml+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1.xml" ContentType="application/vnd.openxmlformats-officedocument.presentationml.notesSlide+xml"/>
  <Override PartName="/ppt/ink/ink12.xml" ContentType="application/inkml+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2.xml" ContentType="application/vnd.openxmlformats-officedocument.presentationml.notesSlide+xml"/>
  <Override PartName="/ppt/ink/ink13.xml" ContentType="application/inkml+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3.xml" ContentType="application/vnd.openxmlformats-officedocument.presentationml.notesSlide+xml"/>
  <Override PartName="/ppt/ink/ink14.xml" ContentType="application/inkml+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24.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5.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38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p:sldMasterIdLst>
    <p:sldMasterId id="2147483698" r:id="rId1"/>
  </p:sldMasterIdLst>
  <p:notesMasterIdLst>
    <p:notesMasterId r:id="rId32"/>
  </p:notesMasterIdLst>
  <p:handoutMasterIdLst>
    <p:handoutMasterId r:id="rId33"/>
  </p:handoutMasterIdLst>
  <p:sldIdLst>
    <p:sldId id="755" r:id="rId2"/>
    <p:sldId id="718" r:id="rId3"/>
    <p:sldId id="764" r:id="rId4"/>
    <p:sldId id="765" r:id="rId5"/>
    <p:sldId id="766" r:id="rId6"/>
    <p:sldId id="767" r:id="rId7"/>
    <p:sldId id="757" r:id="rId8"/>
    <p:sldId id="758" r:id="rId9"/>
    <p:sldId id="686" r:id="rId10"/>
    <p:sldId id="716" r:id="rId11"/>
    <p:sldId id="770" r:id="rId12"/>
    <p:sldId id="699" r:id="rId13"/>
    <p:sldId id="734" r:id="rId14"/>
    <p:sldId id="684" r:id="rId15"/>
    <p:sldId id="733" r:id="rId16"/>
    <p:sldId id="759" r:id="rId17"/>
    <p:sldId id="760" r:id="rId18"/>
    <p:sldId id="761" r:id="rId19"/>
    <p:sldId id="762" r:id="rId20"/>
    <p:sldId id="706" r:id="rId21"/>
    <p:sldId id="742" r:id="rId22"/>
    <p:sldId id="746" r:id="rId23"/>
    <p:sldId id="737" r:id="rId24"/>
    <p:sldId id="738" r:id="rId25"/>
    <p:sldId id="739" r:id="rId26"/>
    <p:sldId id="741" r:id="rId27"/>
    <p:sldId id="743" r:id="rId28"/>
    <p:sldId id="735" r:id="rId29"/>
    <p:sldId id="768" r:id="rId30"/>
    <p:sldId id="769" r:id="rId31"/>
  </p:sldIdLst>
  <p:sldSz cx="9144000" cy="6858000" type="screen4x3"/>
  <p:notesSz cx="7302500" cy="9586913"/>
  <p:embeddedFontLst>
    <p:embeddedFont>
      <p:font typeface="Courier New Bold" panose="02070609020205020404" pitchFamily="49" charset="0"/>
      <p:bold r:id="rId34"/>
    </p:embeddedFont>
    <p:embeddedFont>
      <p:font typeface="Roboto Regular" panose="020B0604020202020204" charset="0"/>
      <p:regular r:id="rId35"/>
    </p:embeddedFont>
    <p:embeddedFont>
      <p:font typeface="Roboto" panose="020B0604020202020204" charset="0"/>
      <p:regular r:id="rId36"/>
      <p:bold r:id="rId37"/>
      <p:italic r:id="rId38"/>
      <p:boldItalic r:id="rId39"/>
    </p:embeddedFont>
    <p:embeddedFont>
      <p:font typeface="Anonymous Pro"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ＭＳ Ｐゴシック" panose="020B0600070205080204" pitchFamily="34" charset="-128"/>
      <p:regular r:id="rId48"/>
    </p:embeddedFont>
    <p:embeddedFont>
      <p:font typeface="Arial Narrow" panose="020B0606020202030204" pitchFamily="34" charset="0"/>
      <p:regular r:id="rId49"/>
      <p:bold r:id="rId50"/>
      <p:italic r:id="rId51"/>
      <p:boldItalic r:id="rId52"/>
    </p:embeddedFont>
    <p:embeddedFont>
      <p:font typeface="Cambria Math" panose="02040503050406030204" pitchFamily="18" charset="0"/>
      <p:regular r:id="rId53"/>
    </p:embeddedFont>
  </p:embeddedFontLst>
  <p:custDataLst>
    <p:tags r:id="rId54"/>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521415D9-36F7-43E2-AB2F-B90AF26B5E84}">
      <p14:sectionLst xmlns:p14="http://schemas.microsoft.com/office/powerpoint/2010/main">
        <p14:section name="Intro" id="{81A08807-E2DB-4346-A9C1-F1DC61513B2C}">
          <p14:sldIdLst>
            <p14:sldId id="755"/>
            <p14:sldId id="718"/>
          </p14:sldIdLst>
        </p14:section>
        <p14:section name="FP" id="{C46626A3-2399-49F4-B012-3B47DD5D72BF}">
          <p14:sldIdLst>
            <p14:sldId id="764"/>
            <p14:sldId id="765"/>
            <p14:sldId id="766"/>
            <p14:sldId id="767"/>
          </p14:sldIdLst>
        </p14:section>
        <p14:section name="x86" id="{2EF66BD5-0835-4A1F-9F5B-411439F58A4E}">
          <p14:sldIdLst>
            <p14:sldId id="757"/>
            <p14:sldId id="758"/>
            <p14:sldId id="686"/>
            <p14:sldId id="716"/>
          </p14:sldIdLst>
        </p14:section>
        <p14:section name="ISAs" id="{B8E8414A-69CF-4331-AE30-8F1738411E5F}">
          <p14:sldIdLst>
            <p14:sldId id="770"/>
            <p14:sldId id="699"/>
            <p14:sldId id="734"/>
            <p14:sldId id="684"/>
            <p14:sldId id="733"/>
          </p14:sldIdLst>
        </p14:section>
        <p14:section name="History and Scaling" id="{7C6DEFB2-1D75-49BD-B66A-434F51BE8AF3}">
          <p14:sldIdLst>
            <p14:sldId id="759"/>
            <p14:sldId id="760"/>
            <p14:sldId id="761"/>
            <p14:sldId id="762"/>
          </p14:sldIdLst>
        </p14:section>
        <p14:section name="Basics of Assembly" id="{1AAB18C1-5AA7-461F-9298-CD035921C562}">
          <p14:sldIdLst>
            <p14:sldId id="706"/>
            <p14:sldId id="742"/>
            <p14:sldId id="746"/>
          </p14:sldIdLst>
        </p14:section>
        <p14:section name="Registers" id="{78067F48-589D-48E6-8393-19C45460CA6A}">
          <p14:sldIdLst>
            <p14:sldId id="737"/>
            <p14:sldId id="738"/>
            <p14:sldId id="739"/>
            <p14:sldId id="741"/>
          </p14:sldIdLst>
        </p14:section>
        <p14:section name="Assembly Operands" id="{A711470C-D803-4943-88EF-93C81C74CB77}">
          <p14:sldIdLst>
            <p14:sldId id="743"/>
            <p14:sldId id="735"/>
          </p14:sldIdLst>
        </p14:section>
        <p14:section name="FP Summary" id="{488BC258-BA6A-4ED1-92F3-B7C2E3C7D545}">
          <p14:sldIdLst>
            <p14:sldId id="768"/>
            <p14:sldId id="7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0" userDrawn="1">
          <p15:clr>
            <a:srgbClr val="A4A3A4"/>
          </p15:clr>
        </p15:guide>
        <p15:guide id="2" pos="23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00000"/>
    <a:srgbClr val="4B2A85"/>
    <a:srgbClr val="999999"/>
    <a:srgbClr val="F6F5BD"/>
    <a:srgbClr val="CDF1C5"/>
    <a:srgbClr val="FF9999"/>
    <a:srgbClr val="FFFF99"/>
    <a:srgbClr val="DCB834"/>
    <a:srgbClr val="DFC03D"/>
    <a:srgbClr val="F1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75586" autoAdjust="0"/>
  </p:normalViewPr>
  <p:slideViewPr>
    <p:cSldViewPr snapToGrid="0">
      <p:cViewPr varScale="1">
        <p:scale>
          <a:sx n="66" d="100"/>
          <a:sy n="66" d="100"/>
        </p:scale>
        <p:origin x="126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4" d="100"/>
          <a:sy n="84" d="100"/>
        </p:scale>
        <p:origin x="3792" y="84"/>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247724"/>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19:32:50.598"/>
    </inkml:context>
    <inkml:brush xml:id="br0">
      <inkml:brushProperty name="width" value="0.05292" units="cm"/>
      <inkml:brushProperty name="height" value="0.05292" units="cm"/>
      <inkml:brushProperty name="color" value="#FF0000"/>
    </inkml:brush>
  </inkml:definitions>
  <inkml:trace contextRef="#ctx0" brushRef="#br0">11015 6365 88 0,'9'-4'48'0,"9"-12"-32"0,-18 16 4 0,4-4-8 16,1 0 4-16,-1 0 24 15,-4-4 0-15,0 8-24 16,0 0 4-16,-4 8-4 16,-1-8 4-16,-4 4-20 15,-4 0 4-15,4-4-4 16,0 0 4-16,-14 0-4 16,5 0 4-16,-13 0-4 15,4 0 4-15,-13 0 0 16,4 0 0-16,-9 0-4 15,5 0 4-15,-5 4-4 16,1-4 4-16,3 0-4 16,10 0 4-16,-9 4-8 15,4-4 4-15,-4 0 16 0,8 0 4 16,-3 0-12-16,3 0 0 16,-8 4-4-16,9 0 4 15,-1 0 0-15,5 0 4 16,1 4-12-16,3-4 4 15,1 4-4-15,4-4 4 16,0 0-4-16,5 0 0 16,4-4 0-16,0 0 4 15,9 4 0-15,0-4 0 16,4 0-8-16,-4 0 4 16,14 0-4-16,-1 0 4 15,14 0 4-15,-5 0 0 0,14-4-4 16,-5 0 0-16,14 0 0 15,-9 0 0-15,22 0 0 16,-13 0 0-16,9 4-4 16,-10 0 4-16,6 0-4 15,-10 0 4-15,5 4 0 16,-1-4 0-16,1 4 0 16,-9 0 4-16,0-4-8 15,-5 0 0-15,5 4 4 16,-5-4 4-16,5 0-4 15,-5 0 0-15,1 0 0 16,-1 0 4-16,-4 0-4 16,-5 0 0-16,1 0 0 15,-5 0 0-15,-5 4 0 16,-4-4 0-16,-9 0 0 0,0 0 4 16,-18 0-4-16,5 0 0 15,-19 0 0-15,5 0 0 16,-26 0 0-16,12 0 0 15,-17-4 4-15,9 4 0 16,-18 0 4-16,13 0 4 16,-22 0-8-16,18 0 4 15,-14 0-8-15,14 0 0 16,-14 0 4-16,14 0 4 16,0 0 8-16,13 0 4 15,14 0-16-15,4 0 4 0,18 0-12 16,0 0 4-16,14 4 4 15,-1 0 0-15,14 0-4 16,0-4 0-16,13 0-4 16,-8 0 4-16,13 0-56 15,-5 0 0-15,-4-4-76 16,-5 0 4-16,0 0 48 16,-4 4 0-16</inkml:trace>
  <inkml:trace contextRef="#ctx0" brushRef="#br0" timeOffset="14397.4789">8558 7674 156 0,'-9'-8'88'0,"22"8"-52"0,-13 0 4 0,4-4-28 16,1 0 4-16,4 0-8 15,-5 4 4-15,14-8-8 16,0 0 0-16,9 0 16 15,-5 0 4-15,10 0-16 16,-5 4 4 0,17-4 0-16,-3 4 0 0,8 4-4 15,-9 0 0-15,18-4-8 16,-13 1 0-16,13 3 0 16,-8 0 4-16,12 0-8 15,-13 0 4-15,19 0 0 16,-10 0 0-16,4-4 0 0,-8 0 4 15,18 0 0-15,-14 0 4 16,18 4-4-16,-13 0 4 16,13 0-4-16,-14 0 0 15,14-4-8-15,-8 0 4 16,-6 0 4-16,-12 0 4 16,8 0-12-16,-9 0 4 15,5 4 0-15,-10 0 0 16,10 0 0-16,-14 0 0 15,5 0 0-15,-5 0 0 0,1 0 4 16,-10 0 0 0,5-4-8-16,-9 0 4 0,4 4 0 15,0 0 0-15,-8 0 0 16,-5 0 0-16,0 4 0 16,-5-4 0-16,0 4 0 15,1 0 0-15,-5-4 0 16,-5 0 4-16,1 0-4 15,-5 0 4-15,-9 0-8 16,0 0 4-16,-14 0 0 16,6 0 4-16,-15 0-8 15,10 0 4-15,-27 0 0 16,13 0 0-16,-13 4 0 16,8 0 4-16,-30 0-8 15,13 0 4-15,-32-4-8 16,23 0 0-16,-27-4 4 0,18 0 0 15,-23 4 4-15,23 0 0 16,-22 4 0-16,17 0 0 16,-26 0 0-16,22 0 0 15,-9 0 4-15,18 0 0 16,-14 0 0-16,19-1 0 16,-1 1 0-16,14-4 0 15,0 8 4-15,8-4 0 16,-3 4-8-16,12 0 4 15,6-4 12-15,3 0 0 16,10 0-12-16,4 0 4 0,9-4-8 16,0 0 4-16,9 0-4 15,0 0 4-15,18 4-4 16,-5-4 4-16,19 0-8 16,-5 0 4-16,17 0 0 15,-8 0 4-15,40 4-8 16,-18 0 4-16,32-4 0 15,-19 0 4-15,32-8-8 16,-22 0 4-16,31 4-24 16,-23 0 0-16,28 0 24 15,-28 4 4-15,10-8-8 16,-19 0 0-16,5 0 4 16,-18 4 0-16,5 0 4 15,-14 1 0-15,5-1-8 16,-9 0 4-16,-5 0 0 15,-9 0 4-15,-4 0-4 16,-5 0 0-16,-4 0 8 0,-4 0 4 16,-6 8-24-16,-3-4 4 15,-1 4 8-15,-4 0 0 16,0-4-36-16,0 0 0 16,-4 0-112-16,-1 0 0 15,-13 0 92-15,5 0 0 16</inkml:trace>
  <inkml:trace contextRef="#ctx0" brushRef="#br0" timeOffset="51298.2226">17836 16680 256 0,'9'-4'140'0,"13"-4"-84"0,-22 4 0 0,9-4-44 15,0 0 4-15,-9-4 12 16,0 4 0-16,-9-4-12 15,5 0 0-15,-10-4-12 16,1 5 0-16,-14-5-8 0,5 4 4 16,-10 0 0-1,5 0 4-15,-13 8-4 0,9 0 0 16,-14 8-4-16,5 0 0 16,-1 16 4-16,10-4 0 15,0 15 4-15,4-3 0 16,5 36 0-16,4-12 0 15,0 27 4-15,0-15 0 16,4 27-4-16,1-11 4 16,4 8-8-16,0-13 4 15,0 5-52-15,0-12 0 16,0-5-64-16,0-7 4 16,-4-20-8-16,-1-4 4 15,-8-17 64-15,9 1 0 0,-1-20 36 16,5 0 4-16</inkml:trace>
  <inkml:trace contextRef="#ctx0" brushRef="#br0" timeOffset="51508.2281">16918 17412 176 0,'-18'-4'96'0,"18"-4"-52"0,0 8 4 0,5-4 4 15,-1 0 0-15,19 0-16 16,-10 0 4-16,27 0-8 15,-8 0 0-15,21 0-28 16,-8 0 0-16,9-3-44 0,-9 3 0 16,13-4-64-16,-13 0 4 15,4 0-20-15,-9 0 0 16,5 4 76-16,-5 4 0 16</inkml:trace>
  <inkml:trace contextRef="#ctx0" brushRef="#br0" timeOffset="52770.2736">18239 16823 212 0,'-5'-24'116'0,"10"24"-92"15,-5 0 0-15,4 12 8 0,1-4 0 16,-5 16-4 0,0-4 4-16,-5 20 8 0,1-8 0 15,-5 23-12-15,0-11 4 16,0 24-12-16,0-12 4 15,0 15-20-15,4-15 4 16,1 8-4-16,4-13 0 16,0-3-56-16,0-12 0 15,0-8-132-15,0-8 4 16,0-28 96-16,0 4 4 16,0-12 48-16,0 0 0 15</inkml:trace>
  <inkml:trace contextRef="#ctx0" brushRef="#br0" timeOffset="53116.2814">19013 17138 316 0,'-5'0'172'0,"32"-4"-140"16,-27 0 4-16,27 0-12 15,-4 0 4-15,21 0-24 0,-8 0 4 16,22-8-12-16,-8 4 4 15,3 0-80-15,-4 4 4 16,-13 4-68-16,-4 0 4 16,-10 8 64-16,-4-4 0 15,-9 16 64-15,0 0 4 16</inkml:trace>
  <inkml:trace contextRef="#ctx0" brushRef="#br0" timeOffset="53296.2866">19143 17349 236 0,'-36'-8'132'0,"54"-4"-56"0,-18 8 0 0,13-4-48 16,1 0 4-16,17 0-32 15,-4 0 0-15,13 4-56 16,-4 0 4-16,9 0-80 16,-5 4 4-16,5 4 28 15,-9 0 4-15,4 0 92 16,-4-4 0-16</inkml:trace>
  <inkml:trace contextRef="#ctx0" brushRef="#br0" timeOffset="53581.2966">19854 17126 236 0,'-31'-8'128'0,"27"0"-48"0,4 8 4 15,9-4-48-15,-1 0 0 16,15 0-16-16,-5 0 0 16,22-4-16-16,-9 0 4 15,23 4-64-15,-5 0 4 16,-4 4-80-16,-9 0 4 15,-9 8 28-15,-5 0 0 0,-4 12 60 16,0-4 0-16</inkml:trace>
  <inkml:trace contextRef="#ctx0" brushRef="#br0" timeOffset="53777.301">19845 17372 340 0,'32'-15'184'0,"13"-5"-156"0,-41 16 4 0,18-4-24 16,-4 0 0-16,18 0-68 16,0 0 4-16,22 0-96 15,-9 4 4-15,9 4 60 16,-8 0 0-16,-6 0 84 16,-8 0 4-16</inkml:trace>
  <inkml:trace contextRef="#ctx0" brushRef="#br0" timeOffset="54164.3124">21385 16700 228 0,'-4'-28'124'0,"-28"-28"-80"0,23 40 4 0,-4-4-36 15,-14-3 0-15,0 3-4 16,0 0 4-16,-17 4-12 16,-6 8 0-16,1 8 12 15,0 8 0-15,9 12 0 16,4 4 0-16,0 4 20 15,9 19 0-15,5 13-12 16,8 16 0-16,5-5-16 16,0-15 4-16,9 16-8 15,0-1 4-15,0-7-84 16,0-8 4-16,0-9-28 16,0-3 4-16,0-16 0 15,-4-8 4-15,-1-8 48 0,1-8 4 16</inkml:trace>
  <inkml:trace contextRef="#ctx0" brushRef="#br0" timeOffset="54334.3236">20575 17169 356 0,'4'-4'196'0,"32"-15"-144"0,-18 19 4 16,9-4-24-16,9 0 0 15,13 0-36-15,14 0 4 16,-1 0-96-16,1 0 4 15,-5 0-100-15,-4 4 0 16,-9 4 132-16,-9 4 4 16</inkml:trace>
  <inkml:trace contextRef="#ctx0" brushRef="#br0" timeOffset="55038.6226">21448 17098 228 0,'9'-24'128'0,"18"-12"-72"0,-18 28 0 0,4 0-40 15,5 4 4-15,4-4-8 16,1 4 4-16,3 4 4 16,-3 0 4-16,-1 4-16 15,-4 8 0-15,-4 4 0 16,-6 0 0-16,-3 4-8 16,-10 4 4-16,-3 4 0 15,-6 0 0-15,-4 3-8 16,0 5 4-16,5-8 0 0,-1 0 4 15,6-4 4-15,3-4 4 16,10-4 8-16,8-4 4 16,9-4 0-16,19-4 0 15,8-4-24-15,13 0 0 16,1 0-28-16,0 0 0 16,-5 0-172-16,-4 3 4 15,-23 1 104 1,-13 0 4-16</inkml:trace>
  <inkml:trace contextRef="#ctx0" brushRef="#br0" timeOffset="55758.51">15164 17162 208 0,'-18'-20'116'0,"13"16"-84"15,1 8 0-15,4 8-20 16,0 11 4-16,0 17-4 15,0 4 4-15,0 4-16 0,0 7 0 16,0-3-12-16,0 0 4 16,0-12-96-16,0-12 4 15,4-16-4-15,1-16 0 16,-5-12 100-16,-9-8 4 16</inkml:trace>
  <inkml:trace contextRef="#ctx0" brushRef="#br0" timeOffset="55865.5144">14949 16473 244 0,'-5'-68'136'0,"5"60"-128"0,5 12 4 16,8 8-156-16,14 8 0 15,18 4 88-15,0-4 4 16</inkml:trace>
  <inkml:trace contextRef="#ctx0" brushRef="#br0" timeOffset="56162.5229">16028 16660 324 0,'-54'-24'176'0,"18"-20"-168"0,32 36 4 0,-1-3-12 16,-4-1 0-16,0 0-4 16,-4 4 0-16,-5 4 0 15,-9 8 0-15,-4 8 0 16,-1 8 0-16,-3 7 12 15,-6 17 0-15,5 12 0 16,1 12 0-16,3-1-4 16,14 5 0-16,5 11-4 15,13-3 0-15,4-8-64 0,1-5 4 16,-5-7-52-16,0-12 0 16,0-16 36-16,-5-5 4 15,-12-15 56-15,-10-8 0 16</inkml:trace>
  <inkml:trace contextRef="#ctx0" brushRef="#br0" timeOffset="56299.5302">15280 17181 280 0,'5'0'152'0,"35"4"-116"0,-31-4 0 16,9 0-28-16,22 0 4 0,9 0-32 16,9 0 4-16,14-4-160 15,4 4 4-15,0 4 104 16,27-8 4-16</inkml:trace>
  <inkml:trace contextRef="#ctx0" brushRef="#br0" timeOffset="56597.5372">17124 16310 204 0,'-27'-24'112'0,"14"4"-60"16,4 20 0-16,-5 4-20 16,-3 8 0-16,-1 0-12 0,-9 4 0 15,-9 12 28-15,-4 16 0 16,-9 11 0-16,-1 37 0 16,-3 7-16-16,-1 5 0 15,9 11-20-15,9 1 0 16,9 7-8-16,14 4 4 15,13-19-24-15,9-9 0 16,4-11-88-16,10-13 0 16,-1-11-112-16,9 0 4 15</inkml:trace>
  <inkml:trace contextRef="#ctx0" brushRef="#br0" timeOffset="57318.565">22227 16310 292 0,'-36'0'160'16,"22"4"-144"-16,14-4 4 0,5 4 0 15,4 4 4-15,9 8 16 16,4 12 4-16,5 7-16 15,9 13 4-15,8 20-20 16,10 11 0-16,0 9-4 16,0-1 4-16,-10 1 16 0,-8 4 4 15,-22-1-12-15,-23-11 4 16,-18-5-12 0,-14 5 0-16,-8-8-12 0,-4-9 0 15,8-7-124-15,9-12 4 16,9-12-96-16,9-5 0 15,9-7 172-15,0-4 4 16</inkml:trace>
  <inkml:trace contextRef="#ctx0" brushRef="#br0" timeOffset="58428.5954">18955 18152 268 0,'-32'4'148'0,"37"-12"-136"0,-5 8 0 16,9-4 4-16,4 1 4 15,10-1-8-15,8 0 4 16,5-4-4-16,0 4 4 16,4 0-16-16,0 0 4 15,-4 4 0-15,-5 0 4 16,1 4-8-16,-1 4 0 16,5 4 0-16,4-5 4 0,-4 1-8 15,0-4 4-15,4 0-8 16,0 0 4-16,1 0 4 15,-6-4 0-15,1 0 0 16,0 0 4-16,0 0 20 16,0 0 4-16,-1 0-28 15,6 0 0-15,3-8 4 16,6 0 0-16,8-3-8 16,13-9 4-16,-8 4 12 15,0 4 4-15,-5 4 12 16,-9 0 0-16,-4 8-4 15,-5 0 4-15,5 8-8 16,0 4 4-16,4 0-16 16,9 0 4-16,5 0-8 15,22-4 0-15,9-5-12 16,-5-3 0-16,1-3-60 0,4-5 0 16,0-8-44-16,-5 4 0 15,-4 0-24-15,18 8 0 16</inkml:trace>
  <inkml:trace contextRef="#ctx0" brushRef="#br0" timeOffset="96080.8896">4655 18093 108 0,'4'-20'64'0,"14"0"-8"0,-18 16 4 0,0-8-32 16,0 4 4-16,0-8-8 15,5 4 4-15,-1-4-8 16,-4 4 4-16,0-12-12 16,0 5 0-16,-9-5-8 15,-4 0 0-15,-10 16 0 16,1 0 0-16,-9 12-4 15,4 0 0-15,0 12 0 16,4 4 4-16,10 8-4 16,0-9 0-16,13 9-4 15,0-4 4-15,13 0 0 16,-13-4 4-16,13-8 0 16,1-4 0-16,8-12-4 15,1 0 4-15,-5-8-8 16,-1 0 0-16,1-4 8 0,0 4 4 15,-4 0 0-15,-5 4 0 16,-5 4 4-16,5 0 0 16,-4 12 8-16,3 0 4 15,6 12-16-15,-1-4 0 16,5 12-8-16,0-4 0 16,5 0-36-16,-6 0 4 15,10-9-48-15,-4 1 4 16,-1-8-36-16,-4 0 0 15,0-12 56-15,-5 0 0 16,5-4 36-16,0 0 4 0</inkml:trace>
  <inkml:trace contextRef="#ctx0" brushRef="#br0" timeOffset="96456.9016">5040 17516 160 0,'-9'-20'92'0,"18"8"-40"16,-9 12 0-16,4 0-12 16,1 0 4-16,3 16-8 15,1-4 4-15,5 28-8 16,-1-9 4-16,-8 17-24 16,4-4 0-16,4 0-12 15,1-9 0-15,3-3 4 16,-3-4 4-16,-10-8-4 0,5-4 4 15,5-8-4-15,-1-4 0 16,-8-8 4-16,-1 4 0 16,5-8 0-16,-4 0 0 15,4 0-4-15,-5 0 4 16,0 4-12-16,1 0 4 16,-1 4-12-16,1 0 4 15,-1 0-96-15,5 0 4 16,-9 0-64-16,5 0 4 15,4 4 124-15,-5 0 0 16,5 16 8-16,0-4 4 16</inkml:trace>
  <inkml:trace contextRef="#ctx0" brushRef="#br0" timeOffset="97536.9528">5080 17544 180 0,'-5'-28'100'0,"1"12"-64"16,4 16 0-16,-5-4 8 0,5 0 4 16,0 4-16-1,0 0 0-15,0 4 4 0,0 0 0 16,5 16-16-16,-1-4 4 16,5 19-20-16,0-3 4 15,-4 20-4-15,-1-8 4 16,1 8-4-16,-1-9 0 15,1 5 0-15,-1-8 0 16,5 4 0-16,-9-13 4 16,0-7-8-16,0-4 0 15,0-16-16-15,0 0 4 0,0-12 8 16,0 0 4-16,0-8-8 16,0 4 4-16,5-7 4 15,-1 3 0-15,9-4-4 16,1 0 0-16,-5 8 12 15,4 0 0-15,5 8-8 16,0 0 4-16,0 0 0 16,0 0 4-16,4 12-12 15,-4 0 0-15,5 8 4 16,-6-4 4-16,1 16-4 16,0-8 4-16,-9 7 8 15,0-3 0-15,-9 4-4 16,0-4 4-16,-18 4-8 15,5-8 4-15,-23-4 0 16,9-4 4-16,0-8-20 0,-4 4 4 16,9-16-32-16,4 4 4 15,0 0-68-15,9 0 4 16,4-4-40-16,1 0 4 16,22 8 88-16,0 0 0 15,4 4-4-15,0 0 4 16</inkml:trace>
  <inkml:trace contextRef="#ctx0" brushRef="#br0" timeOffset="98017.1858">5769 17922 252 0,'-22'-12'136'15,"8"8"-92"-15,14 4 4 0,-9 0-28 16,-4 0 4-16,-5 0-12 16,5 0 4-16,-10 4-4 15,5 0 4-15,0 0-8 16,1 0 4-16,-1 4-16 15,4 0 4-15,5 3 4 16,0 1 4-16,9 0-8 16,0 0 4-16,18 0-8 15,-4 0 4-15,8 4 0 0,-4-4 4 16,9 8 0-16,-14-4 0 16,-4 4 24-16,5-4 0 15,-23 8 0-15,4-9 0 16,-13 1-12-16,5-4 4 15,-14 0-20-15,5-4 4 16,-5 0-44-16,4-4 4 16,5 0-88-16,5 0 0 15,4 0-36-15,5 0 4 16,4-4 124-16,0 0 0 0,0 8 0 16,0-4 4-16</inkml:trace>
  <inkml:trace contextRef="#ctx0" brushRef="#br0" timeOffset="102262.4179">6593 17269 220 0,'9'-16'120'0,"0"-12"-72"0,-9 20 0 0,0 0-16 15,0-4 0-15,0 4-8 16,-5 0 0-16,1 4-8 15,-5 0 0-15,-5 4-4 16,-4 4 0-16,-4 4-12 16,-5 16 4-16,0 4 4 15,0 8 0-15,1 12 4 16,3 15 4-16,5 13-4 16,5 0 4-16,8 3-4 15,5 9 0-15,9-5-4 16,5 1 4-16,4-5-8 15,0-7 0-15,-1-4-12 16,1-5 0-16,-4-15-52 16,-5-20 4-16,0-12-112 15,-5-12 4-15,1-8 72 0,-23-8 4 16,-5-4 48-16,1 0 0 16</inkml:trace>
  <inkml:trace contextRef="#ctx0" brushRef="#br0" timeOffset="102684.322">7318 17392 216 0,'-32'-35'120'16,"-12"3"-60"-16,35 24 0 0,-9 0-56 15,0 0 0-15,0 0 8 16,0 4 0-16,-4 4-4 16,4 0 0-16,-5 8 4 15,1 4 4-15,0 8 8 16,4 4 0-16,0 7-12 15,4 17 4-15,10 8 0 16,4 4 0-16,0-1-12 16,4 5 0-16,5 0-4 15,-4-13 4-15,4 5-12 0,-5-4 0 16,1-4-64-16,-5-13 0 16,-5-11-32-16,-4-12 4 15,-4-4-12-15,4-8 4 16,-4-4 76-16,-1 0 4 15</inkml:trace>
  <inkml:trace contextRef="#ctx0" brushRef="#br0" timeOffset="102840.5824">6722 17906 212 0,'-13'-12'116'0,"13"12"-44"0,9-4 4 16,9 0-40-16,4-4 4 16,10 0 8-16,8 0 0 0,5-4-36 15,8 4 0-15,-8-4-40 16,-5 0 0-16,1-4-120 15,-6 4 0-15,6 4 28 16,-5 0 0-16,-32-4 84 16,1 1 0-16</inkml:trace>
  <inkml:trace contextRef="#ctx0" brushRef="#br0" timeOffset="103137.4776">7470 17333 192 0,'-14'-16'104'0,"23"16"-44"16,-4 0 0-16,-1 4-24 15,1 4 0-15,-1 8 4 16,1 7 4-16,-5 9-4 0,0 20 4 16,0 4-16-16,0 7 0 15,0 1-16-15,0 4 0 16,4-9-12-16,1-3 0 15,-1-4-28-15,1-8 4 16,-1-12-104-16,1-17 0 16,13-7-24-16,4-4 4 15,0 0 96-15,-8-24 4 16,4-3 36-16,4 3 0 16</inkml:trace>
  <inkml:trace contextRef="#ctx0" brushRef="#br0" timeOffset="103309.3673">7859 17743 316 0,'9'-8'176'0,"63"0"-112"0,-63 4 4 0,13 0-68 16,5-4 0-16,4 0-16 16,1-8 4-16,4 0-116 15,-5-4 0-15,5 8-4 16,4-4 0-16,-4-16 96 15,0 36 4-15</inkml:trace>
  <inkml:trace contextRef="#ctx0" brushRef="#br0" timeOffset="103918.7826">8947 17452 268 0,'0'-20'148'0,"-9"-8"-96"0,4 20 0 0,1-4-44 16,-5 0 4-16,0 1-4 16,-4-1 0-16,-10 4 0 15,1 4 0-15,0 4-20 16,-5 4 4-16,0 4 4 16,0 4 4-16,0 3 0 15,5 5 4-15,4 8 8 16,4 16 4-16,5 4-4 15,5 3 0-15,4 5-12 16,0 0 4-16,0-4 0 16,4-5 4-16,1 1-56 15,-5-4 0-15,0-4-28 16,-5-8 4-16,-3-13 0 16,-6-7 0-16,-4-8 36 0,-4-4 4 15,4-4 32-15,-4-8 4 16,4 0 44-16,-9 5 0 15,0-1 4-15,0 4 0 16,5 0-4-16,4 0 0 16,18 0-16-16,4 0 4 15,10-4-24-15,8 4 4 16,9-8-8-16,5 0 0 16,9-4-72-16,4 4 4 15,-4-4-92 1,4 8 4-16,-9 0 72 0,-4-4 4 0</inkml:trace>
  <inkml:trace contextRef="#ctx0" brushRef="#br0" timeOffset="104418.8178">9023 17559 312 0,'4'-23'168'0,"23"-5"-160"16,-18 20 4-16,9 0 8 15,9 4 4-15,0 0-4 0,0 0 0 16,0 0 4-16,-1 4 0 15,1 0-16-15,-4 8 0 16,-10 0-4-16,-4 12 0 16,-9 8-4-16,-4 3 0 15,-5 5-12-15,-9 4 4 16,-9 4 4-16,0-4 0 16,5-5 0-16,-1-3 4 15,5-4-8-15,0 0 4 16,5-4 4-16,4 0 0 15,9-8 12-15,5-4 0 0,17-4-4 16,5 0 4-16,4-5-8 16,9 1 0-16,5-4 0 15,4-4 0-15,-8 4-60 16,-1 0 0-16,-4 0-80 16,-9 0 4-16,4 8 40 15,-22 4 0 1</inkml:trace>
  <inkml:trace contextRef="#ctx0" brushRef="#br0" timeOffset="104887.5996">9600 17146 272 0,'-44'-20'152'0,"21"16"-112"0,19 4 4 0,4 0-4 16,0 0 0-16,9 8-12 16,4 4 4-16,10 11-4 15,3 21 0-15,10 4 4 16,9 20 0-16,-5 7-20 16,-4 13 0-16,-9-5-4 15,-5 1 0-15,-8 4 4 16,-5-21 4-16,-18 13-12 15,-9-5 0-15,-5-11-8 16,6-12 0-16,-10 8-68 16,4-17 4-16,5-3-60 15,0-4 0-15,10 4-24 16,3-4 4-16,-17-5 116 16,8-7 0-16</inkml:trace>
  <inkml:trace contextRef="#ctx0" brushRef="#br0" timeOffset="105715.7835">10849 17556 236 0,'5'-12'128'0,"4"-16"-80"0,-9 28 0 0,0 0-24 15,0 0 4-15,-5 0-8 16,1 4 0-16,-10 4-4 16,-8 12 4-16,-5-1-16 15,0 5 0-15,0 4-4 16,0 4 4-16,-4 0 4 15,4 0 0-15,5-4-8 16,4-1 0-16,4-3 0 16,6 0 4-16,3-4-4 15,10-4 4-15,8 0 4 16,14-4 0-16,13-4-4 16,9 4 0-16,1-4-4 15,3-4 0-15,1 4-60 0,-9 0 4 16,-5-4-108-16,0 8 4 15,-4 3 96-15,-9 5 4 16,-18-4 20-16,-5 0 4 16</inkml:trace>
  <inkml:trace contextRef="#ctx0" brushRef="#br0" timeOffset="106434.5854">11883 17448 180 0,'-9'-36'100'0,"0"20"-56"0,5 12 4 0,4 4-28 16,-5 4 4-16,5 4 0 15,0 8 4-15,5 24 0 16,-1 4 4-16,1 8 16 15,-5 3 0-15,0 5-24 16,0 0 4-16,0-5-24 16,0-3 4-16,0 0-16 15,0-4 4-15,4-9-20 16,-4-7 0-16,0-8-68 16,5-12 4-16,-1-12-56 15,1-4 0-15,-1 0 84 16,-4-4 4-16,0-20 36 15,0 0 4-15</inkml:trace>
  <inkml:trace contextRef="#ctx0" brushRef="#br0" timeOffset="106653.3514">11780 17492 300 0,'-9'-12'164'0,"18"0"-104"0,-4 8 0 15,8 0-12-15,9 0 4 16,10-4-12-16,4 0 0 15,8-4-36-15,5 4 0 16,10-4 4-16,8 4 0 16,-13 0-60-16,-10 0 0 0,-8 4-44 15,-9 0 0-15,-14 4-28 16,-4 8 4-16,-13 4 36 16,-5 0 0-16,-9 4 44 15,0 4 4-15</inkml:trace>
  <inkml:trace contextRef="#ctx0" brushRef="#br0" timeOffset="106856.4946">11946 17822 328 0,'0'-4'180'0,"22"-12"-132"16,-13 12 0-16,4-4-28 16,5 0 0-16,5 0-16 15,-1 0 0-15,14 0-4 16,-5 1 0-16,1 3-88 15,-6 4 0-15,-8 4-52 16,-9 3 4-16,-4 13 56 0,-10 8 4 16,-4 4 56-16,-18 0 4 15</inkml:trace>
  <inkml:trace contextRef="#ctx0" brushRef="#br0" timeOffset="107012.7568">11838 18081 272 0,'-13'-8'152'0,"26"-4"-60"0,-8 8 0 16,4 0-60-16,13 0 0 16,9 0-16-16,10 0 0 15,8 0-16-15,9 0 0 0,14 0-60 16,-10 0 0-16,-3 0-160 16,-10 8 4-16</inkml:trace>
  <inkml:trace contextRef="#ctx0" brushRef="#br0" timeOffset="121248.1269">12716 18013 176 0,'0'-8'96'0,"13"8"-52"16,-13-4 0-16,0 0-8 0,4 0 4 15,5 0-20-15,5-4 0 16,8 0-16-16,1-4 0 16,3 0-4-16,6 5 0 15,-1-1 4-15,0 4 0 16,5 0-8-16,4 0 4 15,-4 4 0-15,-4 0 4 16,-6 4-4-16,6 0 0 16,-5 4 0-16,-5 3 4 15,0 5-4-15,-4 4 4 16,0 0-4-16,-4 4 0 0,-1 0-4 16,1 0 4-16,-6-4-12 15,6 0 4-15,-1 0-8 16,1-5 4-16,4-3-16 15,0-4 0-15,-1 0 8 16,1-4 0-16,0 0-8 16,-4 0 4-16,-1-4-48 15,1 0 4-15,3 0-8 16,-3 4 0-16</inkml:trace>
  <inkml:trace contextRef="#ctx0" brushRef="#br0" timeOffset="121748.1641">13593 18160 160 0,'-5'-4'88'0,"-17"8"-60"15,17 0 0-15,1 0-4 16,-5 8 0-16,0 0-8 0,0 0 4 16,-4 12-16-16,-1-4 0 15,-4 12 8-15,5-4 0 16,4-4-16-16,-4-5 4 15,8-3-44-15,1-4 4 16,4-16-16-16,0 0 4 16,4-12 24-16,1 4 0 15,8-11 24-15,-9 11 0 16,5-12 28-16,0 4 4 16,0-4 20-16,0 4 0 0,-4 0-8 15,-1 0 4 1,1 8-8-16,-1 0 0 0,5 4-24 15,0 4 0-15,4 4-8 16,1 0 0-16,4 4-8 16,0 0 4-16,4 8 0 15,0 0 0-15,1 8 4 16,-5-4 0-16,-5 16 0 16,1-4 4-16,-10 4 4 15,-4-8 4-15,-9 11 0 16,0-11 4-16,-4 0-16 15,-1-4 0-15,-4-4-4 16,1-4 4-16,-1-4-84 16,4-4 0-16,1 0-52 15,-1 0 0-15,5 0 60 0,0 0 4 16</inkml:trace>
  <inkml:trace contextRef="#ctx0" brushRef="#br0" timeOffset="122388.8329">14331 18152 160 0,'0'0'88'0,"5"16"-44"0,-5-16 4 16,4 12-20-16,1 0 4 15,-1 24 12-15,-4-4 0 16,5 24-20-16,-5-9 4 0,-5 13-24 15,5-12 4-15,0 0-4 16,0-9 0-16,0 5-40 16,0-12 4-16,0-8-100 15,0-8 4-15,9 0 24 16,0-4 4-16,9-8 88 16,-5 0 4-16</inkml:trace>
  <inkml:trace contextRef="#ctx0" brushRef="#br0" timeOffset="122732.6064">14828 18272 272 0,'-4'-28'152'0,"-10"0"-120"16,10 24 0-16,-1-4-16 0,1 4 4 16,-14 4-16-1,0 0 4-15,-4 12-8 0,4 0 4 16,-5 28 0-16,5-8 0 15,0 19-8-15,5-7 4 16,9 8 0-16,4-8 4 16,26 0 0-16,-3-9 0 15,13-3 4-15,-5-8 4 16,9-12 0-16,-8 0 0 16,3-20 0-16,-8 0 0 15,-13-24-8-15,-5 0 0 0,-18-7-20 16,0 3 4-16,-18 0-80 15,4 4 4-15,-3 4-60 16,8 4 4-16,18 0 92 16,0 9 4-16,18-5 36 15,4 4 0-15</inkml:trace>
  <inkml:trace contextRef="#ctx0" brushRef="#br0" timeOffset="123045.131">15106 18101 228 0,'-36'-8'124'0,"40"4"-64"0,-4 4 4 16,9-8-44-16,0 4 4 16,14-4-16-16,-1 0 0 15,14 0-12-15,-5 4 4 16,0 0-60-16,-4 0 0 16,-9 4-100-16,0 0 0 15,-5 12 116-15,1-4 0 16</inkml:trace>
  <inkml:trace contextRef="#ctx0" brushRef="#br0" timeOffset="123498.2866">15652 17874 200 0,'13'-8'112'0,"5"28"-84"15,-18-20 4-15,9 4-20 16,-5 0 4-16,1 12-4 16,-1-8 4-16,-8 4-12 15,4-4 4-15,-5 3 4 16,1 1 4-16,-5 4 0 16,0-4 0-16,-4 4 4 0,-1-4 4 15,-8 4-8-15,4-4 4 16,-5 4-16-16,6-4 0 15,3 4-4-15,5-4 0 16,18 0 4-16,-4 0 0 16,13 4-4-16,-1-5 4 15,1 5-8-15,0-4 0 16,-4 4 8-16,-5 0 0 16,-9 4-4-16,0-4 4 15,-14 8-4-15,1-4 4 16,-14 0-4-16,5-4 0 0,-10-1 4 15,1-3 4-15,4 0-100 16,5-4 0-16,8 0-60 16,5-4 0-16,23 4 96 15,-1-4 0-15,18 4 48 16,5 0 4-16</inkml:trace>
  <inkml:trace contextRef="#ctx0" brushRef="#br0" timeOffset="123842.0672">15665 17989 176 0,'-4'-12'96'0,"-10"4"-20"0,14 8 0 16,-9-8-32-16,0 4 4 15,-13-7-28-15,4 3 0 16,-13 0-24-16,-1 0 0 15,5 0-32-15,5 4 0 0,0 0-128 16,4 4 0-16,22 16 96 16,1-4 0-16</inkml:trace>
  <inkml:trace contextRef="#ctx0" brushRef="#br0" timeOffset="125185.9048">13494 18554 148 0,'-18'0'80'0,"14"-16"-32"0,4 16 4 16,-5-4-12-16,1 1 4 15,-9-1-12-15,8 0 0 16,5 4-16-16,0 0 0 16,0 0 0-16,0 0 0 15,5 0-8-15,4 0 4 16,-1 0-16-16,1 0 4 15,0 4 8-15,0 0 4 16,5-1-8-16,-1 1 0 0,5-4-4 16,-5 0 0-16,5-4 0 15,-4 4 4-15,-1 0-4 16,-4 0 4-16,0-3-8 16,-4 3 4-16,-1-4 0 15,1 0 4-15,-1 0-8 16,1 0 4-16,-1 4 4 15,0 0 0-15,-4 0-4 16,0 0 0-16,0-8 0 16,0 0 0-16,0 0-4 15,0 0 4-15,-4 0 0 16,0 0 4-16,-1-8-4 16,1 0 0-16,-5-4 0 15,0 0 4-15,-5 0 0 16,5 0 0-16,0 4-56 15,0-3 0-15,27 3-144 0,-4-4 4 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20:08:31.958"/>
    </inkml:context>
    <inkml:brush xml:id="br0">
      <inkml:brushProperty name="width" value="0.05292" units="cm"/>
      <inkml:brushProperty name="height" value="0.05292" units="cm"/>
      <inkml:brushProperty name="color" value="#FF0000"/>
    </inkml:brush>
  </inkml:definitions>
  <inkml:trace contextRef="#ctx0" brushRef="#br0">7456 7555 88 0,'-53'8'48'0,"4"-8"-16"0,40 0 4 16,-9-4-20-16,4 0 0 16,1 0 8-16,4 0 4 15,9-4-12-15,0 4 0 16,18-4-12-16,0 4 4 15,22-8-4-15,-4 4 4 16,35 0-8-16,-12-4 0 0,48 0 0 16,-26 0 4-1,44 0-4-15,-22 0 4 0,45 4-8 16,-32 4 4-16,27-4 4 16,-31 0 0-16,22 4-12 15,-22 0 4-15,22 1 8 16,-22-1 4-16,5 4-8 15,-23 0 0-15,9 0-8 16,-14 0 4-16,5 0 0 16,-18 0 4-16,0 0 0 15,-9 0 0-15,-8 0 0 16,-10 0 0-16,-4 0 0 16,-10 0 4-16,-17-4-8 15,0 0 4-15,-22-4-4 16,-1 0 0-16,-35 12-12 15,9 0 4-15,-41 0 4 0,14 0 4 16,-63 0 0-16,27 0 0 16,-54 7 0-16,28-3 0 15,-55-4 0-15,32 0 4 16,-41 8 0-16,37-4 0 16,-41-4-12-16,35 0 4 15,-30 8 8-15,35-4 0 16,-17 8 12-16,30 0 4 15,1-8-12-15,31 0 4 16,9 0 4-16,14-4 4 0,26 0-4 16,9 0 0-16,27 0 0 15,5 0 4-15,26-4-4 16,1 0 4-16,30-4 4 16,-8 0 0-16,40 0-12 15,-18 0 0-15,50 0-8 16,-19 4 4-16,46-8-20 15,-32 0 4-15,40 0-56 16,-22 0 0-16,35-12-44 16,-30 8 0-16,17 0 80 15,-31 4 0-15</inkml:trace>
  <inkml:trace contextRef="#ctx0" brushRef="#br0" timeOffset="1640.7449">17411 9405 120 0,'-5'16'68'0,"19"-4"-32"0,-14-12 4 0,13 0-20 15,-4 0 4 1,22-4 4-16,-4 0 0 0,36 0 0 15,-5 0 0-15,58 0-16 16,-22 4 4-16,103-4-4 16,-49 0 0-16,129-4-12 15,-66 0 0-15,102 0 8 16,-71 4 0-16,94-8-8 16,-81 4 4-16,67-3 0 15,-80-1 4-15,35 0-12 16,-67 4 0-16,14-4 8 15,-54 4 0-15,-18-4 4 16,-26 4 0-16,-28-8-4 16,-22 4 4-16,-13-4-56 0,-14 4 4 15,-17 0-100 1,-6 4 4-16,-17 4 76 0,0 0 4 16</inkml:trace>
  <inkml:trace contextRef="#ctx0" brushRef="#br0" timeOffset="60038.743">2300 5044 140 0,'-49'8'80'0,"31"3"-56"16,14-11 4-16,8 4-16 15,1 0 4-15,22 0-4 16,-5 0 0-16,36-4-8 0,-9 0 4 15,54 4-4-15,-27 0 0 16,86 0-8-16,-42 0 4 16,82 8 4-16,-46 0 0 15,86 4-4-15,-63-4 4 16,81 0 0-16,-63 4 0 16,53 4-4-16,-57-4 4 15,31 0 0-15,-45 0 0 16,4-1-4-16,-31-3 4 15,-4 0 4-15,-23-4 0 16,10 4 0-16,-28-4 4 16,14 4-12-16,-27-4 4 0,4 4 0 15,-17-4 0-15,4 0 0 16,-22-4 0-16,-5 0 4 16,-13 0 4-16,-10-4-4 15,-3 0 0-15,-10 0-4 16,0 0 0-16,-13-4 0 15,0 4 4-15,-4-4-4 16,-1 0 4-16,-4 0-4 16,0 0 4-16,0 0-8 15,0 0 4-15,-4-4 4 16,-1 4 4-16,-8-4-68 16,4 0 0-16,-27 0-96 15,9 4 4-15,-13 8 88 16,4 0 4-16</inkml:trace>
  <inkml:trace contextRef="#ctx0" brushRef="#br0" timeOffset="66304.8091">2623 11407 152 0,'-5'0'84'0,"54"20"-48"0,-35-24 0 0,8 4-4 15,23 0 0-15,13 4 0 16,18 0 0-16,14 0-16 15,31 4 0-15,8 0-12 16,19-4 4-16,18 0-8 16,8 4 4-16,19-4 12 15,-14 0 4-15,4 0-12 16,-4 0 4-16,0 0 4 16,-13 0 4-16,-5 0-16 15,-27 0 0-15,-4-4 0 16,-18 0 4-16,-18 0-4 0,-9 0 4 31,-36-4 0-31,-17 0 4 16,-19 0-16-16,-13 4 0 15,-18-4-12-15,-13 4 0 16,-18-4 0-16,-23 0 4 16,-9 0 4-16,-17 4 0 15,-18 0 8-15,-23 0 0 16,-13 0 0-16,-14 4 0 15,5 0 0-15,0 0 0 16,4 0-4-16,9 0 4 0,19 0 0 16,12 0 4-16,10-1-8 15,26 1 0-15,23 0-4 16,9 0 0-16,18-4 8 16,26 0 4-16,18 0-4 15,23 0 4-15,22 0 0 16,19 0 4-16,26-8 8 15,17 8 4-15,24 0-16 16,21-4 0-16,1 4 4 16,26 0 0-16,5 0 0 15,18 0 4-15,18-3-12 16,-1 3 4-16,10-8-4 16,0 4 4-16,-5 0-8 15,5-4 0-15,8 0 8 16,6 0 0-16,-10 0-4 15,9 4 0-15,-5 0 0 0,-17-4 0 16,-5 0 4-16,-17-4 0 16,-14 4 0-16,-14 4 0 15,-26-4 4-15,-23-8 4 16,-22-4-12-16,-18-4 4 16,-18 0-52-16,-13 5 0 15,-23 3-92-15,-17 0 0 16,-15 12 40-16,-8 4 0 15</inkml:trace>
  <inkml:trace contextRef="#ctx0" brushRef="#br0" timeOffset="67758.0358">2296 15832 156 0,'-72'-12'88'0,"23"32"-84"0,40-20 0 16,0 0 20-16,5 0 4 0,4 0-12 16,9 4 0-16,18-4 16 15,17 0 0-15,19 0-12 16,31 0 4-16,27 0-4 15,26-4 0-15,37 0-8 16,31 4 4-16,27-4-8 16,31 4 4-16,13-4-12 15,9 4 0-15,14 4 4 16,-18 0 4-16,13 4-12 16,-22-4 4-16,-17 0 4 15,-24 4 0-15,-30 0 0 16,-28-4 4-16,-31 0-4 15,-26 0 4-15,-23-4 8 16,-27 0 0-16,-14-4-8 16,-17 0 0-16,-18 0-8 0,-14-4 4 15,-8 0-8-15,-14 0 4 16,-9 0-200-16,-18 8 0 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20:11:04.581"/>
    </inkml:context>
    <inkml:brush xml:id="br0">
      <inkml:brushProperty name="width" value="0.05292" units="cm"/>
      <inkml:brushProperty name="height" value="0.05292" units="cm"/>
      <inkml:brushProperty name="color" value="#FF0000"/>
    </inkml:brush>
  </inkml:definitions>
  <inkml:trace contextRef="#ctx0" brushRef="#br0">9739 8303 192 0,'-9'-4'104'0,"5"-4"-72"16,4 8 4-16,0-4-8 16,0 0 0-16,13-4-8 15,1 0 4-15,12 0 0 16,-3 4 4-16,17 0-12 16,-9 0 0-16,14 0 0 0,-9 0 4 15,22 0-16-15,-13 4 0 16,9-8-8-16,-10 0 4 15,6-8 0-15,-10 4 4 16,5-3-8-16,-10 7 4 16,1 0 4-16,-9 0 0 15,-9 4-4-15,-5 0 0 16,-13 12 0-16,0-4 0 16,-13 4-4-16,4 0 4 15,-22 7 4-15,-1-7 0 16,-12 0-12-16,8 0 4 0,-13 0 8 15,8 0 0-15,-3 0 0 16,8 0 4-16,0 0-8 16,9 0 4-16,5 0 0 15,-1-4 4-15,19-4-4 16,4 0 0-16,27 4 0 16,-9 0 0-16,26-8-8 15,-8 0 4-15,9-8 0 16,-5 4 4-16,5 0-4 15,-9 0 4-15,-5 0-96 16,-4 0 4-16,-5 12-76 16,-8 0 0-16,-1 4 124 15,-4 0 4-15</inkml:trace>
  <inkml:trace contextRef="#ctx0" brushRef="#br0" timeOffset="640.6618">10970 8390 140 0,'-45'-4'80'0,"9"4"-36"16,27 0 4-16,-4-4-24 15,4 0 4-15,5-3-12 16,4-1 4-16,4 4-4 16,1 0 0-16,17-4-4 15,-4 4 0-15,18 0-4 16,-5 0 0-16,14-4 0 16,-1 0 4-16,15 0-16 0,-10 0 4 15,5 0 4-15,-10 0 4 16,1 4-8-16,-9 0 4 15,-14 0 0-15,1 0 0 16,-19 0-8-16,1 0 0 16,-23 8 4-16,0 0 4 15,-18 8-4-15,5-4 0 16,-19 0 0-16,10 0 0 16,-9 0 0-16,9-4 4 15,4 0 0-15,5 0 4 16,8 4 0-16,5-4 0 15,14 0-8-15,-1 0 4 0,19-4-12 16,-5 0 0-16,22 0-88 16,-9 0 4-16,10 0-28 15,-10 0 4-15,9 8 68 16,-4-4 0-16</inkml:trace>
  <inkml:trace contextRef="#ctx0" brushRef="#br0" timeOffset="1765.7436">12049 8267 84 0,'-32'0'48'0,"1"0"-12"0,22 0 4 16,0-4-8-16,0 4 4 0,-4-4 0 16,-1 0 0-16,-4 0-4 15,5 0 4-15,0 4-8 16,-1 0 0-16,5 0-4 16,0 0 0-16,14 0-12 15,-1 0 4-15,14-8 0 16,0 4 4-16,27-4-16 15,-10 4 4-15,33-4-4 16,-10 0 0-16,22 4 4 16,-17 0 0-16,18-12-12 15,-19 1 0-15,14 3 4 16,-17 4 0-16,3 4-4 16,-13 0 4-16,-4 8 0 15,-9 0 0-15,-14 0 0 16,1 0 4-16,-23 4-4 0,0 0 0 15,-23 7 4-15,10-7 0 16,-32 0-8-16,9-4 4 16,-17 0-4-16,8 0 4 15,-9 4 0-15,9 0 0 16,-8-4 0-16,12 0 0 16,6 0 0-16,3-4 4 15,5 0-8-15,5 0 4 16,4 0 0-16,5 0 0 15,13 0-4-15,0 0 4 16,4 0-36-16,1 0 0 16,4 4-64-16,0 0 4 0,17 8-20 15,-3 0 0-15,8 0 84 16,-4-4 0-16</inkml:trace>
  <inkml:trace contextRef="#ctx0" brushRef="#br0" timeOffset="3703.3806">13503 8287 140 0,'-58'-16'80'0,"31"4"-36"0,23 8 4 15,-1-4-36-15,1 0 4 16,17-4-4-16,1 4 4 16,17-12-4-16,-9 4 4 0,23-7-4 15,-9 7 0-15,22 4-12 16,-9 0 4-16,23 8-4 15,-9 0 0-15,26 0 0 16,-17 0 4-16,26 0-4 16,-13 4 0-16,23 8 0 15,-19 0 0-15,37 0 0 16,-10 0 0-16,-4 4 0 16,0 0 4-16,4 0-4 15,-4 3 0-15,4 1 0 16,5 4 0-16,-9-4 0 15,4-8 0-15,5 4 0 16,-27-4 4-16,23 0-8 16,-19-4 4-16,23 4 4 0,-23 0 0 15,23-8-8-15,-27 0 4 16,32 0 0-16,-24 0 4 16,24-4 4-16,-23 4 0 15,27-4-4-15,-32 0 0 16,32 0-4-16,-23 0 4 15,36 8 0-15,-26 0 0 16,26-4-4-16,-31 0 0 16,27 0-4-16,-27 0 4 15,26 0-4-15,-21 0 4 0,21-8 4 16,-26 4 0-16,32-4-4 16,-33 0 0-16,33 4 4 15,-28 0 4-15,18 0-24 16,-26 0 0-16,17 4-132 15,-26 0 4-15,-10 8 64 16,-13 0 4-16</inkml:trace>
  <inkml:trace contextRef="#ctx0" brushRef="#br0" timeOffset="88101.122">3307 14814 108 0,'-26'-4'60'0,"-10"-4"-28"0,36 8 4 0,-5 0-8 15,5 0 4-15,0 0-16 16,5-4 4-16,-1 4-16 16,10-4 0-16,-1 0 0 15,5 0 4-15,0 0-4 16,4 0 0-16,5 0-4 15,4 0 4-15,19 0 0 16,-1 0 4-16,9 4-4 16,9-4 0-16,5 0-4 15,13 0 0-15,0-4 0 0,0 4 0 16,9 0 0-16,9 4 0 16,-18 0 0-16,9 0 4 15,-9 0 8-15,9 0 4 16,-18 0-28-16,-4 0 0 15,-5 0 28-15,-9 0 0 16,0 0-20-16,-9 0 0 16,-13 0 4-16,0 0 4 31,0 0-24-31,-14 4 0 16,1 0 20-16,-5-4 0 0,-5 0 0 15,-9 0 4-15,-4 0-4 16,-9 4 0-16,-8 0-4 15,-15 0 4-15,-8 0-4 16,-14 0 4-16,-13 0-8 16,-27 0 4-16,-4 4 0 15,-5-4 0-15,-9 4 4 16,4 0 4-16,1-4-4 16,-14 0 4-16,14-4 8 15,4 0 0-15,4 0 8 16,5 0 4-16,9 0-16 15,14 0 4-15,12 0-4 16,15 0 4-16,8 0-8 16,22 4 0-16,14-4 0 15,14 0 0-15,17 0 0 16,18-4 4-16,14 4-4 0,18-4 4 16,-5 0-12-16,13 0 4 15,1 0-28-15,8 0 4 16,1 4-48-16,8 0 4 15,-13 0-28-15,14 4 4 16,-1 4 32-16,0 4 0 16</inkml:trace>
  <inkml:trace contextRef="#ctx0" brushRef="#br0" timeOffset="97415.0021">16256 14806 116 0,'0'0'68'0,"-9"-8"-40"0,9 8 4 0,0 0-12 16,0 0 4-16,0 0-4 15,9-4 0-15,0 0-8 0,9 0 4 16,4 0-4-16,5 0 4 15,9 0 12-15,0 0 0 16,8 0-16-16,10 0 0 16,4 4 0-16,9 0 0 15,-4 0-12-15,9-4 0 16,-1 4 4-16,5 0 0 16,0 0-4-16,-8 0 4 15,-6-4-4-15,-4 4 0 16,-4-4 0-16,-5 0 0 15,-8 0 8-15,-10 0 0 0,-4 4-12 16,-5 0 0-16,-8 0 4 16,-1 0 0-16,-4 0-4 15,0 0 4-15,0 0-16 16,-9 0 4-16,4 0-68 16,-4 0 4-16,0 4-48 15,-9 12 4-15</inkml:trace>
  <inkml:trace contextRef="#ctx0" brushRef="#br0" timeOffset="143402.6139">4153 15856 88 0,'-13'0'48'0,"4"-8"-16"0,9 8 0 15,0-4-16-15,9 4 4 16,9 0 0-16,13 0 0 15,18 4-24-15,14 4 4 16,13-4 4-16,14 0 4 16,4 0-12-16,4 0 4 0,10 4 8 15,-6 0 0-15,-8-4-4 16,-13 0 4-16,-9 0 8 16,-14 0 4-16,-22-4-24 15,-9 0 4-15,-27 0 4 16,-14 0 4-16,-17 0-8 15,-18-4 4-15,-1 4 0 16,-17 0 4-16,4 0 16 16,1 0 0-16,8 0-12 15,5 0 0-15,18 0-12 16,17 4 4-16,23-4-48 16,36 0 0-16,31 8-132 15,13 4 4-15</inkml:trace>
  <inkml:trace contextRef="#ctx0" brushRef="#br0" timeOffset="145652.7742">2712 15303 144 0,'23'-28'80'0,"-6"-20"-56"0,-12 36 4 16,-1 1-8-16,5-1 0 15,5 4-4-15,-10 0 4 16,5 0 0-16,0 4 4 16,-18 4 8-1,0 16 4-15,-9 8-32 16,-4 3 4-16,-9 9-4 15,-1 4 4-15,-8 0-8 16,0 8 4-16,-5-9 4 16,0 1 0-16,5 0-40 15,-5-4 0-15,9-8-92 16,1-1 4-16,8-7 24 16,4 0 4-16</inkml:trace>
  <inkml:trace contextRef="#ctx0" brushRef="#br0" timeOffset="145871.5403">2086 15140 252 0,'-77'8'136'0,"64"28"-76"0,13-24 0 16,13 7-36-16,14 9 0 15,18 0 8-15,13 4 4 16,14-4-24-16,17 12 4 15,23-8-8-15,0 3 0 16,5 1-12-16,-6 0 0 16,-8 4-168-16,-9 8 0 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20:15:01.007"/>
    </inkml:context>
    <inkml:brush xml:id="br0">
      <inkml:brushProperty name="width" value="0.05292" units="cm"/>
      <inkml:brushProperty name="height" value="0.05292" units="cm"/>
      <inkml:brushProperty name="color" value="#FF0000"/>
    </inkml:brush>
  </inkml:definitions>
  <inkml:trace contextRef="#ctx0" brushRef="#br0">12886 11264 52 0,'-9'-4'32'0,"4"0"28"0,5 4 4 0,0-8-44 15,0 4 0-15,5 4 0 16,-1 0 4-16,5-4-8 15,0 0 4-15,4 0-16 16,1 0 4-16,8 0-4 16,-4 4 4-16,22 4 0 15,-4 0 0-15,13 0-8 16,-4-4 4-16,9 4-4 16,-9-4 4-16,-1 4-4 15,-8-4 4-15,0 4-8 16,-5 0 4-16,-4 4 0 15,-4 0 4-15,-5 0 0 16,-1 0 0-16,-12 4-4 16,-1-1 0-16,-17-3 0 15,-5 0 4-15,-18 0 8 0,9-4 4 16,-17 0-20-16,8 0 4 16,-18 0 8-16,9 0 4 15,-8 4-12-15,3 0 0 16,6 0 8-16,3-4 0 15,6 0-8-15,8 0 0 16,4 0 4-16,5-4 4 16,18 0-8-16,0 0 4 15,14-4-4-15,-5 4 4 16,18 0 0-16,-5 0 4 16,18 0-4-16,-8 0 0 15,12 0 0-15,1 0 0 0,-5 0-4 16,-8 0 0-16,-1 0 0 15,-4 0 0-15,-9 0 0 16,0 0 4-16,-18 4 0 16,0 0 0-16,-18 0 0 15,4 0 0-15,-21 0 0 16,3 0 4-16,-17 0-4 16,9-4 4-16,-14 0 4 15,14 0 4-15,0-4-4 16,8 0 4-16,10 0-20 15,-1 0 4-15,15 0 0 16,-1 4 0-16,18 0 0 16,-1 0 0-16,19 0-4 15,-4 0 4-15,26 4 0 16,-9 0 4-16,9-4-60 0,-4 0 0 16,-9 0-96-16,-14 8 0 15,-13-4 76-15,0 4 4 16</inkml:trace>
  <inkml:trace contextRef="#ctx0" brushRef="#br0" timeOffset="2563.4299">15271 11423 88 0,'-18'0'52'0,"5"0"-12"0,13 0 0 15,-5 0-8-15,1 0 4 16,4 0-16-16,0 0 4 0,4 0 0 16,1 0 0-1,22 0 0-15,-5 0 4 0,32 0-12 16,-9 0 4-16,44 4 0 16,-13-4 0-16,54-12-4 15,-27 8 4-15,71-4 4 16,-39 0 0-16,66-8-24 15,-49 4 0-15,54-8 0 16,-18 4 0-16,-13 0-44 16,-19 8 4-16,-12 1-104 15,-24 14 0-15,-17 5 36 16,-18-8 4-16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20:15:32.120"/>
    </inkml:context>
    <inkml:brush xml:id="br0">
      <inkml:brushProperty name="width" value="0.05292" units="cm"/>
      <inkml:brushProperty name="height" value="0.05292" units="cm"/>
      <inkml:brushProperty name="color" value="#FF0000"/>
    </inkml:brush>
  </inkml:definitions>
  <inkml:trace contextRef="#ctx0" brushRef="#br0">3813 3058 144 0,'-4'-12'80'0,"4"-8"-52"0,0 20 4 15,0-8-24-15,0 0 0 16,4 4 8-16,1 0 0 15,8 16-8-15,-13-4 0 16,5 28 0-16,-1 0 4 16,5 23-8-16,-5-11 0 15,1 8-4-15,4-13 0 16,-9 17-36-16,0-12 4 16,4 0-56-16,1-9 0 15,-1 5 28-15,1-4 0 0</inkml:trace>
  <inkml:trace contextRef="#ctx0" brushRef="#br0" timeOffset="437.5359">3563 3726 200 0,'-5'0'112'0,"-4"-36"-84"16,9 29 0-16,0 3 8 16,0 0 4-16,9 8-20 15,0 0 4-15,9 3-20 16,0 1 4-16,9 8-4 0,-14 0 0 16,10 12-4-16,-1 0 4 15,-4 8-4-15,0-4 4 16,0 3-8-16,0-3 4 15,4-4 0-15,-9-4 4 16,5 0 0-16,0 0 4 16,0-12-4-16,0 0 0 15,0-12-4-15,0 0 4 16,-5-20-4-16,1 0 4 0,3-16-4 16,1 8 4-1,0-8-4-15,0 9 4 0,-4-5-16 16,-1 4 4-16,-4 4-72 15,0 0 0-15,0 4-20 16,0 4 0-16,9 0 20 16,-9 4 0-16</inkml:trace>
  <inkml:trace contextRef="#ctx0" brushRef="#br0" timeOffset="1453.2267">4534 3372 212 0,'-14'-16'120'0,"-4"8"-104"0,18 8 0 0,-13-4-4 16,0 4 0-16,-1 8 8 15,1-4 0-15,-1 24-16 16,5-4 0-16,-9 32-4 16,5-9 4-16,13 21-8 15,0-16 4-15,18 7 4 16,0-11 0-16,18 0-4 15,-5-12 0-15,5-20 0 16,0-4 0-16,-1-12 4 16,-8 0 0-16,0-12 0 15,-4 4 0-15,-6-8-4 16,1 4 4-16,-13 0-4 16,-1 0 4-16,-13 4-8 0,5 4 4 15,-23 12 0-15,9 4 0 16,0 8-8-16,9-4 4 15,-4 4-48-15,8-4 4 16,14-12-28-16,0 0 4 16,5-12-28-16,8 4 4 15</inkml:trace>
  <inkml:trace contextRef="#ctx0" brushRef="#br0" timeOffset="1703.2443">4793 3340 244 0,'0'-28'136'0,"-4"24"-92"0,4 4 4 0,0 0-28 16,0 0 0-16,0 4-24 15,0 0 4-15,4 16 0 16,1-8 4-16,8 8-4 16,-4 0 0-16,5-4-4 15,-1 0 4-15,5-8-16 16,-5 0 0-16,5-8-28 15,0 0 4-15,0-4-32 16,0 4 0-16,-5-20-28 16,1 4 4-16,-1-8 72 15,1 4 4-15</inkml:trace>
  <inkml:trace contextRef="#ctx0" brushRef="#br0" timeOffset="1906.3829">4995 2990 184 0,'-9'0'104'0,"-5"4"-68"0,14-4 4 15,0 8-8-15,0 0 4 16,5 16-12-16,-5-4 0 16,13 27 8-16,-4-11 4 15,14 28-16-15,-5-12 0 16,8 11-20-16,1-3 0 16,0 0-24-16,4-8 4 15,-8-9-36-15,4 1 4 16,-14-16-48-16,1-4 4 0,-1-16-20 15,-4 0 0-15</inkml:trace>
  <inkml:trace contextRef="#ctx0" brushRef="#br0" timeOffset="2078.2694">5366 3384 308 0,'9'0'168'0,"9"-12"-164"15,-18 8 0-15,9-12-52 16,0 4 0-16,4-12-24 16,1 8 0-16,4-3-48 15,-5-1 4-15</inkml:trace>
  <inkml:trace contextRef="#ctx0" brushRef="#br0" timeOffset="2468.9277">5532 2926 192 0,'-14'-27'104'0,"6"23"-44"0,8 4 4 16,-5 4-36-16,1-1 4 16,4 13-12-16,0-4 0 15,4 16-4-15,1-4 0 16,3 16-16-16,1-8 0 16,9 8 8-16,-9-9 4 15,5 1-12-15,-1-8 4 16,-4-4-20-16,5 0 4 0,-1-8 0 15,-9-4 4-15,10-8 4 16,-5 0 0-16,9-12-8 16,-5 4 4-16,5-4 8 15,0 4 0-15,0 8 0 16,0 0 4-16,-5 8-4 16,1 0 0-16,-5 8 16 15,4 0 0-15,-13 4-16 16,0-4 4-16,-13 3-4 15,8 1 0-15,-8 0-8 16,8-4 0-16,-8-12-64 16,4 0 4-16,9-12-24 15,0 0 4-15,4-12-12 16,1 0 4-16</inkml:trace>
  <inkml:trace contextRef="#ctx0" brushRef="#br0" timeOffset="2625.1835">5885 3030 248 0,'0'4'136'0,"5"20"-100"0,-5-20 0 16,0 12-24-16,0 0 0 16,4 3-8-16,1 1 0 15,-1 4-40-15,1-4 0 16,8-8-28-16,-4 0 0 31</inkml:trace>
  <inkml:trace contextRef="#ctx0" brushRef="#br0" timeOffset="2843.9483">5962 2548 224 0,'-36'4'124'0,"36"20"-80"0,0-24 4 0,9 20-44 15,0 0 4-15,18 12-8 16,-5-4 0-16,18 23 0 15,-8-7 0-15,12 20-36 16,-8-8 0-16,0 7-32 16,0-11 4-16,-14 4-24 15,-4-9 4-15,-5-3 48 16,1-4 4-16</inkml:trace>
  <inkml:trace contextRef="#ctx0" brushRef="#br0" timeOffset="3000.2093">6176 3328 160 0,'-22'-32'88'0,"27"13"-28"0,-5 15 4 15,4-4-12 1,0 0 0-16,5-12-24 0,5 4 4 16,4-8-24-16,-5 4 0 15,14-12-52-15,-5 8 0 16,10-19-92-16,-10 11 4 16,14 8 36-16,-5 4 4 15</inkml:trace>
  <inkml:trace contextRef="#ctx0" brushRef="#br0" timeOffset="3687.759">7828 3225 156 0,'0'-20'84'0,"-4"12"-48"16,4 8 4-16,0 0-28 15,0 0 4-15,4 8-4 16,0 0 0-16,5 20-4 16,0-4 4-16,0 39 8 15,0-15 0-15,0 44-12 16,0-21 0-16,5 25-20 0,-5-21 4 15,8 1-56-15,-8-16 0 16,5-9-80 0,-5-7 0-16</inkml:trace>
  <inkml:trace contextRef="#ctx0" brushRef="#br0" timeOffset="4031.5326">7721 4053 212 0,'-27'27'120'0,"36"-19"-56"0,-9-8 4 0,9 4-52 15,0-4 4-15,13 4-20 16,-4-4 4-16,9 4 0 16,-5 0 4-16,0 8-8 15,1-4 4-15,-5 16-8 16,-5-4 4-16,5 0 0 15,0-4 4-15,-5 0-4 16,-4-4 4-16,5-16-4 16,-5 4 0-16,9-16-4 15,-5 4 0-15,5-12 4 16,-5 4 4-16,5-16-4 16,-4 8 4-16,4-3-60 15,-5 3 4-15,5-4-52 16,-5 8 0-16,5 4 4 15,-4 4 0-15</inkml:trace>
  <inkml:trace contextRef="#ctx0" brushRef="#br0" timeOffset="4812.8369">8522 3476 248 0,'-23'-4'136'0,"28"-20"-124"0,-5 20 4 15,13-12-24-15,-4 4 4 16,14-8 4-16,-6 4 0 15,6-4 12-15,4 4 4 16,0 4-8-16,-5-4 0 16,0 12-4-16,-4 0 0 0,-4 12 0 15,-5 0 0-15,-9 16-4 16,0-4 0-16,-5 12 4 16,1-8 4-16,4 4-12 15,0-4 0-15,0-1 0 16,0-3 4-16,9-4 4 15,0-4 0-15,0-4-8 16,-1-4 4-16,6 0 0 16,-1 0 0-16,1 0 12 15,-1 0 0-15,-4 12 0 16,0-4 0-16,-4 20 16 16,-1-8 4-16,-4 15-24 15,0-7 0-15,-4 4-28 16,-1-4 0-16,1-16-88 15,-1 0 4-15,5-24-24 16,0 0 0-16,14-28 88 0,-5 12 4 16</inkml:trace>
  <inkml:trace contextRef="#ctx0" brushRef="#br0" timeOffset="5109.7328">8942 3300 260 0,'5'-19'140'0,"17"-5"-88"0,-22 20 0 15,14-8-40-15,-5 4 4 16,18-4-12-16,-5 4 4 16,9 4-4-16,-8 0 0 15,3 12 4-15,-3 0 4 0,-5 12-8 16,0 0 4-16,-14 15-8 16,1 1 4-16,-1 4-4 15,1-4 0-15,-1 0 0 16,1-4 0-16,12-9 0 15,1-3 0-15,5-12-24 16,-1-4 4-16,9-8-32 16,-8 0 0-16,-1-16-28 15,-4 1 0-15,4-5-36 16,-4 0 0-16,5-4 92 16,-5 4 4-16</inkml:trace>
  <inkml:trace contextRef="#ctx0" brushRef="#br0" timeOffset="5250.3677">9551 3237 248 0,'-9'24'136'0,"14"-16"-100"16,-5-8 4-16,9-4-36 0,-5 0 4 15,10-8-28-15,-1 4 0 16,9-12-60-16,-4 4 4 16,9-8-60-16,-9 4 4 15</inkml:trace>
  <inkml:trace contextRef="#ctx0" brushRef="#br0" timeOffset="5781.6551">9770 2867 196 0,'-26'16'108'0,"26"-32"-48"0,0 16 4 0,0 0-36 16,0 0 4-16,0 16-12 16,0 0 4-16,4 11 4 15,1-3 0-15,4 16-28 16,-1-8 0-16,1 12 4 15,0-5 0-15,5-7-16 16,-5-4 0-16,0-4-12 16,0-4 4-16,0-12 0 15,0 0 4-15,8-12 8 16,1 0 0-16,9-8 4 16,-4 4 4-16,-1 0 0 15,-4 0 0-15,13 8 0 16,-8 0 4-16,3 8-4 15,-3 0 0-15,-1 8 4 16,-4 0 4-16,-13 8 4 16,-1-4 4-16,-13 11-8 0,0-3 0 15,-18 0-8-15,5-8 4 16,-5-4-44-16,5-4 4 16,-1-16-56-16,10 0 4 15,22-8-28-15,-5 0 0 16,23-8 92-16,-9 0 4 15,9-16 404 17,-94-75-384-17,156 199 48-15,-71-108 0 16,5 16-36-16,-6 0 0 0,6 8-4 16,-5 0 4-16,0 8-44 15,0-4 4-15,-1 0-56 16,-3 0 0-16,4-8-60 15,-5 0 0-15</inkml:trace>
  <inkml:trace contextRef="#ctx0" brushRef="#br0" timeOffset="6172.3095">10411 2668 220 0,'-23'-12'120'0,"19"-8"-68"16,-1 16 0-16,5 12-24 15,0-4 4-15,9 12-20 16,-4 0 0-16,8 23 12 16,0-7 4-16,10 24-24 15,-5-12 4-15,4 23-4 0,-4-15 0 16,0 4-60-16,-5-8 0 16,1-5-36-16,-1-7 4 15,-4-12-20-15,0-4 0 16,-4-12 68-16,-5 0 0 15,-9-16 316 1,-50-107-276 0,86 214 48-16,-49-111 4 15,0 0-8-15,4 0 0 16,9-4-24-16,0 4 4 0,18-8-16 16,0 1 0-16,13-5-8 15,0 4 4-15,23-12-48 16,-9 4 4-16,4-4-116 15,-4 8 0-15,9 4 92 16,-9 5 0-16</inkml:trace>
  <inkml:trace contextRef="#ctx0" brushRef="#br0" timeOffset="36315.0546">7586 14802 112 0,'90'4'64'0,"-1"-4"-48"0,-71 0 4 15,9-4-12-15,13 0 4 16,5 4-16-16,9-4 0 15,-5 0 12-15,-4 0 0 16,-5 4-4-16,9-4 4 16,1 0-4-16,-6 0 4 0,6 0-8 15,-19 0 0-15,-4 4 8 16,-9 0 0-16,-14 0-4 16,-13 0 4-16,-9 4-8 15,-4-4 4-15,-9 0-8 16,-14 4 4-16,-9-4 8 15,-4 4 0-15,-5-4-4 16,-4 0 0-16,-13 4 0 16,8 0 4-16,9 0-8 15,14 0 4-15,9 0-4 16,13 0 0-16,27-4 8 16,9 4 0-16,13 0-12 15,14 0 0-15,4 0 4 16,10-4 4-16,8 0 0 15,4 0 0-15,1 3 0 16,4-3 4-16,0 4 0 0,-13 0 0 16,-9-4 4-16,-9 0 0 31,-63 4 4-31,-9-4 0 16,-18 4-8-16,-4-4 4 15,-5-4-16-15,1 0 4 16,-5 0 0-16,17 0 4 15,19 1-40-15,9-1 4 16,13 4-80-16,18 7 4 16,9 9 24-16,-5 0 4 15</inkml:trace>
  <inkml:trace contextRef="#ctx0" brushRef="#br0" timeOffset="39487.1547">20083 14595 64 0,'-5'-8'36'0,"-8"-4"-16"0,8 12 0 0,-4 0 0 16,-4 0 4-16,-9 0-24 16,-1 4 4-16,1 0 12 15,-5 0 4-15,0 0-12 16,-4 4 0-16,-1-4 8 16,1 0 0-16,0-4-8 15,4 4 4-15,0 0-12 16,5 0 0-16,4-4 0 15,9 4 0-15,9-4 8 16,4 3 0-16,10-3-4 16,4 4 4-16,8-4-8 15,10 0 0-15,5 0 8 16,3 0 4-16,-3-4-8 0,-1 4 4 16,-4 0 4-16,-9-3 4 15,-5-1-16-15,-9 0 4 31,-26 4 12-31,-14 0 0 16,0 0-12-16,-4 4 4 16,0 0-4-16,-1-1 4 15,1 1-4-15,0 0 4 16,4 0-8-16,9 0 0 16,4 0 8-16,14 0 4 15,9-4-12-15,9 4 4 0,5-4-4 16,8 0 4-16,5 0 0 15,4 0 0-15,0 0-4 16,5 0 0-16,4-4 12 16,-13 0 0-16,0 0-8 15,-9 0 4-15,-5-4-4 16,-4 4 0-16,-9 1-88 16,-5-1 4-16,1 8-64 15,8 19 0-15</inkml:trace>
  <inkml:trace contextRef="#ctx0" brushRef="#br0" timeOffset="50878.5817">9529 4745 120 0,'0'12'68'0,"-14"8"-24"0,10-20 0 0,-1 4-20 16,1 0 0-16,-1 0-12 15,5 0 4-15,0 0-12 16,0 0 4-16,0 0 0 15,0 0 4-15,0 12 12 16,0-4 0-16,0 19-16 16,0-3 4-16,-4 20-4 15,-1-12 4-15,-3 16-12 0,3-9 4 16,-4 5-4-16,5-8 0 16,4 8 0-16,0-12 4 15,0-5-12-15,0-3 4 16,0-4-12-16,0-4 4 15,0-8 8-15,0 0 4 16,-5-4-4-16,5 0 4 16,-9-4 0-16,5 0 4 15,-5 4-8-15,4-8 0 16,5 0 4-16,0 0 0 0,0-12 0 16,0 4 4-16,0-12-8 15,0 4 4-15,5-20 0 16,-1 4 4-16,1-3-4 15,-1 3 4-15,-4-16-12 16,0 12 4-16,-4 0 8 16,4 4 0-16,-5 5-4 15,1 3 0-15,-1-4 0 16,1 4 0-16,4-4-4 16,0 8 0-16,0-4 8 15,0 4 0-15,0 5-4 16,0-1 0-16,0 4 0 15,0 4 0-15,4 4 0 16,1 0 4-16,-5 4-8 16,0 0 4-16,0 0-28 15,0 0 0-15,0-4 8 0,0 4 4 16,0-8 4-16,0 0 0 16,4 0 12-16,1 0 0 15,-1 0 4-15,1 4 4 16,-5 0-8-16,0 0 0 15,0 0-8-15,0 4 4 16,0-8 4-16,0 4 4 16,0-8-4-16,0 4 0 15,0-4 4-15,0 4 0 16,0 8-32-16,0 0 0 16,0-4-100-16,0 4 0 0,4-4 124 15,1 0 4-15</inkml:trace>
  <inkml:trace contextRef="#ctx0" brushRef="#br0" timeOffset="53675.6524">9614 4725 68 0,'9'4'40'0,"-14"0"-8"0,5-4 4 0,0 0-32 16,0 0 4-16,0 4-4 15,0-4 4-15,0 0-8 16,0 0 4-16,5 0 0 16,-1 0 4-16,10 0-4 15,4 0 4-15,-1 8-4 16,1-4 4-16,5 4-4 15,-5-4 0-15,13 4 4 16,-4 0 4-16,13 0-16 16,-9 0 4-16,10-4 0 15,-10 0 4-15,0-4-4 16,1 0 4-16,-10 4-20 16,-4 0 0-16,-9-4 8 15,0 0 0-15,-14-4 4 0,5 4 4 16,-13-8-4-16,0 0 4 15,-14-4 4-15,0 0 0 16,0-4-8-16,5 4 4 16,-10 0 0-16,5 0 4 15,-4 0 8-15,4 4 0 16,-4 4 4-16,9 0 4 16,-5 0-12-16,4 0 4 15,5 0-4-15,1 4 4 16,8-4-4-16,0 0 0 15,9 4 0-15,0 0 0 16,9-4-8-16,-5 4 0 16,18 0 4-16,-4 0 0 0,23 0-8 15,-10 0 4-15,23 4 4 16,-10-4 0-16,19 4-8 16,-14-4 0-16,14 0-24 15,-18 0 4-15,4 0-8 16,-9 0 4-16,1 0-12 15,-10 0 0-15,-4 4-40 16,-5-4 0-16</inkml:trace>
  <inkml:trace contextRef="#ctx0" brushRef="#br0" timeOffset="53972.5495">9811 4689 156 0,'-27'12'88'0,"27"-16"-64"0,0 4 4 16,9-8-4-16,0 4 0 16,27-8-8-16,-10 4 4 15,28 1 4-15,-9 3 4 16,22 4-24-16,-18 0 0 15,14 0 0-15,-9 0 4 16,8 7-16-16,-8-3 0 0,13 4-48 16,-18 0 0-16,19-4-68 15,-15 0 0-15,10-12 88 16,-9 4 4-16</inkml:trace>
  <inkml:trace contextRef="#ctx0" brushRef="#br0" timeOffset="54863.2366">10124 4717 104 0,'-9'4'56'0,"-4"-4"-44"0,13 0 4 0,0 0-8 15,0 0 0-15,4-4 4 16,1 0 4-16,8 4 0 16,0 0 0-16,10 0-4 15,-5 0 4-15,9 4-16 16,-5 0 4-16,9 0 0 16,-8 0 0-16,13 0 0 15,-5 0 4-15,14-4-8 16,-5 0 0-16,14-4 0 15,-10 4 4-15,15-4-4 0,-10 0 0 16,9 4 0-16,-13 0 4 16,4 4-4-16,-9-4 4 15,5 4-8-15,-9-4 0 16,9 0 4-16,-10 0 4 16,10-4-4-16,-9 0 4 15,0 0-8-15,-5 0 0 16,0 4 0-16,-4 0 4 15,0 4 0-15,-5 0 0 16,1 4 0-16,-1-4 4 16,1 4-8-16,-5 0 4 0,8-4 0 15,1 0 4-15,9-4-8 16,-5 0 4-16,5 0 0 16,-9 0 4-16,4 0-4 15,-8 0 4-15,4 4-8 16,-5 0 0-16,0 4 4 15,-4-4 4-15,5 4-4 16,-5 0 0-16,-1-4 0 16,6 0 0-16,-1 0-20 15,-4 0 0-15,0 0-48 16,-5-4 0-16,1 0 0 16,-1 0 0-16</inkml:trace>
  <inkml:trace contextRef="#ctx0" brushRef="#br0" timeOffset="56300.8365">10648 4916 108 0,'-9'0'64'0,"0"-8"-16"0,9 8 0 16,0 0-16-16,0 0 0 15,0 0-16-15,0 0 0 16,0 0-8-16,0 0 0 15,0 12-4-15,0 0 0 16,0 16 0-16,0-8 0 16,0 12-4-16,0-4 4 15,-5 11 0-15,1-7 4 0,4 4-8 16,0-4 0-16,4-4-4 16,1-8 0-16,4 0 8 15,-5-5 4-15,10-3-4 16,-1 0 4-16,14-4 4 15,-9-4 4-15,4 0-12 16,-4-4 4-16,9 0-4 16,-5 0 0-16,14 0-4 15,-9 0 0-15,13 0-4 16,-8 0 4 0,12 12 0-1,-8-4 4-15,4 0-4 16,-8 0 0-16,4-4-8 15,-5 0 4-15,5 0 0 16,-5 0 4-16,0-4-4 0,-4 0 4 16,5 0 0-16,-6 0 4 15,15 0-8-15,-14 0 4 16,13 0-8-16,-9 0 4 16,1-4-4-16,-6 0 4 15,-3 4 0-15,-1 0 0 16,1-4 4-16,-6 4 0 15,-3 0 4-15,-1 0 0 16,1-4-8-16,-5 0 0 16,4 4-12-16,-4 0 0 15,0-4 16-15,0 0 0 16,-5-4-4-16,5 0 4 0,-4-4 0 16,-1 0 0-16,-4-4 0 15,0 0 0-15,-4-3-4 16,-1 3 4-16,-8-8-8 15,8 4 4-15,-3-4 4 16,-1 4 4-16,0 0-8 16,0 4 0-16,0-8 0 15,4 5 4-15,1-1 0 16,-1 4 4-16,5 0-4 16,0 0 0-16,0 0-4 15,0 4 4-15,0 0 0 16,0 0 0-16,-4 4 0 15,-1 0 4-15,1 4 0 16,4 4 0-16,-23-4 0 16,6 0 4-16,-6 0 8 15,5 4 0-15,-4-4-12 0,4 0 0 16,-9 4 8-16,5 0 4 16,-10 4-8-16,6 0 4 15,-10 4-8-15,9 0 4 16,-9-4-8-16,9-4 4 15,-9 0 0-15,5 0 0 16,-5 0 4-16,9 0 0 16,-8 0-4-16,3 0 0 15,-3-4 4-15,-1 4 0 16,-5-4-12-16,6 0 4 0,-6 0 0 16,6 4 4-16,3 0-8 15,5 0 0-15,5 0-68 16,4 0 4-16,9-4-44 15,0 0 4-15,27-12 28 16,-4 4 0-16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20:18:13.897"/>
    </inkml:context>
    <inkml:brush xml:id="br0">
      <inkml:brushProperty name="width" value="0.05292" units="cm"/>
      <inkml:brushProperty name="height" value="0.05292" units="cm"/>
      <inkml:brushProperty name="color" value="#FF0000"/>
    </inkml:brush>
  </inkml:definitions>
  <inkml:trace contextRef="#ctx0" brushRef="#br0">23153 4347 112 0,'-18'16'64'0,"18"-40"-40"15,0 20 0-15,14-4-20 16,-10 4 4-16,27-12 0 0,-4 0 0 15,40-15 8-15,-13-1 0 16,31 0-8-16,-18 4 0 16,27-8-8-16,-22 4 4 15,8 1-12-15,-17 3 4 16,9-8-36-16,-19 12 0 16,-8 0-64-16,-9 4 0 15,-23 8 104-15,-13 8 0 16</inkml:trace>
  <inkml:trace contextRef="#ctx0" brushRef="#br0" timeOffset="328.1506">23202 4136 140 0,'9'-16'76'0,"14"16"-36"16,-23 0 4-16,0 4-40 15,0 4 4-15,-5 8-4 16,-4 4 4-16,-4 8-8 16,-10 4 0-16,-3 4-4 15,-6-5 4-15,5 5 12 16,5-4 0-16,-5-4-4 0,9-4 4 15,5-4 4-15,13-4 4 16,13-1-4-16,19 1 4 16,21-8-16-16,-4 0 4 15,23-4-136-15,-9 0 0 32</inkml:trace>
  <inkml:trace contextRef="#ctx0" brushRef="#br0" timeOffset="1812.6404">20817 6377 156 0,'-18'16'88'0,"54"-24"-56"0,-23 4 0 0,27-4-28 16,23-8 4-16,22-4 0 15,22-8 4-15,23 0 0 16,9 0 4-16,0 4-12 15,-14 1 4-15,-4 3-4 16,-23 0 4-16,-22 0 4 16,-17 8 0-16,-24 4-8 15,-21 4 0-15,-23 4 0 16,-18 0 4-16,-31 8-8 16,-23 0 4-16,-13 8 12 15,-9-4 0-15,5 0-8 16,13 0 4-16,18-8-20 15,31-4 0-15,27-4 8 16,45-4 0-16,40-8-92 0,40 0 0 16,50-12-32-16,22 12 0 15,-9-16 108-15,-36 0 0 16</inkml:trace>
  <inkml:trace contextRef="#ctx0" brushRef="#br0" timeOffset="2515.8014">20078 8000 176 0,'0'0'100'0,"58"-23"-68"0,-31 15 0 0,13-8-20 16,19-8 4-16,21-4-16 15,19-4 0-15,22-4 4 16,-1 4 4-16,6 1-8 16,-23-1 4-16,-9 4 0 15,-23 8 4-15,-17 4 0 16,-18 12 4-16,-23 0-8 16,-13 4 0-16,-22 4-4 15,-14 0 0-15,-4 0 0 16,-1 0 4-16,10-4-84 15,18-4 0-15,31 0-52 16,13-16 0-16</inkml:trace>
  <inkml:trace contextRef="#ctx0" brushRef="#br0" timeOffset="3500.2477">19984 9509 184 0,'-36'8'100'0,"63"-16"-88"0,-18 4 4 15,9-4 4-15,13-4 0 16,23-4 16-16,13 0 0 16,23-8-24-16,22-4 4 0,35-8-12 15,19-11 4-15,17 3-148 16,14 0 4-16,-9 8 48 15,-44 8 4-15</inkml:trace>
  <inkml:trace contextRef="#ctx0" brushRef="#br0" timeOffset="5641.0176">22571 10953 156 0,'63'-20'88'0,"111"4"-64"15,-133 9 4-15,26-5-12 16,36-4 0-16,27-4-12 16,8-8 0-16,14-4-24 15,19 0 0-15,-1 0-104 16,-9 5 4-16,0-5 96 0,4 4 4 15</inkml:trace>
  <inkml:trace contextRef="#ctx0" brushRef="#br0" timeOffset="6062.9261">23909 12716 244 0,'81'-36'136'0,"161"-31"-100"0,-180 47 0 16,37-12-28-16,44 0 0 16,23-4-52-16,22-7 0 15,26-1-136-15,1-12 0 16</inkml:trace>
  <inkml:trace contextRef="#ctx0" brushRef="#br0" timeOffset="10047.5849">23941 13261 148 0,'-41'-3'84'0,"10"-17"-32"0,22 12 0 0,5 4-36 16,4-4 0-16,4 0 4 15,5 0 4-15,5 0-12 16,8 0 4-16,5 0-4 16,0 4 0-1,22 4-4 1,-4 0 4-16,-5 4-8 15,-4 8 0-15,-5 8-4 16,0 12 0-16,-4 15 0 16,-4 5 0-16,-5 20 4 15,-1 7 0-15,1 9 0 0,0 3 4 16,-4 17-4-16,4-1 0 16,-1 17-4-16,1-1 4 15,-4-4 0-15,-5-3 0 16,0 3-4-16,0-7 4 15,-5 3 0-15,1-4 4 16,-10-7-8-16,1-5 0 16,-5-11 4-16,0-8 4 15,-5-13 0-15,-4-3 4 16,1-4-12-16,-10-9 4 16,-5-7 4-16,1-8 0 0,-5-4-4 15,-13-4 4-15,0-1 4 16,-5-3 4-16,-4-4-16 15,0-4 4-15,8-4-152 16,10 4 0-16,18 4 16 16,-5-8 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19:39:13.778"/>
    </inkml:context>
    <inkml:brush xml:id="br0">
      <inkml:brushProperty name="width" value="0.05292" units="cm"/>
      <inkml:brushProperty name="height" value="0.05292" units="cm"/>
      <inkml:brushProperty name="color" value="#FF0000"/>
    </inkml:brush>
  </inkml:definitions>
  <inkml:trace contextRef="#ctx0" brushRef="#br0">20203 8605 128 0,'-8'-4'72'0,"3"-4"-24"0,5 8 4 0,0-4-32 15,0 4 0-15,0-8 0 16,0 0 0-16,0 1 12 16,0-1 0-16,9 0-20 0,0 0 0 15,18-4-4-15,-5 0 4 16,10 0-12-16,-6 0 0 15,15 0 4-15,-6 4 0 16,-3 0-8-16,-5 0 4 16,0 8 0-16,-5 0 4 15,-13 16-4-15,0-4 4 16,-14 16-4-16,1-4 0 16,-14 11 0-16,5-7 0 15,-5 8-4-15,4 0 4 0,-8-4 0 16,4-4 0-16,9-4 0 15,4-5 4-15,14-3 4 16,-4 0 0-16,13-4 4 16,0-4 0-16,13 0 8 15,-4 0 0-15,9-4-16 16,-9 0 4-16,4-4-48 16,-4 0 0-16,0 0-48 15,-5 0 0-15,-4 0-56 16,0 0 4-16,4-12 120 15,-8 0 4-15</inkml:trace>
  <inkml:trace contextRef="#ctx0" brushRef="#br0" timeOffset="937.5711">21188 8506 212 0,'5'-20'120'0,"-19"8"-80"0,14 12 4 0,-18-4-28 15,5 0 0-15,-14 4-8 16,5 0 0-16,-5 8-12 15,0 0 4-15,-4 12-4 16,4 0 4-16,4 12 0 16,5-9 4-16,10 9-4 15,-1-4 4-15,22 4 0 16,0-8 0-16,19-8 8 16,-5 0 4-16,8-16-8 0,-3 0 4 15,-10-16-12-15,-4 0 0 16,-9-12 4-16,0 0 0 15,-14 0-16-15,1 4 4 16,-9 5-56-16,4-1 4 16,13 4-52-16,-4 4 4 15,18 12 28-15,0 0 4 16</inkml:trace>
  <inkml:trace contextRef="#ctx0" brushRef="#br0" timeOffset="1240.9114">21613 8526 276 0,'-13'-8'152'0,"-5"0"-124"0,14 4 4 0,-5 4-24 16,0 0 4-16,-14 4-12 15,5 0 0-15,0 12-4 16,1-4 4-16,8 8 0 16,0-5 4-16,18 1 0 15,-5 0 0-15,14-4 8 16,0-4 0-16,9-4 12 15,-5 0 4-15,1-16-16 16,-6 4 4-16,-3-12-12 16,-5 4 4-16,-5-7-8 15,-4 3 4-15,-9-4-60 16,0 4 0-16,-4 4-48 16,4 0 0-16,9 16-20 15,0 0 0-15,27 16 92 0,-5-4 4 16</inkml:trace>
  <inkml:trace contextRef="#ctx0" brushRef="#br0" timeOffset="1614.9125">22262 8418 236 0,'23'-28'132'0,"-28"9"-84"0,5 19 0 16,-13 0-24-16,-1 0 0 15,-8 3-12-15,4 1 0 16,-9 8-12-16,5-4 0 16,-9 12-4-16,-1-8 0 15,10 8 0-15,4 0 0 0,13 8 8 16,1-4 4-16,17 4-4 15,-4-5 0-15,14-7 12 16,-1 0 0-16,1-12-8 16,-6 0 0-16,6-16 0 15,-5 4 4-15,0-12-24 16,-5 5 4-16,-4-13-104 16,0 4 0-16,-14 16-28 15,1 0 4-15,-23 12 96 16,5-4 0-16</inkml:trace>
  <inkml:trace contextRef="#ctx0" brushRef="#br0" timeOffset="2201.8222">17804 8518 276 0,'-4'-20'152'16,"0"12"-124"-16,4 8 4 0,0 0-20 16,0 0 0-16,-5 8-4 15,1 0 4-15,-1 20-8 0,1-4 0 16,-1 15 0-16,1-7 4 15,-5 16-20-15,4-12 0 16,-4 12-32-16,5-9 0 16,-1-3-32-16,1-4 0 15,8-4-64-15,1-8 4 16,22-16 132-16,-5 0 0 16</inkml:trace>
  <inkml:trace contextRef="#ctx0" brushRef="#br0" timeOffset="2542.1306">18239 8625 236 0,'22'-40'128'0,"-4"17"-92"0,-18 19 4 32,-5-8-24-32,1 0 4 0,-5 4-20 15,5 0 0 1,-14 8 4-16,4 0 4 0,-17 8-12 16,4-4 4-1,-4 28-4 1,4-9 0-16,18 1 0 15,0-4 4-15,18 0 0 16,0-8 4-16,9-8 0 16,0 0 0-16,4-8-8 15,-4 4 4-15,4-4 4 16,-4 0 0-16,0 4 8 16,-4 0 0-16,-6 16-4 15,1 0 4-15,-4 16-8 16,-5-8 0-16,0 15-12 15,0-3 4-15,0 0-48 0,0 0 4 16,0-16-52-16,0 0 0 16,9-8-8-16,0-4 0 15</inkml:trace>
  <inkml:trace contextRef="#ctx0" brushRef="#br0" timeOffset="2917.1551">18606 8705 188 0,'18'-36'104'0,"-10"-8"-64"0,-8 36 0 15,5-8-4-15,-1 4 0 16,-8 0-24-16,-1 1 4 0,-3 3-16 16,-1 0 4-16,-14 8-4 15,5 0 4-15,-9 8-12 16,5-4 4-16,0 11 4 16,4-3 0-16,4 4-4 15,5 0 0-15,14-4 4 16,-1 4 0-16,19-8 0 15,-5-4 4-15,17-4-4 16,-3 0 4-16,4-8 4 16,-1 4 4-16,-12 0-8 15,-5-4 0-15,0 16 0 16,-5-4 0-16,0 12 0 16,-4 0 0-16,-4 12 0 15,-1-4 4-15,-4 19-20 16,0-7 0-16,0 4-28 15,0 0 0-15,5-4-24 16,-5-8 0-16,9-9-68 0,0-3 4 16,9-8 116-16,0-4 4 15</inkml:trace>
  <inkml:trace contextRef="#ctx0" brushRef="#br0" timeOffset="3292.1815">19201 8629 244 0,'-5'-32'136'0,"1"16"-104"0,4 16 0 16,-5-8-24-16,1 1 4 16,-5 3-12-16,0 0 0 0,-13 4 0 15,4 0 4-15,-5 11-8 16,1-3 0-16,0 8 4 16,4-4 0-16,4 4-4 15,5 0 0-15,9 0 12 16,0-4 0-16,14-8 0 15,-1 0 4-15,5-8-8 16,0 0 0-16,4-4 0 16,-4 0 4-16,0-4 4 15,-4 4 0-15,-1 12-4 16,-4 0 4-16,0 20 4 16,-5-8 4-16,-4 16-20 15,0-4 0-15,0 19 4 16,0-7 4-16,0 4-52 15,0-4 0-15,5-8-40 0,-1-9 0 16,10 1-40-16,-5-4 0 16,4-8 80-16,-4-4 4 15</inkml:trace>
  <inkml:trace contextRef="#ctx0" brushRef="#br0" timeOffset="4526.6453">18718 9302 140 0,'-36'0'80'0,"31"-8"-40"0,5 8 4 0,0-8-28 16,0 4 4-16,5-4 0 15,-1 0 0-15,1 4 8 16,-1 0 0-16,-4 4-8 16,0 0 4-16,9 0-20 15,0 0 4-15,4 0-4 16,-4 0 0-16,18 4-4 16,-4 0 4-16,17-4-4 15,-9 0 0-15,19 0 0 16,-10 0 4-16,18 0-4 15,-13 0 0-15,0 0 4 16,-10 0 0-16,1 0-4 0,-5 0 4 16,-4 0-4-16,-4 0 4 15,-1 0 0-15,-4 0 0 16,-5 0 0-16,1 0 4 16,-5-4-8-16,-5 0 4 15,-8 4-4-15,-1 0 4 16,-17 0-8-16,4 0 4 15,-13 0 12-15,4 0 0 16,-18 0-12-16,9 0 0 16,-13 0 4-16,9 0 4 15,-9-8-8-15,4 4 0 0,4-8 4 16,6 4 0-16,-1 0 0 16,5 0 0-16,4 4-4 15,4 0 4-15,14 8 0 16,5-4 0-16,13 4 0 15,0 0 0-15,22 4-4 16,-4 0 4-16,22 0-4 16,-9-4 0-16,19 4 0 15,-6-4 0-15,1 4 0 16,-9-4 4-16,0 0-4 16,-10 0 4-16,-3 0-8 15,-5 0 4-15,-5 0 0 16,0 0 4-16,-4-4-4 15,0 0 4-15,-13 0 0 16,-5 0 4-16,-23 0-4 16,10 0 0-16,-27 0-4 0,4 0 0 15,-22 4 0-15,8 0 4 16,-12 0-4-16,12 0 4 16,-8 0-4-16,13 0 0 15,10 0-8-15,3-4 4 16,23 0-48-16,0 0 4 15,18 0-84-15,0 0 4 16,23 8 44-16,-5 0 4 16</inkml:trace>
  <inkml:trace contextRef="#ctx0" brushRef="#br0" timeOffset="5526.7145">21721 9059 224 0,'-9'-8'124'0,"13"-8"-88"0,-4 16 4 0,5-4-12 16,-1 0 4-16,23-4-8 15,0 4 0-15,22 0-12 16,-9 4 4-16,28-8-12 16,-15 0 4-16,19 0-4 15,-9 0 0-15,4 4-4 16,-14 0 4-16,1-4-4 15,-9 1 4-15,-9 7 0 16,-5 0 4-16,-9 0-12 16,-4 0 4-16,-4 0 4 15,-5 0 4-15,-18 0-12 0,-5 0 4 16,-17 0-4-16,4 0 4 16,-36 3-4-16,14 1 4 15,-36 4 0-15,18 0 0 16,-18 4 4-16,18-4 0 15,-5 4-8-15,14-4 4 16,4 0 0-16,5 0 0 16,18 0 4-16,4-4 0 15,18 0 4-15,5 0 4 16,21 0-4-16,1-4 4 16,32 4-8-16,-6-4 4 0,28 4-8 15,-14 0 4-15,18-8-4 16,-13 4 0-16,13-4 4 15,-18 0 0 1,-9-4-4 0,-8 0 0-16,-23 4 4 15,-5 4 0-15,-22 4-8 16,0-4 4-16,-27 8-4 16,9-4 4-16,-31 4-4 15,14 0 0-15,-15-4 0 16,15 0 4-16,8-4-36 15,4 0 0-15,19 0-164 16,0 0 0-16,13 4 152 16,0 0 4-16</inkml:trace>
  <inkml:trace contextRef="#ctx0" brushRef="#br0" timeOffset="6776.8018">21202 9648 184 0,'0'-28'104'0,"-23"0"-76"0,19 24 0 16,-5-8-16-16,0 0 0 15,-18-4-8-15,5 5 0 0,-10-1 4 16,1 4 0-16,-9 8 8 15,8 0 4-15,-8 16-20 16,9-4 4-16,-1 23-4 16,10-7 0-16,13 4 0 15,0-4 0-15,23-4 4 16,-6-4 0-16,10-12-4 16,-4 0 4-16,8-12-4 15,-4 0 4-15,9-12-8 16,-5 4 0-16,-4-4 4 15,0 4 4-15,-4 4 4 16,-1 0 0-16,-13 12 4 16,0 0 4-16,0 24-4 15,0-4 4-15,-9 11-4 16,0-3 0-16,-4 12-8 0,4-12 0 16,0 4-4-16,0-8 0 15,4-1-44-15,1-7 4 16,4-4-52-16,0 0 4 15,13-4-40-15,-4-4 4 16,18-12 112-16,-5 0 0 16</inkml:trace>
  <inkml:trace contextRef="#ctx0" brushRef="#br0" timeOffset="7245.5848">21542 9708 176 0,'4'-60'96'0,"-8"44"-60"0,4 16 4 0,0-8-20 16,0 0 4-16,0-4 4 16,0 4 4-16,-5-4-24 15,1 4 0-15,-5-8-4 16,4 8 0-16,-13 4-4 16,5 1 4-16,-14 6 0 15,5 1 4-15,-10 20-8 16,10-8 4-16,9 12-4 15,-1-4 4-15,14 4 4 16,0-4 0-16,14-8-4 16,-5 0 0-16,9-12 0 15,-5 0 0-15,9-16-4 16,-4 4 4-16,0-12-4 16,-4 4 4-16,3 0-4 15,-3 0 0-15,-1 4 8 0,-4 4 0 16,-4 8 4-16,-1 0 4 15,-4 32 0-15,0-4 0 16,-9 20 0-16,0-9 0 16,-4 17-4-16,4-12 0 15,0 4-16-15,0-9 0 16,5-3-16-16,-1 0 4 16,5-20-88-16,0 0 4 15,0-12-40-15,0 0 0 16,5 4 92-16,-1 0 4 0,-13-28 20 15,5 4 0-15</inkml:trace>
  <inkml:trace contextRef="#ctx0" brushRef="#br0" timeOffset="7808.1219">21949 9839 268 0,'-31'-8'148'0,"31"8"-104"0,0 0 0 0,9-4-20 16,0 0 0-16,22 0 0 15,-4 0 4-15,22 0-20 16,-9 0 4-16,32-12-12 15,-18 8 4-15,13-8-52 16,-14 4 4-16,6 0-60 16,-15 5 0-16,-3 11-20 15,-10-4 4-15,0-24 80 16,-4 4 0-16</inkml:trace>
  <inkml:trace contextRef="#ctx0" brushRef="#br0" timeOffset="8089.3955">22544 9533 296 0,'-31'-4'160'0,"18"0"-128"0,13 4 4 15,4 0-24-15,1 0 0 16,12 4-12-16,-3 0 0 16,13 4 4-16,-5-1 0 15,5 5-4-15,-5 0 4 16,1 12-4-16,-5-4 0 15,-9 8 0-15,-1-4 0 0,-12 8 4 16,4-8 4-16,-22 3 0 16,4-3 0-16,-9 8-32 15,5-8 0-15,-5 4-84 16,4-4 4-16,5 0-16 16,0-4 4-16,10-12 76 15,3-5 0-15</inkml:trace>
  <inkml:trace contextRef="#ctx0" brushRef="#br0" timeOffset="8636.309">23216 9640 208 0,'-9'-12'112'0,"0"0"-48"0,9 12 0 15,-9-4-36-15,0 0 4 16,0 4-20-16,0 0 0 16,-13 12 0-16,8-4 0 0,-8 20-20 15,-1-4 4 1,10 32 0 0,0-9 4-16,17 1 20 15,1-12 0-15,12-8-16 16,-3-4 4-16,13-16 8 15,0 0 0-15,-5-16-4 16,0 4 0-16,-4-16-8 16,-4 4 0-16,-5-28-4 15,-5 8 0-15,-8-8-4 16,-1 13 4-16,-17 11-20 16,4 0 0-16,-5 12-64 15,6 0 4-15,3 16-40 16,5 0 0-16,18 8 40 15,-4-4 0-15,17-4 60 0,-9-4 0 16</inkml:trace>
  <inkml:trace contextRef="#ctx0" brushRef="#br0" timeOffset="8964.4571">23587 9676 280 0,'23'-24'152'0,"-6"4"-100"0,-17 16 4 16,5-4-24-16,-1 4 0 15,-4 0-24-15,0 0 0 16,0 4-8-16,0 0 0 0,-17 12 0 16,3-4 0-16,-13 24-8 15,5-4 0-15,-5 16-4 16,9-9 0-16,18 9 12 16,0-12 4-16,18 0-4 15,0-4 0-15,13-8 12 16,-4-5 4-16,4-15 4 15,-4 0 0-15,-4-15-8 16,-5-1 0-16,-5-20-8 16,-4 4 0-16,-18-12-8 15,4 12 4-15,-17 9-92 16,4 3 4-16,-4 16-88 16,4 0 4-16,18 16 132 15,0-4 4-15</inkml:trace>
  <inkml:trace contextRef="#ctx0" brushRef="#br0" timeOffset="93549.7699">18641 11375 176 0,'-4'-4'100'0,"17"-12"-72"0,-13 16 0 15,9-8-16-15,0 0 0 16,18-4 0-16,-4 4 4 15,12 0 12-15,-8 1 0 16,5 7-28-16,-6 0 4 16,-8 7-4-16,-4-3 4 0,-14 8-4 15,0 0 4-15,-9 8-4 16,0-4 4-16,-14 4-8 16,6-4 0-16,3 12 0 15,1-8 4-15,-1 4 0 16,5-5 4-16,9-3-8 15,0 0 4-15,14-4 0 16,-5 0 4-16,18 0-4 16,-5-4 0-16,5 4-4 15,-5-4 4-15,1 4 4 16,-6 0 4-16,-3 8-4 16,-5 0 4-16,-14 0 4 15,1-5 0-15,-19 1-8 16,6 0 4-16,-10 0-8 15,4-4 4-15,-4 0-36 0,5-4 0 16,13-4-72-16,0 0 0 16,18-4-12-16,0 0 4 15</inkml:trace>
  <inkml:trace contextRef="#ctx0" brushRef="#br0" timeOffset="93877.9198">19277 11359 288 0,'22'-16'156'0,"14"-16"-144"0,-27 25 0 0,18-1-8 15,-5 4 0-15,10 4 0 16,-5 0 4-16,4 8 0 16,-4-1 0-16,-9 9 0 15,-5 0 4-15,-17 4-8 16,-1 0 0-16,-22 12-4 15,5 0 4-15,-5 0-8 16,5-5 4-16,8 5 0 16,1-8 0-16,22 0 4 15,0-4 0-15,18-4-4 16,-5-4 0-16,9-4-28 16,-4-4 0-16,9-4-64 15,-9 0 0-15,9-4-24 16,-10 0 0-16,-8 12 84 15,0-4 4-15</inkml:trace>
  <inkml:trace contextRef="#ctx0" brushRef="#br0" timeOffset="94034.1803">19854 11578 280 0,'18'-20'152'0,"14"8"-116"0,-28 8 0 15,14-4-32-15,-5 4 0 16,14-4-80-16,-4 0 0 15,8 0-48-15,0 1 0 16,-13 7 72-16,0 0 0 16</inkml:trace>
  <inkml:trace contextRef="#ctx0" brushRef="#br0" timeOffset="94409.2048">20374 11208 232 0,'-5'-4'128'0,"-4"16"-80"0,9-12 0 0,-4 24-32 16,4-4 0-16,0 16-12 16,0-9 4-16,0 13-8 15,0-4 4-15,4 4-8 16,1-12 4-16,4 0-8 16,4-5 0-16,5-7 4 15,-5-4 0-15,10-8-4 16,-5 0 4-16,8-8 4 15,-3 0 0-15,8 0-4 16,-4 0 0-16,4 12 8 0,-8-4 4 16,-1 12 4-16,-4-4 4 15,-9 4-4-15,0 0 4 16,-14 4-4-16,1-4 0 16,-18 4-8-16,4-4 4 15,-14-8-8-15,6-1 0 16,3-7-60-16,1 0 0 15,13-7-52-15,0-1 4 16,13 4 0-16,1 0 4 16</inkml:trace>
  <inkml:trace contextRef="#ctx0" brushRef="#br0" timeOffset="94565.4645">20888 11606 228 0,'27'-16'124'0,"-13"20"-48"0,-14-4 4 0,0 4-64 15,0 0 4-15,-5 8-20 16,1 0 4-16,-1 8-72 16,1 0 0-16,4 0-36 15,0-5 4-15,4 5-4 16,1-4 4-16</inkml:trace>
  <inkml:trace contextRef="#ctx0" brushRef="#br0" timeOffset="94784.2318">21188 11148 240 0,'18'-16'132'0,"-5"16"-112"0,-13 0 4 15,5 8-12-15,-1 0 4 16,5 20 4-16,-4 0 0 16,4 16-8-16,-5-8 4 15,1 19-12-15,-5-11 4 16,4 8-76-16,-4-12 4 15,0 3-44-15,0-7 4 16,-9 0 16-16,5-4 0 16</inkml:trace>
  <inkml:trace contextRef="#ctx0" brushRef="#br0" timeOffset="94940.4915">21054 11598 304 0,'0'-4'164'0,"45"-20"-108"0,-41 20 0 0,19 0-32 15,-6 0 0-15,24 0-28 16,-10 0 4-16,14-4-92 16,-9 4 0-16,-1 0-64 15,-3 0 0-15,-10 28 96 16,-4-4 0-16</inkml:trace>
  <inkml:trace contextRef="#ctx0" brushRef="#br0" timeOffset="95128.0099">20893 11351 248 0,'22'-4'136'0,"1"-4"-164"0,-23 4 4 16,13 8-140-16,0 0 4 15</inkml:trace>
  <inkml:trace contextRef="#ctx0" brushRef="#br0" timeOffset="95659.2986">21980 11697 248 0,'32'4'136'0,"21"-11"-116"16,-48 3 0-16,17-4-20 15,1 0 4-15,8-20-4 16,-4 8 4-16,9-20-4 16,-5 8 4-16,5-35-4 15,-5 11 4-15,-4-16 4 16,-5 17 0-16,-8 3 0 15,-5 8 4-15,-14 12-8 16,1 8 0-16,-10 24-4 16,1 0 0-16,-1 32 12 15,6 0 0-15,3 16-4 0,1-8 0 16,4 11-8-16,0-7 4 16,9 0 0-16,-1-8 0 15,10-9-16-15,0-3 4 16,9-4-4-16,-4-4 0 15,12-12 12-15,1 0 0 16,0-16-4-16,-5 4 0 16,1-4 4-16,-6 0 0 15,-3 4-4-15,-5 0 0 16,-9 8 24-16,-5 0 0 16,1 12-12-16,-1 0 4 15,-4 4-12-15,0-4 0 0,0 4-40 16,0 0 0-16,0 0-64 15,0-4 4-15,0 4 4 16,0 0 4-16,9 0 64 16,-4-4 0-16</inkml:trace>
  <inkml:trace contextRef="#ctx0" brushRef="#br0" timeOffset="96299.9635">22410 11232 140 0,'5'-36'80'0,"-5"20"-16"0,0 16 0 16,0-8-4-16,0 4 4 15,0 0-32-15,0 0 0 0,0 4-8 16,0 0 4-16,-5 12-28 15,1 0 0-15,-10 28 0 16,5-12 4-16,0 16-8 16,0-9 4-16,5 17 4 15,-1-4 4-15,10 0-8 16,-5-9 0-16,13-3 4 16,-4-4 4-16,14-12-12 15,-6-4 4-15,24-16 0 16,-10 0 0-16,5-20-12 15,-9 0 4-15,9-48-16 16,-5 13 4-16,0-25 20 16,-4 20 0-16,-9 1 28 15,-5 11 0-15,-8 12-16 16,-1 12 4-16,-4 28-12 0,0 0 4 16,-4 44-8-16,-1-12 4 15,5 24-12-15,0-13 0 16,5 13-68-16,-1-8 0 15,-4 3-8-15,0-11 0 16,5 0-8-16,-1-8 0 16,1-4 32-16,-1-12 4 15</inkml:trace>
  <inkml:trace contextRef="#ctx0" brushRef="#br0" timeOffset="96768.7464">22884 11578 200 0,'27'-40'108'0,"-18"44"-44"0,-9-4 0 0,0 4-36 16,0 0 0-16,-4 8-16 15,-1 0 4-15,1 8-12 16,-1-4 0-16,1 4 0 16,-1-4 0-16,5 4-8 15,0-8 4-15,5-8-12 16,-1 0 0-16,10-8 12 16,-5 0 0-16,4-12-4 15,1 0 4-15,12-8 0 16,-3 4 0-16,4-4-4 15,-5 4 0-15,0 4 0 16,-4 4 4-16,-4 8-4 16,-1 0 4-16,-4 12 4 15,-4 0 0-15,4 8 8 16,0-4 0-16,-5 4 4 16,1 0 0-16,-5 4-8 0,0-4 4 15,-5 4-20-15,1-4 4 16,4-4-36-16,0-4 0 15,4-8-8-15,-4 0 0 16,5-8 32-16,-1 0 4 16,5-24 8-16,-5 8 0 15,5-20 40-15,-4 8 0 16,-1-15 0-16,1 7 0 16,-1 0-16-16,1 12 0 15,4 4-24-15,0 8 4 0,4 5-80 16,0 3 4-16,10 16-44 15,-5 0 4-15,9 19 52 16,-5-3 0-16</inkml:trace>
  <inkml:trace contextRef="#ctx0" brushRef="#br0" timeOffset="97128.1468">23627 11447 300 0,'14'-4'164'15,"-10"8"-108"-15,-4-4 0 0,-4 4-52 16,-1 0 4-16,-4 16-4 15,1-4 0-15,-10 11-16 16,4-3 0-16,-4 8-32 16,5-4 0-16,-1 4-12 15,5 0 4-15,-4-12-16 16,4-1 4-16,0-15-4 16,-4 0 0-16,4-12 20 0,0 0 4 15,0-15 152-15,0 3 4 16,0-4-48-16,0 4 0 15,5 4-4-15,-1 0 0 16,14 16-4-16,-5 0 0 16,14 8-4-16,0 0 0 15,18 8-40-15,-9 0 0 16,13 0-24-16,-8 0 4 16,12-4-80-16,-8 0 0 15,0 0-28-15,-5-5 0 16,-4 5 12-16,-5 0 0 15,-26-4 64-15,0 0 0 0</inkml:trace>
  <inkml:trace contextRef="#ctx0" brushRef="#br0" timeOffset="276143.8049">783 11745 160 0,'-22'-20'88'0,"31"-8"-92"0,-9 21 4 15,4-5 12-15,10-8 0 16,3-12-12-16,10 4 0 16,9-8 8-16,9-4 4 15,9 1-12-15,13-1 4 16,4-4-8-16,-8 8 4 16,4 0 0-16,5 1 0 0,-1-1-4 15,-8 0 4-15,4-4 0 16,-13 8 4-16,0 0 0 15,-5 5 4-15,-4 7-36 16,-10 4 4-16,-8 4-24 16,-4 4 4-16,-5 4 4 15,-1 0 4-15,-17 0 44 16,0 0 4-16,0 4 36 16,-9-4 0-16,-4 0-28 15,0 0 0-15,-19 4-4 16,5 4 4-16,-4 4-12 15,-9 0 0-15,4 0-12 16,0 4 4-16,0 0 4 16,1 0 0-16,3-4 16 15,5-4 4-15,1-4-16 16,8-8 4-16,13 0-8 0,5-4 4 16,14-4-8-16,-1 0 0 15,9 0 0-15,14 0 0 16,0-4 0-16,9-4 0 15,9 4 0-15,13-3 0 16,4-5 0-16,1 0 0 16,-1 0-4-16,-12 4 4 15,3 4 8-15,-12 4 0 16,-15 8-4-16,-3 12 4 16,-28 8 12-16,-4 4 4 0,-4 8-16 15,-28 4 0-15,1 4 0 16,0 0 4-16,-5-1-68 15,9 1 0-15,-4 0-112 16,8-8 4-16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19:45:35.603"/>
    </inkml:context>
    <inkml:brush xml:id="br0">
      <inkml:brushProperty name="width" value="0.05292" units="cm"/>
      <inkml:brushProperty name="height" value="0.05292" units="cm"/>
      <inkml:brushProperty name="color" value="#FF0000"/>
    </inkml:brush>
  </inkml:definitions>
  <inkml:trace contextRef="#ctx0" brushRef="#br0">1164 17165 120 0,'26'20'68'0,"55"-8"-52"0,-68-8 0 16,1 4 12-16,17-4 4 16,5 0-16-16,13 0 4 15,0 0-12-15,10-4 4 16,12-4-4-16,10-8 4 15,22-4-12-15,4 0 0 16,5-7 4-16,9 3 0 16,-14 0-4-16,5 0 4 0,-9 4 20 15,-9 8 0-15,-13 4-12 16,4 0 0-16,0 0-16 16,-5 4 0-16,19 4 4 15,-1 0 0-15,28-4 4 16,3 0 0-16,10-4 0 15,0-8 0-15,13 4-8 16,5-8 0-16,-10-4 4 16,6-8 0-1,52-27 8 1,-17 11 0-16,-31 8-128 16,-14 0 4-16,-31 4 12 15,-27-7 0-15</inkml:trace>
  <inkml:trace contextRef="#ctx0" brushRef="#br0" timeOffset="2359.5391">1513 18141 168 0,'-14'-28'96'0,"-13"0"-68"0,18 20 0 0,-4 0-20 16,-9 4 0-16,-1 0-4 16,-4 8 4-16,-8 4-8 15,-1 4 0-15,4 8-4 16,6 8 0-16,3-9 8 16,10 5 0-16,-1-4-8 15,14 4 4-15,0-8 4 16,14-4 0-16,8-4-4 15,-8-4 0-15,8-4 0 16,-9-4 0-16,1-4 0 16,-1 0 0-16,5 0-4 0,-13 0 4 15,8 4-4-15,-4 4 4 16,0 4 12-16,4 4 0 16,1-4-8-16,8 4 0 15,-8-4 12-15,8 8 4 16,0-8-16-16,5-4 4 15,-4 0 0-15,-1-4 0 16,0-8-8-16,5-4 4 16,-13-8-4-16,8-4 4 15,-9-8-4-15,10-3 0 16,-10-9-16-16,1-8 0 0,-5 1 16 16,-9-9 0-16,-9 24-12 15,4 8 0-15,-4 16 28 16,5 12 0-16,-1 16-8 15,1 4 4-15,4 8-8 16,0 8 0-16,4 12-4 16,14-5 0-16,0 1-8 15,5-4 4-15,8-4-48 16,-4-4 0-16,8-4-4 16,1-4 4-16,0-9 16 15,0-3 4-15,-5-8 20 16,-4-4 0-16,0-7 44 15,4-9 0-15,-4 0 4 16,-4 0 4-16,-1 0-36 16,-13 4 4-16,4 0-56 15,-13 8 0-15,-9 8-48 0,5 8 4 16</inkml:trace>
  <inkml:trace contextRef="#ctx0" brushRef="#br0" timeOffset="3953.4013">1848 18141 232 0,'0'0'128'0,"-4"23"-124"16,4-19 0-16,0 0-4 0,0 4 4 15,4 0 4-15,5 4 0 16,0 0 12-16,9 0 0 16,13 8-20-16,5 0 4 15,-9 8 0-15,9 0 0 0,9 3-4 16,-18 5 0-16,-5-4 8 15,-9 0 0-15,-8-8-4 16,-10 0 0-16,-13-8 4 16,-4-4 0-16,0-8-8 15,-1-4 4-15,1-8-12 16,4-16 4-16,9-4 0 16,9 0 0-16,0 0 0 15,9 0 4-15,9 4-4 16,13-3 4-16,-8-1 0 15,12 0 4-15,-8-4-8 16,9 8 4-16,0-4 0 16,0 0 4-16,-9 1 4 15,4-1 0-15,-18 8-8 16,1 0 0-16,-5 8 0 16,-18 4 4-16,4 4-8 0,-17 4 4 15,9 4-4-15,-10 4 0 16,10 4 0-16,-5 4 4 15,13 0-4-15,-4 0 4 16,18 4 0-16,-4-9 0 16,13-3 0-16,4-8 4 15,5-4-4-15,-5-8 4 16,5-7 4-16,-4-1 0 16,3 0-8-16,-3 0 0 15,-1 4 0-15,-8 0 0 0,-1 4 0 16,-4 4 4-16,0 4 0 15,4 8 0-15,-13 4 0 16,5 8 4-16,4 0-8 16,-9 0 0-16,4 0 4 15,-4-4 0-15,5-4 0 16,-5-4 0-16,4-4-4 16,5-8 0-16,-4-8 0 15,4-4 0-15,4 0 4 16,9-4 4-16,-8 0-8 15,4 4 4-15,0 4-4 16,-5 4 4-16,0 9 16 16,5-1 0-16,-9 4-16 15,5 4 0-15,-1 3 4 16,-4 5 0-16,5 4-8 16,-1 4 0-16,-13 0-8 0,4 0 0 15,1-4-56-15,-5 0 4 16,0-8-36-16,0-4 4 15,13-8-4-15,5-4 4 16,0 0 48-16,0-4 4 16</inkml:trace>
  <inkml:trace contextRef="#ctx0" brushRef="#br0" timeOffset="5031.6042">3003 17380 292 0,'-4'-16'160'0,"8"16"-144"0,-4 4 0 0,5 4-8 15,8 12 0-15,-9 8-8 16,5 16 4-16,5 4-4 16,-1 7 0-16,1 1-16 15,-10 4 0-15,1-4-36 16,4-9 4-16,-9 1-4 16,0-8 4-16,0-4 4 15,-9-16 4-15,4-8 32 16,1-9 4-16,-10-3 32 15,1-7 0-15,4-5 28 16,4-4 4-16,-8-4-4 16,0 4 4-16,13 0-40 15,4 4 4-15,5-4-16 16,9 0 4-16,0 0-12 16,18-8 4-16,-14-7-16 15,5-1 0-15,0-4 0 16,-5-4 4-16,-4 4 8 0,0 4 4 15,-5 1-4-15,1 3 4 16,-5 8 4-16,0 8 4 16,0 8-4-16,-5 12 4 15,1 20-12-15,4 4 4 16,-1 7 0-16,-8 9 0 16,5 0-8-16,-1-4 0 15,1-9-4-15,-1-7 4 16,1-4 0-16,8-8 4 15,-8-4-4-15,8-12 4 0,5-8 0 16,4-8 4-16,1 0-12 16,4-8 4-16,0 4 4 15,4 5 0-15,-13 3 0 16,0 8 4-16,0 4-4 16,-1 8 4-16,-17 4 0 15,14 3 0-15,-5 1-4 16,4 0 0-16,1 0 0 15,-5-4 4-15,4-4-8 16,1 0 4-16,-1-8 0 16,0 0 4-16,5-4-4 15,0-4 0-15,0-4 0 16,13-4 4-16,-8-8-12 16,-1-3 4-16,1-5 8 15,-1 4 0-15,-4 4-4 16,0 8 0-16,-14 8 0 0,5 12 0 15,-4 4 0-15,-1 0 0 16,10 8 0-16,-10 0 0 16,5-4-12-16,4 4 0 15,5-8-48-15,9 0 0 16,-9-4 12-16,9-4 0 16,0-4 24-16,9-4 4 15,-14-4 44-15,0-8 0 16,5-8 20-16,-13 4 4 15,-1 0 0-15,0-4 0 0,-4 4-12 16,0 1 0-16,-4 3-4 16,-5 8 4-16,-5 4-28 15,-4 4 4-15,0 8-12 16,1 0 0-16,-1 16 0 16,9-4 0-16,4 3-4 15,5 5 4-15,4 0-12 16,5 0 4-16,9 0-4 15,0 8 0-15,4-8 12 16,-4 4 0-16,0-1-4 16,-5-3 0-16,-4 0 32 15,-9-4 4-15,-13 0-8 16,-10 4 4-16,-12 0-16 16,-1-4 0-16,0-8-20 15,0 0 4-15,-4-5-120 16,4 1 0-16,13 0-40 0,-8 4 0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19:48:54.262"/>
    </inkml:context>
    <inkml:brush xml:id="br0">
      <inkml:brushProperty name="width" value="0.05292" units="cm"/>
      <inkml:brushProperty name="height" value="0.05292" units="cm"/>
      <inkml:brushProperty name="color" value="#FF0000"/>
    </inkml:brush>
  </inkml:definitions>
  <inkml:trace contextRef="#ctx0" brushRef="#br0">12004 14451 220 0,'0'-39'120'0,"31"31"-92"0,-22 0 0 16,9 0-8-16,13 4 4 15,10 0-24-15,17 4 4 16,0 0-16-16,5 0 0 16,-1 4-76-16,1-4 0 15,-9 4-28-15,-10 8 0 16</inkml:trace>
  <inkml:trace contextRef="#ctx0" brushRef="#br0" timeOffset="328.1449">12639 14229 212 0,'-44'4'120'16,"8"-4"-96"-16,27 0 0 0,4 3 4 15,1 1 4-15,13 0-20 16,0 0 0-16,27 0-4 16,-5 0 4-16,18 4-12 15,-8-4 4-15,17 8-4 16,-14-4 4-16,1 8-4 16,-9-4 4-16,-14 16-4 15,-4-8 4-15,-22 8 8 16,-1-4 0-16,-21 11 0 0,3-11 0 15,-13 8-16 1,9-4 4-16,-4-4-44 0,0-4 4 16,22-4-84-16,0-4 4 15,36-8 16-15,0 0 4 16</inkml:trace>
  <inkml:trace contextRef="#ctx0" brushRef="#br0" timeOffset="765.6808">13597 14061 324 0,'-18'20'176'0,"18"-4"-168"15,0-16 4-15,5 12-8 16,-1 0 0-16,19 8-24 16,-1-4 0-16,23 4-4 15,-9-4 4-15,13 4 12 16,-4-8 0-16,-1-8 8 16,-3 0 0-16,-6-12 4 15,-3 4 0-15,-1-16-8 16,-4 0 4-16,0-8-4 0,-5 8 4 15,-4 0 4-15,-4 4 0 16,-10 16 24-16,0 0 0 16,-8 32 16-16,0-8 4 15,-10 48-20-15,1-17 0 16,-10 25-24-16,5-16 0 16,-8 15-40-16,3-15 4 15,5 3-76-15,5-7 4 16,8-12-28-16,14-12 4 15,0-4 76-15,5-13 4 16</inkml:trace>
  <inkml:trace contextRef="#ctx0" brushRef="#br0" timeOffset="1062.5735">14358 14674 304 0,'0'8'164'0,"31"-24"-164"16,-26 12 4-16,13-12-16 15,0 8 4-15,9-7-20 16,-5 3 0-16,9-8 36 16,-8 0 4-16,-10-4-4 15,-4 4 0-15,-13 4 20 16,-1 0 0-16,-17 20 16 16,4 0 4-16,-13 16-28 15,8-4 0-15,5 8-28 16,0-4 4-16,14 4-76 15,-1-5 0-15,23-3-28 0,-4 4 4 16,35-20-8 0,5 8 4-16,-5-8 104 0,5-8 0 15</inkml:trace>
  <inkml:trace contextRef="#ctx0" brushRef="#br0" timeOffset="1343.842">14994 14431 272 0,'-9'-59'148'0,"0"43"-84"0,9 16 4 16,-18-4-24-16,4 0 0 15,-12 8-28-15,3-4 0 16,-13 8-20-16,5 0 0 0,13 16 4 16,0-4 0-16,18 7-4 15,0-7 0-15,18 4 4 16,-4-4 0-16,21 4 0 16,-8-4 0-16,5 4 0 15,-6-4 4-15,-12 8 8 16,-5-5 0-16,-18 9 8 15,0-8 0-15,-18-4-20 16,5-4 4-16,-19 0-64 16,1 0 4-16,9-8-88 15,8-4 4-15,23-4 24 16,14 8 4-16,-1 4 64 16,5 0 4-16</inkml:trace>
  <inkml:trace contextRef="#ctx0" brushRef="#br0" timeOffset="1531.3578">15298 14662 296 0,'9'4'160'0,"-9"-4"-108"0,0 4 0 15,0 4-40-15,0 0 4 16,-4 4-44-16,4 0 4 16,0 0-32-16,4 0 0 15,0 0-20-15,1-4 0 16,4-8-48-16,-5 8 4 15,1-8 108-15,-1-16 4 16</inkml:trace>
  <inkml:trace contextRef="#ctx0" brushRef="#br0" timeOffset="1750.1232">15280 13751 356 0,'-49'-20'196'15,"31"12"-160"-15,14 4 4 0,4 8-20 16,0 0 4-16,13 20 0 16,0-8 0-16,10 24 4 15,-5-8 4-15,0 15-28 16,-5-7 4-16,0 16-12 16,-4-12 0-16,0 3-132 15,0-7 4-15,5-4-56 16,4-12 4-16,13-12 116 15,-4 4 0-15</inkml:trace>
  <inkml:trace contextRef="#ctx0" brushRef="#br0" timeOffset="19376.942">13476 15916 212 0,'-4'0'120'16,"40"0"-76"-16,-32 0 0 0,23 0-36 16,-5 0 0-16,28 0-12 15,-10 0 4-15,27 0 4 16,-9 0 0-16,18 0-44 16,-13 0 4-16,4-4-108 15,-13 0 4-15,-5-4 104 0,-9 0 0 16</inkml:trace>
  <inkml:trace contextRef="#ctx0" brushRef="#br0" timeOffset="19673.8347">14206 15749 228 0,'-22'-12'128'0,"13"16"-64"0,9-4 4 15,4 0-64-15,1 0 4 16,17 4-8-16,-4-4 4 0,22 4 0 15,-9 0 0-15,23 8-8 16,-9-4 0-16,4 12 8 16,-9-5 0-16,-8 17 4 15,-10-8 4-15,-17 16-4 16,-5-8 4-16,-23 8 0 16,5-9 4-16,-22 13-16 15,13-12 4-15,-4-4-40 16,9-4 4-16,-1-8-60 15,5-4 4-15,18-12-52 16,0 0 4-16,27-12 112 16,4-20 0-16</inkml:trace>
  <inkml:trace contextRef="#ctx0" brushRef="#br0" timeOffset="20220.7475">15392 15602 308 0,'-9'7'168'0,"9"13"-140"0,0-20 4 16,0 20-32-16,0-4 4 15,0 20-4-15,0-8 4 16,0 16-4-16,0-9 4 16,0 17-4-16,0-12 0 15,-4-4 0-15,-1-8 0 16,-4-16 0-16,5 0 0 15,-1-28 0-15,1 0 4 16,4-28-4-16,0 8 4 0,0-20-8 16,0 9 4-16,0-13 12 15,0 8 0-15,0 4-8 16,0 5 0-16,4 15 8 16,1 4 0-16,8 20-4 15,-4 0 0-15,18 24 0 16,-5-4 0-16,19 36-4 15,-10-13 0-15,18 17 0 16,-13-12 4-16,9 12-8 16,-5-9 4-16,-4-11 4 15,-5-4 4-15,0-28-8 16,-4 0 4-16,0-28-4 16,-4 4 4-16,-1-40-8 15,0 13 0-15,-8-49-4 16,-5 17 0-16,0-9 0 0,-5 20 4 15,1 9-8-15,-1 7 4 16,-4 24-72-16,0 4 0 16,5 40-28-16,-1-4 4 15,14 24-8-15,0 0 0 16,13 15 56-16,-8-7 0 16</inkml:trace>
  <inkml:trace contextRef="#ctx0" brushRef="#br0" timeOffset="20486.3919">16408 15852 352 0,'5'-8'192'0,"-14"-8"-168"0,9 16 4 16,-14-8-28-16,1-4 4 0,-14 12-8 15,4 0 0-15,-12 20 0 16,8-8 4-16,0 28-4 16,0-8 4-16,14 12 0 15,4-5 0-15,22 1 0 16,1-4 4-16,26-8 8 15,-9-4 0-15,9-16 4 16,-4-4 4-16,-9-28-16 16,-4 4 4-16,-19-20-12 15,0 4 0-15,-26 1-72 16,4 7 4-16,-13 8-96 16,4 4 4-16,18 8 96 15,18-4 0-15</inkml:trace>
  <inkml:trace contextRef="#ctx0" brushRef="#br0" timeOffset="58459.191">12975 17189 188 0,'-27'-12'104'0,"36"12"-52"0,-9-4 4 16,9 4-32-16,9 0 0 16,18-4-12-16,9 4 4 15,13 0-16-15,4 0 0 0,10 0 0 16,0-4 0-16,-1 1-48 15,5-1 0-15,-13 4-12 16,9-8 4-16,-10 4-36 16,-12 0 0-16,-10 0 56 15,0-4 0-15,-9 0 308 32,-44 139-272-32,35-282 52 15,-17 131 4-15,-5 0-20 16,0 0 4-16,0 0-16 15,0 4 0-15,4 0-24 16,5-4 4-16,5 13-4 16,4 7 0-16,4 0 4 15,5 7 0-15,0 5-8 16,-5-4 4-16,5 8 0 0,-5-4 4 16,1 8-8-16,-1-4 0 15,-4 8 4-15,-5-4 4 16,-13 8 12-16,0-4 0 15,-26 7 8-15,3 1 4 16,-22 0-12-16,10-4 0 16,-6-4-36-16,6-4 0 15,12-8-192-15,5-4 4 16</inkml:trace>
  <inkml:trace contextRef="#ctx0" brushRef="#br0" timeOffset="60271.818">15195 17034 244 0,'5'-12'136'0,"-1"28"-120"16,-4-16 4-16,0 16-12 15,0-4 4-15,-4 12-4 0,-1-4 0 16,-8 16-4 0,8-9 4-16,-4 13 0 0,0-8 0 15,0-4 0-15,0-4 4 16,5-8-12-16,-1-4 4 16,1-16-4-16,4 4 4 15,4-28-4-15,-4 8 0 16,0-28 0-16,0 4 0 15,-4-19 8-15,-1 11 4 16,1 0-8-16,0 5 4 0,4 11 0 16,0 4 0-16,8 28 4 15,-3 4 4-15,17 20-16 16,-4-4 4-16,18 20 4 16,-9-1 0-16,9 9-8 15,-5-8 0-15,14 4 4 16,-9-8 0-16,4-9 8 15,-9-3 0-15,1-24-12 16,-6 4 4-16,1-24 0 16,-4 5 0-16,-10-45-4 15,0 12 0-15,-8-23-12 16,-1 19 0-16,-4 4-60 16,0 8 0-16,-4 20-52 15,4 5 0-15,13 38 36 16,-4-3 0-16,9 8 64 0,-4-4 0 15</inkml:trace>
  <inkml:trace contextRef="#ctx0" brushRef="#br0" timeOffset="60521.8349">15920 17122 272 0,'-22'4'152'0,"-18"24"-140"0,31-24 4 15,-5 11-16-15,1-3 4 16,4 16-4-16,0-8 0 15,18 4 0-15,-5-4 4 16,19-4-8-16,-5-4 4 16,13-12 20-16,-9 0 0 0,1-12-8 15,-1 0 4-15,-9-8-12 16,-4 0 4-16,-13-20-20 16,-1 12 0-16,-8 1-48 15,4 3 0-15,-4 4-28 16,4 4 4-16,13 8-24 15,1 0 4-15</inkml:trace>
  <inkml:trace contextRef="#ctx0" brushRef="#br0" timeOffset="60787.4774">16950 16505 236 0,'4'-32'128'0,"-8"24"-64"16,4 8 0-16,-5 8-44 0,1 0 4 16,-10 32 4-16,-4-12 0 15,-9 47-12-15,5-11 4 16,-14 31-12-16,5-19 0 16,-5 20-8-16,5-13 0 15,-1 1-36-15,6-13 4 16,3-7-92-16,5-16 0 15,5-8 0-15,4-21 4 16,4-15 80-16,1-8 4 16</inkml:trace>
  <inkml:trace contextRef="#ctx0" brushRef="#br0" timeOffset="61178.1343">16994 16640 380 0,'5'-20'208'0,"53"56"-204"16,-45-24 4-16,5 8-8 16,9 12 4-16,5 8 0 15,-1-1 4-15,5-3-52 16,-1 0 4-16,6-8-4 16,-10-4 4-16,5-12-20 15,-5-12 0-15,1-8 16 16,-6-16 0-16,1-8 44 15,0-4 0-15,-4-8 32 0,-1-3 4 16,-4-5-8-16,0 12 4 16,-5 8 12-16,-4 12 4 15,0 12-20-15,-9 16 4 16,-9 12 12-16,5 24 0 16,-1 4-28-16,1 19 0 15,-5-3-12-15,0-4 0 16,0 0-24-16,0-5 0 15,0-7-100-15,4-8 4 16,5-4-28-16,0-9 4 16,-13-11 104-16,0-4 0 15</inkml:trace>
  <inkml:trace contextRef="#ctx0" brushRef="#br0" timeOffset="61475.027">17863 17098 324 0,'27'0'176'0,"31"-24"-160"16,-40 20 0-16,0-8-24 16,-1 0 4-16,6-8-8 15,-1 4 0-15,-4-8 16 16,-5-3 0-16,-4 11-8 16,-9-4 4-16,-4 8 12 15,-9 8 4-15,-5 8 12 16,0 4 0-16,0 12-20 15,-5 0 4-15,-3 11-12 16,8-7 4-16,9 0-76 0,13 0 4 16,10-4-52-16,4-4 4 15,8 0 8-15,1-8 4 16,0-4 100-16,0-12 0 16</inkml:trace>
  <inkml:trace contextRef="#ctx0" brushRef="#br0" timeOffset="61709.4217">18391 16748 348 0,'0'-28'192'0,"-27"24"-144"0,18 8 4 16,0 8-36-16,-4 12 4 15,-1-5-16-15,5 5 0 0,5 4-4 16,4-4 0-16,9 0 0 16,9 0 0-16,8 0 0 15,1 4 0-15,0 3 0 16,-4-3 0-16,-6 0 0 15,-8 0 4-15,-9 4 8 16,-9-4 4-16,-4-4-12 16,-5-5 4-16,-4-7-120 15,4-4 0-15,-5 4-64 16,-3 4 0-16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19:54:02.900"/>
    </inkml:context>
    <inkml:brush xml:id="br0">
      <inkml:brushProperty name="width" value="0.05292" units="cm"/>
      <inkml:brushProperty name="height" value="0.05292" units="cm"/>
      <inkml:brushProperty name="color" value="#FF0000"/>
    </inkml:brush>
  </inkml:definitions>
  <inkml:trace contextRef="#ctx0" brushRef="#br0">12868 7153 204 0,'-9'48'112'0,"-5"19"-92"0,10-59 4 15,4 32-20-15,0-4 0 16,0 11 0-16,0-7 0 16,0 0-32-16,0 0 0 0,0-12-80 15,0-4 0-15,4-8 60 16,1-5 4-16</inkml:trace>
  <inkml:trace contextRef="#ctx0" brushRef="#br0" timeOffset="109.3782">12724 6862 216 0,'-4'-20'120'0,"4"8"-112"16,0 12 0-16,4-4-96 15,1 0 0-15,22 12 4 16,0 0 0-16</inkml:trace>
  <inkml:trace contextRef="#ctx0" brushRef="#br0" timeOffset="421.8996">13033 7089 204 0,'-4'40'112'0,"-1"-4"-84"15,5-32 4-15,0 8-24 0,0 0 0 16,9 15-8-16,0-7 0 15,0 4 0-15,0-4 0 16,0-4 12-16,0-4 0 16,0-20-12-16,0 4 0 15,13-8 0-15,-8 0 0 16,8-16 0-16,-4 8 0 16,9-7 4-16,-5 3 4 15,1 4-4-15,-1 4 4 0,-4 16 4 16,0 0 0-16,-5 16-12 15,1-4 0-15,4 12-4 16,-5-5 4-16,9 9-104 16,-4 0 0-16,9-8-20 15,-4 0 4-15</inkml:trace>
  <inkml:trace contextRef="#ctx0" brushRef="#br0" timeOffset="718.7974">13848 7069 220 0,'0'-36'124'0,"-18"8"-68"0,14 25 0 0,-14-1-24 16,0 0 0-16,-5 4-20 15,5 0 4-15,1 8-16 16,-1-5 0-16,13 5 0 16,1 4 0-16,17 0 0 0,-4 0 4 15,9 8 8-15,-5-4 4 16,1 8-16-16,-5-4 4 15,-5 20 0-15,-4-8 0 16,-9 7 0-16,0 1 0 16,-13-8-4-16,4-4 4 15,-9-12-80-15,5-4 4 16,4-24-36-16,4 4 4 16,19-24 8-16,-1 4 4 15,14-12 68-15,0 8 0 16</inkml:trace>
  <inkml:trace contextRef="#ctx0" brushRef="#br0" timeOffset="906.308">14054 6679 196 0,'9'8'108'0,"-9"-4"-64"0,0-4 4 0,4 24-8 16,1-4 4-16,8 24-36 16,-4-5 4-16,9 25-8 15,-5-12 4-15,19 27-48 16,-10-7 0-16,-4-4-28 15,0-13 4-15,-14-3-12 16,1-12 0-16,-19-12 4 16,5-4 4-16</inkml:trace>
  <inkml:trace contextRef="#ctx0" brushRef="#br0" timeOffset="2922.0756">14036 7204 156 0,'0'-39'88'0,"18"15"-40"0,-18 20 4 15,13-4-12-15,-4 0 0 16,14 4-16-16,-6 0 0 15,10 0-16-15,0 0 4 16,9 4-8-16,-5 0 0 16,10 8-4-16,-6-4 4 15,1 12 4-15,-4-4 4 16,-6 8-12-16,-3-4 4 16,-1 11 4-16,-4-3 4 15,-5-12-12-15,5 4 4 16,-4-24 0-16,-5 4 0 0,4-16-12 15,-4 0 4-15,9-11 4 16,-5 3 4-16,10-8-8 16,-5 8 4-16,9 0-4 15,-5 4 0-15,-4 4 0 16,0 9 4-16,4 7 0 16,-4 0 0-16,0 12 8 15,0-1 0-15,0 17-4 16,0-4 0-16,0 4 0 15,-1-4 4-15,6 0-4 16,-5-4 4-16,4-8-8 16,1 0 0-16,3-12-16 15,-3 4 4-15,-1-16 12 16,-4 0 0-16,4-8 0 16,-4 4 0-16,0-4-4 15,-4 4 0-15,-1 4 0 0,-4 5 4 16,-5 11 16-16,1 0 0 15,-1 11-12-15,1 5 0 16,4 8 0-16,-5-4 0 16,14 4-80-16,-4-4 4 15,17-4-8-15,-9-4 0 16,14-4 24-16,-4 0 0 16,12-12 40-16,-8 0 4 15,0-16 56-15,-9 4 0 16,0-12 8-16,-5 4 4 15,-4-4-8-15,-5 0 0 16,-4 1-24-16,-4 3 4 0,-10 12-16 16,-4 0 4-16,-4 12-16 15,4 0 4-15,-4 16 0 16,4-4 4-16,4 12-4 16,1-4 0-16,22 7 0 15,-5-7 0-15,23 0-12 16,-9-4 4-16,8-12-52 15,-3 0 4-15,4-20 4 16,-10 4 4-16,1-16 24 16,-4 0 0-16,3-19 12 15,-3 7 4-15,-5-28 28 16,0 13 0-16,-9-5 8 16,0 12 0-16,-5 20 0 15,1 4 4-15,-1 24-24 16,-4 0 0-16,4 20-4 0,1 0 4 15,13 24-12-15,-9-8 4 16,4 19-24-16,-4-11 0 16,5 8-52-16,-5-8 4 15,-5 0-8-15,1-5 4 16,-14-7-16-16,0-4 4 16,-14-12 80-16,5 0 0 15,-22-28 268 1,49-32-264-1,-58 60 64-15,17-36 4 0,15 0-28 16,-1 4 4-16,22 0-24 16,1 8 4-16,17-3-24 15,0 3 0-15,19-4 4 16,-1 4 4-16,9-4 16 16,-9 4 0-16,10-4 0 15,-10 4 4-15,0 4-8 16,-8 0 4-16,-6 8-16 15,-3-4 4-15,-10 12-8 16,-4 0 0-16,5 12-4 16,3-4 0-16,-8-1-8 15,0 5 4-15,0-8-28 16,-4-4 0-16,-1-16 12 16,1 0 0-16,-1-12-4 15,1 0 0-15,-5-15 12 16,0 7 0-16,0-8-16 0,0 4 0 15,4 4-24-15,1 4 4 16,8 4-24-16,-4 0 4 16,13 12 0-16,-4 4 4 15,9 8 16-15,-4-4 4 16,12 4 392 0,-17-55-348-1,-4 98 64-15,13-47 0 16,-10-4-36-16,-3 0 4 15,-10 0-28-15,-4 0 0 16,-9 0-4-16,5 0 0 16,-5 4-4-16,0 0 4 0,0 8-4 15,5 0 4-15,4 4 0 16,0 0 4-16,13 0-8 16,0-4 0-16,10-4 4 15,-5-4 4-15,13-4 0 16,-9 0 0-16,1-12-4 15,-5 4 0-15,0-4 0 16,-5 0 0-16,0-4 0 16,1 4 4-16,-5 8 8 15,0 0 0-15,-5 8-8 16,1 0 0-16,-1 8 0 16,1-4 0-16,-1 8 0 15,1-4 4-15,-1 4-8 16,1-4 0-16,-1-4 8 15,1 0 0-15,4-8-12 0,-1 0 4 16,10-8 4-16,0 0 0 16,9-4-4-16,-4 0 0 15,3-12 0-15,1 4 0 16,-4 8-4-16,-5 0 4 16,-1 8 0-16,-3 0 4 15,-10 8 0-15,1 0 0 16,-1 8-32-16,1-4 4 15,13 4-40-15,0 0 0 16,8 0 12-16,-3-4 0 0,8-4 32 16,-4-4 0-16,4-8 16 15,-4 4 4-15,0-16 32 16,0 4 4-16,-9-8 8 16,0 4 4-16,-5-4-12 15,-4 5 0-15,-9-9-4 16,0 8 4-16,-4 12-20 15,4 4 0 1,9 20-12 0,-1-4 4-16,15 12-8 15,-5-9 0-15,4 9 4 16,1-4 0-16,-6 8 8 16,-3-8 4-16,-14 8-8 15,0-4 4-15,-23 0-8 16,6-4 4-16,-6-9-48 15,5 5 0-15,5-20-88 0,-1-4 4 16,23-7 0-16,0 3 4 16,23 0 56-16,-10 0 0 15</inkml:trace>
  <inkml:trace contextRef="#ctx0" brushRef="#br0" timeOffset="3110.0157">17894 6866 324 0,'63'-8'180'0,"4"4"-112"0,-58 0 4 16,31-4-68-16,-9 0 0 16,28 0-4-16,-10 0 0 15,18 4-4-15,-4 0 4 0,4-7-76 16,-14-1 4-16,6 0-56 16,-10 0 0-16,-4 4 32 15,-5 0 0-15,-9 0 72 16,-4 0 4-16</inkml:trace>
  <inkml:trace contextRef="#ctx0" brushRef="#br0" timeOffset="3344.4083">18624 6536 312 0,'-23'-40'168'0,"32"28"-136"16,-9 12 0-16,9-4-4 16,0 0 4-16,18 0-12 15,-9 4 0-15,9 4-16 16,-5 0 4-16,14 8 0 0,-5 0 0 15,5 16-4-15,-9-4 4 16,-5 16 4-16,-4-13 4 16,-22 13 8-16,-1-4 4 15,-26 4-16-15,4-8 4 16,-4 7-16-16,4-7 4 16,9-4-136-16,0-4 0 15,31-4-64-15,1-4 4 16</inkml:trace>
  <inkml:trace contextRef="#ctx0" brushRef="#br0" timeOffset="4141.3395">19734 6281 208 0,'8'28'112'0,"-12"16"-88"0,4-40 4 0,-4 32-16 16,-1-9 0-16,1 29 16 15,-1-8 4-15,-4 16-20 16,5-17 0-16,4 1-12 16,0-8 4-16,0-8 4 15,0-4 4-15,9-8-16 16,0-9 4-16,17-11-8 16,-3 0 4-16,13-11-12 15,-5 3 0-15,14 0 8 16,-9 4 0-16,-1 16 12 15,-3-8 0-15,-14 15 0 16,-1-3 0-16,-17 12 16 0,0-4 4 16,-17 8-4-16,3-4 4 15,-17 0-4-15,4-4 4 16,-13-13-24-16,8-3 4 16,1-16-24-16,4 4 0 15,14-11-80-15,-1 3 4 16,23-8-28-16,-4 4 0 15,17-16 72-15,0 8 4 16</inkml:trace>
  <inkml:trace contextRef="#ctx0" brushRef="#br0" timeOffset="4313.2272">20374 6751 252 0,'-5'32'136'0,"27"15"-72"0,-22-43 4 0,0 8-40 16,0 0 0-16,5 4-24 15,-1-4 0-15,1 0-32 16,-1 0 0-16,5-12-64 16,-4 0 0-16,-1-12-12 15,1 0 4-15,-5-4 32 16,0 0 4-16</inkml:trace>
  <inkml:trace contextRef="#ctx0" brushRef="#br0" timeOffset="4672.6263">20575 6532 140 0,'27'-4'80'0,"4"0"-68"16,-26 0 4-16,4 4 4 16,0 0 4-16,4 20 16 0,0-4 0 15,1 16 8-15,-5-8 4 16,0 7-28-16,-5-3 0 16,5 4-20-16,-4-4 4 15,-1-4-4-15,-4-4 4 16,5-16-8-16,-1 0 0 15,9-12-4-15,-4 0 4 16,14-16-4-16,-5 4 0 16,4-8 0-16,-4 4 4 15,4 0 16-15,1 4 0 16,-1 20-4-16,-4 0 4 0,0 16-16 16,-5-4 0-16,5 12 4 15,-4-4 4-15,-1 12-16 16,1-8 0-16,-5 0-64 15,-1 0 0-15,-12-9-56 16,0-3 0-16,-5-8 48 16,4 0 0-16,-22-16 72 15,5 4 0-15</inkml:trace>
  <inkml:trace contextRef="#ctx0" brushRef="#br0" timeOffset="4813.2625">20539 6309 264 0,'-13'-4'148'0,"31"0"-112"16,-18 4 0-16,18-4-44 16,-5 0 4-16,18 0-108 15,-4 4 4-15,22 4-16 0,-4 0 0 16</inkml:trace>
  <inkml:trace contextRef="#ctx0" brushRef="#br0" timeOffset="5688.3228">21519 6727 232 0,'5'-16'128'0,"-5"-24"-72"0,0 32 4 0,-5-4-44 16,1 4 0-16,-5-4 0 16,4 4 0-16,-17 0-12 15,4 5 4-15,-18 3-8 16,1 0 0-16,3 11-8 15,5 1 4-15,18 8 8 16,0-4 0-16,18 0 0 16,0 0 4-16,14-8 4 15,-5 0 0-15,4-8-16 16,-4 0 4-16,4-12 12 16,-4 4 4-16,-4-8-12 15,-1 4 4-15,1 4-8 16,-6 0 0-16,6 8 8 15,-5 0 4-15,4 16-8 16,-4-4 0-16,5 16-4 16,-5-8 0-16,4 4 4 0,-4-4 0 15,0 0 4-15,0-5 0 16,0-7-4-16,-5 0 0 16,5-16-8-16,0 0 4 15,5-19-4-15,-1 7 4 16,9-16-4-16,-4 4 4 15,9-4 0-15,-4 8 0 16,3 5-8-16,-8 3 0 16,0 12 12-16,-4 0 0 15,4 20-8-15,-5-4 0 16,5 12 4-16,-5-5 0 0,5 9-4 16,0-4 0-16,0 0 8 15,-5-4 4-15,5 4-4 16,0-4 4-16,0-8-4 15,0-4 4-15,0-12-12 16,0 0 4-16,4-12 4 16,1 4 0-16,-5-20-12 15,-5 8 4-15,5 1-4 16,-5 7 4-16,5 20 0 16,-4 0 0-16,4 23 4 15,-5-3 0-15,5 28 0 16,-5-8 0-16,1 20 0 15,-5-9 4-15,-9 13 4 16,0-12 0-16,-14 3 0 16,1-7 0-16,-19-12-8 15,6-4 4-15,-10-16 4 0,5-4 4 16,4-20-12-16,0 4 0 16,27-20 0-16,0 4 0 15,36-12-4-15,-10 4 4 16,19-7-56-16,-9 7 0 15,13-4-76-15,-8 8 4 16,8 8 28-16,-9 4 0 16,-4-4-32-1,62-32 132 1</inkml:trace>
  <inkml:trace contextRef="#ctx0" brushRef="#br0" timeOffset="6094.604">23126 6612 216 0,'36'-72'120'0,"-18"32"-36"15,-18 32 0-15,-5 0-76 16,1 0 0-16,-14 8-4 15,0 0 0-15,-4 16 0 16,4-4 4-16,-9 16 12 16,5-4 0-16,4 20-12 15,4-13 0-15,14 5-4 0,0-4 0 16,14 0 0-16,-1-8 0 16,10-8 4-16,-6 0 0 15,6-20-4-15,-5 0 0 16,-5-24 4-16,5 4 0 15,-18-36 0-15,0 8 4 16,-13-35-12-16,8 15 0 16,-8-31 0-16,4 15 0 15,-5 13-32-15,5 11 0 16,5 12-104-16,-1 12 4 16,23 33 28-16,-4-1 0 0,8 39 44 15,1-3 4-15</inkml:trace>
  <inkml:trace contextRef="#ctx0" brushRef="#br0" timeOffset="6454.0004">23507 6520 356 0,'26'-24'196'0,"-34"4"-148"16,3 16 4-16,-4-4-52 16,5 0 4-16,-23 4-4 15,9 0 0-15,-13 12-4 16,4 0 0-16,4 16-8 15,5-4 4-15,14 12 8 16,-1 0 0-16,14 0 0 16,-4-9 0-16,8-3 4 15,-4-4 4-15,23-8-4 16,-10 0 0-16,-4-24-4 0,-5 4 0 16,10-20 0-16,-10 9 0 15,1-1 8-15,-6 0 4 16,1 12 4-16,0 4 0 15,0 24-16-15,-4-4 4 16,8 16-16-16,-4-8 4 16,5 7-92-16,-5-3 4 15,8-12-4-15,1 0 0 16,0-16 24-16,-4 0 0 16,-1-12 12-16,-4 4 0 15</inkml:trace>
  <inkml:trace contextRef="#ctx0" brushRef="#br0" timeOffset="7047.7935">23847 6070 176 0,'27'-87'100'0,"-23"35"-56"0,-4 44 0 0,0-4-4 16,0 0 0-16,-4 16-20 15,4 0 4-15,4 32-20 16,1-8 4-16,4 39-8 16,-1-11 4-16,1 52-8 15,0-25 4-15,0 21-60 16,0-21 0-16,-4-3-16 15,-1-13 4-15,-8-15-12 16,4-8 4-16,-18-20 52 16,0-4 0-16,-4-28 244 31,138-44-216-31,-259 52 56 0,120-44 0 16,10 8 0-16,4 5 4 15,13 7-16-15,1 0 4 16,8 8-20-16,5 0 0 15,14 8-16-15,-6 0 0 16,15 4-12-16,-5 0 4 16,13 0 0-16,-9 0 4 15,14-4-4-15,-9 4 0 16,-5-4 0-16,-9 0 4 16,-22 0-4-16,0 0 0 15,-22 4-12-15,-1 0 4 0,-17 8-4 16,0 0 4-16,4 20-4 15,4-4 4-15,10 8 0 16,4-8 0-16,13 4 4 16,1 0 4-16,8-8-4 15,-4-4 4-15,5-12-4 16,-1 0 4-16,18-16 4 16,-8 0 4-16,13 0 12 15,-5 8 4-15,0 4 24 16,-4 0 0-16,0 20-36 15,-5 4 0-15,5 16-16 16,-4-5 0-16,3 5-104 16,-3-8 4-16,8 8-136 15,0-8 4-15,-22 12 192 16,-4-9 4-16</inkml:trace>
  <inkml:trace contextRef="#ctx0" brushRef="#br0" timeOffset="39753.8046">4852 12784 148 0,'-27'8'80'15,"22"12"-44"-15,5-16 4 0,9 8-16 16,5-8 0-16,12 4 8 16,10-8 0-16,14 8-16 15,30-12 4-15,14-4-4 16,27-4 4-16,4 0-8 16,18 0 0-16,5 4-4 0,0 4 4 15,4 0-12 1,-18 0 0-16,-8 0 12 0,-23 0 0 15,-14 0-4-15,-17 0 4 16,-10-4-48-16,-17 0 4 16,-18-4 24-16,-5 0 0 15,-4 4-4-15,-4 0 4 16,-5 4 0-16,4 4 4 16,-8 0-16-16,-1 0 0 15,-4 0-32-15,0 0 0 16,0 0-56-16,-13 0 4 0,4-4 56 15,-23 4 0-15</inkml:trace>
  <inkml:trace contextRef="#ctx0" brushRef="#br0" timeOffset="40863.2601">5939 12963 188 0,'14'-8'104'0,"8"-16"-72"0,-18 16 0 16,1 4-20-16,-1 4 0 16,1 4 8-16,-5 8 4 15,0 8-20-15,4 4 4 16,-13 8-8-16,0 4 4 15,1-1-4-15,-1 5 0 0,4 0 4 16,1 4 4-16,4 0-12 16,9 3 0-16,8-7 8 15,10-4 4-15,9-8-8 16,13-4 4-16,10-8-4 16,12-8 4-16,5-4-4 15,5-4 0-15,-1-4 4 16,10 4 0-16,-14-4-8 15,-4 0 4-15,-1 0-4 16,-8 0 4-16,-5 0 0 16,-13 4 4-16,-9 0-28 15,-5 4 4-15,-9 0-12 16,-4 4 0-16,-4 0-8 16,-5-5 0-16,0 1-4 15,0 0 0-15,-1-4 12 0,1-4 0 16,0-7 28-16,0-5 4 15,0-4 40-15,0 0 0 16,5-4 4-16,-5 0 0 16,0 4-8-16,0 0 0 15,-1 4-12-15,-3 4 4 16,4 0-12-16,4 12 4 16,5 8-12-16,-9 4 4 15,0 8-8-15,0 8 0 16,0 4-4-16,0-8 4 15,-9 12 0-15,0-5 0 0,0-3-4 16,0 8 4-16,0-20-8 16,0-8 4-16,0-8 4 15,0-4 0-15,0-12-8 16,4-4 0-16,1-12 8 16,4-3 0-16,4-1-4 15,1-4 0-15,-1 0-4 16,1 8 0-16,-5 4 12 15,4 9 4-15,0 7-4 16,1 4 0-16,-1 4-8 16,1 4 4-16,-1 4-4 15,1 4 0-15,-1 4 0 16,0 7 4-16,1 9 0 16,4 0 0-16,0 0 0 15,-5 4 0-15,-4-4 4 0,0 0 4 16,-14-1-8-16,-3-3 0 15,-10 4 8-15,-9 0 0 16,-5-4-8-16,1-4 0 16,0 0-4-16,-1-8 0 15,6 0-20-15,3 0 4 16,5 3-84-16,9-3 4 16,9 4-24-16,14 0 0 15,-1 0 64-15,41 0 4 16</inkml:trace>
  <inkml:trace contextRef="#ctx0" brushRef="#br0" timeOffset="41222.6612">8598 13242 212 0,'-23'-28'120'0,"19"32"-60"16,4-8 4-16,9 4-44 15,13-4 4-15,14 4-20 0,4 0 4 16,5 0-8 0,4-4 4-16,1 4-56 0,-6-4 4 15,6 4-24-15,-19 0 0 16,-4 0-28-16,-14 8 4 16,-8 4 60-16,-14 0 0 15</inkml:trace>
  <inkml:trace contextRef="#ctx0" brushRef="#br0" timeOffset="41378.924">8522 13437 240 0,'-5'4'132'0,"28"0"-84"0,-14-4 4 0,8 0-32 16,10-4 0-16,14-4-20 16,3 0 4-16,6-4-64 15,-1 4 0-15,5 0-76 16,-5 8 4-16,9 4 68 15,0-4 4-15</inkml:trace>
  <inkml:trace contextRef="#ctx0" brushRef="#br0" timeOffset="41675.8194">9072 13210 260 0,'-9'-4'140'0,"23"-12"-100"0,-10 16 0 16,19-4-36-16,8 0 4 15,5 4-8-15,0 0 4 16,4 4-4-16,5-4 4 15,4 0-20-15,-9 0 4 16,-9 0-56-16,-8 0 0 16,-10 0-20-16,-8 4 0 0,-5 4 8 15,-5 4 4-15</inkml:trace>
  <inkml:trace contextRef="#ctx0" brushRef="#br0" timeOffset="41816.4523">9099 13401 268 0,'-13'16'148'0,"22"-4"-96"16,-5-12 4-16,18 0-28 16,5 0 0-16,9 0-28 15,9 0 0-15,4-4-172 16,0 4 4-16</inkml:trace>
  <inkml:trace contextRef="#ctx0" brushRef="#br0" timeOffset="43582.201">10706 13082 220 0,'-5'-20'120'0,"-8"36"-92"0,13-16 0 0,-9 16-12 16,5-4 0-16,-1 8-20 15,1-4 4-15,4 8 0 16,0-4 4-16,9 0 0 16,-5-4 0-16,14-4-4 15,-5 0 4-15,5-8 0 16,0 0 0-16,0-8-16 15,-4 0 4-15,8-4 4 16,-4 0 0-16,0 4 4 16,-5 0 0-16,1 8-4 0,-1 0 4 15,0 12-12-15,1-4 4 16,4 11 24-16,-5-7 0 16,10 0-4-16,-6-4 4 15,10-8 0-15,-4-4 4 16,8-12-8-16,-9 0 4 15,1-12-12-15,-5 1 4 16,-14-13-12-16,1 8 4 16,-10-4-24-16,1 4 0 15,-10 12-52-15,5 4 0 0,9 4-12 16,0 4 4-16,27 16 8 16,-4-4 4-16</inkml:trace>
  <inkml:trace contextRef="#ctx0" brushRef="#br0" timeOffset="44394.7588">11534 13110 200 0,'18'-16'108'0,"-41"0"-64"0,19 12 4 0,-9-4-24 16,4 1 0-16,-14 7-16 15,5 0 4-15,-13 7-12 16,4 1 4-16,-4 16-8 16,8-4 0-16,14 4 4 15,5-4 4-15,17-4 0 16,1 0 0-16,31-8 12 15,-14-4 4-15,5-4-8 16,-9 0 0-16,-14-16-12 16,-4 4 4-16,-22-8-16 0,-1 4 0 15,-13 4-28-15,5 4 4 16,4 0-16-16,5 4 4 16,17 0 24-16,1 0 4 15,21 4 12-15,-3 0 4 16,13 0 32-16,-5 0 0 15,5 0 20-15,-9 0 0 16,-1 8-16-16,-3 0 4 16,-5 4-16-16,0 0 4 15,-1 8-20-15,1-4 0 16,5 8-4-16,-5-4 4 0,0 0 8 16,-1-4 4-16,-3-9-8 15,-5 1 0-15,-5-20 4 16,1 9 4-16,-1-17-16 15,1 4 4-15,4-16-8 16,-5 4 4-16,10-4-64 16,-5 4 0-16,8 4-12 15,-3 5 4-15,13 11 16 16,-5 4 4-16,14 4 36 16,-9 0 4-16,9 12 40 15,-1-5 0-15,-3 1 20 16,-5-4 4-16,8-4-4 15,-3 0 4-15,-5-4-36 16,-5 0 4-16,-4-4-12 16,0 5 4-16,-18 3-12 15,0 0 0-15,-14 11 0 0,1-3 0 16,-1 12 0-16,1 0 0 16,9 4-4-16,-1-4 0 15,19 0 4-15,-1-4 4 16,18 0 0-16,-4-4 0 15,4-8 20-15,-4 0 4 16,0-16-12-16,0 4 0 16,-18-28-4-16,0 4 0 15,-14-36-8-15,1 9 4 16,-23-41-8-16,0 21 4 0,5-25-20 16,0 25 0-16,4 15-76 15,4 8 0-15,23 28-36 16,0 4 4-16,27 32 72 15,-5-4 0-15,18 16 8 16,-13-4 4-16</inkml:trace>
  <inkml:trace contextRef="#ctx0" brushRef="#br0" timeOffset="44738.5356">13615 12875 172 0,'-13'-59'96'0,"-1"19"-60"15,10 32 4-15,-10-4-24 16,5 4 0-16,-8 4 16 16,3 0 0-16,-8 4-12 0,4 0 4 15,-5 8-12-15,-3 0 4 16,3 4-16-16,5 0 0 16,5 8 0-16,4 4 0 15,18 0 0-15,0-5 0 16,13 1 0-16,-4-4 4 15,9 4-4-15,-5-4 0 16,-4 4 8-16,-4-4 0 16,-10 8 12-16,1-4 4 15,-23 8-20-15,4-9 0 16,-13-3-28-16,1-4 0 16,12-8-72-16,1-4 4 0,17-8-20 15,1 4 4-15,8-12 48 16,1 5 0-16</inkml:trace>
  <inkml:trace contextRef="#ctx0" brushRef="#br0" timeOffset="44910.4265">13834 12724 256 0,'5'8'140'16,"-1"20"-96"-16,-4-24 0 0,5 28-40 15,-1 0 0-15,10 7-16 16,-5-3 0-16,0 8-52 15,-5-8 0-15,-4 0-20 16,0-4 0-16,-9-13 0 16,0-3 4-16</inkml:trace>
  <inkml:trace contextRef="#ctx0" brushRef="#br0" timeOffset="45051.0531">13642 12649 244 0,'-4'-60'132'0,"17"32"-88"0,-13 24 4 16,9-4-48-16,0 0 4 15,9 4-64-15,0 0 0 16,17 8-64-16,-8 0 4 16,23 12 68-16,-15 0 0 15</inkml:trace>
  <inkml:trace contextRef="#ctx0" brushRef="#br0" timeOffset="45363.5758">14175 12760 264 0,'22'-8'148'0,"14"4"-124"0,-32 4 4 0,14-8-16 16,-4 4 4-16,8 0 0 16,-4 0 0-16,0 4-8 15,0 0 0-15,-5 4-4 16,1 0 4-16,-10 12-4 16,1-4 0-16,-10 24-8 15,1 0 0-15,-5 11 8 16,4-7 0-16,1 8-4 15,-1-8 0-15,10 4 4 16,-1-9 4-16,10-7-4 16,-1-4 4-16,9-8-32 15,-4-4 0-15,5-8-68 16,-5 0 4-16,-5-16-16 0,-4 4 0 16,-9-4 48-16,0 4 0 15,-13 0 40-15,-1 0 4 16</inkml:trace>
  <inkml:trace contextRef="#ctx0" brushRef="#br0" timeOffset="45769.8543">14201 13031 236 0,'-26'4'128'0,"39"-8"-76"0,-13 4 4 15,18 0-8-15,-5 0 4 16,19 0-40-16,-5 0 0 16,22-4-8-16,-9 0 4 15,23-4-4-15,-14 4 4 0,23-8-28 16,-19 4 4-16,14-4 0 15,-13 4 0-15,4-12 16 16,-13 4 0-16,4-4 0 16,-13 4 0-16,-5 4 0 15,-4 0 0-15,0 1 12 16,-4-1 0-16,-6 0-8 16,-3 4 0-16,-5 0-4 15,-5 0 0-15,-13 4-4 16,0-4 4-16,-13 24 8 15,0-4 4-15,-10 8-8 16,10-1 4-16,4 9 8 16,5-4 4-16,17 12 8 15,1-8 4-15,21 0-4 16,-3 0 0-16,13-9-24 16,-10 1 4-16,15-8-52 0,-10 0 0 15,9-12-92-15,-8 0 0 16,8 0 8-16,-13 0 4 15,4 0 76-15,-8 0 0 16</inkml:trace>
  <inkml:trace contextRef="#ctx0" brushRef="#br0" timeOffset="65177.4789">7792 16955 148 0,'-13'-16'84'0,"4"24"-40"0,4-4 0 16,1 8-40-16,-1 11 0 16,5 1 12-16,0 4 4 15,0 4-8-15,0 0 4 0,5 4 4 16,-1-1 0-16,5 1-12 15,0-8 4-15,5-4 0 16,4-4 4-16,-1-8-12 16,6-4 4-16,4-4-12 15,4-8 0-15,5 0-56 16,-5-4 4-16,0 0 4 16,-4 4 4-16,0 0-12 15,-4 0 4-15,-1 0 4 16,-4 0 4-16,-5 0 44 15,1-4 4-15,-1 0 72 16,-4 0 4-16,0 0-20 16,0 0 0-16,0 0-20 15,0-4 4-15,0 8 4 16,-5 4 0-16,5 4-36 16,0 8 4-16,0 4-8 0,5 4 0 15,-5 4-4-15,0 4 4 16,-1-4 0-16,1-4 0 15,-4 3-8-15,-1-3 0 16,-4-8-4-16,0 0 0 16,0-12 4-16,0 0 0 15,-4-12 4-15,-1 0 4 16,1-8 8-16,-1 1 0 16,1-5 0-16,4 4 4 15,0 0-8-15,0 4 4 16,13-4-12-16,1 4 0 0,17 4 12 15,-4-4 0-15,9 12-24 16,-5 0 0-16,5 8 28 16,-5 0 0-16,-8 12-20 15,-5-4 4-15,-14 8 4 16,1-4 0-16,-14 4 0 16,0 0 4-16,-5 0-4 15,-8-4 4-15,-5-4-44 16,0-1 0-16,5-3-16 15,-1 0 4-15,5 0-52 16,5-4 0-16,22 4 24 16,9-4 4-16,-5 0 28 15,10-4 0-15</inkml:trace>
  <inkml:trace contextRef="#ctx0" brushRef="#br0" timeOffset="65583.7518">9265 17353 200 0,'-18'-32'112'0,"27"4"-56"0,-9 20 4 16,0 0-56-16,0 0 0 16,-5 0 0-16,1 0 4 15,-19 8-4-15,6 0 0 16,-10 12-8-16,4-4 4 0,-4 12 0 15,5-4 4-15,0 4-8 16,4-4 4-16,9 0 0 16,0-1 0-16,13-7 0 15,-4 0 4-15,14-8-8 16,-5 0 4-16,13-12 4 16,-4 4 4-16,4-3 4 15,-4-1 4-15,-4 0 4 16,-1 0 0-16,1 8 4 15,-5 0 0-15,-1 12-16 16,1 0 4-16,5 8-52 16,-1-1 4-16,5 5-72 15,0-4 0-15,13-4 8 16,-8 0 0-16,-1-4 52 16,1 0 0-16</inkml:trace>
  <inkml:trace contextRef="#ctx0" brushRef="#br0" timeOffset="65927.5292">9659 17277 244 0,'13'-28'136'0,"-13"8"-80"0,0 20 4 16,-9-4-16-16,5 0 0 15,-19 4-36-15,10 0 4 16,-5 8-12-16,0 0 0 16,0 8 0-16,5 0 0 15,4 4-4-15,4 0 0 16,5 4 4-16,0-4 4 15,14-5-8-15,-1-3 0 0,5-8 4 16,0 0 0-16,4-16 8 16,1 4 0-16,-5-15-8 15,-5 3 4-15,0-16 16 16,1 4 4-16,-14-32-16 16,0 17 0-16,-5-21-4 15,1 12 0-15,-5 4-20 16,4 13 0-16,1 15-88 15,-1 4 0-15,14 24-32 16,0 0 4-16,23 12 84 16,-5 0 4-16,22 35 8 15,-9-11 0-15</inkml:trace>
  <inkml:trace contextRef="#ctx0" brushRef="#br0" timeOffset="66255.6734">10155 17150 328 0,'0'-12'180'0,"-9"8"-160"0,9 4 0 15,-4 0-20-15,-1 0 0 16,-12 8-4-16,3 0 0 16,-17 15-12-16,8-3 4 15,1 16 8-15,0-8 0 16,4 8 0-16,4-8 4 16,23 0 4-16,-4-5 0 15,13-11 16-15,-5 0 4 16,5-20 8-16,-5 4 4 15,5-23-4-15,-4 3 0 0,-5-32-24 16,0 12 0-16,-14-59-8 16,1 19 0-16,-5-11 4 15,0 19 0-15,-9 16-16 16,4 13 0-16,-8 23-104 16,4 0 4-16,0 32-40 15,9 0 0-15,18 31 112 16,5-7 4-16,-1 24 0 15,1-8 0-15</inkml:trace>
  <inkml:trace contextRef="#ctx0" brushRef="#br0" timeOffset="67021.3517">10209 17193 208 0,'-9'-20'116'0,"18"32"-40"16,-9-12 0-16,5 8-52 15,-1 0 0-15,5 8-16 16,0-4 0-16,0 4-4 0,0 0 4 15,-5-4-8-15,1 0 4 16,-1-8 8-16,-4 0 4 16,0-12-4-16,0 0 0 15,0-12 0-15,0 4 0 16,9-8-20-16,0 0 4 16,5 0-4-16,-5 5 4 15,8 3 0-15,1 4 0 16,0 8 0-16,0 0 4 15,0 8-4-15,0 0 0 16,4 4 0-16,-4 0 4 0,9 0-8 16,-5-4 4-16,10 0-8 15,-10 0 0-15,18-12 8 16,-8 4 0-16,-1-4 8 16,0 0 4-16,-8-12-8 15,-5 4 0-15,-9-4 0 16,0 0 0-16,-9 8 16 15,0 4 0-15,-9 12 0 16,0 0 4-16,-5 16-12 16,1-4 0-16,4 12-12 15,0-4 0-15,13 4-76 16,-4-5 0-16,23-3-12 16,-5 0 0-16,9-8 16 15,-5-4 0-15,9-8 12 16,-4 0 0-16,0-8 148 0,-5 0 4 15,1-4-12-15,-5-4 0 16,-5-4 4-16,1 1 0 16,-6-1-12-16,-3 4 0 15,-5 0-28-15,0 4 0 16,-5 4-40-16,1 0 4 16,0 12-8-16,-1 0 4 15,5 0 0-15,0 0 0 16,9 8-24-16,0 0 0 15,9 4 8-15,0-4 4 16,13 4 12-16,-9-1 4 16,1 5-4-16,-5 0 4 15,-9 0 0-15,0-4 0 0,-18 0 0 16,0 0 4-16,-14-8-68 16,5 0 0-16,-4-8-48 15,0 0 0-15,22-4 12 16,0 4 0-16,13-4 44 15,1 0 4-15,17 4 36 16,14-4 0-16</inkml:trace>
  <inkml:trace contextRef="#ctx0" brushRef="#br0" timeOffset="67333.8775">11543 17022 268 0,'-63'-32'148'0,"27"12"-48"16,27 17 4-16,-8 3-100 15,3 0 4-15,-8 3-8 0,-1 5 0 16,5 0-4-16,5-4 0 16,0 12 4-16,-1-4 0 15,10 4-8 1,-1 0 4-16,10 0 4 0,-1-4 4 16,19 4-8-16,-6 0 4 15,15 0 12-15,-1 0 0 16,-4 4 12-16,-5-5 0 15,-17 5 12-15,-1 4 0 16,-17-4-40-16,-1-4 4 16,-12-4-76-16,3 0 0 0,-8-4-80 15,9-4 0-15,13 0 68 16,-5 0 0-16,-17 0 36 16,4 0 0-16</inkml:trace>
  <inkml:trace contextRef="#ctx0" brushRef="#br0" timeOffset="71927.9497">12120 17384 300 0,'-18'-4'164'0,"36"-12"-136"0,-9 13 0 16,9-1-20-16,13 0 0 15,10 4-8-15,8 0 4 16,5 0 0-16,4 0 0 15,5 0-80-15,-10 0 4 0,-4-4-24 16,-4 0 4-16,0 0 0 16,-5 4 0-16,1-4 80 15,-6 0 4-15</inkml:trace>
  <inkml:trace contextRef="#ctx0" brushRef="#br0" timeOffset="72177.9673">12841 17177 192 0,'-23'-4'104'15,"15"4"-44"-15,8 0 0 0,4 0-36 16,0 0 0-16,5 4-12 16,5 0 4-16,4 4-12 15,0 0 4-15,4 8-8 16,0 0 0-16,-4 0 4 16,-4 0 0-16,-10 4 4 15,-8 0 4-15,-10 0 8 16,-8 0 0-16,0 0-12 0,-10-1 0 15,10 1-28-15,4-4 0 16,9-4-136-16,13 0 0 16,14-8 56-16,5-4 4 15</inkml:trace>
  <inkml:trace contextRef="#ctx0" brushRef="#br0" timeOffset="72818.6399">13852 17217 240 0,'5'-20'132'0,"-10"16"-72"16,5 4 0-16,-4 4-40 0,-1 8 4 15,-4 4-24-15,5 4 4 16,0 4-4-16,4 4 4 16,4 0-4-16,5 0 4 15,0-5 0-15,0-3 0 16,4-8 4-16,5-4 0 16,0-8-16-16,0-8 0 31,0-12 0-31,0 4 0 15,-5 5 0-15,1 3 0 0,-5 8 8 16,4 4 0-16,0 3 0 16,5 5 4-16,0 0-4 15,5 0 0-15,-1 0 0 16,0-4 4-16,5-4-4 16,-9-4 0-16,0-4 0 15,-5-4 4-15,-8-8 4 16,-10-4 0-16,-8-3-8 15,0-5 0-15,-5 0-28 16,0 4 0-16,4 4-80 16,10 4 4-16,8 12 8 15,10 8 4-15,8 8 44 16,10 0 4-16</inkml:trace>
  <inkml:trace contextRef="#ctx0" brushRef="#br0" timeOffset="73615.5646">14555 17333 252 0,'-9'-16'136'0,"-27"-16"-80"0,27 24 4 16,-9 0-48-16,1 0 4 16,-10 4-16-16,0 4 0 15,0 4 0-15,5 4 0 16,8 4-4-16,1 4 0 16,13 0 4-16,4 0 4 15,5 0-8-15,5-4 4 16,4-5 4-16,-1-3 4 15,1-4-8-15,-4-7 0 16,-1-1 4-16,-4 0 4 0,0-4-16 16,0 0 4-16,0 4-4 15,9 0 0-15,-5 4 0 16,1 4 4-16,-1 4 24 16,-4 0 4-16,0 4 0 15,0 4 0-15,0 4-20 16,0 0 4-16,0-1-4 15,0 1 0-15,0 0 0 16,0-4 0-16,0-4 12 16,0-4 0-16,-5-4-8 15,1-8 4-15,-1-4-4 16,1-8 4-16,3 0-8 16,6 1 0-16,4-1-4 15,0 0 0-15,0 4-24 16,0 4 4-16,-1 8-100 15,1 4 0-15,0 4 0 0,0 4 0 16,9 4 68-16,-5 0 0 16,1 4 12-16,4-4 4 15,-5-8 368 1,-22 131-332 0,27-282 76-16,0 135 0 15,0 0-40-15,-5-4 4 16,-4 4-32-16,-5 0 0 15,-4 4-8-15,-4 4 0 16,-10 4 0-16,1 8 0 0,-5 4-12 16,-5 4 0-16,5 4 8 15,5 4 4-15,4-4-4 16,4-1 4-16,5-3 4 16,5-8 0-16,-1-4-4 15,1-4 4-15,-1-8 8 16,-4-8 0-16,0-4 4 15,0-7 4-15,0-5-8 16,0-8 0-16,0-16-12 16,0-23 0-16,-5 11-4 15,1 4 4-15,4 9-16 16,-9 15 4-16,0 8-112 16,0 16 4-16,4 20-4 15,10 8 4-15,-14 4 60 16,0 28 4-16</inkml:trace>
  <inkml:trace contextRef="#ctx0" brushRef="#br0" timeOffset="74021.8452">16010 17165 248 0,'-27'-15'136'0,"-4"-9"-84"0,22 16 4 0,-5 4-40 15,1-4 4-15,-5 4-24 16,0 4 0-16,-9 0 12 16,5 4 0-16,4 4-8 15,0 0 4-15,9 4 12 16,9 0 0-16,9 4-28 15,9-1 4-15,0 5 8 16,4 4 0-16,-4 0 0 16,4 0 4-16,-13 0 16 15,-13 0 0-15,-10 0-4 16,-12-4 4-16,-1-9-20 16,-5 1 0-16,1-8-28 15,4-4 0-15,9-4-92 16,5-4 4-16,13 0 8 15,9-3 4-15,4 3 40 16,1 0 4-16</inkml:trace>
  <inkml:trace contextRef="#ctx0" brushRef="#br0" timeOffset="74178.1062">16050 17082 284 0,'18'-20'156'0,"4"0"-108"0,-17 20 4 15,-1 0-36-15,5 8 4 16,0 4-20-16,5 4 0 15,-1 4-108-15,0 8 4 16,1 4-24-16,17 7 4 16,-4 5 72-16,4-16 0 0</inkml:trace>
  <inkml:trace contextRef="#ctx0" brushRef="#br0" timeOffset="74490.6294">16421 17189 304 0,'14'-16'168'0,"4"-3"-128"16,-14 15 0-16,10 0-20 15,4 0 4-15,4 0-16 16,0 0 0-16,5 4 0 16,0 0 0-16,-5 4-8 15,-4 4 4-15,-9 4 0 16,-13 3 0-16,-5 9-4 15,0 8 4-15,-9 0-12 16,5 4 4-16,4-4 4 0,-5 0 0 16,14-1-12-16,5-3 4 15,8 0-60-15,1-12 4 16,-6-4-28-16,1-8 0 16,0-4 8-16,-4-4 4 15,-5-8 16-15,0 0 4 16</inkml:trace>
  <inkml:trace contextRef="#ctx0" brushRef="#br0" timeOffset="74803.1489">16556 17293 236 0,'-27'-12'128'0,"13"16"-68"0,14-4 4 15,5 0-16-15,4 0 4 0,4 4-36 16,5-4 4 0,27 0-20-1,0 0 4 1,22-8-4-1,0 0 4-15,-9 0 0 16,-4-4 0-16,-5 0-4 16,-13 0 0-16,-9 4 4 15,-14 0 0-15,-13 4 0 16,-9 4 0-16,-4 0-4 16,-5 4 4-16,-4 4-4 15,-1 4 0-15,10 8 8 16,-1 4 4-16,23 0 0 15,5 0 0-15,8 0-8 16,14-1 0-16,4-3-36 0,0-4 0 16,-4-4-196-16,0-4 0 15,-14-12 176-15,-4-4 4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19:56:06.551"/>
    </inkml:context>
    <inkml:brush xml:id="br0">
      <inkml:brushProperty name="width" value="0.05292" units="cm"/>
      <inkml:brushProperty name="height" value="0.05292" units="cm"/>
      <inkml:brushProperty name="color" value="#FF0000"/>
    </inkml:brush>
  </inkml:definitions>
  <inkml:trace contextRef="#ctx0" brushRef="#br0">2582 10695 108 0,'-26'-12'60'0,"17"12"-24"16,9 0 4-16,-14-4-8 16,14 0 0-16,-13 0-8 15,4 0 4-15,9 4-16 0,-9 0 4 16,9 0 4-16,0 0 4 15,9 0-16-15,0 0 0 16,18-4-8-16,-5 4 4 16,18 0-4-16,-4 0 0 15,22 0 0-15,-4 0 4 16,22 0-4-16,-13 0 0 16,17-4 0-16,-17 4 4 15,26-4-8-15,-30 4 4 16,12 0 12-16,-13 0 4 15,-4 0-8-15,-5 0 0 0,-13-4 4 16,-5 0 0-16,-8-4-8 16,-1 4 4-16,-8 0-8 15,-1 0 4-15,-13-4-4 16,0 0 0-16,-22 0 0 16,8 0 4-16,-22 4-8 15,1 0 0-15,-24 8 4 16,15-4 4-16,-5 8-44 15,4-4 0-15,9 8-112 16,5-4 4-16,13 0 76 16,0 0 4-16</inkml:trace>
  <inkml:trace contextRef="#ctx0" brushRef="#br0" timeOffset="5109.7366">2748 12040 84 0,'0'4'48'0,"0"-20"-24"0,0 16 4 0,4 0-16 15,1 0 0-15,8-4 0 16,-13 0 0-16,14 4 4 16,-5 0 0-16,9-4-8 15,0 0 0-15,8 0 4 16,-3 0 0-16,13 4-4 15,-10 0 4-15,19 4-8 16,-9 0 4-16,22-8-8 16,-9 0 4-16,5 0-4 15,-9 0 4-15,9 0-4 16,-10 0 0-16,10 0 4 0,-14 0 0 16,1 0-4-16,-6 0 4 15,-3 4-4-15,-1 0 4 16,-9 0-4-16,1 0 4 15,-5 4-4-15,0 0 0 16,-5 0 4-16,-13 0 4 16,0-4-12-16,0 0 0 15,-18 0 8-15,0 0 4 16,-13 0-12-16,4 0 4 16,-18 8-4-16,5-4 4 0,-14 0-4 15,5 0 4-15,-9 0 0 16,18 0 4-16,-19 0-4 15,15 0 0-15,3 0 8 16,6-4 0-16,3 0-8 16,10 0 4-16,4 4 12 15,5 0 0-15,8-4-12 16,1 0 4-16,8 8-4 16,1 0 4-16,8 0-8 15,0-4 0-15,23-4-4 16,-9 0 4-16,13-4 4 15,-4 0 0-15,18-8-4 16,-9 4 0-16,13 0-4 16,-9 0 0-16,23 4 4 15,-23 0 4-15,23 0-4 16,-14 0 0-16,13 0 0 0,-12 0 0 16,17 0 0-16,-18 0 0 15,13 4 0-15,-12 0 4 16,12 0-8-16,-8 0 0 15,8 0 8-15,-12 0 4 16,8 0-8-16,-9 0 0 16,9 0 4-16,-13 0 0 15,8-4-4-15,-12 4 0 16,8-4 0-16,-9 0 0 16,9 0 0-16,-13 0 0 15,13 4 0-15,-9 0 0 0,10 0 0 16,-10 0 0-16,9 0 4 15,-4 0 0-15,8 0-4 16,-12 0 4-16,12-4-4 16,-8 4 4-16,9-4-4 15,-5 4 0-15,9-4-4 16,-13 4 4-16,17 0 4 16,-8 0 4-16,13 0-4 15,-18 0 0-15,9 0-8 16,-13 0 0-16,4-4 4 15,-13 4 4-15,9-4-4 16,-5 0 0-16,-9 0 4 16,-4 4 0-16,4 0 4 15,-4 0 0-15,0 0-4 16,-5 0 0-16,5 0-4 16,-5 0 4-16,-4 0 0 0,-4 0 4 15,-1 0-52-15,-4 0 4 16,-9 0-88-16,0 0 0 15</inkml:trace>
  <inkml:trace contextRef="#ctx0" brushRef="#br0" timeOffset="35971.6432">11977 10297 104 0,'9'-4'56'0,"-22"12"-36"16,13-8 0-16,-14 0-4 16,5 0 0-16,-9 4 4 15,5 0 4-15,-10 0-16 0,6-4 0 16,-15 0 0-16,10 0 0 16,-23-4-4-16,9 0 4 15,-22 0 0-15,13 0 4 16,-22 4-4-16,9 0 0 15,-14 4-8-15,14 0 0 16,-13 4 0-16,12-4 4 16,1 4-4-16,9-5 0 15,4 5 4-15,9-4 0 16,10 0 0-16,-1 0 4 16,18-4 12-16,0 0 0 0,13 0-12 15,1 0 4-15,26-4 0 16,-9 0 0-16,28-4-4 15,-10 4 0-15,36-3 4 16,-13-1 0-16,40 0-4 16,-23 0 4-16,23-4-8 15,-18 0 4-15,14-4-4 16,-23 4 4-16,-5 4 4 16,-12 0 4-16,-10 0-112 15,-9 4 4-15,-9 4-32 16,-8 0 4-16,-14 8 52 15,0 0 4-15</inkml:trace>
  <inkml:trace contextRef="#ctx0" brushRef="#br0" timeOffset="47926.9788">11444 14388 112 0,'50'-20'64'0,"44"24"-56"0,-81-4 4 0,9-4-12 16,10 4 4-16,4-4-4 15,8 0 0-15,1 0 0 16,4 0 4-16,1 0 8 15,-1 0 0-15,0 0 8 16,0 4 4-16,0 0-16 0,-4 0 0 16,0 0-8-16,-5 0 4 15,-4 0 0-15,0 0 0 16,-5 0 0-16,-4 0 4 16,-5 4 0-16,-4-4 0 15,-9 0-4-15,-4 0 4 16,-10 0-4-16,-13 0 4 15,-8 0-4-15,-10 0 0 16,-9 0-4-16,-9 0 4 16,-4 0 8-16,-5 0 0 15,1 0 4-15,4 0 0 0,4 0-8 16,9 0 0-16,5 0-12 16,13 0 0-16,5 4 8 15,13 0 0-15,13 0 0 16,10 0 0-16,8 0-4 15,9-4 0-15,10 0 0 16,3 0 0-16,1 0 0 16,0 0 4-16,0 0-4 15,4 0 4-15,-18-4 12 16,-4 0 4-16,-9 4-8 16,-14-4 0-16,-4 4-4 15,-13 0 4-15,-14 0-4 16,-9 0 0-16,-13 4 16 15,-5 4 0-15,1-8-4 16,-1 4 0-16,14-4-16 16,4 4 0-16,9 0-4 0,18-4 4 15,14 0-24-15,12 4 0 16,6 0-136-16,8 12 0 16,14 15 52-16,31-7 4 15</inkml:trace>
  <inkml:trace contextRef="#ctx0" brushRef="#br0" timeOffset="69757.2492">21551 10118 148 0,'13'0'80'0,"1"-4"-52"0,-14 4 0 16,0-4-16-16,0 4 4 15,0-4-4-15,0 0 0 16,0 4-12-16,0 0 0 16,-9 0 4-16,0 0 0 15,-14-4 0-15,1 0 0 16,-18 4-4-16,8 0 0 16,-21-8 4-16,12 4 4 0,-17 0-8 15,9 0 0 1,-5-4 0-16,9 4 4 0,-4 0 4 15,4 0 0-15,5 4-8 16,4 0 0-16,1 0 4 16,3 0 4-16,1 4 8 15,8 0 0-15,6 0 0 16,-1 0 4-16,13 0-16 16,1 0 4-16,17-4-8 15,1 0 4-15,21 4 0 16,-3-4 0-16,26 4-8 15,-9 0 4-15,27 0 0 16,-13 0 0-16,13-4 0 16,-13 0 0-16,-1 0 0 15,-8 0 4-15,-5 0 8 16,-8 0 4-16,-10 0-8 0,-9 0 0 16,-8 4-8-16,-5-4 4 15,-14 4-4-15,5 0 4 16,-13 0-8-16,4 0 0 15,-14 0-52-15,5 0 0 16,-8 0-76-16,3-1 0 16,-17 13 64-16,9-4 4 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20:01:34.207"/>
    </inkml:context>
    <inkml:brush xml:id="br0">
      <inkml:brushProperty name="width" value="0.05292" units="cm"/>
      <inkml:brushProperty name="height" value="0.05292" units="cm"/>
      <inkml:brushProperty name="color" value="#FF0000"/>
    </inkml:brush>
  </inkml:definitions>
  <inkml:trace contextRef="#ctx0" brushRef="#br0">2520 15808 180 0,'-36'0'100'0,"-22"4"-80"15,35-4 0-15,10 8-4 16,-18-8 0-16,8 4-4 16,5 4 4-16,-4 4 0 15,9 0 4-15,-1 4-12 16,5 4 4-16,9 8-8 16,0 4 0-16,9 0 0 15,18-1 0-15,-5 9-4 16,14 0 0-16,0 0 0 15,-9-4 4-15,4-1-8 16,-4-3 4-16,-5 0 12 0,-8 4 0 16,-10-4-8-1,-8 0 4-15,-10-1-8 0,-17-7 4 16,4-4 0-16,-18-8 0 16,5-8-8-16,4-8 0 15,1-4-48-15,12-4 0 16,10 4 4-16,4-4 4 15,9 4 0-15,9 0 4 16,4 0 28-16,10 4 4 16,-1 0 12-16,5 1 4 0,9 3 40 15,-1-4 0-15,1 0-12 16,0 0 4-16,0 0-4 16,0 0 0-16,4 0-36 15,5-4 4-15,-1 0 0 16,-3-4 4-16,-1-4-4 15,-9-4 4-15,1-8-12 16,-10 8 4-16,-18-4 0 16,5 4 0-16,-18 8 0 15,5 5 0-15,-14 7 0 16,5 0 4-16,-5 19-4 16,9-3 0-16,-5 8 0 15,5-4 0-15,18 4-4 16,5-8 0-16,8-4-12 15,-8 0 4-15,12-4 8 16,-3 0 4-16,8-8 0 16,-4 0 4-16,9-12-4 0,-14 4 0 15,14-8-4-15,-14 4 0 16,10 0 16-16,-10 0 4 16,0 12-8-16,-4 0 0 15,0 16-4-15,0-4 0 16,0 8-8-16,0-4 4 15,0 4 4-15,-5-4 4 16,5-1-8-16,-4 1 4 16,-1-8 0-16,1 0 0 15,-1-12 0-15,0 0 0 0,5-8-4 16,-4 0 0-16,8-11 0 16,-9 3 0-16,14-8-4 15,-9 4 4-15,9-4-4 16,-5 8 4-16,14 12-12 15,-13 0 4-15,4 8-80 16,-5 0 0-16,5 4-12 16,-5 0 0-16,1 16 48 15,-1-4 4-15</inkml:trace>
  <inkml:trace contextRef="#ctx0" brushRef="#br0" timeOffset="734.426">3836 16190 160 0,'-23'-27'92'0,"32"31"-32"15,-9-4 4-15,9 8-56 0,0-4 0 16,9 11 4-16,-5-3 0 16,1 8-12-16,4-4 0 15,-9 4 0-15,4 0 4 16,1-4-4-16,-6 0 0 15,1-8 0-15,0 0 4 16,5-8-4-16,-1 0 0 16,5-16 0-16,0 4 4 15,4-8-8-15,-4-4 4 16,0 4-4-16,0 4 0 0,0 8 4 16,0 0 4-16,-5 8-8 15,10 0 4-15,-5 4-4 16,0-4 4-16,8 4 0 15,-3 0 0-15,8-4-8 16,-4 0 4-16,9-8 12 16,-18 4 0-16,4-8-12 15,-4 1 4-15,0-5 0 16,0 4 4-16,-5 0-4 16,-13 0 0-16,-18 8 0 15,9 4 0-15,-13 16 8 16,4-4 0-16,5 12-12 15,-1-5 4-15,10 5-8 16,4-4 0-16,27-4-8 16,-14-4 0-16,14 0 4 0,4-4 4 15,-4-12 8-15,0 4 4 16,4-20-4-16,-4 8 4 16,9 0 0-16,-5 4 4 15,-4 4 8-15,0 0 4 16,-5 12-8-16,-4-4 0 15,-9 12-12-15,0-4 4 16,-4 8 0-16,-1-4 0 16,-4-4-4-16,0 0 4 15,0-4-4-15,0-4 4 16,5-8-4-16,-1 4 4 0,5-16 12 16,-5 0 0-16,5-12-4 15,5 8 0-15,-1-8-16 16,-4 4 4-16,9 1-64 15,0 3 0-15,9-4-72 16,-5 4 0-16,5 20 80 16,-5 0 4-16</inkml:trace>
  <inkml:trace contextRef="#ctx0" brushRef="#br0" timeOffset="1343.8433">6342 15777 220 0,'-13'-32'120'0,"8"12"-76"15,5 16 0-15,-4 0-44 16,-10 0 0-16,-4 12 8 16,0 0 4-16,-13 24 0 15,9-8 4-15,-23 43-8 0,9-15 0 16,-4 20-4-16,4-17 4 16,0 9-16-16,5-16 4 15,0-4-68-15,4-9 4 16,0-11-28-16,4-4 0 15,1-12 16-15,4 4 4 16</inkml:trace>
  <inkml:trace contextRef="#ctx0" brushRef="#br0" timeOffset="1515.7317">5635 15785 228 0,'-18'-24'128'0,"5"28"-76"0,13-4 4 15,4 8-16-15,5 0 4 0,4 15-12 16,1 1 4-16,17 24-32 15,-4-8 0-15,18 16-48 16,-5-13 4-16,18 13-60 16,-18-12 0-16,5-4-16 15,-9-5 4-15,4 5 56 16,-8-8 4-16</inkml:trace>
  <inkml:trace contextRef="#ctx0" brushRef="#br0" timeOffset="1812.6276">6235 16234 176 0,'-18'4'100'0,"40"12"-48"16,-22-16 0-16,18 0-52 15,-5 0 4-15,10-8 0 0,4 4 0 16,-9-8-4-16,4 0 0 16,0-4 16-16,-4 4 4 15,0-19-12-15,-4 7 0 16,-6-8 8-16,1 8 0 15,-4 4 8-15,-1 0 4 16,-8 32-4-16,-1-8 4 16,-8 20-24-16,4-4 0 15,5 12 0-15,-1-4 0 16,19 3-52-16,-6-7 0 16,24 0-52-16,-5-4 0 15,22-4 0-15,-13 0 0 0,17-8 52 16,-8 0 4-16</inkml:trace>
  <inkml:trace contextRef="#ctx0" brushRef="#br0" timeOffset="2078.2732">6991 16099 212 0,'-18'-48'116'0,"-13"20"-36"15,26 24 4-15,-8 4-56 16,-1 0 4-16,-3 12-20 16,-6-4 4-16,10 20-12 15,-1-8 0-15,10 8-8 16,4-4 4-16,9 4 4 15,-5-5 4-15,10 1 0 16,-5-4 0-16,13-8-4 16,-9 0 0-16,5-12-4 15,0 0 4-15,-4-16-4 16,-5 4 4-16,-5-8-68 0,1 4 4 16,-14-3-36-16,0 3 0 15,0 8-4-15,0 0 4 31</inkml:trace>
  <inkml:trace contextRef="#ctx0" brushRef="#br0" timeOffset="2375.1672">7089 16139 280 0,'23'-8'152'0,"4"20"-112"0,-23-12 0 16,10 4 8-16,-5 0 0 15,4 4-40-15,0 0 0 0,1-4-4 16,-1 0 0-16,1 0 0 15,-5 0 0-15,0 0-16 16,0-4 0-16,0-8 4 16,-1 0 0-16,6-8 4 15,-1 4 4-15,5-8-4 16,-4 0 0-16,-1 4 8 16,1 4 4-16,-6 16 0 15,1 0 0-15,5 8 0 16,-5-4 0-16,4 8-28 15,-4-4 4-15,5 8-88 16,-1-4 0-16,-4 7-24 16,0-3 4-16,18 4 60 15,-5-4 4-15</inkml:trace>
  <inkml:trace contextRef="#ctx0" brushRef="#br0" timeOffset="3343.9879">8356 15590 192 0,'31'-24'104'0,"-57"24"-84"0,21 0 0 15,-4 12 4-15,0 0 4 16,-13 35 4-16,4-7 4 16,-9 48-4-16,0-13 0 15,-9 25-24-15,10-21 4 16,-10 17-8-16,4-21 0 16,6-3-20-16,3-8 4 15,5-16-92-15,5-9 0 16,8-19-12-16,1-4 4 15,22-12 72-15,-5 0 4 0</inkml:trace>
  <inkml:trace contextRef="#ctx0" brushRef="#br0" timeOffset="3547.1253">8701 15661 184 0,'-23'-20'104'0,"14"36"-32"0,5-16 0 0,4 20-56 15,0-4 0-15,0 32-8 16,0-8 4-16,9 35-12 16,0-15 4-16,-5 8 0 15,1-13 4-15,-5 1-68 16,0-12 4-16,0-4-40 16,0-9 0-16,-5-7 4 15,1-4 0-15</inkml:trace>
  <inkml:trace contextRef="#ctx0" brushRef="#br0" timeOffset="3734.6379">8540 15689 312 0,'22'4'168'0,"50"-12"-124"0,-63 4 4 16,31-4-40-16,-9 0 4 15,27 0-12-15,-8 0 0 16,3 0-64-16,-8 4 0 15,-14 0-32-15,1 0 0 0,-23 8 4 16,0 0 0-16,-18 12 52 16,0 0 4-16</inkml:trace>
  <inkml:trace contextRef="#ctx0" brushRef="#br0" timeOffset="3890.8989">8710 15932 232 0,'4'4'128'0,"28"-16"-76"16,-28 8 0-16,9-8-32 15,-4 4 0-15,9-8-20 16,0 4 0-16,5 0-16 16,-1 0 0-16,0 8-108 15,-4 0 4-15,-4 8 8 16,-1 0 4-16</inkml:trace>
  <inkml:trace contextRef="#ctx0" brushRef="#br0" timeOffset="4062.7872">8571 16282 252 0,'4'0'140'0,"14"20"-72"0,-18-20 4 15,23-4-68-15,-10 0 0 16,23-4-32-16,-9-4 4 16,13 4-84-16,-9 0 4 15,5 8-8-15,-4 0 0 16,-1 0 88-16,-4 0 4 15</inkml:trace>
  <inkml:trace contextRef="#ctx0" brushRef="#br0" timeOffset="4469.0639">9054 16258 272 0,'5'24'152'16,"-5"24"-120"-16,0-44 4 0,0 12-8 15,0 0 0-15,4 7-16 16,1-3 4-16,-1 4-16 15,1-4 4-15,-1-4-32 16,-4-4 0-16,0-12 0 16,0 0 4-16,0-16 16 15,0 4 4-15,5-20 0 16,-1 4 4-16,1-15 4 16,-1 7 4-16,10-20 16 15,-6 12 0-15,6-3-4 16,-5 7 0-16,9 8-8 15,-5 4 4-15,5 0-8 0,-4 8 0 16,3 8 0-16,-3 0 0 16,-5 20 8-16,0 0 0 15,-9 16-16-15,0 0 4 16,-14 4 0-16,1-4 0 16,-14-4-56-16,5 0 4 15,-5-4-52-15,4 0 0 16,6-12-24-16,3-1 0 15,14-3 72-15,0 0 4 16,27-7 44-16,-5-1 0 0</inkml:trace>
  <inkml:trace contextRef="#ctx0" brushRef="#br0" timeOffset="4828.4649">9421 15999 356 0,'-4'12'196'0,"13"12"-180"0,-9-24 4 0,9 8-16 15,-5 0 4-15,10 0-8 16,-5 0 0-16,4 0-40 16,0-4 0-16,1-4 24 15,-1 0 0-15,5-12 12 16,-4 4 0-16,8-12 4 16,-4 4 4-16,4 0-4 15,-4 1 4-15,5 3 16 16,-10 0 0-16,-4 24-8 0,0-4 0 15,-5 35 20-15,1-3 4 16,-5 16-24-16,0-12 0 16,-5 19-12-16,1-7 4 15,-1 4-4-15,1-9 4 16,0-3-92-16,-1-8 4 16,5-8-60-16,0-8 4 15,9-16 72-15,0 0 4 16,4-8 32-16,1 0 4 15</inkml:trace>
  <inkml:trace contextRef="#ctx0" brushRef="#br0" timeOffset="5094.1098">10084 16079 184 0,'-14'-60'100'15,"41"25"-32"-15,-27 27 4 0,5-4-36 16,-1 4 4-16,1-4-20 15,-1 4 4-15,-17 4-4 16,-1 0 4-16,-13 16-24 16,5-4 0-16,0 32 8 15,-5-9 0-15,13 17-8 16,5-12 4-16,23 0 0 16,-5-4 4-16,18-5-28 15,-9-7 0-15,4-4-140 16,-4-4 4-16,0-12 52 15,0 0 4-15</inkml:trace>
  <inkml:trace contextRef="#ctx0" brushRef="#br0" timeOffset="7813.0519">13020 15713 120 0,'-5'-20'68'16,"1"12"-20"-16,4 8 0 0,0 0-36 15,0 4 0-15,0 8 4 16,0 8 4-16,0 8-8 16,0 4 4-16,4 15-12 15,-4 1 4-15,0 0-8 0,0-4 4 16,0-1-64-16,-4-11 4 16,-5 0-48-16,-4-8 4 15,-1-4 72-15,5-16 0 16</inkml:trace>
  <inkml:trace contextRef="#ctx0" brushRef="#br0" timeOffset="8172.4496">12684 15892 192 0,'-18'-8'108'0,"32"12"-68"0,-5-4 4 16,9 0-12-16,13 0 4 16,14 0-32-16,4 0 4 0,14 0-52 15,-5-4 0-15,4 0-24 16,-3 0 4-16,-1-4 28 15,-9 0 4-15,-4-4 28 16,-5 0 4-16,0-12 12 16,-4 5 4-16,-5-5 28 15,5 4 0-15,-4-4-20 16,-1 4 0-16,-4 0 4 16,-5 4 0-16,-4 4 4 15,-5 4 0-15,-4 8-8 16,0 0 0-16,-4 16-16 15,-1 0 0-15,1 16-4 16,-1-4 4-16,1 12-8 16,-1-9 4-16,1 21-44 15,-1-12 0-15,1-4-36 0,-1-8 4 16,-4-4-16-16,0-5 0 16,-9-3 28-16,5-4 0 15</inkml:trace>
  <inkml:trace contextRef="#ctx0" brushRef="#br0" timeOffset="8313.0845">13297 15864 268 0,'-18'-4'148'0,"54"8"-96"0,-31-4 4 15,26 0-4-15,-4 0 0 16,27 0-48-16,-5 0 4 16,27 0-88-16,-13 0 4 15,13-4-120-15,-14 4 4 16</inkml:trace>
  <inkml:trace contextRef="#ctx0" brushRef="#br0" timeOffset="9453.7911">3352 17412 204 0,'-9'-48'112'0,"-4"9"-72"0,8 31 4 0,-8-4-32 16,0 0 0-16,-14 8-4 16,4 4 0-16,-21 12 0 15,8 0 0-15,-18 24-8 16,9-9 4-16,-4 45-4 15,0 4 4-15,26-5-4 16,1 5 4-16,22 0-4 16,9-5 4-16,18-7-4 15,-5-4 0-15,5-13 0 16,0-11 0-16,4-12-16 16,-8-12 4-16,-5-12 4 15,-1-8 0-15,-12-8-12 0,-5 0 4 16,-5-4 20-16,-8 0 0 15,4 0 4-15,-13 1 0 16,-1 3 16-16,10 4 0 16,4 0-8-16,4-4 4 15,19 8-4-15,8 4 0 16,1-4-12-16,12 0 0 16,1 0 0-16,0-4 4 15,0 0-100-15,-9 4 0 16,4 0-36-16,-4 0 0 0,-5 0 76 15,1 4 0-15</inkml:trace>
  <inkml:trace contextRef="#ctx0" brushRef="#br0" timeOffset="9625.6789">3558 17492 220 0,'0'4'124'0,"0"36"-108"0,0-17 4 0,0 13 8 16,0 12 0-16,0 4-28 15,5 0 0-15,4-1-40 16,-1 1 0-16,6 0-40 16,-14-12 4-16,4-9-20 15,-4-7 0-15</inkml:trace>
  <inkml:trace contextRef="#ctx0" brushRef="#br0" timeOffset="9875.6965">3401 17333 288 0,'0'-36'156'0,"41"20"-124"0,-32 12 4 16,13 4-20-16,-9 0 0 15,37 8-8-15,-6 0 0 16,6 16 4-16,-1 4 4 16,-4 7-16-16,-9 13 4 15,-14 4 4-15,-9-4 0 16,-13-5-4-16,-18 1 4 15,-8-8-52-15,-1 0 4 0,-9-12-52 16,14-8 4-16,-5-8-36 16,18-4 4-16,13-8 64 15,14-4 4-15</inkml:trace>
  <inkml:trace contextRef="#ctx0" brushRef="#br0" timeOffset="10219.4687">4037 17420 268 0,'27'0'148'16,"-9"28"-104"-16,-18-20 4 0,4 8-28 16,1 8 0-16,8 12-20 15,1-1 4-15,-1 5 0 16,9-4 0 0,5 4-16-1,9-16 4 1,9-36 12-16,0-12 4 15,-5-12-12-15,-9 8 4 16,0-20 0-16,-8 13 4 16,-5-1 8-16,0 4 4 15,-14 16 8-15,1 16 0 16,4 12-12-16,4-4 0 16,-4 28-8-16,9 8 0 15,4-1-8-15,1 1 4 16,-1 0-120-16,0-4 4 15,-4-4-28-15,0-1 0 0,-9 1 84 16,0-4 0-16</inkml:trace>
  <inkml:trace contextRef="#ctx0" brushRef="#br0" timeOffset="10969.5203">3209 17408 184 0,'9'-16'100'0,"-9"0"-60"0,0 16 4 16,-5-4-4-16,5 4 4 15,-4 0-32-15,0 0 0 16,-1 0-4-16,-13 4 0 0,0 4 12 16,-13 12 0-16,4 4 8 15,-9 16 0-15,0 8-16 16,5 7 0-16,13 1-12 16,-4 0 4-16,13 4 0 15,9 3 0-15,9 1-4 16,0 4 0-16,9-13 4 15,13-3 0-15,-9-12 0 16,10-4 0-16,4-9 0 16,-5-11 4-16,0-8-12 15,-4-8 4-15,0-8-8 16,-5-8 0-16,-8-7 4 16,-5-1 0-16,-5 0 4 15,-4 0 0-15,-4 0-4 16,-14 4 4-16,0 0-4 15,0 4 4-15,0 4 0 0,0 4 0 16,0 4 0-16,5 1 4 16,4-1 4-16,0 4 4 15,4 0 4-15,10 0 4 16,4 0-4-16,4 0 0 16,5 0 16-16,9-4 4 15,9 0-24-15,-9 0 0 16,4 4-12-16,0 0 0 15,1 0-164-15,-5 0 0 16,8 4-8-16,-12 11 4 0</inkml:trace>
  <inkml:trace contextRef="#ctx0" brushRef="#br0" timeOffset="12219.6166">5375 17938 180 0,'-18'-4'100'0,"-13"0"-84"0,22 4 4 16,0 0-12-16,-4 4 4 16,-1 0-12-16,5 4 0 15,0-1 8-15,5 1 4 16,4 4-12-16,4 0 4 15,5 0 0-15,0 4 0 16,9 0-4-16,5 0 0 16,-1 0 0-16,0 4 4 15,-4-4 0-15,-4 0 0 0,-5 4 16 16,-9-9 0-16,-9 1 12 16,-9-4 0-16,-14 0-16 15,-3-4 0-15,-1-4-12 16,4 0 0-16,10 0-88 15,4 0 0-15,18 0-56 16,14 0 0-16</inkml:trace>
  <inkml:trace contextRef="#ctx0" brushRef="#br0" timeOffset="13297.8104">12644 17508 196 0,'-36'4'108'0,"18"-20"-76"16,18 8 4-16,5-4-16 15,4-4 4-15,9-4-8 16,8-4 4-16,1 4-12 15,5 0 4-15,-1 5-4 16,0 7 0 0,-8 23-4-16,-10 9 4 15,-4 28-8-15,-5 4 4 16,-4 3-4-16,-8 1 0 16,-6 4 0-16,-4-4 0 15,-4-5-4-15,8-3 4 16,1 0 4-16,4-12 0 15,9-9-4-15,0-11 4 16,9-8-4-16,4-8 4 16,10-4-4-16,4-4 4 15,4-4-4-15,5 0 4 16,0 4-72-16,13-4 0 0,-4 4-56 16,-1 4 4-16,-8 8 52 15,0 4 0-15</inkml:trace>
  <inkml:trace contextRef="#ctx0" brushRef="#br0" timeOffset="13657.2127">13351 17249 228 0,'-13'8'124'0,"17"36"-92"0,-4-28 0 15,5 8 8-15,-1 11 0 16,5 17 12-16,-4 16 4 15,-1-8-44-15,-4-1 0 16,0 1-8-16,0-12 0 16,0-5-12-16,0-7 0 15,0-4-112-15,0-8 0 16,4-4-16-16,1-4 0 16,-1 8 88-16,1-8 0 0</inkml:trace>
  <inkml:trace contextRef="#ctx0" brushRef="#br0" timeOffset="14297.8802">13946 17388 200 0,'0'-16'108'16,"23"8"-76"-16,-28 8 4 0,5 4 0 15,5 12 0-15,-10 0-24 16,10 12 4-16,-5 16-12 15,0 0 4-15,4-1-4 16,1 5 4-16,-1-4-48 16,1 0 4-16,-5-8-60 15,0-9 4-15,0-3 0 0,-14 0 0 16,1-8 68-16,-1-16 4 31</inkml:trace>
  <inkml:trace contextRef="#ctx0" brushRef="#br0" timeOffset="14422.8909">13740 17691 184 0,'-17'-8'104'0,"48"0"-20"0,-22 4 4 16,9-4-52-16,13 4 4 15,5-4-36-15,4-4 4 16,5 0-44-16,0 4 4 16,-5-4-108-16,0 0 4 0,-8-4 36 15,-1 8 4-15</inkml:trace>
  <inkml:trace contextRef="#ctx0" brushRef="#br0" timeOffset="14626.036">14488 17372 236 0,'0'4'132'0,"-5"36"-88"0,5-28 0 0,5 8-20 15,4 12 4-15,0 8-24 16,0-1 4-16,0 1-24 15,-5 0 0-15,1 4-64 16,-5-12 4-16,0-8-28 16,0-12 4-16,-5-1 40 15,5-11 0-15</inkml:trace>
  <inkml:trace contextRef="#ctx0" brushRef="#br0" timeOffset="15016.6821">14372 17341 200 0,'-36'-44'112'0,"31"20"-20"0,10 20 0 15,8 0-44-15,5 0 0 16,13 0-32-16,5 0 0 16,18 0-12-16,4 4 0 15,-4 4 0-15,-5 0 4 16,-9 4-8-16,-8 4 0 16,-14 8 4-16,-9 0 4 15,-18 4-8-15,-9-1 4 16,0 1-4-16,-5 0 4 0,1-4-8 15,4 4 4-15,5 4 0 16,-1-4 0-16,10-4 0 16,-1-4 0-16,5 3-4 15,5-3 4-15,4 0 0 16,9 4 4-16,8 0-8 16,1 4 0-16,0 4 8 15,-4 4 0-15,-6-4-4 16,-8-1 0-16,-9 1 24 15,-17 0 4-15,-10 0-8 16,-5-4 4-16,-8 0-20 16,0-8 0-16,4-8-116 15,0-4 0-15,5-4-88 16,-5 0 4-16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20:04:23.785"/>
    </inkml:context>
    <inkml:brush xml:id="br0">
      <inkml:brushProperty name="width" value="0.05292" units="cm"/>
      <inkml:brushProperty name="height" value="0.05292" units="cm"/>
      <inkml:brushProperty name="color" value="#FF0000"/>
    </inkml:brush>
  </inkml:definitions>
  <inkml:trace contextRef="#ctx0" brushRef="#br0">18028 9155 96 0,'-44'23'56'0,"21"-7"-36"0,23-16 4 16,5-4 12-16,8-4 4 16,9-4-28-16,5 0 0 15,5-3-16-15,3-5 0 16,1-4 8-16,9-8 4 15,4 0-8-15,5-4 0 16,13 0 4-16,5 1 0 16,8-5 8-16,5-8 0 15,9 0 0-15,5-3 0 16,4 3-12-16,18-12 4 16,-1 4-4-16,6 1 0 15,3-5-4-15,-3-16 4 0,8 9 0 16,9 3 0-16,-4 4 8 15,4-7 0-15,-8 3-8 16,-1 0 4-16,22 1-4 16,-3 3 0-16,-6-4 0 15,-3 1 0-15,-1-5 0 16,0-4 4-16,-9 5-4 16,1-1 0-16,-15 8 4 15,-3 1 4-15,-1-1 8 16,-8 0 0-16,-1 9-4 15,14-1 0-15,-5 4-8 16,-8 4 0-16,-1-3 0 16,-17 7 4-16,-10 4-8 15,-8 4 0-15,-1 0 0 16,-12 4 4-16,-6 1-24 16,-4-1 0-16,-8 8-20 0,-5 0 4 15,-5 4-44-15,0 4 4 16,1 8-20-16,-15-4 0 15</inkml:trace>
  <inkml:trace contextRef="#ctx0" brushRef="#br0" timeOffset="296.8946">23140 6385 148 0,'-36'8'84'0,"22"-20"-32"0,14 12 4 0,0-4-32 16,9 0 0 0,9 0 8-16,14 0 0 0,8 0-16 15,9 4 0-15,9 0-16 16,5 4 4-16,4 4 8 16,5 4 4-16,-10 0 0 15,-12 8 4-15,-10 7 16 16,-13 5 0-16,-14 8-12 15,-17 8 0-15,-19-8-24 16,-17 3 4-16,-14 1-24 16,1-4 0-16,-1 0-152 15,14 7 0-15,8 5 64 16,23-12 4-16</inkml:trace>
  <inkml:trace contextRef="#ctx0" brushRef="#br0" timeOffset="17126.2056">11149 14646 64 0,'-27'20'40'0,"18"-36"-4"0,9 16 0 16,5-4-28-16,4-4 4 16,4-4-4-16,5-3 4 15,9-5-4-15,4-8 0 16,9-4-8-16,19 0 4 15,12 0 12-15,10-4 0 16,8-11-28-16,14-1 4 16,9 0 8-16,18 0 0 15,4 1 12-15,18 3 0 0,1-4-28 16,12 0 4-16,5 1 24 16,0-13 4-16,0-8-20 15,18 9 4-15,-4-1 4 16,4-4 4-16,-14 1-8 15,-3 3 0-15,-1 4 4 16,-5 0 0-16,-22 9-8 16,-4 7 0-16,-14 4 4 15,-13 4 0-15,-9-8 0 16,-9 9 4-16,-4-1-4 16,-10 8 0-16,-4 0 8 15,-13 0 0-15,-9 4-8 16,-5 0 4-16,-9 4 0 15,-4 4 0-15,-4 1-8 16,-6 3 4-16,6-4-8 0,-5 8 0 16,-1 0-16-16,-3 0 0 15,-1 0 20-15,-4 0 0 16,-5-4 0-16,-4 0 4 16,-9 0 0-16,-4-4 4 15,-5 0-8-15,-4-4 4 16,-1 8 4-16,-4-8 4 31,-18 16 28-31,5 0 0 16,4 0-36-16,0 0 0 15,10 4 4-15,8-4 0 0,9 0 0 16,13-8 0-16,5 4-4 16,18 0 0-16,4-8 4 15,5 0 0-15,4 0-4 16,0 4 4-16,-4 1 4 15,0 11 0-15,-9 7 4 16,-1 5 4-16,-12 4-4 16,-14 8 4-16,-9 8-8 15,-23 0 0-15,-17 8 0 16,-9-9 4-16,-9 1-8 16,-1 4 4-16,10-4-52 15,0 0 4-15,9-1-52 16,4 1 0-16,13-4-4 15,6-8 4-15</inkml:trace>
  <inkml:trace contextRef="#ctx0" brushRef="#br0" timeOffset="18282.5383">6857 14857 92 0,'-36'8'52'0,"67"-12"-56"0,-26 0 4 0,8 0 24 15,10-4 0-15,8 0-16 16,9-4 0-16,18 1 4 16,9-5 0-16,23-8-12 15,22 0 0-15,9-8 0 16,9-8 0-16,26-19 4 15,14 3 0-15,18-4 12 16,9-8 4-16,22-3-20 16,14-1 4-16,0-3 0 15,22-9 0-15,-4-4-4 0,4-15 0 16,4 7 0-16,-3 5 4 16,-10-1-8-16,0 13 0 15,-13 7 0-15,-1 5 4 16,-3 3 4-16,-1 8 0 15,-9-4-4-15,-17 5 0 16,-1-1 4-16,-4-4 0 16,-14-3-4-16,-3 7 0 31,61-20 12-31,-17 9 0 16,-23-1-12-16,-17 8 0 0,-10 9 0 15,-3-1 4-15,-15 4 0 16,-8 4 0-16,-9 5-4 15,-10-1 4-15,-17 0 0 16,-4 0 4-16,-5 4-4 16,-14 4 0-16,1 1-8 15,-1-1 4-15,-4 4 8 16,0-4 0-16,-4 4-16 16,-5-4 4-16,5 5-12 15,-10 3 0-15,-4 0-12 16,-9 4 4-16,-4 0-8 15,-9 4 0-15,-5 0-28 16,-13 4 4-16,-9 0 16 16,-9 8 0-16</inkml:trace>
  <inkml:trace contextRef="#ctx0" brushRef="#br0" timeOffset="18516.9298">15696 11920 140 0,'-62'-12'80'0,"30"4"-72"0,32 8 4 31,14-11 20-31,13-5 0 16,4 4-32-16,9 0 0 16,5 0 0-16,4 4 0 15,5 0 8-15,4 0 0 16,-9 4-4-16,-4 4 4 0,-5 4 8 16,-8 4 0-16,-5 4 0 15,-14 4 4-15,-8 4 0 16,-23 19 0-16,-14 9-12 15,-17 8 0-15,-18 0-52 16,-27 3 4-16,0 5-124 16,4 8 4-16</inkml:trace>
  <inkml:trace contextRef="#ctx0" brushRef="#br0" timeOffset="30064.6197">16650 13066 96 0,'-9'4'56'15,"-27"0"-32"-15,27-4 0 0,0 0-16 16,0 0 4-16,-4-4 0 15,4 4 4-15,4 0 8 0,5 0 0 16,0 0-12-16,0 0 0 16,5 0-4-16,13 4 4 15,-5-4-4-15,9-4 0 16,14 4 0-16,13 0 4 16,14-4 0-16,22 8 0 15,27-4 4-15,13-4 0 16,19 0-20-16,21 8 4 15,5-4 4-15,14 0 4 16,13 4-4-16,4-4 4 16,1 0 4-16,-19 0 0 15,1 4 4-15,-19 0 4 16,-8-4-20-16,-18 0 4 0,-14 0 0 16,-4-4 0-16,-14 0-4 15,-8 0 0-15,-5 0 4 16,-14 1 0-16,-8-1-4 15,-10 0 4-15,-3 0 0 16,-6 0 0-16,-12-8-4 16,-6 8 4-16,-3 0-4 15,-5 0 0-15,-5 4-32 16,0 0 0-16,-8-4-24 16,-5 4 0-16,-5-4 20 15,-4 4 4-15,-9-4 12 16,-4-4 4-16,-5 4 4 15,-4-4 4-15,-5 0 4 16,0-4 4-16,0 0 28 16,-4-4 0-16,-1 0-4 0,-8 0 4 15,9 0-4-15,8 4 0 16,5 4-8-16,5 1 4 16,13 7-12-16,5-4 0 15,12 8-8-15,10 3 0 16,9 5 4-16,13 0 4 15,1 0-8-15,3 8 4 16,5 0-4-16,1 0 4 16,-6 0-4-16,-3 0 4 15,-6 0 8-15,-12 4 0 0,-5-5-8 16,-19-3 4-16,-3 0 4 16,-10 0 0-16,-8-4-12 15,-9 0 0-15,-5 0 0 16,-9 0 4-16,-4 0-28 15,4 0 4-15,0 0-44 16,5 0 0-16,-1 0-16 16,6 0 0-16,3 4 12 15,5 3 4-15,5-3 28 16,-14-4 4-16</inkml:trace>
  <inkml:trace contextRef="#ctx0" brushRef="#br0" timeOffset="31189.6931">16968 11479 104 0,'-50'-24'56'15,"1"20"-28"-15,40 0 4 0,0 4 4 16,0 0 4-16,0 0-20 15,5 4 4-15,4 0-4 16,4 0 0-16,5 4-12 16,9 0 4-16,9-4-8 15,18 4 4-15,8 0-8 0,15-1 4 16,17-3 8-16,13 4 0 16,32 0-4-16,13 8 0 15,23-4-4-15,8 0 4 16,23 0-8-16,9 0 0 15,0 0 4-15,9-4 0 16,-14 4 0-16,-4-4 0 31,13 0-8-31,-17-4 0 16,-36 0 8-16,-28 0 0 0,-17 8-4 16,-22-8 0-16,-10 0 4 15,-17 0 0-15,-9 0 0 16,-10 0 0-16,-3 0 0 15,-14-4 0-15,-1 0-4 16,-3 0 0-16,-5 0-24 16,-5 0 4-16,-4 0 0 15,0 0 4-15,-4-4-20 16,-5 4 0-16,-5-4 20 16,-4-4 4-16,-13 4 8 15,-10 0 0-15,-3-8 4 16,-6 4 0-16,-3 0 0 15,-10-4 0-15,5 0-4 16,-1 4 4-16,1-4 12 16,9 4 0-16,9 0 4 15,4 0 0-15,9 4 4 0,9-4 4 16,9 0-16-16,9 0 0 16,9 4-4-16,9 4 4 15,13 0 0-15,9 8 4 16,14 0-12-16,-1 4 4 15,6 0-4-15,-1 0 0 16,-9 0 4-16,13 0 0 16,-8 4 0-16,-5-4 4 15,-8 0-8-15,-6 4 4 16,-8-4 4-16,-9 0 0 16,-9 3-8-16,-14-3 4 0,-13 4 0 15,-9 0 0-15,-8 0 0 16,-10 0 4-16,-9 0-8 15,-9 0 4-15,-4 0 0 16,0 4 0-16,-5 0-8 16,5 4 0-16,4-1-88 15,5 13 4-15,-4 8-40 16,-1-4 0-16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1-19T20:06:47.294"/>
    </inkml:context>
    <inkml:brush xml:id="br0">
      <inkml:brushProperty name="width" value="0.05292" units="cm"/>
      <inkml:brushProperty name="height" value="0.05292" units="cm"/>
      <inkml:brushProperty name="color" value="#FF0000"/>
    </inkml:brush>
  </inkml:definitions>
  <inkml:trace contextRef="#ctx0" brushRef="#br0">11010 11518 64 0,'-36'-8'36'0,"5"20"12"16,22-12 4-16,9 0-32 15,0 0 4-15,0 0 8 16,0 0 0-16,14-4-12 0,-5 4 0 16,22 0-8-16,-4 0 4 15,26-4-8-15,-12 0 0 16,30 0 8-16,-12 4 4 15,30-4-12-15,-13 1 0 16,23-1-4-16,-19 0 0 16,5-4 4-16,-9 4 0 15,-9 0-4-15,-8 0 0 16,-15-4-4-16,-8 4 4 16,-9 0-4-16,-5 0 4 15,-13 0 0-15,-4 0 0 0,-14 4-8 16,0 0 4-16,-31 4 0 15,8 0 0-15,-26-4 0 16,9 0 0-16,-27 0 0 16,9 0 0-16,-18 8 0 15,17 0 0-15,-21 8 12 16,8-4 4-16,1-1-4 16,17-3 0-16,14 4 8 15,9-4 4-15,31 0-24 16,0-4 4-16,36-8-4 15,-5 4 0-15,41-4 0 16,-14 0 0-16,58 0 4 16,-17 0 4-16,44-8-4 15,-26 4 4-15,30 1 0 16,-30-1 0-16,30 0 0 0,-30 0 0 16,-5 0-8-16,-23 0 4 15,-4 8-4-15,-17 0 0 16,-15 0-52-16,-3 0 0 15,-10 0-68-15,-4 0 4 16,0 12 4-16,-5-4 0 16</inkml:trace>
  <inkml:trace contextRef="#ctx0" brushRef="#br0" timeOffset="29158.9511">3983 17934 96 0,'-40'4'52'0,"9"-8"-24"0,22 4 4 0,-5 0-16 15,1-4 4-15,4 0 4 16,-9 0 4-16,0 0-16 16,5 0 0-16,4 0-8 15,9 4 4-15,0 0 0 16,4 0 0-16,5 0 0 15,9 0 0-15,9 0-4 16,0 0 4-16,18 0 0 16,-1 0 0-16,10 0-12 15,13 0 4-15,9 0 4 16,5 4 0-16,13 0-4 16,0-4 0-16,18 0 12 15,4 0 0-15,0 4-12 16,14-4 0-16,4 0 4 15,10-4 0 1,84 0-4-16,-4 4 4 16,-14 0-8-16,0 0 0 15,1 0 4-15,-19 0 4 16,1 4 0-16,-1-4 0 16,-4 4-8-16,0-4 4 15,-13 0 0-15,4 0 0 16,-9 0-8-16,-5 0 4 15,-12 0 4-15,-6 0 4 16,-3 0-8-16,-1 0 4 16,0 0 4-16,-13 0 0 15,-9 0-60-15,-9 0 0 0,-27 8-76 16,-23 8 0-16</inkml:trace>
  <inkml:trace contextRef="#ctx0" brushRef="#br0" timeOffset="31080.9614">11802 17353 100 0,'-40'-4'56'0,"27"-4"-16"0,8 4 0 0,5 4-16 15,0 0 4-15,5-4-4 16,-1 4 4-16,10 0 12 16,4-4 0-16,-1 0-16 15,15-4 4-15,8 0-20 16,18 0 0-16,23-4-4 15,26 4 4-15,14-4-12 16,22 4 0-16,27 0 4 16,14 4 4-16,13 0-8 15,18 4 4-15,0 0 0 0,-1 0 4 16,-8-4-8-16,0 4 4 16,-4-4 4-16,-28 0 0 15,-17-4-4-15,-23 0 0 16,-22 0 0-16,-18-4 4 15,-22 4 4-15,-10 0 0 16,-13 0 0-16,-8 0 0 16,-6 5-8-16,-3-5 0 15,-10 4 0-15,5 0 0 16,-9 0 0-16,-5 0 4 0,-4 4-20 16,0 0 0-1</inkml:trace>
  <inkml:trace contextRef="#ctx0" brushRef="#br0" timeOffset="48379.0559">20468 5469 148 0,'-27'4'84'0,"9"-20"-60"0,18 8 0 16,4 1-20-16,5-5 4 15,9 0 0-15,5 0 0 16,-1-4 4-16,5 4 0 0,4 4-4 16,0 0 4-16,1 0-4 15,-1 0 4-15,0 4-8 16,-4 0 0-16,5 0 0 16,-10 0 0-16,0 0 0 15,-4 4 4-15,-4 0 0 16,-1 0 0-16,-4 4-8 15,-4 0 4-15,-1 4 0 16,0 4 0-16,1 4-4 16,-1 0 4-16,1 8 4 15,-1 0 0-15,5-1-4 16,-4 5 4-16,-1 0-8 16,1 0 4-16,-1 4-4 15,1 4 0-15,-1 3 0 16,1 1 4-16,-1 0-4 15,1 0 0-15,-1 4 0 0,1-1 0 16,-1 5 0-16,1-12 0 16,-1 0 0-16,0 0 0 15,1-1 0-15,4 1 4 16,-9 0-4-16,0-8 0 16,0 8 0-16,0-4 0 15,0 3 0-15,0-7 0 16,0 4-4-16,0 0 4 15,4 8 0-15,1-8 4 16,4 7-4-16,0-3 4 0,4 0-4 16,-13 8 4-16,0-4-8 15,0 3 4-15,-4-3-4 16,-1-4 4-16,1 0 0 16,-1 0 4-16,5-1-4 15,9-3 0-15,-4 4-4 16,-1-8 4-16,1 8 4 15,-1-4 0-15,1 7-8 16,-1-11 4-16,-4 8 0 16,0-4 0-16,0 8 0 15,0-5 4-15,9 5-4 16,-4 0 0-16,-5-4 0 16,0-4 0-16,0 4 8 15,0-9 0-15,0 9-4 16,0 0 0-16,0-4 4 15,0-4 4-15,0 4-12 0,0-5 4 16,0 1-8-16,0-4 0 16,-9 0 4-16,4-4 4 15,1 4-4-15,-1-8 4 16,10 4 0-16,-5-4 0 16,-5 3-4-16,1-3 4 15,-1 0 0-15,1-4 0 16,4 0-8-16,0 0 4 15,4 0 0-15,1-4 4 16,-1 0 0-16,-4 0 0 16,-4 0 4-16,-1 0 0 15,-4 4-4-15,0-4 0 0,0 4-4 16,0-4 0-16,0-4 0 16,0 0 0-16,1 0 0 15,-1 0 4-15,0-4 4 16,4 0 0-16,-4 4 0 15,0-1 4-15,-4 1-8 16,4 0 4-16,0 0-16 16,0 0 4-16,4-4 4 15,1 0 4-15,4 0-4 16,0 0 4-16,-4 0 0 16,4 0 0-16,-9 0-4 15,4 0 0-15,-4 4-4 16,5 0 4-16,-1-4 4 15,1 0 0-15,4 0-8 0,0 0 0 16,-5-4 8-16,1 0 4 16,-5 0-8-16,4 0 4 15,-4 8-8-15,0-4 4 16,0 4-4-16,1 0 4 16,-1 0 0-16,0 0 0 15,-5 0 0-15,5-4 4 16,0 0-4-16,5 0 0 15,-5 0 0-15,0 0 4 16,-5 4-12-16,6-4 4 16,-1 8 8-16,0 0 4 0,-5 0-8 15,5-4 0-15,0 4 0 16,5-4 0-16,-1 0 0 16,1 0 0-16,4-4 0 15,0 0 4-15,0 0 0 16,0 0 0-16,-5-4-40 15,1 0 4-15,-5 0-112 16,0 0 0-16,0 0 40 16,0 0 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0" name="Rectangle 4"/>
          <p:cNvSpPr>
            <a:spLocks noGrp="1" noRot="1" noChangeAspect="1" noChangeArrowheads="1" noTextEdit="1"/>
          </p:cNvSpPr>
          <p:nvPr>
            <p:ph type="sldImg" idx="2"/>
          </p:nvPr>
        </p:nvSpPr>
        <p:spPr bwMode="auto">
          <a:xfrm>
            <a:off x="-1084263" y="192088"/>
            <a:ext cx="9567863" cy="7177087"/>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23242" y="7494468"/>
            <a:ext cx="5552754" cy="20924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08583" name="Rectangle 7"/>
          <p:cNvSpPr>
            <a:spLocks noGrp="1" noChangeArrowheads="1"/>
          </p:cNvSpPr>
          <p:nvPr>
            <p:ph type="sldNum" sz="quarter" idx="5"/>
          </p:nvPr>
        </p:nvSpPr>
        <p:spPr bwMode="auto">
          <a:xfrm>
            <a:off x="6901642" y="9143999"/>
            <a:ext cx="41355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lumMod val="50000"/>
                    <a:lumOff val="50000"/>
                  </a:schemeClr>
                </a:solidFill>
                <a:latin typeface="Roboto" charset="0"/>
                <a:ea typeface="Roboto" charset="0"/>
                <a:cs typeface="Roboto" charset="0"/>
              </a:defRPr>
            </a:lvl1pPr>
          </a:lstStyle>
          <a:p>
            <a:pPr>
              <a:defRPr/>
            </a:pPr>
            <a:fld id="{40F64717-A5A5-4C4E-9291-2F18B7410B06}" type="slidenum">
              <a:rPr lang="en-US" smtClean="0"/>
              <a:pPr>
                <a:defRPr/>
              </a:pPr>
              <a:t>‹#›</a:t>
            </a:fld>
            <a:endParaRPr lang="en-US"/>
          </a:p>
        </p:txBody>
      </p:sp>
    </p:spTree>
    <p:extLst>
      <p:ext uri="{BB962C8B-B14F-4D97-AF65-F5344CB8AC3E}">
        <p14:creationId xmlns:p14="http://schemas.microsoft.com/office/powerpoint/2010/main" val="944664676"/>
      </p:ext>
    </p:extLst>
  </p:cSld>
  <p:clrMap bg1="lt1" tx1="dk1" bg2="lt2" tx2="dk2" accent1="accent1" accent2="accent2" accent3="accent3" accent4="accent4" accent5="accent5" accent6="accent6" hlink="hlink" folHlink="folHlink"/>
  <p:hf sldNum="0" ftr="0" dt="0"/>
  <p:notesStyle>
    <a:lvl1pPr marL="137160" indent="-137160" algn="l" rtl="0" eaLnBrk="0" fontAlgn="base" hangingPunct="0">
      <a:spcBef>
        <a:spcPct val="30000"/>
      </a:spcBef>
      <a:spcAft>
        <a:spcPct val="0"/>
      </a:spcAft>
      <a:buFont typeface="Calibri" charset="-120"/>
      <a:buChar char="–"/>
      <a:defRPr sz="1400" kern="1200">
        <a:solidFill>
          <a:schemeClr val="tx1"/>
        </a:solidFill>
        <a:latin typeface="Roboto" charset="0"/>
        <a:ea typeface="Roboto" charset="0"/>
        <a:cs typeface="Roboto" charset="0"/>
      </a:defRPr>
    </a:lvl1pPr>
    <a:lvl2pPr marL="320040" indent="-137160" algn="l" rtl="0" eaLnBrk="0" fontAlgn="base" hangingPunct="0">
      <a:spcBef>
        <a:spcPct val="30000"/>
      </a:spcBef>
      <a:spcAft>
        <a:spcPct val="0"/>
      </a:spcAft>
      <a:buFont typeface="Calibri" charset="-120"/>
      <a:buChar char="–"/>
      <a:defRPr sz="1400" kern="1200">
        <a:solidFill>
          <a:schemeClr val="tx1"/>
        </a:solidFill>
        <a:latin typeface="Roboto" charset="0"/>
        <a:ea typeface="Roboto" charset="0"/>
        <a:cs typeface="Roboto" charset="0"/>
      </a:defRPr>
    </a:lvl2pPr>
    <a:lvl3pPr marL="548640" indent="-137160" algn="l" rtl="0" eaLnBrk="0" fontAlgn="base" hangingPunct="0">
      <a:spcBef>
        <a:spcPct val="30000"/>
      </a:spcBef>
      <a:spcAft>
        <a:spcPct val="0"/>
      </a:spcAft>
      <a:buFont typeface="Calibri" charset="-120"/>
      <a:buChar char="–"/>
      <a:defRPr sz="1400" kern="1200">
        <a:solidFill>
          <a:schemeClr val="tx1"/>
        </a:solidFill>
        <a:latin typeface="Roboto" charset="0"/>
        <a:ea typeface="Roboto" charset="0"/>
        <a:cs typeface="Roboto" charset="0"/>
      </a:defRPr>
    </a:lvl3pPr>
    <a:lvl4pPr marL="1371600" algn="l" rtl="0" eaLnBrk="0" fontAlgn="base" hangingPunct="0">
      <a:spcBef>
        <a:spcPct val="30000"/>
      </a:spcBef>
      <a:spcAft>
        <a:spcPct val="0"/>
      </a:spcAft>
      <a:defRPr sz="1400" kern="1200">
        <a:solidFill>
          <a:schemeClr val="tx1"/>
        </a:solidFill>
        <a:latin typeface="Roboto" charset="0"/>
        <a:ea typeface="Roboto" charset="0"/>
        <a:cs typeface="Roboto" charset="0"/>
      </a:defRPr>
    </a:lvl4pPr>
    <a:lvl5pPr marL="1828800" algn="l" rtl="0" eaLnBrk="0" fontAlgn="base" hangingPunct="0">
      <a:spcBef>
        <a:spcPct val="30000"/>
      </a:spcBef>
      <a:spcAft>
        <a:spcPct val="0"/>
      </a:spcAft>
      <a:defRPr sz="1400" kern="1200">
        <a:solidFill>
          <a:schemeClr val="tx1"/>
        </a:solidFill>
        <a:latin typeface="Roboto" charset="0"/>
        <a:ea typeface="Roboto" charset="0"/>
        <a:cs typeface="Roboto"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Date Placeholder 1"/>
          <p:cNvSpPr>
            <a:spLocks noGrp="1"/>
          </p:cNvSpPr>
          <p:nvPr>
            <p:ph type="dt" idx="10"/>
          </p:nvPr>
        </p:nvSpPr>
        <p:spPr>
          <a:xfrm>
            <a:off x="5179484" y="2"/>
            <a:ext cx="3962400" cy="344090"/>
          </a:xfrm>
          <a:prstGeom prst="rect">
            <a:avLst/>
          </a:prstGeom>
        </p:spPr>
        <p:txBody>
          <a:bodyPr/>
          <a:lstStyle/>
          <a:p>
            <a:endParaRPr lang="en-US"/>
          </a:p>
        </p:txBody>
      </p:sp>
    </p:spTree>
    <p:extLst>
      <p:ext uri="{BB962C8B-B14F-4D97-AF65-F5344CB8AC3E}">
        <p14:creationId xmlns:p14="http://schemas.microsoft.com/office/powerpoint/2010/main" val="389654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085850" y="192088"/>
            <a:ext cx="9569450" cy="7177087"/>
          </a:xfrm>
          <a:ln/>
        </p:spPr>
      </p:sp>
      <p:sp>
        <p:nvSpPr>
          <p:cNvPr id="19459" name="Notes Placeholder 2"/>
          <p:cNvSpPr>
            <a:spLocks noGrp="1"/>
          </p:cNvSpPr>
          <p:nvPr>
            <p:ph type="body" idx="1"/>
          </p:nvPr>
        </p:nvSpPr>
        <p:spPr>
          <a:noFill/>
          <a:ln/>
        </p:spPr>
        <p:txBody>
          <a:bodyPr/>
          <a:lstStyle/>
          <a:p>
            <a:r>
              <a:rPr lang="en-US" dirty="0"/>
              <a:t>Registers?</a:t>
            </a:r>
          </a:p>
          <a:p>
            <a:pPr lvl="1"/>
            <a:r>
              <a:rPr lang="en-US" dirty="0"/>
              <a:t>Yes. Each</a:t>
            </a:r>
            <a:r>
              <a:rPr lang="en-US" baseline="0" dirty="0"/>
              <a:t> has a unique name that the assembly programmer must know in order to use.</a:t>
            </a:r>
            <a:endParaRPr lang="en-US" dirty="0"/>
          </a:p>
          <a:p>
            <a:r>
              <a:rPr lang="en-US" dirty="0"/>
              <a:t>Frequency?</a:t>
            </a:r>
          </a:p>
          <a:p>
            <a:pPr lvl="1"/>
            <a:r>
              <a:rPr lang="en-US" dirty="0"/>
              <a:t>Nope, same program, just faster!</a:t>
            </a:r>
          </a:p>
          <a:p>
            <a:r>
              <a:rPr lang="en-US" dirty="0"/>
              <a:t>Is size of</a:t>
            </a:r>
            <a:r>
              <a:rPr lang="en-US" baseline="0" dirty="0"/>
              <a:t> memory </a:t>
            </a:r>
            <a:r>
              <a:rPr lang="en-US" dirty="0"/>
              <a:t>part of architecture?</a:t>
            </a:r>
          </a:p>
          <a:p>
            <a:pPr lvl="1"/>
            <a:r>
              <a:rPr lang="en-US" dirty="0"/>
              <a:t>No! Don</a:t>
            </a:r>
            <a:r>
              <a:rPr lang="uk-UA" dirty="0"/>
              <a:t>’</a:t>
            </a:r>
            <a:r>
              <a:rPr lang="en-US" dirty="0"/>
              <a:t>t’ have to change your program if you add more memory</a:t>
            </a:r>
          </a:p>
          <a:p>
            <a:pPr lvl="1"/>
            <a:endParaRPr lang="en-US" dirty="0"/>
          </a:p>
        </p:txBody>
      </p:sp>
    </p:spTree>
    <p:extLst>
      <p:ext uri="{BB962C8B-B14F-4D97-AF65-F5344CB8AC3E}">
        <p14:creationId xmlns:p14="http://schemas.microsoft.com/office/powerpoint/2010/main" val="326413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5850" y="192088"/>
            <a:ext cx="9569450" cy="71770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Textbook: “the format and behavior of a machine-level program is defined by the </a:t>
            </a:r>
            <a:r>
              <a:rPr lang="en-US" i="1"/>
              <a:t>ISA</a:t>
            </a:r>
            <a:r>
              <a:rPr lang="en-US"/>
              <a:t>, defining the processor state, the format of the instructions, and the effect each of these instructions will have on the state.”</a:t>
            </a:r>
          </a:p>
          <a:p>
            <a:endParaRPr lang="en-US"/>
          </a:p>
        </p:txBody>
      </p:sp>
    </p:spTree>
    <p:extLst>
      <p:ext uri="{BB962C8B-B14F-4D97-AF65-F5344CB8AC3E}">
        <p14:creationId xmlns:p14="http://schemas.microsoft.com/office/powerpoint/2010/main" val="599463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Grp="1" noRot="1" noChangeAspect="1" noChangeArrowheads="1"/>
          </p:cNvSpPr>
          <p:nvPr>
            <p:ph type="sldImg"/>
          </p:nvPr>
        </p:nvSpPr>
        <p:spPr bwMode="auto">
          <a:xfrm>
            <a:off x="1371600" y="762000"/>
            <a:ext cx="5029200" cy="3773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Grp="1" noChangeArrowheads="1"/>
          </p:cNvSpPr>
          <p:nvPr>
            <p:ph type="body" idx="1"/>
          </p:nvPr>
        </p:nvSpPr>
        <p:spPr bwMode="auto">
          <a:xfrm>
            <a:off x="777875" y="4776789"/>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Instructions = binary data</a:t>
            </a:r>
          </a:p>
          <a:p>
            <a:r>
              <a:rPr lang="en-US" dirty="0"/>
              <a:t>Registers:  word size</a:t>
            </a:r>
          </a:p>
          <a:p>
            <a:r>
              <a:rPr lang="en-US"/>
              <a:t>Address is word size</a:t>
            </a:r>
            <a:endParaRPr lang="en-US" dirty="0"/>
          </a:p>
        </p:txBody>
      </p:sp>
    </p:spTree>
    <p:extLst>
      <p:ext uri="{BB962C8B-B14F-4D97-AF65-F5344CB8AC3E}">
        <p14:creationId xmlns:p14="http://schemas.microsoft.com/office/powerpoint/2010/main" val="910519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5850" y="192088"/>
            <a:ext cx="9569450" cy="7177087"/>
          </a:xfrm>
        </p:spPr>
      </p:sp>
      <p:sp>
        <p:nvSpPr>
          <p:cNvPr id="3" name="Notes Placeholder 2"/>
          <p:cNvSpPr>
            <a:spLocks noGrp="1"/>
          </p:cNvSpPr>
          <p:nvPr>
            <p:ph type="body" idx="1"/>
          </p:nvPr>
        </p:nvSpPr>
        <p:spPr/>
        <p:txBody>
          <a:bodyPr/>
          <a:lstStyle/>
          <a:p>
            <a:r>
              <a:rPr lang="en-US" b="0" dirty="0"/>
              <a:t>x86</a:t>
            </a:r>
            <a:r>
              <a:rPr lang="en-US" b="0" baseline="0" dirty="0"/>
              <a:t> backwards-compatible all the way to 8086 architecture (introduced in 1978!), has had many, many new features added since.</a:t>
            </a:r>
          </a:p>
          <a:p>
            <a:r>
              <a:rPr lang="en-US" b="0" baseline="0" dirty="0"/>
              <a:t>x86 dominates the server, desktop, and laptop markets.</a:t>
            </a:r>
            <a:endParaRPr lang="en-US" b="0" dirty="0"/>
          </a:p>
          <a:p>
            <a:r>
              <a:rPr lang="en-US" b="0" dirty="0"/>
              <a:t>ARM stands for Advanced RISC</a:t>
            </a:r>
            <a:r>
              <a:rPr lang="en-US" b="0" baseline="0" dirty="0"/>
              <a:t> Machine.</a:t>
            </a:r>
            <a:endParaRPr lang="en-US" b="0" dirty="0"/>
          </a:p>
          <a:p>
            <a:r>
              <a:rPr lang="en-US" b="0" dirty="0"/>
              <a:t>MIPS was</a:t>
            </a:r>
            <a:r>
              <a:rPr lang="en-US" dirty="0"/>
              <a:t> originally an acronym for </a:t>
            </a:r>
            <a:r>
              <a:rPr lang="en-US" b="0" dirty="0"/>
              <a:t>Microprocessor without Interlocked Pipeline Stages.</a:t>
            </a:r>
            <a:r>
              <a:rPr lang="en-US" dirty="0"/>
              <a:t> </a:t>
            </a:r>
            <a:r>
              <a:rPr lang="en-US" baseline="0" dirty="0"/>
              <a:t> D</a:t>
            </a:r>
            <a:r>
              <a:rPr lang="en-US" dirty="0"/>
              <a:t>eveloped by MIPS Technologies (formerly MIPS Computer Systems, </a:t>
            </a:r>
            <a:r>
              <a:rPr lang="en-US" dirty="0" err="1"/>
              <a:t>Inc</a:t>
            </a:r>
            <a:r>
              <a:rPr lang="en-US" dirty="0"/>
              <a:t>).</a:t>
            </a:r>
          </a:p>
        </p:txBody>
      </p:sp>
    </p:spTree>
    <p:extLst>
      <p:ext uri="{BB962C8B-B14F-4D97-AF65-F5344CB8AC3E}">
        <p14:creationId xmlns:p14="http://schemas.microsoft.com/office/powerpoint/2010/main" val="235755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AMD started out as a second source supplier of microchips from Fairchild and National Semiconductor</a:t>
            </a:r>
          </a:p>
          <a:p>
            <a:r>
              <a:rPr lang="en-US" dirty="0"/>
              <a:t>1975, AMD produces Am9080, a clone of the Intel 8080</a:t>
            </a:r>
          </a:p>
          <a:p>
            <a:r>
              <a:rPr lang="en-US" dirty="0"/>
              <a:t>1976, AMD cross-licensing agreement with Intel</a:t>
            </a:r>
          </a:p>
          <a:p>
            <a:r>
              <a:rPr lang="en-US" dirty="0"/>
              <a:t>1982, AMD began volume producing Intel processors</a:t>
            </a:r>
          </a:p>
          <a:p>
            <a:r>
              <a:rPr lang="en-US" dirty="0"/>
              <a:t>2006, AMD acquires ATI and enters GPU business</a:t>
            </a:r>
          </a:p>
        </p:txBody>
      </p:sp>
    </p:spTree>
    <p:extLst>
      <p:ext uri="{BB962C8B-B14F-4D97-AF65-F5344CB8AC3E}">
        <p14:creationId xmlns:p14="http://schemas.microsoft.com/office/powerpoint/2010/main" val="2854191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generation added features:</a:t>
            </a:r>
          </a:p>
          <a:p>
            <a:pPr lvl="1"/>
            <a:r>
              <a:rPr lang="en-US" dirty="0"/>
              <a:t>Instructions to support multimedia operations</a:t>
            </a:r>
          </a:p>
          <a:p>
            <a:pPr lvl="2"/>
            <a:r>
              <a:rPr lang="en-US" dirty="0"/>
              <a:t>SIMD extensions</a:t>
            </a:r>
          </a:p>
          <a:p>
            <a:pPr lvl="1"/>
            <a:r>
              <a:rPr lang="en-US" dirty="0"/>
              <a:t>Instructions to enable more efficient conditional operations</a:t>
            </a:r>
          </a:p>
          <a:p>
            <a:pPr lvl="1"/>
            <a:r>
              <a:rPr lang="en-US" dirty="0"/>
              <a:t>Hardware support for virtualization (virtual machines)</a:t>
            </a:r>
          </a:p>
          <a:p>
            <a:pPr lvl="1"/>
            <a:r>
              <a:rPr lang="en-US" dirty="0"/>
              <a:t>More cores!</a:t>
            </a:r>
          </a:p>
        </p:txBody>
      </p:sp>
    </p:spTree>
    <p:extLst>
      <p:ext uri="{BB962C8B-B14F-4D97-AF65-F5344CB8AC3E}">
        <p14:creationId xmlns:p14="http://schemas.microsoft.com/office/powerpoint/2010/main" val="4122518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Observations</a:t>
            </a:r>
          </a:p>
          <a:p>
            <a:pPr lvl="1"/>
            <a:r>
              <a:rPr lang="en-US" dirty="0"/>
              <a:t>Transistors still getting smaller, but at a slower rate</a:t>
            </a:r>
          </a:p>
          <a:p>
            <a:pPr lvl="1"/>
            <a:r>
              <a:rPr lang="en-US" dirty="0"/>
              <a:t>Clock frequency has leveled off</a:t>
            </a:r>
          </a:p>
          <a:p>
            <a:pPr lvl="1"/>
            <a:r>
              <a:rPr lang="en-US" dirty="0"/>
              <a:t>Power has leveled off</a:t>
            </a:r>
          </a:p>
          <a:p>
            <a:pPr lvl="0"/>
            <a:r>
              <a:rPr lang="en-US" dirty="0"/>
              <a:t>Breakdown! In 2005-2007</a:t>
            </a:r>
          </a:p>
          <a:p>
            <a:pPr lvl="1"/>
            <a:r>
              <a:rPr lang="en-US" dirty="0"/>
              <a:t>Dennard Scaling stalled</a:t>
            </a:r>
          </a:p>
          <a:p>
            <a:pPr lvl="1"/>
            <a:r>
              <a:rPr lang="en-US" dirty="0"/>
              <a:t>Power density of chips is literally “too hot to handle”</a:t>
            </a:r>
          </a:p>
        </p:txBody>
      </p:sp>
    </p:spTree>
    <p:extLst>
      <p:ext uri="{BB962C8B-B14F-4D97-AF65-F5344CB8AC3E}">
        <p14:creationId xmlns:p14="http://schemas.microsoft.com/office/powerpoint/2010/main" val="133322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Itanium was too hard to write a compiler for</a:t>
            </a:r>
          </a:p>
          <a:p>
            <a:endParaRPr lang="en-US" dirty="0"/>
          </a:p>
          <a:p>
            <a:r>
              <a:rPr lang="en-US" dirty="0"/>
              <a:t>We will focus on x86-64 in this class!</a:t>
            </a:r>
          </a:p>
          <a:p>
            <a:pPr lvl="1"/>
            <a:r>
              <a:rPr lang="en-US" dirty="0"/>
              <a:t>Older classes, and 2</a:t>
            </a:r>
            <a:r>
              <a:rPr lang="en-US" baseline="30000" dirty="0"/>
              <a:t>nd</a:t>
            </a:r>
            <a:r>
              <a:rPr lang="en-US" dirty="0"/>
              <a:t> edition of book, had both IA32 and x86-64</a:t>
            </a:r>
          </a:p>
        </p:txBody>
      </p:sp>
    </p:spTree>
    <p:extLst>
      <p:ext uri="{BB962C8B-B14F-4D97-AF65-F5344CB8AC3E}">
        <p14:creationId xmlns:p14="http://schemas.microsoft.com/office/powerpoint/2010/main" val="1311695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085850" y="192088"/>
            <a:ext cx="9569450" cy="7177087"/>
          </a:xfrm>
          <a:ln/>
        </p:spPr>
      </p:sp>
      <p:sp>
        <p:nvSpPr>
          <p:cNvPr id="224259" name="Rectangle 3"/>
          <p:cNvSpPr>
            <a:spLocks noGrp="1" noChangeArrowheads="1"/>
          </p:cNvSpPr>
          <p:nvPr>
            <p:ph type="body" idx="1"/>
          </p:nvPr>
        </p:nvSpPr>
        <p:spPr/>
        <p:txBody>
          <a:bodyPr/>
          <a:lstStyle/>
          <a:p>
            <a:r>
              <a:rPr lang="en-US" dirty="0"/>
              <a:t>Preview for the coming lectures</a:t>
            </a:r>
          </a:p>
        </p:txBody>
      </p:sp>
    </p:spTree>
    <p:extLst>
      <p:ext uri="{BB962C8B-B14F-4D97-AF65-F5344CB8AC3E}">
        <p14:creationId xmlns:p14="http://schemas.microsoft.com/office/powerpoint/2010/main" val="585497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17463" y="7938"/>
            <a:ext cx="7297737" cy="5475287"/>
          </a:xfrm>
          <a:prstGeom prst="rect">
            <a:avLst/>
          </a:prstGeom>
          <a:ln/>
        </p:spPr>
      </p:sp>
      <p:sp>
        <p:nvSpPr>
          <p:cNvPr id="22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1208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46050"/>
            <a:ext cx="7289800" cy="5467350"/>
          </a:xfrm>
        </p:spPr>
      </p:sp>
      <p:sp>
        <p:nvSpPr>
          <p:cNvPr id="3" name="Notes Placeholder 2"/>
          <p:cNvSpPr>
            <a:spLocks noGrp="1"/>
          </p:cNvSpPr>
          <p:nvPr>
            <p:ph type="body" idx="1"/>
          </p:nvPr>
        </p:nvSpPr>
        <p:spPr/>
        <p:txBody>
          <a:bodyPr>
            <a:normAutofit fontScale="92500" lnSpcReduction="20000"/>
          </a:bodyPr>
          <a:lstStyle/>
          <a:p>
            <a:r>
              <a:rPr lang="en-US" dirty="0"/>
              <a:t>Start by talking about representing fractional numbers in binary in general</a:t>
            </a:r>
          </a:p>
          <a:p>
            <a:r>
              <a:rPr lang="en-US" dirty="0"/>
              <a:t>Then about the IEEE</a:t>
            </a:r>
            <a:r>
              <a:rPr lang="en-US" baseline="0" dirty="0"/>
              <a:t> </a:t>
            </a:r>
            <a:r>
              <a:rPr lang="en-US" dirty="0"/>
              <a:t>Standard for </a:t>
            </a:r>
            <a:r>
              <a:rPr lang="en-US"/>
              <a:t>floating point representation,</a:t>
            </a:r>
            <a:r>
              <a:rPr lang="en-US" baseline="0"/>
              <a:t> operations, </a:t>
            </a:r>
            <a:endParaRPr lang="en-US" dirty="0"/>
          </a:p>
          <a:p>
            <a:r>
              <a:rPr lang="en-US" dirty="0"/>
              <a:t>Will not</a:t>
            </a:r>
            <a:r>
              <a:rPr lang="en-US" baseline="0" dirty="0"/>
              <a:t> cover:</a:t>
            </a:r>
          </a:p>
          <a:p>
            <a:pPr lvl="1"/>
            <a:r>
              <a:rPr lang="en-US" baseline="0" dirty="0"/>
              <a:t>All the details of the 58-page spec</a:t>
            </a:r>
          </a:p>
          <a:p>
            <a:pPr lvl="1"/>
            <a:r>
              <a:rPr lang="en-US" dirty="0"/>
              <a:t>Or expect you to perform operations</a:t>
            </a:r>
          </a:p>
          <a:p>
            <a:pPr lvl="0"/>
            <a:r>
              <a:rPr lang="en-US" dirty="0"/>
              <a:t>Want to show you </a:t>
            </a:r>
            <a:r>
              <a:rPr lang="en-US" b="1" dirty="0"/>
              <a:t>how floating point values</a:t>
            </a:r>
            <a:r>
              <a:rPr lang="en-US" b="1" baseline="0" dirty="0"/>
              <a:t> are</a:t>
            </a:r>
            <a:r>
              <a:rPr lang="en-US" b="1" dirty="0"/>
              <a:t> represented</a:t>
            </a:r>
          </a:p>
          <a:p>
            <a:pPr lvl="1"/>
            <a:r>
              <a:rPr lang="en-US" dirty="0"/>
              <a:t>To give you a sense of the</a:t>
            </a:r>
            <a:r>
              <a:rPr lang="en-US" baseline="0" dirty="0"/>
              <a:t> kinds of things that can go wrong with them</a:t>
            </a:r>
            <a:endParaRPr lang="en-US" dirty="0"/>
          </a:p>
        </p:txBody>
      </p:sp>
    </p:spTree>
    <p:extLst>
      <p:ext uri="{BB962C8B-B14F-4D97-AF65-F5344CB8AC3E}">
        <p14:creationId xmlns:p14="http://schemas.microsoft.com/office/powerpoint/2010/main" val="3283825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17463" y="7938"/>
            <a:ext cx="7297737" cy="5475287"/>
          </a:xfrm>
          <a:prstGeom prst="rect">
            <a:avLst/>
          </a:prstGeom>
          <a:ln/>
        </p:spPr>
      </p:sp>
      <p:sp>
        <p:nvSpPr>
          <p:cNvPr id="227331" name="Rectangle 3"/>
          <p:cNvSpPr>
            <a:spLocks noGrp="1" noChangeArrowheads="1"/>
          </p:cNvSpPr>
          <p:nvPr>
            <p:ph type="body" idx="1"/>
          </p:nvPr>
        </p:nvSpPr>
        <p:spPr/>
        <p:txBody>
          <a:bodyPr/>
          <a:lstStyle/>
          <a:p>
            <a:r>
              <a:rPr lang="en-US" dirty="0"/>
              <a:t>Assembly program doesn’t actually have notion</a:t>
            </a:r>
            <a:r>
              <a:rPr lang="en-US" baseline="0" dirty="0"/>
              <a:t> of “data types,” but since encoding is so different between integral and floating point data, there are actually different instructions built into assembly because the hardware needs to deal with these numbers differently when performing arithmetic.</a:t>
            </a:r>
            <a:endParaRPr lang="en-US" dirty="0"/>
          </a:p>
        </p:txBody>
      </p:sp>
    </p:spTree>
    <p:extLst>
      <p:ext uri="{BB962C8B-B14F-4D97-AF65-F5344CB8AC3E}">
        <p14:creationId xmlns:p14="http://schemas.microsoft.com/office/powerpoint/2010/main" val="399439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7938"/>
            <a:ext cx="7297737" cy="5475287"/>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5945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7938"/>
            <a:ext cx="7297737" cy="5475287"/>
          </a:xfrm>
          <a:prstGeom prst="rect">
            <a:avLst/>
          </a:prstGeom>
        </p:spPr>
      </p:sp>
      <p:sp>
        <p:nvSpPr>
          <p:cNvPr id="3" name="Notes Placeholder 2"/>
          <p:cNvSpPr>
            <a:spLocks noGrp="1"/>
          </p:cNvSpPr>
          <p:nvPr>
            <p:ph type="body" idx="1"/>
          </p:nvPr>
        </p:nvSpPr>
        <p:spPr/>
        <p:txBody>
          <a:bodyPr/>
          <a:lstStyle/>
          <a:p>
            <a:pPr defTabSz="948410">
              <a:defRPr/>
            </a:pPr>
            <a:r>
              <a:rPr lang="en-US" dirty="0">
                <a:latin typeface="+mn-lt"/>
              </a:rPr>
              <a:t>Names are largely arbitrary, reasons</a:t>
            </a:r>
            <a:r>
              <a:rPr lang="en-US" baseline="0" dirty="0">
                <a:latin typeface="+mn-lt"/>
              </a:rPr>
              <a:t> behind them are not super relevant to us</a:t>
            </a:r>
          </a:p>
          <a:p>
            <a:pPr defTabSz="948410">
              <a:defRPr/>
            </a:pPr>
            <a:r>
              <a:rPr lang="en-US" baseline="0" dirty="0">
                <a:latin typeface="+mn-lt"/>
              </a:rPr>
              <a:t>But there are </a:t>
            </a:r>
            <a:r>
              <a:rPr lang="en-US" b="1" i="0" baseline="0" dirty="0">
                <a:latin typeface="+mn-lt"/>
              </a:rPr>
              <a:t>conventions </a:t>
            </a:r>
            <a:r>
              <a:rPr lang="en-US" b="0" i="0" baseline="0" dirty="0">
                <a:latin typeface="+mn-lt"/>
              </a:rPr>
              <a:t>about how they are used</a:t>
            </a:r>
          </a:p>
          <a:p>
            <a:pPr defTabSz="948410">
              <a:defRPr/>
            </a:pPr>
            <a:r>
              <a:rPr lang="en-US" b="0" i="0" baseline="0" dirty="0">
                <a:latin typeface="+mn-lt"/>
              </a:rPr>
              <a:t>One is particularly important to not misuse: </a:t>
            </a:r>
            <a:r>
              <a:rPr lang="en-US" b="1" i="0" baseline="0" dirty="0">
                <a:latin typeface="+mn-lt"/>
              </a:rPr>
              <a:t>%</a:t>
            </a:r>
            <a:r>
              <a:rPr lang="en-US" b="1" i="0" baseline="0" dirty="0" err="1">
                <a:latin typeface="+mn-lt"/>
              </a:rPr>
              <a:t>rsp</a:t>
            </a:r>
            <a:endParaRPr lang="en-US" b="1" i="0" baseline="0" dirty="0">
              <a:latin typeface="+mn-lt"/>
            </a:endParaRPr>
          </a:p>
          <a:p>
            <a:pPr lvl="1" defTabSz="948410">
              <a:defRPr/>
            </a:pPr>
            <a:r>
              <a:rPr lang="en-US" b="0" i="0" baseline="0" dirty="0">
                <a:latin typeface="+mn-lt"/>
              </a:rPr>
              <a:t>Stack pointer; we’ll get to this when we talk about procedures</a:t>
            </a:r>
            <a:endParaRPr lang="en-US" b="0" i="0" dirty="0">
              <a:latin typeface="+mn-lt"/>
            </a:endParaRPr>
          </a:p>
          <a:p>
            <a:pPr defTabSz="948410">
              <a:defRPr/>
            </a:pPr>
            <a:r>
              <a:rPr lang="en-US" dirty="0">
                <a:latin typeface="+mn-lt"/>
              </a:rPr>
              <a:t>Why is %</a:t>
            </a:r>
            <a:r>
              <a:rPr lang="en-US" dirty="0" err="1">
                <a:latin typeface="+mn-lt"/>
              </a:rPr>
              <a:t>rbp</a:t>
            </a:r>
            <a:r>
              <a:rPr lang="en-US" dirty="0">
                <a:latin typeface="+mn-lt"/>
              </a:rPr>
              <a:t> now general-purpose in x86-64? http://www.codemachine.com/article_x64deepdive.html</a:t>
            </a:r>
          </a:p>
          <a:p>
            <a:r>
              <a:rPr lang="en-US" dirty="0">
                <a:latin typeface="+mn-lt"/>
              </a:rPr>
              <a:t>r8-r15: still</a:t>
            </a:r>
            <a:r>
              <a:rPr lang="en-US" baseline="0" dirty="0">
                <a:latin typeface="+mn-lt"/>
              </a:rPr>
              <a:t> </a:t>
            </a:r>
            <a:r>
              <a:rPr lang="en-US" b="1" baseline="0" dirty="0">
                <a:latin typeface="+mn-lt"/>
              </a:rPr>
              <a:t>names</a:t>
            </a:r>
            <a:r>
              <a:rPr lang="en-US" b="0" baseline="0" dirty="0">
                <a:latin typeface="+mn-lt"/>
              </a:rPr>
              <a:t> not indexes</a:t>
            </a:r>
          </a:p>
          <a:p>
            <a:r>
              <a:rPr lang="en-US" b="0" baseline="0" dirty="0">
                <a:latin typeface="+mn-lt"/>
              </a:rPr>
              <a:t>Each is 8-bytes wide</a:t>
            </a:r>
          </a:p>
          <a:p>
            <a:r>
              <a:rPr lang="en-US" b="0" baseline="0" dirty="0">
                <a:latin typeface="+mn-lt"/>
              </a:rPr>
              <a:t>What if we only want 4 bytes?</a:t>
            </a:r>
          </a:p>
          <a:p>
            <a:pPr lvl="1"/>
            <a:r>
              <a:rPr lang="en-US" b="0" baseline="0" dirty="0">
                <a:latin typeface="+mn-lt"/>
              </a:rPr>
              <a:t>We can use these alternate names to use just half of the bytes</a:t>
            </a:r>
            <a:endParaRPr lang="en-US" dirty="0">
              <a:latin typeface="+mn-lt"/>
            </a:endParaRPr>
          </a:p>
        </p:txBody>
      </p:sp>
    </p:spTree>
    <p:extLst>
      <p:ext uri="{BB962C8B-B14F-4D97-AF65-F5344CB8AC3E}">
        <p14:creationId xmlns:p14="http://schemas.microsoft.com/office/powerpoint/2010/main" val="2489859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7938"/>
            <a:ext cx="7297737" cy="5475287"/>
          </a:xfrm>
          <a:prstGeom prst="rect">
            <a:avLst/>
          </a:prstGeom>
        </p:spPr>
      </p:sp>
      <p:sp>
        <p:nvSpPr>
          <p:cNvPr id="3" name="Notes Placeholder 2"/>
          <p:cNvSpPr>
            <a:spLocks noGrp="1"/>
          </p:cNvSpPr>
          <p:nvPr>
            <p:ph type="body" idx="1"/>
          </p:nvPr>
        </p:nvSpPr>
        <p:spPr/>
        <p:txBody>
          <a:bodyPr>
            <a:normAutofit fontScale="92500"/>
          </a:bodyPr>
          <a:lstStyle/>
          <a:p>
            <a:r>
              <a:rPr lang="en-US" dirty="0"/>
              <a:t>Only</a:t>
            </a:r>
            <a:r>
              <a:rPr lang="en-US" baseline="0" dirty="0"/>
              <a:t> 6 registers that we can do whatever we want with</a:t>
            </a:r>
            <a:endParaRPr lang="en-US" dirty="0"/>
          </a:p>
          <a:p>
            <a:r>
              <a:rPr lang="en-US" dirty="0"/>
              <a:t>Remember how I said we’ve been upgrading x86 since 1978, when it was 16-bit?</a:t>
            </a:r>
          </a:p>
          <a:p>
            <a:pPr lvl="0"/>
            <a:r>
              <a:rPr lang="en-US" dirty="0"/>
              <a:t>Originally just %ax, </a:t>
            </a:r>
            <a:r>
              <a:rPr lang="is-IS" dirty="0"/>
              <a:t>…</a:t>
            </a:r>
          </a:p>
          <a:p>
            <a:pPr lvl="1"/>
            <a:r>
              <a:rPr lang="is-IS" dirty="0"/>
              <a:t>Could</a:t>
            </a:r>
            <a:r>
              <a:rPr lang="is-IS" baseline="0" dirty="0"/>
              <a:t> even reference single bytes (high, low)</a:t>
            </a:r>
            <a:endParaRPr lang="en-US" dirty="0"/>
          </a:p>
          <a:p>
            <a:r>
              <a:rPr lang="en-US" dirty="0"/>
              <a:t>There</a:t>
            </a:r>
            <a:r>
              <a:rPr lang="en-US" baseline="0" dirty="0"/>
              <a:t> used to be more conventions about how they were used</a:t>
            </a:r>
          </a:p>
          <a:p>
            <a:pPr lvl="1"/>
            <a:r>
              <a:rPr lang="en-US" baseline="0" dirty="0"/>
              <a:t>Just to make it easier when people were </a:t>
            </a:r>
            <a:r>
              <a:rPr lang="en-US" b="1" baseline="0" dirty="0"/>
              <a:t>writing assembly by hand</a:t>
            </a:r>
          </a:p>
          <a:p>
            <a:pPr lvl="1"/>
            <a:r>
              <a:rPr lang="en-US" b="0" baseline="0" dirty="0"/>
              <a:t>Now irrelevant</a:t>
            </a:r>
            <a:endParaRPr lang="en-US" b="0" dirty="0"/>
          </a:p>
        </p:txBody>
      </p:sp>
    </p:spTree>
    <p:extLst>
      <p:ext uri="{BB962C8B-B14F-4D97-AF65-F5344CB8AC3E}">
        <p14:creationId xmlns:p14="http://schemas.microsoft.com/office/powerpoint/2010/main" val="4124778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7938"/>
            <a:ext cx="7297737" cy="5475287"/>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8191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7463" y="7938"/>
            <a:ext cx="7297737" cy="5475287"/>
          </a:xfrm>
          <a:prstGeom prst="rect">
            <a:avLst/>
          </a:prstGeom>
          <a:ln/>
        </p:spPr>
      </p:sp>
      <p:sp>
        <p:nvSpPr>
          <p:cNvPr id="233475" name="Rectangle 3"/>
          <p:cNvSpPr>
            <a:spLocks noGrp="1" noChangeArrowheads="1"/>
          </p:cNvSpPr>
          <p:nvPr>
            <p:ph type="body" idx="1"/>
          </p:nvPr>
        </p:nvSpPr>
        <p:spPr/>
        <p:txBody>
          <a:bodyPr/>
          <a:lstStyle/>
          <a:p>
            <a:r>
              <a:rPr lang="en-US" dirty="0"/>
              <a:t>These are the types of operands an assembly instruction can use</a:t>
            </a:r>
          </a:p>
          <a:p>
            <a:r>
              <a:rPr lang="en-US" dirty="0"/>
              <a:t>Not all instructions can use all types!</a:t>
            </a:r>
          </a:p>
          <a:p>
            <a:pPr lvl="0"/>
            <a:r>
              <a:rPr lang="en-US" dirty="0"/>
              <a:t>Not all combinations can be used</a:t>
            </a:r>
          </a:p>
          <a:p>
            <a:pPr lvl="1"/>
            <a:r>
              <a:rPr lang="en-US" dirty="0"/>
              <a:t>E.g., no memory to memory moves</a:t>
            </a:r>
          </a:p>
        </p:txBody>
      </p:sp>
    </p:spTree>
    <p:extLst>
      <p:ext uri="{BB962C8B-B14F-4D97-AF65-F5344CB8AC3E}">
        <p14:creationId xmlns:p14="http://schemas.microsoft.com/office/powerpoint/2010/main" val="2983345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3794" name="Text Box 2"/>
          <p:cNvSpPr txBox="1">
            <a:spLocks noGrp="1" noChangeArrowheads="1"/>
          </p:cNvSpPr>
          <p:nvPr>
            <p:ph type="body" idx="1"/>
          </p:nvPr>
        </p:nvSpPr>
        <p:spPr bwMode="auto">
          <a:xfrm>
            <a:off x="1" y="3"/>
            <a:ext cx="1526" cy="15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spcBef>
                <a:spcPct val="0"/>
              </a:spcBef>
            </a:pPr>
            <a:endParaRPr lang="en-US" sz="1900">
              <a:latin typeface="Calibri" charset="0"/>
              <a:cs typeface="Calibri" charset="0"/>
            </a:endParaRPr>
          </a:p>
        </p:txBody>
      </p:sp>
    </p:spTree>
    <p:extLst>
      <p:ext uri="{BB962C8B-B14F-4D97-AF65-F5344CB8AC3E}">
        <p14:creationId xmlns:p14="http://schemas.microsoft.com/office/powerpoint/2010/main" val="208357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211263" y="146050"/>
            <a:ext cx="7289800" cy="5467350"/>
          </a:xfrm>
          <a:ln/>
        </p:spPr>
      </p:sp>
      <p:sp>
        <p:nvSpPr>
          <p:cNvPr id="171011" name="Rectangle 3"/>
          <p:cNvSpPr>
            <a:spLocks noGrp="1" noChangeArrowheads="1"/>
          </p:cNvSpPr>
          <p:nvPr>
            <p:ph type="body" idx="1"/>
          </p:nvPr>
        </p:nvSpPr>
        <p:spPr/>
        <p:txBody>
          <a:bodyPr/>
          <a:lstStyle/>
          <a:p>
            <a:r>
              <a:rPr lang="en-US" dirty="0"/>
              <a:t>Equality: instead, use abs(f1 – f2) &lt; Error</a:t>
            </a:r>
          </a:p>
          <a:p>
            <a:r>
              <a:rPr lang="en-US" dirty="0"/>
              <a:t>Error is some </a:t>
            </a:r>
            <a:r>
              <a:rPr lang="en-US"/>
              <a:t>arbitrary threshold</a:t>
            </a:r>
          </a:p>
        </p:txBody>
      </p:sp>
    </p:spTree>
    <p:extLst>
      <p:ext uri="{BB962C8B-B14F-4D97-AF65-F5344CB8AC3E}">
        <p14:creationId xmlns:p14="http://schemas.microsoft.com/office/powerpoint/2010/main" val="317937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211263" y="146050"/>
            <a:ext cx="7289800" cy="5467350"/>
          </a:xfrm>
          <a:ln/>
        </p:spPr>
      </p:sp>
      <p:sp>
        <p:nvSpPr>
          <p:cNvPr id="1710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6800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46050"/>
            <a:ext cx="7289800" cy="5467350"/>
          </a:xfrm>
        </p:spPr>
      </p:sp>
      <p:sp>
        <p:nvSpPr>
          <p:cNvPr id="3" name="Notes Placeholder 2"/>
          <p:cNvSpPr>
            <a:spLocks noGrp="1"/>
          </p:cNvSpPr>
          <p:nvPr>
            <p:ph type="body" idx="1"/>
          </p:nvPr>
        </p:nvSpPr>
        <p:spPr/>
        <p:txBody>
          <a:bodyPr/>
          <a:lstStyle/>
          <a:p>
            <a:r>
              <a:rPr lang="en-US" dirty="0"/>
              <a:t>This is the part</a:t>
            </a:r>
            <a:r>
              <a:rPr lang="en-US" baseline="0" dirty="0"/>
              <a:t> where I try to scare you</a:t>
            </a:r>
            <a:r>
              <a:rPr lang="is-IS" baseline="0" dirty="0"/>
              <a:t>…</a:t>
            </a:r>
          </a:p>
          <a:p>
            <a:r>
              <a:rPr lang="is-IS" baseline="0" dirty="0"/>
              <a:t>Patriot: failed to track a SCUD missile</a:t>
            </a:r>
          </a:p>
          <a:p>
            <a:r>
              <a:rPr lang="is-IS" baseline="0" dirty="0"/>
              <a:t>Ariane 5: made it to 3700 m altitude before veering off course and exploding</a:t>
            </a:r>
          </a:p>
          <a:p>
            <a:r>
              <a:rPr lang="en-US" dirty="0"/>
              <a:t>Y2K: computers might interpret 00 as year 1900 instead of 2000</a:t>
            </a:r>
          </a:p>
          <a:p>
            <a:pPr lvl="1"/>
            <a:r>
              <a:rPr lang="en-US" dirty="0"/>
              <a:t>Also a leap year bug in software: assumed 2000 wasn’t one when it actually was</a:t>
            </a:r>
          </a:p>
          <a:p>
            <a:pPr lvl="0"/>
            <a:r>
              <a:rPr lang="en-US" dirty="0"/>
              <a:t>Unix: 64-bit </a:t>
            </a:r>
            <a:r>
              <a:rPr lang="en-US" dirty="0" err="1"/>
              <a:t>OS’es</a:t>
            </a:r>
            <a:r>
              <a:rPr lang="en-US" dirty="0"/>
              <a:t> now use a signed 64-bit counter, but still a big problem for embedded systems</a:t>
            </a:r>
          </a:p>
          <a:p>
            <a:pPr lvl="1"/>
            <a:r>
              <a:rPr lang="en-US" dirty="0"/>
              <a:t>New time rolls over 292 billion years from now (approx. 20 times the estimated age of the universe)</a:t>
            </a:r>
          </a:p>
          <a:p>
            <a:pPr lvl="0"/>
            <a:r>
              <a:rPr lang="en-US" dirty="0"/>
              <a:t>Yorktown: crew member entered a 0 into a DB field -&gt; buffer overflow -&gt; propulsion systems down</a:t>
            </a:r>
          </a:p>
          <a:p>
            <a:pPr lvl="0"/>
            <a:r>
              <a:rPr lang="en-US" dirty="0"/>
              <a:t>Ground based software produced a value in non-SI units, but orbiter expected SI units -&gt; burned up in atmosphere</a:t>
            </a:r>
          </a:p>
        </p:txBody>
      </p:sp>
    </p:spTree>
    <p:extLst>
      <p:ext uri="{BB962C8B-B14F-4D97-AF65-F5344CB8AC3E}">
        <p14:creationId xmlns:p14="http://schemas.microsoft.com/office/powerpoint/2010/main" val="189706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0" y="144463"/>
            <a:ext cx="7212013" cy="5410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7</a:t>
            </a:fld>
            <a:endParaRPr lang="en-US"/>
          </a:p>
        </p:txBody>
      </p:sp>
      <p:sp>
        <p:nvSpPr>
          <p:cNvPr id="5" name="Date Placeholder 4"/>
          <p:cNvSpPr>
            <a:spLocks noGrp="1"/>
          </p:cNvSpPr>
          <p:nvPr>
            <p:ph type="dt" idx="11"/>
          </p:nvPr>
        </p:nvSpPr>
        <p:spPr>
          <a:xfrm>
            <a:off x="3984659" y="1"/>
            <a:ext cx="3099178" cy="438116"/>
          </a:xfrm>
          <a:prstGeom prst="rect">
            <a:avLst/>
          </a:prstGeom>
        </p:spPr>
        <p:txBody>
          <a:bodyPr/>
          <a:lstStyle/>
          <a:p>
            <a:endParaRPr lang="en-US"/>
          </a:p>
        </p:txBody>
      </p:sp>
    </p:spTree>
    <p:extLst>
      <p:ext uri="{BB962C8B-B14F-4D97-AF65-F5344CB8AC3E}">
        <p14:creationId xmlns:p14="http://schemas.microsoft.com/office/powerpoint/2010/main" val="331641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Overview of today’s lecture</a:t>
            </a:r>
          </a:p>
        </p:txBody>
      </p:sp>
    </p:spTree>
    <p:extLst>
      <p:ext uri="{BB962C8B-B14F-4D97-AF65-F5344CB8AC3E}">
        <p14:creationId xmlns:p14="http://schemas.microsoft.com/office/powerpoint/2010/main" val="197497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Grp="1" noRot="1" noChangeAspect="1" noChangeArrowheads="1"/>
          </p:cNvSpPr>
          <p:nvPr>
            <p:ph type="sldImg"/>
          </p:nvPr>
        </p:nvSpPr>
        <p:spPr bwMode="auto">
          <a:xfrm>
            <a:off x="1254125" y="727075"/>
            <a:ext cx="4794250" cy="3595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730568" y="4554104"/>
            <a:ext cx="5841366" cy="42243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Seen this picture before</a:t>
            </a:r>
          </a:p>
          <a:p>
            <a:r>
              <a:rPr lang="en-US" dirty="0"/>
              <a:t>Question is which steps or interfaces influence program performance?</a:t>
            </a:r>
          </a:p>
        </p:txBody>
      </p:sp>
    </p:spTree>
    <p:extLst>
      <p:ext uri="{BB962C8B-B14F-4D97-AF65-F5344CB8AC3E}">
        <p14:creationId xmlns:p14="http://schemas.microsoft.com/office/powerpoint/2010/main" val="50241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Grp="1" noRot="1" noChangeAspect="1" noChangeArrowheads="1"/>
          </p:cNvSpPr>
          <p:nvPr>
            <p:ph type="sldImg"/>
          </p:nvPr>
        </p:nvSpPr>
        <p:spPr bwMode="auto">
          <a:xfrm>
            <a:off x="1371600" y="762000"/>
            <a:ext cx="5029200" cy="3773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777875" y="4776789"/>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Different </a:t>
            </a:r>
            <a:r>
              <a:rPr lang="en-US" b="1" dirty="0"/>
              <a:t>programs</a:t>
            </a:r>
            <a:r>
              <a:rPr lang="en-US" dirty="0"/>
              <a:t> written in C, have</a:t>
            </a:r>
            <a:r>
              <a:rPr lang="en-US" baseline="0" dirty="0"/>
              <a:t> different </a:t>
            </a:r>
            <a:r>
              <a:rPr lang="en-US" b="1" baseline="0" dirty="0"/>
              <a:t>algorithms</a:t>
            </a:r>
          </a:p>
          <a:p>
            <a:pPr lvl="1"/>
            <a:r>
              <a:rPr lang="en-US" b="0" baseline="0" dirty="0"/>
              <a:t>Algorithms perform differently</a:t>
            </a:r>
            <a:endParaRPr lang="en-US" b="0" dirty="0"/>
          </a:p>
          <a:p>
            <a:r>
              <a:rPr lang="en-US" dirty="0"/>
              <a:t>C</a:t>
            </a:r>
            <a:r>
              <a:rPr lang="en-US" baseline="0" dirty="0"/>
              <a:t>ompilers figure out what instructions to generate</a:t>
            </a:r>
          </a:p>
          <a:p>
            <a:pPr lvl="1"/>
            <a:r>
              <a:rPr lang="en-US" baseline="0" dirty="0"/>
              <a:t>do different </a:t>
            </a:r>
            <a:r>
              <a:rPr lang="en-US" b="1" baseline="0" dirty="0"/>
              <a:t>optimizations</a:t>
            </a:r>
          </a:p>
          <a:p>
            <a:r>
              <a:rPr lang="en-US" b="0" baseline="0" dirty="0"/>
              <a:t>Different</a:t>
            </a:r>
            <a:r>
              <a:rPr lang="en-US" b="1" baseline="0" dirty="0"/>
              <a:t> architectures </a:t>
            </a:r>
            <a:r>
              <a:rPr lang="en-US" b="0" baseline="0" dirty="0"/>
              <a:t>expose different </a:t>
            </a:r>
            <a:r>
              <a:rPr lang="en-US" b="1" baseline="0" dirty="0"/>
              <a:t>interfaces</a:t>
            </a:r>
          </a:p>
          <a:p>
            <a:pPr lvl="0"/>
            <a:r>
              <a:rPr lang="en-US" b="1" baseline="0" dirty="0"/>
              <a:t>Hardware implementations</a:t>
            </a:r>
            <a:r>
              <a:rPr lang="en-US" b="0" baseline="0" dirty="0"/>
              <a:t> have different performance</a:t>
            </a:r>
            <a:endParaRPr lang="en-US" b="1" dirty="0"/>
          </a:p>
        </p:txBody>
      </p:sp>
    </p:spTree>
    <p:extLst>
      <p:ext uri="{BB962C8B-B14F-4D97-AF65-F5344CB8AC3E}">
        <p14:creationId xmlns:p14="http://schemas.microsoft.com/office/powerpoint/2010/main" val="81703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185979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71937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84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429156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3175042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7CBE8339-D2AD-46DC-A898-FD1E949067F0}" type="slidenum">
              <a:rPr lang="en-US" smtClean="0"/>
              <a:pPr/>
              <a:t>‹#›</a:t>
            </a:fld>
            <a:endParaRPr lang="en-US" dirty="0"/>
          </a:p>
        </p:txBody>
      </p:sp>
      <p:sp>
        <p:nvSpPr>
          <p:cNvPr id="9" name="Rectangle 8"/>
          <p:cNvSpPr>
            <a:spLocks noChangeArrowheads="1"/>
          </p:cNvSpPr>
          <p:nvPr userDrawn="1"/>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sp>
        <p:nvSpPr>
          <p:cNvPr id="16" name="TextBox 15"/>
          <p:cNvSpPr txBox="1"/>
          <p:nvPr/>
        </p:nvSpPr>
        <p:spPr>
          <a:xfrm>
            <a:off x="7867689" y="-2231"/>
            <a:ext cx="1276311"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2018</a:t>
            </a: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22" name="TextBox 21"/>
          <p:cNvSpPr txBox="1"/>
          <p:nvPr/>
        </p:nvSpPr>
        <p:spPr>
          <a:xfrm>
            <a:off x="3907412" y="-2231"/>
            <a:ext cx="1329210"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L07: </a:t>
            </a:r>
            <a:r>
              <a:rPr lang="en-US" sz="900" b="0" i="0" baseline="0" dirty="0">
                <a:solidFill>
                  <a:schemeClr val="bg1"/>
                </a:solidFill>
                <a:latin typeface="Roboto Regular" charset="0"/>
                <a:ea typeface="Roboto Regular" charset="0"/>
                <a:cs typeface="Roboto Regular" charset="0"/>
              </a:rPr>
              <a:t>x86-64 Assembly</a:t>
            </a:r>
            <a:endParaRPr lang="en-US" sz="900" b="0" i="0" dirty="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32921589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xkcd.com/409/"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4.png"/><Relationship Id="rId5" Type="http://schemas.openxmlformats.org/officeDocument/2006/relationships/customXml" Target="../ink/ink3.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5.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customXml" Target="../ink/ink4.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6" Type="http://schemas.openxmlformats.org/officeDocument/2006/relationships/notesSlide" Target="../notesSlides/notesSlide11.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slideLayout" Target="../slideLayouts/slideLayout2.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6.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ustomXml" Target="../ink/ink5.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customXml" Target="../ink/ink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inst.eecs.berkeley.edu/~cs61c/resources/MIPS_Green_Sheet.pdf" TargetMode="External"/><Relationship Id="rId5" Type="http://schemas.openxmlformats.org/officeDocument/2006/relationships/image" Target="../media/image19.png"/><Relationship Id="rId10" Type="http://schemas.openxmlformats.org/officeDocument/2006/relationships/hyperlink" Target="http://infocenter.arm.com/help/topic/com.arm.doc.qrc0001m/QRC0001_UAL.pdf" TargetMode="External"/><Relationship Id="rId4" Type="http://schemas.openxmlformats.org/officeDocument/2006/relationships/image" Target="../media/image18.png"/><Relationship Id="rId9" Type="http://schemas.openxmlformats.org/officeDocument/2006/relationships/hyperlink" Target="http://ref.x86asm.net/coder64-abc.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customXml" Target="../ink/ink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notesSlide" Target="../notesSlides/notesSlide1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slideLayout" Target="../slideLayouts/slideLayout2.xml"/><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image" Target="../media/image27.png"/><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tags" Target="../tags/tag105.xml"/><Relationship Id="rId10" Type="http://schemas.openxmlformats.org/officeDocument/2006/relationships/tags" Target="../tags/tag100.xml"/><Relationship Id="rId19" Type="http://schemas.openxmlformats.org/officeDocument/2006/relationships/customXml" Target="../ink/ink9.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09.xml"/><Relationship Id="rId7" Type="http://schemas.openxmlformats.org/officeDocument/2006/relationships/customXml" Target="../ink/ink10.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22.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29.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customXml" Target="../ink/ink11.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30.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customXml" Target="../ink/ink12.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tags" Target="../tags/tag134.xml"/><Relationship Id="rId26" Type="http://schemas.openxmlformats.org/officeDocument/2006/relationships/tags" Target="../tags/tag142.xml"/><Relationship Id="rId39" Type="http://schemas.openxmlformats.org/officeDocument/2006/relationships/image" Target="../media/image31.png"/><Relationship Id="rId3" Type="http://schemas.openxmlformats.org/officeDocument/2006/relationships/tags" Target="../tags/tag119.xml"/><Relationship Id="rId21" Type="http://schemas.openxmlformats.org/officeDocument/2006/relationships/tags" Target="../tags/tag137.xml"/><Relationship Id="rId34" Type="http://schemas.openxmlformats.org/officeDocument/2006/relationships/tags" Target="../tags/tag150.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5" Type="http://schemas.openxmlformats.org/officeDocument/2006/relationships/tags" Target="../tags/tag141.xml"/><Relationship Id="rId33" Type="http://schemas.openxmlformats.org/officeDocument/2006/relationships/tags" Target="../tags/tag149.xml"/><Relationship Id="rId38" Type="http://schemas.openxmlformats.org/officeDocument/2006/relationships/customXml" Target="../ink/ink13.xml"/><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tags" Target="../tags/tag136.xml"/><Relationship Id="rId29" Type="http://schemas.openxmlformats.org/officeDocument/2006/relationships/tags" Target="../tags/tag145.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24" Type="http://schemas.openxmlformats.org/officeDocument/2006/relationships/tags" Target="../tags/tag140.xml"/><Relationship Id="rId32" Type="http://schemas.openxmlformats.org/officeDocument/2006/relationships/tags" Target="../tags/tag148.xml"/><Relationship Id="rId37" Type="http://schemas.openxmlformats.org/officeDocument/2006/relationships/notesSlide" Target="../notesSlides/notesSlide22.xml"/><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tags" Target="../tags/tag139.xml"/><Relationship Id="rId28" Type="http://schemas.openxmlformats.org/officeDocument/2006/relationships/tags" Target="../tags/tag144.xml"/><Relationship Id="rId36" Type="http://schemas.openxmlformats.org/officeDocument/2006/relationships/slideLayout" Target="../slideLayouts/slideLayout2.xml"/><Relationship Id="rId10" Type="http://schemas.openxmlformats.org/officeDocument/2006/relationships/tags" Target="../tags/tag126.xml"/><Relationship Id="rId19" Type="http://schemas.openxmlformats.org/officeDocument/2006/relationships/tags" Target="../tags/tag135.xml"/><Relationship Id="rId31" Type="http://schemas.openxmlformats.org/officeDocument/2006/relationships/tags" Target="../tags/tag147.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tags" Target="../tags/tag138.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tags" Target="../tags/tag151.xml"/></Relationships>
</file>

<file path=ppt/slides/_rels/slide25.xml.rels><?xml version="1.0" encoding="UTF-8" standalone="yes"?>
<Relationships xmlns="http://schemas.openxmlformats.org/package/2006/relationships"><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9" Type="http://schemas.openxmlformats.org/officeDocument/2006/relationships/tags" Target="../tags/tag190.xml"/><Relationship Id="rId21" Type="http://schemas.openxmlformats.org/officeDocument/2006/relationships/tags" Target="../tags/tag172.xml"/><Relationship Id="rId34" Type="http://schemas.openxmlformats.org/officeDocument/2006/relationships/tags" Target="../tags/tag185.xml"/><Relationship Id="rId42" Type="http://schemas.openxmlformats.org/officeDocument/2006/relationships/tags" Target="../tags/tag193.xml"/><Relationship Id="rId47" Type="http://schemas.openxmlformats.org/officeDocument/2006/relationships/tags" Target="../tags/tag198.xml"/><Relationship Id="rId50" Type="http://schemas.openxmlformats.org/officeDocument/2006/relationships/tags" Target="../tags/tag201.xml"/><Relationship Id="rId55" Type="http://schemas.openxmlformats.org/officeDocument/2006/relationships/tags" Target="../tags/tag206.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33" Type="http://schemas.openxmlformats.org/officeDocument/2006/relationships/tags" Target="../tags/tag184.xml"/><Relationship Id="rId38" Type="http://schemas.openxmlformats.org/officeDocument/2006/relationships/tags" Target="../tags/tag189.xml"/><Relationship Id="rId46" Type="http://schemas.openxmlformats.org/officeDocument/2006/relationships/tags" Target="../tags/tag197.xml"/><Relationship Id="rId59" Type="http://schemas.openxmlformats.org/officeDocument/2006/relationships/image" Target="../media/image32.png"/><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29" Type="http://schemas.openxmlformats.org/officeDocument/2006/relationships/tags" Target="../tags/tag180.xml"/><Relationship Id="rId41" Type="http://schemas.openxmlformats.org/officeDocument/2006/relationships/tags" Target="../tags/tag192.xml"/><Relationship Id="rId54" Type="http://schemas.openxmlformats.org/officeDocument/2006/relationships/tags" Target="../tags/tag205.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32" Type="http://schemas.openxmlformats.org/officeDocument/2006/relationships/tags" Target="../tags/tag183.xml"/><Relationship Id="rId37" Type="http://schemas.openxmlformats.org/officeDocument/2006/relationships/tags" Target="../tags/tag188.xml"/><Relationship Id="rId40" Type="http://schemas.openxmlformats.org/officeDocument/2006/relationships/tags" Target="../tags/tag191.xml"/><Relationship Id="rId45" Type="http://schemas.openxmlformats.org/officeDocument/2006/relationships/tags" Target="../tags/tag196.xml"/><Relationship Id="rId53" Type="http://schemas.openxmlformats.org/officeDocument/2006/relationships/tags" Target="../tags/tag204.xml"/><Relationship Id="rId58" Type="http://schemas.openxmlformats.org/officeDocument/2006/relationships/customXml" Target="../ink/ink14.xml"/><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36" Type="http://schemas.openxmlformats.org/officeDocument/2006/relationships/tags" Target="../tags/tag187.xml"/><Relationship Id="rId49" Type="http://schemas.openxmlformats.org/officeDocument/2006/relationships/tags" Target="../tags/tag200.xml"/><Relationship Id="rId57" Type="http://schemas.openxmlformats.org/officeDocument/2006/relationships/notesSlide" Target="../notesSlides/notesSlide23.xml"/><Relationship Id="rId10" Type="http://schemas.openxmlformats.org/officeDocument/2006/relationships/tags" Target="../tags/tag161.xml"/><Relationship Id="rId19" Type="http://schemas.openxmlformats.org/officeDocument/2006/relationships/tags" Target="../tags/tag170.xml"/><Relationship Id="rId31" Type="http://schemas.openxmlformats.org/officeDocument/2006/relationships/tags" Target="../tags/tag182.xml"/><Relationship Id="rId44" Type="http://schemas.openxmlformats.org/officeDocument/2006/relationships/tags" Target="../tags/tag195.xml"/><Relationship Id="rId52" Type="http://schemas.openxmlformats.org/officeDocument/2006/relationships/tags" Target="../tags/tag203.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 Id="rId30" Type="http://schemas.openxmlformats.org/officeDocument/2006/relationships/tags" Target="../tags/tag181.xml"/><Relationship Id="rId35" Type="http://schemas.openxmlformats.org/officeDocument/2006/relationships/tags" Target="../tags/tag186.xml"/><Relationship Id="rId43" Type="http://schemas.openxmlformats.org/officeDocument/2006/relationships/tags" Target="../tags/tag194.xml"/><Relationship Id="rId48" Type="http://schemas.openxmlformats.org/officeDocument/2006/relationships/tags" Target="../tags/tag199.xml"/><Relationship Id="rId56" Type="http://schemas.openxmlformats.org/officeDocument/2006/relationships/slideLayout" Target="../slideLayouts/slideLayout2.xml"/><Relationship Id="rId8" Type="http://schemas.openxmlformats.org/officeDocument/2006/relationships/tags" Target="../tags/tag159.xml"/><Relationship Id="rId51" Type="http://schemas.openxmlformats.org/officeDocument/2006/relationships/tags" Target="../tags/tag202.xml"/><Relationship Id="rId3" Type="http://schemas.openxmlformats.org/officeDocument/2006/relationships/tags" Target="../tags/tag154.xml"/></Relationships>
</file>

<file path=ppt/slides/_rels/slide26.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tags" Target="../tags/tag222.xml"/><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tags" Target="../tags/tag221.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5" Type="http://schemas.openxmlformats.org/officeDocument/2006/relationships/tags" Target="../tags/tag214.xml"/><Relationship Id="rId15" Type="http://schemas.openxmlformats.org/officeDocument/2006/relationships/notesSlide" Target="../notesSlides/notesSlide25.xml"/><Relationship Id="rId10" Type="http://schemas.openxmlformats.org/officeDocument/2006/relationships/tags" Target="../tags/tag219.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6.xml"/><Relationship Id="rId7" Type="http://schemas.openxmlformats.org/officeDocument/2006/relationships/image" Target="../media/image4.tif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tiff"/><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customXml" Target="../ink/ink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3.xml"/><Relationship Id="rId7" Type="http://schemas.openxmlformats.org/officeDocument/2006/relationships/tags" Target="../tags/tag380.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7.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customXml" Target="../ink/ink2.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slideLayout" Target="../slideLayouts/slideLayout2.xml"/><Relationship Id="rId3" Type="http://schemas.openxmlformats.org/officeDocument/2006/relationships/tags" Target="../tags/tag20.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33" Type="http://schemas.openxmlformats.org/officeDocument/2006/relationships/image" Target="../media/image13.png"/><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29" Type="http://schemas.openxmlformats.org/officeDocument/2006/relationships/image" Target="../media/image9.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tags" Target="../tags/tag41.xml"/><Relationship Id="rId32" Type="http://schemas.openxmlformats.org/officeDocument/2006/relationships/image" Target="../media/image12.jpeg"/><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image" Target="../media/image8.png"/><Relationship Id="rId10" Type="http://schemas.openxmlformats.org/officeDocument/2006/relationships/tags" Target="../tags/tag27.xml"/><Relationship Id="rId19" Type="http://schemas.openxmlformats.org/officeDocument/2006/relationships/tags" Target="../tags/tag36.xml"/><Relationship Id="rId31" Type="http://schemas.openxmlformats.org/officeDocument/2006/relationships/image" Target="../media/image11.pn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notesSlide" Target="../notesSlides/notesSlide6.xml"/><Relationship Id="rId30"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notesSlide" Target="../notesSlides/notesSlide8.xml"/><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x86-64 Assembly</a:t>
            </a:r>
            <a:br>
              <a:rPr lang="en-US" dirty="0"/>
            </a:br>
            <a:r>
              <a:rPr lang="en-US" sz="2000" b="0" dirty="0"/>
              <a:t>CSE 351 Winter 2018</a:t>
            </a:r>
          </a:p>
        </p:txBody>
      </p:sp>
      <p:sp>
        <p:nvSpPr>
          <p:cNvPr id="9219" name="Subtitle 2"/>
          <p:cNvSpPr>
            <a:spLocks noGrp="1"/>
          </p:cNvSpPr>
          <p:nvPr>
            <p:ph type="subTitle" idx="1"/>
            <p:custDataLst>
              <p:tags r:id="rId2"/>
            </p:custDataLst>
          </p:nvPr>
        </p:nvSpPr>
        <p:spPr>
          <a:xfrm>
            <a:off x="304799" y="1737360"/>
            <a:ext cx="8540496" cy="4572000"/>
          </a:xfrm>
        </p:spPr>
        <p:txBody>
          <a:bodyPr/>
          <a:lstStyle/>
          <a:p>
            <a:pPr algn="l"/>
            <a:r>
              <a:rPr lang="en-US" sz="2000" b="1" dirty="0"/>
              <a:t>Instructor:</a:t>
            </a:r>
            <a:r>
              <a:rPr lang="en-US" sz="2000" dirty="0"/>
              <a:t> </a:t>
            </a:r>
          </a:p>
          <a:p>
            <a:pPr algn="l"/>
            <a:r>
              <a:rPr lang="en-US" sz="2000" dirty="0"/>
              <a:t>Mark Wyse</a:t>
            </a:r>
          </a:p>
          <a:p>
            <a:pPr algn="l"/>
            <a:endParaRPr lang="en-US" sz="1000" dirty="0"/>
          </a:p>
          <a:p>
            <a:pPr algn="l"/>
            <a:r>
              <a:rPr lang="en-US" sz="2000" b="1" dirty="0"/>
              <a:t>Teaching Assistants:</a:t>
            </a:r>
          </a:p>
          <a:p>
            <a:pPr algn="l">
              <a:spcBef>
                <a:spcPts val="480"/>
              </a:spcBef>
            </a:pPr>
            <a:r>
              <a:rPr lang="en-US" sz="2000" dirty="0"/>
              <a:t>Kevin Bi</a:t>
            </a:r>
          </a:p>
          <a:p>
            <a:pPr algn="l">
              <a:spcBef>
                <a:spcPts val="480"/>
              </a:spcBef>
            </a:pPr>
            <a:r>
              <a:rPr lang="en-US" sz="2000" dirty="0"/>
              <a:t>Parker </a:t>
            </a:r>
            <a:r>
              <a:rPr lang="en-US" sz="2000" dirty="0" err="1"/>
              <a:t>DeWilde</a:t>
            </a:r>
            <a:endParaRPr lang="en-US" sz="2000" dirty="0"/>
          </a:p>
          <a:p>
            <a:pPr algn="l">
              <a:spcBef>
                <a:spcPts val="480"/>
              </a:spcBef>
            </a:pPr>
            <a:r>
              <a:rPr lang="en-US" sz="2000" dirty="0"/>
              <a:t>Emily </a:t>
            </a:r>
            <a:r>
              <a:rPr lang="en-US" sz="2000" dirty="0" err="1"/>
              <a:t>Furst</a:t>
            </a:r>
            <a:endParaRPr lang="en-US" sz="2000" dirty="0"/>
          </a:p>
          <a:p>
            <a:pPr algn="l">
              <a:spcBef>
                <a:spcPts val="480"/>
              </a:spcBef>
            </a:pPr>
            <a:r>
              <a:rPr lang="en-US" sz="2000" dirty="0"/>
              <a:t>Sarah House</a:t>
            </a:r>
          </a:p>
          <a:p>
            <a:pPr algn="l">
              <a:spcBef>
                <a:spcPts val="480"/>
              </a:spcBef>
            </a:pPr>
            <a:r>
              <a:rPr lang="en-US" sz="2000" dirty="0"/>
              <a:t>Waylon Huang</a:t>
            </a:r>
          </a:p>
          <a:p>
            <a:pPr algn="l">
              <a:spcBef>
                <a:spcPts val="480"/>
              </a:spcBef>
            </a:pPr>
            <a:r>
              <a:rPr lang="en-US" sz="2000" dirty="0"/>
              <a:t>Vinny </a:t>
            </a:r>
            <a:r>
              <a:rPr lang="en-US" sz="2000" dirty="0" err="1"/>
              <a:t>Palaniappan</a:t>
            </a:r>
            <a:endParaRPr lang="en-US" sz="2000" dirty="0"/>
          </a:p>
        </p:txBody>
      </p:sp>
      <p:pic>
        <p:nvPicPr>
          <p:cNvPr id="10" name="Picture 9">
            <a:extLst>
              <a:ext uri="{FF2B5EF4-FFF2-40B4-BE49-F238E27FC236}">
                <a16:creationId xmlns:a16="http://schemas.microsoft.com/office/drawing/2014/main" id="{C3CD95EF-7123-46CC-AD06-4476AC7339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737360"/>
            <a:ext cx="6400800" cy="3650190"/>
          </a:xfrm>
          <a:prstGeom prst="rect">
            <a:avLst/>
          </a:prstGeom>
        </p:spPr>
      </p:pic>
      <p:sp>
        <p:nvSpPr>
          <p:cNvPr id="11" name="TextBox 10">
            <a:extLst>
              <a:ext uri="{FF2B5EF4-FFF2-40B4-BE49-F238E27FC236}">
                <a16:creationId xmlns:a16="http://schemas.microsoft.com/office/drawing/2014/main" id="{DF3B1487-40E7-4268-8E4D-12DC524619E9}"/>
              </a:ext>
            </a:extLst>
          </p:cNvPr>
          <p:cNvSpPr txBox="1"/>
          <p:nvPr/>
        </p:nvSpPr>
        <p:spPr>
          <a:xfrm>
            <a:off x="4114800" y="5387550"/>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6"/>
              </a:rPr>
              <a:t>http://xkcd.com/409/</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spTree>
    <p:extLst>
      <p:ext uri="{BB962C8B-B14F-4D97-AF65-F5344CB8AC3E}">
        <p14:creationId xmlns:p14="http://schemas.microsoft.com/office/powerpoint/2010/main" val="63349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383161" y="2409186"/>
            <a:ext cx="2329559" cy="3681750"/>
          </a:xfrm>
          <a:prstGeom prst="roundRect">
            <a:avLst>
              <a:gd name="adj" fmla="val 2568"/>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C Language</a:t>
            </a:r>
          </a:p>
        </p:txBody>
      </p:sp>
      <p:sp>
        <p:nvSpPr>
          <p:cNvPr id="9217" name="Rectangle 1"/>
          <p:cNvSpPr>
            <a:spLocks noGrp="1" noChangeArrowheads="1"/>
          </p:cNvSpPr>
          <p:nvPr>
            <p:ph type="title"/>
            <p:custDataLst>
              <p:tags r:id="rId1"/>
            </p:custDataLst>
          </p:nvPr>
        </p:nvSpPr>
        <p:spPr/>
        <p:txBody>
          <a:bodyPr/>
          <a:lstStyle/>
          <a:p>
            <a:r>
              <a:rPr lang="en-US" sz="3500" dirty="0"/>
              <a:t>HW Interface Affects Performance</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10</a:t>
            </a:fld>
            <a:endParaRPr lang="en-US" dirty="0"/>
          </a:p>
        </p:txBody>
      </p:sp>
      <p:sp>
        <p:nvSpPr>
          <p:cNvPr id="15" name="Rounded Rectangle 14"/>
          <p:cNvSpPr/>
          <p:nvPr/>
        </p:nvSpPr>
        <p:spPr bwMode="auto">
          <a:xfrm>
            <a:off x="4874443" y="3140178"/>
            <a:ext cx="1382209" cy="686501"/>
          </a:xfrm>
          <a:prstGeom prst="roundRect">
            <a:avLst>
              <a:gd name="adj" fmla="val 3960"/>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x86-64</a:t>
            </a:r>
          </a:p>
        </p:txBody>
      </p:sp>
      <p:sp>
        <p:nvSpPr>
          <p:cNvPr id="8" name="Rounded Rectangle 7"/>
          <p:cNvSpPr/>
          <p:nvPr/>
        </p:nvSpPr>
        <p:spPr bwMode="auto">
          <a:xfrm>
            <a:off x="7062178" y="2203727"/>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 Pentium</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4</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1" name="Rounded Rectangle 10"/>
          <p:cNvSpPr/>
          <p:nvPr/>
        </p:nvSpPr>
        <p:spPr bwMode="auto">
          <a:xfrm>
            <a:off x="7062178" y="2793557"/>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 Core i7</a:t>
            </a:r>
          </a:p>
        </p:txBody>
      </p:sp>
      <p:sp>
        <p:nvSpPr>
          <p:cNvPr id="12" name="Rounded Rectangle 11"/>
          <p:cNvSpPr/>
          <p:nvPr/>
        </p:nvSpPr>
        <p:spPr bwMode="auto">
          <a:xfrm>
            <a:off x="7062178" y="3383388"/>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AMD Ryzen</a:t>
            </a:r>
          </a:p>
        </p:txBody>
      </p:sp>
      <p:sp>
        <p:nvSpPr>
          <p:cNvPr id="13" name="Rounded Rectangle 12"/>
          <p:cNvSpPr/>
          <p:nvPr/>
        </p:nvSpPr>
        <p:spPr bwMode="auto">
          <a:xfrm>
            <a:off x="7062178" y="3973219"/>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AMD </a:t>
            </a:r>
            <a:r>
              <a:rPr kumimoji="0" lang="en-US" sz="1800" b="0" u="none" strike="noStrike" cap="none" normalizeH="0" baseline="0" dirty="0" err="1">
                <a:ln>
                  <a:noFill/>
                </a:ln>
                <a:solidFill>
                  <a:schemeClr val="tx1"/>
                </a:solidFill>
                <a:effectLst/>
                <a:latin typeface="Calibri" panose="020F0502020204030204" pitchFamily="34" charset="0"/>
                <a:ea typeface="Roboto" charset="0"/>
                <a:cs typeface="Calibri" panose="020F0502020204030204" pitchFamily="34" charset="0"/>
              </a:rPr>
              <a:t>Epyc</a:t>
            </a:r>
            <a:endPar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4" name="Rounded Rectangle 13"/>
          <p:cNvSpPr/>
          <p:nvPr/>
        </p:nvSpPr>
        <p:spPr bwMode="auto">
          <a:xfrm>
            <a:off x="7062178" y="4502033"/>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latin typeface="Calibri" panose="020F0502020204030204" pitchFamily="34" charset="0"/>
                <a:ea typeface="Roboto" charset="0"/>
                <a:cs typeface="Calibri" panose="020F0502020204030204" pitchFamily="34" charset="0"/>
              </a:rPr>
              <a:t>Intel Xeon</a:t>
            </a:r>
            <a:endPar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6" name="Rounded Rectangle 15"/>
          <p:cNvSpPr/>
          <p:nvPr/>
        </p:nvSpPr>
        <p:spPr bwMode="auto">
          <a:xfrm>
            <a:off x="2244099" y="3140178"/>
            <a:ext cx="1020147" cy="863007"/>
          </a:xfrm>
          <a:prstGeom prst="roundRect">
            <a:avLst>
              <a:gd name="adj" fmla="val 3960"/>
            </a:avLst>
          </a:prstGeom>
          <a:solidFill>
            <a:srgbClr val="F6F5BD"/>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GCC</a:t>
            </a:r>
          </a:p>
        </p:txBody>
      </p:sp>
      <p:sp>
        <p:nvSpPr>
          <p:cNvPr id="17" name="Rounded Rectangle 16"/>
          <p:cNvSpPr/>
          <p:nvPr/>
        </p:nvSpPr>
        <p:spPr bwMode="auto">
          <a:xfrm>
            <a:off x="4866740" y="5384831"/>
            <a:ext cx="1483260" cy="843249"/>
          </a:xfrm>
          <a:prstGeom prst="roundRect">
            <a:avLst>
              <a:gd name="adj" fmla="val 3960"/>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ARMv8</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(AArch64/A64)</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8" name="Rounded Rectangle 17"/>
          <p:cNvSpPr/>
          <p:nvPr/>
        </p:nvSpPr>
        <p:spPr bwMode="auto">
          <a:xfrm>
            <a:off x="7081934" y="5593792"/>
            <a:ext cx="1931436" cy="338451"/>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ARM Cortex-A53</a:t>
            </a:r>
          </a:p>
        </p:txBody>
      </p:sp>
      <p:sp>
        <p:nvSpPr>
          <p:cNvPr id="19" name="Rounded Rectangle 18"/>
          <p:cNvSpPr/>
          <p:nvPr/>
        </p:nvSpPr>
        <p:spPr bwMode="auto">
          <a:xfrm>
            <a:off x="7081934" y="6150675"/>
            <a:ext cx="1931436" cy="338451"/>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Apple A7</a:t>
            </a:r>
          </a:p>
        </p:txBody>
      </p:sp>
      <p:sp>
        <p:nvSpPr>
          <p:cNvPr id="25" name="Rounded Rectangle 24"/>
          <p:cNvSpPr/>
          <p:nvPr/>
        </p:nvSpPr>
        <p:spPr bwMode="auto">
          <a:xfrm>
            <a:off x="2244100" y="4488028"/>
            <a:ext cx="1020147" cy="863007"/>
          </a:xfrm>
          <a:prstGeom prst="roundRect">
            <a:avLst>
              <a:gd name="adj" fmla="val 3960"/>
            </a:avLst>
          </a:prstGeom>
          <a:solidFill>
            <a:srgbClr val="F6F5BD"/>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Clang</a:t>
            </a:r>
          </a:p>
        </p:txBody>
      </p:sp>
      <p:sp>
        <p:nvSpPr>
          <p:cNvPr id="26" name="Rounded Rectangle 25"/>
          <p:cNvSpPr/>
          <p:nvPr/>
        </p:nvSpPr>
        <p:spPr bwMode="auto">
          <a:xfrm>
            <a:off x="537377" y="5045745"/>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Your program</a:t>
            </a:r>
          </a:p>
        </p:txBody>
      </p:sp>
      <p:sp>
        <p:nvSpPr>
          <p:cNvPr id="27" name="Rounded Rectangle 26"/>
          <p:cNvSpPr/>
          <p:nvPr/>
        </p:nvSpPr>
        <p:spPr bwMode="auto">
          <a:xfrm>
            <a:off x="537378" y="3934641"/>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Program B</a:t>
            </a:r>
          </a:p>
        </p:txBody>
      </p:sp>
      <p:sp>
        <p:nvSpPr>
          <p:cNvPr id="29" name="Rounded Rectangle 28"/>
          <p:cNvSpPr/>
          <p:nvPr/>
        </p:nvSpPr>
        <p:spPr bwMode="auto">
          <a:xfrm>
            <a:off x="537377" y="2799024"/>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latin typeface="Calibri" panose="020F0502020204030204" pitchFamily="34" charset="0"/>
                <a:ea typeface="Roboto" charset="0"/>
                <a:cs typeface="Calibri" panose="020F0502020204030204" pitchFamily="34" charset="0"/>
              </a:rPr>
              <a:t>Program A</a:t>
            </a:r>
            <a:endPar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cxnSp>
        <p:nvCxnSpPr>
          <p:cNvPr id="30" name="Straight Arrow Connector 29"/>
          <p:cNvCxnSpPr>
            <a:stCxn id="16" idx="3"/>
            <a:endCxn id="15" idx="1"/>
          </p:cNvCxnSpPr>
          <p:nvPr/>
        </p:nvCxnSpPr>
        <p:spPr bwMode="auto">
          <a:xfrm flipV="1">
            <a:off x="3264246" y="3483429"/>
            <a:ext cx="1610197" cy="88253"/>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3" name="Straight Arrow Connector 32"/>
          <p:cNvCxnSpPr>
            <a:stCxn id="16" idx="3"/>
            <a:endCxn id="17" idx="1"/>
          </p:cNvCxnSpPr>
          <p:nvPr/>
        </p:nvCxnSpPr>
        <p:spPr bwMode="auto">
          <a:xfrm>
            <a:off x="3264246" y="3571682"/>
            <a:ext cx="1602494" cy="223477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6" name="Straight Arrow Connector 35"/>
          <p:cNvCxnSpPr>
            <a:stCxn id="25" idx="3"/>
            <a:endCxn id="17" idx="1"/>
          </p:cNvCxnSpPr>
          <p:nvPr/>
        </p:nvCxnSpPr>
        <p:spPr bwMode="auto">
          <a:xfrm>
            <a:off x="3264247" y="4919532"/>
            <a:ext cx="1602493" cy="88692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9" name="Straight Arrow Connector 38"/>
          <p:cNvCxnSpPr>
            <a:stCxn id="25" idx="3"/>
            <a:endCxn id="15" idx="1"/>
          </p:cNvCxnSpPr>
          <p:nvPr/>
        </p:nvCxnSpPr>
        <p:spPr bwMode="auto">
          <a:xfrm flipV="1">
            <a:off x="3264247" y="3483429"/>
            <a:ext cx="1610196" cy="1436103"/>
          </a:xfrm>
          <a:prstGeom prst="straightConnector1">
            <a:avLst/>
          </a:prstGeom>
          <a:noFill/>
          <a:ln w="25400" cap="flat" cmpd="sng" algn="ctr">
            <a:solidFill>
              <a:schemeClr val="tx1"/>
            </a:solidFill>
            <a:prstDash val="solid"/>
            <a:round/>
            <a:headEnd type="none" w="lg" len="lg"/>
            <a:tailEnd type="stealth" w="lg" len="lg"/>
          </a:ln>
          <a:effectLst/>
        </p:spPr>
      </p:cxnSp>
      <p:sp>
        <p:nvSpPr>
          <p:cNvPr id="9226" name="TextBox 9225"/>
          <p:cNvSpPr txBox="1"/>
          <p:nvPr/>
        </p:nvSpPr>
        <p:spPr>
          <a:xfrm>
            <a:off x="2364990" y="1161760"/>
            <a:ext cx="1343638"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Compiler</a:t>
            </a:r>
          </a:p>
        </p:txBody>
      </p:sp>
      <p:sp>
        <p:nvSpPr>
          <p:cNvPr id="50" name="TextBox 49"/>
          <p:cNvSpPr txBox="1"/>
          <p:nvPr/>
        </p:nvSpPr>
        <p:spPr>
          <a:xfrm>
            <a:off x="133429" y="1161760"/>
            <a:ext cx="1730538"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Source code</a:t>
            </a:r>
          </a:p>
        </p:txBody>
      </p:sp>
      <p:sp>
        <p:nvSpPr>
          <p:cNvPr id="51" name="TextBox 50"/>
          <p:cNvSpPr txBox="1"/>
          <p:nvPr/>
        </p:nvSpPr>
        <p:spPr>
          <a:xfrm>
            <a:off x="4774523" y="1152916"/>
            <a:ext cx="1764842"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Architecture</a:t>
            </a:r>
          </a:p>
        </p:txBody>
      </p:sp>
      <p:sp>
        <p:nvSpPr>
          <p:cNvPr id="53" name="TextBox 52"/>
          <p:cNvSpPr txBox="1"/>
          <p:nvPr/>
        </p:nvSpPr>
        <p:spPr>
          <a:xfrm>
            <a:off x="129161" y="1545887"/>
            <a:ext cx="1969450" cy="584775"/>
          </a:xfrm>
          <a:prstGeom prst="rect">
            <a:avLst/>
          </a:prstGeom>
          <a:noFill/>
        </p:spPr>
        <p:txBody>
          <a:bodyPr wrap="none" rtlCol="0">
            <a:spAutoFit/>
          </a:bodyPr>
          <a:lstStyle/>
          <a:p>
            <a:r>
              <a:rPr lang="en-US" sz="1600" b="0" dirty="0">
                <a:latin typeface="Calibri" panose="020F0502020204030204" pitchFamily="34" charset="0"/>
                <a:ea typeface="Roboto" charset="0"/>
                <a:cs typeface="Calibri" panose="020F0502020204030204" pitchFamily="34" charset="0"/>
              </a:rPr>
              <a:t>Different applications</a:t>
            </a:r>
          </a:p>
          <a:p>
            <a:r>
              <a:rPr lang="en-US" sz="1600" b="0" dirty="0">
                <a:latin typeface="Calibri" panose="020F0502020204030204" pitchFamily="34" charset="0"/>
                <a:ea typeface="Roboto" charset="0"/>
                <a:cs typeface="Calibri" panose="020F0502020204030204" pitchFamily="34" charset="0"/>
              </a:rPr>
              <a:t>or algorithms</a:t>
            </a:r>
          </a:p>
        </p:txBody>
      </p:sp>
      <p:sp>
        <p:nvSpPr>
          <p:cNvPr id="54" name="TextBox 53"/>
          <p:cNvSpPr txBox="1"/>
          <p:nvPr/>
        </p:nvSpPr>
        <p:spPr>
          <a:xfrm>
            <a:off x="2374553" y="1539931"/>
            <a:ext cx="2088842" cy="584775"/>
          </a:xfrm>
          <a:prstGeom prst="rect">
            <a:avLst/>
          </a:prstGeom>
          <a:noFill/>
        </p:spPr>
        <p:txBody>
          <a:bodyPr wrap="none" rtlCol="0">
            <a:spAutoFit/>
          </a:bodyPr>
          <a:lstStyle/>
          <a:p>
            <a:r>
              <a:rPr lang="en-US" sz="1600" b="0" dirty="0">
                <a:latin typeface="Calibri" panose="020F0502020204030204" pitchFamily="34" charset="0"/>
                <a:ea typeface="Roboto" charset="0"/>
                <a:cs typeface="Calibri" panose="020F0502020204030204" pitchFamily="34" charset="0"/>
              </a:rPr>
              <a:t>Perform optimizations,</a:t>
            </a:r>
          </a:p>
          <a:p>
            <a:r>
              <a:rPr lang="en-US" sz="1600" b="0" dirty="0">
                <a:latin typeface="Calibri" panose="020F0502020204030204" pitchFamily="34" charset="0"/>
                <a:ea typeface="Roboto" charset="0"/>
                <a:cs typeface="Calibri" panose="020F0502020204030204" pitchFamily="34" charset="0"/>
              </a:rPr>
              <a:t>generate instructions</a:t>
            </a:r>
          </a:p>
        </p:txBody>
      </p:sp>
      <p:sp>
        <p:nvSpPr>
          <p:cNvPr id="55" name="TextBox 54"/>
          <p:cNvSpPr txBox="1"/>
          <p:nvPr/>
        </p:nvSpPr>
        <p:spPr>
          <a:xfrm>
            <a:off x="7198352" y="1488052"/>
            <a:ext cx="1815018" cy="584775"/>
          </a:xfrm>
          <a:prstGeom prst="rect">
            <a:avLst/>
          </a:prstGeom>
          <a:noFill/>
        </p:spPr>
        <p:txBody>
          <a:bodyPr wrap="square" rtlCol="0">
            <a:spAutoFit/>
          </a:bodyPr>
          <a:lstStyle/>
          <a:p>
            <a:r>
              <a:rPr lang="en-US" sz="1600" b="0" dirty="0">
                <a:latin typeface="Calibri" panose="020F0502020204030204" pitchFamily="34" charset="0"/>
                <a:ea typeface="Roboto" charset="0"/>
                <a:cs typeface="Calibri" panose="020F0502020204030204" pitchFamily="34" charset="0"/>
              </a:rPr>
              <a:t>Different implementations</a:t>
            </a:r>
          </a:p>
        </p:txBody>
      </p:sp>
      <p:sp>
        <p:nvSpPr>
          <p:cNvPr id="56" name="TextBox 55"/>
          <p:cNvSpPr txBox="1"/>
          <p:nvPr/>
        </p:nvSpPr>
        <p:spPr>
          <a:xfrm>
            <a:off x="7163936" y="1133940"/>
            <a:ext cx="1440459"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Hardware</a:t>
            </a:r>
          </a:p>
        </p:txBody>
      </p:sp>
      <p:cxnSp>
        <p:nvCxnSpPr>
          <p:cNvPr id="65" name="Straight Arrow Connector 64"/>
          <p:cNvCxnSpPr>
            <a:stCxn id="15" idx="3"/>
            <a:endCxn id="8" idx="1"/>
          </p:cNvCxnSpPr>
          <p:nvPr/>
        </p:nvCxnSpPr>
        <p:spPr bwMode="auto">
          <a:xfrm flipV="1">
            <a:off x="6256652" y="2382965"/>
            <a:ext cx="805526" cy="110046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68" name="Straight Arrow Connector 67"/>
          <p:cNvCxnSpPr>
            <a:stCxn id="15" idx="3"/>
            <a:endCxn id="11" idx="1"/>
          </p:cNvCxnSpPr>
          <p:nvPr/>
        </p:nvCxnSpPr>
        <p:spPr bwMode="auto">
          <a:xfrm flipV="1">
            <a:off x="6256652" y="2972795"/>
            <a:ext cx="805526" cy="51063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1" name="Straight Arrow Connector 70"/>
          <p:cNvCxnSpPr>
            <a:stCxn id="15" idx="3"/>
            <a:endCxn id="12" idx="1"/>
          </p:cNvCxnSpPr>
          <p:nvPr/>
        </p:nvCxnSpPr>
        <p:spPr bwMode="auto">
          <a:xfrm>
            <a:off x="6256652" y="3483429"/>
            <a:ext cx="805526" cy="79197"/>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4" name="Straight Arrow Connector 73"/>
          <p:cNvCxnSpPr>
            <a:stCxn id="15" idx="3"/>
            <a:endCxn id="13" idx="1"/>
          </p:cNvCxnSpPr>
          <p:nvPr/>
        </p:nvCxnSpPr>
        <p:spPr bwMode="auto">
          <a:xfrm>
            <a:off x="6256652" y="3483429"/>
            <a:ext cx="805526" cy="66902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7" name="Straight Arrow Connector 76"/>
          <p:cNvCxnSpPr>
            <a:endCxn id="14" idx="1"/>
          </p:cNvCxnSpPr>
          <p:nvPr/>
        </p:nvCxnSpPr>
        <p:spPr bwMode="auto">
          <a:xfrm>
            <a:off x="6256652" y="3483429"/>
            <a:ext cx="805526" cy="1197842"/>
          </a:xfrm>
          <a:prstGeom prst="straightConnector1">
            <a:avLst/>
          </a:prstGeom>
          <a:noFill/>
          <a:ln w="25400" cap="flat" cmpd="sng" algn="ctr">
            <a:solidFill>
              <a:schemeClr val="tx1"/>
            </a:solidFill>
            <a:prstDash val="solid"/>
            <a:round/>
            <a:headEnd type="none" w="lg" len="lg"/>
            <a:tailEnd type="stealth" w="lg" len="lg"/>
          </a:ln>
          <a:effectLst/>
        </p:spPr>
      </p:cxnSp>
      <p:sp>
        <p:nvSpPr>
          <p:cNvPr id="79" name="TextBox 78"/>
          <p:cNvSpPr txBox="1"/>
          <p:nvPr/>
        </p:nvSpPr>
        <p:spPr>
          <a:xfrm>
            <a:off x="4774523" y="1488052"/>
            <a:ext cx="1815018" cy="338554"/>
          </a:xfrm>
          <a:prstGeom prst="rect">
            <a:avLst/>
          </a:prstGeom>
          <a:noFill/>
        </p:spPr>
        <p:txBody>
          <a:bodyPr wrap="square" rtlCol="0">
            <a:spAutoFit/>
          </a:bodyPr>
          <a:lstStyle/>
          <a:p>
            <a:r>
              <a:rPr lang="en-US" sz="1600" b="0" dirty="0">
                <a:latin typeface="Calibri" panose="020F0502020204030204" pitchFamily="34" charset="0"/>
                <a:ea typeface="Roboto" charset="0"/>
                <a:cs typeface="Calibri" panose="020F0502020204030204" pitchFamily="34" charset="0"/>
              </a:rPr>
              <a:t>Instruction set</a:t>
            </a:r>
          </a:p>
        </p:txBody>
      </p:sp>
      <p:cxnSp>
        <p:nvCxnSpPr>
          <p:cNvPr id="82" name="Straight Arrow Connector 81"/>
          <p:cNvCxnSpPr>
            <a:stCxn id="17" idx="3"/>
            <a:endCxn id="18" idx="1"/>
          </p:cNvCxnSpPr>
          <p:nvPr/>
        </p:nvCxnSpPr>
        <p:spPr bwMode="auto">
          <a:xfrm flipV="1">
            <a:off x="6350000" y="5763018"/>
            <a:ext cx="731934" cy="4343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86" name="Straight Arrow Connector 85"/>
          <p:cNvCxnSpPr>
            <a:stCxn id="17" idx="3"/>
            <a:endCxn id="19" idx="1"/>
          </p:cNvCxnSpPr>
          <p:nvPr/>
        </p:nvCxnSpPr>
        <p:spPr bwMode="auto">
          <a:xfrm>
            <a:off x="6350000" y="5806456"/>
            <a:ext cx="731934" cy="513445"/>
          </a:xfrm>
          <a:prstGeom prst="straightConnector1">
            <a:avLst/>
          </a:prstGeom>
          <a:noFill/>
          <a:ln w="25400" cap="flat" cmpd="sng" algn="ctr">
            <a:solidFill>
              <a:schemeClr val="tx1"/>
            </a:solidFill>
            <a:prstDash val="solid"/>
            <a:round/>
            <a:headEnd type="none" w="lg" len="lg"/>
            <a:tailEnd type="stealth" w="lg" len="lg"/>
          </a:ln>
          <a:effectLst/>
        </p:spPr>
      </p:cxn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48FA013F-ADB3-404D-B740-FCF449787766}"/>
                  </a:ext>
                </a:extLst>
              </p14:cNvPr>
              <p14:cNvContentPartPr/>
              <p14:nvPr/>
            </p14:nvContentPartPr>
            <p14:xfrm>
              <a:off x="419040" y="6024960"/>
              <a:ext cx="1414800" cy="646560"/>
            </p14:xfrm>
          </p:contentPart>
        </mc:Choice>
        <mc:Fallback>
          <p:pic>
            <p:nvPicPr>
              <p:cNvPr id="2" name="Ink 1">
                <a:extLst>
                  <a:ext uri="{FF2B5EF4-FFF2-40B4-BE49-F238E27FC236}">
                    <a16:creationId xmlns:a16="http://schemas.microsoft.com/office/drawing/2014/main" id="{48FA013F-ADB3-404D-B740-FCF449787766}"/>
                  </a:ext>
                </a:extLst>
              </p:cNvPr>
              <p:cNvPicPr/>
              <p:nvPr/>
            </p:nvPicPr>
            <p:blipFill>
              <a:blip r:embed="rId6"/>
              <a:stretch>
                <a:fillRect/>
              </a:stretch>
            </p:blipFill>
            <p:spPr>
              <a:xfrm>
                <a:off x="409680" y="6015600"/>
                <a:ext cx="1433520" cy="665280"/>
              </a:xfrm>
              <a:prstGeom prst="rect">
                <a:avLst/>
              </a:prstGeom>
            </p:spPr>
          </p:pic>
        </mc:Fallback>
      </mc:AlternateContent>
    </p:spTree>
    <p:extLst>
      <p:ext uri="{BB962C8B-B14F-4D97-AF65-F5344CB8AC3E}">
        <p14:creationId xmlns:p14="http://schemas.microsoft.com/office/powerpoint/2010/main" val="1790588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p:txBody>
          <a:bodyPr/>
          <a:lstStyle/>
          <a:p>
            <a:r>
              <a:rPr lang="en-US" dirty="0"/>
              <a:t>Definitions</a:t>
            </a:r>
          </a:p>
        </p:txBody>
      </p:sp>
      <p:sp>
        <p:nvSpPr>
          <p:cNvPr id="5123" name="Rectangle 3"/>
          <p:cNvSpPr>
            <a:spLocks noGrp="1" noChangeArrowheads="1"/>
          </p:cNvSpPr>
          <p:nvPr>
            <p:ph idx="1"/>
            <p:custDataLst>
              <p:tags r:id="rId2"/>
            </p:custDataLst>
          </p:nvPr>
        </p:nvSpPr>
        <p:spPr/>
        <p:txBody>
          <a:bodyPr/>
          <a:lstStyle/>
          <a:p>
            <a:r>
              <a:rPr lang="en-US" b="1" dirty="0">
                <a:solidFill>
                  <a:srgbClr val="4B2A85"/>
                </a:solidFill>
              </a:rPr>
              <a:t>Architecture (ISA):</a:t>
            </a:r>
            <a:r>
              <a:rPr lang="en-US" dirty="0"/>
              <a:t>  The parts of a processor design that one needs to understand to write assembly code</a:t>
            </a:r>
          </a:p>
          <a:p>
            <a:pPr lvl="1"/>
            <a:r>
              <a:rPr lang="en-US" dirty="0"/>
              <a:t>“What is directly visible to software”</a:t>
            </a:r>
          </a:p>
          <a:p>
            <a:r>
              <a:rPr lang="en-US" b="1" dirty="0">
                <a:solidFill>
                  <a:srgbClr val="4B2A85"/>
                </a:solidFill>
              </a:rPr>
              <a:t>Microarchitecture:</a:t>
            </a:r>
            <a:r>
              <a:rPr lang="en-US" dirty="0"/>
              <a:t>  Implementation of the architecture</a:t>
            </a:r>
          </a:p>
          <a:p>
            <a:pPr lvl="1"/>
            <a:r>
              <a:rPr lang="en-US" dirty="0"/>
              <a:t>CSE/EE 469, 470</a:t>
            </a:r>
          </a:p>
          <a:p>
            <a:pPr lvl="2"/>
            <a:endParaRPr lang="en-US" dirty="0"/>
          </a:p>
          <a:p>
            <a:r>
              <a:rPr lang="en-US" dirty="0"/>
              <a:t>Are the following part of the architecture?</a:t>
            </a:r>
          </a:p>
          <a:p>
            <a:pPr lvl="1"/>
            <a:r>
              <a:rPr lang="en-US" b="0" dirty="0"/>
              <a:t>Number of registers?</a:t>
            </a:r>
          </a:p>
          <a:p>
            <a:pPr lvl="1"/>
            <a:r>
              <a:rPr lang="en-US" b="0" dirty="0"/>
              <a:t>How about CPU frequency?</a:t>
            </a:r>
          </a:p>
          <a:p>
            <a:pPr lvl="1"/>
            <a:r>
              <a:rPr lang="en-US" b="0" dirty="0"/>
              <a:t>Cache size? Memory size?</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76BE88CE-10AD-454F-87A6-09B3D8338770}"/>
                  </a:ext>
                </a:extLst>
              </p14:cNvPr>
              <p14:cNvContentPartPr/>
              <p14:nvPr/>
            </p14:nvContentPartPr>
            <p14:xfrm>
              <a:off x="4321440" y="4938840"/>
              <a:ext cx="2325240" cy="1314000"/>
            </p14:xfrm>
          </p:contentPart>
        </mc:Choice>
        <mc:Fallback>
          <p:pic>
            <p:nvPicPr>
              <p:cNvPr id="2" name="Ink 1">
                <a:extLst>
                  <a:ext uri="{FF2B5EF4-FFF2-40B4-BE49-F238E27FC236}">
                    <a16:creationId xmlns:a16="http://schemas.microsoft.com/office/drawing/2014/main" id="{76BE88CE-10AD-454F-87A6-09B3D8338770}"/>
                  </a:ext>
                </a:extLst>
              </p:cNvPr>
              <p:cNvPicPr/>
              <p:nvPr/>
            </p:nvPicPr>
            <p:blipFill>
              <a:blip r:embed="rId7"/>
              <a:stretch>
                <a:fillRect/>
              </a:stretch>
            </p:blipFill>
            <p:spPr>
              <a:xfrm>
                <a:off x="4312080" y="4929480"/>
                <a:ext cx="2343960" cy="1332720"/>
              </a:xfrm>
              <a:prstGeom prst="rect">
                <a:avLst/>
              </a:prstGeom>
            </p:spPr>
          </p:pic>
        </mc:Fallback>
      </mc:AlternateContent>
    </p:spTree>
    <p:extLst>
      <p:ext uri="{BB962C8B-B14F-4D97-AF65-F5344CB8AC3E}">
        <p14:creationId xmlns:p14="http://schemas.microsoft.com/office/powerpoint/2010/main" val="344689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Instruction Set Architectures</a:t>
            </a:r>
          </a:p>
        </p:txBody>
      </p:sp>
      <p:sp>
        <p:nvSpPr>
          <p:cNvPr id="6" name="Content Placeholder 5"/>
          <p:cNvSpPr>
            <a:spLocks noGrp="1"/>
          </p:cNvSpPr>
          <p:nvPr>
            <p:ph idx="1"/>
            <p:custDataLst>
              <p:tags r:id="rId2"/>
            </p:custDataLst>
          </p:nvPr>
        </p:nvSpPr>
        <p:spPr/>
        <p:txBody>
          <a:bodyPr/>
          <a:lstStyle/>
          <a:p>
            <a:r>
              <a:rPr lang="en-US" dirty="0">
                <a:cs typeface="Calibri" panose="020F0502020204030204" pitchFamily="34" charset="0"/>
              </a:rPr>
              <a:t>The ISA defines:</a:t>
            </a:r>
          </a:p>
          <a:p>
            <a:pPr lvl="1"/>
            <a:r>
              <a:rPr lang="en-US" dirty="0">
                <a:cs typeface="Calibri" panose="020F0502020204030204" pitchFamily="34" charset="0"/>
              </a:rPr>
              <a:t>The system’s state (</a:t>
            </a:r>
            <a:r>
              <a:rPr lang="en-US" i="1" dirty="0">
                <a:cs typeface="Calibri" panose="020F0502020204030204" pitchFamily="34" charset="0"/>
              </a:rPr>
              <a:t>e.g.</a:t>
            </a:r>
            <a:r>
              <a:rPr lang="en-US" dirty="0">
                <a:cs typeface="Calibri" panose="020F0502020204030204" pitchFamily="34" charset="0"/>
              </a:rPr>
              <a:t> registers, memory, program counter)</a:t>
            </a:r>
          </a:p>
          <a:p>
            <a:pPr lvl="1"/>
            <a:r>
              <a:rPr lang="en-US" dirty="0">
                <a:cs typeface="Calibri" panose="020F0502020204030204" pitchFamily="34" charset="0"/>
              </a:rPr>
              <a:t>The instructions the CPU can execute</a:t>
            </a:r>
          </a:p>
          <a:p>
            <a:pPr lvl="1"/>
            <a:r>
              <a:rPr lang="en-US" dirty="0">
                <a:cs typeface="Calibri" panose="020F0502020204030204" pitchFamily="34" charset="0"/>
              </a:rPr>
              <a:t>The effect that each of these instructions will have on the system state</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12</a:t>
            </a:fld>
            <a:endParaRPr lang="en-US" dirty="0"/>
          </a:p>
        </p:txBody>
      </p:sp>
      <p:grpSp>
        <p:nvGrpSpPr>
          <p:cNvPr id="35" name="Group 34"/>
          <p:cNvGrpSpPr/>
          <p:nvPr>
            <p:custDataLst>
              <p:tags r:id="rId4"/>
            </p:custDataLst>
          </p:nvPr>
        </p:nvGrpSpPr>
        <p:grpSpPr>
          <a:xfrm>
            <a:off x="2699690" y="3840480"/>
            <a:ext cx="3733556" cy="2707160"/>
            <a:chOff x="2364770" y="3237967"/>
            <a:chExt cx="3733556" cy="2707160"/>
          </a:xfrm>
        </p:grpSpPr>
        <p:sp>
          <p:nvSpPr>
            <p:cNvPr id="19" name="Oval 2"/>
            <p:cNvSpPr>
              <a:spLocks noChangeArrowheads="1"/>
            </p:cNvSpPr>
            <p:nvPr>
              <p:custDataLst>
                <p:tags r:id="rId5"/>
              </p:custDataLst>
            </p:nvPr>
          </p:nvSpPr>
          <p:spPr bwMode="auto">
            <a:xfrm>
              <a:off x="2364770" y="3712497"/>
              <a:ext cx="1899860" cy="1899860"/>
            </a:xfrm>
            <a:prstGeom prst="ellipse">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b="0" dirty="0">
                <a:solidFill>
                  <a:srgbClr val="000000"/>
                </a:solidFill>
                <a:latin typeface="Calibri" panose="020F0502020204030204" pitchFamily="34" charset="0"/>
                <a:cs typeface="Calibri" panose="020F0502020204030204" pitchFamily="34" charset="0"/>
              </a:endParaRPr>
            </a:p>
          </p:txBody>
        </p:sp>
        <p:sp>
          <p:nvSpPr>
            <p:cNvPr id="20" name="Rectangle 3"/>
            <p:cNvSpPr>
              <a:spLocks noChangeArrowheads="1"/>
            </p:cNvSpPr>
            <p:nvPr>
              <p:custDataLst>
                <p:tags r:id="rId6"/>
              </p:custDataLst>
            </p:nvPr>
          </p:nvSpPr>
          <p:spPr bwMode="auto">
            <a:xfrm>
              <a:off x="4800600" y="3381314"/>
              <a:ext cx="1297726" cy="2563813"/>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b="0" dirty="0">
                <a:solidFill>
                  <a:srgbClr val="000000"/>
                </a:solidFill>
                <a:latin typeface="Calibri" panose="020F0502020204030204" pitchFamily="34" charset="0"/>
                <a:cs typeface="Calibri" panose="020F0502020204030204" pitchFamily="34" charset="0"/>
              </a:endParaRPr>
            </a:p>
          </p:txBody>
        </p:sp>
        <p:cxnSp>
          <p:nvCxnSpPr>
            <p:cNvPr id="21" name="AutoShape 4"/>
            <p:cNvCxnSpPr>
              <a:cxnSpLocks noChangeShapeType="1"/>
              <a:stCxn id="19" idx="6"/>
              <a:endCxn id="20" idx="1"/>
            </p:cNvCxnSpPr>
            <p:nvPr>
              <p:custDataLst>
                <p:tags r:id="rId7"/>
              </p:custDataLst>
            </p:nvPr>
          </p:nvCxnSpPr>
          <p:spPr bwMode="auto">
            <a:xfrm>
              <a:off x="4264630" y="4662427"/>
              <a:ext cx="535970" cy="794"/>
            </a:xfrm>
            <a:prstGeom prst="straightConnector1">
              <a:avLst/>
            </a:prstGeom>
            <a:noFill/>
            <a:ln w="7308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5" name="TextBox 24"/>
            <p:cNvSpPr txBox="1"/>
            <p:nvPr>
              <p:custDataLst>
                <p:tags r:id="rId8"/>
              </p:custDataLst>
            </p:nvPr>
          </p:nvSpPr>
          <p:spPr>
            <a:xfrm>
              <a:off x="2958456" y="3237967"/>
              <a:ext cx="704039" cy="461665"/>
            </a:xfrm>
            <a:prstGeom prst="rect">
              <a:avLst/>
            </a:prstGeom>
            <a:noFill/>
          </p:spPr>
          <p:txBody>
            <a:bodyPr wrap="none" rtlCol="0">
              <a:spAutoFit/>
            </a:bodyPr>
            <a:lstStyle/>
            <a:p>
              <a:r>
                <a:rPr lang="en-US" b="0" dirty="0">
                  <a:latin typeface="Calibri" panose="020F0502020204030204" pitchFamily="34" charset="0"/>
                  <a:cs typeface="Calibri" panose="020F0502020204030204" pitchFamily="34" charset="0"/>
                </a:rPr>
                <a:t>CPU</a:t>
              </a:r>
            </a:p>
          </p:txBody>
        </p:sp>
        <p:sp>
          <p:nvSpPr>
            <p:cNvPr id="26" name="TextBox 25"/>
            <p:cNvSpPr txBox="1"/>
            <p:nvPr>
              <p:custDataLst>
                <p:tags r:id="rId9"/>
              </p:custDataLst>
            </p:nvPr>
          </p:nvSpPr>
          <p:spPr>
            <a:xfrm>
              <a:off x="4810741" y="3892824"/>
              <a:ext cx="1256947" cy="461665"/>
            </a:xfrm>
            <a:prstGeom prst="rect">
              <a:avLst/>
            </a:prstGeom>
            <a:noFill/>
            <a:effectLst/>
          </p:spPr>
          <p:txBody>
            <a:bodyPr wrap="none" rtlCol="0">
              <a:spAutoFit/>
            </a:bodyPr>
            <a:lstStyle/>
            <a:p>
              <a:pPr algn="ctr"/>
              <a:r>
                <a:rPr lang="en-US" b="0" dirty="0">
                  <a:latin typeface="Calibri" panose="020F0502020204030204" pitchFamily="34" charset="0"/>
                  <a:cs typeface="Calibri" panose="020F0502020204030204" pitchFamily="34" charset="0"/>
                </a:rPr>
                <a:t>Memory</a:t>
              </a:r>
            </a:p>
          </p:txBody>
        </p:sp>
        <p:sp>
          <p:nvSpPr>
            <p:cNvPr id="28" name="Rectangle 3"/>
            <p:cNvSpPr>
              <a:spLocks noChangeArrowheads="1"/>
            </p:cNvSpPr>
            <p:nvPr>
              <p:custDataLst>
                <p:tags r:id="rId10"/>
              </p:custDataLst>
            </p:nvPr>
          </p:nvSpPr>
          <p:spPr bwMode="auto">
            <a:xfrm>
              <a:off x="2818906" y="3921846"/>
              <a:ext cx="975830" cy="251224"/>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0" rIns="90000" bIns="0" anchor="ctr" anchorCtr="0"/>
            <a:lstStyle/>
            <a:p>
              <a:pPr algn="ctr">
                <a:tabLst>
                  <a:tab pos="723900" algn="l"/>
                </a:tabLst>
              </a:pPr>
              <a:r>
                <a:rPr lang="en-US" sz="1600" b="0" dirty="0">
                  <a:solidFill>
                    <a:srgbClr val="000000"/>
                  </a:solidFill>
                  <a:latin typeface="Calibri" panose="020F0502020204030204" pitchFamily="34" charset="0"/>
                  <a:cs typeface="Calibri" panose="020F0502020204030204" pitchFamily="34" charset="0"/>
                </a:rPr>
                <a:t>PC</a:t>
              </a:r>
            </a:p>
          </p:txBody>
        </p:sp>
        <p:sp>
          <p:nvSpPr>
            <p:cNvPr id="29" name="Rectangle 3"/>
            <p:cNvSpPr>
              <a:spLocks noChangeArrowheads="1"/>
            </p:cNvSpPr>
            <p:nvPr>
              <p:custDataLst>
                <p:tags r:id="rId11"/>
              </p:custDataLst>
            </p:nvPr>
          </p:nvSpPr>
          <p:spPr bwMode="auto">
            <a:xfrm>
              <a:off x="2817801" y="4576689"/>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alibri" panose="020F0502020204030204" pitchFamily="34" charset="0"/>
                <a:cs typeface="Calibri" panose="020F0502020204030204" pitchFamily="34" charset="0"/>
              </a:endParaRPr>
            </a:p>
          </p:txBody>
        </p:sp>
        <p:sp>
          <p:nvSpPr>
            <p:cNvPr id="32" name="TextBox 31"/>
            <p:cNvSpPr txBox="1"/>
            <p:nvPr>
              <p:custDataLst>
                <p:tags r:id="rId12"/>
              </p:custDataLst>
            </p:nvPr>
          </p:nvSpPr>
          <p:spPr>
            <a:xfrm>
              <a:off x="2748026" y="4269655"/>
              <a:ext cx="934487" cy="338554"/>
            </a:xfrm>
            <a:prstGeom prst="rect">
              <a:avLst/>
            </a:prstGeom>
            <a:noFill/>
          </p:spPr>
          <p:txBody>
            <a:bodyPr wrap="none" rtlCol="0">
              <a:spAutoFit/>
            </a:bodyPr>
            <a:lstStyle/>
            <a:p>
              <a:r>
                <a:rPr lang="en-US" sz="1600" b="0" dirty="0">
                  <a:latin typeface="Calibri" panose="020F0502020204030204" pitchFamily="34" charset="0"/>
                  <a:cs typeface="Calibri" panose="020F0502020204030204" pitchFamily="34" charset="0"/>
                </a:rPr>
                <a:t>Registers</a:t>
              </a:r>
            </a:p>
          </p:txBody>
        </p:sp>
        <p:sp>
          <p:nvSpPr>
            <p:cNvPr id="33" name="Rectangle 3"/>
            <p:cNvSpPr>
              <a:spLocks noChangeArrowheads="1"/>
            </p:cNvSpPr>
            <p:nvPr>
              <p:custDataLst>
                <p:tags r:id="rId13"/>
              </p:custDataLst>
            </p:nvPr>
          </p:nvSpPr>
          <p:spPr bwMode="auto">
            <a:xfrm>
              <a:off x="2816697" y="4840743"/>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alibri" panose="020F0502020204030204" pitchFamily="34" charset="0"/>
                <a:cs typeface="Calibri" panose="020F0502020204030204" pitchFamily="34" charset="0"/>
              </a:endParaRPr>
            </a:p>
          </p:txBody>
        </p:sp>
        <p:sp>
          <p:nvSpPr>
            <p:cNvPr id="34" name="Rectangle 3"/>
            <p:cNvSpPr>
              <a:spLocks noChangeArrowheads="1"/>
            </p:cNvSpPr>
            <p:nvPr>
              <p:custDataLst>
                <p:tags r:id="rId14"/>
              </p:custDataLst>
            </p:nvPr>
          </p:nvSpPr>
          <p:spPr bwMode="auto">
            <a:xfrm>
              <a:off x="2816696" y="5105921"/>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35509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Set Philosophies</a:t>
            </a:r>
          </a:p>
        </p:txBody>
      </p:sp>
      <p:sp>
        <p:nvSpPr>
          <p:cNvPr id="3" name="Content Placeholder 2"/>
          <p:cNvSpPr>
            <a:spLocks noGrp="1"/>
          </p:cNvSpPr>
          <p:nvPr>
            <p:ph idx="1"/>
          </p:nvPr>
        </p:nvSpPr>
        <p:spPr>
          <a:xfrm>
            <a:off x="393192" y="1362456"/>
            <a:ext cx="8366760" cy="4974336"/>
          </a:xfrm>
        </p:spPr>
        <p:txBody>
          <a:bodyPr>
            <a:noAutofit/>
          </a:bodyPr>
          <a:lstStyle/>
          <a:p>
            <a:r>
              <a:rPr lang="en-US" i="1" dirty="0">
                <a:solidFill>
                  <a:srgbClr val="FF0000"/>
                </a:solidFill>
                <a:ea typeface="ＭＳ Ｐゴシック" pitchFamily="-65" charset="-128"/>
                <a:cs typeface="ＭＳ Ｐゴシック" pitchFamily="-65" charset="-128"/>
              </a:rPr>
              <a:t>Complex Instruction Set Computing</a:t>
            </a:r>
            <a:r>
              <a:rPr lang="en-US" dirty="0">
                <a:solidFill>
                  <a:srgbClr val="FF0000"/>
                </a:solidFill>
                <a:ea typeface="ＭＳ Ｐゴシック" pitchFamily="-65" charset="-128"/>
                <a:cs typeface="ＭＳ Ｐゴシック" pitchFamily="-65" charset="-128"/>
              </a:rPr>
              <a:t> (CISC):  </a:t>
            </a:r>
            <a:r>
              <a:rPr lang="en-US" dirty="0">
                <a:ea typeface="ＭＳ Ｐゴシック" pitchFamily="-65" charset="-128"/>
                <a:cs typeface="ＭＳ Ｐゴシック" pitchFamily="-65" charset="-128"/>
              </a:rPr>
              <a:t>Add more and more elaborate and specialized instructions as needed </a:t>
            </a:r>
          </a:p>
          <a:p>
            <a:pPr lvl="1"/>
            <a:r>
              <a:rPr lang="en-US" dirty="0">
                <a:ea typeface="ＭＳ Ｐゴシック" pitchFamily="-65" charset="-128"/>
                <a:cs typeface="ＭＳ Ｐゴシック" pitchFamily="-65" charset="-128"/>
              </a:rPr>
              <a:t>Lots of tools for programmers to use, but hardware must be able to handle all instructions</a:t>
            </a:r>
          </a:p>
          <a:p>
            <a:pPr lvl="1"/>
            <a:r>
              <a:rPr lang="en-US" dirty="0">
                <a:ea typeface="ＭＳ Ｐゴシック" pitchFamily="-65" charset="-128"/>
                <a:cs typeface="ＭＳ Ｐゴシック" pitchFamily="-65" charset="-128"/>
              </a:rPr>
              <a:t>x86-64 is CISC, but o</a:t>
            </a:r>
            <a:r>
              <a:rPr lang="en-US" dirty="0"/>
              <a:t>nly a small subset of instructions encountered with Linux programs</a:t>
            </a:r>
            <a:endParaRPr lang="en-US" dirty="0">
              <a:ea typeface="ＭＳ Ｐゴシック" pitchFamily="-65" charset="-128"/>
              <a:cs typeface="ＭＳ Ｐゴシック" pitchFamily="-65" charset="-128"/>
            </a:endParaRPr>
          </a:p>
          <a:p>
            <a:r>
              <a:rPr lang="en-US" i="1" dirty="0">
                <a:solidFill>
                  <a:srgbClr val="FF0000"/>
                </a:solidFill>
              </a:rPr>
              <a:t>Reduced Instruction Set Computing </a:t>
            </a:r>
            <a:r>
              <a:rPr lang="en-US" dirty="0">
                <a:solidFill>
                  <a:srgbClr val="FF0000"/>
                </a:solidFill>
              </a:rPr>
              <a:t>(RISC):  </a:t>
            </a:r>
            <a:r>
              <a:rPr lang="en-US" dirty="0"/>
              <a:t>Keep instruction set small and regular</a:t>
            </a:r>
          </a:p>
          <a:p>
            <a:pPr lvl="1"/>
            <a:r>
              <a:rPr lang="en-US" dirty="0"/>
              <a:t>Easier to build fast hardware</a:t>
            </a:r>
          </a:p>
          <a:p>
            <a:pPr lvl="1"/>
            <a:r>
              <a:rPr lang="en-US" dirty="0"/>
              <a:t>Let software do the complicated operations by composing simpler ones</a:t>
            </a:r>
          </a:p>
        </p:txBody>
      </p:sp>
      <p:sp>
        <p:nvSpPr>
          <p:cNvPr id="4" name="Slide Number Placeholder 3"/>
          <p:cNvSpPr>
            <a:spLocks noGrp="1"/>
          </p:cNvSpPr>
          <p:nvPr>
            <p:ph type="sldNum" sz="quarter" idx="10"/>
          </p:nvPr>
        </p:nvSpPr>
        <p:spPr/>
        <p:txBody>
          <a:bodyPr/>
          <a:lstStyle/>
          <a:p>
            <a:fld id="{7CBE8339-D2AD-46DC-A898-FD1E949067F0}" type="slidenum">
              <a:rPr lang="en-US" smtClean="0"/>
              <a:pPr/>
              <a:t>13</a:t>
            </a:fld>
            <a:endParaRPr lang="en-US" dirty="0"/>
          </a:p>
        </p:txBody>
      </p:sp>
    </p:spTree>
    <p:extLst>
      <p:ext uri="{BB962C8B-B14F-4D97-AF65-F5344CB8AC3E}">
        <p14:creationId xmlns:p14="http://schemas.microsoft.com/office/powerpoint/2010/main" val="4283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custDataLst>
              <p:tags r:id="rId1"/>
            </p:custDataLst>
          </p:nvPr>
        </p:nvSpPr>
        <p:spPr/>
        <p:txBody>
          <a:bodyPr/>
          <a:lstStyle/>
          <a:p>
            <a:r>
              <a:rPr lang="en-US" dirty="0"/>
              <a:t>General ISA Design Decisions</a:t>
            </a:r>
          </a:p>
        </p:txBody>
      </p:sp>
      <p:sp>
        <p:nvSpPr>
          <p:cNvPr id="8194" name="Rectangle 2"/>
          <p:cNvSpPr>
            <a:spLocks noGrp="1" noChangeArrowheads="1"/>
          </p:cNvSpPr>
          <p:nvPr>
            <p:ph idx="1"/>
            <p:custDataLst>
              <p:tags r:id="rId2"/>
            </p:custDataLst>
          </p:nvPr>
        </p:nvSpPr>
        <p:spPr/>
        <p:txBody>
          <a:bodyPr/>
          <a:lstStyle/>
          <a:p>
            <a:r>
              <a:rPr lang="en-US" dirty="0"/>
              <a:t>Instructions</a:t>
            </a:r>
          </a:p>
          <a:p>
            <a:pPr lvl="1"/>
            <a:r>
              <a:rPr lang="en-US" dirty="0"/>
              <a:t>What instructions are available? What do they do?</a:t>
            </a:r>
          </a:p>
          <a:p>
            <a:pPr lvl="1"/>
            <a:r>
              <a:rPr lang="en-US" dirty="0"/>
              <a:t>How are they encoded?</a:t>
            </a:r>
          </a:p>
          <a:p>
            <a:pPr lvl="1"/>
            <a:endParaRPr lang="en-US" dirty="0"/>
          </a:p>
          <a:p>
            <a:r>
              <a:rPr lang="en-US" dirty="0"/>
              <a:t>Registers</a:t>
            </a:r>
          </a:p>
          <a:p>
            <a:pPr lvl="1"/>
            <a:r>
              <a:rPr lang="en-US" dirty="0"/>
              <a:t>How many registers are there?</a:t>
            </a:r>
          </a:p>
          <a:p>
            <a:pPr lvl="1"/>
            <a:r>
              <a:rPr lang="en-US" dirty="0"/>
              <a:t>How wide are they?</a:t>
            </a:r>
          </a:p>
          <a:p>
            <a:pPr lvl="1"/>
            <a:endParaRPr lang="en-US" dirty="0"/>
          </a:p>
          <a:p>
            <a:r>
              <a:rPr lang="en-US" dirty="0"/>
              <a:t>Memory</a:t>
            </a:r>
          </a:p>
          <a:p>
            <a:pPr lvl="1"/>
            <a:r>
              <a:rPr lang="en-US" dirty="0"/>
              <a:t>How do you specify a memory location?</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14</a:t>
            </a:fld>
            <a:endParaRPr lang="en-US" dirty="0"/>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E889C096-B47D-4423-8626-140D05B721B3}"/>
                  </a:ext>
                </a:extLst>
              </p14:cNvPr>
              <p14:cNvContentPartPr/>
              <p14:nvPr/>
            </p14:nvContentPartPr>
            <p14:xfrm>
              <a:off x="1735200" y="2123640"/>
              <a:ext cx="7107840" cy="4170960"/>
            </p14:xfrm>
          </p:contentPart>
        </mc:Choice>
        <mc:Fallback>
          <p:pic>
            <p:nvPicPr>
              <p:cNvPr id="2" name="Ink 1">
                <a:extLst>
                  <a:ext uri="{FF2B5EF4-FFF2-40B4-BE49-F238E27FC236}">
                    <a16:creationId xmlns:a16="http://schemas.microsoft.com/office/drawing/2014/main" id="{E889C096-B47D-4423-8626-140D05B721B3}"/>
                  </a:ext>
                </a:extLst>
              </p:cNvPr>
              <p:cNvPicPr/>
              <p:nvPr/>
            </p:nvPicPr>
            <p:blipFill>
              <a:blip r:embed="rId7"/>
              <a:stretch>
                <a:fillRect/>
              </a:stretch>
            </p:blipFill>
            <p:spPr>
              <a:xfrm>
                <a:off x="1725840" y="2114280"/>
                <a:ext cx="7126560" cy="4189680"/>
              </a:xfrm>
              <a:prstGeom prst="rect">
                <a:avLst/>
              </a:prstGeom>
            </p:spPr>
          </p:pic>
        </mc:Fallback>
      </mc:AlternateContent>
    </p:spTree>
    <p:extLst>
      <p:ext uri="{BB962C8B-B14F-4D97-AF65-F5344CB8AC3E}">
        <p14:creationId xmlns:p14="http://schemas.microsoft.com/office/powerpoint/2010/main" val="129964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ISAs</a:t>
            </a:r>
          </a:p>
        </p:txBody>
      </p:sp>
      <p:sp>
        <p:nvSpPr>
          <p:cNvPr id="3" name="Slide Number Placeholder 2"/>
          <p:cNvSpPr>
            <a:spLocks noGrp="1"/>
          </p:cNvSpPr>
          <p:nvPr>
            <p:ph type="sldNum" sz="quarter" idx="10"/>
          </p:nvPr>
        </p:nvSpPr>
        <p:spPr/>
        <p:txBody>
          <a:bodyPr/>
          <a:lstStyle/>
          <a:p>
            <a:fld id="{7CBE8339-D2AD-46DC-A898-FD1E949067F0}" type="slidenum">
              <a:rPr lang="en-US" smtClean="0"/>
              <a:pPr/>
              <a:t>15</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558137"/>
            <a:ext cx="1828800" cy="5413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377440"/>
            <a:ext cx="2926080" cy="27877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0" y="2377440"/>
            <a:ext cx="2926080" cy="196845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 y="2377440"/>
            <a:ext cx="2926080" cy="215465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233" y="1371600"/>
            <a:ext cx="1378493" cy="914400"/>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t="29092" b="28294"/>
          <a:stretch/>
        </p:blipFill>
        <p:spPr>
          <a:xfrm>
            <a:off x="6675120" y="1571623"/>
            <a:ext cx="1828800" cy="514351"/>
          </a:xfrm>
          <a:prstGeom prst="rect">
            <a:avLst/>
          </a:prstGeom>
        </p:spPr>
      </p:pic>
      <p:sp>
        <p:nvSpPr>
          <p:cNvPr id="17" name="TextBox 16"/>
          <p:cNvSpPr txBox="1"/>
          <p:nvPr/>
        </p:nvSpPr>
        <p:spPr>
          <a:xfrm>
            <a:off x="91440" y="5212080"/>
            <a:ext cx="2926080" cy="1097280"/>
          </a:xfrm>
          <a:prstGeom prst="rect">
            <a:avLst/>
          </a:prstGeom>
          <a:noFill/>
        </p:spPr>
        <p:txBody>
          <a:bodyPr wrap="none" rtlCol="0">
            <a:noAutofit/>
          </a:bodyPr>
          <a:lstStyle/>
          <a:p>
            <a:r>
              <a:rPr lang="en-US" sz="1800" b="0" dirty="0" err="1">
                <a:latin typeface="Calibri" panose="020F0502020204030204" pitchFamily="34" charset="0"/>
                <a:cs typeface="Calibri" panose="020F0502020204030204" pitchFamily="34" charset="0"/>
              </a:rPr>
              <a:t>Macbooks</a:t>
            </a:r>
            <a:r>
              <a:rPr lang="en-US" sz="1800" b="0" dirty="0">
                <a:latin typeface="Calibri" panose="020F0502020204030204" pitchFamily="34" charset="0"/>
                <a:cs typeface="Calibri" panose="020F0502020204030204" pitchFamily="34" charset="0"/>
              </a:rPr>
              <a:t> &amp; PCs</a:t>
            </a:r>
          </a:p>
          <a:p>
            <a:r>
              <a:rPr lang="en-US" sz="1800" b="0" dirty="0">
                <a:latin typeface="Calibri" panose="020F0502020204030204" pitchFamily="34" charset="0"/>
                <a:cs typeface="Calibri" panose="020F0502020204030204" pitchFamily="34" charset="0"/>
              </a:rPr>
              <a:t>(Core i3, i5, i7, M)</a:t>
            </a:r>
          </a:p>
          <a:p>
            <a:r>
              <a:rPr lang="en-US" sz="1800" b="0" dirty="0">
                <a:latin typeface="Calibri" panose="020F0502020204030204" pitchFamily="34" charset="0"/>
                <a:cs typeface="Calibri" panose="020F0502020204030204" pitchFamily="34" charset="0"/>
                <a:hlinkClick r:id="rId9"/>
              </a:rPr>
              <a:t>x86-64 Instruction Set</a:t>
            </a:r>
            <a:endParaRPr lang="en-US" sz="1800" b="0" dirty="0">
              <a:latin typeface="Calibri" panose="020F0502020204030204" pitchFamily="34" charset="0"/>
              <a:cs typeface="Calibri" panose="020F0502020204030204" pitchFamily="34" charset="0"/>
            </a:endParaRPr>
          </a:p>
        </p:txBody>
      </p:sp>
      <p:sp>
        <p:nvSpPr>
          <p:cNvPr id="19" name="TextBox 18"/>
          <p:cNvSpPr txBox="1"/>
          <p:nvPr/>
        </p:nvSpPr>
        <p:spPr>
          <a:xfrm>
            <a:off x="3108959" y="5212079"/>
            <a:ext cx="2926080" cy="1097280"/>
          </a:xfrm>
          <a:prstGeom prst="rect">
            <a:avLst/>
          </a:prstGeom>
          <a:noFill/>
        </p:spPr>
        <p:txBody>
          <a:bodyPr wrap="none" rtlCol="0">
            <a:noAutofit/>
          </a:bodyPr>
          <a:lstStyle/>
          <a:p>
            <a:r>
              <a:rPr lang="en-US" sz="1800" b="0" dirty="0">
                <a:latin typeface="Calibri" panose="020F0502020204030204" pitchFamily="34" charset="0"/>
                <a:cs typeface="Calibri" panose="020F0502020204030204" pitchFamily="34" charset="0"/>
              </a:rPr>
              <a:t>Smartphone-like devices</a:t>
            </a:r>
          </a:p>
          <a:p>
            <a:r>
              <a:rPr lang="en-US" sz="1800" b="0" dirty="0">
                <a:latin typeface="Calibri" panose="020F0502020204030204" pitchFamily="34" charset="0"/>
                <a:cs typeface="Calibri" panose="020F0502020204030204" pitchFamily="34" charset="0"/>
              </a:rPr>
              <a:t>(iPhone, iPad, Raspberry Pi)</a:t>
            </a:r>
          </a:p>
          <a:p>
            <a:r>
              <a:rPr lang="en-US" sz="1800" b="0" dirty="0">
                <a:latin typeface="Calibri" panose="020F0502020204030204" pitchFamily="34" charset="0"/>
                <a:cs typeface="Calibri" panose="020F0502020204030204" pitchFamily="34" charset="0"/>
                <a:hlinkClick r:id="rId10"/>
              </a:rPr>
              <a:t>ARM Instruction Set</a:t>
            </a:r>
            <a:endParaRPr lang="en-US" sz="1800" b="0" dirty="0">
              <a:latin typeface="Calibri" panose="020F0502020204030204" pitchFamily="34" charset="0"/>
              <a:cs typeface="Calibri" panose="020F0502020204030204" pitchFamily="34" charset="0"/>
            </a:endParaRPr>
          </a:p>
        </p:txBody>
      </p:sp>
      <p:sp>
        <p:nvSpPr>
          <p:cNvPr id="20" name="TextBox 19"/>
          <p:cNvSpPr txBox="1"/>
          <p:nvPr/>
        </p:nvSpPr>
        <p:spPr>
          <a:xfrm>
            <a:off x="6126478" y="5212080"/>
            <a:ext cx="2926080" cy="1097280"/>
          </a:xfrm>
          <a:prstGeom prst="rect">
            <a:avLst/>
          </a:prstGeom>
          <a:noFill/>
        </p:spPr>
        <p:txBody>
          <a:bodyPr wrap="square" rtlCol="0">
            <a:noAutofit/>
          </a:bodyPr>
          <a:lstStyle/>
          <a:p>
            <a:r>
              <a:rPr lang="en-US" sz="1800" b="0" dirty="0">
                <a:latin typeface="Calibri" panose="020F0502020204030204" pitchFamily="34" charset="0"/>
                <a:cs typeface="Calibri" panose="020F0502020204030204" pitchFamily="34" charset="0"/>
              </a:rPr>
              <a:t>Digital home &amp; networking equipment</a:t>
            </a:r>
          </a:p>
          <a:p>
            <a:r>
              <a:rPr lang="en-US" sz="1800" b="0" dirty="0">
                <a:latin typeface="Calibri" panose="020F0502020204030204" pitchFamily="34" charset="0"/>
                <a:cs typeface="Calibri" panose="020F0502020204030204" pitchFamily="34" charset="0"/>
              </a:rPr>
              <a:t>(Blu-ray, PlayStation 2)</a:t>
            </a:r>
          </a:p>
          <a:p>
            <a:r>
              <a:rPr lang="en-US" sz="1800" b="0" dirty="0">
                <a:latin typeface="Calibri" panose="020F0502020204030204" pitchFamily="34" charset="0"/>
                <a:cs typeface="Calibri" panose="020F0502020204030204" pitchFamily="34" charset="0"/>
                <a:hlinkClick r:id="rId11"/>
              </a:rPr>
              <a:t>MIPS Instruction Set</a:t>
            </a:r>
            <a:endParaRPr lang="en-US" sz="1800" b="0" dirty="0">
              <a:latin typeface="Calibri" panose="020F0502020204030204" pitchFamily="34" charset="0"/>
              <a:cs typeface="Calibri" panose="020F0502020204030204" pitchFamily="34" charset="0"/>
            </a:endParaRPr>
          </a:p>
        </p:txBody>
      </p:sp>
      <p:sp>
        <p:nvSpPr>
          <p:cNvPr id="21" name="Rectangle 20"/>
          <p:cNvSpPr/>
          <p:nvPr/>
        </p:nvSpPr>
        <p:spPr>
          <a:xfrm>
            <a:off x="45720" y="1280160"/>
            <a:ext cx="3017520" cy="3383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12">
            <p14:nvContentPartPr>
              <p14:cNvPr id="4" name="Ink 3">
                <a:extLst>
                  <a:ext uri="{FF2B5EF4-FFF2-40B4-BE49-F238E27FC236}">
                    <a16:creationId xmlns:a16="http://schemas.microsoft.com/office/drawing/2014/main" id="{0736B4C2-6F2E-4500-A508-DD4BB0596D9E}"/>
                  </a:ext>
                </a:extLst>
              </p14:cNvPr>
              <p14:cNvContentPartPr/>
              <p14:nvPr/>
            </p14:nvContentPartPr>
            <p14:xfrm>
              <a:off x="900720" y="3619440"/>
              <a:ext cx="6867720" cy="1584720"/>
            </p14:xfrm>
          </p:contentPart>
        </mc:Choice>
        <mc:Fallback>
          <p:pic>
            <p:nvPicPr>
              <p:cNvPr id="4" name="Ink 3">
                <a:extLst>
                  <a:ext uri="{FF2B5EF4-FFF2-40B4-BE49-F238E27FC236}">
                    <a16:creationId xmlns:a16="http://schemas.microsoft.com/office/drawing/2014/main" id="{0736B4C2-6F2E-4500-A508-DD4BB0596D9E}"/>
                  </a:ext>
                </a:extLst>
              </p:cNvPr>
              <p:cNvPicPr/>
              <p:nvPr/>
            </p:nvPicPr>
            <p:blipFill>
              <a:blip r:embed="rId13"/>
              <a:stretch>
                <a:fillRect/>
              </a:stretch>
            </p:blipFill>
            <p:spPr>
              <a:xfrm>
                <a:off x="891360" y="3610080"/>
                <a:ext cx="6886440" cy="1603440"/>
              </a:xfrm>
              <a:prstGeom prst="rect">
                <a:avLst/>
              </a:prstGeom>
            </p:spPr>
          </p:pic>
        </mc:Fallback>
      </mc:AlternateContent>
    </p:spTree>
    <p:extLst>
      <p:ext uri="{BB962C8B-B14F-4D97-AF65-F5344CB8AC3E}">
        <p14:creationId xmlns:p14="http://schemas.microsoft.com/office/powerpoint/2010/main" val="282756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1102-A14E-41A4-AF3F-C402509D1266}"/>
              </a:ext>
            </a:extLst>
          </p:cNvPr>
          <p:cNvSpPr>
            <a:spLocks noGrp="1"/>
          </p:cNvSpPr>
          <p:nvPr>
            <p:ph type="title"/>
          </p:nvPr>
        </p:nvSpPr>
        <p:spPr/>
        <p:txBody>
          <a:bodyPr/>
          <a:lstStyle/>
          <a:p>
            <a:r>
              <a:rPr lang="en-US" dirty="0"/>
              <a:t>Intel/AMD x86 Evolution: Milestones</a:t>
            </a:r>
          </a:p>
        </p:txBody>
      </p:sp>
      <p:graphicFrame>
        <p:nvGraphicFramePr>
          <p:cNvPr id="5" name="Content Placeholder 4">
            <a:extLst>
              <a:ext uri="{FF2B5EF4-FFF2-40B4-BE49-F238E27FC236}">
                <a16:creationId xmlns:a16="http://schemas.microsoft.com/office/drawing/2014/main" id="{8966741D-1908-4DF3-A85A-44E4422530D7}"/>
              </a:ext>
            </a:extLst>
          </p:cNvPr>
          <p:cNvGraphicFramePr>
            <a:graphicFrameLocks noGrp="1"/>
          </p:cNvGraphicFramePr>
          <p:nvPr>
            <p:ph idx="1"/>
            <p:extLst>
              <p:ext uri="{D42A27DB-BD31-4B8C-83A1-F6EECF244321}">
                <p14:modId xmlns:p14="http://schemas.microsoft.com/office/powerpoint/2010/main" val="1789531172"/>
              </p:ext>
            </p:extLst>
          </p:nvPr>
        </p:nvGraphicFramePr>
        <p:xfrm>
          <a:off x="396875" y="1362075"/>
          <a:ext cx="8366124" cy="5237480"/>
        </p:xfrm>
        <a:graphic>
          <a:graphicData uri="http://schemas.openxmlformats.org/drawingml/2006/table">
            <a:tbl>
              <a:tblPr firstRow="1" bandRow="1">
                <a:tableStyleId>{9D7B26C5-4107-4FEC-AEDC-1716B250A1EF}</a:tableStyleId>
              </a:tblPr>
              <a:tblGrid>
                <a:gridCol w="2091531">
                  <a:extLst>
                    <a:ext uri="{9D8B030D-6E8A-4147-A177-3AD203B41FA5}">
                      <a16:colId xmlns:a16="http://schemas.microsoft.com/office/drawing/2014/main" val="2169559873"/>
                    </a:ext>
                  </a:extLst>
                </a:gridCol>
                <a:gridCol w="2091531">
                  <a:extLst>
                    <a:ext uri="{9D8B030D-6E8A-4147-A177-3AD203B41FA5}">
                      <a16:colId xmlns:a16="http://schemas.microsoft.com/office/drawing/2014/main" val="407241104"/>
                    </a:ext>
                  </a:extLst>
                </a:gridCol>
                <a:gridCol w="2091531">
                  <a:extLst>
                    <a:ext uri="{9D8B030D-6E8A-4147-A177-3AD203B41FA5}">
                      <a16:colId xmlns:a16="http://schemas.microsoft.com/office/drawing/2014/main" val="912556809"/>
                    </a:ext>
                  </a:extLst>
                </a:gridCol>
                <a:gridCol w="2091531">
                  <a:extLst>
                    <a:ext uri="{9D8B030D-6E8A-4147-A177-3AD203B41FA5}">
                      <a16:colId xmlns:a16="http://schemas.microsoft.com/office/drawing/2014/main" val="4264823299"/>
                    </a:ext>
                  </a:extLst>
                </a:gridCol>
              </a:tblGrid>
              <a:tr h="370840">
                <a:tc>
                  <a:txBody>
                    <a:bodyPr/>
                    <a:lstStyle/>
                    <a:p>
                      <a:r>
                        <a:rPr lang="en-US" sz="1600" dirty="0">
                          <a:latin typeface="Calibri" panose="020F0502020204030204" pitchFamily="34" charset="0"/>
                          <a:cs typeface="Calibri" panose="020F0502020204030204" pitchFamily="34" charset="0"/>
                        </a:rPr>
                        <a:t>Name</a:t>
                      </a:r>
                    </a:p>
                  </a:txBody>
                  <a:tcPr/>
                </a:tc>
                <a:tc>
                  <a:txBody>
                    <a:bodyPr/>
                    <a:lstStyle/>
                    <a:p>
                      <a:r>
                        <a:rPr lang="en-US" sz="1600" dirty="0">
                          <a:latin typeface="Calibri" panose="020F0502020204030204" pitchFamily="34" charset="0"/>
                          <a:cs typeface="Calibri" panose="020F0502020204030204" pitchFamily="34" charset="0"/>
                        </a:rPr>
                        <a:t>Date</a:t>
                      </a:r>
                    </a:p>
                  </a:txBody>
                  <a:tcPr/>
                </a:tc>
                <a:tc>
                  <a:txBody>
                    <a:bodyPr/>
                    <a:lstStyle/>
                    <a:p>
                      <a:r>
                        <a:rPr lang="en-US" sz="1600" dirty="0">
                          <a:latin typeface="Calibri" panose="020F0502020204030204" pitchFamily="34" charset="0"/>
                          <a:cs typeface="Calibri" panose="020F0502020204030204" pitchFamily="34" charset="0"/>
                        </a:rPr>
                        <a:t>Transistors</a:t>
                      </a:r>
                    </a:p>
                  </a:txBody>
                  <a:tcPr/>
                </a:tc>
                <a:tc>
                  <a:txBody>
                    <a:bodyPr/>
                    <a:lstStyle/>
                    <a:p>
                      <a:r>
                        <a:rPr lang="en-US" sz="1600" dirty="0">
                          <a:latin typeface="Calibri" panose="020F0502020204030204" pitchFamily="34" charset="0"/>
                          <a:cs typeface="Calibri" panose="020F0502020204030204" pitchFamily="34" charset="0"/>
                        </a:rPr>
                        <a:t>MHz</a:t>
                      </a:r>
                    </a:p>
                  </a:txBody>
                  <a:tcPr/>
                </a:tc>
                <a:extLst>
                  <a:ext uri="{0D108BD9-81ED-4DB2-BD59-A6C34878D82A}">
                    <a16:rowId xmlns:a16="http://schemas.microsoft.com/office/drawing/2014/main" val="3435334453"/>
                  </a:ext>
                </a:extLst>
              </a:tr>
              <a:tr h="370840">
                <a:tc>
                  <a:txBody>
                    <a:bodyPr/>
                    <a:lstStyle/>
                    <a:p>
                      <a:r>
                        <a:rPr lang="en-US" sz="1600" dirty="0">
                          <a:latin typeface="Calibri" panose="020F0502020204030204" pitchFamily="34" charset="0"/>
                          <a:cs typeface="Calibri" panose="020F0502020204030204" pitchFamily="34" charset="0"/>
                        </a:rPr>
                        <a:t>8086</a:t>
                      </a:r>
                    </a:p>
                  </a:txBody>
                  <a:tcPr/>
                </a:tc>
                <a:tc>
                  <a:txBody>
                    <a:bodyPr/>
                    <a:lstStyle/>
                    <a:p>
                      <a:r>
                        <a:rPr lang="en-US" sz="1600" dirty="0">
                          <a:latin typeface="Calibri" panose="020F0502020204030204" pitchFamily="34" charset="0"/>
                          <a:cs typeface="Calibri" panose="020F0502020204030204" pitchFamily="34" charset="0"/>
                        </a:rPr>
                        <a:t>1978</a:t>
                      </a:r>
                    </a:p>
                  </a:txBody>
                  <a:tcPr/>
                </a:tc>
                <a:tc>
                  <a:txBody>
                    <a:bodyPr/>
                    <a:lstStyle/>
                    <a:p>
                      <a:r>
                        <a:rPr lang="en-US" sz="1600" dirty="0">
                          <a:latin typeface="Calibri" panose="020F0502020204030204" pitchFamily="34" charset="0"/>
                          <a:cs typeface="Calibri" panose="020F0502020204030204" pitchFamily="34" charset="0"/>
                        </a:rPr>
                        <a:t>29K</a:t>
                      </a:r>
                    </a:p>
                  </a:txBody>
                  <a:tcPr/>
                </a:tc>
                <a:tc>
                  <a:txBody>
                    <a:bodyPr/>
                    <a:lstStyle/>
                    <a:p>
                      <a:r>
                        <a:rPr lang="en-US" sz="1600" dirty="0">
                          <a:latin typeface="Calibri" panose="020F0502020204030204" pitchFamily="34" charset="0"/>
                          <a:cs typeface="Calibri" panose="020F0502020204030204" pitchFamily="34" charset="0"/>
                        </a:rPr>
                        <a:t>5-10</a:t>
                      </a:r>
                    </a:p>
                  </a:txBody>
                  <a:tcPr/>
                </a:tc>
                <a:extLst>
                  <a:ext uri="{0D108BD9-81ED-4DB2-BD59-A6C34878D82A}">
                    <a16:rowId xmlns:a16="http://schemas.microsoft.com/office/drawing/2014/main" val="4096381590"/>
                  </a:ext>
                </a:extLst>
              </a:tr>
              <a:tr h="370840">
                <a:tc gridSpan="4">
                  <a:txBody>
                    <a:bodyPr/>
                    <a:lstStyle/>
                    <a:p>
                      <a:r>
                        <a:rPr lang="en-US" sz="1600" dirty="0">
                          <a:latin typeface="Calibri" panose="020F0502020204030204" pitchFamily="34" charset="0"/>
                          <a:cs typeface="Calibri" panose="020F0502020204030204" pitchFamily="34" charset="0"/>
                        </a:rPr>
                        <a:t>First 16-bit Intel processor. Basis for IBM PC &amp; DOS</a:t>
                      </a:r>
                    </a:p>
                    <a:p>
                      <a:r>
                        <a:rPr lang="en-US" sz="1600" dirty="0">
                          <a:latin typeface="Calibri" panose="020F0502020204030204" pitchFamily="34" charset="0"/>
                          <a:cs typeface="Calibri" panose="020F0502020204030204" pitchFamily="34" charset="0"/>
                        </a:rPr>
                        <a:t>1 MB address space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70968413"/>
                  </a:ext>
                </a:extLst>
              </a:tr>
              <a:tr h="370840">
                <a:tc>
                  <a:txBody>
                    <a:bodyPr/>
                    <a:lstStyle/>
                    <a:p>
                      <a:r>
                        <a:rPr lang="en-US" sz="1600" dirty="0">
                          <a:latin typeface="Calibri" panose="020F0502020204030204" pitchFamily="34" charset="0"/>
                          <a:cs typeface="Calibri" panose="020F0502020204030204" pitchFamily="34" charset="0"/>
                        </a:rPr>
                        <a:t>386</a:t>
                      </a:r>
                    </a:p>
                  </a:txBody>
                  <a:tcPr/>
                </a:tc>
                <a:tc>
                  <a:txBody>
                    <a:bodyPr/>
                    <a:lstStyle/>
                    <a:p>
                      <a:r>
                        <a:rPr lang="en-US" sz="1600" dirty="0">
                          <a:latin typeface="Calibri" panose="020F0502020204030204" pitchFamily="34" charset="0"/>
                          <a:cs typeface="Calibri" panose="020F0502020204030204" pitchFamily="34" charset="0"/>
                        </a:rPr>
                        <a:t>1985</a:t>
                      </a:r>
                    </a:p>
                  </a:txBody>
                  <a:tcPr/>
                </a:tc>
                <a:tc>
                  <a:txBody>
                    <a:bodyPr/>
                    <a:lstStyle/>
                    <a:p>
                      <a:r>
                        <a:rPr lang="en-US" sz="1600" dirty="0">
                          <a:latin typeface="Calibri" panose="020F0502020204030204" pitchFamily="34" charset="0"/>
                          <a:cs typeface="Calibri" panose="020F0502020204030204" pitchFamily="34" charset="0"/>
                        </a:rPr>
                        <a:t>275K</a:t>
                      </a:r>
                    </a:p>
                  </a:txBody>
                  <a:tcPr/>
                </a:tc>
                <a:tc>
                  <a:txBody>
                    <a:bodyPr/>
                    <a:lstStyle/>
                    <a:p>
                      <a:r>
                        <a:rPr lang="en-US" sz="1600" dirty="0">
                          <a:latin typeface="Calibri" panose="020F0502020204030204" pitchFamily="34" charset="0"/>
                          <a:cs typeface="Calibri" panose="020F0502020204030204" pitchFamily="34" charset="0"/>
                        </a:rPr>
                        <a:t>16-33</a:t>
                      </a:r>
                    </a:p>
                  </a:txBody>
                  <a:tcPr/>
                </a:tc>
                <a:extLst>
                  <a:ext uri="{0D108BD9-81ED-4DB2-BD59-A6C34878D82A}">
                    <a16:rowId xmlns:a16="http://schemas.microsoft.com/office/drawing/2014/main" val="2759476656"/>
                  </a:ext>
                </a:extLst>
              </a:tr>
              <a:tr h="370840">
                <a:tc gridSpan="4">
                  <a:txBody>
                    <a:bodyPr/>
                    <a:lstStyle/>
                    <a:p>
                      <a:r>
                        <a:rPr lang="en-US" sz="1600" dirty="0">
                          <a:latin typeface="Calibri" panose="020F0502020204030204" pitchFamily="34" charset="0"/>
                          <a:cs typeface="Calibri" panose="020F0502020204030204" pitchFamily="34" charset="0"/>
                        </a:rPr>
                        <a:t>First 32-bit Intel processor, referred to as IA32</a:t>
                      </a:r>
                    </a:p>
                    <a:p>
                      <a:r>
                        <a:rPr lang="en-US" sz="1600" dirty="0">
                          <a:latin typeface="Calibri" panose="020F0502020204030204" pitchFamily="34" charset="0"/>
                          <a:cs typeface="Calibri" panose="020F0502020204030204" pitchFamily="34" charset="0"/>
                        </a:rPr>
                        <a:t>Added “flat addressing,” capable of running Unix</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17045851"/>
                  </a:ext>
                </a:extLst>
              </a:tr>
              <a:tr h="370840">
                <a:tc>
                  <a:txBody>
                    <a:bodyPr/>
                    <a:lstStyle/>
                    <a:p>
                      <a:r>
                        <a:rPr lang="en-US" sz="1600" dirty="0">
                          <a:latin typeface="Calibri" panose="020F0502020204030204" pitchFamily="34" charset="0"/>
                          <a:cs typeface="Calibri" panose="020F0502020204030204" pitchFamily="34" charset="0"/>
                        </a:rPr>
                        <a:t>Pentium (P5)</a:t>
                      </a:r>
                    </a:p>
                  </a:txBody>
                  <a:tcPr/>
                </a:tc>
                <a:tc>
                  <a:txBody>
                    <a:bodyPr/>
                    <a:lstStyle/>
                    <a:p>
                      <a:r>
                        <a:rPr lang="en-US" sz="1600" dirty="0">
                          <a:latin typeface="Calibri" panose="020F0502020204030204" pitchFamily="34" charset="0"/>
                          <a:cs typeface="Calibri" panose="020F0502020204030204" pitchFamily="34" charset="0"/>
                        </a:rPr>
                        <a:t>1993</a:t>
                      </a:r>
                    </a:p>
                  </a:txBody>
                  <a:tcPr/>
                </a:tc>
                <a:tc>
                  <a:txBody>
                    <a:bodyPr/>
                    <a:lstStyle/>
                    <a:p>
                      <a:r>
                        <a:rPr lang="en-US" sz="1600" dirty="0">
                          <a:latin typeface="Calibri" panose="020F0502020204030204" pitchFamily="34" charset="0"/>
                          <a:cs typeface="Calibri" panose="020F0502020204030204" pitchFamily="34" charset="0"/>
                        </a:rPr>
                        <a:t>3.2M</a:t>
                      </a:r>
                    </a:p>
                  </a:txBody>
                  <a:tcPr/>
                </a:tc>
                <a:tc>
                  <a:txBody>
                    <a:bodyPr/>
                    <a:lstStyle/>
                    <a:p>
                      <a:r>
                        <a:rPr lang="en-US" sz="1600" dirty="0">
                          <a:latin typeface="Calibri" panose="020F0502020204030204" pitchFamily="34" charset="0"/>
                          <a:cs typeface="Calibri" panose="020F0502020204030204" pitchFamily="34" charset="0"/>
                        </a:rPr>
                        <a:t>60</a:t>
                      </a:r>
                    </a:p>
                  </a:txBody>
                  <a:tcPr/>
                </a:tc>
                <a:extLst>
                  <a:ext uri="{0D108BD9-81ED-4DB2-BD59-A6C34878D82A}">
                    <a16:rowId xmlns:a16="http://schemas.microsoft.com/office/drawing/2014/main" val="4215200837"/>
                  </a:ext>
                </a:extLst>
              </a:tr>
              <a:tr h="370840">
                <a:tc gridSpan="4">
                  <a:txBody>
                    <a:bodyPr/>
                    <a:lstStyle/>
                    <a:p>
                      <a:r>
                        <a:rPr lang="en-US" sz="1600" dirty="0">
                          <a:latin typeface="Calibri" panose="020F0502020204030204" pitchFamily="34" charset="0"/>
                          <a:cs typeface="Calibri" panose="020F0502020204030204" pitchFamily="34" charset="0"/>
                        </a:rPr>
                        <a:t>First superscalar IA32</a:t>
                      </a: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98554244"/>
                  </a:ext>
                </a:extLst>
              </a:tr>
              <a:tr h="370840">
                <a:tc>
                  <a:txBody>
                    <a:bodyPr/>
                    <a:lstStyle/>
                    <a:p>
                      <a:r>
                        <a:rPr lang="en-US" sz="1600" dirty="0">
                          <a:latin typeface="Calibri" panose="020F0502020204030204" pitchFamily="34" charset="0"/>
                          <a:cs typeface="Calibri" panose="020F0502020204030204" pitchFamily="34" charset="0"/>
                        </a:rPr>
                        <a:t>Athlon (K7)</a:t>
                      </a:r>
                    </a:p>
                  </a:txBody>
                  <a:tcPr/>
                </a:tc>
                <a:tc>
                  <a:txBody>
                    <a:bodyPr/>
                    <a:lstStyle/>
                    <a:p>
                      <a:r>
                        <a:rPr lang="en-US" sz="1600" dirty="0">
                          <a:latin typeface="Calibri" panose="020F0502020204030204" pitchFamily="34" charset="0"/>
                          <a:cs typeface="Calibri" panose="020F0502020204030204" pitchFamily="34" charset="0"/>
                        </a:rPr>
                        <a:t>1999</a:t>
                      </a:r>
                    </a:p>
                  </a:txBody>
                  <a:tcPr/>
                </a:tc>
                <a:tc>
                  <a:txBody>
                    <a:bodyPr/>
                    <a:lstStyle/>
                    <a:p>
                      <a:r>
                        <a:rPr lang="en-US" sz="1600" dirty="0">
                          <a:latin typeface="Calibri" panose="020F0502020204030204" pitchFamily="34" charset="0"/>
                          <a:cs typeface="Calibri" panose="020F0502020204030204" pitchFamily="34" charset="0"/>
                        </a:rPr>
                        <a:t>22M</a:t>
                      </a:r>
                    </a:p>
                  </a:txBody>
                  <a:tcPr/>
                </a:tc>
                <a:tc>
                  <a:txBody>
                    <a:bodyPr/>
                    <a:lstStyle/>
                    <a:p>
                      <a:r>
                        <a:rPr lang="en-US" sz="1600" dirty="0">
                          <a:latin typeface="Calibri" panose="020F0502020204030204" pitchFamily="34" charset="0"/>
                          <a:cs typeface="Calibri" panose="020F0502020204030204" pitchFamily="34" charset="0"/>
                        </a:rPr>
                        <a:t>500-2333</a:t>
                      </a:r>
                    </a:p>
                  </a:txBody>
                  <a:tcPr/>
                </a:tc>
                <a:extLst>
                  <a:ext uri="{0D108BD9-81ED-4DB2-BD59-A6C34878D82A}">
                    <a16:rowId xmlns:a16="http://schemas.microsoft.com/office/drawing/2014/main" val="1101155646"/>
                  </a:ext>
                </a:extLst>
              </a:tr>
              <a:tr h="370840">
                <a:tc gridSpan="4">
                  <a:txBody>
                    <a:bodyPr/>
                    <a:lstStyle/>
                    <a:p>
                      <a:r>
                        <a:rPr lang="en-US" sz="1600" dirty="0">
                          <a:latin typeface="Calibri" panose="020F0502020204030204" pitchFamily="34" charset="0"/>
                          <a:cs typeface="Calibri" panose="020F0502020204030204" pitchFamily="34" charset="0"/>
                        </a:rPr>
                        <a:t>First desktop processor with 1 GHz clock (at roughly same time as Pentium III)</a:t>
                      </a: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8657172"/>
                  </a:ext>
                </a:extLst>
              </a:tr>
              <a:tr h="370840">
                <a:tc>
                  <a:txBody>
                    <a:bodyPr/>
                    <a:lstStyle/>
                    <a:p>
                      <a:r>
                        <a:rPr lang="en-US" sz="1600" dirty="0">
                          <a:latin typeface="Calibri" panose="020F0502020204030204" pitchFamily="34" charset="0"/>
                          <a:cs typeface="Calibri" panose="020F0502020204030204" pitchFamily="34" charset="0"/>
                        </a:rPr>
                        <a:t>Athlon 64 (K8)</a:t>
                      </a:r>
                    </a:p>
                  </a:txBody>
                  <a:tcPr/>
                </a:tc>
                <a:tc>
                  <a:txBody>
                    <a:bodyPr/>
                    <a:lstStyle/>
                    <a:p>
                      <a:r>
                        <a:rPr lang="en-US" sz="1600" dirty="0">
                          <a:latin typeface="Calibri" panose="020F0502020204030204" pitchFamily="34" charset="0"/>
                          <a:cs typeface="Calibri" panose="020F0502020204030204" pitchFamily="34" charset="0"/>
                        </a:rPr>
                        <a:t>2003</a:t>
                      </a:r>
                    </a:p>
                  </a:txBody>
                  <a:tcPr/>
                </a:tc>
                <a:tc>
                  <a:txBody>
                    <a:bodyPr/>
                    <a:lstStyle/>
                    <a:p>
                      <a:r>
                        <a:rPr lang="en-US" sz="1600" dirty="0">
                          <a:latin typeface="Calibri" panose="020F0502020204030204" pitchFamily="34" charset="0"/>
                          <a:cs typeface="Calibri" panose="020F0502020204030204" pitchFamily="34" charset="0"/>
                        </a:rPr>
                        <a:t>106M</a:t>
                      </a:r>
                    </a:p>
                  </a:txBody>
                  <a:tcPr/>
                </a:tc>
                <a:tc>
                  <a:txBody>
                    <a:bodyPr/>
                    <a:lstStyle/>
                    <a:p>
                      <a:r>
                        <a:rPr lang="en-US" sz="1600" dirty="0">
                          <a:latin typeface="Calibri" panose="020F0502020204030204" pitchFamily="34" charset="0"/>
                          <a:cs typeface="Calibri" panose="020F0502020204030204" pitchFamily="34" charset="0"/>
                        </a:rPr>
                        <a:t>1600-3200</a:t>
                      </a:r>
                    </a:p>
                  </a:txBody>
                  <a:tcPr/>
                </a:tc>
                <a:extLst>
                  <a:ext uri="{0D108BD9-81ED-4DB2-BD59-A6C34878D82A}">
                    <a16:rowId xmlns:a16="http://schemas.microsoft.com/office/drawing/2014/main" val="2252785434"/>
                  </a:ext>
                </a:extLst>
              </a:tr>
              <a:tr h="370840">
                <a:tc gridSpan="4">
                  <a:txBody>
                    <a:bodyPr/>
                    <a:lstStyle/>
                    <a:p>
                      <a:r>
                        <a:rPr lang="en-US" sz="1600" dirty="0">
                          <a:latin typeface="Calibri" panose="020F0502020204030204" pitchFamily="34" charset="0"/>
                          <a:cs typeface="Calibri" panose="020F0502020204030204" pitchFamily="34" charset="0"/>
                        </a:rPr>
                        <a:t>First x86-64 processor architecture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27027522"/>
                  </a:ext>
                </a:extLst>
              </a:tr>
              <a:tr h="370840">
                <a:tc>
                  <a:txBody>
                    <a:bodyPr/>
                    <a:lstStyle/>
                    <a:p>
                      <a:r>
                        <a:rPr lang="en-US" sz="1600" dirty="0">
                          <a:latin typeface="Calibri" panose="020F0502020204030204" pitchFamily="34" charset="0"/>
                          <a:cs typeface="Calibri" panose="020F0502020204030204" pitchFamily="34" charset="0"/>
                        </a:rPr>
                        <a:t>Pentium 4E</a:t>
                      </a:r>
                    </a:p>
                  </a:txBody>
                  <a:tcPr/>
                </a:tc>
                <a:tc>
                  <a:txBody>
                    <a:bodyPr/>
                    <a:lstStyle/>
                    <a:p>
                      <a:r>
                        <a:rPr lang="en-US" sz="1600" dirty="0">
                          <a:latin typeface="Calibri" panose="020F0502020204030204" pitchFamily="34" charset="0"/>
                          <a:cs typeface="Calibri" panose="020F0502020204030204" pitchFamily="34" charset="0"/>
                        </a:rPr>
                        <a:t>2004</a:t>
                      </a:r>
                    </a:p>
                  </a:txBody>
                  <a:tcPr/>
                </a:tc>
                <a:tc>
                  <a:txBody>
                    <a:bodyPr/>
                    <a:lstStyle/>
                    <a:p>
                      <a:r>
                        <a:rPr lang="en-US" sz="1600" dirty="0">
                          <a:latin typeface="Calibri" panose="020F0502020204030204" pitchFamily="34" charset="0"/>
                          <a:cs typeface="Calibri" panose="020F0502020204030204" pitchFamily="34" charset="0"/>
                        </a:rPr>
                        <a:t>125M</a:t>
                      </a:r>
                    </a:p>
                  </a:txBody>
                  <a:tcPr/>
                </a:tc>
                <a:tc>
                  <a:txBody>
                    <a:bodyPr/>
                    <a:lstStyle/>
                    <a:p>
                      <a:r>
                        <a:rPr lang="en-US" sz="1600" dirty="0">
                          <a:latin typeface="Calibri" panose="020F0502020204030204" pitchFamily="34" charset="0"/>
                          <a:cs typeface="Calibri" panose="020F0502020204030204" pitchFamily="34" charset="0"/>
                        </a:rPr>
                        <a:t>2800-3800</a:t>
                      </a:r>
                    </a:p>
                  </a:txBody>
                  <a:tcPr/>
                </a:tc>
                <a:extLst>
                  <a:ext uri="{0D108BD9-81ED-4DB2-BD59-A6C34878D82A}">
                    <a16:rowId xmlns:a16="http://schemas.microsoft.com/office/drawing/2014/main" val="3815279199"/>
                  </a:ext>
                </a:extLst>
              </a:tr>
              <a:tr h="370840">
                <a:tc gridSpan="4">
                  <a:txBody>
                    <a:bodyPr/>
                    <a:lstStyle/>
                    <a:p>
                      <a:r>
                        <a:rPr lang="en-US" sz="1600" dirty="0">
                          <a:latin typeface="Calibri" panose="020F0502020204030204" pitchFamily="34" charset="0"/>
                          <a:cs typeface="Calibri" panose="020F0502020204030204" pitchFamily="34" charset="0"/>
                        </a:rPr>
                        <a:t>First 64-bit Intel x86 processor</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44966762"/>
                  </a:ext>
                </a:extLst>
              </a:tr>
            </a:tbl>
          </a:graphicData>
        </a:graphic>
      </p:graphicFrame>
      <p:sp>
        <p:nvSpPr>
          <p:cNvPr id="4" name="Slide Number Placeholder 3">
            <a:extLst>
              <a:ext uri="{FF2B5EF4-FFF2-40B4-BE49-F238E27FC236}">
                <a16:creationId xmlns:a16="http://schemas.microsoft.com/office/drawing/2014/main" id="{42E619C3-69B0-4638-BE20-7C46B8A876A7}"/>
              </a:ext>
            </a:extLst>
          </p:cNvPr>
          <p:cNvSpPr>
            <a:spLocks noGrp="1"/>
          </p:cNvSpPr>
          <p:nvPr>
            <p:ph type="sldNum" sz="quarter" idx="10"/>
          </p:nvPr>
        </p:nvSpPr>
        <p:spPr/>
        <p:txBody>
          <a:bodyPr/>
          <a:lstStyle/>
          <a:p>
            <a:fld id="{7CBE8339-D2AD-46DC-A898-FD1E949067F0}" type="slidenum">
              <a:rPr lang="en-US" smtClean="0"/>
              <a:pPr/>
              <a:t>16</a:t>
            </a:fld>
            <a:endParaRPr lang="en-US" dirty="0"/>
          </a:p>
        </p:txBody>
      </p:sp>
    </p:spTree>
    <p:extLst>
      <p:ext uri="{BB962C8B-B14F-4D97-AF65-F5344CB8AC3E}">
        <p14:creationId xmlns:p14="http://schemas.microsoft.com/office/powerpoint/2010/main" val="196726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1102-A14E-41A4-AF3F-C402509D1266}"/>
              </a:ext>
            </a:extLst>
          </p:cNvPr>
          <p:cNvSpPr>
            <a:spLocks noGrp="1"/>
          </p:cNvSpPr>
          <p:nvPr>
            <p:ph type="title"/>
          </p:nvPr>
        </p:nvSpPr>
        <p:spPr/>
        <p:txBody>
          <a:bodyPr/>
          <a:lstStyle/>
          <a:p>
            <a:r>
              <a:rPr lang="en-US" dirty="0"/>
              <a:t>Intel/AMD x86 Evolution: Milestones</a:t>
            </a:r>
          </a:p>
        </p:txBody>
      </p:sp>
      <p:graphicFrame>
        <p:nvGraphicFramePr>
          <p:cNvPr id="5" name="Content Placeholder 4">
            <a:extLst>
              <a:ext uri="{FF2B5EF4-FFF2-40B4-BE49-F238E27FC236}">
                <a16:creationId xmlns:a16="http://schemas.microsoft.com/office/drawing/2014/main" id="{8966741D-1908-4DF3-A85A-44E4422530D7}"/>
              </a:ext>
            </a:extLst>
          </p:cNvPr>
          <p:cNvGraphicFramePr>
            <a:graphicFrameLocks noGrp="1"/>
          </p:cNvGraphicFramePr>
          <p:nvPr>
            <p:ph idx="1"/>
            <p:extLst>
              <p:ext uri="{D42A27DB-BD31-4B8C-83A1-F6EECF244321}">
                <p14:modId xmlns:p14="http://schemas.microsoft.com/office/powerpoint/2010/main" val="1696698022"/>
              </p:ext>
            </p:extLst>
          </p:nvPr>
        </p:nvGraphicFramePr>
        <p:xfrm>
          <a:off x="396875" y="1362075"/>
          <a:ext cx="8366124" cy="4079240"/>
        </p:xfrm>
        <a:graphic>
          <a:graphicData uri="http://schemas.openxmlformats.org/drawingml/2006/table">
            <a:tbl>
              <a:tblPr firstRow="1" bandRow="1">
                <a:tableStyleId>{9D7B26C5-4107-4FEC-AEDC-1716B250A1EF}</a:tableStyleId>
              </a:tblPr>
              <a:tblGrid>
                <a:gridCol w="2091531">
                  <a:extLst>
                    <a:ext uri="{9D8B030D-6E8A-4147-A177-3AD203B41FA5}">
                      <a16:colId xmlns:a16="http://schemas.microsoft.com/office/drawing/2014/main" val="2169559873"/>
                    </a:ext>
                  </a:extLst>
                </a:gridCol>
                <a:gridCol w="2091531">
                  <a:extLst>
                    <a:ext uri="{9D8B030D-6E8A-4147-A177-3AD203B41FA5}">
                      <a16:colId xmlns:a16="http://schemas.microsoft.com/office/drawing/2014/main" val="407241104"/>
                    </a:ext>
                  </a:extLst>
                </a:gridCol>
                <a:gridCol w="2091531">
                  <a:extLst>
                    <a:ext uri="{9D8B030D-6E8A-4147-A177-3AD203B41FA5}">
                      <a16:colId xmlns:a16="http://schemas.microsoft.com/office/drawing/2014/main" val="912556809"/>
                    </a:ext>
                  </a:extLst>
                </a:gridCol>
                <a:gridCol w="2091531">
                  <a:extLst>
                    <a:ext uri="{9D8B030D-6E8A-4147-A177-3AD203B41FA5}">
                      <a16:colId xmlns:a16="http://schemas.microsoft.com/office/drawing/2014/main" val="4264823299"/>
                    </a:ext>
                  </a:extLst>
                </a:gridCol>
              </a:tblGrid>
              <a:tr h="370840">
                <a:tc>
                  <a:txBody>
                    <a:bodyPr/>
                    <a:lstStyle/>
                    <a:p>
                      <a:r>
                        <a:rPr lang="en-US" sz="1600" dirty="0">
                          <a:latin typeface="Calibri" panose="020F0502020204030204" pitchFamily="34" charset="0"/>
                          <a:cs typeface="Calibri" panose="020F0502020204030204" pitchFamily="34" charset="0"/>
                        </a:rPr>
                        <a:t>Name</a:t>
                      </a:r>
                    </a:p>
                  </a:txBody>
                  <a:tcPr/>
                </a:tc>
                <a:tc>
                  <a:txBody>
                    <a:bodyPr/>
                    <a:lstStyle/>
                    <a:p>
                      <a:r>
                        <a:rPr lang="en-US" sz="1600" dirty="0">
                          <a:latin typeface="Calibri" panose="020F0502020204030204" pitchFamily="34" charset="0"/>
                          <a:cs typeface="Calibri" panose="020F0502020204030204" pitchFamily="34" charset="0"/>
                        </a:rPr>
                        <a:t>Date</a:t>
                      </a:r>
                    </a:p>
                  </a:txBody>
                  <a:tcPr/>
                </a:tc>
                <a:tc>
                  <a:txBody>
                    <a:bodyPr/>
                    <a:lstStyle/>
                    <a:p>
                      <a:r>
                        <a:rPr lang="en-US" sz="1600" dirty="0">
                          <a:latin typeface="Calibri" panose="020F0502020204030204" pitchFamily="34" charset="0"/>
                          <a:cs typeface="Calibri" panose="020F0502020204030204" pitchFamily="34" charset="0"/>
                        </a:rPr>
                        <a:t>Transistors</a:t>
                      </a:r>
                    </a:p>
                  </a:txBody>
                  <a:tcPr/>
                </a:tc>
                <a:tc>
                  <a:txBody>
                    <a:bodyPr/>
                    <a:lstStyle/>
                    <a:p>
                      <a:r>
                        <a:rPr lang="en-US" sz="1600" dirty="0">
                          <a:latin typeface="Calibri" panose="020F0502020204030204" pitchFamily="34" charset="0"/>
                          <a:cs typeface="Calibri" panose="020F0502020204030204" pitchFamily="34" charset="0"/>
                        </a:rPr>
                        <a:t>MHz</a:t>
                      </a:r>
                    </a:p>
                  </a:txBody>
                  <a:tcPr/>
                </a:tc>
                <a:extLst>
                  <a:ext uri="{0D108BD9-81ED-4DB2-BD59-A6C34878D82A}">
                    <a16:rowId xmlns:a16="http://schemas.microsoft.com/office/drawing/2014/main" val="3435334453"/>
                  </a:ext>
                </a:extLst>
              </a:tr>
              <a:tr h="370840">
                <a:tc>
                  <a:txBody>
                    <a:bodyPr/>
                    <a:lstStyle/>
                    <a:p>
                      <a:r>
                        <a:rPr lang="en-US" sz="1600" dirty="0">
                          <a:latin typeface="Calibri" panose="020F0502020204030204" pitchFamily="34" charset="0"/>
                          <a:cs typeface="Calibri" panose="020F0502020204030204" pitchFamily="34" charset="0"/>
                        </a:rPr>
                        <a:t>Core 2</a:t>
                      </a:r>
                    </a:p>
                  </a:txBody>
                  <a:tcPr/>
                </a:tc>
                <a:tc>
                  <a:txBody>
                    <a:bodyPr/>
                    <a:lstStyle/>
                    <a:p>
                      <a:r>
                        <a:rPr lang="en-US" sz="1600" dirty="0">
                          <a:latin typeface="Calibri" panose="020F0502020204030204" pitchFamily="34" charset="0"/>
                          <a:cs typeface="Calibri" panose="020F0502020204030204" pitchFamily="34" charset="0"/>
                        </a:rPr>
                        <a:t>2006</a:t>
                      </a:r>
                    </a:p>
                  </a:txBody>
                  <a:tcPr/>
                </a:tc>
                <a:tc>
                  <a:txBody>
                    <a:bodyPr/>
                    <a:lstStyle/>
                    <a:p>
                      <a:r>
                        <a:rPr lang="en-US" sz="1600" dirty="0">
                          <a:latin typeface="Calibri" panose="020F0502020204030204" pitchFamily="34" charset="0"/>
                          <a:cs typeface="Calibri" panose="020F0502020204030204" pitchFamily="34" charset="0"/>
                        </a:rPr>
                        <a:t>291M</a:t>
                      </a:r>
                    </a:p>
                  </a:txBody>
                  <a:tcPr/>
                </a:tc>
                <a:tc>
                  <a:txBody>
                    <a:bodyPr/>
                    <a:lstStyle/>
                    <a:p>
                      <a:r>
                        <a:rPr lang="en-US" sz="1600" dirty="0">
                          <a:latin typeface="Calibri" panose="020F0502020204030204" pitchFamily="34" charset="0"/>
                          <a:cs typeface="Calibri" panose="020F0502020204030204" pitchFamily="34" charset="0"/>
                        </a:rPr>
                        <a:t>1060-3500</a:t>
                      </a:r>
                    </a:p>
                  </a:txBody>
                  <a:tcPr/>
                </a:tc>
                <a:extLst>
                  <a:ext uri="{0D108BD9-81ED-4DB2-BD59-A6C34878D82A}">
                    <a16:rowId xmlns:a16="http://schemas.microsoft.com/office/drawing/2014/main" val="2588608054"/>
                  </a:ext>
                </a:extLst>
              </a:tr>
              <a:tr h="370840">
                <a:tc gridSpan="4">
                  <a:txBody>
                    <a:bodyPr/>
                    <a:lstStyle/>
                    <a:p>
                      <a:r>
                        <a:rPr lang="en-US" sz="1600" dirty="0">
                          <a:latin typeface="Calibri" panose="020F0502020204030204" pitchFamily="34" charset="0"/>
                          <a:cs typeface="Calibri" panose="020F0502020204030204" pitchFamily="34" charset="0"/>
                        </a:rPr>
                        <a:t>First multi-core Intel Processor</a:t>
                      </a: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17981237"/>
                  </a:ext>
                </a:extLst>
              </a:tr>
              <a:tr h="370840">
                <a:tc>
                  <a:txBody>
                    <a:bodyPr/>
                    <a:lstStyle/>
                    <a:p>
                      <a:r>
                        <a:rPr lang="en-US" sz="1600" dirty="0">
                          <a:latin typeface="Calibri" panose="020F0502020204030204" pitchFamily="34" charset="0"/>
                          <a:cs typeface="Calibri" panose="020F0502020204030204" pitchFamily="34" charset="0"/>
                        </a:rPr>
                        <a:t>Core i7</a:t>
                      </a:r>
                    </a:p>
                  </a:txBody>
                  <a:tcPr/>
                </a:tc>
                <a:tc>
                  <a:txBody>
                    <a:bodyPr/>
                    <a:lstStyle/>
                    <a:p>
                      <a:r>
                        <a:rPr lang="en-US" sz="1600" dirty="0">
                          <a:latin typeface="Calibri" panose="020F0502020204030204" pitchFamily="34" charset="0"/>
                          <a:cs typeface="Calibri" panose="020F0502020204030204" pitchFamily="34" charset="0"/>
                        </a:rPr>
                        <a:t>2008</a:t>
                      </a:r>
                    </a:p>
                  </a:txBody>
                  <a:tcPr/>
                </a:tc>
                <a:tc>
                  <a:txBody>
                    <a:bodyPr/>
                    <a:lstStyle/>
                    <a:p>
                      <a:r>
                        <a:rPr lang="en-US" sz="1600" dirty="0">
                          <a:latin typeface="Calibri" panose="020F0502020204030204" pitchFamily="34" charset="0"/>
                          <a:cs typeface="Calibri" panose="020F0502020204030204" pitchFamily="34" charset="0"/>
                        </a:rPr>
                        <a:t>731M</a:t>
                      </a:r>
                    </a:p>
                  </a:txBody>
                  <a:tcPr/>
                </a:tc>
                <a:tc>
                  <a:txBody>
                    <a:bodyPr/>
                    <a:lstStyle/>
                    <a:p>
                      <a:r>
                        <a:rPr lang="en-US" sz="1600" dirty="0">
                          <a:latin typeface="Calibri" panose="020F0502020204030204" pitchFamily="34" charset="0"/>
                          <a:cs typeface="Calibri" panose="020F0502020204030204" pitchFamily="34" charset="0"/>
                        </a:rPr>
                        <a:t>1700-3900</a:t>
                      </a:r>
                    </a:p>
                  </a:txBody>
                  <a:tcPr/>
                </a:tc>
                <a:extLst>
                  <a:ext uri="{0D108BD9-81ED-4DB2-BD59-A6C34878D82A}">
                    <a16:rowId xmlns:a16="http://schemas.microsoft.com/office/drawing/2014/main" val="3243262996"/>
                  </a:ext>
                </a:extLst>
              </a:tr>
              <a:tr h="370840">
                <a:tc gridSpan="4">
                  <a:txBody>
                    <a:bodyPr/>
                    <a:lstStyle/>
                    <a:p>
                      <a:r>
                        <a:rPr lang="en-US" sz="1600" dirty="0">
                          <a:latin typeface="Calibri" panose="020F0502020204030204" pitchFamily="34" charset="0"/>
                          <a:cs typeface="Calibri" panose="020F0502020204030204" pitchFamily="34" charset="0"/>
                        </a:rPr>
                        <a:t>Four cores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92687827"/>
                  </a:ext>
                </a:extLst>
              </a:tr>
              <a:tr h="370840">
                <a:tc>
                  <a:txBody>
                    <a:bodyPr/>
                    <a:lstStyle/>
                    <a:p>
                      <a:r>
                        <a:rPr lang="en-US" sz="1600" dirty="0">
                          <a:latin typeface="Calibri" panose="020F0502020204030204" pitchFamily="34" charset="0"/>
                          <a:cs typeface="Calibri" panose="020F0502020204030204" pitchFamily="34" charset="0"/>
                        </a:rPr>
                        <a:t>AMD Phenom (K10)</a:t>
                      </a:r>
                    </a:p>
                  </a:txBody>
                  <a:tcPr/>
                </a:tc>
                <a:tc>
                  <a:txBody>
                    <a:bodyPr/>
                    <a:lstStyle/>
                    <a:p>
                      <a:r>
                        <a:rPr lang="en-US" sz="1600" dirty="0">
                          <a:latin typeface="Calibri" panose="020F0502020204030204" pitchFamily="34" charset="0"/>
                          <a:cs typeface="Calibri" panose="020F0502020204030204" pitchFamily="34" charset="0"/>
                        </a:rPr>
                        <a:t>2008</a:t>
                      </a:r>
                    </a:p>
                  </a:txBody>
                  <a:tcPr/>
                </a:tc>
                <a:tc>
                  <a:txBody>
                    <a:bodyPr/>
                    <a:lstStyle/>
                    <a:p>
                      <a:r>
                        <a:rPr lang="en-US" sz="1600" dirty="0">
                          <a:latin typeface="Calibri" panose="020F0502020204030204" pitchFamily="34" charset="0"/>
                          <a:cs typeface="Calibri" panose="020F0502020204030204" pitchFamily="34" charset="0"/>
                        </a:rPr>
                        <a:t>758M</a:t>
                      </a:r>
                    </a:p>
                  </a:txBody>
                  <a:tcPr/>
                </a:tc>
                <a:tc>
                  <a:txBody>
                    <a:bodyPr/>
                    <a:lstStyle/>
                    <a:p>
                      <a:r>
                        <a:rPr lang="en-US" sz="1600" dirty="0">
                          <a:latin typeface="Calibri" panose="020F0502020204030204" pitchFamily="34" charset="0"/>
                          <a:cs typeface="Calibri" panose="020F0502020204030204" pitchFamily="34" charset="0"/>
                        </a:rPr>
                        <a:t>1800-2600</a:t>
                      </a:r>
                    </a:p>
                  </a:txBody>
                  <a:tcPr/>
                </a:tc>
                <a:extLst>
                  <a:ext uri="{0D108BD9-81ED-4DB2-BD59-A6C34878D82A}">
                    <a16:rowId xmlns:a16="http://schemas.microsoft.com/office/drawing/2014/main" val="3124721759"/>
                  </a:ext>
                </a:extLst>
              </a:tr>
              <a:tr h="370840">
                <a:tc gridSpan="4">
                  <a:txBody>
                    <a:bodyPr/>
                    <a:lstStyle/>
                    <a:p>
                      <a:r>
                        <a:rPr lang="en-US" sz="1600" dirty="0">
                          <a:latin typeface="Calibri" panose="020F0502020204030204" pitchFamily="34" charset="0"/>
                          <a:cs typeface="Calibri" panose="020F0502020204030204" pitchFamily="34" charset="0"/>
                        </a:rPr>
                        <a:t>First “true” quad core, with all cores on same silicon die</a:t>
                      </a: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23500536"/>
                  </a:ext>
                </a:extLst>
              </a:tr>
              <a:tr h="370840">
                <a:tc>
                  <a:txBody>
                    <a:bodyPr/>
                    <a:lstStyle/>
                    <a:p>
                      <a:r>
                        <a:rPr lang="en-US" sz="1600" dirty="0">
                          <a:latin typeface="Calibri" panose="020F0502020204030204" pitchFamily="34" charset="0"/>
                          <a:cs typeface="Calibri" panose="020F0502020204030204" pitchFamily="34" charset="0"/>
                        </a:rPr>
                        <a:t>Core i7 (Coffee Lake)</a:t>
                      </a:r>
                    </a:p>
                  </a:txBody>
                  <a:tcPr/>
                </a:tc>
                <a:tc>
                  <a:txBody>
                    <a:bodyPr/>
                    <a:lstStyle/>
                    <a:p>
                      <a:r>
                        <a:rPr lang="en-US" sz="1600" dirty="0">
                          <a:latin typeface="Calibri" panose="020F0502020204030204" pitchFamily="34" charset="0"/>
                          <a:cs typeface="Calibri" panose="020F0502020204030204" pitchFamily="34" charset="0"/>
                        </a:rPr>
                        <a:t>2017</a:t>
                      </a:r>
                    </a:p>
                  </a:txBody>
                  <a:tcP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r>
                        <a:rPr lang="en-US" sz="1600" dirty="0">
                          <a:latin typeface="Calibri" panose="020F0502020204030204" pitchFamily="34" charset="0"/>
                          <a:cs typeface="Calibri" panose="020F0502020204030204" pitchFamily="34" charset="0"/>
                        </a:rPr>
                        <a:t>2800-4700</a:t>
                      </a:r>
                    </a:p>
                  </a:txBody>
                  <a:tcPr/>
                </a:tc>
                <a:extLst>
                  <a:ext uri="{0D108BD9-81ED-4DB2-BD59-A6C34878D82A}">
                    <a16:rowId xmlns:a16="http://schemas.microsoft.com/office/drawing/2014/main" val="1510201780"/>
                  </a:ext>
                </a:extLst>
              </a:tr>
              <a:tr h="370840">
                <a:tc gridSpan="4">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13893987"/>
                  </a:ext>
                </a:extLst>
              </a:tr>
              <a:tr h="370840">
                <a:tc>
                  <a:txBody>
                    <a:bodyPr/>
                    <a:lstStyle/>
                    <a:p>
                      <a:r>
                        <a:rPr lang="en-US" sz="1600" dirty="0">
                          <a:latin typeface="Calibri" panose="020F0502020204030204" pitchFamily="34" charset="0"/>
                          <a:cs typeface="Calibri" panose="020F0502020204030204" pitchFamily="34" charset="0"/>
                        </a:rPr>
                        <a:t>Ryzen 7 (Zen)</a:t>
                      </a:r>
                    </a:p>
                  </a:txBody>
                  <a:tcPr/>
                </a:tc>
                <a:tc>
                  <a:txBody>
                    <a:bodyPr/>
                    <a:lstStyle/>
                    <a:p>
                      <a:r>
                        <a:rPr lang="en-US" sz="1600" dirty="0">
                          <a:latin typeface="Calibri" panose="020F0502020204030204" pitchFamily="34" charset="0"/>
                          <a:cs typeface="Calibri" panose="020F0502020204030204" pitchFamily="34" charset="0"/>
                        </a:rPr>
                        <a:t>2017</a:t>
                      </a:r>
                    </a:p>
                  </a:txBody>
                  <a:tcPr/>
                </a:tc>
                <a:tc>
                  <a:txBody>
                    <a:bodyPr/>
                    <a:lstStyle/>
                    <a:p>
                      <a:r>
                        <a:rPr lang="en-US" sz="1600" dirty="0">
                          <a:latin typeface="Calibri" panose="020F0502020204030204" pitchFamily="34" charset="0"/>
                          <a:cs typeface="Calibri" panose="020F0502020204030204" pitchFamily="34" charset="0"/>
                        </a:rPr>
                        <a:t>4.8B</a:t>
                      </a:r>
                    </a:p>
                  </a:txBody>
                  <a:tcPr/>
                </a:tc>
                <a:tc>
                  <a:txBody>
                    <a:bodyPr/>
                    <a:lstStyle/>
                    <a:p>
                      <a:r>
                        <a:rPr lang="en-US" sz="1600" dirty="0">
                          <a:latin typeface="Calibri" panose="020F0502020204030204" pitchFamily="34" charset="0"/>
                          <a:cs typeface="Calibri" panose="020F0502020204030204" pitchFamily="34" charset="0"/>
                        </a:rPr>
                        <a:t>3000-4200</a:t>
                      </a:r>
                    </a:p>
                  </a:txBody>
                  <a:tcPr/>
                </a:tc>
                <a:extLst>
                  <a:ext uri="{0D108BD9-81ED-4DB2-BD59-A6C34878D82A}">
                    <a16:rowId xmlns:a16="http://schemas.microsoft.com/office/drawing/2014/main" val="2028691415"/>
                  </a:ext>
                </a:extLst>
              </a:tr>
              <a:tr h="370840">
                <a:tc>
                  <a:txBody>
                    <a:bodyPr/>
                    <a:lstStyle/>
                    <a:p>
                      <a:endParaRPr lang="en-US" sz="1600" dirty="0">
                        <a:latin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75664021"/>
                  </a:ext>
                </a:extLst>
              </a:tr>
            </a:tbl>
          </a:graphicData>
        </a:graphic>
      </p:graphicFrame>
      <p:sp>
        <p:nvSpPr>
          <p:cNvPr id="4" name="Slide Number Placeholder 3">
            <a:extLst>
              <a:ext uri="{FF2B5EF4-FFF2-40B4-BE49-F238E27FC236}">
                <a16:creationId xmlns:a16="http://schemas.microsoft.com/office/drawing/2014/main" id="{42E619C3-69B0-4638-BE20-7C46B8A876A7}"/>
              </a:ext>
            </a:extLst>
          </p:cNvPr>
          <p:cNvSpPr>
            <a:spLocks noGrp="1"/>
          </p:cNvSpPr>
          <p:nvPr>
            <p:ph type="sldNum" sz="quarter" idx="10"/>
          </p:nvPr>
        </p:nvSpPr>
        <p:spPr/>
        <p:txBody>
          <a:bodyPr/>
          <a:lstStyle/>
          <a:p>
            <a:fld id="{7CBE8339-D2AD-46DC-A898-FD1E949067F0}"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0BAA75B-AF56-4725-9542-34A5635351CF}"/>
                  </a:ext>
                </a:extLst>
              </p14:cNvPr>
              <p14:cNvContentPartPr/>
              <p14:nvPr/>
            </p14:nvContentPartPr>
            <p14:xfrm>
              <a:off x="805680" y="5603760"/>
              <a:ext cx="4510080" cy="939960"/>
            </p14:xfrm>
          </p:contentPart>
        </mc:Choice>
        <mc:Fallback>
          <p:pic>
            <p:nvPicPr>
              <p:cNvPr id="3" name="Ink 2">
                <a:extLst>
                  <a:ext uri="{FF2B5EF4-FFF2-40B4-BE49-F238E27FC236}">
                    <a16:creationId xmlns:a16="http://schemas.microsoft.com/office/drawing/2014/main" id="{A0BAA75B-AF56-4725-9542-34A5635351CF}"/>
                  </a:ext>
                </a:extLst>
              </p:cNvPr>
              <p:cNvPicPr/>
              <p:nvPr/>
            </p:nvPicPr>
            <p:blipFill>
              <a:blip r:embed="rId4"/>
              <a:stretch>
                <a:fillRect/>
              </a:stretch>
            </p:blipFill>
            <p:spPr>
              <a:xfrm>
                <a:off x="796320" y="5594400"/>
                <a:ext cx="4528800" cy="958680"/>
              </a:xfrm>
              <a:prstGeom prst="rect">
                <a:avLst/>
              </a:prstGeom>
            </p:spPr>
          </p:pic>
        </mc:Fallback>
      </mc:AlternateContent>
    </p:spTree>
    <p:extLst>
      <p:ext uri="{BB962C8B-B14F-4D97-AF65-F5344CB8AC3E}">
        <p14:creationId xmlns:p14="http://schemas.microsoft.com/office/powerpoint/2010/main" val="248047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92E21-599D-48D7-A37B-941898D3ED0F}"/>
              </a:ext>
            </a:extLst>
          </p:cNvPr>
          <p:cNvSpPr>
            <a:spLocks noGrp="1"/>
          </p:cNvSpPr>
          <p:nvPr>
            <p:ph type="title"/>
          </p:nvPr>
        </p:nvSpPr>
        <p:spPr/>
        <p:txBody>
          <a:bodyPr/>
          <a:lstStyle/>
          <a:p>
            <a:r>
              <a:rPr lang="en-US" dirty="0"/>
              <a:t>Technology Scaling</a:t>
            </a:r>
          </a:p>
        </p:txBody>
      </p:sp>
      <p:pic>
        <p:nvPicPr>
          <p:cNvPr id="6" name="Content Placeholder 5">
            <a:extLst>
              <a:ext uri="{FF2B5EF4-FFF2-40B4-BE49-F238E27FC236}">
                <a16:creationId xmlns:a16="http://schemas.microsoft.com/office/drawing/2014/main" id="{43541541-916E-41E1-AAAD-9D2CB28959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4084" y="1362075"/>
            <a:ext cx="7151706" cy="4972050"/>
          </a:xfrm>
        </p:spPr>
      </p:pic>
      <p:sp>
        <p:nvSpPr>
          <p:cNvPr id="4" name="Slide Number Placeholder 3">
            <a:extLst>
              <a:ext uri="{FF2B5EF4-FFF2-40B4-BE49-F238E27FC236}">
                <a16:creationId xmlns:a16="http://schemas.microsoft.com/office/drawing/2014/main" id="{560E36C1-0D90-4AEE-80A3-ED8BBD94EF29}"/>
              </a:ext>
            </a:extLst>
          </p:cNvPr>
          <p:cNvSpPr>
            <a:spLocks noGrp="1"/>
          </p:cNvSpPr>
          <p:nvPr>
            <p:ph type="sldNum" sz="quarter" idx="10"/>
          </p:nvPr>
        </p:nvSpPr>
        <p:spPr/>
        <p:txBody>
          <a:bodyPr/>
          <a:lstStyle/>
          <a:p>
            <a:fld id="{7CBE8339-D2AD-46DC-A898-FD1E949067F0}" type="slidenum">
              <a:rPr lang="en-US" smtClean="0"/>
              <a:pPr/>
              <a:t>18</a:t>
            </a:fld>
            <a:endParaRPr lang="en-US" dirty="0"/>
          </a:p>
        </p:txBody>
      </p:sp>
      <p:sp>
        <p:nvSpPr>
          <p:cNvPr id="7" name="TextBox 6">
            <a:extLst>
              <a:ext uri="{FF2B5EF4-FFF2-40B4-BE49-F238E27FC236}">
                <a16:creationId xmlns:a16="http://schemas.microsoft.com/office/drawing/2014/main" id="{18204AE1-81CD-4AEF-8EBA-47A337D28DE7}"/>
              </a:ext>
            </a:extLst>
          </p:cNvPr>
          <p:cNvSpPr txBox="1"/>
          <p:nvPr/>
        </p:nvSpPr>
        <p:spPr>
          <a:xfrm>
            <a:off x="4042609" y="6548562"/>
            <a:ext cx="4601695" cy="252480"/>
          </a:xfrm>
          <a:prstGeom prst="rect">
            <a:avLst/>
          </a:prstGeom>
          <a:noFill/>
        </p:spPr>
        <p:txBody>
          <a:bodyPr wrap="square" rtlCol="0">
            <a:spAutoFit/>
          </a:bodyPr>
          <a:lstStyle/>
          <a:p>
            <a:r>
              <a:rPr lang="en-US" sz="1050" b="0" dirty="0">
                <a:latin typeface="Calibri" pitchFamily="34" charset="0"/>
              </a:rPr>
              <a:t>http://www.economist.com/technology-quarterly/2016-03-12/after-moores-law</a:t>
            </a:r>
          </a:p>
        </p:txBody>
      </p:sp>
      <p:cxnSp>
        <p:nvCxnSpPr>
          <p:cNvPr id="9" name="Straight Connector 8">
            <a:extLst>
              <a:ext uri="{FF2B5EF4-FFF2-40B4-BE49-F238E27FC236}">
                <a16:creationId xmlns:a16="http://schemas.microsoft.com/office/drawing/2014/main" id="{94CFAC0E-C3B7-4BD1-8F1D-13D0BC9806C1}"/>
              </a:ext>
            </a:extLst>
          </p:cNvPr>
          <p:cNvCxnSpPr/>
          <p:nvPr/>
        </p:nvCxnSpPr>
        <p:spPr bwMode="auto">
          <a:xfrm flipV="1">
            <a:off x="6214377" y="2524385"/>
            <a:ext cx="0" cy="3380873"/>
          </a:xfrm>
          <a:prstGeom prst="line">
            <a:avLst/>
          </a:prstGeom>
          <a:noFill/>
          <a:ln w="38100" cap="flat" cmpd="sng" algn="ctr">
            <a:solidFill>
              <a:srgbClr val="CC0000"/>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8948E955-990E-4C5C-8097-F3B739097EBD}"/>
              </a:ext>
            </a:extLst>
          </p:cNvPr>
          <p:cNvSpPr txBox="1"/>
          <p:nvPr/>
        </p:nvSpPr>
        <p:spPr>
          <a:xfrm>
            <a:off x="6214377" y="3566133"/>
            <a:ext cx="1812331" cy="461665"/>
          </a:xfrm>
          <a:prstGeom prst="rect">
            <a:avLst/>
          </a:prstGeom>
          <a:noFill/>
        </p:spPr>
        <p:txBody>
          <a:bodyPr wrap="square" rtlCol="0">
            <a:spAutoFit/>
          </a:bodyPr>
          <a:lstStyle/>
          <a:p>
            <a:r>
              <a:rPr lang="en-US" dirty="0">
                <a:solidFill>
                  <a:srgbClr val="FF0000"/>
                </a:solidFill>
                <a:latin typeface="Calibri" pitchFamily="34" charset="0"/>
              </a:rPr>
              <a:t>Breakdown!</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FD19363-8F5C-43BA-BC7E-9539897278B4}"/>
                  </a:ext>
                </a:extLst>
              </p14:cNvPr>
              <p14:cNvContentPartPr/>
              <p14:nvPr/>
            </p14:nvContentPartPr>
            <p14:xfrm>
              <a:off x="2455560" y="2289960"/>
              <a:ext cx="6073200" cy="3061800"/>
            </p14:xfrm>
          </p:contentPart>
        </mc:Choice>
        <mc:Fallback>
          <p:pic>
            <p:nvPicPr>
              <p:cNvPr id="3" name="Ink 2">
                <a:extLst>
                  <a:ext uri="{FF2B5EF4-FFF2-40B4-BE49-F238E27FC236}">
                    <a16:creationId xmlns:a16="http://schemas.microsoft.com/office/drawing/2014/main" id="{8FD19363-8F5C-43BA-BC7E-9539897278B4}"/>
                  </a:ext>
                </a:extLst>
              </p:cNvPr>
              <p:cNvPicPr/>
              <p:nvPr/>
            </p:nvPicPr>
            <p:blipFill>
              <a:blip r:embed="rId5"/>
              <a:stretch>
                <a:fillRect/>
              </a:stretch>
            </p:blipFill>
            <p:spPr>
              <a:xfrm>
                <a:off x="2446200" y="2280600"/>
                <a:ext cx="6091920" cy="3080520"/>
              </a:xfrm>
              <a:prstGeom prst="rect">
                <a:avLst/>
              </a:prstGeom>
            </p:spPr>
          </p:pic>
        </mc:Fallback>
      </mc:AlternateContent>
    </p:spTree>
    <p:extLst>
      <p:ext uri="{BB962C8B-B14F-4D97-AF65-F5344CB8AC3E}">
        <p14:creationId xmlns:p14="http://schemas.microsoft.com/office/powerpoint/2010/main" val="298369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B8E3-8594-49AB-B503-048238C061CE}"/>
              </a:ext>
            </a:extLst>
          </p:cNvPr>
          <p:cNvSpPr>
            <a:spLocks noGrp="1"/>
          </p:cNvSpPr>
          <p:nvPr>
            <p:ph type="title"/>
          </p:nvPr>
        </p:nvSpPr>
        <p:spPr/>
        <p:txBody>
          <a:bodyPr/>
          <a:lstStyle/>
          <a:p>
            <a:r>
              <a:rPr lang="en-US" dirty="0"/>
              <a:t>Transition to 64-bit</a:t>
            </a:r>
          </a:p>
        </p:txBody>
      </p:sp>
      <p:sp>
        <p:nvSpPr>
          <p:cNvPr id="3" name="Content Placeholder 2">
            <a:extLst>
              <a:ext uri="{FF2B5EF4-FFF2-40B4-BE49-F238E27FC236}">
                <a16:creationId xmlns:a16="http://schemas.microsoft.com/office/drawing/2014/main" id="{90443D29-5581-4C41-BA20-109FC61859F8}"/>
              </a:ext>
            </a:extLst>
          </p:cNvPr>
          <p:cNvSpPr>
            <a:spLocks noGrp="1"/>
          </p:cNvSpPr>
          <p:nvPr>
            <p:ph idx="1"/>
          </p:nvPr>
        </p:nvSpPr>
        <p:spPr/>
        <p:txBody>
          <a:bodyPr>
            <a:normAutofit lnSpcReduction="10000"/>
          </a:bodyPr>
          <a:lstStyle/>
          <a:p>
            <a:r>
              <a:rPr lang="en-US" dirty="0"/>
              <a:t>Intel attempted radical shift from IA32 to IA64 (2001)</a:t>
            </a:r>
          </a:p>
          <a:p>
            <a:pPr lvl="1"/>
            <a:r>
              <a:rPr lang="en-US" dirty="0"/>
              <a:t>Completely new architecture (Itanium)</a:t>
            </a:r>
          </a:p>
          <a:p>
            <a:pPr lvl="1"/>
            <a:r>
              <a:rPr lang="en-US" dirty="0"/>
              <a:t>Execute IA32 code only as legacy</a:t>
            </a:r>
          </a:p>
          <a:p>
            <a:pPr lvl="1"/>
            <a:r>
              <a:rPr lang="en-US" dirty="0"/>
              <a:t>Performance disappointing</a:t>
            </a:r>
          </a:p>
          <a:p>
            <a:r>
              <a:rPr lang="en-US" dirty="0"/>
              <a:t>AMD solution: “AMD64” (2003)</a:t>
            </a:r>
          </a:p>
          <a:p>
            <a:pPr lvl="1"/>
            <a:r>
              <a:rPr lang="en-US" dirty="0"/>
              <a:t>x86-64, evolutionary step from IA32</a:t>
            </a:r>
          </a:p>
          <a:p>
            <a:r>
              <a:rPr lang="en-US" dirty="0"/>
              <a:t>Intel pursued IA64</a:t>
            </a:r>
          </a:p>
          <a:p>
            <a:pPr lvl="1"/>
            <a:r>
              <a:rPr lang="en-US" dirty="0"/>
              <a:t>Couldn’t admit its mistake with Itanium</a:t>
            </a:r>
          </a:p>
          <a:p>
            <a:r>
              <a:rPr lang="en-US" dirty="0"/>
              <a:t>Intel announces “EM64T” extension to IA32 (2004)</a:t>
            </a:r>
          </a:p>
          <a:p>
            <a:pPr lvl="1"/>
            <a:r>
              <a:rPr lang="en-US" dirty="0"/>
              <a:t>Extended Memory 64-bit Technology</a:t>
            </a:r>
          </a:p>
          <a:p>
            <a:pPr lvl="1"/>
            <a:r>
              <a:rPr lang="en-US" dirty="0"/>
              <a:t>Nearly identical to AMD64!</a:t>
            </a:r>
          </a:p>
        </p:txBody>
      </p:sp>
      <p:sp>
        <p:nvSpPr>
          <p:cNvPr id="4" name="Slide Number Placeholder 3">
            <a:extLst>
              <a:ext uri="{FF2B5EF4-FFF2-40B4-BE49-F238E27FC236}">
                <a16:creationId xmlns:a16="http://schemas.microsoft.com/office/drawing/2014/main" id="{CD3D3265-B5AB-4CBD-8F86-30454D84F049}"/>
              </a:ext>
            </a:extLst>
          </p:cNvPr>
          <p:cNvSpPr>
            <a:spLocks noGrp="1"/>
          </p:cNvSpPr>
          <p:nvPr>
            <p:ph type="sldNum" sz="quarter" idx="10"/>
          </p:nvPr>
        </p:nvSpPr>
        <p:spPr/>
        <p:txBody>
          <a:bodyPr/>
          <a:lstStyle/>
          <a:p>
            <a:fld id="{7CBE8339-D2AD-46DC-A898-FD1E949067F0}" type="slidenum">
              <a:rPr lang="en-US" smtClean="0"/>
              <a:pPr/>
              <a:t>19</a:t>
            </a:fld>
            <a:endParaRPr lang="en-US" dirty="0"/>
          </a:p>
        </p:txBody>
      </p:sp>
    </p:spTree>
    <p:extLst>
      <p:ext uri="{BB962C8B-B14F-4D97-AF65-F5344CB8AC3E}">
        <p14:creationId xmlns:p14="http://schemas.microsoft.com/office/powerpoint/2010/main" val="62948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Lab 1 due today!</a:t>
            </a:r>
          </a:p>
          <a:p>
            <a:pPr lvl="1"/>
            <a:r>
              <a:rPr lang="en-US" dirty="0"/>
              <a:t>Submit </a:t>
            </a:r>
            <a:r>
              <a:rPr lang="en-US" dirty="0" err="1">
                <a:latin typeface="Courier New" panose="02070309020205020404" pitchFamily="49" charset="0"/>
                <a:cs typeface="Courier New" panose="02070309020205020404" pitchFamily="49" charset="0"/>
              </a:rPr>
              <a:t>bits.c</a:t>
            </a:r>
            <a:r>
              <a:rPr lang="en-US" dirty="0"/>
              <a:t> and </a:t>
            </a:r>
            <a:r>
              <a:rPr lang="en-US" dirty="0" err="1">
                <a:latin typeface="Courier New" panose="02070309020205020404" pitchFamily="49" charset="0"/>
                <a:cs typeface="Courier New" panose="02070309020205020404" pitchFamily="49" charset="0"/>
              </a:rPr>
              <a:t>pointer.c</a:t>
            </a:r>
            <a:endParaRPr lang="en-US" dirty="0"/>
          </a:p>
          <a:p>
            <a:r>
              <a:rPr lang="en-US" dirty="0"/>
              <a:t>Homework 2 due next Wednesday (1/24)</a:t>
            </a:r>
          </a:p>
          <a:p>
            <a:pPr lvl="1"/>
            <a:r>
              <a:rPr lang="en-US" dirty="0"/>
              <a:t>On Integers, Floating Point, and x86-64</a:t>
            </a:r>
          </a:p>
        </p:txBody>
      </p:sp>
      <p:sp>
        <p:nvSpPr>
          <p:cNvPr id="4" name="Slide Number Placeholder 3"/>
          <p:cNvSpPr>
            <a:spLocks noGrp="1"/>
          </p:cNvSpPr>
          <p:nvPr>
            <p:ph type="sldNum" sz="quarter" idx="10"/>
          </p:nvPr>
        </p:nvSpPr>
        <p:spPr>
          <a:prstGeom prst="rect">
            <a:avLst/>
          </a:prstGeom>
        </p:spPr>
        <p:txBody>
          <a:bodyPr/>
          <a:lstStyle/>
          <a:p>
            <a:fld id="{087F8D93-0595-48F0-80B2-30676001FDF5}" type="slidenum">
              <a:rPr lang="en-US" smtClean="0"/>
              <a:t>2</a:t>
            </a:fld>
            <a:endParaRPr lang="en-US"/>
          </a:p>
        </p:txBody>
      </p:sp>
    </p:spTree>
    <p:extLst>
      <p:ext uri="{BB962C8B-B14F-4D97-AF65-F5344CB8AC3E}">
        <p14:creationId xmlns:p14="http://schemas.microsoft.com/office/powerpoint/2010/main" val="3233333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p:cNvSpPr>
            <a:spLocks noChangeArrowheads="1"/>
          </p:cNvSpPr>
          <p:nvPr>
            <p:custDataLst>
              <p:tags r:id="rId1"/>
            </p:custDataLst>
          </p:nvPr>
        </p:nvSpPr>
        <p:spPr bwMode="auto">
          <a:xfrm>
            <a:off x="1252728" y="1271016"/>
            <a:ext cx="3017520" cy="2011680"/>
          </a:xfrm>
          <a:prstGeom prst="rect">
            <a:avLst/>
          </a:prstGeom>
          <a:solidFill>
            <a:srgbClr val="EFBFBF"/>
          </a:solidFill>
          <a:ln w="25400">
            <a:solidFill>
              <a:schemeClr val="tx1"/>
            </a:solidFill>
            <a:miter lim="800000"/>
            <a:headEnd/>
            <a:tailEnd/>
          </a:ln>
          <a:effectLst/>
        </p:spPr>
        <p:txBody>
          <a:bodyPr lIns="90487" tIns="44450" rIns="90487" bIns="44450"/>
          <a:lstStyle/>
          <a:p>
            <a:pPr>
              <a:lnSpc>
                <a:spcPct val="100000"/>
              </a:lnSpc>
            </a:pPr>
            <a:r>
              <a:rPr lang="en-US" b="0" dirty="0">
                <a:latin typeface="Calibri" panose="020F0502020204030204" pitchFamily="34" charset="0"/>
                <a:cs typeface="Calibri" panose="020F0502020204030204" pitchFamily="34" charset="0"/>
              </a:rPr>
              <a:t>CPU</a:t>
            </a:r>
          </a:p>
        </p:txBody>
      </p:sp>
      <p:sp>
        <p:nvSpPr>
          <p:cNvPr id="147458" name="Rectangle 2"/>
          <p:cNvSpPr>
            <a:spLocks noGrp="1" noChangeArrowheads="1"/>
          </p:cNvSpPr>
          <p:nvPr>
            <p:ph type="title"/>
            <p:custDataLst>
              <p:tags r:id="rId2"/>
            </p:custDataLst>
          </p:nvPr>
        </p:nvSpPr>
        <p:spPr/>
        <p:txBody>
          <a:bodyPr/>
          <a:lstStyle/>
          <a:p>
            <a:r>
              <a:rPr lang="en-US"/>
              <a:t>Assembly Programmer’s View</a:t>
            </a:r>
          </a:p>
        </p:txBody>
      </p:sp>
      <p:sp>
        <p:nvSpPr>
          <p:cNvPr id="147459" name="Rectangle 3"/>
          <p:cNvSpPr>
            <a:spLocks noGrp="1" noChangeArrowheads="1"/>
          </p:cNvSpPr>
          <p:nvPr>
            <p:ph idx="1"/>
            <p:custDataLst>
              <p:tags r:id="rId3"/>
            </p:custDataLst>
          </p:nvPr>
        </p:nvSpPr>
        <p:spPr>
          <a:xfrm>
            <a:off x="365760" y="3291840"/>
            <a:ext cx="5486400" cy="3318553"/>
          </a:xfrm>
        </p:spPr>
        <p:txBody>
          <a:bodyPr/>
          <a:lstStyle/>
          <a:p>
            <a:r>
              <a:rPr lang="en-US" sz="2400" dirty="0"/>
              <a:t>Programmer-visible state</a:t>
            </a:r>
          </a:p>
          <a:p>
            <a:pPr lvl="1"/>
            <a:r>
              <a:rPr lang="en-US" sz="2000" dirty="0"/>
              <a:t>PC:  the Program Counter (</a:t>
            </a:r>
            <a:r>
              <a:rPr lang="en-US" sz="2000" dirty="0">
                <a:latin typeface="Courier New" panose="02070309020205020404" pitchFamily="49" charset="0"/>
                <a:cs typeface="Courier New" panose="02070309020205020404" pitchFamily="49" charset="0"/>
              </a:rPr>
              <a:t>%rip</a:t>
            </a:r>
            <a:r>
              <a:rPr lang="en-US" sz="2000" dirty="0"/>
              <a:t> in x86-64)</a:t>
            </a:r>
          </a:p>
          <a:p>
            <a:pPr lvl="2"/>
            <a:r>
              <a:rPr lang="en-US" sz="1800" dirty="0"/>
              <a:t>Address of next instruction</a:t>
            </a:r>
          </a:p>
          <a:p>
            <a:pPr lvl="1"/>
            <a:r>
              <a:rPr lang="en-US" sz="2000" dirty="0"/>
              <a:t>Named registers</a:t>
            </a:r>
          </a:p>
          <a:p>
            <a:pPr lvl="2"/>
            <a:r>
              <a:rPr lang="en-US" sz="1800" dirty="0"/>
              <a:t>Together in “register file”</a:t>
            </a:r>
          </a:p>
          <a:p>
            <a:pPr lvl="2"/>
            <a:r>
              <a:rPr lang="en-US" sz="1800" dirty="0"/>
              <a:t>Heavily used program data</a:t>
            </a:r>
          </a:p>
          <a:p>
            <a:pPr lvl="1"/>
            <a:r>
              <a:rPr lang="en-US" sz="2000" dirty="0"/>
              <a:t>Condition codes</a:t>
            </a:r>
          </a:p>
          <a:p>
            <a:pPr lvl="2"/>
            <a:r>
              <a:rPr lang="en-US" sz="1800" dirty="0"/>
              <a:t>Store status information about most recent arithmetic operation</a:t>
            </a:r>
          </a:p>
          <a:p>
            <a:pPr lvl="2"/>
            <a:r>
              <a:rPr lang="en-US" sz="1800" dirty="0"/>
              <a:t>Used for conditional branching</a:t>
            </a:r>
          </a:p>
        </p:txBody>
      </p:sp>
      <p:sp>
        <p:nvSpPr>
          <p:cNvPr id="28" name="Slide Number Placeholder 27"/>
          <p:cNvSpPr>
            <a:spLocks noGrp="1"/>
          </p:cNvSpPr>
          <p:nvPr>
            <p:ph type="sldNum" sz="quarter" idx="10"/>
            <p:custDataLst>
              <p:tags r:id="rId4"/>
            </p:custDataLst>
          </p:nvPr>
        </p:nvSpPr>
        <p:spPr/>
        <p:txBody>
          <a:bodyPr/>
          <a:lstStyle/>
          <a:p>
            <a:fld id="{7CBE8339-D2AD-46DC-A898-FD1E949067F0}" type="slidenum">
              <a:rPr lang="en-US" smtClean="0"/>
              <a:pPr/>
              <a:t>20</a:t>
            </a:fld>
            <a:endParaRPr lang="en-US" dirty="0"/>
          </a:p>
        </p:txBody>
      </p:sp>
      <p:sp>
        <p:nvSpPr>
          <p:cNvPr id="147460" name="Rectangle 4"/>
          <p:cNvSpPr>
            <a:spLocks noChangeArrowheads="1"/>
          </p:cNvSpPr>
          <p:nvPr>
            <p:custDataLst>
              <p:tags r:id="rId5"/>
            </p:custDataLst>
          </p:nvPr>
        </p:nvSpPr>
        <p:spPr bwMode="auto">
          <a:xfrm>
            <a:off x="1676400" y="1863048"/>
            <a:ext cx="533400" cy="4572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PC</a:t>
            </a:r>
          </a:p>
        </p:txBody>
      </p:sp>
      <p:sp>
        <p:nvSpPr>
          <p:cNvPr id="147461" name="Rectangle 5"/>
          <p:cNvSpPr>
            <a:spLocks noChangeArrowheads="1"/>
          </p:cNvSpPr>
          <p:nvPr>
            <p:custDataLst>
              <p:tags r:id="rId6"/>
            </p:custDataLst>
          </p:nvPr>
        </p:nvSpPr>
        <p:spPr bwMode="auto">
          <a:xfrm>
            <a:off x="2362200"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Registers</a:t>
            </a:r>
          </a:p>
        </p:txBody>
      </p:sp>
      <p:sp>
        <p:nvSpPr>
          <p:cNvPr id="147463" name="Rectangle 7"/>
          <p:cNvSpPr>
            <a:spLocks noChangeArrowheads="1"/>
          </p:cNvSpPr>
          <p:nvPr>
            <p:custDataLst>
              <p:tags r:id="rId7"/>
            </p:custDataLst>
          </p:nvPr>
        </p:nvSpPr>
        <p:spPr bwMode="auto">
          <a:xfrm>
            <a:off x="6019800" y="1271016"/>
            <a:ext cx="1752600" cy="274320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r>
              <a:rPr lang="en-US" b="0" dirty="0">
                <a:latin typeface="Calibri" panose="020F0502020204030204" pitchFamily="34" charset="0"/>
                <a:cs typeface="Calibri" panose="020F0502020204030204" pitchFamily="34" charset="0"/>
              </a:rPr>
              <a:t>Memory</a:t>
            </a:r>
          </a:p>
        </p:txBody>
      </p:sp>
      <p:sp>
        <p:nvSpPr>
          <p:cNvPr id="147464" name="Text Box 8"/>
          <p:cNvSpPr txBox="1">
            <a:spLocks noChangeArrowheads="1"/>
          </p:cNvSpPr>
          <p:nvPr>
            <p:custDataLst>
              <p:tags r:id="rId8"/>
            </p:custDataLst>
          </p:nvPr>
        </p:nvSpPr>
        <p:spPr bwMode="auto">
          <a:xfrm>
            <a:off x="6328611" y="1855878"/>
            <a:ext cx="1263316" cy="1013098"/>
          </a:xfrm>
          <a:prstGeom prst="rect">
            <a:avLst/>
          </a:prstGeom>
          <a:noFill/>
          <a:ln w="12700">
            <a:noFill/>
            <a:miter lim="800000"/>
            <a:headEnd/>
            <a:tailEnd/>
          </a:ln>
          <a:effectLst/>
        </p:spPr>
        <p:txBody>
          <a:bodyPr wrap="square" lIns="90487" tIns="44450" rIns="90487" bIns="44450">
            <a:spAutoFit/>
          </a:bodyPr>
          <a:lstStyle/>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Code</a:t>
            </a:r>
          </a:p>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Data</a:t>
            </a:r>
          </a:p>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Stack</a:t>
            </a:r>
          </a:p>
        </p:txBody>
      </p:sp>
      <p:sp>
        <p:nvSpPr>
          <p:cNvPr id="147465" name="Line 9"/>
          <p:cNvSpPr>
            <a:spLocks noChangeShapeType="1"/>
          </p:cNvSpPr>
          <p:nvPr>
            <p:custDataLst>
              <p:tags r:id="rId9"/>
            </p:custDataLst>
          </p:nvPr>
        </p:nvSpPr>
        <p:spPr bwMode="auto">
          <a:xfrm>
            <a:off x="4267200" y="1863048"/>
            <a:ext cx="1752600" cy="0"/>
          </a:xfrm>
          <a:prstGeom prst="line">
            <a:avLst/>
          </a:prstGeom>
          <a:noFill/>
          <a:ln w="25400">
            <a:solidFill>
              <a:schemeClr val="tx1"/>
            </a:solidFill>
            <a:round/>
            <a:headEnd/>
            <a:tailEnd type="triangle" w="med" len="med"/>
          </a:ln>
          <a:effectLst/>
        </p:spPr>
        <p:txBody>
          <a:bodyPr wrap="none" anchor="ctr"/>
          <a:lstStyle/>
          <a:p>
            <a:endParaRPr lang="en-US" b="0" dirty="0">
              <a:latin typeface="Roboto" panose="02000000000000000000" pitchFamily="2" charset="0"/>
            </a:endParaRPr>
          </a:p>
        </p:txBody>
      </p:sp>
      <p:sp>
        <p:nvSpPr>
          <p:cNvPr id="147466" name="Line 10"/>
          <p:cNvSpPr>
            <a:spLocks noChangeShapeType="1"/>
          </p:cNvSpPr>
          <p:nvPr>
            <p:custDataLst>
              <p:tags r:id="rId10"/>
            </p:custDataLst>
          </p:nvPr>
        </p:nvSpPr>
        <p:spPr bwMode="auto">
          <a:xfrm>
            <a:off x="4267200" y="2396448"/>
            <a:ext cx="1752600" cy="0"/>
          </a:xfrm>
          <a:prstGeom prst="line">
            <a:avLst/>
          </a:prstGeom>
          <a:noFill/>
          <a:ln w="25400">
            <a:solidFill>
              <a:schemeClr val="tx1"/>
            </a:solidFill>
            <a:round/>
            <a:headEnd type="triangle" w="med" len="med"/>
            <a:tailEnd type="triangle" w="med" len="med"/>
          </a:ln>
          <a:effectLst/>
        </p:spPr>
        <p:txBody>
          <a:bodyPr wrap="none" anchor="ctr"/>
          <a:lstStyle/>
          <a:p>
            <a:endParaRPr lang="en-US" b="0" dirty="0">
              <a:latin typeface="Roboto" panose="02000000000000000000" pitchFamily="2" charset="0"/>
            </a:endParaRPr>
          </a:p>
        </p:txBody>
      </p:sp>
      <p:sp>
        <p:nvSpPr>
          <p:cNvPr id="147467" name="Line 11"/>
          <p:cNvSpPr>
            <a:spLocks noChangeShapeType="1"/>
          </p:cNvSpPr>
          <p:nvPr>
            <p:custDataLst>
              <p:tags r:id="rId11"/>
            </p:custDataLst>
          </p:nvPr>
        </p:nvSpPr>
        <p:spPr bwMode="auto">
          <a:xfrm>
            <a:off x="4267200" y="2929848"/>
            <a:ext cx="1752600" cy="0"/>
          </a:xfrm>
          <a:prstGeom prst="line">
            <a:avLst/>
          </a:prstGeom>
          <a:noFill/>
          <a:ln w="25400">
            <a:solidFill>
              <a:schemeClr val="tx1"/>
            </a:solidFill>
            <a:round/>
            <a:headEnd type="triangle" w="med" len="med"/>
            <a:tailEnd/>
          </a:ln>
          <a:effectLst/>
        </p:spPr>
        <p:txBody>
          <a:bodyPr wrap="none" anchor="ctr"/>
          <a:lstStyle/>
          <a:p>
            <a:endParaRPr lang="en-US" b="0" dirty="0">
              <a:latin typeface="Roboto" panose="02000000000000000000" pitchFamily="2" charset="0"/>
            </a:endParaRPr>
          </a:p>
        </p:txBody>
      </p:sp>
      <p:sp>
        <p:nvSpPr>
          <p:cNvPr id="147468" name="Text Box 12"/>
          <p:cNvSpPr txBox="1">
            <a:spLocks noChangeArrowheads="1"/>
          </p:cNvSpPr>
          <p:nvPr>
            <p:custDataLst>
              <p:tags r:id="rId12"/>
            </p:custDataLst>
          </p:nvPr>
        </p:nvSpPr>
        <p:spPr bwMode="auto">
          <a:xfrm>
            <a:off x="4267200" y="14566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Addresses</a:t>
            </a:r>
          </a:p>
        </p:txBody>
      </p:sp>
      <p:sp>
        <p:nvSpPr>
          <p:cNvPr id="147469" name="Text Box 13"/>
          <p:cNvSpPr txBox="1">
            <a:spLocks noChangeArrowheads="1"/>
          </p:cNvSpPr>
          <p:nvPr>
            <p:custDataLst>
              <p:tags r:id="rId13"/>
            </p:custDataLst>
          </p:nvPr>
        </p:nvSpPr>
        <p:spPr bwMode="auto">
          <a:xfrm>
            <a:off x="4267200" y="20154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Data</a:t>
            </a:r>
          </a:p>
        </p:txBody>
      </p:sp>
      <p:sp>
        <p:nvSpPr>
          <p:cNvPr id="147470" name="Text Box 14"/>
          <p:cNvSpPr txBox="1">
            <a:spLocks noChangeArrowheads="1"/>
          </p:cNvSpPr>
          <p:nvPr>
            <p:custDataLst>
              <p:tags r:id="rId14"/>
            </p:custDataLst>
          </p:nvPr>
        </p:nvSpPr>
        <p:spPr bwMode="auto">
          <a:xfrm>
            <a:off x="4267200" y="2548848"/>
            <a:ext cx="1755648"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Instructions</a:t>
            </a:r>
          </a:p>
        </p:txBody>
      </p:sp>
      <p:sp>
        <p:nvSpPr>
          <p:cNvPr id="147472" name="Rectangle 16"/>
          <p:cNvSpPr>
            <a:spLocks noChangeArrowheads="1"/>
          </p:cNvSpPr>
          <p:nvPr>
            <p:custDataLst>
              <p:tags r:id="rId15"/>
            </p:custDataLst>
          </p:nvPr>
        </p:nvSpPr>
        <p:spPr bwMode="auto">
          <a:xfrm>
            <a:off x="2362200" y="2472648"/>
            <a:ext cx="1371600" cy="685800"/>
          </a:xfrm>
          <a:prstGeom prst="rect">
            <a:avLst/>
          </a:prstGeom>
          <a:solidFill>
            <a:schemeClr val="accent3"/>
          </a:solidFill>
          <a:ln w="25400">
            <a:solidFill>
              <a:schemeClr val="tx1"/>
            </a:solidFill>
            <a:miter lim="800000"/>
            <a:headEnd/>
            <a:tailEnd/>
          </a:ln>
          <a:effectLst/>
        </p:spPr>
        <p:txBody>
          <a:bodyPr wrap="none" anchor="ctr"/>
          <a:lstStyle/>
          <a:p>
            <a:pPr algn="ctr"/>
            <a:r>
              <a:rPr lang="en-US" sz="2000" b="0" dirty="0">
                <a:latin typeface="Calibri" panose="020F0502020204030204" pitchFamily="34" charset="0"/>
                <a:cs typeface="Calibri" panose="020F0502020204030204" pitchFamily="34" charset="0"/>
              </a:rPr>
              <a:t>Condition</a:t>
            </a:r>
          </a:p>
          <a:p>
            <a:pPr algn="ctr"/>
            <a:r>
              <a:rPr lang="en-US" sz="2000" b="0" dirty="0">
                <a:latin typeface="Calibri" panose="020F0502020204030204" pitchFamily="34" charset="0"/>
                <a:cs typeface="Calibri" panose="020F0502020204030204" pitchFamily="34" charset="0"/>
              </a:rPr>
              <a:t>Codes</a:t>
            </a:r>
          </a:p>
        </p:txBody>
      </p:sp>
      <p:sp>
        <p:nvSpPr>
          <p:cNvPr id="19" name="Rectangle 3"/>
          <p:cNvSpPr txBox="1">
            <a:spLocks noChangeArrowheads="1"/>
          </p:cNvSpPr>
          <p:nvPr>
            <p:custDataLst>
              <p:tags r:id="rId16"/>
            </p:custDataLst>
          </p:nvPr>
        </p:nvSpPr>
        <p:spPr bwMode="auto">
          <a:xfrm>
            <a:off x="5486400" y="4297680"/>
            <a:ext cx="329184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400" kern="0" dirty="0"/>
              <a:t>Memory</a:t>
            </a:r>
          </a:p>
          <a:p>
            <a:pPr lvl="1"/>
            <a:r>
              <a:rPr lang="en-US" sz="2000" b="0" kern="0" dirty="0"/>
              <a:t>Byte-addressable array</a:t>
            </a:r>
          </a:p>
          <a:p>
            <a:pPr lvl="1"/>
            <a:r>
              <a:rPr lang="en-US" sz="2000" b="0" kern="0" dirty="0"/>
              <a:t>Code and user data</a:t>
            </a:r>
          </a:p>
          <a:p>
            <a:pPr lvl="1"/>
            <a:r>
              <a:rPr lang="en-US" sz="2000" b="0" kern="0" dirty="0"/>
              <a:t>Includes </a:t>
            </a:r>
            <a:r>
              <a:rPr lang="en-US" sz="2000" b="0" i="1" kern="0" dirty="0"/>
              <a:t>the Stack </a:t>
            </a:r>
            <a:r>
              <a:rPr lang="en-US" sz="2000" b="0" kern="0" dirty="0"/>
              <a:t>(for supporting procedures)</a:t>
            </a:r>
          </a:p>
        </p:txBody>
      </p:sp>
      <mc:AlternateContent xmlns:mc="http://schemas.openxmlformats.org/markup-compatibility/2006">
        <mc:Choice xmlns:p14="http://schemas.microsoft.com/office/powerpoint/2010/main" Requires="p14">
          <p:contentPart p14:bwMode="auto" r:id="rId19">
            <p14:nvContentPartPr>
              <p14:cNvPr id="2" name="Ink 1">
                <a:extLst>
                  <a:ext uri="{FF2B5EF4-FFF2-40B4-BE49-F238E27FC236}">
                    <a16:creationId xmlns:a16="http://schemas.microsoft.com/office/drawing/2014/main" id="{F7E4C2F7-9163-4D91-8C67-4218F0282462}"/>
                  </a:ext>
                </a:extLst>
              </p14:cNvPr>
              <p14:cNvContentPartPr/>
              <p14:nvPr/>
            </p14:nvContentPartPr>
            <p14:xfrm>
              <a:off x="1371240" y="1917360"/>
              <a:ext cx="6200640" cy="4543560"/>
            </p14:xfrm>
          </p:contentPart>
        </mc:Choice>
        <mc:Fallback>
          <p:pic>
            <p:nvPicPr>
              <p:cNvPr id="2" name="Ink 1">
                <a:extLst>
                  <a:ext uri="{FF2B5EF4-FFF2-40B4-BE49-F238E27FC236}">
                    <a16:creationId xmlns:a16="http://schemas.microsoft.com/office/drawing/2014/main" id="{F7E4C2F7-9163-4D91-8C67-4218F0282462}"/>
                  </a:ext>
                </a:extLst>
              </p:cNvPr>
              <p:cNvPicPr/>
              <p:nvPr/>
            </p:nvPicPr>
            <p:blipFill>
              <a:blip r:embed="rId20"/>
              <a:stretch>
                <a:fillRect/>
              </a:stretch>
            </p:blipFill>
            <p:spPr>
              <a:xfrm>
                <a:off x="1361880" y="1908000"/>
                <a:ext cx="6219360" cy="4562280"/>
              </a:xfrm>
              <a:prstGeom prst="rect">
                <a:avLst/>
              </a:prstGeom>
            </p:spPr>
          </p:pic>
        </mc:Fallback>
      </mc:AlternateContent>
    </p:spTree>
    <p:extLst>
      <p:ext uri="{BB962C8B-B14F-4D97-AF65-F5344CB8AC3E}">
        <p14:creationId xmlns:p14="http://schemas.microsoft.com/office/powerpoint/2010/main" val="155578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Three Basic Kinds of Instructions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pPr marL="346075" indent="-346075">
              <a:buSzPct val="100000"/>
              <a:buFont typeface="+mj-lt"/>
              <a:buAutoNum type="arabicParenR"/>
            </a:pPr>
            <a:r>
              <a:rPr lang="en-US" dirty="0"/>
              <a:t>Transfer data between memory and register</a:t>
            </a:r>
          </a:p>
          <a:p>
            <a:pPr lvl="1"/>
            <a:r>
              <a:rPr lang="en-US" i="1" dirty="0">
                <a:solidFill>
                  <a:srgbClr val="FF0000"/>
                </a:solidFill>
              </a:rPr>
              <a:t>Load</a:t>
            </a:r>
            <a:r>
              <a:rPr lang="en-US" dirty="0">
                <a:solidFill>
                  <a:srgbClr val="000090"/>
                </a:solidFill>
              </a:rPr>
              <a:t> </a:t>
            </a:r>
            <a:r>
              <a:rPr lang="en-US" dirty="0"/>
              <a:t>data from memory into register</a:t>
            </a:r>
          </a:p>
          <a:p>
            <a:pPr lvl="2"/>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r>
              <a:rPr lang="en-US" dirty="0"/>
              <a:t> = </a:t>
            </a:r>
            <a:r>
              <a:rPr lang="en-US" dirty="0" err="1"/>
              <a:t>Mem</a:t>
            </a:r>
            <a:r>
              <a:rPr lang="en-US" dirty="0"/>
              <a:t>[address] </a:t>
            </a:r>
          </a:p>
          <a:p>
            <a:pPr lvl="1"/>
            <a:r>
              <a:rPr lang="en-US" i="1" dirty="0">
                <a:solidFill>
                  <a:srgbClr val="FF0000"/>
                </a:solidFill>
              </a:rPr>
              <a:t>Store</a:t>
            </a:r>
            <a:r>
              <a:rPr lang="en-US" dirty="0">
                <a:solidFill>
                  <a:srgbClr val="000090"/>
                </a:solidFill>
              </a:rPr>
              <a:t> </a:t>
            </a:r>
            <a:r>
              <a:rPr lang="en-US" dirty="0"/>
              <a:t>register data into memory</a:t>
            </a:r>
          </a:p>
          <a:p>
            <a:pPr lvl="2"/>
            <a:r>
              <a:rPr lang="en-US" dirty="0"/>
              <a:t>Mem[address] =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endParaRPr lang="en-US" dirty="0"/>
          </a:p>
          <a:p>
            <a:pPr indent="-339725">
              <a:spcBef>
                <a:spcPts val="1800"/>
              </a:spcBef>
              <a:buSzPct val="100000"/>
              <a:buFont typeface="+mj-lt"/>
              <a:buAutoNum type="arabicParenR"/>
            </a:pPr>
            <a:r>
              <a:rPr lang="en-US" dirty="0"/>
              <a:t>Perform arithmetic operation on register or memory data</a:t>
            </a:r>
          </a:p>
          <a:p>
            <a:pPr lvl="1"/>
            <a:r>
              <a:rPr lang="en-US" dirty="0">
                <a:latin typeface="Courier New" panose="02070309020205020404" pitchFamily="49" charset="0"/>
                <a:ea typeface="Anonymous Pro" charset="0"/>
                <a:cs typeface="Courier New" panose="02070309020205020404" pitchFamily="49" charset="0"/>
              </a:rPr>
              <a:t>c = a + b;    z = x &lt;&lt; y;    </a:t>
            </a:r>
            <a:r>
              <a:rPr lang="en-US" dirty="0" err="1">
                <a:latin typeface="Courier New" panose="02070309020205020404" pitchFamily="49" charset="0"/>
                <a:ea typeface="Anonymous Pro" charset="0"/>
                <a:cs typeface="Courier New" panose="02070309020205020404" pitchFamily="49" charset="0"/>
              </a:rPr>
              <a:t>i</a:t>
            </a:r>
            <a:r>
              <a:rPr lang="en-US" dirty="0">
                <a:latin typeface="Courier New" panose="02070309020205020404" pitchFamily="49" charset="0"/>
                <a:ea typeface="Anonymous Pro" charset="0"/>
                <a:cs typeface="Courier New" panose="02070309020205020404" pitchFamily="49" charset="0"/>
              </a:rPr>
              <a:t> = h &amp; g;</a:t>
            </a:r>
            <a:endParaRPr lang="en-US" dirty="0"/>
          </a:p>
          <a:p>
            <a:pPr marL="339725" indent="-339725">
              <a:spcBef>
                <a:spcPts val="1800"/>
              </a:spcBef>
              <a:buSzPct val="100000"/>
              <a:buFont typeface="+mj-lt"/>
              <a:buAutoNum type="arabicParenR"/>
            </a:pPr>
            <a:r>
              <a:rPr lang="en-US" dirty="0"/>
              <a:t>Control flow:  what instruction to execute next</a:t>
            </a:r>
          </a:p>
          <a:p>
            <a:pPr lvl="1"/>
            <a:r>
              <a:rPr lang="en-US" dirty="0"/>
              <a:t>Unconditional jumps to/from procedures</a:t>
            </a:r>
          </a:p>
          <a:p>
            <a:pPr lvl="1"/>
            <a:r>
              <a:rPr lang="en-US" dirty="0"/>
              <a:t>Conditional branches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sp>
        <p:nvSpPr>
          <p:cNvPr id="8" name="Text Box 6"/>
          <p:cNvSpPr txBox="1">
            <a:spLocks noChangeArrowheads="1"/>
          </p:cNvSpPr>
          <p:nvPr>
            <p:custDataLst>
              <p:tags r:id="rId4"/>
            </p:custDataLst>
          </p:nvPr>
        </p:nvSpPr>
        <p:spPr bwMode="auto">
          <a:xfrm>
            <a:off x="6217920" y="2286000"/>
            <a:ext cx="2468880" cy="1015663"/>
          </a:xfrm>
          <a:prstGeom prst="rect">
            <a:avLst/>
          </a:prstGeom>
          <a:noFill/>
          <a:ln w="25400">
            <a:solidFill>
              <a:srgbClr val="4B2A85"/>
            </a:solidFill>
            <a:miter lim="800000"/>
            <a:headEnd/>
            <a:tailEnd/>
          </a:ln>
          <a:effectLst/>
        </p:spPr>
        <p:txBody>
          <a:bodyPr wrap="square">
            <a:spAutoFit/>
          </a:bodyPr>
          <a:lstStyle/>
          <a:p>
            <a:pPr marL="0" lvl="2" eaLnBrk="1" hangingPunct="1">
              <a:spcBef>
                <a:spcPct val="20000"/>
              </a:spcBef>
              <a:buSzPct val="80000"/>
            </a:pPr>
            <a:r>
              <a:rPr lang="en-US" sz="2000" kern="0" dirty="0">
                <a:solidFill>
                  <a:srgbClr val="4B2A85"/>
                </a:solidFill>
                <a:latin typeface="Calibri" pitchFamily="34" charset="0"/>
              </a:rPr>
              <a:t>Remember:</a:t>
            </a:r>
            <a:r>
              <a:rPr lang="en-US" sz="2000" b="0" kern="0" dirty="0">
                <a:solidFill>
                  <a:srgbClr val="4B2A85"/>
                </a:solidFill>
                <a:latin typeface="Calibri" pitchFamily="34" charset="0"/>
              </a:rPr>
              <a:t>  Memory is indexed just like an array of bytes!</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D13D0D9C-7FCF-46E0-8C90-9C5EDA2FA675}"/>
                  </a:ext>
                </a:extLst>
              </p14:cNvPr>
              <p14:cNvContentPartPr/>
              <p14:nvPr/>
            </p14:nvContentPartPr>
            <p14:xfrm>
              <a:off x="775080" y="1815840"/>
              <a:ext cx="7107480" cy="3901320"/>
            </p14:xfrm>
          </p:contentPart>
        </mc:Choice>
        <mc:Fallback>
          <p:pic>
            <p:nvPicPr>
              <p:cNvPr id="2" name="Ink 1">
                <a:extLst>
                  <a:ext uri="{FF2B5EF4-FFF2-40B4-BE49-F238E27FC236}">
                    <a16:creationId xmlns:a16="http://schemas.microsoft.com/office/drawing/2014/main" id="{D13D0D9C-7FCF-46E0-8C90-9C5EDA2FA675}"/>
                  </a:ext>
                </a:extLst>
              </p:cNvPr>
              <p:cNvPicPr/>
              <p:nvPr/>
            </p:nvPicPr>
            <p:blipFill>
              <a:blip r:embed="rId8"/>
              <a:stretch>
                <a:fillRect/>
              </a:stretch>
            </p:blipFill>
            <p:spPr>
              <a:xfrm>
                <a:off x="765720" y="1806480"/>
                <a:ext cx="7126200" cy="3920040"/>
              </a:xfrm>
              <a:prstGeom prst="rect">
                <a:avLst/>
              </a:prstGeom>
            </p:spPr>
          </p:pic>
        </mc:Fallback>
      </mc:AlternateContent>
    </p:spTree>
    <p:extLst>
      <p:ext uri="{BB962C8B-B14F-4D97-AF65-F5344CB8AC3E}">
        <p14:creationId xmlns:p14="http://schemas.microsoft.com/office/powerpoint/2010/main" val="3069033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x86-64 Assembly “Data Types”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r>
              <a:rPr lang="en-US" sz="2400" dirty="0"/>
              <a:t>Integral data of 1, 2, 4, or 8 bytes</a:t>
            </a:r>
          </a:p>
          <a:p>
            <a:pPr lvl="1"/>
            <a:r>
              <a:rPr lang="en-US" sz="2000" dirty="0"/>
              <a:t>Data values</a:t>
            </a:r>
          </a:p>
          <a:p>
            <a:pPr lvl="1"/>
            <a:r>
              <a:rPr lang="en-US" sz="2000" dirty="0"/>
              <a:t>Addresses (</a:t>
            </a:r>
            <a:r>
              <a:rPr lang="en-US" sz="2000" dirty="0" err="1"/>
              <a:t>untyped</a:t>
            </a:r>
            <a:r>
              <a:rPr lang="en-US" sz="2000" dirty="0"/>
              <a:t> pointers)</a:t>
            </a:r>
          </a:p>
          <a:p>
            <a:r>
              <a:rPr lang="en-US" sz="2400" dirty="0"/>
              <a:t>Floating point data of 4, 8, 10 or 2x8 or 4x4 or 8x2</a:t>
            </a:r>
          </a:p>
          <a:p>
            <a:pPr lvl="1"/>
            <a:r>
              <a:rPr lang="en-US" sz="2000" dirty="0"/>
              <a:t>Different registers for those (</a:t>
            </a:r>
            <a:r>
              <a:rPr lang="en-US" sz="2000" i="1" dirty="0"/>
              <a:t>e.g.</a:t>
            </a:r>
            <a:r>
              <a:rPr lang="en-US" sz="2000" dirty="0"/>
              <a:t> </a:t>
            </a:r>
            <a:r>
              <a:rPr lang="en-US" sz="2000" dirty="0">
                <a:latin typeface="Courier New" panose="02070309020205020404" pitchFamily="49" charset="0"/>
                <a:ea typeface="Anonymous Pro" charset="0"/>
                <a:cs typeface="Courier New" panose="02070309020205020404" pitchFamily="49" charset="0"/>
              </a:rPr>
              <a:t>%xmm1</a:t>
            </a:r>
            <a:r>
              <a:rPr lang="en-US" sz="2000" dirty="0">
                <a:latin typeface="Calibri" charset="0"/>
                <a:ea typeface="Calibri" charset="0"/>
                <a:cs typeface="Calibri" charset="0"/>
              </a:rPr>
              <a:t>, </a:t>
            </a:r>
            <a:r>
              <a:rPr lang="en-US" sz="2000" dirty="0">
                <a:latin typeface="Courier New" panose="02070309020205020404" pitchFamily="49" charset="0"/>
                <a:ea typeface="Anonymous Pro" charset="0"/>
                <a:cs typeface="Courier New" panose="02070309020205020404" pitchFamily="49" charset="0"/>
              </a:rPr>
              <a:t>%ymm2</a:t>
            </a:r>
            <a:r>
              <a:rPr lang="en-US" sz="2000" dirty="0"/>
              <a:t>)</a:t>
            </a:r>
          </a:p>
          <a:p>
            <a:pPr lvl="1"/>
            <a:r>
              <a:rPr lang="en-US" sz="2000" dirty="0"/>
              <a:t>Come from </a:t>
            </a:r>
            <a:r>
              <a:rPr lang="en-US" sz="2000" i="1" dirty="0"/>
              <a:t>extensions to x86 </a:t>
            </a:r>
            <a:r>
              <a:rPr lang="en-US" sz="2000" dirty="0"/>
              <a:t>(SSE, AVX, </a:t>
            </a:r>
            <a:r>
              <a:rPr lang="is-IS" sz="2000" dirty="0"/>
              <a:t>…</a:t>
            </a:r>
            <a:r>
              <a:rPr lang="en-US" sz="2000" dirty="0"/>
              <a:t>)</a:t>
            </a:r>
          </a:p>
          <a:p>
            <a:r>
              <a:rPr lang="en-US" sz="2400" dirty="0"/>
              <a:t>No aggregate types such as arrays or structures</a:t>
            </a:r>
          </a:p>
          <a:p>
            <a:pPr lvl="1"/>
            <a:r>
              <a:rPr lang="en-US" sz="2000" dirty="0"/>
              <a:t>Just contiguously allocated bytes in memory</a:t>
            </a:r>
          </a:p>
          <a:p>
            <a:r>
              <a:rPr lang="en-US" sz="2400" dirty="0"/>
              <a:t>Two common syntaxes</a:t>
            </a:r>
          </a:p>
          <a:p>
            <a:pPr lvl="1"/>
            <a:r>
              <a:rPr lang="en-US" sz="2000" dirty="0"/>
              <a:t>“AT&amp;T”: used by our course, slides, textbook, gnu tools, …</a:t>
            </a:r>
          </a:p>
          <a:p>
            <a:pPr lvl="1"/>
            <a:r>
              <a:rPr lang="en-US" sz="2000" dirty="0"/>
              <a:t>“Intel”: used by Intel documentation, Intel tools, …</a:t>
            </a:r>
          </a:p>
          <a:p>
            <a:pPr lvl="1"/>
            <a:r>
              <a:rPr lang="en-US" sz="2000" dirty="0"/>
              <a:t>Must know which you’re reading</a:t>
            </a:r>
          </a:p>
          <a:p>
            <a:endParaRPr lang="en-US" sz="2400"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22</a:t>
            </a:fld>
            <a:endParaRPr lang="en-US"/>
          </a:p>
        </p:txBody>
      </p:sp>
      <p:grpSp>
        <p:nvGrpSpPr>
          <p:cNvPr id="6" name="Group 5"/>
          <p:cNvGrpSpPr/>
          <p:nvPr/>
        </p:nvGrpSpPr>
        <p:grpSpPr>
          <a:xfrm>
            <a:off x="6991738" y="2606040"/>
            <a:ext cx="1733822" cy="1097280"/>
            <a:chOff x="6991738" y="2606040"/>
            <a:chExt cx="1733822" cy="1097280"/>
          </a:xfrm>
        </p:grpSpPr>
        <p:sp>
          <p:nvSpPr>
            <p:cNvPr id="2" name="Right Brace 1"/>
            <p:cNvSpPr/>
            <p:nvPr/>
          </p:nvSpPr>
          <p:spPr bwMode="auto">
            <a:xfrm>
              <a:off x="6991738" y="2606040"/>
              <a:ext cx="274320" cy="1097280"/>
            </a:xfrm>
            <a:prstGeom prst="righ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 name="TextBox 4"/>
            <p:cNvSpPr txBox="1"/>
            <p:nvPr/>
          </p:nvSpPr>
          <p:spPr>
            <a:xfrm>
              <a:off x="7266058" y="2800737"/>
              <a:ext cx="1459502" cy="707886"/>
            </a:xfrm>
            <a:prstGeom prst="rect">
              <a:avLst/>
            </a:prstGeom>
            <a:noFill/>
          </p:spPr>
          <p:txBody>
            <a:bodyPr wrap="none" rtlCol="0">
              <a:spAutoFit/>
            </a:bodyPr>
            <a:lstStyle/>
            <a:p>
              <a:r>
                <a:rPr lang="en-US" sz="2000" b="0" dirty="0">
                  <a:solidFill>
                    <a:srgbClr val="4B2A85"/>
                  </a:solidFill>
                  <a:latin typeface="Calibri" pitchFamily="34" charset="0"/>
                </a:rPr>
                <a:t>Not covered</a:t>
              </a:r>
            </a:p>
            <a:p>
              <a:r>
                <a:rPr lang="en-US" sz="2000" b="0" dirty="0">
                  <a:solidFill>
                    <a:srgbClr val="4B2A85"/>
                  </a:solidFill>
                  <a:latin typeface="Calibri" pitchFamily="34" charset="0"/>
                </a:rPr>
                <a:t>In 351</a:t>
              </a:r>
            </a:p>
          </p:txBody>
        </p:sp>
      </p:grpSp>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56D6261F-36EE-4CCE-95EE-E4F074A1D341}"/>
                  </a:ext>
                </a:extLst>
              </p14:cNvPr>
              <p14:cNvContentPartPr/>
              <p14:nvPr/>
            </p14:nvContentPartPr>
            <p14:xfrm>
              <a:off x="718560" y="2916000"/>
              <a:ext cx="6377760" cy="2817000"/>
            </p14:xfrm>
          </p:contentPart>
        </mc:Choice>
        <mc:Fallback>
          <p:pic>
            <p:nvPicPr>
              <p:cNvPr id="3" name="Ink 2">
                <a:extLst>
                  <a:ext uri="{FF2B5EF4-FFF2-40B4-BE49-F238E27FC236}">
                    <a16:creationId xmlns:a16="http://schemas.microsoft.com/office/drawing/2014/main" id="{56D6261F-36EE-4CCE-95EE-E4F074A1D341}"/>
                  </a:ext>
                </a:extLst>
              </p:cNvPr>
              <p:cNvPicPr/>
              <p:nvPr/>
            </p:nvPicPr>
            <p:blipFill>
              <a:blip r:embed="rId7"/>
              <a:stretch>
                <a:fillRect/>
              </a:stretch>
            </p:blipFill>
            <p:spPr>
              <a:xfrm>
                <a:off x="709200" y="2906640"/>
                <a:ext cx="6396480" cy="2835720"/>
              </a:xfrm>
              <a:prstGeom prst="rect">
                <a:avLst/>
              </a:prstGeom>
            </p:spPr>
          </p:pic>
        </mc:Fallback>
      </mc:AlternateContent>
    </p:spTree>
    <p:extLst>
      <p:ext uri="{BB962C8B-B14F-4D97-AF65-F5344CB8AC3E}">
        <p14:creationId xmlns:p14="http://schemas.microsoft.com/office/powerpoint/2010/main" val="103564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What is a Register?</a:t>
            </a:r>
          </a:p>
        </p:txBody>
      </p:sp>
      <p:sp>
        <p:nvSpPr>
          <p:cNvPr id="3" name="Content Placeholder 2"/>
          <p:cNvSpPr>
            <a:spLocks noGrp="1"/>
          </p:cNvSpPr>
          <p:nvPr>
            <p:ph idx="1"/>
            <p:custDataLst>
              <p:tags r:id="rId2"/>
            </p:custDataLst>
          </p:nvPr>
        </p:nvSpPr>
        <p:spPr/>
        <p:txBody>
          <a:bodyPr/>
          <a:lstStyle/>
          <a:p>
            <a:r>
              <a:rPr lang="en-US" dirty="0"/>
              <a:t>A location in the CPU that stores a small amount of data, which can be accessed very quickly</a:t>
            </a:r>
            <a:r>
              <a:rPr lang="en-US" dirty="0">
                <a:solidFill>
                  <a:srgbClr val="A6A6A6"/>
                </a:solidFill>
              </a:rPr>
              <a:t> </a:t>
            </a:r>
            <a:r>
              <a:rPr lang="en-US" dirty="0">
                <a:solidFill>
                  <a:schemeClr val="bg2"/>
                </a:solidFill>
              </a:rPr>
              <a:t>(once every clock cycle)</a:t>
            </a:r>
          </a:p>
          <a:p>
            <a:pPr lvl="2"/>
            <a:endParaRPr lang="en-US" dirty="0"/>
          </a:p>
          <a:p>
            <a:r>
              <a:rPr lang="en-US" dirty="0"/>
              <a:t>Registers have </a:t>
            </a:r>
            <a:r>
              <a:rPr lang="en-US" i="1" dirty="0"/>
              <a:t>names</a:t>
            </a:r>
            <a:r>
              <a:rPr lang="en-US" dirty="0"/>
              <a:t>, not </a:t>
            </a:r>
            <a:r>
              <a:rPr lang="en-US" i="1" dirty="0"/>
              <a:t>addresses</a:t>
            </a:r>
          </a:p>
          <a:p>
            <a:pPr lvl="1"/>
            <a:r>
              <a:rPr lang="en-US" dirty="0"/>
              <a:t>In assembly, they start with </a:t>
            </a:r>
            <a:r>
              <a:rPr lang="en-US" dirty="0">
                <a:latin typeface="Courier New" panose="02070309020205020404" pitchFamily="49" charset="0"/>
                <a:ea typeface="Anonymous Pro" charset="0"/>
                <a:cs typeface="Courier New" panose="02070309020205020404" pitchFamily="49" charset="0"/>
              </a:rPr>
              <a:t>%</a:t>
            </a:r>
            <a:r>
              <a:rPr lang="en-US" dirty="0"/>
              <a:t> (</a:t>
            </a:r>
            <a:r>
              <a:rPr lang="en-US" i="1" dirty="0"/>
              <a:t>e.g.</a:t>
            </a:r>
            <a:r>
              <a:rPr lang="en-US" dirty="0"/>
              <a:t> </a:t>
            </a:r>
            <a:r>
              <a:rPr lang="en-US" dirty="0">
                <a:latin typeface="Courier New" panose="02070309020205020404" pitchFamily="49" charset="0"/>
                <a:ea typeface="Anonymous Pro" charset="0"/>
                <a:cs typeface="Courier New" panose="02070309020205020404" pitchFamily="49" charset="0"/>
              </a:rPr>
              <a:t>%</a:t>
            </a:r>
            <a:r>
              <a:rPr lang="en-US" dirty="0" err="1">
                <a:latin typeface="Courier New" panose="02070309020205020404" pitchFamily="49" charset="0"/>
                <a:ea typeface="Anonymous Pro" charset="0"/>
                <a:cs typeface="Courier New" panose="02070309020205020404" pitchFamily="49" charset="0"/>
              </a:rPr>
              <a:t>rsi</a:t>
            </a:r>
            <a:r>
              <a:rPr lang="en-US" dirty="0"/>
              <a:t>)</a:t>
            </a:r>
          </a:p>
          <a:p>
            <a:pPr lvl="2"/>
            <a:endParaRPr lang="en-US" dirty="0"/>
          </a:p>
          <a:p>
            <a:r>
              <a:rPr lang="en-US" dirty="0"/>
              <a:t>Registers are at the heart of assembly programming</a:t>
            </a:r>
          </a:p>
          <a:p>
            <a:pPr lvl="1"/>
            <a:r>
              <a:rPr lang="en-US" dirty="0"/>
              <a:t>They are a precious commodity in all architectures, but </a:t>
            </a:r>
            <a:r>
              <a:rPr lang="en-US" i="1" dirty="0"/>
              <a:t>especially</a:t>
            </a:r>
            <a:r>
              <a:rPr lang="en-US" dirty="0"/>
              <a:t> x86</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23</a:t>
            </a:fld>
            <a:endParaRPr lang="en-US"/>
          </a:p>
        </p:txBody>
      </p:sp>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674D9C2-A4AF-45A0-880C-277C271B77B6}"/>
                  </a:ext>
                </a:extLst>
              </p14:cNvPr>
              <p14:cNvContentPartPr/>
              <p14:nvPr/>
            </p14:nvContentPartPr>
            <p14:xfrm>
              <a:off x="4633920" y="4040640"/>
              <a:ext cx="1711440" cy="73440"/>
            </p14:xfrm>
          </p:contentPart>
        </mc:Choice>
        <mc:Fallback>
          <p:pic>
            <p:nvPicPr>
              <p:cNvPr id="4" name="Ink 3">
                <a:extLst>
                  <a:ext uri="{FF2B5EF4-FFF2-40B4-BE49-F238E27FC236}">
                    <a16:creationId xmlns:a16="http://schemas.microsoft.com/office/drawing/2014/main" id="{B674D9C2-A4AF-45A0-880C-277C271B77B6}"/>
                  </a:ext>
                </a:extLst>
              </p:cNvPr>
              <p:cNvPicPr/>
              <p:nvPr/>
            </p:nvPicPr>
            <p:blipFill>
              <a:blip r:embed="rId7"/>
              <a:stretch>
                <a:fillRect/>
              </a:stretch>
            </p:blipFill>
            <p:spPr>
              <a:xfrm>
                <a:off x="4624560" y="4031280"/>
                <a:ext cx="1730160" cy="92160"/>
              </a:xfrm>
              <a:prstGeom prst="rect">
                <a:avLst/>
              </a:prstGeom>
            </p:spPr>
          </p:pic>
        </mc:Fallback>
      </mc:AlternateContent>
    </p:spTree>
    <p:extLst>
      <p:ext uri="{BB962C8B-B14F-4D97-AF65-F5344CB8AC3E}">
        <p14:creationId xmlns:p14="http://schemas.microsoft.com/office/powerpoint/2010/main" val="741622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custDataLst>
              <p:tags r:id="rId1"/>
            </p:custDataLst>
          </p:nvPr>
        </p:nvSpPr>
        <p:spPr>
          <a:ln/>
        </p:spPr>
        <p:txBody>
          <a:bodyPr/>
          <a:lstStyle/>
          <a:p>
            <a:pPr marL="119063" indent="-119063"/>
            <a:r>
              <a:rPr lang="en-US" dirty="0"/>
              <a:t>x86-64 Integer Registers – 64 bits wide</a:t>
            </a:r>
          </a:p>
        </p:txBody>
      </p:sp>
      <p:sp>
        <p:nvSpPr>
          <p:cNvPr id="27653" name="Rectangle 5"/>
          <p:cNvSpPr>
            <a:spLocks noGrp="1" noChangeArrowheads="1"/>
          </p:cNvSpPr>
          <p:nvPr>
            <p:ph idx="1"/>
            <p:custDataLst>
              <p:tags r:id="rId2"/>
            </p:custDataLst>
          </p:nvPr>
        </p:nvSpPr>
        <p:spPr>
          <a:xfrm>
            <a:off x="393192" y="5577840"/>
            <a:ext cx="8366760" cy="838200"/>
          </a:xfrm>
          <a:ln/>
        </p:spPr>
        <p:txBody>
          <a:bodyPr/>
          <a:lstStyle/>
          <a:p>
            <a:pPr lvl="1"/>
            <a:r>
              <a:rPr lang="en-US" dirty="0"/>
              <a:t>Can reference low-order 4 bytes (also low-order 2 &amp; 1 bytes)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24</a:t>
            </a:fld>
            <a:endParaRPr lang="en-US"/>
          </a:p>
        </p:txBody>
      </p:sp>
      <p:grpSp>
        <p:nvGrpSpPr>
          <p:cNvPr id="20" name="Group 19"/>
          <p:cNvGrpSpPr/>
          <p:nvPr/>
        </p:nvGrpSpPr>
        <p:grpSpPr>
          <a:xfrm>
            <a:off x="4724400" y="1645920"/>
            <a:ext cx="3556000" cy="3566160"/>
            <a:chOff x="4724400" y="1371600"/>
            <a:chExt cx="3556000" cy="3566160"/>
          </a:xfrm>
        </p:grpSpPr>
        <p:grpSp>
          <p:nvGrpSpPr>
            <p:cNvPr id="5" name="Group 4"/>
            <p:cNvGrpSpPr/>
            <p:nvPr/>
          </p:nvGrpSpPr>
          <p:grpSpPr>
            <a:xfrm>
              <a:off x="4724400" y="1371600"/>
              <a:ext cx="3556000" cy="365760"/>
              <a:chOff x="4724400" y="1143000"/>
              <a:chExt cx="3556000" cy="365760"/>
            </a:xfrm>
          </p:grpSpPr>
          <p:sp>
            <p:nvSpPr>
              <p:cNvPr id="27662" name="Rectangle 14"/>
              <p:cNvSpPr>
                <a:spLocks/>
              </p:cNvSpPr>
              <p:nvPr>
                <p:custDataLst>
                  <p:tags r:id="rId34"/>
                </p:custDataLst>
              </p:nvPr>
            </p:nvSpPr>
            <p:spPr bwMode="auto">
              <a:xfrm>
                <a:off x="65151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%r8d</a:t>
                </a:r>
              </a:p>
            </p:txBody>
          </p:sp>
          <p:sp>
            <p:nvSpPr>
              <p:cNvPr id="27670" name="Rectangle 22"/>
              <p:cNvSpPr>
                <a:spLocks/>
              </p:cNvSpPr>
              <p:nvPr>
                <p:custDataLst>
                  <p:tags r:id="rId35"/>
                </p:custDataLst>
              </p:nvPr>
            </p:nvSpPr>
            <p:spPr bwMode="auto">
              <a:xfrm>
                <a:off x="47244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%r8</a:t>
                </a:r>
              </a:p>
            </p:txBody>
          </p:sp>
        </p:grpSp>
        <p:grpSp>
          <p:nvGrpSpPr>
            <p:cNvPr id="6" name="Group 5"/>
            <p:cNvGrpSpPr/>
            <p:nvPr/>
          </p:nvGrpSpPr>
          <p:grpSpPr>
            <a:xfrm>
              <a:off x="4724400" y="1828800"/>
              <a:ext cx="3556000" cy="365760"/>
              <a:chOff x="4724400" y="1752600"/>
              <a:chExt cx="3556000" cy="365760"/>
            </a:xfrm>
          </p:grpSpPr>
          <p:sp>
            <p:nvSpPr>
              <p:cNvPr id="27663" name="Rectangle 15"/>
              <p:cNvSpPr>
                <a:spLocks/>
              </p:cNvSpPr>
              <p:nvPr>
                <p:custDataLst>
                  <p:tags r:id="rId32"/>
                </p:custDataLst>
              </p:nvPr>
            </p:nvSpPr>
            <p:spPr bwMode="auto">
              <a:xfrm>
                <a:off x="65151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%r9d</a:t>
                </a:r>
              </a:p>
            </p:txBody>
          </p:sp>
          <p:sp>
            <p:nvSpPr>
              <p:cNvPr id="27671" name="Rectangle 23"/>
              <p:cNvSpPr>
                <a:spLocks/>
              </p:cNvSpPr>
              <p:nvPr>
                <p:custDataLst>
                  <p:tags r:id="rId33"/>
                </p:custDataLst>
              </p:nvPr>
            </p:nvSpPr>
            <p:spPr bwMode="auto">
              <a:xfrm>
                <a:off x="47244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%r9</a:t>
                </a:r>
              </a:p>
            </p:txBody>
          </p:sp>
        </p:grpSp>
        <p:grpSp>
          <p:nvGrpSpPr>
            <p:cNvPr id="9" name="Group 8"/>
            <p:cNvGrpSpPr/>
            <p:nvPr/>
          </p:nvGrpSpPr>
          <p:grpSpPr>
            <a:xfrm>
              <a:off x="4724400" y="2286000"/>
              <a:ext cx="3556000" cy="365760"/>
              <a:chOff x="4724400" y="2362200"/>
              <a:chExt cx="3556000" cy="365760"/>
            </a:xfrm>
          </p:grpSpPr>
          <p:sp>
            <p:nvSpPr>
              <p:cNvPr id="27664" name="Rectangle 16"/>
              <p:cNvSpPr>
                <a:spLocks/>
              </p:cNvSpPr>
              <p:nvPr>
                <p:custDataLst>
                  <p:tags r:id="rId30"/>
                </p:custDataLst>
              </p:nvPr>
            </p:nvSpPr>
            <p:spPr bwMode="auto">
              <a:xfrm>
                <a:off x="65151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%r10d</a:t>
                </a:r>
              </a:p>
            </p:txBody>
          </p:sp>
          <p:sp>
            <p:nvSpPr>
              <p:cNvPr id="27672" name="Rectangle 24"/>
              <p:cNvSpPr>
                <a:spLocks/>
              </p:cNvSpPr>
              <p:nvPr>
                <p:custDataLst>
                  <p:tags r:id="rId31"/>
                </p:custDataLst>
              </p:nvPr>
            </p:nvSpPr>
            <p:spPr bwMode="auto">
              <a:xfrm>
                <a:off x="47244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%r10</a:t>
                </a:r>
              </a:p>
            </p:txBody>
          </p:sp>
        </p:grpSp>
        <p:grpSp>
          <p:nvGrpSpPr>
            <p:cNvPr id="10" name="Group 9"/>
            <p:cNvGrpSpPr/>
            <p:nvPr/>
          </p:nvGrpSpPr>
          <p:grpSpPr>
            <a:xfrm>
              <a:off x="4724400" y="2743200"/>
              <a:ext cx="3556000" cy="365760"/>
              <a:chOff x="4724400" y="2971800"/>
              <a:chExt cx="3556000" cy="365760"/>
            </a:xfrm>
          </p:grpSpPr>
          <p:sp>
            <p:nvSpPr>
              <p:cNvPr id="27665" name="Rectangle 17"/>
              <p:cNvSpPr>
                <a:spLocks/>
              </p:cNvSpPr>
              <p:nvPr>
                <p:custDataLst>
                  <p:tags r:id="rId28"/>
                </p:custDataLst>
              </p:nvPr>
            </p:nvSpPr>
            <p:spPr bwMode="auto">
              <a:xfrm>
                <a:off x="65151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%r11d</a:t>
                </a:r>
              </a:p>
            </p:txBody>
          </p:sp>
          <p:sp>
            <p:nvSpPr>
              <p:cNvPr id="27673" name="Rectangle 25"/>
              <p:cNvSpPr>
                <a:spLocks/>
              </p:cNvSpPr>
              <p:nvPr>
                <p:custDataLst>
                  <p:tags r:id="rId29"/>
                </p:custDataLst>
              </p:nvPr>
            </p:nvSpPr>
            <p:spPr bwMode="auto">
              <a:xfrm>
                <a:off x="47244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%r11</a:t>
                </a:r>
              </a:p>
            </p:txBody>
          </p:sp>
        </p:grpSp>
        <p:grpSp>
          <p:nvGrpSpPr>
            <p:cNvPr id="11" name="Group 10"/>
            <p:cNvGrpSpPr/>
            <p:nvPr/>
          </p:nvGrpSpPr>
          <p:grpSpPr>
            <a:xfrm>
              <a:off x="4724400" y="3200400"/>
              <a:ext cx="3556000" cy="365760"/>
              <a:chOff x="4724400" y="3581400"/>
              <a:chExt cx="3556000" cy="365760"/>
            </a:xfrm>
          </p:grpSpPr>
          <p:sp>
            <p:nvSpPr>
              <p:cNvPr id="27666" name="Rectangle 18"/>
              <p:cNvSpPr>
                <a:spLocks/>
              </p:cNvSpPr>
              <p:nvPr>
                <p:custDataLst>
                  <p:tags r:id="rId26"/>
                </p:custDataLst>
              </p:nvPr>
            </p:nvSpPr>
            <p:spPr bwMode="auto">
              <a:xfrm>
                <a:off x="65151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%r12d</a:t>
                </a:r>
              </a:p>
            </p:txBody>
          </p:sp>
          <p:sp>
            <p:nvSpPr>
              <p:cNvPr id="27674" name="Rectangle 26"/>
              <p:cNvSpPr>
                <a:spLocks/>
              </p:cNvSpPr>
              <p:nvPr>
                <p:custDataLst>
                  <p:tags r:id="rId27"/>
                </p:custDataLst>
              </p:nvPr>
            </p:nvSpPr>
            <p:spPr bwMode="auto">
              <a:xfrm>
                <a:off x="47244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%r12</a:t>
                </a:r>
              </a:p>
            </p:txBody>
          </p:sp>
        </p:grpSp>
        <p:grpSp>
          <p:nvGrpSpPr>
            <p:cNvPr id="12" name="Group 11"/>
            <p:cNvGrpSpPr/>
            <p:nvPr/>
          </p:nvGrpSpPr>
          <p:grpSpPr>
            <a:xfrm>
              <a:off x="4724400" y="3657600"/>
              <a:ext cx="3556000" cy="365760"/>
              <a:chOff x="4724400" y="4191000"/>
              <a:chExt cx="3556000" cy="365760"/>
            </a:xfrm>
          </p:grpSpPr>
          <p:sp>
            <p:nvSpPr>
              <p:cNvPr id="27667" name="Rectangle 19"/>
              <p:cNvSpPr>
                <a:spLocks/>
              </p:cNvSpPr>
              <p:nvPr>
                <p:custDataLst>
                  <p:tags r:id="rId24"/>
                </p:custDataLst>
              </p:nvPr>
            </p:nvSpPr>
            <p:spPr bwMode="auto">
              <a:xfrm>
                <a:off x="65151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%r13d</a:t>
                </a:r>
              </a:p>
            </p:txBody>
          </p:sp>
          <p:sp>
            <p:nvSpPr>
              <p:cNvPr id="27675" name="Rectangle 27"/>
              <p:cNvSpPr>
                <a:spLocks/>
              </p:cNvSpPr>
              <p:nvPr>
                <p:custDataLst>
                  <p:tags r:id="rId25"/>
                </p:custDataLst>
              </p:nvPr>
            </p:nvSpPr>
            <p:spPr bwMode="auto">
              <a:xfrm>
                <a:off x="47244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%r13</a:t>
                </a:r>
              </a:p>
            </p:txBody>
          </p:sp>
        </p:grpSp>
        <p:grpSp>
          <p:nvGrpSpPr>
            <p:cNvPr id="13" name="Group 12"/>
            <p:cNvGrpSpPr/>
            <p:nvPr/>
          </p:nvGrpSpPr>
          <p:grpSpPr>
            <a:xfrm>
              <a:off x="4724400" y="4114800"/>
              <a:ext cx="3556000" cy="365760"/>
              <a:chOff x="4724400" y="4800600"/>
              <a:chExt cx="3556000" cy="365760"/>
            </a:xfrm>
          </p:grpSpPr>
          <p:sp>
            <p:nvSpPr>
              <p:cNvPr id="27668" name="Rectangle 20"/>
              <p:cNvSpPr>
                <a:spLocks/>
              </p:cNvSpPr>
              <p:nvPr>
                <p:custDataLst>
                  <p:tags r:id="rId22"/>
                </p:custDataLst>
              </p:nvPr>
            </p:nvSpPr>
            <p:spPr bwMode="auto">
              <a:xfrm>
                <a:off x="6515100" y="4838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%r14d</a:t>
                </a:r>
              </a:p>
            </p:txBody>
          </p:sp>
          <p:sp>
            <p:nvSpPr>
              <p:cNvPr id="27676" name="Rectangle 28"/>
              <p:cNvSpPr>
                <a:spLocks/>
              </p:cNvSpPr>
              <p:nvPr>
                <p:custDataLst>
                  <p:tags r:id="rId23"/>
                </p:custDataLst>
              </p:nvPr>
            </p:nvSpPr>
            <p:spPr bwMode="auto">
              <a:xfrm>
                <a:off x="4724400" y="4800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%r14</a:t>
                </a:r>
              </a:p>
            </p:txBody>
          </p:sp>
        </p:grpSp>
        <p:grpSp>
          <p:nvGrpSpPr>
            <p:cNvPr id="14" name="Group 13"/>
            <p:cNvGrpSpPr/>
            <p:nvPr/>
          </p:nvGrpSpPr>
          <p:grpSpPr>
            <a:xfrm>
              <a:off x="4724400" y="4572000"/>
              <a:ext cx="3556000" cy="365760"/>
              <a:chOff x="4724400" y="5410200"/>
              <a:chExt cx="3556000" cy="365760"/>
            </a:xfrm>
          </p:grpSpPr>
          <p:sp>
            <p:nvSpPr>
              <p:cNvPr id="27669" name="Rectangle 21"/>
              <p:cNvSpPr>
                <a:spLocks/>
              </p:cNvSpPr>
              <p:nvPr>
                <p:custDataLst>
                  <p:tags r:id="rId20"/>
                </p:custDataLst>
              </p:nvPr>
            </p:nvSpPr>
            <p:spPr bwMode="auto">
              <a:xfrm>
                <a:off x="6515100" y="5448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%r15d</a:t>
                </a:r>
              </a:p>
            </p:txBody>
          </p:sp>
          <p:sp>
            <p:nvSpPr>
              <p:cNvPr id="27677" name="Rectangle 29"/>
              <p:cNvSpPr>
                <a:spLocks/>
              </p:cNvSpPr>
              <p:nvPr>
                <p:custDataLst>
                  <p:tags r:id="rId21"/>
                </p:custDataLst>
              </p:nvPr>
            </p:nvSpPr>
            <p:spPr bwMode="auto">
              <a:xfrm>
                <a:off x="47244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%r15</a:t>
                </a:r>
              </a:p>
            </p:txBody>
          </p:sp>
        </p:grpSp>
      </p:grpSp>
      <p:grpSp>
        <p:nvGrpSpPr>
          <p:cNvPr id="21" name="Group 20"/>
          <p:cNvGrpSpPr/>
          <p:nvPr/>
        </p:nvGrpSpPr>
        <p:grpSpPr>
          <a:xfrm>
            <a:off x="761492" y="1645920"/>
            <a:ext cx="3556508" cy="3566160"/>
            <a:chOff x="761492" y="1371600"/>
            <a:chExt cx="3556508" cy="3566160"/>
          </a:xfrm>
        </p:grpSpPr>
        <p:grpSp>
          <p:nvGrpSpPr>
            <p:cNvPr id="16" name="Group 15"/>
            <p:cNvGrpSpPr/>
            <p:nvPr/>
          </p:nvGrpSpPr>
          <p:grpSpPr>
            <a:xfrm>
              <a:off x="762000" y="4114800"/>
              <a:ext cx="3556000" cy="365760"/>
              <a:chOff x="762000" y="4800600"/>
              <a:chExt cx="3556000" cy="365760"/>
            </a:xfrm>
          </p:grpSpPr>
          <p:sp>
            <p:nvSpPr>
              <p:cNvPr id="27649" name="Rectangle 1"/>
              <p:cNvSpPr>
                <a:spLocks/>
              </p:cNvSpPr>
              <p:nvPr>
                <p:custDataLst>
                  <p:tags r:id="rId18"/>
                </p:custDataLst>
              </p:nvPr>
            </p:nvSpPr>
            <p:spPr bwMode="auto">
              <a:xfrm>
                <a:off x="762000" y="4800600"/>
                <a:ext cx="3556000" cy="365760"/>
              </a:xfrm>
              <a:prstGeom prst="rect">
                <a:avLst/>
              </a:prstGeom>
              <a:solidFill>
                <a:srgbClr val="EFBFBF"/>
              </a:solid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rsp</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60" name="Rectangle 12"/>
              <p:cNvSpPr>
                <a:spLocks/>
              </p:cNvSpPr>
              <p:nvPr>
                <p:custDataLst>
                  <p:tags r:id="rId19"/>
                </p:custDataLst>
              </p:nvPr>
            </p:nvSpPr>
            <p:spPr bwMode="auto">
              <a:xfrm>
                <a:off x="2552700" y="4838700"/>
                <a:ext cx="1764792" cy="292608"/>
              </a:xfrm>
              <a:prstGeom prst="rect">
                <a:avLst/>
              </a:prstGeom>
              <a:solidFill>
                <a:srgbClr val="FF9999"/>
              </a:solidFill>
              <a:ln w="12700"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esp</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3" name="Group 2"/>
            <p:cNvGrpSpPr/>
            <p:nvPr/>
          </p:nvGrpSpPr>
          <p:grpSpPr>
            <a:xfrm>
              <a:off x="762000" y="1371600"/>
              <a:ext cx="3556000" cy="365760"/>
              <a:chOff x="762000" y="1143000"/>
              <a:chExt cx="3556000" cy="365760"/>
            </a:xfrm>
          </p:grpSpPr>
          <p:sp>
            <p:nvSpPr>
              <p:cNvPr id="27654" name="Rectangle 6"/>
              <p:cNvSpPr>
                <a:spLocks/>
              </p:cNvSpPr>
              <p:nvPr>
                <p:custDataLst>
                  <p:tags r:id="rId16"/>
                </p:custDataLst>
              </p:nvPr>
            </p:nvSpPr>
            <p:spPr bwMode="auto">
              <a:xfrm>
                <a:off x="25527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eax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8" name="Rectangle 30"/>
              <p:cNvSpPr>
                <a:spLocks/>
              </p:cNvSpPr>
              <p:nvPr>
                <p:custDataLst>
                  <p:tags r:id="rId17"/>
                </p:custDataLst>
              </p:nvPr>
            </p:nvSpPr>
            <p:spPr bwMode="auto">
              <a:xfrm>
                <a:off x="7620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rax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7" name="Group 6"/>
            <p:cNvGrpSpPr/>
            <p:nvPr/>
          </p:nvGrpSpPr>
          <p:grpSpPr>
            <a:xfrm>
              <a:off x="762000" y="1828800"/>
              <a:ext cx="3556000" cy="365760"/>
              <a:chOff x="762000" y="1752600"/>
              <a:chExt cx="3556000" cy="365760"/>
            </a:xfrm>
          </p:grpSpPr>
          <p:sp>
            <p:nvSpPr>
              <p:cNvPr id="27655" name="Rectangle 7"/>
              <p:cNvSpPr>
                <a:spLocks/>
              </p:cNvSpPr>
              <p:nvPr>
                <p:custDataLst>
                  <p:tags r:id="rId14"/>
                </p:custDataLst>
              </p:nvPr>
            </p:nvSpPr>
            <p:spPr bwMode="auto">
              <a:xfrm>
                <a:off x="25527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ebx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9" name="Rectangle 31"/>
              <p:cNvSpPr>
                <a:spLocks/>
              </p:cNvSpPr>
              <p:nvPr>
                <p:custDataLst>
                  <p:tags r:id="rId15"/>
                </p:custDataLst>
              </p:nvPr>
            </p:nvSpPr>
            <p:spPr bwMode="auto">
              <a:xfrm>
                <a:off x="7620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rbx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8" name="Group 7"/>
            <p:cNvGrpSpPr/>
            <p:nvPr/>
          </p:nvGrpSpPr>
          <p:grpSpPr>
            <a:xfrm>
              <a:off x="762000" y="2286000"/>
              <a:ext cx="3556000" cy="365760"/>
              <a:chOff x="762000" y="2362200"/>
              <a:chExt cx="3556000" cy="365760"/>
            </a:xfrm>
          </p:grpSpPr>
          <p:sp>
            <p:nvSpPr>
              <p:cNvPr id="27656" name="Rectangle 8"/>
              <p:cNvSpPr>
                <a:spLocks/>
              </p:cNvSpPr>
              <p:nvPr>
                <p:custDataLst>
                  <p:tags r:id="rId12"/>
                </p:custDataLst>
              </p:nvPr>
            </p:nvSpPr>
            <p:spPr bwMode="auto">
              <a:xfrm>
                <a:off x="25527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ecx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0" name="Rectangle 32"/>
              <p:cNvSpPr>
                <a:spLocks/>
              </p:cNvSpPr>
              <p:nvPr>
                <p:custDataLst>
                  <p:tags r:id="rId13"/>
                </p:custDataLst>
              </p:nvPr>
            </p:nvSpPr>
            <p:spPr bwMode="auto">
              <a:xfrm>
                <a:off x="7620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rcx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9" name="Group 18"/>
            <p:cNvGrpSpPr/>
            <p:nvPr/>
          </p:nvGrpSpPr>
          <p:grpSpPr>
            <a:xfrm>
              <a:off x="762000" y="2743200"/>
              <a:ext cx="3556000" cy="365760"/>
              <a:chOff x="762000" y="2971800"/>
              <a:chExt cx="3556000" cy="365760"/>
            </a:xfrm>
          </p:grpSpPr>
          <p:sp>
            <p:nvSpPr>
              <p:cNvPr id="27657" name="Rectangle 9"/>
              <p:cNvSpPr>
                <a:spLocks/>
              </p:cNvSpPr>
              <p:nvPr>
                <p:custDataLst>
                  <p:tags r:id="rId10"/>
                </p:custDataLst>
              </p:nvPr>
            </p:nvSpPr>
            <p:spPr bwMode="auto">
              <a:xfrm>
                <a:off x="25527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edx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1" name="Rectangle 33"/>
              <p:cNvSpPr>
                <a:spLocks/>
              </p:cNvSpPr>
              <p:nvPr>
                <p:custDataLst>
                  <p:tags r:id="rId11"/>
                </p:custDataLst>
              </p:nvPr>
            </p:nvSpPr>
            <p:spPr bwMode="auto">
              <a:xfrm>
                <a:off x="7620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rdx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8" name="Group 17"/>
            <p:cNvGrpSpPr/>
            <p:nvPr/>
          </p:nvGrpSpPr>
          <p:grpSpPr>
            <a:xfrm>
              <a:off x="762000" y="3200400"/>
              <a:ext cx="3556000" cy="365760"/>
              <a:chOff x="762000" y="3581400"/>
              <a:chExt cx="3556000" cy="365760"/>
            </a:xfrm>
          </p:grpSpPr>
          <p:sp>
            <p:nvSpPr>
              <p:cNvPr id="27658" name="Rectangle 10"/>
              <p:cNvSpPr>
                <a:spLocks/>
              </p:cNvSpPr>
              <p:nvPr>
                <p:custDataLst>
                  <p:tags r:id="rId8"/>
                </p:custDataLst>
              </p:nvPr>
            </p:nvSpPr>
            <p:spPr bwMode="auto">
              <a:xfrm>
                <a:off x="25527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esi</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2" name="Rectangle 34"/>
              <p:cNvSpPr>
                <a:spLocks/>
              </p:cNvSpPr>
              <p:nvPr>
                <p:custDataLst>
                  <p:tags r:id="rId9"/>
                </p:custDataLst>
              </p:nvPr>
            </p:nvSpPr>
            <p:spPr bwMode="auto">
              <a:xfrm>
                <a:off x="7620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rsi</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7" name="Group 16"/>
            <p:cNvGrpSpPr/>
            <p:nvPr/>
          </p:nvGrpSpPr>
          <p:grpSpPr>
            <a:xfrm>
              <a:off x="762000" y="3657600"/>
              <a:ext cx="3556000" cy="365760"/>
              <a:chOff x="762000" y="4191000"/>
              <a:chExt cx="3556000" cy="365760"/>
            </a:xfrm>
          </p:grpSpPr>
          <p:sp>
            <p:nvSpPr>
              <p:cNvPr id="27659" name="Rectangle 11"/>
              <p:cNvSpPr>
                <a:spLocks/>
              </p:cNvSpPr>
              <p:nvPr>
                <p:custDataLst>
                  <p:tags r:id="rId6"/>
                </p:custDataLst>
              </p:nvPr>
            </p:nvSpPr>
            <p:spPr bwMode="auto">
              <a:xfrm>
                <a:off x="25527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edi</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3" name="Rectangle 35"/>
              <p:cNvSpPr>
                <a:spLocks/>
              </p:cNvSpPr>
              <p:nvPr>
                <p:custDataLst>
                  <p:tags r:id="rId7"/>
                </p:custDataLst>
              </p:nvPr>
            </p:nvSpPr>
            <p:spPr bwMode="auto">
              <a:xfrm>
                <a:off x="7620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rdi</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5" name="Group 14"/>
            <p:cNvGrpSpPr/>
            <p:nvPr/>
          </p:nvGrpSpPr>
          <p:grpSpPr>
            <a:xfrm>
              <a:off x="761492" y="4572000"/>
              <a:ext cx="3556000" cy="365760"/>
              <a:chOff x="762000" y="5410200"/>
              <a:chExt cx="3556000" cy="365760"/>
            </a:xfrm>
          </p:grpSpPr>
          <p:sp>
            <p:nvSpPr>
              <p:cNvPr id="27661" name="Rectangle 13"/>
              <p:cNvSpPr>
                <a:spLocks/>
              </p:cNvSpPr>
              <p:nvPr>
                <p:custDataLst>
                  <p:tags r:id="rId4"/>
                </p:custDataLst>
              </p:nvPr>
            </p:nvSpPr>
            <p:spPr bwMode="auto">
              <a:xfrm>
                <a:off x="2552700" y="54356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ebp</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4" name="Rectangle 36"/>
              <p:cNvSpPr>
                <a:spLocks/>
              </p:cNvSpPr>
              <p:nvPr>
                <p:custDataLst>
                  <p:tags r:id="rId5"/>
                </p:custDataLst>
              </p:nvPr>
            </p:nvSpPr>
            <p:spPr bwMode="auto">
              <a:xfrm>
                <a:off x="7620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rbp</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mc:AlternateContent xmlns:mc="http://schemas.openxmlformats.org/markup-compatibility/2006">
        <mc:Choice xmlns:p14="http://schemas.microsoft.com/office/powerpoint/2010/main" Requires="p14">
          <p:contentPart p14:bwMode="auto" r:id="rId38">
            <p14:nvContentPartPr>
              <p14:cNvPr id="2" name="Ink 1">
                <a:extLst>
                  <a:ext uri="{FF2B5EF4-FFF2-40B4-BE49-F238E27FC236}">
                    <a16:creationId xmlns:a16="http://schemas.microsoft.com/office/drawing/2014/main" id="{B8B62518-156C-463F-8045-09067D2B9077}"/>
                  </a:ext>
                </a:extLst>
              </p14:cNvPr>
              <p14:cNvContentPartPr/>
              <p14:nvPr/>
            </p14:nvContentPartPr>
            <p14:xfrm>
              <a:off x="1277640" y="917280"/>
              <a:ext cx="6005520" cy="4430160"/>
            </p14:xfrm>
          </p:contentPart>
        </mc:Choice>
        <mc:Fallback>
          <p:pic>
            <p:nvPicPr>
              <p:cNvPr id="2" name="Ink 1">
                <a:extLst>
                  <a:ext uri="{FF2B5EF4-FFF2-40B4-BE49-F238E27FC236}">
                    <a16:creationId xmlns:a16="http://schemas.microsoft.com/office/drawing/2014/main" id="{B8B62518-156C-463F-8045-09067D2B9077}"/>
                  </a:ext>
                </a:extLst>
              </p:cNvPr>
              <p:cNvPicPr/>
              <p:nvPr/>
            </p:nvPicPr>
            <p:blipFill>
              <a:blip r:embed="rId39"/>
              <a:stretch>
                <a:fillRect/>
              </a:stretch>
            </p:blipFill>
            <p:spPr>
              <a:xfrm>
                <a:off x="1268280" y="907920"/>
                <a:ext cx="6024240" cy="4448880"/>
              </a:xfrm>
              <a:prstGeom prst="rect">
                <a:avLst/>
              </a:prstGeom>
            </p:spPr>
          </p:pic>
        </mc:Fallback>
      </mc:AlternateContent>
    </p:spTree>
    <p:extLst>
      <p:ext uri="{BB962C8B-B14F-4D97-AF65-F5344CB8AC3E}">
        <p14:creationId xmlns:p14="http://schemas.microsoft.com/office/powerpoint/2010/main" val="21878670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Some History: IA32 Registers – 32 bits wide</a:t>
            </a:r>
          </a:p>
        </p:txBody>
      </p:sp>
      <p:sp>
        <p:nvSpPr>
          <p:cNvPr id="15" name="Slide Number Placeholder 14"/>
          <p:cNvSpPr>
            <a:spLocks noGrp="1"/>
          </p:cNvSpPr>
          <p:nvPr>
            <p:ph type="sldNum" sz="quarter" idx="10"/>
            <p:custDataLst>
              <p:tags r:id="rId2"/>
            </p:custDataLst>
          </p:nvPr>
        </p:nvSpPr>
        <p:spPr/>
        <p:txBody>
          <a:bodyPr/>
          <a:lstStyle/>
          <a:p>
            <a:fld id="{7CBE8339-D2AD-46DC-A898-FD1E949067F0}" type="slidenum">
              <a:rPr lang="en-US" smtClean="0"/>
              <a:pPr/>
              <a:t>25</a:t>
            </a:fld>
            <a:endParaRPr lang="en-US"/>
          </a:p>
        </p:txBody>
      </p:sp>
      <p:grpSp>
        <p:nvGrpSpPr>
          <p:cNvPr id="34" name="Group 33"/>
          <p:cNvGrpSpPr/>
          <p:nvPr/>
        </p:nvGrpSpPr>
        <p:grpSpPr>
          <a:xfrm>
            <a:off x="301752" y="1371600"/>
            <a:ext cx="6492161" cy="5172611"/>
            <a:chOff x="518239" y="1371600"/>
            <a:chExt cx="6492161" cy="5172611"/>
          </a:xfrm>
        </p:grpSpPr>
        <p:grpSp>
          <p:nvGrpSpPr>
            <p:cNvPr id="18" name="Group 17"/>
            <p:cNvGrpSpPr/>
            <p:nvPr/>
          </p:nvGrpSpPr>
          <p:grpSpPr>
            <a:xfrm>
              <a:off x="1295400" y="3566160"/>
              <a:ext cx="5715000" cy="369332"/>
              <a:chOff x="1295400" y="3657600"/>
              <a:chExt cx="5715000" cy="369332"/>
            </a:xfrm>
          </p:grpSpPr>
          <p:sp>
            <p:nvSpPr>
              <p:cNvPr id="9" name="Rectangle 8"/>
              <p:cNvSpPr>
                <a:spLocks noChangeArrowheads="1"/>
              </p:cNvSpPr>
              <p:nvPr>
                <p:custDataLst>
                  <p:tags r:id="rId53"/>
                </p:custDataLst>
              </p:nvPr>
            </p:nvSpPr>
            <p:spPr bwMode="auto">
              <a:xfrm>
                <a:off x="1295400" y="365760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esi</a:t>
                </a:r>
                <a:endParaRPr lang="en-US" dirty="0">
                  <a:latin typeface="Courier New" panose="02070309020205020404" pitchFamily="49" charset="0"/>
                  <a:cs typeface="Courier New" panose="02070309020205020404" pitchFamily="49" charset="0"/>
                </a:endParaRPr>
              </a:p>
            </p:txBody>
          </p:sp>
          <p:sp>
            <p:nvSpPr>
              <p:cNvPr id="33" name="Rectangle 32"/>
              <p:cNvSpPr/>
              <p:nvPr>
                <p:custDataLst>
                  <p:tags r:id="rId54"/>
                </p:custDataLst>
              </p:nvPr>
            </p:nvSpPr>
            <p:spPr bwMode="auto">
              <a:xfrm>
                <a:off x="4184326" y="369417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7" name="TextBox 56"/>
              <p:cNvSpPr txBox="1"/>
              <p:nvPr>
                <p:custDataLst>
                  <p:tags r:id="rId55"/>
                </p:custDataLst>
              </p:nvPr>
            </p:nvSpPr>
            <p:spPr>
              <a:xfrm>
                <a:off x="3581400" y="3657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si</a:t>
                </a:r>
                <a:endParaRPr lang="en-US" sz="1800" dirty="0">
                  <a:latin typeface="Courier New" panose="02070309020205020404" pitchFamily="49" charset="0"/>
                  <a:cs typeface="Courier New" panose="02070309020205020404" pitchFamily="49" charset="0"/>
                </a:endParaRPr>
              </a:p>
            </p:txBody>
          </p:sp>
        </p:grpSp>
        <p:grpSp>
          <p:nvGrpSpPr>
            <p:cNvPr id="20" name="Group 19"/>
            <p:cNvGrpSpPr/>
            <p:nvPr/>
          </p:nvGrpSpPr>
          <p:grpSpPr>
            <a:xfrm>
              <a:off x="1295400" y="4114800"/>
              <a:ext cx="5715000" cy="369332"/>
              <a:chOff x="1295400" y="4206240"/>
              <a:chExt cx="5715000" cy="369332"/>
            </a:xfrm>
          </p:grpSpPr>
          <p:sp>
            <p:nvSpPr>
              <p:cNvPr id="10" name="Rectangle 9"/>
              <p:cNvSpPr>
                <a:spLocks noChangeArrowheads="1"/>
              </p:cNvSpPr>
              <p:nvPr>
                <p:custDataLst>
                  <p:tags r:id="rId50"/>
                </p:custDataLst>
              </p:nvPr>
            </p:nvSpPr>
            <p:spPr bwMode="auto">
              <a:xfrm>
                <a:off x="1295400" y="420624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edi</a:t>
                </a:r>
                <a:endParaRPr lang="en-US" dirty="0">
                  <a:latin typeface="Courier New" panose="02070309020205020404" pitchFamily="49" charset="0"/>
                  <a:cs typeface="Courier New" panose="02070309020205020404" pitchFamily="49" charset="0"/>
                </a:endParaRPr>
              </a:p>
            </p:txBody>
          </p:sp>
          <p:sp>
            <p:nvSpPr>
              <p:cNvPr id="36" name="Rectangle 35"/>
              <p:cNvSpPr/>
              <p:nvPr>
                <p:custDataLst>
                  <p:tags r:id="rId51"/>
                </p:custDataLst>
              </p:nvPr>
            </p:nvSpPr>
            <p:spPr bwMode="auto">
              <a:xfrm>
                <a:off x="4184326" y="424281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8" name="TextBox 57"/>
              <p:cNvSpPr txBox="1"/>
              <p:nvPr>
                <p:custDataLst>
                  <p:tags r:id="rId52"/>
                </p:custDataLst>
              </p:nvPr>
            </p:nvSpPr>
            <p:spPr>
              <a:xfrm>
                <a:off x="3581400" y="420624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di</a:t>
                </a:r>
                <a:endParaRPr lang="en-US" sz="1800" dirty="0">
                  <a:latin typeface="Courier New" panose="02070309020205020404" pitchFamily="49" charset="0"/>
                  <a:cs typeface="Courier New" panose="02070309020205020404" pitchFamily="49" charset="0"/>
                </a:endParaRPr>
              </a:p>
            </p:txBody>
          </p:sp>
        </p:grpSp>
        <p:grpSp>
          <p:nvGrpSpPr>
            <p:cNvPr id="21" name="Group 20"/>
            <p:cNvGrpSpPr/>
            <p:nvPr/>
          </p:nvGrpSpPr>
          <p:grpSpPr>
            <a:xfrm>
              <a:off x="1295400" y="4663440"/>
              <a:ext cx="5715000" cy="369332"/>
              <a:chOff x="1295400" y="4841868"/>
              <a:chExt cx="5715000" cy="369332"/>
            </a:xfrm>
          </p:grpSpPr>
          <p:sp>
            <p:nvSpPr>
              <p:cNvPr id="11" name="Rectangle 10"/>
              <p:cNvSpPr>
                <a:spLocks noChangeArrowheads="1"/>
              </p:cNvSpPr>
              <p:nvPr>
                <p:custDataLst>
                  <p:tags r:id="rId47"/>
                </p:custDataLst>
              </p:nvPr>
            </p:nvSpPr>
            <p:spPr bwMode="auto">
              <a:xfrm>
                <a:off x="1295400" y="4844376"/>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esp</a:t>
                </a:r>
                <a:endParaRPr lang="en-US" dirty="0">
                  <a:latin typeface="Courier New" panose="02070309020205020404" pitchFamily="49" charset="0"/>
                  <a:cs typeface="Courier New" panose="02070309020205020404" pitchFamily="49" charset="0"/>
                </a:endParaRPr>
              </a:p>
            </p:txBody>
          </p:sp>
          <p:sp>
            <p:nvSpPr>
              <p:cNvPr id="39" name="Rectangle 38"/>
              <p:cNvSpPr/>
              <p:nvPr>
                <p:custDataLst>
                  <p:tags r:id="rId48"/>
                </p:custDataLst>
              </p:nvPr>
            </p:nvSpPr>
            <p:spPr bwMode="auto">
              <a:xfrm>
                <a:off x="4184326" y="488289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9" name="TextBox 58"/>
              <p:cNvSpPr txBox="1"/>
              <p:nvPr>
                <p:custDataLst>
                  <p:tags r:id="rId49"/>
                </p:custDataLst>
              </p:nvPr>
            </p:nvSpPr>
            <p:spPr>
              <a:xfrm>
                <a:off x="3581400" y="4841868"/>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%sp</a:t>
                </a:r>
              </a:p>
            </p:txBody>
          </p:sp>
        </p:grpSp>
        <p:grpSp>
          <p:nvGrpSpPr>
            <p:cNvPr id="32" name="Group 31"/>
            <p:cNvGrpSpPr/>
            <p:nvPr/>
          </p:nvGrpSpPr>
          <p:grpSpPr>
            <a:xfrm>
              <a:off x="1295400" y="5212080"/>
              <a:ext cx="5715000" cy="369332"/>
              <a:chOff x="1295400" y="5394960"/>
              <a:chExt cx="5715000" cy="369332"/>
            </a:xfrm>
          </p:grpSpPr>
          <p:sp>
            <p:nvSpPr>
              <p:cNvPr id="12" name="Rectangle 11"/>
              <p:cNvSpPr>
                <a:spLocks noChangeArrowheads="1"/>
              </p:cNvSpPr>
              <p:nvPr>
                <p:custDataLst>
                  <p:tags r:id="rId44"/>
                </p:custDataLst>
              </p:nvPr>
            </p:nvSpPr>
            <p:spPr bwMode="auto">
              <a:xfrm>
                <a:off x="1295400" y="5394960"/>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ebp</a:t>
                </a:r>
                <a:endParaRPr lang="en-US" dirty="0">
                  <a:latin typeface="Courier New" panose="02070309020205020404" pitchFamily="49" charset="0"/>
                  <a:cs typeface="Courier New" panose="02070309020205020404" pitchFamily="49" charset="0"/>
                </a:endParaRPr>
              </a:p>
            </p:txBody>
          </p:sp>
          <p:sp>
            <p:nvSpPr>
              <p:cNvPr id="42" name="Rectangle 41"/>
              <p:cNvSpPr/>
              <p:nvPr>
                <p:custDataLst>
                  <p:tags r:id="rId45"/>
                </p:custDataLst>
              </p:nvPr>
            </p:nvSpPr>
            <p:spPr bwMode="auto">
              <a:xfrm>
                <a:off x="4184326" y="543153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0" name="TextBox 59"/>
              <p:cNvSpPr txBox="1"/>
              <p:nvPr>
                <p:custDataLst>
                  <p:tags r:id="rId46"/>
                </p:custDataLst>
              </p:nvPr>
            </p:nvSpPr>
            <p:spPr>
              <a:xfrm>
                <a:off x="3581400" y="5394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bp</a:t>
                </a:r>
                <a:endParaRPr lang="en-US" sz="1800" dirty="0">
                  <a:latin typeface="Courier New" panose="02070309020205020404" pitchFamily="49" charset="0"/>
                  <a:cs typeface="Courier New" panose="02070309020205020404" pitchFamily="49" charset="0"/>
                </a:endParaRPr>
              </a:p>
            </p:txBody>
          </p:sp>
        </p:grpSp>
        <p:grpSp>
          <p:nvGrpSpPr>
            <p:cNvPr id="3" name="Group 2"/>
            <p:cNvGrpSpPr/>
            <p:nvPr/>
          </p:nvGrpSpPr>
          <p:grpSpPr>
            <a:xfrm>
              <a:off x="1295400" y="1371600"/>
              <a:ext cx="5715000" cy="369332"/>
              <a:chOff x="1295400" y="1371600"/>
              <a:chExt cx="5715000" cy="369332"/>
            </a:xfrm>
          </p:grpSpPr>
          <p:sp>
            <p:nvSpPr>
              <p:cNvPr id="5" name="Rectangle 4"/>
              <p:cNvSpPr>
                <a:spLocks noChangeArrowheads="1"/>
              </p:cNvSpPr>
              <p:nvPr>
                <p:custDataLst>
                  <p:tags r:id="rId37"/>
                </p:custDataLst>
              </p:nvPr>
            </p:nvSpPr>
            <p:spPr bwMode="auto">
              <a:xfrm>
                <a:off x="1295400" y="1371600"/>
                <a:ext cx="5715000" cy="365767"/>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eax</a:t>
                </a:r>
                <a:endParaRPr lang="en-US" dirty="0">
                  <a:latin typeface="Courier New" panose="02070309020205020404" pitchFamily="49" charset="0"/>
                  <a:cs typeface="Courier New" panose="02070309020205020404" pitchFamily="49" charset="0"/>
                </a:endParaRPr>
              </a:p>
            </p:txBody>
          </p:sp>
          <p:grpSp>
            <p:nvGrpSpPr>
              <p:cNvPr id="22" name="Group 21"/>
              <p:cNvGrpSpPr/>
              <p:nvPr>
                <p:custDataLst>
                  <p:tags r:id="rId38"/>
                </p:custDataLst>
              </p:nvPr>
            </p:nvGrpSpPr>
            <p:grpSpPr>
              <a:xfrm>
                <a:off x="4184326" y="1404970"/>
                <a:ext cx="2819400" cy="292608"/>
                <a:chOff x="4495800" y="1404970"/>
                <a:chExt cx="2819400" cy="343694"/>
              </a:xfrm>
            </p:grpSpPr>
            <p:sp>
              <p:nvSpPr>
                <p:cNvPr id="13" name="Rectangle 12"/>
                <p:cNvSpPr/>
                <p:nvPr>
                  <p:custDataLst>
                    <p:tags r:id="rId42"/>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19" name="Straight Connector 18"/>
                <p:cNvCxnSpPr>
                  <a:stCxn id="13" idx="0"/>
                  <a:endCxn id="13" idx="2"/>
                </p:cNvCxnSpPr>
                <p:nvPr>
                  <p:custDataLst>
                    <p:tags r:id="rId43"/>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3" name="TextBox 52"/>
              <p:cNvSpPr txBox="1"/>
              <p:nvPr>
                <p:custDataLst>
                  <p:tags r:id="rId39"/>
                </p:custDataLst>
              </p:nvPr>
            </p:nvSpPr>
            <p:spPr>
              <a:xfrm>
                <a:off x="35814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%ax</a:t>
                </a:r>
              </a:p>
            </p:txBody>
          </p:sp>
          <p:sp>
            <p:nvSpPr>
              <p:cNvPr id="61" name="TextBox 60"/>
              <p:cNvSpPr txBox="1"/>
              <p:nvPr>
                <p:custDataLst>
                  <p:tags r:id="rId40"/>
                </p:custDataLst>
              </p:nvPr>
            </p:nvSpPr>
            <p:spPr>
              <a:xfrm>
                <a:off x="45720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%ah</a:t>
                </a:r>
              </a:p>
            </p:txBody>
          </p:sp>
          <p:sp>
            <p:nvSpPr>
              <p:cNvPr id="69" name="TextBox 68"/>
              <p:cNvSpPr txBox="1"/>
              <p:nvPr>
                <p:custDataLst>
                  <p:tags r:id="rId41"/>
                </p:custDataLst>
              </p:nvPr>
            </p:nvSpPr>
            <p:spPr>
              <a:xfrm>
                <a:off x="59436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%al</a:t>
                </a:r>
              </a:p>
            </p:txBody>
          </p:sp>
        </p:grpSp>
        <p:grpSp>
          <p:nvGrpSpPr>
            <p:cNvPr id="14" name="Group 13"/>
            <p:cNvGrpSpPr/>
            <p:nvPr/>
          </p:nvGrpSpPr>
          <p:grpSpPr>
            <a:xfrm>
              <a:off x="1295400" y="1920240"/>
              <a:ext cx="5715000" cy="369332"/>
              <a:chOff x="1295400" y="2011680"/>
              <a:chExt cx="5715000" cy="369332"/>
            </a:xfrm>
          </p:grpSpPr>
          <p:sp>
            <p:nvSpPr>
              <p:cNvPr id="6" name="Rectangle 5"/>
              <p:cNvSpPr>
                <a:spLocks noChangeArrowheads="1"/>
              </p:cNvSpPr>
              <p:nvPr>
                <p:custDataLst>
                  <p:tags r:id="rId30"/>
                </p:custDataLst>
              </p:nvPr>
            </p:nvSpPr>
            <p:spPr bwMode="auto">
              <a:xfrm>
                <a:off x="1295400" y="2011680"/>
                <a:ext cx="5715000" cy="365760"/>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ecx</a:t>
                </a:r>
                <a:endParaRPr lang="en-US" dirty="0">
                  <a:latin typeface="Courier New" panose="02070309020205020404" pitchFamily="49" charset="0"/>
                  <a:cs typeface="Courier New" panose="02070309020205020404" pitchFamily="49" charset="0"/>
                </a:endParaRPr>
              </a:p>
            </p:txBody>
          </p:sp>
          <p:grpSp>
            <p:nvGrpSpPr>
              <p:cNvPr id="23" name="Group 22"/>
              <p:cNvGrpSpPr/>
              <p:nvPr>
                <p:custDataLst>
                  <p:tags r:id="rId31"/>
                </p:custDataLst>
              </p:nvPr>
            </p:nvGrpSpPr>
            <p:grpSpPr>
              <a:xfrm>
                <a:off x="4184326" y="2048256"/>
                <a:ext cx="2819400" cy="292608"/>
                <a:chOff x="4495800" y="1404970"/>
                <a:chExt cx="2819400" cy="343694"/>
              </a:xfrm>
            </p:grpSpPr>
            <p:sp>
              <p:nvSpPr>
                <p:cNvPr id="24" name="Rectangle 23"/>
                <p:cNvSpPr/>
                <p:nvPr>
                  <p:custDataLst>
                    <p:tags r:id="rId35"/>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25" name="Straight Connector 24"/>
                <p:cNvCxnSpPr>
                  <a:stCxn id="24" idx="0"/>
                  <a:endCxn id="24" idx="2"/>
                </p:cNvCxnSpPr>
                <p:nvPr>
                  <p:custDataLst>
                    <p:tags r:id="rId36"/>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4" name="TextBox 53"/>
              <p:cNvSpPr txBox="1"/>
              <p:nvPr>
                <p:custDataLst>
                  <p:tags r:id="rId32"/>
                </p:custDataLst>
              </p:nvPr>
            </p:nvSpPr>
            <p:spPr>
              <a:xfrm>
                <a:off x="35814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cx</a:t>
                </a:r>
                <a:endParaRPr lang="en-US" sz="1800" dirty="0">
                  <a:latin typeface="Courier New" panose="02070309020205020404" pitchFamily="49" charset="0"/>
                  <a:cs typeface="Courier New" panose="02070309020205020404" pitchFamily="49" charset="0"/>
                </a:endParaRPr>
              </a:p>
            </p:txBody>
          </p:sp>
          <p:sp>
            <p:nvSpPr>
              <p:cNvPr id="62" name="TextBox 61"/>
              <p:cNvSpPr txBox="1"/>
              <p:nvPr>
                <p:custDataLst>
                  <p:tags r:id="rId33"/>
                </p:custDataLst>
              </p:nvPr>
            </p:nvSpPr>
            <p:spPr>
              <a:xfrm>
                <a:off x="45720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ch</a:t>
                </a:r>
                <a:endParaRPr lang="en-US" sz="1800" dirty="0">
                  <a:latin typeface="Courier New" panose="02070309020205020404" pitchFamily="49" charset="0"/>
                  <a:cs typeface="Courier New" panose="02070309020205020404" pitchFamily="49" charset="0"/>
                </a:endParaRPr>
              </a:p>
            </p:txBody>
          </p:sp>
          <p:sp>
            <p:nvSpPr>
              <p:cNvPr id="70" name="TextBox 69"/>
              <p:cNvSpPr txBox="1"/>
              <p:nvPr>
                <p:custDataLst>
                  <p:tags r:id="rId34"/>
                </p:custDataLst>
              </p:nvPr>
            </p:nvSpPr>
            <p:spPr>
              <a:xfrm>
                <a:off x="59436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cl</a:t>
                </a:r>
                <a:endParaRPr lang="en-US" sz="1800" dirty="0">
                  <a:latin typeface="Courier New" panose="02070309020205020404" pitchFamily="49" charset="0"/>
                  <a:cs typeface="Courier New" panose="02070309020205020404" pitchFamily="49" charset="0"/>
                </a:endParaRPr>
              </a:p>
            </p:txBody>
          </p:sp>
        </p:grpSp>
        <p:grpSp>
          <p:nvGrpSpPr>
            <p:cNvPr id="16" name="Group 15"/>
            <p:cNvGrpSpPr/>
            <p:nvPr/>
          </p:nvGrpSpPr>
          <p:grpSpPr>
            <a:xfrm>
              <a:off x="1295400" y="2468880"/>
              <a:ext cx="5715000" cy="369332"/>
              <a:chOff x="1295400" y="2560320"/>
              <a:chExt cx="5715000" cy="369332"/>
            </a:xfrm>
          </p:grpSpPr>
          <p:sp>
            <p:nvSpPr>
              <p:cNvPr id="7" name="Rectangle 6"/>
              <p:cNvSpPr>
                <a:spLocks noChangeArrowheads="1"/>
              </p:cNvSpPr>
              <p:nvPr>
                <p:custDataLst>
                  <p:tags r:id="rId23"/>
                </p:custDataLst>
              </p:nvPr>
            </p:nvSpPr>
            <p:spPr bwMode="auto">
              <a:xfrm>
                <a:off x="1295400" y="256032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edx</a:t>
                </a:r>
                <a:endParaRPr lang="en-US" dirty="0">
                  <a:latin typeface="Courier New" panose="02070309020205020404" pitchFamily="49" charset="0"/>
                  <a:cs typeface="Courier New" panose="02070309020205020404" pitchFamily="49" charset="0"/>
                </a:endParaRPr>
              </a:p>
            </p:txBody>
          </p:sp>
          <p:grpSp>
            <p:nvGrpSpPr>
              <p:cNvPr id="26" name="Group 25"/>
              <p:cNvGrpSpPr/>
              <p:nvPr>
                <p:custDataLst>
                  <p:tags r:id="rId24"/>
                </p:custDataLst>
              </p:nvPr>
            </p:nvGrpSpPr>
            <p:grpSpPr>
              <a:xfrm>
                <a:off x="4184326" y="2596896"/>
                <a:ext cx="2819400" cy="292608"/>
                <a:chOff x="4495800" y="1404970"/>
                <a:chExt cx="2819400" cy="343694"/>
              </a:xfrm>
            </p:grpSpPr>
            <p:sp>
              <p:nvSpPr>
                <p:cNvPr id="27" name="Rectangle 26"/>
                <p:cNvSpPr/>
                <p:nvPr>
                  <p:custDataLst>
                    <p:tags r:id="rId28"/>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28" name="Straight Connector 27"/>
                <p:cNvCxnSpPr>
                  <a:stCxn id="27" idx="0"/>
                  <a:endCxn id="27" idx="2"/>
                </p:cNvCxnSpPr>
                <p:nvPr>
                  <p:custDataLst>
                    <p:tags r:id="rId29"/>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5" name="TextBox 54"/>
              <p:cNvSpPr txBox="1"/>
              <p:nvPr>
                <p:custDataLst>
                  <p:tags r:id="rId25"/>
                </p:custDataLst>
              </p:nvPr>
            </p:nvSpPr>
            <p:spPr>
              <a:xfrm>
                <a:off x="35814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dx</a:t>
                </a:r>
                <a:endParaRPr lang="en-US" sz="1800" dirty="0">
                  <a:latin typeface="Courier New" panose="02070309020205020404" pitchFamily="49" charset="0"/>
                  <a:cs typeface="Courier New" panose="02070309020205020404" pitchFamily="49" charset="0"/>
                </a:endParaRPr>
              </a:p>
            </p:txBody>
          </p:sp>
          <p:sp>
            <p:nvSpPr>
              <p:cNvPr id="63" name="TextBox 62"/>
              <p:cNvSpPr txBox="1"/>
              <p:nvPr>
                <p:custDataLst>
                  <p:tags r:id="rId26"/>
                </p:custDataLst>
              </p:nvPr>
            </p:nvSpPr>
            <p:spPr>
              <a:xfrm>
                <a:off x="45720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%dh</a:t>
                </a:r>
              </a:p>
            </p:txBody>
          </p:sp>
          <p:sp>
            <p:nvSpPr>
              <p:cNvPr id="71" name="TextBox 70"/>
              <p:cNvSpPr txBox="1"/>
              <p:nvPr>
                <p:custDataLst>
                  <p:tags r:id="rId27"/>
                </p:custDataLst>
              </p:nvPr>
            </p:nvSpPr>
            <p:spPr>
              <a:xfrm>
                <a:off x="59436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%dl</a:t>
                </a:r>
              </a:p>
            </p:txBody>
          </p:sp>
        </p:grpSp>
        <p:grpSp>
          <p:nvGrpSpPr>
            <p:cNvPr id="17" name="Group 16"/>
            <p:cNvGrpSpPr/>
            <p:nvPr/>
          </p:nvGrpSpPr>
          <p:grpSpPr>
            <a:xfrm>
              <a:off x="1295400" y="3017520"/>
              <a:ext cx="5715000" cy="370304"/>
              <a:chOff x="1295400" y="3107988"/>
              <a:chExt cx="5715000" cy="370304"/>
            </a:xfrm>
          </p:grpSpPr>
          <p:sp>
            <p:nvSpPr>
              <p:cNvPr id="8" name="Rectangle 7"/>
              <p:cNvSpPr>
                <a:spLocks noChangeArrowheads="1"/>
              </p:cNvSpPr>
              <p:nvPr>
                <p:custDataLst>
                  <p:tags r:id="rId16"/>
                </p:custDataLst>
              </p:nvPr>
            </p:nvSpPr>
            <p:spPr bwMode="auto">
              <a:xfrm>
                <a:off x="1295400" y="3107988"/>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ebx</a:t>
                </a:r>
                <a:endParaRPr lang="en-US" dirty="0">
                  <a:latin typeface="Courier New" panose="02070309020205020404" pitchFamily="49" charset="0"/>
                  <a:cs typeface="Courier New" panose="02070309020205020404" pitchFamily="49" charset="0"/>
                </a:endParaRPr>
              </a:p>
            </p:txBody>
          </p:sp>
          <p:grpSp>
            <p:nvGrpSpPr>
              <p:cNvPr id="29" name="Group 28"/>
              <p:cNvGrpSpPr/>
              <p:nvPr>
                <p:custDataLst>
                  <p:tags r:id="rId17"/>
                </p:custDataLst>
              </p:nvPr>
            </p:nvGrpSpPr>
            <p:grpSpPr>
              <a:xfrm>
                <a:off x="4184326" y="3141484"/>
                <a:ext cx="2819400" cy="292608"/>
                <a:chOff x="4495800" y="1404970"/>
                <a:chExt cx="2819400" cy="343694"/>
              </a:xfrm>
            </p:grpSpPr>
            <p:sp>
              <p:nvSpPr>
                <p:cNvPr id="30" name="Rectangle 29"/>
                <p:cNvSpPr/>
                <p:nvPr>
                  <p:custDataLst>
                    <p:tags r:id="rId21"/>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31" name="Straight Connector 30"/>
                <p:cNvCxnSpPr>
                  <a:stCxn id="30" idx="0"/>
                  <a:endCxn id="30" idx="2"/>
                </p:cNvCxnSpPr>
                <p:nvPr>
                  <p:custDataLst>
                    <p:tags r:id="rId22"/>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6" name="TextBox 55"/>
              <p:cNvSpPr txBox="1"/>
              <p:nvPr>
                <p:custDataLst>
                  <p:tags r:id="rId18"/>
                </p:custDataLst>
              </p:nvPr>
            </p:nvSpPr>
            <p:spPr>
              <a:xfrm>
                <a:off x="35814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bx</a:t>
                </a:r>
                <a:endParaRPr lang="en-US" sz="1800" dirty="0">
                  <a:latin typeface="Courier New" panose="02070309020205020404" pitchFamily="49" charset="0"/>
                  <a:cs typeface="Courier New" panose="02070309020205020404" pitchFamily="49" charset="0"/>
                </a:endParaRPr>
              </a:p>
            </p:txBody>
          </p:sp>
          <p:sp>
            <p:nvSpPr>
              <p:cNvPr id="64" name="TextBox 63"/>
              <p:cNvSpPr txBox="1"/>
              <p:nvPr>
                <p:custDataLst>
                  <p:tags r:id="rId19"/>
                </p:custDataLst>
              </p:nvPr>
            </p:nvSpPr>
            <p:spPr>
              <a:xfrm>
                <a:off x="45720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bh</a:t>
                </a:r>
                <a:endParaRPr lang="en-US" sz="1800" dirty="0">
                  <a:latin typeface="Courier New" panose="02070309020205020404" pitchFamily="49" charset="0"/>
                  <a:cs typeface="Courier New" panose="02070309020205020404" pitchFamily="49" charset="0"/>
                </a:endParaRPr>
              </a:p>
            </p:txBody>
          </p:sp>
          <p:sp>
            <p:nvSpPr>
              <p:cNvPr id="72" name="TextBox 71"/>
              <p:cNvSpPr txBox="1"/>
              <p:nvPr>
                <p:custDataLst>
                  <p:tags r:id="rId20"/>
                </p:custDataLst>
              </p:nvPr>
            </p:nvSpPr>
            <p:spPr>
              <a:xfrm>
                <a:off x="59436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bl</a:t>
                </a:r>
                <a:endParaRPr lang="en-US" sz="1800" dirty="0">
                  <a:latin typeface="Courier New" panose="02070309020205020404" pitchFamily="49" charset="0"/>
                  <a:cs typeface="Courier New" panose="02070309020205020404" pitchFamily="49" charset="0"/>
                </a:endParaRPr>
              </a:p>
            </p:txBody>
          </p:sp>
        </p:grpSp>
        <p:sp>
          <p:nvSpPr>
            <p:cNvPr id="73" name="AutoShape 7"/>
            <p:cNvSpPr>
              <a:spLocks/>
            </p:cNvSpPr>
            <p:nvPr>
              <p:custDataLst>
                <p:tags r:id="rId12"/>
              </p:custDataLst>
            </p:nvPr>
          </p:nvSpPr>
          <p:spPr bwMode="auto">
            <a:xfrm rot="5400000">
              <a:off x="5454523" y="4389120"/>
              <a:ext cx="274320" cy="2824085"/>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74" name="TextBox 73"/>
            <p:cNvSpPr txBox="1"/>
            <p:nvPr>
              <p:custDataLst>
                <p:tags r:id="rId13"/>
              </p:custDataLst>
            </p:nvPr>
          </p:nvSpPr>
          <p:spPr>
            <a:xfrm>
              <a:off x="4267200" y="5897880"/>
              <a:ext cx="2660728" cy="646331"/>
            </a:xfrm>
            <a:prstGeom prst="rect">
              <a:avLst/>
            </a:prstGeom>
            <a:noFill/>
          </p:spPr>
          <p:txBody>
            <a:bodyPr wrap="none" rtlCol="0">
              <a:spAutoFit/>
            </a:bodyPr>
            <a:lstStyle/>
            <a:p>
              <a:pPr algn="ctr"/>
              <a:r>
                <a:rPr lang="en-US" sz="1800" b="0" dirty="0">
                  <a:latin typeface="Calibri" pitchFamily="34" charset="0"/>
                </a:rPr>
                <a:t>16-bit virtual registers</a:t>
              </a:r>
            </a:p>
            <a:p>
              <a:pPr algn="ctr"/>
              <a:r>
                <a:rPr lang="en-US" sz="1800" b="0" dirty="0">
                  <a:latin typeface="Calibri" pitchFamily="34" charset="0"/>
                </a:rPr>
                <a:t>(backwards compatibility)</a:t>
              </a:r>
            </a:p>
          </p:txBody>
        </p:sp>
        <p:sp>
          <p:nvSpPr>
            <p:cNvPr id="75" name="AutoShape 7"/>
            <p:cNvSpPr>
              <a:spLocks/>
            </p:cNvSpPr>
            <p:nvPr>
              <p:custDataLst>
                <p:tags r:id="rId14"/>
              </p:custDataLst>
            </p:nvPr>
          </p:nvSpPr>
          <p:spPr bwMode="auto">
            <a:xfrm flipH="1">
              <a:off x="914400" y="1371600"/>
              <a:ext cx="274320" cy="3108960"/>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76" name="TextBox 75"/>
            <p:cNvSpPr txBox="1"/>
            <p:nvPr>
              <p:custDataLst>
                <p:tags r:id="rId15"/>
              </p:custDataLst>
            </p:nvPr>
          </p:nvSpPr>
          <p:spPr>
            <a:xfrm rot="16200000">
              <a:off x="-160697" y="2741414"/>
              <a:ext cx="1727204" cy="369332"/>
            </a:xfrm>
            <a:prstGeom prst="rect">
              <a:avLst/>
            </a:prstGeom>
            <a:noFill/>
          </p:spPr>
          <p:txBody>
            <a:bodyPr wrap="none" rtlCol="0">
              <a:spAutoFit/>
            </a:bodyPr>
            <a:lstStyle/>
            <a:p>
              <a:r>
                <a:rPr lang="en-US" sz="1800" dirty="0">
                  <a:latin typeface="Calibri" pitchFamily="34" charset="0"/>
                </a:rPr>
                <a:t>general </a:t>
              </a:r>
              <a:r>
                <a:rPr lang="en-US" sz="1800" b="0" dirty="0">
                  <a:latin typeface="Calibri" pitchFamily="34" charset="0"/>
                </a:rPr>
                <a:t>purpose</a:t>
              </a:r>
            </a:p>
          </p:txBody>
        </p:sp>
      </p:grpSp>
      <p:grpSp>
        <p:nvGrpSpPr>
          <p:cNvPr id="35" name="Group 34"/>
          <p:cNvGrpSpPr/>
          <p:nvPr/>
        </p:nvGrpSpPr>
        <p:grpSpPr>
          <a:xfrm>
            <a:off x="6766560" y="1371600"/>
            <a:ext cx="2286000" cy="4206240"/>
            <a:chOff x="7132319" y="1371600"/>
            <a:chExt cx="2286000" cy="4206240"/>
          </a:xfrm>
        </p:grpSpPr>
        <p:sp>
          <p:nvSpPr>
            <p:cNvPr id="77" name="TextBox 76"/>
            <p:cNvSpPr txBox="1"/>
            <p:nvPr>
              <p:custDataLst>
                <p:tags r:id="rId4"/>
              </p:custDataLst>
            </p:nvPr>
          </p:nvSpPr>
          <p:spPr>
            <a:xfrm>
              <a:off x="7132320" y="137160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accumulate</a:t>
              </a:r>
            </a:p>
          </p:txBody>
        </p:sp>
        <p:sp>
          <p:nvSpPr>
            <p:cNvPr id="78" name="TextBox 77"/>
            <p:cNvSpPr txBox="1"/>
            <p:nvPr>
              <p:custDataLst>
                <p:tags r:id="rId5"/>
              </p:custDataLst>
            </p:nvPr>
          </p:nvSpPr>
          <p:spPr>
            <a:xfrm>
              <a:off x="7132320" y="192024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counter</a:t>
              </a:r>
              <a:endParaRPr lang="en-US" sz="1400" i="1" dirty="0">
                <a:solidFill>
                  <a:schemeClr val="bg1">
                    <a:lumMod val="50000"/>
                  </a:schemeClr>
                </a:solidFill>
                <a:latin typeface="Courier New" panose="02070309020205020404" pitchFamily="49" charset="0"/>
                <a:cs typeface="Courier New" panose="02070309020205020404" pitchFamily="49" charset="0"/>
              </a:endParaRPr>
            </a:p>
          </p:txBody>
        </p:sp>
        <p:sp>
          <p:nvSpPr>
            <p:cNvPr id="79" name="TextBox 78"/>
            <p:cNvSpPr txBox="1"/>
            <p:nvPr>
              <p:custDataLst>
                <p:tags r:id="rId6"/>
              </p:custDataLst>
            </p:nvPr>
          </p:nvSpPr>
          <p:spPr>
            <a:xfrm>
              <a:off x="7132320" y="246888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data</a:t>
              </a:r>
            </a:p>
          </p:txBody>
        </p:sp>
        <p:sp>
          <p:nvSpPr>
            <p:cNvPr id="80" name="TextBox 79"/>
            <p:cNvSpPr txBox="1"/>
            <p:nvPr>
              <p:custDataLst>
                <p:tags r:id="rId7"/>
              </p:custDataLst>
            </p:nvPr>
          </p:nvSpPr>
          <p:spPr>
            <a:xfrm>
              <a:off x="7132319" y="3017519"/>
              <a:ext cx="1828800" cy="365760"/>
            </a:xfrm>
            <a:prstGeom prst="rect">
              <a:avLst/>
            </a:prstGeom>
            <a:noFill/>
          </p:spPr>
          <p:txBody>
            <a:bodyPr wrap="none" rtlCol="0" anchor="ctr" anchorCtr="0">
              <a:no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base</a:t>
              </a:r>
              <a:endParaRPr lang="en-US" sz="1400" i="1" dirty="0">
                <a:solidFill>
                  <a:schemeClr val="bg1">
                    <a:lumMod val="50000"/>
                  </a:schemeClr>
                </a:solidFill>
                <a:latin typeface="Courier New" panose="02070309020205020404" pitchFamily="49" charset="0"/>
                <a:cs typeface="Courier New" panose="02070309020205020404" pitchFamily="49" charset="0"/>
              </a:endParaRPr>
            </a:p>
          </p:txBody>
        </p:sp>
        <p:sp>
          <p:nvSpPr>
            <p:cNvPr id="81" name="TextBox 80"/>
            <p:cNvSpPr txBox="1"/>
            <p:nvPr>
              <p:custDataLst>
                <p:tags r:id="rId8"/>
              </p:custDataLst>
            </p:nvPr>
          </p:nvSpPr>
          <p:spPr>
            <a:xfrm>
              <a:off x="7132320" y="356616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source index</a:t>
              </a:r>
            </a:p>
          </p:txBody>
        </p:sp>
        <p:sp>
          <p:nvSpPr>
            <p:cNvPr id="82" name="TextBox 81"/>
            <p:cNvSpPr txBox="1"/>
            <p:nvPr>
              <p:custDataLst>
                <p:tags r:id="rId9"/>
              </p:custDataLst>
            </p:nvPr>
          </p:nvSpPr>
          <p:spPr>
            <a:xfrm>
              <a:off x="7132319" y="4114799"/>
              <a:ext cx="22860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destination index</a:t>
              </a:r>
            </a:p>
          </p:txBody>
        </p:sp>
        <p:sp>
          <p:nvSpPr>
            <p:cNvPr id="83" name="TextBox 82"/>
            <p:cNvSpPr txBox="1"/>
            <p:nvPr>
              <p:custDataLst>
                <p:tags r:id="rId10"/>
              </p:custDataLst>
            </p:nvPr>
          </p:nvSpPr>
          <p:spPr>
            <a:xfrm>
              <a:off x="7132320" y="4663440"/>
              <a:ext cx="1828800" cy="365760"/>
            </a:xfrm>
            <a:prstGeom prst="rect">
              <a:avLst/>
            </a:prstGeom>
            <a:noFill/>
          </p:spPr>
          <p:txBody>
            <a:bodyPr wrap="none" rtlCol="0" anchor="ctr" anchorCtr="0">
              <a:normAutofit/>
            </a:bodyPr>
            <a:lstStyle/>
            <a:p>
              <a:r>
                <a:rPr lang="en-US" sz="1600" i="1" dirty="0">
                  <a:latin typeface="Courier New" panose="02070309020205020404" pitchFamily="49" charset="0"/>
                  <a:cs typeface="Courier New" panose="02070309020205020404" pitchFamily="49" charset="0"/>
                </a:rPr>
                <a:t>stack pointer</a:t>
              </a:r>
            </a:p>
          </p:txBody>
        </p:sp>
        <p:sp>
          <p:nvSpPr>
            <p:cNvPr id="84" name="TextBox 83"/>
            <p:cNvSpPr txBox="1"/>
            <p:nvPr>
              <p:custDataLst>
                <p:tags r:id="rId11"/>
              </p:custDataLst>
            </p:nvPr>
          </p:nvSpPr>
          <p:spPr>
            <a:xfrm>
              <a:off x="7132320" y="5212080"/>
              <a:ext cx="1828800" cy="365760"/>
            </a:xfrm>
            <a:prstGeom prst="rect">
              <a:avLst/>
            </a:prstGeom>
            <a:noFill/>
          </p:spPr>
          <p:txBody>
            <a:bodyPr wrap="none" rtlCol="0" anchor="ctr" anchorCtr="0">
              <a:normAutofit/>
            </a:bodyPr>
            <a:lstStyle/>
            <a:p>
              <a:r>
                <a:rPr lang="en-US" sz="1600" i="1" dirty="0">
                  <a:latin typeface="Courier New" panose="02070309020205020404" pitchFamily="49" charset="0"/>
                  <a:cs typeface="Courier New" panose="02070309020205020404" pitchFamily="49" charset="0"/>
                </a:rPr>
                <a:t>base pointer</a:t>
              </a:r>
            </a:p>
          </p:txBody>
        </p:sp>
      </p:grpSp>
      <p:sp>
        <p:nvSpPr>
          <p:cNvPr id="85" name="TextBox 84"/>
          <p:cNvSpPr txBox="1"/>
          <p:nvPr>
            <p:custDataLst>
              <p:tags r:id="rId3"/>
            </p:custDataLst>
          </p:nvPr>
        </p:nvSpPr>
        <p:spPr>
          <a:xfrm>
            <a:off x="6766560" y="5897880"/>
            <a:ext cx="1850058" cy="646331"/>
          </a:xfrm>
          <a:prstGeom prst="rect">
            <a:avLst/>
          </a:prstGeom>
          <a:noFill/>
        </p:spPr>
        <p:txBody>
          <a:bodyPr wrap="none" rtlCol="0">
            <a:spAutoFit/>
          </a:bodyPr>
          <a:lstStyle/>
          <a:p>
            <a:pPr algn="ctr"/>
            <a:r>
              <a:rPr lang="en-US" sz="1800" b="0" dirty="0">
                <a:latin typeface="Calibri" pitchFamily="34" charset="0"/>
              </a:rPr>
              <a:t>Name Origin</a:t>
            </a:r>
          </a:p>
          <a:p>
            <a:pPr algn="ctr"/>
            <a:r>
              <a:rPr lang="en-US" sz="1800" b="0" dirty="0">
                <a:latin typeface="Calibri" pitchFamily="34" charset="0"/>
              </a:rPr>
              <a:t>(mostly obsolete)</a:t>
            </a:r>
          </a:p>
        </p:txBody>
      </p:sp>
      <mc:AlternateContent xmlns:mc="http://schemas.openxmlformats.org/markup-compatibility/2006">
        <mc:Choice xmlns:p14="http://schemas.microsoft.com/office/powerpoint/2010/main" Requires="p14">
          <p:contentPart p14:bwMode="auto" r:id="rId58">
            <p14:nvContentPartPr>
              <p14:cNvPr id="4" name="Ink 3">
                <a:extLst>
                  <a:ext uri="{FF2B5EF4-FFF2-40B4-BE49-F238E27FC236}">
                    <a16:creationId xmlns:a16="http://schemas.microsoft.com/office/drawing/2014/main" id="{9117BC2D-A8C1-4532-8874-A1CA53582A27}"/>
                  </a:ext>
                </a:extLst>
              </p14:cNvPr>
              <p14:cNvContentPartPr/>
              <p14:nvPr/>
            </p14:nvContentPartPr>
            <p14:xfrm>
              <a:off x="7181280" y="1411560"/>
              <a:ext cx="1933920" cy="4249800"/>
            </p14:xfrm>
          </p:contentPart>
        </mc:Choice>
        <mc:Fallback>
          <p:pic>
            <p:nvPicPr>
              <p:cNvPr id="4" name="Ink 3">
                <a:extLst>
                  <a:ext uri="{FF2B5EF4-FFF2-40B4-BE49-F238E27FC236}">
                    <a16:creationId xmlns:a16="http://schemas.microsoft.com/office/drawing/2014/main" id="{9117BC2D-A8C1-4532-8874-A1CA53582A27}"/>
                  </a:ext>
                </a:extLst>
              </p:cNvPr>
              <p:cNvPicPr/>
              <p:nvPr/>
            </p:nvPicPr>
            <p:blipFill>
              <a:blip r:embed="rId59"/>
              <a:stretch>
                <a:fillRect/>
              </a:stretch>
            </p:blipFill>
            <p:spPr>
              <a:xfrm>
                <a:off x="7171920" y="1402200"/>
                <a:ext cx="1952640" cy="4268520"/>
              </a:xfrm>
              <a:prstGeom prst="rect">
                <a:avLst/>
              </a:prstGeom>
            </p:spPr>
          </p:pic>
        </mc:Fallback>
      </mc:AlternateContent>
    </p:spTree>
    <p:extLst>
      <p:ext uri="{BB962C8B-B14F-4D97-AF65-F5344CB8AC3E}">
        <p14:creationId xmlns:p14="http://schemas.microsoft.com/office/powerpoint/2010/main" val="309917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	Memory 		vs.	Registers</a:t>
            </a:r>
          </a:p>
        </p:txBody>
      </p:sp>
      <p:sp>
        <p:nvSpPr>
          <p:cNvPr id="3" name="Content Placeholder 2"/>
          <p:cNvSpPr>
            <a:spLocks noGrp="1"/>
          </p:cNvSpPr>
          <p:nvPr>
            <p:ph idx="1"/>
            <p:custDataLst>
              <p:tags r:id="rId2"/>
            </p:custDataLst>
          </p:nvPr>
        </p:nvSpPr>
        <p:spPr/>
        <p:txBody>
          <a:bodyPr/>
          <a:lstStyle/>
          <a:p>
            <a:r>
              <a:rPr lang="en-US" sz="2800" dirty="0"/>
              <a:t>Addresses 		</a:t>
            </a:r>
            <a:r>
              <a:rPr lang="en-US" sz="2800" b="1" dirty="0"/>
              <a:t>vs.</a:t>
            </a:r>
            <a:r>
              <a:rPr lang="en-US" sz="2800" dirty="0"/>
              <a:t>	Names</a:t>
            </a:r>
          </a:p>
          <a:p>
            <a:pPr lvl="1"/>
            <a:r>
              <a:rPr lang="en-US" dirty="0">
                <a:latin typeface="Courier New" panose="02070309020205020404" pitchFamily="49" charset="0"/>
                <a:cs typeface="Courier New" panose="02070309020205020404" pitchFamily="49" charset="0"/>
              </a:rPr>
              <a:t>0x7FFFD024C3DC</a:t>
            </a:r>
            <a:r>
              <a:rPr lang="is-IS" dirty="0">
                <a:cs typeface="Courier New" panose="02070309020205020404" pitchFamily="49" charset="0"/>
              </a:rPr>
              <a:t>	</a:t>
            </a:r>
            <a:r>
              <a:rPr lang="is-IS" dirty="0"/>
              <a:t>	</a:t>
            </a:r>
            <a:r>
              <a:rPr lang="is-IS" dirty="0">
                <a:latin typeface="Courier New" panose="02070309020205020404" pitchFamily="49" charset="0"/>
                <a:cs typeface="Courier New" panose="02070309020205020404" pitchFamily="49" charset="0"/>
              </a:rPr>
              <a:t>%rdi</a:t>
            </a:r>
            <a:endParaRPr lang="en-US" sz="2400" dirty="0"/>
          </a:p>
          <a:p>
            <a:pPr>
              <a:spcBef>
                <a:spcPts val="1800"/>
              </a:spcBef>
            </a:pPr>
            <a:r>
              <a:rPr lang="en-US" sz="2800" dirty="0"/>
              <a:t>Big				</a:t>
            </a:r>
            <a:r>
              <a:rPr lang="en-US" sz="2800" b="1" dirty="0"/>
              <a:t>vs.</a:t>
            </a:r>
            <a:r>
              <a:rPr lang="en-US" dirty="0"/>
              <a:t>	</a:t>
            </a:r>
            <a:r>
              <a:rPr lang="en-US" sz="2800" dirty="0"/>
              <a:t>Small</a:t>
            </a:r>
          </a:p>
          <a:p>
            <a:pPr lvl="1"/>
            <a:r>
              <a:rPr lang="en-US" sz="2400" dirty="0"/>
              <a:t>~ 8 GB				(16 x 8 B) = </a:t>
            </a:r>
            <a:r>
              <a:rPr lang="en-US" dirty="0"/>
              <a:t>128</a:t>
            </a:r>
            <a:r>
              <a:rPr lang="en-US" sz="2400" dirty="0"/>
              <a:t> B</a:t>
            </a:r>
          </a:p>
          <a:p>
            <a:pPr>
              <a:spcBef>
                <a:spcPts val="1800"/>
              </a:spcBef>
            </a:pPr>
            <a:r>
              <a:rPr lang="en-US" sz="2800" dirty="0"/>
              <a:t>Slow			</a:t>
            </a:r>
            <a:r>
              <a:rPr lang="en-US" sz="2800" b="1" dirty="0"/>
              <a:t>vs.</a:t>
            </a:r>
            <a:r>
              <a:rPr lang="en-US" sz="2800" dirty="0"/>
              <a:t>	Fast</a:t>
            </a:r>
          </a:p>
          <a:p>
            <a:pPr lvl="1"/>
            <a:r>
              <a:rPr lang="en-US" sz="2400" dirty="0"/>
              <a:t>~50-100 ns			</a:t>
            </a:r>
            <a:r>
              <a:rPr lang="en-US" dirty="0">
                <a:ea typeface="ＭＳ Ｐゴシック" pitchFamily="34" charset="-128"/>
              </a:rPr>
              <a:t>sub-nanosecond timescale</a:t>
            </a:r>
            <a:endParaRPr lang="en-US" sz="2400" dirty="0"/>
          </a:p>
          <a:p>
            <a:pPr>
              <a:spcBef>
                <a:spcPts val="1800"/>
              </a:spcBef>
            </a:pPr>
            <a:r>
              <a:rPr lang="en-US" sz="2800" dirty="0"/>
              <a:t>Dynamic			</a:t>
            </a:r>
            <a:r>
              <a:rPr lang="en-US" sz="2800" b="1" dirty="0"/>
              <a:t>vs.</a:t>
            </a:r>
            <a:r>
              <a:rPr lang="en-US" sz="2800" dirty="0"/>
              <a:t>	Static</a:t>
            </a:r>
            <a:endParaRPr lang="en-US" dirty="0"/>
          </a:p>
          <a:p>
            <a:pPr lvl="1"/>
            <a:r>
              <a:rPr lang="en-US" dirty="0"/>
              <a:t>Can “grow” as needed		fixed number in hardware</a:t>
            </a:r>
            <a:br>
              <a:rPr lang="en-US" dirty="0"/>
            </a:br>
            <a:r>
              <a:rPr lang="en-US" dirty="0"/>
              <a:t>  while program runs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26</a:t>
            </a:fld>
            <a:endParaRPr lang="en-US"/>
          </a:p>
        </p:txBody>
      </p:sp>
    </p:spTree>
    <p:extLst>
      <p:ext uri="{BB962C8B-B14F-4D97-AF65-F5344CB8AC3E}">
        <p14:creationId xmlns:p14="http://schemas.microsoft.com/office/powerpoint/2010/main" val="3804573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custDataLst>
              <p:tags r:id="rId1"/>
            </p:custDataLst>
          </p:nvPr>
        </p:nvSpPr>
        <p:spPr>
          <a:xfrm>
            <a:off x="356616" y="438912"/>
            <a:ext cx="8403336" cy="758952"/>
          </a:xfrm>
        </p:spPr>
        <p:txBody>
          <a:bodyPr/>
          <a:lstStyle/>
          <a:p>
            <a:r>
              <a:rPr lang="en-US" dirty="0"/>
              <a:t>Operand types</a:t>
            </a:r>
          </a:p>
        </p:txBody>
      </p:sp>
      <p:sp>
        <p:nvSpPr>
          <p:cNvPr id="156675" name="Rectangle 3"/>
          <p:cNvSpPr>
            <a:spLocks noGrp="1" noChangeArrowheads="1"/>
          </p:cNvSpPr>
          <p:nvPr>
            <p:ph idx="1"/>
            <p:custDataLst>
              <p:tags r:id="rId2"/>
            </p:custDataLst>
          </p:nvPr>
        </p:nvSpPr>
        <p:spPr>
          <a:xfrm>
            <a:off x="393191" y="1362456"/>
            <a:ext cx="5760720" cy="5224462"/>
          </a:xfrm>
        </p:spPr>
        <p:txBody>
          <a:bodyPr/>
          <a:lstStyle/>
          <a:p>
            <a:r>
              <a:rPr lang="en-US" sz="2400" b="1" i="1" dirty="0">
                <a:solidFill>
                  <a:srgbClr val="4B2A85"/>
                </a:solidFill>
              </a:rPr>
              <a:t>Immediate:</a:t>
            </a:r>
            <a:r>
              <a:rPr lang="en-US" sz="2400" dirty="0"/>
              <a:t>  Constant integer data</a:t>
            </a:r>
          </a:p>
          <a:p>
            <a:pPr lvl="1"/>
            <a:r>
              <a:rPr lang="en-US" sz="2000" dirty="0"/>
              <a:t>Examples:  </a:t>
            </a:r>
            <a:r>
              <a:rPr lang="en-US" sz="2000" b="1" dirty="0">
                <a:latin typeface="Courier New" panose="02070309020205020404" pitchFamily="49" charset="0"/>
                <a:cs typeface="Courier New" panose="02070309020205020404" pitchFamily="49" charset="0"/>
              </a:rPr>
              <a:t>$0x400</a:t>
            </a:r>
            <a:r>
              <a:rPr lang="en-US" sz="2000" dirty="0"/>
              <a:t>,  </a:t>
            </a:r>
            <a:r>
              <a:rPr lang="en-US" sz="2000" b="1" dirty="0">
                <a:latin typeface="Courier New" panose="02070309020205020404" pitchFamily="49" charset="0"/>
                <a:cs typeface="Courier New" panose="02070309020205020404" pitchFamily="49" charset="0"/>
              </a:rPr>
              <a:t>$-533</a:t>
            </a:r>
            <a:endParaRPr lang="en-US" sz="2000" dirty="0">
              <a:latin typeface="Courier New" panose="02070309020205020404" pitchFamily="49" charset="0"/>
              <a:cs typeface="Courier New" panose="02070309020205020404" pitchFamily="49" charset="0"/>
            </a:endParaRPr>
          </a:p>
          <a:p>
            <a:pPr lvl="1"/>
            <a:r>
              <a:rPr lang="en-US" sz="2000" dirty="0"/>
              <a:t>Like C literal, but prefixed with </a:t>
            </a:r>
            <a:r>
              <a:rPr lang="en-US" sz="2000" b="1" dirty="0">
                <a:latin typeface="Courier New" panose="02070309020205020404" pitchFamily="49" charset="0"/>
                <a:cs typeface="Courier New" panose="02070309020205020404" pitchFamily="49" charset="0"/>
              </a:rPr>
              <a:t>‘$’</a:t>
            </a:r>
          </a:p>
          <a:p>
            <a:pPr lvl="1"/>
            <a:r>
              <a:rPr lang="en-US" sz="2000" dirty="0"/>
              <a:t>Encoded with 1, 2, 4, or 8 bytes </a:t>
            </a:r>
            <a:br>
              <a:rPr lang="en-US" sz="2000" dirty="0"/>
            </a:br>
            <a:r>
              <a:rPr lang="en-US" sz="2000" i="1" dirty="0"/>
              <a:t>depending on the instruction</a:t>
            </a:r>
          </a:p>
          <a:p>
            <a:r>
              <a:rPr lang="en-US" sz="2400" b="1" i="1" dirty="0">
                <a:solidFill>
                  <a:srgbClr val="4B2A85"/>
                </a:solidFill>
              </a:rPr>
              <a:t>Register:</a:t>
            </a:r>
            <a:r>
              <a:rPr lang="en-US" sz="2400" b="1" i="1" dirty="0">
                <a:solidFill>
                  <a:srgbClr val="C00000"/>
                </a:solidFill>
              </a:rPr>
              <a:t>  </a:t>
            </a:r>
            <a:r>
              <a:rPr lang="en-US" sz="2400" dirty="0"/>
              <a:t>1 of 16 integer registers</a:t>
            </a:r>
          </a:p>
          <a:p>
            <a:pPr lvl="1"/>
            <a:r>
              <a:rPr lang="en-US" sz="2000" dirty="0"/>
              <a:t>Examples: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rax</a:t>
            </a:r>
            <a:r>
              <a:rPr lang="en-US" sz="2000" dirty="0"/>
              <a:t>,  </a:t>
            </a:r>
            <a:r>
              <a:rPr lang="en-US" sz="2000" b="1" dirty="0">
                <a:latin typeface="Courier New" panose="02070309020205020404" pitchFamily="49" charset="0"/>
                <a:cs typeface="Courier New" panose="02070309020205020404" pitchFamily="49" charset="0"/>
              </a:rPr>
              <a:t>%r13</a:t>
            </a:r>
          </a:p>
          <a:p>
            <a:pPr lvl="1"/>
            <a:r>
              <a:rPr lang="en-US" sz="2000" dirty="0"/>
              <a:t>But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rsp</a:t>
            </a:r>
            <a:r>
              <a:rPr lang="en-US" sz="2000" dirty="0"/>
              <a:t> reserved for special use</a:t>
            </a:r>
          </a:p>
          <a:p>
            <a:pPr lvl="1"/>
            <a:r>
              <a:rPr lang="en-US" sz="2000" dirty="0"/>
              <a:t>Others have special uses for particular instructions</a:t>
            </a:r>
          </a:p>
          <a:p>
            <a:r>
              <a:rPr lang="en-US" sz="2400" b="1" i="1" dirty="0">
                <a:solidFill>
                  <a:srgbClr val="4B2A85"/>
                </a:solidFill>
              </a:rPr>
              <a:t>Memory:</a:t>
            </a:r>
            <a:r>
              <a:rPr lang="en-US" sz="2400" dirty="0"/>
              <a:t>  Consecutive bytes of memory at a computed address</a:t>
            </a:r>
          </a:p>
          <a:p>
            <a:pPr lvl="1"/>
            <a:r>
              <a:rPr lang="en-US" sz="2000" dirty="0"/>
              <a:t>Simplest example: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rax</a:t>
            </a:r>
            <a:r>
              <a:rPr lang="en-US" sz="2000" b="1" dirty="0">
                <a:latin typeface="Courier New" panose="02070309020205020404" pitchFamily="49" charset="0"/>
                <a:cs typeface="Courier New" panose="02070309020205020404" pitchFamily="49" charset="0"/>
              </a:rPr>
              <a:t>)</a:t>
            </a:r>
          </a:p>
          <a:p>
            <a:pPr lvl="1"/>
            <a:r>
              <a:rPr lang="en-US" sz="2000" dirty="0"/>
              <a:t>Various other “address modes”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27</a:t>
            </a:fld>
            <a:endParaRPr lang="en-US"/>
          </a:p>
        </p:txBody>
      </p:sp>
      <p:grpSp>
        <p:nvGrpSpPr>
          <p:cNvPr id="3" name="Group 2"/>
          <p:cNvGrpSpPr/>
          <p:nvPr>
            <p:custDataLst>
              <p:tags r:id="rId4"/>
            </p:custDataLst>
          </p:nvPr>
        </p:nvGrpSpPr>
        <p:grpSpPr>
          <a:xfrm>
            <a:off x="6167416" y="1362456"/>
            <a:ext cx="2519384" cy="4267200"/>
            <a:chOff x="6167416" y="609600"/>
            <a:chExt cx="2519384" cy="4267200"/>
          </a:xfrm>
        </p:grpSpPr>
        <p:sp>
          <p:nvSpPr>
            <p:cNvPr id="156676" name="Rectangle 4"/>
            <p:cNvSpPr>
              <a:spLocks noChangeArrowheads="1"/>
            </p:cNvSpPr>
            <p:nvPr>
              <p:custDataLst>
                <p:tags r:id="rId5"/>
              </p:custDataLst>
            </p:nvPr>
          </p:nvSpPr>
          <p:spPr bwMode="auto">
            <a:xfrm>
              <a:off x="6172200" y="609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p:txBody>
        </p:sp>
        <p:sp>
          <p:nvSpPr>
            <p:cNvPr id="156677" name="Rectangle 5"/>
            <p:cNvSpPr>
              <a:spLocks noChangeArrowheads="1"/>
            </p:cNvSpPr>
            <p:nvPr>
              <p:custDataLst>
                <p:tags r:id="rId6"/>
              </p:custDataLst>
            </p:nvPr>
          </p:nvSpPr>
          <p:spPr bwMode="auto">
            <a:xfrm>
              <a:off x="6172200" y="1066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rcx</a:t>
              </a:r>
              <a:endParaRPr lang="en-US" dirty="0">
                <a:latin typeface="Courier New" panose="02070309020205020404" pitchFamily="49" charset="0"/>
                <a:cs typeface="Courier New" panose="02070309020205020404" pitchFamily="49" charset="0"/>
              </a:endParaRPr>
            </a:p>
          </p:txBody>
        </p:sp>
        <p:sp>
          <p:nvSpPr>
            <p:cNvPr id="156678" name="Rectangle 6"/>
            <p:cNvSpPr>
              <a:spLocks noChangeArrowheads="1"/>
            </p:cNvSpPr>
            <p:nvPr>
              <p:custDataLst>
                <p:tags r:id="rId7"/>
              </p:custDataLst>
            </p:nvPr>
          </p:nvSpPr>
          <p:spPr bwMode="auto">
            <a:xfrm>
              <a:off x="6172200" y="1524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rdx</a:t>
              </a:r>
              <a:endParaRPr lang="en-US" dirty="0">
                <a:latin typeface="Courier New" panose="02070309020205020404" pitchFamily="49" charset="0"/>
                <a:cs typeface="Courier New" panose="02070309020205020404" pitchFamily="49" charset="0"/>
              </a:endParaRPr>
            </a:p>
          </p:txBody>
        </p:sp>
        <p:sp>
          <p:nvSpPr>
            <p:cNvPr id="156679" name="Rectangle 7"/>
            <p:cNvSpPr>
              <a:spLocks noChangeArrowheads="1"/>
            </p:cNvSpPr>
            <p:nvPr>
              <p:custDataLst>
                <p:tags r:id="rId8"/>
              </p:custDataLst>
            </p:nvPr>
          </p:nvSpPr>
          <p:spPr bwMode="auto">
            <a:xfrm>
              <a:off x="6172200" y="19812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rbx</a:t>
              </a:r>
              <a:endParaRPr lang="en-US" dirty="0">
                <a:latin typeface="Courier New" panose="02070309020205020404" pitchFamily="49" charset="0"/>
                <a:cs typeface="Courier New" panose="02070309020205020404" pitchFamily="49" charset="0"/>
              </a:endParaRPr>
            </a:p>
          </p:txBody>
        </p:sp>
        <p:sp>
          <p:nvSpPr>
            <p:cNvPr id="156680" name="Rectangle 8"/>
            <p:cNvSpPr>
              <a:spLocks noChangeArrowheads="1"/>
            </p:cNvSpPr>
            <p:nvPr>
              <p:custDataLst>
                <p:tags r:id="rId9"/>
              </p:custDataLst>
            </p:nvPr>
          </p:nvSpPr>
          <p:spPr bwMode="auto">
            <a:xfrm>
              <a:off x="6172200" y="24384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rsi</a:t>
              </a:r>
              <a:endParaRPr lang="en-US" dirty="0">
                <a:latin typeface="Courier New" panose="02070309020205020404" pitchFamily="49" charset="0"/>
                <a:cs typeface="Courier New" panose="02070309020205020404" pitchFamily="49" charset="0"/>
              </a:endParaRPr>
            </a:p>
          </p:txBody>
        </p:sp>
        <p:sp>
          <p:nvSpPr>
            <p:cNvPr id="156681" name="Rectangle 9"/>
            <p:cNvSpPr>
              <a:spLocks noChangeArrowheads="1"/>
            </p:cNvSpPr>
            <p:nvPr>
              <p:custDataLst>
                <p:tags r:id="rId10"/>
              </p:custDataLst>
            </p:nvPr>
          </p:nvSpPr>
          <p:spPr bwMode="auto">
            <a:xfrm>
              <a:off x="6172200" y="2895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rdi</a:t>
              </a:r>
              <a:endParaRPr lang="en-US" dirty="0">
                <a:latin typeface="Courier New" panose="02070309020205020404" pitchFamily="49" charset="0"/>
                <a:cs typeface="Courier New" panose="02070309020205020404" pitchFamily="49" charset="0"/>
              </a:endParaRPr>
            </a:p>
          </p:txBody>
        </p:sp>
        <p:sp>
          <p:nvSpPr>
            <p:cNvPr id="156682" name="Rectangle 10"/>
            <p:cNvSpPr>
              <a:spLocks noChangeArrowheads="1"/>
            </p:cNvSpPr>
            <p:nvPr>
              <p:custDataLst>
                <p:tags r:id="rId11"/>
              </p:custDataLst>
            </p:nvPr>
          </p:nvSpPr>
          <p:spPr bwMode="auto">
            <a:xfrm>
              <a:off x="6172200" y="3352800"/>
              <a:ext cx="2514600" cy="38100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rsp</a:t>
              </a:r>
              <a:endParaRPr lang="en-US" dirty="0">
                <a:latin typeface="Courier New" panose="02070309020205020404" pitchFamily="49" charset="0"/>
                <a:cs typeface="Courier New" panose="02070309020205020404" pitchFamily="49" charset="0"/>
              </a:endParaRPr>
            </a:p>
          </p:txBody>
        </p:sp>
        <p:sp>
          <p:nvSpPr>
            <p:cNvPr id="156683" name="Rectangle 11"/>
            <p:cNvSpPr>
              <a:spLocks noChangeArrowheads="1"/>
            </p:cNvSpPr>
            <p:nvPr>
              <p:custDataLst>
                <p:tags r:id="rId12"/>
              </p:custDataLst>
            </p:nvPr>
          </p:nvSpPr>
          <p:spPr bwMode="auto">
            <a:xfrm>
              <a:off x="6172200" y="3810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rbp</a:t>
              </a:r>
              <a:endParaRPr lang="en-US" dirty="0">
                <a:latin typeface="Courier New" panose="02070309020205020404" pitchFamily="49" charset="0"/>
                <a:cs typeface="Courier New" panose="02070309020205020404" pitchFamily="49" charset="0"/>
              </a:endParaRPr>
            </a:p>
          </p:txBody>
        </p:sp>
        <p:sp>
          <p:nvSpPr>
            <p:cNvPr id="13" name="Rectangle 11"/>
            <p:cNvSpPr>
              <a:spLocks noChangeArrowheads="1"/>
            </p:cNvSpPr>
            <p:nvPr>
              <p:custDataLst>
                <p:tags r:id="rId13"/>
              </p:custDataLst>
            </p:nvPr>
          </p:nvSpPr>
          <p:spPr bwMode="auto">
            <a:xfrm>
              <a:off x="6167416" y="4495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rN</a:t>
              </a:r>
              <a:endParaRPr lang="en-US"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282229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6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x86-64 is a complex instruction set computing (CISC) architecture</a:t>
            </a:r>
          </a:p>
          <a:p>
            <a:r>
              <a:rPr lang="en-US" b="1" dirty="0"/>
              <a:t>Registers</a:t>
            </a:r>
            <a:r>
              <a:rPr lang="en-US" dirty="0"/>
              <a:t> are named locations in the CPU for holding and manipulating data</a:t>
            </a:r>
          </a:p>
          <a:p>
            <a:pPr lvl="1"/>
            <a:r>
              <a:rPr lang="en-US" dirty="0"/>
              <a:t>x86-64 uses 16 64-bit wide registers</a:t>
            </a:r>
          </a:p>
          <a:p>
            <a:r>
              <a:rPr lang="en-US" dirty="0"/>
              <a:t>Assembly operands include </a:t>
            </a:r>
            <a:r>
              <a:rPr lang="en-US" dirty="0" err="1"/>
              <a:t>immediates</a:t>
            </a:r>
            <a:r>
              <a:rPr lang="en-US" dirty="0"/>
              <a:t>, registers, and data at specified memory locations</a:t>
            </a:r>
          </a:p>
          <a:p>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28</a:t>
            </a:fld>
            <a:endParaRPr lang="en-US" dirty="0"/>
          </a:p>
        </p:txBody>
      </p:sp>
    </p:spTree>
    <p:extLst>
      <p:ext uri="{BB962C8B-B14F-4D97-AF65-F5344CB8AC3E}">
        <p14:creationId xmlns:p14="http://schemas.microsoft.com/office/powerpoint/2010/main" val="2197526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custDataLst>
              <p:tags r:id="rId1"/>
            </p:custDataLst>
          </p:nvPr>
        </p:nvSpPr>
        <p:spPr/>
        <p:txBody>
          <a:bodyPr/>
          <a:lstStyle/>
          <a:p>
            <a:r>
              <a:rPr lang="en-US" dirty="0"/>
              <a:t>Floating Point Summary</a:t>
            </a:r>
          </a:p>
        </p:txBody>
      </p:sp>
      <p:sp>
        <p:nvSpPr>
          <p:cNvPr id="38" name="Content Placeholder 37"/>
          <p:cNvSpPr>
            <a:spLocks noGrp="1"/>
          </p:cNvSpPr>
          <p:nvPr>
            <p:ph idx="1"/>
            <p:custDataLst>
              <p:tags r:id="rId2"/>
            </p:custDataLst>
          </p:nvPr>
        </p:nvSpPr>
        <p:spPr>
          <a:xfrm>
            <a:off x="396875" y="1362075"/>
            <a:ext cx="8366125" cy="5303520"/>
          </a:xfrm>
        </p:spPr>
        <p:txBody>
          <a:bodyPr>
            <a:normAutofit lnSpcReduction="10000"/>
          </a:bodyPr>
          <a:lstStyle/>
          <a:p>
            <a:r>
              <a:rPr lang="en-US" dirty="0"/>
              <a:t>Floats also suffer from the fixed number of bits available to represent them </a:t>
            </a:r>
          </a:p>
          <a:p>
            <a:pPr lvl="1"/>
            <a:r>
              <a:rPr lang="en-US" dirty="0"/>
              <a:t>Can get overflow/underflow</a:t>
            </a:r>
          </a:p>
          <a:p>
            <a:pPr lvl="1"/>
            <a:r>
              <a:rPr lang="en-US" dirty="0"/>
              <a:t>“Gaps” produced in representable numbers means we can lose precision, unlike </a:t>
            </a:r>
            <a:r>
              <a:rPr lang="en-US" dirty="0" err="1">
                <a:latin typeface="Courier New" panose="02070309020205020404" pitchFamily="49" charset="0"/>
                <a:cs typeface="Courier New" panose="02070309020205020404" pitchFamily="49" charset="0"/>
              </a:rPr>
              <a:t>int</a:t>
            </a:r>
            <a:r>
              <a:rPr lang="en-US" dirty="0" err="1"/>
              <a:t>s</a:t>
            </a:r>
            <a:endParaRPr lang="en-US" dirty="0"/>
          </a:p>
          <a:p>
            <a:pPr lvl="2"/>
            <a:r>
              <a:rPr lang="en-US" dirty="0"/>
              <a:t>Some “simple fractions” have no exact representation (</a:t>
            </a:r>
            <a:r>
              <a:rPr lang="en-US" i="1" dirty="0"/>
              <a:t>e.g.</a:t>
            </a:r>
            <a:r>
              <a:rPr lang="en-US" dirty="0"/>
              <a:t> 0.2)</a:t>
            </a:r>
          </a:p>
          <a:p>
            <a:pPr lvl="2"/>
            <a:r>
              <a:rPr lang="en-US" dirty="0"/>
              <a:t>“Every operation gets a slightly wrong result”</a:t>
            </a:r>
          </a:p>
          <a:p>
            <a:r>
              <a:rPr lang="en-US" dirty="0"/>
              <a:t>Floating point arithmetic not associative or distributive</a:t>
            </a:r>
          </a:p>
          <a:p>
            <a:pPr lvl="1"/>
            <a:r>
              <a:rPr lang="en-US" dirty="0"/>
              <a:t>Mathematically equivalent ways of writing an expression may compute different results</a:t>
            </a:r>
          </a:p>
          <a:p>
            <a:r>
              <a:rPr lang="en-US" dirty="0">
                <a:solidFill>
                  <a:srgbClr val="FF0000"/>
                </a:solidFill>
              </a:rPr>
              <a:t>Never</a:t>
            </a:r>
            <a:r>
              <a:rPr lang="en-US" dirty="0"/>
              <a:t> test floating point values for equality!</a:t>
            </a:r>
          </a:p>
          <a:p>
            <a:r>
              <a:rPr lang="en-US" dirty="0">
                <a:solidFill>
                  <a:srgbClr val="FF0000"/>
                </a:solidFill>
              </a:rPr>
              <a:t>Careful </a:t>
            </a:r>
            <a:r>
              <a:rPr lang="en-US" dirty="0"/>
              <a:t>when converting between </a:t>
            </a:r>
            <a:r>
              <a:rPr lang="en-US" dirty="0" err="1">
                <a:latin typeface="Courier New" panose="02070309020205020404" pitchFamily="49" charset="0"/>
                <a:cs typeface="Courier New" panose="02070309020205020404" pitchFamily="49" charset="0"/>
              </a:rPr>
              <a:t>int</a:t>
            </a:r>
            <a:r>
              <a:rPr lang="en-US" dirty="0" err="1"/>
              <a:t>s</a:t>
            </a:r>
            <a:r>
              <a:rPr lang="en-US" dirty="0"/>
              <a:t> and </a:t>
            </a:r>
            <a:r>
              <a:rPr lang="en-US" dirty="0">
                <a:latin typeface="Courier New" panose="02070309020205020404" pitchFamily="49" charset="0"/>
                <a:cs typeface="Courier New" panose="02070309020205020404" pitchFamily="49" charset="0"/>
              </a:rPr>
              <a:t>float</a:t>
            </a:r>
            <a:r>
              <a:rPr lang="en-US" dirty="0"/>
              <a:t>s!</a:t>
            </a:r>
          </a:p>
          <a:p>
            <a:pPr marL="0" indent="0">
              <a:buNone/>
            </a:pPr>
            <a:endParaRPr lang="en-US" dirty="0"/>
          </a:p>
        </p:txBody>
      </p:sp>
      <p:sp>
        <p:nvSpPr>
          <p:cNvPr id="4" name="Slide Number Placeholder 3"/>
          <p:cNvSpPr>
            <a:spLocks noGrp="1"/>
          </p:cNvSpPr>
          <p:nvPr>
            <p:ph type="sldNum" sz="quarter" idx="10"/>
            <p:custDataLst>
              <p:tags r:id="rId3"/>
            </p:custDataLst>
          </p:nvPr>
        </p:nvSpPr>
        <p:spPr/>
        <p:txBody>
          <a:bodyPr/>
          <a:lstStyle/>
          <a:p>
            <a:pPr>
              <a:defRPr/>
            </a:pPr>
            <a:fld id="{9FDB4C98-D2E6-A74A-9C3E-4BF05FFA5297}" type="slidenum">
              <a:rPr lang="en-US" smtClean="0"/>
              <a:pPr>
                <a:defRPr/>
              </a:pPr>
              <a:t>29</a:t>
            </a:fld>
            <a:endParaRPr lang="en-US" dirty="0"/>
          </a:p>
        </p:txBody>
      </p:sp>
    </p:spTree>
    <p:extLst>
      <p:ext uri="{BB962C8B-B14F-4D97-AF65-F5344CB8AC3E}">
        <p14:creationId xmlns:p14="http://schemas.microsoft.com/office/powerpoint/2010/main" val="1536272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34645" y="2180453"/>
            <a:ext cx="1581229" cy="2377440"/>
          </a:xfrm>
          <a:prstGeom prst="rect">
            <a:avLst/>
          </a:prstGeom>
        </p:spPr>
      </p:pic>
      <p:sp>
        <p:nvSpPr>
          <p:cNvPr id="2" name="Title 1"/>
          <p:cNvSpPr>
            <a:spLocks noGrp="1"/>
          </p:cNvSpPr>
          <p:nvPr>
            <p:ph type="title"/>
            <p:custDataLst>
              <p:tags r:id="rId1"/>
            </p:custDataLst>
          </p:nvPr>
        </p:nvSpPr>
        <p:spPr/>
        <p:txBody>
          <a:bodyPr/>
          <a:lstStyle/>
          <a:p>
            <a:r>
              <a:rPr lang="en-US" dirty="0"/>
              <a:t>Floating point topics</a:t>
            </a:r>
          </a:p>
        </p:txBody>
      </p:sp>
      <p:sp>
        <p:nvSpPr>
          <p:cNvPr id="3" name="Content Placeholder 2"/>
          <p:cNvSpPr>
            <a:spLocks noGrp="1"/>
          </p:cNvSpPr>
          <p:nvPr>
            <p:ph idx="1"/>
            <p:custDataLst>
              <p:tags r:id="rId2"/>
            </p:custDataLst>
          </p:nvPr>
        </p:nvSpPr>
        <p:spPr/>
        <p:txBody>
          <a:bodyPr/>
          <a:lstStyle/>
          <a:p>
            <a:r>
              <a:rPr lang="en-US" dirty="0"/>
              <a:t>Fractional binary numbers</a:t>
            </a:r>
          </a:p>
          <a:p>
            <a:r>
              <a:rPr lang="en-US" dirty="0"/>
              <a:t>IEEE floating-point standard</a:t>
            </a:r>
          </a:p>
          <a:p>
            <a:r>
              <a:rPr lang="en-US" dirty="0"/>
              <a:t>Floating-point operations and rounding</a:t>
            </a:r>
          </a:p>
          <a:p>
            <a:r>
              <a:rPr lang="en-US" b="1" dirty="0">
                <a:solidFill>
                  <a:srgbClr val="4B2A85"/>
                </a:solidFill>
              </a:rPr>
              <a:t>Floating-point in C</a:t>
            </a:r>
          </a:p>
          <a:p>
            <a:endParaRPr lang="en-US" dirty="0"/>
          </a:p>
          <a:p>
            <a:r>
              <a:rPr lang="en-US" dirty="0"/>
              <a:t>There are many more details that </a:t>
            </a:r>
            <a:br>
              <a:rPr lang="en-US" dirty="0"/>
            </a:br>
            <a:r>
              <a:rPr lang="en-US" dirty="0"/>
              <a:t>we won’t cover</a:t>
            </a:r>
          </a:p>
          <a:p>
            <a:pPr lvl="1"/>
            <a:r>
              <a:rPr lang="en-US" dirty="0"/>
              <a:t>It’s a 58-page standard…</a:t>
            </a:r>
          </a:p>
        </p:txBody>
      </p:sp>
      <p:sp>
        <p:nvSpPr>
          <p:cNvPr id="8" name="Slide Number Placeholder 7"/>
          <p:cNvSpPr>
            <a:spLocks noGrp="1"/>
          </p:cNvSpPr>
          <p:nvPr>
            <p:ph type="sldNum" sz="quarter" idx="10"/>
            <p:custDataLst>
              <p:tags r:id="rId3"/>
            </p:custDataLst>
          </p:nvPr>
        </p:nvSpPr>
        <p:spPr/>
        <p:txBody>
          <a:bodyPr/>
          <a:lstStyle/>
          <a:p>
            <a:pPr>
              <a:defRPr/>
            </a:pPr>
            <a:fld id="{9FDB4C98-D2E6-A74A-9C3E-4BF05FFA5297}" type="slidenum">
              <a:rPr lang="en-US" smtClean="0"/>
              <a:pPr>
                <a:defRPr/>
              </a:pPr>
              <a:t>3</a:t>
            </a:fld>
            <a:endParaRPr lang="en-US" dirty="0"/>
          </a:p>
        </p:txBody>
      </p:sp>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67139" y="322150"/>
            <a:ext cx="2011680" cy="2011680"/>
          </a:xfrm>
          <a:prstGeom prst="rect">
            <a:avLst/>
          </a:prstGeom>
          <a:ln>
            <a:noFill/>
          </a:ln>
          <a:effectLst>
            <a:softEdge rad="112500"/>
          </a:effectLst>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31561" y="4505325"/>
            <a:ext cx="2882837" cy="1828800"/>
          </a:xfrm>
          <a:prstGeom prst="rect">
            <a:avLst/>
          </a:prstGeom>
          <a:ln>
            <a:noFill/>
          </a:ln>
          <a:effectLst>
            <a:softEdge rad="112500"/>
          </a:effectLst>
        </p:spPr>
      </p:pic>
    </p:spTree>
    <p:extLst>
      <p:ext uri="{BB962C8B-B14F-4D97-AF65-F5344CB8AC3E}">
        <p14:creationId xmlns:p14="http://schemas.microsoft.com/office/powerpoint/2010/main" val="8577369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02C1-D97E-45EE-B9ED-0C4B3FD1181E}"/>
              </a:ext>
            </a:extLst>
          </p:cNvPr>
          <p:cNvSpPr>
            <a:spLocks noGrp="1"/>
          </p:cNvSpPr>
          <p:nvPr>
            <p:ph type="title"/>
          </p:nvPr>
        </p:nvSpPr>
        <p:spPr/>
        <p:txBody>
          <a:bodyPr/>
          <a:lstStyle/>
          <a:p>
            <a:r>
              <a:rPr lang="en-US" dirty="0"/>
              <a:t>Floating Point Summary</a:t>
            </a:r>
          </a:p>
        </p:txBody>
      </p:sp>
      <p:sp>
        <p:nvSpPr>
          <p:cNvPr id="3" name="Content Placeholder 2">
            <a:extLst>
              <a:ext uri="{FF2B5EF4-FFF2-40B4-BE49-F238E27FC236}">
                <a16:creationId xmlns:a16="http://schemas.microsoft.com/office/drawing/2014/main" id="{CE06E250-8ECD-4EBE-B40A-83FC2D8709AF}"/>
              </a:ext>
            </a:extLst>
          </p:cNvPr>
          <p:cNvSpPr>
            <a:spLocks noGrp="1"/>
          </p:cNvSpPr>
          <p:nvPr>
            <p:ph idx="1"/>
          </p:nvPr>
        </p:nvSpPr>
        <p:spPr/>
        <p:txBody>
          <a:bodyPr/>
          <a:lstStyle/>
          <a:p>
            <a:r>
              <a:rPr lang="en-US" dirty="0"/>
              <a:t>Converting between integral and floating point data types </a:t>
            </a:r>
            <a:r>
              <a:rPr lang="en-US" i="1" dirty="0"/>
              <a:t>does</a:t>
            </a:r>
            <a:r>
              <a:rPr lang="en-US" dirty="0"/>
              <a:t> change the bits </a:t>
            </a:r>
          </a:p>
          <a:p>
            <a:pPr lvl="1"/>
            <a:r>
              <a:rPr lang="en-US" dirty="0"/>
              <a:t>Floating point rounding is a HUGE issue!</a:t>
            </a:r>
          </a:p>
          <a:p>
            <a:pPr lvl="2"/>
            <a:r>
              <a:rPr lang="en-US" dirty="0"/>
              <a:t>Limited mantissa bits cause inaccurate representations</a:t>
            </a:r>
          </a:p>
          <a:p>
            <a:pPr lvl="2"/>
            <a:r>
              <a:rPr lang="en-US" dirty="0"/>
              <a:t>Floating point arithmetic is NOT associative or distributive</a:t>
            </a:r>
          </a:p>
          <a:p>
            <a:endParaRPr lang="en-US" dirty="0"/>
          </a:p>
        </p:txBody>
      </p:sp>
      <p:sp>
        <p:nvSpPr>
          <p:cNvPr id="4" name="Slide Number Placeholder 3">
            <a:extLst>
              <a:ext uri="{FF2B5EF4-FFF2-40B4-BE49-F238E27FC236}">
                <a16:creationId xmlns:a16="http://schemas.microsoft.com/office/drawing/2014/main" id="{F79D5D3D-DB8C-4FD9-886C-4C2A25D4C59D}"/>
              </a:ext>
            </a:extLst>
          </p:cNvPr>
          <p:cNvSpPr>
            <a:spLocks noGrp="1"/>
          </p:cNvSpPr>
          <p:nvPr>
            <p:ph type="sldNum" sz="quarter" idx="10"/>
          </p:nvPr>
        </p:nvSpPr>
        <p:spPr/>
        <p:txBody>
          <a:bodyPr/>
          <a:lstStyle/>
          <a:p>
            <a:fld id="{087F8D93-0595-48F0-80B2-30676001FDF5}" type="slidenum">
              <a:rPr lang="en-US" smtClean="0"/>
              <a:t>30</a:t>
            </a:fld>
            <a:endParaRPr lang="en-US"/>
          </a:p>
        </p:txBody>
      </p:sp>
    </p:spTree>
    <p:extLst>
      <p:ext uri="{BB962C8B-B14F-4D97-AF65-F5344CB8AC3E}">
        <p14:creationId xmlns:p14="http://schemas.microsoft.com/office/powerpoint/2010/main" val="378407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custDataLst>
              <p:tags r:id="rId1"/>
            </p:custDataLst>
          </p:nvPr>
        </p:nvSpPr>
        <p:spPr/>
        <p:txBody>
          <a:bodyPr/>
          <a:lstStyle/>
          <a:p>
            <a:r>
              <a:rPr lang="en-US" dirty="0"/>
              <a:t>Floating Point in C</a:t>
            </a:r>
          </a:p>
        </p:txBody>
      </p:sp>
      <p:sp>
        <p:nvSpPr>
          <p:cNvPr id="134147" name="Rectangle 3"/>
          <p:cNvSpPr>
            <a:spLocks noGrp="1" noChangeArrowheads="1"/>
          </p:cNvSpPr>
          <p:nvPr>
            <p:ph idx="1"/>
            <p:custDataLst>
              <p:tags r:id="rId2"/>
            </p:custDataLst>
          </p:nvPr>
        </p:nvSpPr>
        <p:spPr/>
        <p:txBody>
          <a:bodyPr/>
          <a:lstStyle/>
          <a:p>
            <a:r>
              <a:rPr lang="en-US" dirty="0"/>
              <a:t>C offers two (well, 3) levels of precision</a:t>
            </a:r>
          </a:p>
          <a:p>
            <a:pPr lvl="1">
              <a:buNone/>
            </a:pPr>
            <a:r>
              <a:rPr lang="en-US" dirty="0">
                <a:latin typeface="Courier New" panose="02070309020205020404" pitchFamily="49" charset="0"/>
                <a:cs typeface="Courier New" panose="02070309020205020404" pitchFamily="49" charset="0"/>
              </a:rPr>
              <a:t>float</a:t>
            </a:r>
            <a:r>
              <a:rPr lang="en-US" dirty="0">
                <a:latin typeface="Courier New" panose="02070309020205020404" pitchFamily="49" charset="0"/>
                <a:ea typeface="Anonymous Pro" charset="0"/>
                <a:cs typeface="Courier New" panose="02070309020205020404" pitchFamily="49" charset="0"/>
              </a:rPr>
              <a:t>		1.0f   </a:t>
            </a:r>
            <a:r>
              <a:rPr lang="en-US" dirty="0"/>
              <a:t>single precision (32-bit)</a:t>
            </a:r>
          </a:p>
          <a:p>
            <a:pPr lvl="1">
              <a:buNone/>
            </a:pPr>
            <a:r>
              <a:rPr lang="en-US" dirty="0">
                <a:latin typeface="Courier New" panose="02070309020205020404" pitchFamily="49" charset="0"/>
                <a:cs typeface="Courier New" panose="02070309020205020404" pitchFamily="49" charset="0"/>
              </a:rPr>
              <a:t>double</a:t>
            </a:r>
            <a:r>
              <a:rPr lang="en-US" dirty="0">
                <a:latin typeface="Courier New" panose="02070309020205020404" pitchFamily="49" charset="0"/>
                <a:ea typeface="Anonymous Pro" charset="0"/>
                <a:cs typeface="Courier New" panose="02070309020205020404" pitchFamily="49" charset="0"/>
              </a:rPr>
              <a:t>		1.0    </a:t>
            </a:r>
            <a:r>
              <a:rPr lang="en-US" dirty="0"/>
              <a:t>double precision (64-bit)</a:t>
            </a:r>
          </a:p>
          <a:p>
            <a:pPr lvl="1">
              <a:buNone/>
            </a:pPr>
            <a:r>
              <a:rPr lang="en-US" dirty="0">
                <a:solidFill>
                  <a:schemeClr val="bg2"/>
                </a:solidFill>
                <a:latin typeface="Courier New" panose="02070309020205020404" pitchFamily="49" charset="0"/>
                <a:ea typeface="Anonymous Pro" charset="0"/>
                <a:cs typeface="Courier New" panose="02070309020205020404" pitchFamily="49" charset="0"/>
              </a:rPr>
              <a:t>long double  1.0L   </a:t>
            </a:r>
            <a:r>
              <a:rPr lang="en-US" i="1" dirty="0">
                <a:solidFill>
                  <a:schemeClr val="bg2"/>
                </a:solidFill>
                <a:ea typeface="Roboto" charset="0"/>
                <a:cs typeface="Calibri" panose="020F0502020204030204" pitchFamily="34" charset="0"/>
              </a:rPr>
              <a:t>(“double </a:t>
            </a:r>
            <a:r>
              <a:rPr lang="en-US" i="1" dirty="0" err="1">
                <a:solidFill>
                  <a:schemeClr val="bg2"/>
                </a:solidFill>
                <a:ea typeface="Roboto" charset="0"/>
                <a:cs typeface="Calibri" panose="020F0502020204030204" pitchFamily="34" charset="0"/>
              </a:rPr>
              <a:t>double</a:t>
            </a:r>
            <a:r>
              <a:rPr lang="en-US" i="1" dirty="0">
                <a:solidFill>
                  <a:schemeClr val="bg2"/>
                </a:solidFill>
                <a:ea typeface="Roboto" charset="0"/>
                <a:cs typeface="Calibri" panose="020F0502020204030204" pitchFamily="34" charset="0"/>
              </a:rPr>
              <a:t>” or </a:t>
            </a:r>
            <a:r>
              <a:rPr lang="en-US" i="1" dirty="0">
                <a:solidFill>
                  <a:schemeClr val="bg2"/>
                </a:solidFill>
                <a:cs typeface="Calibri" panose="020F0502020204030204" pitchFamily="34" charset="0"/>
              </a:rPr>
              <a:t>quadruple)</a:t>
            </a:r>
            <a:br>
              <a:rPr lang="en-US" i="1" dirty="0">
                <a:solidFill>
                  <a:schemeClr val="bg2"/>
                </a:solidFill>
                <a:cs typeface="Calibri" panose="020F0502020204030204" pitchFamily="34" charset="0"/>
              </a:rPr>
            </a:br>
            <a:r>
              <a:rPr lang="en-US" i="1" dirty="0">
                <a:solidFill>
                  <a:schemeClr val="bg2"/>
                </a:solidFill>
                <a:cs typeface="Calibri" panose="020F0502020204030204" pitchFamily="34" charset="0"/>
              </a:rPr>
              <a:t>				</a:t>
            </a:r>
            <a:r>
              <a:rPr lang="en-US" i="1" dirty="0">
                <a:solidFill>
                  <a:schemeClr val="bg2"/>
                </a:solidFill>
                <a:latin typeface="Courier New" panose="02070309020205020404" pitchFamily="49" charset="0"/>
                <a:cs typeface="Courier New" panose="02070309020205020404" pitchFamily="49" charset="0"/>
              </a:rPr>
              <a:t>  </a:t>
            </a:r>
            <a:r>
              <a:rPr lang="en-US" dirty="0">
                <a:solidFill>
                  <a:schemeClr val="bg2"/>
                </a:solidFill>
                <a:cs typeface="Calibri" panose="020F0502020204030204" pitchFamily="34" charset="0"/>
              </a:rPr>
              <a:t>precision (64-128 bits)</a:t>
            </a:r>
            <a:endParaRPr lang="en-US" sz="1500" dirty="0">
              <a:solidFill>
                <a:schemeClr val="bg2"/>
              </a:solidFill>
              <a:cs typeface="Calibri" panose="020F0502020204030204" pitchFamily="34" charset="0"/>
            </a:endParaRPr>
          </a:p>
          <a:p>
            <a:pPr lvl="2"/>
            <a:endParaRPr lang="en-US" dirty="0"/>
          </a:p>
          <a:p>
            <a:r>
              <a:rPr lang="en-US" dirty="0">
                <a:latin typeface="Courier New" panose="02070309020205020404" pitchFamily="49" charset="0"/>
                <a:cs typeface="Courier New" panose="02070309020205020404" pitchFamily="49" charset="0"/>
              </a:rPr>
              <a:t>#include &lt;math.h&gt; </a:t>
            </a:r>
            <a:r>
              <a:rPr lang="en-US" dirty="0"/>
              <a:t>to get </a:t>
            </a:r>
            <a:r>
              <a:rPr lang="en-US" dirty="0">
                <a:latin typeface="Courier New" panose="02070309020205020404" pitchFamily="49" charset="0"/>
                <a:cs typeface="Courier New" panose="02070309020205020404" pitchFamily="49" charset="0"/>
              </a:rPr>
              <a:t>INFINITY</a:t>
            </a:r>
            <a:r>
              <a:rPr lang="en-US" dirty="0"/>
              <a:t> and </a:t>
            </a:r>
            <a:r>
              <a:rPr lang="en-US" dirty="0">
                <a:latin typeface="Courier New" panose="02070309020205020404" pitchFamily="49" charset="0"/>
                <a:cs typeface="Courier New" panose="02070309020205020404" pitchFamily="49" charset="0"/>
              </a:rPr>
              <a:t>NAN</a:t>
            </a:r>
            <a:r>
              <a:rPr lang="en-US" dirty="0"/>
              <a:t> constants</a:t>
            </a:r>
          </a:p>
          <a:p>
            <a:r>
              <a:rPr lang="en-US" dirty="0">
                <a:solidFill>
                  <a:srgbClr val="FF0000"/>
                </a:solidFill>
              </a:rPr>
              <a:t>Equality (</a:t>
            </a:r>
            <a:r>
              <a:rPr lang="en-US" dirty="0">
                <a:solidFill>
                  <a:srgbClr val="FF0000"/>
                </a:solidFill>
                <a:latin typeface="Courier New" panose="02070309020205020404" pitchFamily="49" charset="0"/>
                <a:cs typeface="Courier New" panose="02070309020205020404" pitchFamily="49" charset="0"/>
              </a:rPr>
              <a:t>==</a:t>
            </a:r>
            <a:r>
              <a:rPr lang="en-US" dirty="0">
                <a:solidFill>
                  <a:srgbClr val="FF0000"/>
                </a:solidFill>
              </a:rPr>
              <a:t>) comparisons between floating point numbers are tricky, and often return unexpected results, so just avoid them!</a:t>
            </a:r>
          </a:p>
        </p:txBody>
      </p:sp>
      <p:sp>
        <p:nvSpPr>
          <p:cNvPr id="4" name="Slide Number Placeholder 3"/>
          <p:cNvSpPr>
            <a:spLocks noGrp="1"/>
          </p:cNvSpPr>
          <p:nvPr>
            <p:ph type="sldNum" sz="quarter" idx="10"/>
            <p:custDataLst>
              <p:tags r:id="rId3"/>
            </p:custDataLst>
          </p:nvPr>
        </p:nvSpPr>
        <p:spPr/>
        <p:txBody>
          <a:bodyPr/>
          <a:lstStyle/>
          <a:p>
            <a:pPr>
              <a:defRPr/>
            </a:pPr>
            <a:fld id="{9FDB4C98-D2E6-A74A-9C3E-4BF05FFA5297}" type="slidenum">
              <a:rPr lang="en-US" smtClean="0"/>
              <a:pPr>
                <a:defRPr/>
              </a:pPr>
              <a:t>4</a:t>
            </a:fld>
            <a:endParaRPr lang="en-US" dirty="0"/>
          </a:p>
        </p:txBody>
      </p:sp>
      <p:sp>
        <p:nvSpPr>
          <p:cNvPr id="6" name="TextBox 5"/>
          <p:cNvSpPr txBox="1"/>
          <p:nvPr>
            <p:custDataLst>
              <p:tags r:id="rId4"/>
            </p:custDataLst>
          </p:nvPr>
        </p:nvSpPr>
        <p:spPr>
          <a:xfrm>
            <a:off x="8046720" y="228600"/>
            <a:ext cx="1097280" cy="1097280"/>
          </a:xfrm>
          <a:prstGeom prst="rect">
            <a:avLst/>
          </a:prstGeom>
          <a:solidFill>
            <a:srgbClr val="FFDBD0"/>
          </a:solidFill>
        </p:spPr>
        <p:txBody>
          <a:bodyPr wrap="none" tIns="0" bIns="0" rtlCol="0" anchor="ctr" anchorCtr="0">
            <a:spAutoFit/>
          </a:bodyPr>
          <a:lstStyle/>
          <a:p>
            <a:pPr algn="ctr"/>
            <a:r>
              <a:rPr lang="en-US" sz="7200" dirty="0">
                <a:solidFill>
                  <a:srgbClr val="AB0000"/>
                </a:solidFill>
                <a:latin typeface="Calibri" panose="020F0502020204030204" pitchFamily="34" charset="0"/>
                <a:cs typeface="Calibri" panose="020F0502020204030204" pitchFamily="34" charset="0"/>
              </a:rPr>
              <a:t>!!!</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9F7A8198-AA22-459D-9ED0-967DE4FB21AF}"/>
                  </a:ext>
                </a:extLst>
              </p14:cNvPr>
              <p14:cNvContentPartPr/>
              <p14:nvPr/>
            </p14:nvContentPartPr>
            <p14:xfrm>
              <a:off x="1614600" y="2277000"/>
              <a:ext cx="6519600" cy="4458960"/>
            </p14:xfrm>
          </p:contentPart>
        </mc:Choice>
        <mc:Fallback>
          <p:pic>
            <p:nvPicPr>
              <p:cNvPr id="2" name="Ink 1">
                <a:extLst>
                  <a:ext uri="{FF2B5EF4-FFF2-40B4-BE49-F238E27FC236}">
                    <a16:creationId xmlns:a16="http://schemas.microsoft.com/office/drawing/2014/main" id="{9F7A8198-AA22-459D-9ED0-967DE4FB21AF}"/>
                  </a:ext>
                </a:extLst>
              </p:cNvPr>
              <p:cNvPicPr/>
              <p:nvPr/>
            </p:nvPicPr>
            <p:blipFill>
              <a:blip r:embed="rId8"/>
              <a:stretch>
                <a:fillRect/>
              </a:stretch>
            </p:blipFill>
            <p:spPr>
              <a:xfrm>
                <a:off x="1605240" y="2267640"/>
                <a:ext cx="6538320" cy="4477680"/>
              </a:xfrm>
              <a:prstGeom prst="rect">
                <a:avLst/>
              </a:prstGeom>
            </p:spPr>
          </p:pic>
        </mc:Fallback>
      </mc:AlternateContent>
    </p:spTree>
    <p:extLst>
      <p:ext uri="{BB962C8B-B14F-4D97-AF65-F5344CB8AC3E}">
        <p14:creationId xmlns:p14="http://schemas.microsoft.com/office/powerpoint/2010/main" val="28951206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custDataLst>
              <p:tags r:id="rId1"/>
            </p:custDataLst>
          </p:nvPr>
        </p:nvSpPr>
        <p:spPr/>
        <p:txBody>
          <a:bodyPr/>
          <a:lstStyle/>
          <a:p>
            <a:r>
              <a:rPr lang="en-US" dirty="0"/>
              <a:t>Floating Point Conversions in C</a:t>
            </a:r>
          </a:p>
        </p:txBody>
      </p:sp>
      <mc:AlternateContent xmlns:mc="http://schemas.openxmlformats.org/markup-compatibility/2006" xmlns:a14="http://schemas.microsoft.com/office/drawing/2010/main">
        <mc:Choice Requires="a14">
          <p:sp>
            <p:nvSpPr>
              <p:cNvPr id="134147" name="Rectangle 3"/>
              <p:cNvSpPr>
                <a:spLocks noGrp="1" noChangeArrowheads="1"/>
              </p:cNvSpPr>
              <p:nvPr>
                <p:ph idx="1"/>
                <p:custDataLst>
                  <p:tags r:id="rId2"/>
                </p:custDataLst>
              </p:nvPr>
            </p:nvSpPr>
            <p:spPr/>
            <p:txBody>
              <a:bodyPr/>
              <a:lstStyle/>
              <a:p>
                <a:r>
                  <a:rPr lang="en-US" dirty="0">
                    <a:solidFill>
                      <a:srgbClr val="FF0000"/>
                    </a:solidFill>
                  </a:rPr>
                  <a:t>Casting between </a:t>
                </a:r>
                <a:r>
                  <a:rPr lang="en-US" dirty="0" err="1">
                    <a:solidFill>
                      <a:srgbClr val="FF0000"/>
                    </a:solidFill>
                    <a:latin typeface="Courier New" panose="02070309020205020404" pitchFamily="49" charset="0"/>
                    <a:cs typeface="Courier New" panose="02070309020205020404" pitchFamily="49" charset="0"/>
                  </a:rPr>
                  <a:t>int</a:t>
                </a:r>
                <a:r>
                  <a:rPr lang="en-US" dirty="0">
                    <a:solidFill>
                      <a:srgbClr val="FF0000"/>
                    </a:solidFill>
                  </a:rPr>
                  <a:t>, </a:t>
                </a:r>
                <a:r>
                  <a:rPr lang="en-US" dirty="0">
                    <a:solidFill>
                      <a:srgbClr val="FF0000"/>
                    </a:solidFill>
                    <a:latin typeface="Courier New" panose="02070309020205020404" pitchFamily="49" charset="0"/>
                    <a:cs typeface="Courier New" panose="02070309020205020404" pitchFamily="49" charset="0"/>
                  </a:rPr>
                  <a:t>float</a:t>
                </a:r>
                <a:r>
                  <a:rPr lang="en-US" dirty="0">
                    <a:solidFill>
                      <a:srgbClr val="FF0000"/>
                    </a:solidFill>
                  </a:rPr>
                  <a:t>, and </a:t>
                </a:r>
                <a:r>
                  <a:rPr lang="en-US" dirty="0">
                    <a:solidFill>
                      <a:srgbClr val="FF0000"/>
                    </a:solidFill>
                    <a:latin typeface="Courier New" panose="02070309020205020404" pitchFamily="49" charset="0"/>
                    <a:cs typeface="Courier New" panose="02070309020205020404" pitchFamily="49" charset="0"/>
                  </a:rPr>
                  <a:t>double</a:t>
                </a:r>
                <a:r>
                  <a:rPr lang="en-US" dirty="0">
                    <a:solidFill>
                      <a:srgbClr val="FF0000"/>
                    </a:solidFill>
                  </a:rPr>
                  <a:t> </a:t>
                </a:r>
                <a:r>
                  <a:rPr lang="en-US" b="1" dirty="0">
                    <a:solidFill>
                      <a:srgbClr val="FF0000"/>
                    </a:solidFill>
                  </a:rPr>
                  <a:t>changes</a:t>
                </a:r>
                <a:r>
                  <a:rPr lang="en-US" dirty="0">
                    <a:solidFill>
                      <a:srgbClr val="FF0000"/>
                    </a:solidFill>
                  </a:rPr>
                  <a:t> the bit representation</a:t>
                </a:r>
              </a:p>
              <a:p>
                <a:pPr lvl="1"/>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float</a:t>
                </a:r>
              </a:p>
              <a:p>
                <a:pPr lvl="2"/>
                <a:r>
                  <a:rPr lang="en-US" dirty="0"/>
                  <a:t>May be rounded (not enough bits in mantissa: 23)</a:t>
                </a:r>
              </a:p>
              <a:p>
                <a:pPr lvl="2"/>
                <a:r>
                  <a:rPr lang="en-US" dirty="0"/>
                  <a:t>Overflow impossible</a:t>
                </a:r>
              </a:p>
              <a:p>
                <a:pPr lvl="1"/>
                <a:r>
                  <a:rPr lang="en-US" dirty="0" err="1">
                    <a:latin typeface="Courier New" panose="02070309020205020404" pitchFamily="49" charset="0"/>
                    <a:cs typeface="Courier New" panose="02070309020205020404" pitchFamily="49" charset="0"/>
                  </a:rPr>
                  <a:t>int</a:t>
                </a:r>
                <a:r>
                  <a:rPr lang="en-US" dirty="0"/>
                  <a:t> or </a:t>
                </a:r>
                <a:r>
                  <a:rPr lang="en-US" dirty="0">
                    <a:latin typeface="Courier New" panose="02070309020205020404" pitchFamily="49" charset="0"/>
                    <a:cs typeface="Courier New" panose="02070309020205020404" pitchFamily="49" charset="0"/>
                  </a:rPr>
                  <a:t>float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double</a:t>
                </a:r>
              </a:p>
              <a:p>
                <a:pPr lvl="2"/>
                <a:r>
                  <a:rPr lang="en-US" dirty="0"/>
                  <a:t>Exact conversion (all 32-bit </a:t>
                </a:r>
                <a:r>
                  <a:rPr lang="en-US" dirty="0" err="1">
                    <a:latin typeface="Courier New" panose="02070309020205020404" pitchFamily="49" charset="0"/>
                    <a:cs typeface="Courier New" panose="02070309020205020404" pitchFamily="49" charset="0"/>
                  </a:rPr>
                  <a:t>int</a:t>
                </a:r>
                <a:r>
                  <a:rPr lang="en-US" dirty="0" err="1"/>
                  <a:t>s</a:t>
                </a:r>
                <a:r>
                  <a:rPr lang="en-US" dirty="0"/>
                  <a:t> representable)</a:t>
                </a:r>
              </a:p>
              <a:p>
                <a:pPr lvl="1"/>
                <a:r>
                  <a:rPr lang="en-US" dirty="0">
                    <a:latin typeface="Courier New" panose="02070309020205020404" pitchFamily="49" charset="0"/>
                    <a:cs typeface="Courier New" panose="02070309020205020404" pitchFamily="49" charset="0"/>
                  </a:rPr>
                  <a:t>long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double</a:t>
                </a:r>
              </a:p>
              <a:p>
                <a:pPr lvl="2"/>
                <a:r>
                  <a:rPr lang="en-US" dirty="0"/>
                  <a:t>Depends on word size (32-bit is exact, 64-bit may be rounded)</a:t>
                </a:r>
              </a:p>
              <a:p>
                <a:pPr lvl="1"/>
                <a:r>
                  <a:rPr lang="en-US" dirty="0">
                    <a:latin typeface="Courier New" panose="02070309020205020404" pitchFamily="49" charset="0"/>
                    <a:cs typeface="Courier New" panose="02070309020205020404" pitchFamily="49" charset="0"/>
                  </a:rPr>
                  <a:t>double</a:t>
                </a:r>
                <a:r>
                  <a:rPr lang="en-US" dirty="0"/>
                  <a:t> or </a:t>
                </a:r>
                <a:r>
                  <a:rPr lang="en-US" dirty="0">
                    <a:latin typeface="Courier New" panose="02070309020205020404" pitchFamily="49" charset="0"/>
                    <a:cs typeface="Courier New" panose="02070309020205020404" pitchFamily="49" charset="0"/>
                  </a:rPr>
                  <a:t>float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endParaRPr lang="en-US" dirty="0">
                  <a:latin typeface="Courier New" panose="02070309020205020404" pitchFamily="49" charset="0"/>
                  <a:cs typeface="Courier New" panose="02070309020205020404" pitchFamily="49" charset="0"/>
                </a:endParaRPr>
              </a:p>
              <a:p>
                <a:pPr lvl="2"/>
                <a:r>
                  <a:rPr lang="en-US" dirty="0"/>
                  <a:t>Truncates fractional part (rounded toward zero)</a:t>
                </a:r>
              </a:p>
              <a:p>
                <a:pPr lvl="2"/>
                <a:r>
                  <a:rPr lang="en-US" dirty="0"/>
                  <a:t>“Not defined” when out of range or </a:t>
                </a:r>
                <a:r>
                  <a:rPr lang="en-US" dirty="0" err="1"/>
                  <a:t>NaN</a:t>
                </a:r>
                <a:r>
                  <a:rPr lang="en-US" dirty="0"/>
                  <a:t>:  generally sets to </a:t>
                </a:r>
                <a:r>
                  <a:rPr lang="en-US" dirty="0" err="1">
                    <a:latin typeface="Courier New" panose="02070309020205020404" pitchFamily="49" charset="0"/>
                    <a:cs typeface="Courier New" panose="02070309020205020404" pitchFamily="49" charset="0"/>
                  </a:rPr>
                  <a:t>Tmin</a:t>
                </a:r>
                <a:br>
                  <a:rPr lang="en-US" dirty="0"/>
                </a:br>
                <a:r>
                  <a:rPr lang="en-US" dirty="0"/>
                  <a:t>(even if the value is a very big positive)</a:t>
                </a:r>
              </a:p>
              <a:p>
                <a:endParaRPr lang="en-US" dirty="0"/>
              </a:p>
            </p:txBody>
          </p:sp>
        </mc:Choice>
        <mc:Fallback xmlns="">
          <p:sp>
            <p:nvSpPr>
              <p:cNvPr id="134147" name="Rectangle 3"/>
              <p:cNvSpPr>
                <a:spLocks noGrp="1" noRot="1" noChangeAspect="1" noMove="1" noResize="1" noEditPoints="1" noAdjustHandles="1" noChangeArrowheads="1" noChangeShapeType="1" noTextEdit="1"/>
              </p:cNvSpPr>
              <p:nvPr>
                <p:ph idx="1"/>
                <p:custDataLst>
                  <p:tags r:id="rId7"/>
                </p:custDataLst>
              </p:nvPr>
            </p:nvSpPr>
            <p:spPr>
              <a:xfrm>
                <a:off x="396875" y="1362075"/>
                <a:ext cx="8366760" cy="4972050"/>
              </a:xfrm>
              <a:blipFill rotWithShape="0">
                <a:blip r:embed="rId8"/>
                <a:stretch>
                  <a:fillRect l="-291" t="-1471" b="-6740"/>
                </a:stretch>
              </a:blipFill>
            </p:spPr>
            <p:txBody>
              <a:bodyPr/>
              <a:lstStyle/>
              <a:p>
                <a:r>
                  <a:rPr lang="en-US">
                    <a:noFill/>
                  </a:rPr>
                  <a:t> </a:t>
                </a:r>
              </a:p>
            </p:txBody>
          </p:sp>
        </mc:Fallback>
      </mc:AlternateContent>
      <p:sp>
        <p:nvSpPr>
          <p:cNvPr id="4" name="Slide Number Placeholder 3"/>
          <p:cNvSpPr>
            <a:spLocks noGrp="1"/>
          </p:cNvSpPr>
          <p:nvPr>
            <p:ph type="sldNum" sz="quarter" idx="10"/>
            <p:custDataLst>
              <p:tags r:id="rId3"/>
            </p:custDataLst>
          </p:nvPr>
        </p:nvSpPr>
        <p:spPr/>
        <p:txBody>
          <a:bodyPr/>
          <a:lstStyle/>
          <a:p>
            <a:pPr>
              <a:defRPr/>
            </a:pPr>
            <a:fld id="{9FDB4C98-D2E6-A74A-9C3E-4BF05FFA5297}" type="slidenum">
              <a:rPr lang="en-US" smtClean="0"/>
              <a:pPr>
                <a:defRPr/>
              </a:pPr>
              <a:t>5</a:t>
            </a:fld>
            <a:endParaRPr lang="en-US" dirty="0"/>
          </a:p>
        </p:txBody>
      </p:sp>
      <p:sp>
        <p:nvSpPr>
          <p:cNvPr id="6" name="TextBox 5"/>
          <p:cNvSpPr txBox="1"/>
          <p:nvPr>
            <p:custDataLst>
              <p:tags r:id="rId4"/>
            </p:custDataLst>
          </p:nvPr>
        </p:nvSpPr>
        <p:spPr>
          <a:xfrm>
            <a:off x="8046720" y="228600"/>
            <a:ext cx="1097280" cy="1097280"/>
          </a:xfrm>
          <a:prstGeom prst="rect">
            <a:avLst/>
          </a:prstGeom>
          <a:solidFill>
            <a:srgbClr val="FFDBD0"/>
          </a:solidFill>
        </p:spPr>
        <p:txBody>
          <a:bodyPr wrap="none" tIns="0" bIns="0" rtlCol="0" anchor="ctr" anchorCtr="0">
            <a:spAutoFit/>
          </a:bodyPr>
          <a:lstStyle/>
          <a:p>
            <a:pPr algn="ctr"/>
            <a:r>
              <a:rPr lang="en-US" sz="7200" dirty="0">
                <a:solidFill>
                  <a:srgbClr val="AB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606872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Number Representation Really Matters</a:t>
            </a:r>
          </a:p>
        </p:txBody>
      </p:sp>
      <p:sp>
        <p:nvSpPr>
          <p:cNvPr id="3" name="Content Placeholder 2"/>
          <p:cNvSpPr>
            <a:spLocks noGrp="1"/>
          </p:cNvSpPr>
          <p:nvPr>
            <p:ph idx="1"/>
            <p:custDataLst>
              <p:tags r:id="rId2"/>
            </p:custDataLst>
          </p:nvPr>
        </p:nvSpPr>
        <p:spPr>
          <a:xfrm>
            <a:off x="393192" y="1362456"/>
            <a:ext cx="8366760" cy="4974336"/>
          </a:xfrm>
        </p:spPr>
        <p:txBody>
          <a:bodyPr/>
          <a:lstStyle/>
          <a:p>
            <a:r>
              <a:rPr lang="en-US" sz="2400" b="1" dirty="0"/>
              <a:t>1991:</a:t>
            </a:r>
            <a:r>
              <a:rPr lang="en-US" sz="2400" dirty="0"/>
              <a:t> Patriot missile targeting error</a:t>
            </a:r>
          </a:p>
          <a:p>
            <a:pPr lvl="1">
              <a:spcBef>
                <a:spcPts val="0"/>
              </a:spcBef>
            </a:pPr>
            <a:r>
              <a:rPr lang="en-US" sz="2000" dirty="0"/>
              <a:t>clock skew due to conversion from integer to floating point</a:t>
            </a:r>
          </a:p>
          <a:p>
            <a:r>
              <a:rPr lang="en-US" sz="2400" b="1" dirty="0"/>
              <a:t>1996:</a:t>
            </a:r>
            <a:r>
              <a:rPr lang="en-US" sz="2400" dirty="0"/>
              <a:t> </a:t>
            </a:r>
            <a:r>
              <a:rPr lang="en-US" sz="2400" dirty="0" err="1"/>
              <a:t>Ariane</a:t>
            </a:r>
            <a:r>
              <a:rPr lang="en-US" sz="2400" dirty="0"/>
              <a:t> 5 rocket exploded  ($1 billion)</a:t>
            </a:r>
          </a:p>
          <a:p>
            <a:pPr lvl="1">
              <a:spcBef>
                <a:spcPts val="0"/>
              </a:spcBef>
            </a:pPr>
            <a:r>
              <a:rPr lang="en-US" sz="2000" dirty="0"/>
              <a:t>overflow converting 64-bit floating point to 16-bit integer</a:t>
            </a:r>
          </a:p>
          <a:p>
            <a:r>
              <a:rPr lang="en-US" sz="2400" b="1" dirty="0"/>
              <a:t>2000:</a:t>
            </a:r>
            <a:r>
              <a:rPr lang="en-US" sz="2400" dirty="0"/>
              <a:t> Y2K problem</a:t>
            </a:r>
          </a:p>
          <a:p>
            <a:pPr lvl="1">
              <a:spcBef>
                <a:spcPts val="0"/>
              </a:spcBef>
            </a:pPr>
            <a:r>
              <a:rPr lang="en-US" sz="2000" dirty="0"/>
              <a:t>limited (decimal) representation: overflow, wrap-around</a:t>
            </a:r>
          </a:p>
          <a:p>
            <a:r>
              <a:rPr lang="en-US" sz="2400" b="1" dirty="0"/>
              <a:t>2038:</a:t>
            </a:r>
            <a:r>
              <a:rPr lang="en-US" sz="2400" dirty="0"/>
              <a:t> Unix epoch rollover</a:t>
            </a:r>
          </a:p>
          <a:p>
            <a:pPr lvl="1">
              <a:spcBef>
                <a:spcPts val="0"/>
              </a:spcBef>
            </a:pPr>
            <a:r>
              <a:rPr lang="en-US" sz="2000" dirty="0"/>
              <a:t>Unix epoch = seconds since 12am, January 1, 1970</a:t>
            </a:r>
          </a:p>
          <a:p>
            <a:pPr lvl="1"/>
            <a:r>
              <a:rPr lang="en-US" sz="2000" dirty="0"/>
              <a:t>signed 32-bit integer representation rolls over to </a:t>
            </a:r>
            <a:r>
              <a:rPr lang="en-US" sz="2000" dirty="0" err="1"/>
              <a:t>TMin</a:t>
            </a:r>
            <a:r>
              <a:rPr lang="en-US" sz="2000" dirty="0"/>
              <a:t> in 2038</a:t>
            </a:r>
          </a:p>
          <a:p>
            <a:r>
              <a:rPr lang="en-US" sz="2400" b="1" dirty="0"/>
              <a:t>Other related bugs:</a:t>
            </a:r>
          </a:p>
          <a:p>
            <a:pPr lvl="1">
              <a:spcBef>
                <a:spcPts val="0"/>
              </a:spcBef>
            </a:pPr>
            <a:r>
              <a:rPr lang="en-US" sz="2000" dirty="0"/>
              <a:t>1982: Vancouver Stock Exchange (truncation instead of rounding)</a:t>
            </a:r>
          </a:p>
          <a:p>
            <a:pPr lvl="1"/>
            <a:r>
              <a:rPr lang="en-US" sz="2000" dirty="0"/>
              <a:t>1994: Intel Pentium FDIV (floating point division) HW bug ($475 million)</a:t>
            </a:r>
          </a:p>
          <a:p>
            <a:pPr lvl="1"/>
            <a:r>
              <a:rPr lang="en-US" sz="2000" dirty="0"/>
              <a:t>1997: USS Yorktown “smart” warship stranded: divide by zero</a:t>
            </a:r>
          </a:p>
          <a:p>
            <a:pPr lvl="1"/>
            <a:r>
              <a:rPr lang="en-US" sz="2000" dirty="0"/>
              <a:t>1998: Mars Climate Orbiter crashed: unit mismatch ($193 million)</a:t>
            </a:r>
          </a:p>
        </p:txBody>
      </p:sp>
      <p:sp>
        <p:nvSpPr>
          <p:cNvPr id="8" name="Slide Number Placeholder 7"/>
          <p:cNvSpPr>
            <a:spLocks noGrp="1"/>
          </p:cNvSpPr>
          <p:nvPr>
            <p:ph type="sldNum" sz="quarter" idx="10"/>
            <p:custDataLst>
              <p:tags r:id="rId3"/>
            </p:custDataLst>
          </p:nvPr>
        </p:nvSpPr>
        <p:spPr/>
        <p:txBody>
          <a:bodyPr/>
          <a:lstStyle/>
          <a:p>
            <a:fld id="{9FDB4C98-D2E6-A74A-9C3E-4BF05FFA5297}" type="slidenum">
              <a:rPr lang="en-US" smtClean="0"/>
              <a:pPr/>
              <a:t>6</a:t>
            </a:fld>
            <a:endParaRPr lang="en-US" dirty="0"/>
          </a:p>
        </p:txBody>
      </p:sp>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53CD45F-0585-4FE4-9769-113E1E9AA003}"/>
                  </a:ext>
                </a:extLst>
              </p14:cNvPr>
              <p14:cNvContentPartPr/>
              <p14:nvPr/>
            </p14:nvContentPartPr>
            <p14:xfrm>
              <a:off x="273960" y="3013560"/>
              <a:ext cx="8296560" cy="1229400"/>
            </p14:xfrm>
          </p:contentPart>
        </mc:Choice>
        <mc:Fallback>
          <p:pic>
            <p:nvPicPr>
              <p:cNvPr id="4" name="Ink 3">
                <a:extLst>
                  <a:ext uri="{FF2B5EF4-FFF2-40B4-BE49-F238E27FC236}">
                    <a16:creationId xmlns:a16="http://schemas.microsoft.com/office/drawing/2014/main" id="{F53CD45F-0585-4FE4-9769-113E1E9AA003}"/>
                  </a:ext>
                </a:extLst>
              </p:cNvPr>
              <p:cNvPicPr/>
              <p:nvPr/>
            </p:nvPicPr>
            <p:blipFill>
              <a:blip r:embed="rId7"/>
              <a:stretch>
                <a:fillRect/>
              </a:stretch>
            </p:blipFill>
            <p:spPr>
              <a:xfrm>
                <a:off x="264600" y="3004200"/>
                <a:ext cx="8315280" cy="1248120"/>
              </a:xfrm>
              <a:prstGeom prst="rect">
                <a:avLst/>
              </a:prstGeom>
            </p:spPr>
          </p:pic>
        </mc:Fallback>
      </mc:AlternateContent>
    </p:spTree>
    <p:extLst>
      <p:ext uri="{BB962C8B-B14F-4D97-AF65-F5344CB8AC3E}">
        <p14:creationId xmlns:p14="http://schemas.microsoft.com/office/powerpoint/2010/main" val="184234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a:t>Roadmap</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7</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8"/>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29"/>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5"/>
                </p:custDataLst>
              </p:nvPr>
            </p:nvPicPr>
            <p:blipFill>
              <a:blip r:embed="rId31"/>
              <a:stretch>
                <a:fillRect/>
              </a:stretch>
            </p:blipFill>
            <p:spPr>
              <a:xfrm>
                <a:off x="7835900" y="4486341"/>
                <a:ext cx="774700" cy="897741"/>
              </a:xfrm>
              <a:prstGeom prst="rect">
                <a:avLst/>
              </a:prstGeom>
            </p:spPr>
          </p:pic>
          <p:pic>
            <p:nvPicPr>
              <p:cNvPr id="6" name="Picture 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4"/>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3"/>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40" y="1033272"/>
            <a:ext cx="2133601" cy="3139321"/>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0" dirty="0">
                <a:solidFill>
                  <a:srgbClr val="C00000"/>
                </a:solidFill>
                <a:latin typeface="Calibri" panose="020F0502020204030204" pitchFamily="34" charset="0"/>
                <a:cs typeface="Calibri" panose="020F0502020204030204" pitchFamily="34" charset="0"/>
              </a:rPr>
              <a:t>x86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Processes</a:t>
            </a:r>
          </a:p>
          <a:p>
            <a:r>
              <a:rPr lang="en-US" sz="1800" b="0" dirty="0">
                <a:solidFill>
                  <a:srgbClr val="999999"/>
                </a:solidFill>
                <a:latin typeface="Calibri" panose="020F0502020204030204" pitchFamily="34" charset="0"/>
                <a:cs typeface="Calibri" panose="020F0502020204030204" pitchFamily="34" charset="0"/>
              </a:rPr>
              <a:t>Virtual memory</a:t>
            </a:r>
          </a:p>
          <a:p>
            <a:r>
              <a:rPr lang="en-US" sz="1800" b="0" dirty="0">
                <a:solidFill>
                  <a:srgbClr val="999999"/>
                </a:solidFill>
                <a:latin typeface="Calibri" panose="020F0502020204030204" pitchFamily="34" charset="0"/>
                <a:cs typeface="Calibri" panose="020F0502020204030204" pitchFamily="34" charset="0"/>
              </a:rPr>
              <a:t>Memory allocation</a:t>
            </a:r>
          </a:p>
          <a:p>
            <a:r>
              <a:rPr lang="en-US" sz="1800" b="0" dirty="0">
                <a:solidFill>
                  <a:srgbClr val="999999"/>
                </a:solidFill>
                <a:latin typeface="Calibri" panose="020F0502020204030204" pitchFamily="34" charset="0"/>
                <a:cs typeface="Calibri" panose="020F0502020204030204" pitchFamily="34" charset="0"/>
              </a:rPr>
              <a:t>Java vs. C</a:t>
            </a:r>
          </a:p>
        </p:txBody>
      </p:sp>
      <p:sp>
        <p:nvSpPr>
          <p:cNvPr id="43" name="Rectangle 42"/>
          <p:cNvSpPr/>
          <p:nvPr>
            <p:custDataLst>
              <p:tags r:id="rId23"/>
            </p:custDataLst>
          </p:nvPr>
        </p:nvSpPr>
        <p:spPr bwMode="auto">
          <a:xfrm>
            <a:off x="411479" y="2880359"/>
            <a:ext cx="5029200" cy="149047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191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678F-2BF9-4BED-8128-8713F1EC229C}"/>
              </a:ext>
            </a:extLst>
          </p:cNvPr>
          <p:cNvSpPr>
            <a:spLocks noGrp="1"/>
          </p:cNvSpPr>
          <p:nvPr>
            <p:ph type="title"/>
          </p:nvPr>
        </p:nvSpPr>
        <p:spPr/>
        <p:txBody>
          <a:bodyPr/>
          <a:lstStyle/>
          <a:p>
            <a:r>
              <a:rPr lang="en-US" sz="3200" dirty="0"/>
              <a:t>Basics of Machine Programming &amp; Architecture</a:t>
            </a:r>
          </a:p>
        </p:txBody>
      </p:sp>
      <p:sp>
        <p:nvSpPr>
          <p:cNvPr id="3" name="Content Placeholder 2">
            <a:extLst>
              <a:ext uri="{FF2B5EF4-FFF2-40B4-BE49-F238E27FC236}">
                <a16:creationId xmlns:a16="http://schemas.microsoft.com/office/drawing/2014/main" id="{9BDB2F45-62F6-44AE-B841-9FDA7E6498F8}"/>
              </a:ext>
            </a:extLst>
          </p:cNvPr>
          <p:cNvSpPr>
            <a:spLocks noGrp="1"/>
          </p:cNvSpPr>
          <p:nvPr>
            <p:ph idx="1"/>
          </p:nvPr>
        </p:nvSpPr>
        <p:spPr/>
        <p:txBody>
          <a:bodyPr/>
          <a:lstStyle/>
          <a:p>
            <a:r>
              <a:rPr lang="en-US" dirty="0"/>
              <a:t>What is an ISA (Instruction Set Architecture)?</a:t>
            </a:r>
          </a:p>
          <a:p>
            <a:r>
              <a:rPr lang="en-US" dirty="0"/>
              <a:t>A brief history of Intel processors and architectures</a:t>
            </a:r>
          </a:p>
          <a:p>
            <a:r>
              <a:rPr lang="en-US" dirty="0"/>
              <a:t>Intro to Assembly and Registers</a:t>
            </a:r>
          </a:p>
        </p:txBody>
      </p:sp>
      <p:sp>
        <p:nvSpPr>
          <p:cNvPr id="4" name="Slide Number Placeholder 3">
            <a:extLst>
              <a:ext uri="{FF2B5EF4-FFF2-40B4-BE49-F238E27FC236}">
                <a16:creationId xmlns:a16="http://schemas.microsoft.com/office/drawing/2014/main" id="{E48524F7-E9FE-4A1D-BF49-B4A16E4911BA}"/>
              </a:ext>
            </a:extLst>
          </p:cNvPr>
          <p:cNvSpPr>
            <a:spLocks noGrp="1"/>
          </p:cNvSpPr>
          <p:nvPr>
            <p:ph type="sldNum" sz="quarter" idx="10"/>
          </p:nvPr>
        </p:nvSpPr>
        <p:spPr/>
        <p:txBody>
          <a:bodyPr/>
          <a:lstStyle/>
          <a:p>
            <a:fld id="{7CBE8339-D2AD-46DC-A898-FD1E949067F0}" type="slidenum">
              <a:rPr lang="en-US" smtClean="0"/>
              <a:pPr/>
              <a:t>8</a:t>
            </a:fld>
            <a:endParaRPr lang="en-US" dirty="0"/>
          </a:p>
        </p:txBody>
      </p:sp>
    </p:spTree>
    <p:extLst>
      <p:ext uri="{BB962C8B-B14F-4D97-AF65-F5344CB8AC3E}">
        <p14:creationId xmlns:p14="http://schemas.microsoft.com/office/powerpoint/2010/main" val="70452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a:t>Translation</a:t>
            </a:r>
          </a:p>
        </p:txBody>
      </p:sp>
      <p:sp>
        <p:nvSpPr>
          <p:cNvPr id="2" name="Slide Number Placeholder 1"/>
          <p:cNvSpPr>
            <a:spLocks noGrp="1"/>
          </p:cNvSpPr>
          <p:nvPr>
            <p:ph type="sldNum" sz="quarter" idx="10"/>
            <p:custDataLst>
              <p:tags r:id="rId2"/>
            </p:custDataLst>
          </p:nvPr>
        </p:nvSpPr>
        <p:spPr/>
        <p:txBody>
          <a:bodyPr/>
          <a:lstStyle/>
          <a:p>
            <a:fld id="{7CBE8339-D2AD-46DC-A898-FD1E949067F0}" type="slidenum">
              <a:rPr lang="en-US" smtClean="0"/>
              <a:pPr/>
              <a:t>9</a:t>
            </a:fld>
            <a:endParaRPr lang="en-US" dirty="0"/>
          </a:p>
        </p:txBody>
      </p:sp>
      <p:sp>
        <p:nvSpPr>
          <p:cNvPr id="3" name="TextBox 2"/>
          <p:cNvSpPr txBox="1"/>
          <p:nvPr>
            <p:custDataLst>
              <p:tags r:id="rId3"/>
            </p:custDataLst>
          </p:nvPr>
        </p:nvSpPr>
        <p:spPr>
          <a:xfrm>
            <a:off x="2286000" y="5614916"/>
            <a:ext cx="4572000" cy="461665"/>
          </a:xfrm>
          <a:prstGeom prst="rect">
            <a:avLst/>
          </a:prstGeom>
          <a:noFill/>
        </p:spPr>
        <p:txBody>
          <a:bodyPr wrap="none" rtlCol="0">
            <a:spAutoFit/>
          </a:bodyPr>
          <a:lstStyle/>
          <a:p>
            <a:pPr algn="ctr"/>
            <a:r>
              <a:rPr lang="en-US" b="0" dirty="0">
                <a:latin typeface="Calibri" panose="020F0502020204030204" pitchFamily="34" charset="0"/>
                <a:cs typeface="Calibri" panose="020F0502020204030204" pitchFamily="34" charset="0"/>
              </a:rPr>
              <a:t>What makes programs run fast(</a:t>
            </a:r>
            <a:r>
              <a:rPr lang="en-US" b="0" dirty="0" err="1">
                <a:latin typeface="Calibri" panose="020F0502020204030204" pitchFamily="34" charset="0"/>
                <a:cs typeface="Calibri" panose="020F0502020204030204" pitchFamily="34" charset="0"/>
              </a:rPr>
              <a:t>er</a:t>
            </a:r>
            <a:r>
              <a:rPr lang="en-US" b="0" dirty="0">
                <a:latin typeface="Calibri" panose="020F0502020204030204" pitchFamily="34" charset="0"/>
                <a:cs typeface="Calibri" panose="020F0502020204030204" pitchFamily="34" charset="0"/>
              </a:rPr>
              <a:t>)?</a:t>
            </a:r>
          </a:p>
        </p:txBody>
      </p:sp>
      <p:sp>
        <p:nvSpPr>
          <p:cNvPr id="65" name="Rectangle 1"/>
          <p:cNvSpPr>
            <a:spLocks noChangeArrowheads="1"/>
          </p:cNvSpPr>
          <p:nvPr>
            <p:custDataLst>
              <p:tags r:id="rId4"/>
            </p:custDataLst>
          </p:nvPr>
        </p:nvSpPr>
        <p:spPr bwMode="auto">
          <a:xfrm>
            <a:off x="7076859" y="2070761"/>
            <a:ext cx="1846263" cy="2959100"/>
          </a:xfrm>
          <a:prstGeom prst="rect">
            <a:avLst/>
          </a:prstGeom>
          <a:solidFill>
            <a:srgbClr val="DC2300">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0" dirty="0">
              <a:latin typeface="Roboto" panose="02000000000000000000" pitchFamily="2" charset="0"/>
            </a:endParaRPr>
          </a:p>
        </p:txBody>
      </p:sp>
      <p:sp>
        <p:nvSpPr>
          <p:cNvPr id="66" name="Rectangle 2"/>
          <p:cNvSpPr>
            <a:spLocks noChangeArrowheads="1"/>
          </p:cNvSpPr>
          <p:nvPr>
            <p:custDataLst>
              <p:tags r:id="rId5"/>
            </p:custDataLst>
          </p:nvPr>
        </p:nvSpPr>
        <p:spPr bwMode="auto">
          <a:xfrm>
            <a:off x="2679484" y="2070761"/>
            <a:ext cx="3962399" cy="2959100"/>
          </a:xfrm>
          <a:prstGeom prst="rect">
            <a:avLst/>
          </a:prstGeom>
          <a:solidFill>
            <a:srgbClr val="99CCFF">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0" dirty="0">
              <a:latin typeface="Roboto" panose="02000000000000000000" pitchFamily="2" charset="0"/>
            </a:endParaRPr>
          </a:p>
        </p:txBody>
      </p:sp>
      <p:sp>
        <p:nvSpPr>
          <p:cNvPr id="67" name="Rectangle 3"/>
          <p:cNvSpPr>
            <a:spLocks noChangeArrowheads="1"/>
          </p:cNvSpPr>
          <p:nvPr>
            <p:custDataLst>
              <p:tags r:id="rId6"/>
            </p:custDataLst>
          </p:nvPr>
        </p:nvSpPr>
        <p:spPr bwMode="auto">
          <a:xfrm>
            <a:off x="236322" y="2070761"/>
            <a:ext cx="2057400" cy="2959100"/>
          </a:xfrm>
          <a:prstGeom prst="rect">
            <a:avLst/>
          </a:prstGeom>
          <a:solidFill>
            <a:srgbClr val="FFFF99">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0" dirty="0">
              <a:latin typeface="Roboto" panose="02000000000000000000" pitchFamily="2" charset="0"/>
            </a:endParaRPr>
          </a:p>
        </p:txBody>
      </p:sp>
      <p:sp>
        <p:nvSpPr>
          <p:cNvPr id="68" name="Line 5"/>
          <p:cNvSpPr>
            <a:spLocks noChangeShapeType="1"/>
          </p:cNvSpPr>
          <p:nvPr>
            <p:custDataLst>
              <p:tags r:id="rId7"/>
            </p:custDataLst>
          </p:nvPr>
        </p:nvSpPr>
        <p:spPr bwMode="auto">
          <a:xfrm>
            <a:off x="6870484" y="2396199"/>
            <a:ext cx="1588" cy="2286000"/>
          </a:xfrm>
          <a:prstGeom prst="line">
            <a:avLst/>
          </a:prstGeom>
          <a:noFill/>
          <a:ln w="7308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69" name="Oval 6"/>
          <p:cNvSpPr>
            <a:spLocks noChangeArrowheads="1"/>
          </p:cNvSpPr>
          <p:nvPr>
            <p:custDataLst>
              <p:tags r:id="rId8"/>
            </p:custDataLst>
          </p:nvPr>
        </p:nvSpPr>
        <p:spPr bwMode="auto">
          <a:xfrm>
            <a:off x="7537235" y="3028024"/>
            <a:ext cx="1023937" cy="1023937"/>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sz="1600" b="0" dirty="0">
                <a:solidFill>
                  <a:srgbClr val="000000"/>
                </a:solidFill>
                <a:latin typeface="Calibri" panose="020F0502020204030204" pitchFamily="34" charset="0"/>
                <a:cs typeface="Calibri" panose="020F0502020204030204" pitchFamily="34" charset="0"/>
              </a:rPr>
              <a:t>Hardware</a:t>
            </a:r>
          </a:p>
        </p:txBody>
      </p:sp>
      <p:cxnSp>
        <p:nvCxnSpPr>
          <p:cNvPr id="70" name="AutoShape 7"/>
          <p:cNvCxnSpPr>
            <a:cxnSpLocks noChangeShapeType="1"/>
          </p:cNvCxnSpPr>
          <p:nvPr>
            <p:custDataLst>
              <p:tags r:id="rId9"/>
            </p:custDataLst>
          </p:nvPr>
        </p:nvCxnSpPr>
        <p:spPr bwMode="auto">
          <a:xfrm>
            <a:off x="676059" y="3081999"/>
            <a:ext cx="4763" cy="744537"/>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71" name="Line 8"/>
          <p:cNvSpPr>
            <a:spLocks noChangeShapeType="1"/>
          </p:cNvSpPr>
          <p:nvPr>
            <p:custDataLst>
              <p:tags r:id="rId10"/>
            </p:custDataLst>
          </p:nvPr>
        </p:nvSpPr>
        <p:spPr bwMode="auto">
          <a:xfrm flipV="1">
            <a:off x="447459" y="3766211"/>
            <a:ext cx="228600" cy="4603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72" name="Line 9"/>
          <p:cNvSpPr>
            <a:spLocks noChangeShapeType="1"/>
          </p:cNvSpPr>
          <p:nvPr>
            <p:custDataLst>
              <p:tags r:id="rId11"/>
            </p:custDataLst>
          </p:nvPr>
        </p:nvSpPr>
        <p:spPr bwMode="auto">
          <a:xfrm flipH="1" flipV="1">
            <a:off x="698284" y="3766211"/>
            <a:ext cx="231775" cy="4603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73" name="Line 10"/>
          <p:cNvSpPr>
            <a:spLocks noChangeShapeType="1"/>
          </p:cNvSpPr>
          <p:nvPr>
            <p:custDataLst>
              <p:tags r:id="rId12"/>
            </p:custDataLst>
          </p:nvPr>
        </p:nvSpPr>
        <p:spPr bwMode="auto">
          <a:xfrm>
            <a:off x="339509" y="3310599"/>
            <a:ext cx="685800"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74" name="AutoShape 11"/>
          <p:cNvSpPr>
            <a:spLocks noChangeArrowheads="1"/>
          </p:cNvSpPr>
          <p:nvPr>
            <p:custDataLst>
              <p:tags r:id="rId13"/>
            </p:custDataLst>
          </p:nvPr>
        </p:nvSpPr>
        <p:spPr bwMode="auto">
          <a:xfrm>
            <a:off x="433172" y="2708936"/>
            <a:ext cx="457200" cy="457200"/>
          </a:xfrm>
          <a:prstGeom prst="smileyFace">
            <a:avLst>
              <a:gd name="adj" fmla="val 4653"/>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0" dirty="0">
              <a:latin typeface="Roboto" panose="02000000000000000000" pitchFamily="2" charset="0"/>
            </a:endParaRPr>
          </a:p>
        </p:txBody>
      </p:sp>
      <p:sp>
        <p:nvSpPr>
          <p:cNvPr id="75" name="Rectangle 12"/>
          <p:cNvSpPr>
            <a:spLocks noChangeArrowheads="1"/>
          </p:cNvSpPr>
          <p:nvPr>
            <p:custDataLst>
              <p:tags r:id="rId14"/>
            </p:custDataLst>
          </p:nvPr>
        </p:nvSpPr>
        <p:spPr bwMode="auto">
          <a:xfrm>
            <a:off x="1272959" y="2853399"/>
            <a:ext cx="914400" cy="1371600"/>
          </a:xfrm>
          <a:prstGeom prst="rect">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sz="1800" b="0" dirty="0">
                <a:solidFill>
                  <a:srgbClr val="000000"/>
                </a:solidFill>
                <a:latin typeface="Calibri" panose="020F0502020204030204" pitchFamily="34" charset="0"/>
                <a:cs typeface="Calibri" panose="020F0502020204030204" pitchFamily="34" charset="0"/>
              </a:rPr>
              <a:t>User</a:t>
            </a:r>
            <a:br>
              <a:rPr lang="en-US" sz="1800" b="0" dirty="0">
                <a:solidFill>
                  <a:srgbClr val="000000"/>
                </a:solidFill>
                <a:latin typeface="Calibri" panose="020F0502020204030204" pitchFamily="34" charset="0"/>
                <a:cs typeface="Calibri" panose="020F0502020204030204" pitchFamily="34" charset="0"/>
              </a:rPr>
            </a:br>
            <a:r>
              <a:rPr lang="en-US" sz="1800" b="0" dirty="0">
                <a:solidFill>
                  <a:srgbClr val="000000"/>
                </a:solidFill>
                <a:latin typeface="Calibri" panose="020F0502020204030204" pitchFamily="34" charset="0"/>
                <a:cs typeface="Calibri" panose="020F0502020204030204" pitchFamily="34" charset="0"/>
              </a:rPr>
              <a:t>program</a:t>
            </a:r>
            <a:br>
              <a:rPr lang="en-US" sz="1800" b="0" dirty="0">
                <a:solidFill>
                  <a:srgbClr val="000000"/>
                </a:solidFill>
                <a:latin typeface="Calibri" panose="020F0502020204030204" pitchFamily="34" charset="0"/>
                <a:cs typeface="Calibri" panose="020F0502020204030204" pitchFamily="34" charset="0"/>
              </a:rPr>
            </a:br>
            <a:r>
              <a:rPr lang="en-US" sz="1800" b="0" dirty="0">
                <a:solidFill>
                  <a:srgbClr val="000000"/>
                </a:solidFill>
                <a:latin typeface="Calibri" panose="020F0502020204030204" pitchFamily="34" charset="0"/>
                <a:cs typeface="Calibri" panose="020F0502020204030204" pitchFamily="34" charset="0"/>
              </a:rPr>
              <a:t>in C</a:t>
            </a:r>
          </a:p>
        </p:txBody>
      </p:sp>
      <p:sp>
        <p:nvSpPr>
          <p:cNvPr id="76" name="Line 13"/>
          <p:cNvSpPr>
            <a:spLocks noChangeShapeType="1"/>
          </p:cNvSpPr>
          <p:nvPr>
            <p:custDataLst>
              <p:tags r:id="rId15"/>
            </p:custDataLst>
          </p:nvPr>
        </p:nvSpPr>
        <p:spPr bwMode="auto">
          <a:xfrm>
            <a:off x="4641634" y="2396199"/>
            <a:ext cx="1587" cy="2286000"/>
          </a:xfrm>
          <a:prstGeom prst="line">
            <a:avLst/>
          </a:prstGeom>
          <a:noFill/>
          <a:ln w="7308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77" name="AutoShape 14"/>
          <p:cNvSpPr>
            <a:spLocks noChangeArrowheads="1"/>
          </p:cNvSpPr>
          <p:nvPr>
            <p:custDataLst>
              <p:tags r:id="rId16"/>
            </p:custDataLst>
          </p:nvPr>
        </p:nvSpPr>
        <p:spPr bwMode="auto">
          <a:xfrm>
            <a:off x="5060734" y="3201061"/>
            <a:ext cx="1200150" cy="685800"/>
          </a:xfrm>
          <a:prstGeom prst="roundRect">
            <a:avLst>
              <a:gd name="adj" fmla="val 16667"/>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sz="1800" b="0" dirty="0">
                <a:solidFill>
                  <a:srgbClr val="000000"/>
                </a:solidFill>
                <a:latin typeface="Calibri" panose="020F0502020204030204" pitchFamily="34" charset="0"/>
                <a:cs typeface="Calibri" panose="020F0502020204030204" pitchFamily="34" charset="0"/>
              </a:rPr>
              <a:t>Assembler</a:t>
            </a:r>
          </a:p>
        </p:txBody>
      </p:sp>
      <p:sp>
        <p:nvSpPr>
          <p:cNvPr id="78" name="Line 15"/>
          <p:cNvSpPr>
            <a:spLocks noChangeShapeType="1"/>
          </p:cNvSpPr>
          <p:nvPr>
            <p:custDataLst>
              <p:tags r:id="rId17"/>
            </p:custDataLst>
          </p:nvPr>
        </p:nvSpPr>
        <p:spPr bwMode="auto">
          <a:xfrm>
            <a:off x="2187358" y="3539200"/>
            <a:ext cx="8731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79" name="Line 16"/>
          <p:cNvSpPr>
            <a:spLocks noChangeShapeType="1"/>
          </p:cNvSpPr>
          <p:nvPr>
            <p:custDataLst>
              <p:tags r:id="rId18"/>
            </p:custDataLst>
          </p:nvPr>
        </p:nvSpPr>
        <p:spPr bwMode="auto">
          <a:xfrm>
            <a:off x="2466759" y="2396199"/>
            <a:ext cx="1588" cy="2286000"/>
          </a:xfrm>
          <a:prstGeom prst="line">
            <a:avLst/>
          </a:prstGeom>
          <a:noFill/>
          <a:ln w="7308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80" name="Line 17"/>
          <p:cNvSpPr>
            <a:spLocks noChangeShapeType="1"/>
          </p:cNvSpPr>
          <p:nvPr>
            <p:custDataLst>
              <p:tags r:id="rId19"/>
            </p:custDataLst>
          </p:nvPr>
        </p:nvSpPr>
        <p:spPr bwMode="auto">
          <a:xfrm>
            <a:off x="4281272" y="3539199"/>
            <a:ext cx="779462" cy="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81" name="AutoShape 18"/>
          <p:cNvSpPr>
            <a:spLocks noChangeArrowheads="1"/>
          </p:cNvSpPr>
          <p:nvPr>
            <p:custDataLst>
              <p:tags r:id="rId20"/>
            </p:custDataLst>
          </p:nvPr>
        </p:nvSpPr>
        <p:spPr bwMode="auto">
          <a:xfrm>
            <a:off x="3081121" y="3237574"/>
            <a:ext cx="1200150" cy="685800"/>
          </a:xfrm>
          <a:prstGeom prst="roundRect">
            <a:avLst>
              <a:gd name="adj" fmla="val 16667"/>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sz="1800" b="0" dirty="0">
                <a:solidFill>
                  <a:srgbClr val="000000"/>
                </a:solidFill>
                <a:latin typeface="Calibri" panose="020F0502020204030204" pitchFamily="34" charset="0"/>
                <a:cs typeface="Calibri" panose="020F0502020204030204" pitchFamily="34" charset="0"/>
              </a:rPr>
              <a:t>C</a:t>
            </a:r>
          </a:p>
          <a:p>
            <a:pPr algn="ctr">
              <a:tabLst>
                <a:tab pos="723900" algn="l"/>
              </a:tabLst>
            </a:pPr>
            <a:r>
              <a:rPr lang="en-US" sz="1800" b="0" dirty="0">
                <a:solidFill>
                  <a:srgbClr val="000000"/>
                </a:solidFill>
                <a:latin typeface="Calibri" panose="020F0502020204030204" pitchFamily="34" charset="0"/>
                <a:cs typeface="Calibri" panose="020F0502020204030204" pitchFamily="34" charset="0"/>
              </a:rPr>
              <a:t>compiler</a:t>
            </a:r>
          </a:p>
        </p:txBody>
      </p:sp>
      <p:cxnSp>
        <p:nvCxnSpPr>
          <p:cNvPr id="82" name="AutoShape 20"/>
          <p:cNvCxnSpPr>
            <a:cxnSpLocks noChangeShapeType="1"/>
            <a:stCxn id="77" idx="3"/>
            <a:endCxn id="69" idx="2"/>
          </p:cNvCxnSpPr>
          <p:nvPr>
            <p:custDataLst>
              <p:tags r:id="rId21"/>
            </p:custDataLst>
          </p:nvPr>
        </p:nvCxnSpPr>
        <p:spPr bwMode="auto">
          <a:xfrm flipV="1">
            <a:off x="6260884" y="3539993"/>
            <a:ext cx="1276351" cy="3968"/>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83" name="Text Box 22"/>
          <p:cNvSpPr txBox="1">
            <a:spLocks noChangeArrowheads="1"/>
          </p:cNvSpPr>
          <p:nvPr>
            <p:custDataLst>
              <p:tags r:id="rId22"/>
            </p:custDataLst>
          </p:nvPr>
        </p:nvSpPr>
        <p:spPr bwMode="auto">
          <a:xfrm>
            <a:off x="630021" y="1461161"/>
            <a:ext cx="128587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lvl1pPr>
              <a:tabLst>
                <a:tab pos="723900" algn="l"/>
              </a:tabLst>
              <a:defRPr>
                <a:solidFill>
                  <a:srgbClr val="000000"/>
                </a:solidFill>
                <a:latin typeface="Arial" charset="0"/>
                <a:ea typeface="ＭＳ Ｐゴシック" charset="0"/>
                <a:cs typeface="Calibri" charset="0"/>
              </a:defRPr>
            </a:lvl1pPr>
            <a:lvl2pPr>
              <a:tabLst>
                <a:tab pos="723900" algn="l"/>
              </a:tabLst>
              <a:defRPr>
                <a:solidFill>
                  <a:srgbClr val="000000"/>
                </a:solidFill>
                <a:latin typeface="Arial" charset="0"/>
                <a:ea typeface="ＭＳ Ｐゴシック" charset="0"/>
                <a:cs typeface="Calibri" charset="0"/>
              </a:defRPr>
            </a:lvl2pPr>
            <a:lvl3pPr>
              <a:tabLst>
                <a:tab pos="723900" algn="l"/>
              </a:tabLst>
              <a:defRPr>
                <a:solidFill>
                  <a:srgbClr val="000000"/>
                </a:solidFill>
                <a:latin typeface="Arial" charset="0"/>
                <a:ea typeface="ＭＳ Ｐゴシック" charset="0"/>
                <a:cs typeface="Calibri" charset="0"/>
              </a:defRPr>
            </a:lvl3pPr>
            <a:lvl4pPr>
              <a:tabLst>
                <a:tab pos="723900" algn="l"/>
              </a:tabLst>
              <a:defRPr>
                <a:solidFill>
                  <a:srgbClr val="000000"/>
                </a:solidFill>
                <a:latin typeface="Arial" charset="0"/>
                <a:ea typeface="ＭＳ Ｐゴシック" charset="0"/>
                <a:cs typeface="Calibri" charset="0"/>
              </a:defRPr>
            </a:lvl4pPr>
            <a:lvl5pPr>
              <a:tabLst>
                <a:tab pos="723900" algn="l"/>
              </a:tabLst>
              <a:defRPr>
                <a:solidFill>
                  <a:srgbClr val="000000"/>
                </a:solidFill>
                <a:latin typeface="Arial" charset="0"/>
                <a:ea typeface="ＭＳ Ｐゴシック" charset="0"/>
                <a:cs typeface="Calibr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9pPr>
          </a:lstStyle>
          <a:p>
            <a:pPr algn="ctr"/>
            <a:r>
              <a:rPr lang="en-US" b="0" dirty="0">
                <a:latin typeface="Calibri" panose="020F0502020204030204" pitchFamily="34" charset="0"/>
                <a:cs typeface="Calibri" panose="020F0502020204030204" pitchFamily="34" charset="0"/>
              </a:rPr>
              <a:t>Code Time</a:t>
            </a:r>
          </a:p>
        </p:txBody>
      </p:sp>
      <p:sp>
        <p:nvSpPr>
          <p:cNvPr id="84" name="Text Box 23"/>
          <p:cNvSpPr txBox="1">
            <a:spLocks noChangeArrowheads="1"/>
          </p:cNvSpPr>
          <p:nvPr>
            <p:custDataLst>
              <p:tags r:id="rId23"/>
            </p:custDataLst>
          </p:nvPr>
        </p:nvSpPr>
        <p:spPr bwMode="auto">
          <a:xfrm>
            <a:off x="3982822" y="1461161"/>
            <a:ext cx="157797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lvl1pPr>
              <a:tabLst>
                <a:tab pos="723900" algn="l"/>
                <a:tab pos="1447800" algn="l"/>
              </a:tabLst>
              <a:defRPr>
                <a:solidFill>
                  <a:srgbClr val="000000"/>
                </a:solidFill>
                <a:latin typeface="Arial" charset="0"/>
                <a:ea typeface="ＭＳ Ｐゴシック" charset="0"/>
                <a:cs typeface="Calibri" charset="0"/>
              </a:defRPr>
            </a:lvl1pPr>
            <a:lvl2pPr>
              <a:tabLst>
                <a:tab pos="723900" algn="l"/>
                <a:tab pos="1447800" algn="l"/>
              </a:tabLst>
              <a:defRPr>
                <a:solidFill>
                  <a:srgbClr val="000000"/>
                </a:solidFill>
                <a:latin typeface="Arial" charset="0"/>
                <a:ea typeface="ＭＳ Ｐゴシック" charset="0"/>
                <a:cs typeface="Calibri" charset="0"/>
              </a:defRPr>
            </a:lvl2pPr>
            <a:lvl3pPr>
              <a:tabLst>
                <a:tab pos="723900" algn="l"/>
                <a:tab pos="1447800" algn="l"/>
              </a:tabLst>
              <a:defRPr>
                <a:solidFill>
                  <a:srgbClr val="000000"/>
                </a:solidFill>
                <a:latin typeface="Arial" charset="0"/>
                <a:ea typeface="ＭＳ Ｐゴシック" charset="0"/>
                <a:cs typeface="Calibri" charset="0"/>
              </a:defRPr>
            </a:lvl3pPr>
            <a:lvl4pPr>
              <a:tabLst>
                <a:tab pos="723900" algn="l"/>
                <a:tab pos="1447800" algn="l"/>
              </a:tabLst>
              <a:defRPr>
                <a:solidFill>
                  <a:srgbClr val="000000"/>
                </a:solidFill>
                <a:latin typeface="Arial" charset="0"/>
                <a:ea typeface="ＭＳ Ｐゴシック" charset="0"/>
                <a:cs typeface="Calibri" charset="0"/>
              </a:defRPr>
            </a:lvl4pPr>
            <a:lvl5pPr>
              <a:tabLst>
                <a:tab pos="723900" algn="l"/>
                <a:tab pos="1447800" algn="l"/>
              </a:tabLst>
              <a:defRPr>
                <a:solidFill>
                  <a:srgbClr val="000000"/>
                </a:solidFill>
                <a:latin typeface="Arial" charset="0"/>
                <a:ea typeface="ＭＳ Ｐゴシック" charset="0"/>
                <a:cs typeface="Calibr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Calibr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Calibr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Calibr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Calibri" charset="0"/>
              </a:defRPr>
            </a:lvl9pPr>
          </a:lstStyle>
          <a:p>
            <a:pPr algn="ctr"/>
            <a:r>
              <a:rPr lang="en-US" b="0" dirty="0">
                <a:latin typeface="Calibri" panose="020F0502020204030204" pitchFamily="34" charset="0"/>
                <a:cs typeface="Calibri" panose="020F0502020204030204" pitchFamily="34" charset="0"/>
              </a:rPr>
              <a:t>Compile Time</a:t>
            </a:r>
          </a:p>
        </p:txBody>
      </p:sp>
      <p:sp>
        <p:nvSpPr>
          <p:cNvPr id="85" name="Text Box 24"/>
          <p:cNvSpPr txBox="1">
            <a:spLocks noChangeArrowheads="1"/>
          </p:cNvSpPr>
          <p:nvPr>
            <p:custDataLst>
              <p:tags r:id="rId24"/>
            </p:custDataLst>
          </p:nvPr>
        </p:nvSpPr>
        <p:spPr bwMode="auto">
          <a:xfrm>
            <a:off x="7402297" y="1461161"/>
            <a:ext cx="115887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lvl1pPr>
              <a:tabLst>
                <a:tab pos="723900" algn="l"/>
              </a:tabLst>
              <a:defRPr>
                <a:solidFill>
                  <a:srgbClr val="000000"/>
                </a:solidFill>
                <a:latin typeface="Arial" charset="0"/>
                <a:ea typeface="ＭＳ Ｐゴシック" charset="0"/>
                <a:cs typeface="Calibri" charset="0"/>
              </a:defRPr>
            </a:lvl1pPr>
            <a:lvl2pPr>
              <a:tabLst>
                <a:tab pos="723900" algn="l"/>
              </a:tabLst>
              <a:defRPr>
                <a:solidFill>
                  <a:srgbClr val="000000"/>
                </a:solidFill>
                <a:latin typeface="Arial" charset="0"/>
                <a:ea typeface="ＭＳ Ｐゴシック" charset="0"/>
                <a:cs typeface="Calibri" charset="0"/>
              </a:defRPr>
            </a:lvl2pPr>
            <a:lvl3pPr>
              <a:tabLst>
                <a:tab pos="723900" algn="l"/>
              </a:tabLst>
              <a:defRPr>
                <a:solidFill>
                  <a:srgbClr val="000000"/>
                </a:solidFill>
                <a:latin typeface="Arial" charset="0"/>
                <a:ea typeface="ＭＳ Ｐゴシック" charset="0"/>
                <a:cs typeface="Calibri" charset="0"/>
              </a:defRPr>
            </a:lvl3pPr>
            <a:lvl4pPr>
              <a:tabLst>
                <a:tab pos="723900" algn="l"/>
              </a:tabLst>
              <a:defRPr>
                <a:solidFill>
                  <a:srgbClr val="000000"/>
                </a:solidFill>
                <a:latin typeface="Arial" charset="0"/>
                <a:ea typeface="ＭＳ Ｐゴシック" charset="0"/>
                <a:cs typeface="Calibri" charset="0"/>
              </a:defRPr>
            </a:lvl4pPr>
            <a:lvl5pPr>
              <a:tabLst>
                <a:tab pos="723900" algn="l"/>
              </a:tabLst>
              <a:defRPr>
                <a:solidFill>
                  <a:srgbClr val="000000"/>
                </a:solidFill>
                <a:latin typeface="Arial" charset="0"/>
                <a:ea typeface="ＭＳ Ｐゴシック" charset="0"/>
                <a:cs typeface="Calibr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9pPr>
          </a:lstStyle>
          <a:p>
            <a:pPr algn="ctr"/>
            <a:r>
              <a:rPr lang="en-US" b="0" dirty="0">
                <a:latin typeface="Calibri" panose="020F0502020204030204" pitchFamily="34" charset="0"/>
                <a:cs typeface="Calibri" panose="020F0502020204030204" pitchFamily="34" charset="0"/>
              </a:rPr>
              <a:t>Run Time</a:t>
            </a:r>
          </a:p>
        </p:txBody>
      </p:sp>
      <p:sp>
        <p:nvSpPr>
          <p:cNvPr id="86" name="TextBox 85"/>
          <p:cNvSpPr txBox="1"/>
          <p:nvPr>
            <p:custDataLst>
              <p:tags r:id="rId25"/>
            </p:custDataLst>
          </p:nvPr>
        </p:nvSpPr>
        <p:spPr>
          <a:xfrm>
            <a:off x="6406148" y="5124595"/>
            <a:ext cx="1080745" cy="369332"/>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.exe</a:t>
            </a:r>
            <a:r>
              <a:rPr lang="en-US" sz="1800" b="0" dirty="0">
                <a:latin typeface="Calibri" panose="020F0502020204030204" pitchFamily="34" charset="0"/>
                <a:cs typeface="Calibri" panose="020F0502020204030204" pitchFamily="34" charset="0"/>
              </a:rPr>
              <a:t> file</a:t>
            </a:r>
          </a:p>
        </p:txBody>
      </p:sp>
      <p:sp>
        <p:nvSpPr>
          <p:cNvPr id="87" name="TextBox 86"/>
          <p:cNvSpPr txBox="1"/>
          <p:nvPr>
            <p:custDataLst>
              <p:tags r:id="rId26"/>
            </p:custDataLst>
          </p:nvPr>
        </p:nvSpPr>
        <p:spPr>
          <a:xfrm>
            <a:off x="2132379" y="5124595"/>
            <a:ext cx="805029" cy="369332"/>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c</a:t>
            </a:r>
            <a:r>
              <a:rPr lang="en-US" sz="1800" b="0" dirty="0">
                <a:latin typeface="Calibri" panose="020F0502020204030204" pitchFamily="34" charset="0"/>
                <a:cs typeface="Calibri" panose="020F0502020204030204" pitchFamily="34" charset="0"/>
              </a:rPr>
              <a:t> file</a:t>
            </a:r>
          </a:p>
        </p:txBody>
      </p:sp>
    </p:spTree>
    <p:extLst>
      <p:ext uri="{BB962C8B-B14F-4D97-AF65-F5344CB8AC3E}">
        <p14:creationId xmlns:p14="http://schemas.microsoft.com/office/powerpoint/2010/main" val="33011241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7" id="{7302119E-D817-4400-B64D-716D5ECC4B33}" vid="{5CC1F176-B9F3-44BC-A806-5CC77F7B743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UWTheme-351-Au17</Template>
  <TotalTime>0</TotalTime>
  <Words>2726</Words>
  <Application>Microsoft Office PowerPoint</Application>
  <PresentationFormat>On-screen Show (4:3)</PresentationFormat>
  <Paragraphs>566</Paragraphs>
  <Slides>30</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Courier New Bold</vt:lpstr>
      <vt:lpstr>Roboto Regular</vt:lpstr>
      <vt:lpstr>Roboto</vt:lpstr>
      <vt:lpstr>Courier New</vt:lpstr>
      <vt:lpstr>Arial</vt:lpstr>
      <vt:lpstr>Wingdings</vt:lpstr>
      <vt:lpstr>Times New Roman</vt:lpstr>
      <vt:lpstr>Anonymous Pro</vt:lpstr>
      <vt:lpstr>Calibri</vt:lpstr>
      <vt:lpstr>ＭＳ Ｐゴシック</vt:lpstr>
      <vt:lpstr>Arial Narrow</vt:lpstr>
      <vt:lpstr>Cambria Math</vt:lpstr>
      <vt:lpstr>UWTheme-351-Au17</vt:lpstr>
      <vt:lpstr>x86-64 Assembly CSE 351 Winter 2018</vt:lpstr>
      <vt:lpstr>Administrivia</vt:lpstr>
      <vt:lpstr>Floating point topics</vt:lpstr>
      <vt:lpstr>Floating Point in C</vt:lpstr>
      <vt:lpstr>Floating Point Conversions in C</vt:lpstr>
      <vt:lpstr>Number Representation Really Matters</vt:lpstr>
      <vt:lpstr>Roadmap</vt:lpstr>
      <vt:lpstr>Basics of Machine Programming &amp; Architecture</vt:lpstr>
      <vt:lpstr>Translation</vt:lpstr>
      <vt:lpstr>HW Interface Affects Performance</vt:lpstr>
      <vt:lpstr>Definitions</vt:lpstr>
      <vt:lpstr>Instruction Set Architectures</vt:lpstr>
      <vt:lpstr>Instruction Set Philosophies</vt:lpstr>
      <vt:lpstr>General ISA Design Decisions</vt:lpstr>
      <vt:lpstr>Mainstream ISAs</vt:lpstr>
      <vt:lpstr>Intel/AMD x86 Evolution: Milestones</vt:lpstr>
      <vt:lpstr>Intel/AMD x86 Evolution: Milestones</vt:lpstr>
      <vt:lpstr>Technology Scaling</vt:lpstr>
      <vt:lpstr>Transition to 64-bit</vt:lpstr>
      <vt:lpstr>Assembly Programmer’s View</vt:lpstr>
      <vt:lpstr>Three Basic Kinds of Instructions</vt:lpstr>
      <vt:lpstr>x86-64 Assembly “Data Types”</vt:lpstr>
      <vt:lpstr>What is a Register?</vt:lpstr>
      <vt:lpstr>x86-64 Integer Registers – 64 bits wide</vt:lpstr>
      <vt:lpstr>Some History: IA32 Registers – 32 bits wide</vt:lpstr>
      <vt:lpstr> Memory   vs. Registers</vt:lpstr>
      <vt:lpstr>Operand types</vt:lpstr>
      <vt:lpstr>Summary</vt:lpstr>
      <vt:lpstr>Floating Point Summary</vt:lpstr>
      <vt:lpstr>Floating Point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2018-01-10T07:23:19Z</dcterms:created>
  <dcterms:modified xsi:type="dcterms:W3CDTF">2018-01-19T20:20:23Z</dcterms:modified>
</cp:coreProperties>
</file>