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ink/ink7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3.xml" ContentType="application/vnd.openxmlformats-officedocument.presentationml.notesSlide+xml"/>
  <Override PartName="/ppt/ink/ink8.xml" ContentType="application/inkml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4.xml" ContentType="application/vnd.openxmlformats-officedocument.presentationml.notesSlide+xml"/>
  <Override PartName="/ppt/ink/ink9.xml" ContentType="application/inkml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5.xml" ContentType="application/vnd.openxmlformats-officedocument.presentationml.notesSlide+xml"/>
  <Override PartName="/ppt/ink/ink10.xml" ContentType="application/inkml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6.xml" ContentType="application/vnd.openxmlformats-officedocument.presentationml.notesSlide+xml"/>
  <Override PartName="/ppt/ink/ink11.xml" ContentType="application/inkml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7.xml" ContentType="application/vnd.openxmlformats-officedocument.presentationml.notesSlide+xml"/>
  <Override PartName="/ppt/ink/ink12.xml" ContentType="application/inkml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8.xml" ContentType="application/vnd.openxmlformats-officedocument.presentationml.notesSlide+xml"/>
  <Override PartName="/ppt/ink/ink13.xml" ContentType="application/inkml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4.xml" ContentType="application/inkml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21.xml" ContentType="application/vnd.openxmlformats-officedocument.presentationml.notesSlide+xml"/>
  <Override PartName="/ppt/ink/ink15.xml" ContentType="application/inkml+xml"/>
  <Override PartName="/ppt/tags/tag312.xml" ContentType="application/vnd.openxmlformats-officedocument.presentationml.tags+xml"/>
  <Override PartName="/ppt/ink/ink16.xml" ContentType="application/inkml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2.xml" ContentType="application/vnd.openxmlformats-officedocument.presentationml.notesSlide+xml"/>
  <Override PartName="/ppt/ink/ink17.xml" ContentType="application/inkml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23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24.xml" ContentType="application/vnd.openxmlformats-officedocument.presentationml.notesSlide+xml"/>
  <Override PartName="/ppt/ink/ink18.xml" ContentType="application/inkml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25.xml" ContentType="application/vnd.openxmlformats-officedocument.presentationml.notesSlide+xml"/>
  <Override PartName="/ppt/ink/ink19.xml" ContentType="application/inkml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26.xml" ContentType="application/vnd.openxmlformats-officedocument.presentationml.notesSlide+xml"/>
  <Override PartName="/ppt/ink/ink20.xml" ContentType="application/inkml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ink/ink21.xml" ContentType="application/inkml+xml"/>
  <Override PartName="/ppt/notesSlides/notesSlide27.xml" ContentType="application/vnd.openxmlformats-officedocument.presentationml.notesSlide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6110.xml" ContentType="application/vnd.openxmlformats-officedocument.presentationml.tags+xml"/>
  <Override PartName="/ppt/tags/tag649.xml" ContentType="application/vnd.openxmlformats-officedocument.presentationml.tags+xml"/>
  <Override PartName="/ppt/tags/tag2440.xml" ContentType="application/vnd.openxmlformats-officedocument.presentationml.tags+xml"/>
  <Override PartName="/ppt/tags/tag60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97" r:id="rId1"/>
  </p:sldMasterIdLst>
  <p:notesMasterIdLst>
    <p:notesMasterId r:id="rId35"/>
  </p:notesMasterIdLst>
  <p:handoutMasterIdLst>
    <p:handoutMasterId r:id="rId36"/>
  </p:handoutMasterIdLst>
  <p:sldIdLst>
    <p:sldId id="465" r:id="rId2"/>
    <p:sldId id="452" r:id="rId3"/>
    <p:sldId id="472" r:id="rId4"/>
    <p:sldId id="473" r:id="rId5"/>
    <p:sldId id="474" r:id="rId6"/>
    <p:sldId id="442" r:id="rId7"/>
    <p:sldId id="443" r:id="rId8"/>
    <p:sldId id="444" r:id="rId9"/>
    <p:sldId id="446" r:id="rId10"/>
    <p:sldId id="447" r:id="rId11"/>
    <p:sldId id="304" r:id="rId12"/>
    <p:sldId id="296" r:id="rId13"/>
    <p:sldId id="449" r:id="rId14"/>
    <p:sldId id="323" r:id="rId15"/>
    <p:sldId id="450" r:id="rId16"/>
    <p:sldId id="451" r:id="rId17"/>
    <p:sldId id="337" r:id="rId18"/>
    <p:sldId id="424" r:id="rId19"/>
    <p:sldId id="448" r:id="rId20"/>
    <p:sldId id="454" r:id="rId21"/>
    <p:sldId id="456" r:id="rId22"/>
    <p:sldId id="457" r:id="rId23"/>
    <p:sldId id="277" r:id="rId24"/>
    <p:sldId id="427" r:id="rId25"/>
    <p:sldId id="279" r:id="rId26"/>
    <p:sldId id="458" r:id="rId27"/>
    <p:sldId id="459" r:id="rId28"/>
    <p:sldId id="315" r:id="rId29"/>
    <p:sldId id="460" r:id="rId30"/>
    <p:sldId id="463" r:id="rId31"/>
    <p:sldId id="461" r:id="rId32"/>
    <p:sldId id="475" r:id="rId33"/>
    <p:sldId id="476" r:id="rId34"/>
  </p:sldIdLst>
  <p:sldSz cx="9144000" cy="6858000" type="screen4x3"/>
  <p:notesSz cx="7010400" cy="9296400"/>
  <p:embeddedFontLst>
    <p:embeddedFont>
      <p:font typeface="Roboto Light" panose="020B0604020202020204" charset="0"/>
      <p:regular r:id="rId37"/>
      <p:italic r:id="rId38"/>
    </p:embeddedFont>
    <p:embeddedFont>
      <p:font typeface="Anonymous Pro" panose="020B0604020202020204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ＭＳ Ｐゴシック" panose="020B0600070205080204" pitchFamily="34" charset="-128"/>
      <p:regular r:id="rId48"/>
    </p:embeddedFont>
    <p:embeddedFont>
      <p:font typeface="Tahoma" panose="020B0604030504040204" pitchFamily="34" charset="0"/>
      <p:regular r:id="rId49"/>
      <p:bold r:id="rId50"/>
    </p:embeddedFont>
    <p:embeddedFont>
      <p:font typeface="Arial Narrow" panose="020B060602020203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Roboto Regular" panose="020B0604020202020204" charset="0"/>
      <p:regular r:id="rId59"/>
    </p:embeddedFont>
  </p:embeddedFontLst>
  <p:custDataLst>
    <p:tags r:id="rId60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4" charset="0"/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pitchFamily="34" charset="-128"/>
      </a:defRPr>
    </a:lvl9pPr>
  </p:defaultTextStyle>
  <p:extLst>
    <p:ext uri="{521415D9-36F7-43E2-AB2F-B90AF26B5E84}">
      <p14:sectionLst xmlns:p14="http://schemas.microsoft.com/office/powerpoint/2010/main">
        <p14:section name="Intro" id="{9990DBA2-242E-4819-9345-E7D9A562B1EA}">
          <p14:sldIdLst>
            <p14:sldId id="465"/>
          </p14:sldIdLst>
        </p14:section>
        <p14:section name="Admin" id="{735EB441-53DD-4E3B-9C18-43FDFDD85C03}">
          <p14:sldIdLst>
            <p14:sldId id="452"/>
          </p14:sldIdLst>
        </p14:section>
        <p14:section name="Examining Data" id="{043D9C8D-9DC6-4283-AD1D-D14A078490E3}">
          <p14:sldIdLst>
            <p14:sldId id="472"/>
            <p14:sldId id="473"/>
            <p14:sldId id="474"/>
          </p14:sldIdLst>
        </p14:section>
        <p14:section name="Data III - Boolean Algebra" id="{5175B822-58CF-440C-BAF5-7C00C39145F7}">
          <p14:sldIdLst>
            <p14:sldId id="442"/>
            <p14:sldId id="443"/>
            <p14:sldId id="444"/>
          </p14:sldIdLst>
        </p14:section>
        <p14:section name="Bit Ops" id="{1C145BED-E8DF-46B5-B753-284F78C0D470}">
          <p14:sldIdLst>
            <p14:sldId id="446"/>
            <p14:sldId id="447"/>
          </p14:sldIdLst>
        </p14:section>
        <p14:section name="Roadmap" id="{0CD41E72-FEED-41F8-9A73-BE73CD3C8170}">
          <p14:sldIdLst>
            <p14:sldId id="304"/>
          </p14:sldIdLst>
        </p14:section>
        <p14:section name="Cards and Suits" id="{A9E969B5-91D9-4112-86B2-42876042C31E}">
          <p14:sldIdLst>
            <p14:sldId id="296"/>
            <p14:sldId id="449"/>
            <p14:sldId id="323"/>
            <p14:sldId id="450"/>
            <p14:sldId id="451"/>
            <p14:sldId id="337"/>
            <p14:sldId id="424"/>
          </p14:sldIdLst>
        </p14:section>
        <p14:section name="Integers" id="{7D03EDAA-443E-4433-B814-9F07CECED1D2}">
          <p14:sldIdLst>
            <p14:sldId id="448"/>
            <p14:sldId id="454"/>
          </p14:sldIdLst>
        </p14:section>
        <p14:section name="Unsigned" id="{D1078DC6-4887-47B6-8103-750467CFEDA6}">
          <p14:sldIdLst>
            <p14:sldId id="456"/>
          </p14:sldIdLst>
        </p14:section>
        <p14:section name="Sign and Magnitude" id="{2EB7B4CB-DB9D-40E1-AFFE-74245376EFDD}">
          <p14:sldIdLst>
            <p14:sldId id="457"/>
            <p14:sldId id="277"/>
            <p14:sldId id="427"/>
            <p14:sldId id="279"/>
          </p14:sldIdLst>
        </p14:section>
        <p14:section name="Two's Complement" id="{5C84A724-4EAD-4BFD-8047-2088C0E65F53}">
          <p14:sldIdLst>
            <p14:sldId id="458"/>
            <p14:sldId id="459"/>
            <p14:sldId id="315"/>
            <p14:sldId id="460"/>
            <p14:sldId id="463"/>
            <p14:sldId id="461"/>
            <p14:sldId id="475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3" userDrawn="1">
          <p15:clr>
            <a:srgbClr val="A4A3A4"/>
          </p15:clr>
        </p15:guide>
        <p15:guide id="2" pos="207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4B2A85"/>
    <a:srgbClr val="AB0000"/>
    <a:srgbClr val="FFFF99"/>
    <a:srgbClr val="FFDBD0"/>
    <a:srgbClr val="644C00"/>
    <a:srgbClr val="F2E8B2"/>
    <a:srgbClr val="D0DAFF"/>
    <a:srgbClr val="C5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/>
    <p:restoredTop sz="74332" autoAdjust="0"/>
  </p:normalViewPr>
  <p:slideViewPr>
    <p:cSldViewPr>
      <p:cViewPr varScale="1">
        <p:scale>
          <a:sx n="71" d="100"/>
          <a:sy n="71" d="100"/>
        </p:scale>
        <p:origin x="1601" y="4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774" y="58"/>
      </p:cViewPr>
      <p:guideLst>
        <p:guide orient="horz" pos="2793"/>
        <p:guide pos="20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Calibri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546" y="1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>
                <a:latin typeface="Calibri" charset="0"/>
              </a:rPr>
              <a:t>CSE351 Lecture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l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546" y="8829966"/>
            <a:ext cx="3037332" cy="464897"/>
          </a:xfrm>
          <a:prstGeom prst="rect">
            <a:avLst/>
          </a:prstGeom>
        </p:spPr>
        <p:txBody>
          <a:bodyPr vert="horz" lIns="88285" tIns="44143" rIns="88285" bIns="44143" rtlCol="0" anchor="b"/>
          <a:lstStyle>
            <a:lvl1pPr algn="r">
              <a:buFont typeface="Times New Roman" pitchFamily="-109" charset="0"/>
              <a:buNone/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8FBC9026-38BE-704B-962B-EE795F7854C4}" type="slidenum">
              <a:rPr lang="en-US">
                <a:latin typeface="Calibri" charset="0"/>
              </a:rPr>
              <a:pPr>
                <a:defRPr/>
              </a:pPr>
              <a:t>‹#›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6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9:34:56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8974 8761 184 0,'-14'-4'104'0,"1"-8"-76"0,13 8 0 16,0 0-20-16,4-4 4 0,5 0 4 15,9 0 0-15,4 0 12 16,10 0 4-16,12 0-20 16,10 0 0-16,13 4-8 15,9-4 4-15,14 0-4 16,-14 4 0-16,49 0 0 16,-22 0 4-16,58 4-4 15,-40 0 4-15,63 4-4 16,-41 0 0-16,58 4-8 15,-44-4 4-15,62 4 0 16,-53-4 4-16,53 4-4 16,-53 0 4-16,53 4-4 15,-53-4 0-15,40 0 8 16,-50 0 0-16,14 0 8 0,-35-4 4 16,12 0-16-16,-35 0 4 15,9 0-4-15,-22 0 4 16,-5-1 0-16,-18-3 4 15,-5 0 8-15,-8 0 4 16,-14 0-12-16,-4 0 0 16,-9 0-12-16,-9 0 4 15,-5 0-16-15,-4 0 4 16,0 0-84 0,-5 0 0-16,1 4-92 0,-5 0 0 15,0-4 140-15,-5 0 4 16</inkml:trace>
  <inkml:trace contextRef="#ctx0" brushRef="#br0" timeOffset="1197.2677">14327 8721 156 0,'-9'0'88'0,"4"-4"-40"0,5 4 4 0,0 0-12 15,0 0 0-15,5-4-20 16,-1 0 4-16,18-4 8 16,1 4 4-16,35 0 12 15,-9 0 4-15,68 8-28 16,-19-4 0-16,86 8-16 15,-37-4 4-15,91 8-8 16,-51-4 0-16,104 8-4 16,-76-4 4-16,67 3-4 15,-67-3 4-15,22-8-4 16,-58 0 0-16,-9-4-4 16,-40 0 0-16,-27 0 0 15,-18 0 0-15,-9 0-8 16,-18 0 4-16,-8 0-4 15,-10 0 0-15,-4 0-16 0,-9 0 4 16,-9 0-48-16,-1 0 4 16,-17 0-92-16,0 0 4 15,-22-4 116-15,4 0 0 16</inkml:trace>
  <inkml:trace contextRef="#ctx0" brushRef="#br0" timeOffset="10684.3749">7716 11140 88 0,'-5'-8'48'0,"1"0"-24"0,8 4 4 0,5 0-16 15,0-3 0-15,5 3-4 16,4 0 0-16,0 0 0 15,4 0 4-15,0 0 0 16,5 0 4-16,4 0-4 16,5 0 4-16,0 0-12 15,4 0 4-15,10 0-4 16,3 4 4-16,10 0-4 16,4 0 4-16,9 4-12 15,9 0 4-15,-4 4 4 16,-1-4 0-16,-4 4-4 15,-4-4 0-15,-5 4 0 0,-9-4 0 16,-8-1 0-16,-10 5 0 16,-4 0-4-16,-9-4 4 15,-5 4 4-15,-4-4 0 16,0 0-4-16,-5 0 4 16,-4 0-4-16,-4 0 4 15,-10 0-4-15,-8 0 0 16,-10 4 0-16,-8 0 0 15,-9 4 0-15,-10-8 0 16,1 0 0-16,-18-4 0 16,-5 0 0-16,1 0 4 0,-5-4-4 15,-5 4 0-15,-4-4 0 16,0 0 4-16,5-4-8 16,3 4 0-16,6 0 8 15,4 0 4-15,9 0-12 16,8 0 0-16,10 0 4 15,9 4 4-15,13-4-4 16,9 0 4-16,9 4 0 16,9-4 4-16,9 0 0 15,9 0 4-15,4 0 0 16,14 0 4-16,8 0-12 16,14 0 4-16,1 0 0 15,8 4 0-15,0 0-8 16,0 0 0-16,4 0 0 15,-3 0 4-15,-6 0-4 16,-8 0 0-16,-5 0 4 0,-9 0 0 16,-8 4-4-16,-10-4 4 15,-13 4-4-15,-9 0 4 16,-9 0 0-16,-14 0 0 16,-8 0-4-16,-9 0 0 15,-14 0 0-15,-13-4 4 16,-5 0-4-16,-9 0 0 15,-8 0-4-15,-1 0 4 16,-4 0 0-16,9 0 4 16,9 0-4-16,9 0 0 0,9-4 0 15,4 4 4 1,31 0 0 0,14 0 0-16,5-4 0 15,13 4 4-15,9-4-4 16,-5 0 0-16,5 0-4 15,4-4 0-15,-4 4 0 16,0 0 4-16,-5 0 0 16,-4 1 0-16,-9-1-4 15,-4 0 0-15,-1 0-4 16,-4 4 4-16,0 0 0 16,0 0 0-16,0 0-12 15,0 0 0-15,0 0-20 16,0 4 4-16,-4 0-28 15,-1 0 4-15,1 3-12 16,4 1 0-16,0 4-36 0,4-4 0 16</inkml:trace>
  <inkml:trace contextRef="#ctx0" brushRef="#br0" timeOffset="12364.4411">10446 11196 152 0,'13'-4'84'0,"50"-12"-84"0,-49 12 4 0,8-4 16 16,14 0 0-16,17 4-16 15,15 0 4-15,17-4 12 16,13 0 4-16,10 0-8 16,8 4 4-16,9 0-8 15,-8 4 0-15,-6 0-4 16,-8-4 0-16,-9 4-8 15,-13 0 4-15,-18 0-8 16,-5 0 4-16,-13 0 8 16,-10 4 0-16,-8 0-12 15,-4 0 4-15,-10 0 0 16,-8 0 4-16,-10 0 0 16,-8 0 4-16,-14 4-8 15,-14-4 0-15,-12 0 0 0,-19-4 0 16,-8 0 0-16,-14 4 0 15,-9-4 0-15,-9 0 0 16,0 0 0-16,4 0 4 16,1 0 0-16,22 0 4 15,13 0-4-15,19 0 4 16,17 0 0-16,18 0 4 16,18 4-12-16,27 4 4 15,18-4 0-15,17 0 4 16,19 0 4-16,13 4 0 15,13-4 0-15,1 4 0 16,4 0 8-16,-1-8 4 0,-8 0-12 16,-4 0 4-16,-5 0-4 15,-14 0 4-15,-4 0 0 16,-8-4 4-16,-1 0-20 16,-5 0 4-16,-12 0 0 15,-6 0 4-15,-3-8-8 16,-10 8 0-16,-4-4-4 15,-9 4 4-15,-5 0-4 16,1 0 0-16,-5 0-12 16,-5 0 4-16,1 4-8 15,-5 0 4-15,4 0-32 16,0 0 4-16,-8 4-48 16,0 0 4-16,-10 4-28 15,-4 24 4-15,9-12 52 16,18 0 0-16</inkml:trace>
  <inkml:trace contextRef="#ctx0" brushRef="#br0" timeOffset="32508.8022">9363 15009 140 0,'-5'-12'80'0,"-26"4"-32"0,22 4 0 16,5 0-16-16,-1 0 0 16,1-4 4-16,4 4 0 15,13-4-24-15,-4 0 4 0,18 4-8 16,-5 0 4-16,32-4-8 15,-14 4 0-15,27-4-4 16,-8 4 0-16,35-4 8 16,-14 0 4-16,19 0-28 15,-23-4 4-15,4 4-48 16,-17 4 0-16,0 0-20 16,-19 0 0-16,-3 4-16 15,-5 0 0-15,-19 8 88 16,1 0 0-16</inkml:trace>
  <inkml:trace contextRef="#ctx0" brushRef="#br0" timeOffset="32821.3203">10276 14766 244 0,'-36'0'132'0,"27"-8"-104"0,9 8 4 15,9 0-24-15,-4 0 4 16,22-4-8-16,-5 4 0 15,23 0-4-15,-5 0 4 16,14 4-4-16,-5 0 0 16,0 8 4-16,-9-4 0 15,-4 8 0-15,-4-4 0 16,-15 7-8-16,-3-3 4 16,-23 12 16-16,4-4 0 15,-21 8-4-15,3-4 4 16,-13 4-16-16,5-5 4 0,-5 1-4 15,9-4 4-15,9-4-80 16,-4-4 4-16,18-4-60 16,-1 4 0-16,10 0 68 15,-1 0 0-15</inkml:trace>
  <inkml:trace contextRef="#ctx0" brushRef="#br0" timeOffset="34298.236">11793 14710 212 0,'-13'-28'120'0,"8"8"-96"0,5 12 0 16,-9-4-8-16,0 4 0 15,-4 0-4-15,0 1 0 16,-10 3-4-16,1 0 0 15,-9 12-4-15,4-1 4 16,-14 21-8-16,10 0 4 16,0 16-4-16,8-8 0 15,5 20 0-15,5-13 4 16,22 17-4-16,4-12 0 16,23 11 8-16,-4-11 0 0,17 0-4 15,-9-12 0-15,9-20 4 16,-8 0 0-16,-1-28-4 15,-4 4 0-15,4-24 0 16,-13 0 0-16,-14-16-4 16,-4 8 0-16,-18-15 0 15,5 7 4-15,-32 0-8 16,5 12 0-16,-14 9 4 16,9 3 0-16,-4 12-40 15,4 0 4-15,14 12-40 16,-1 0 0-16,23 0 16 15,0 0 0-15,27 0-28 16,-5 0 4-16</inkml:trace>
  <inkml:trace contextRef="#ctx0" brushRef="#br0" timeOffset="34610.7625">12608 14825 188 0,'9'0'104'0,"-5"-4"-56"0,-4 4 0 0,0 0-20 16,0 0 4-16,-4 8-20 15,-1 0 0-15,-13 16-12 16,5-4 4-16,-18 20 0 15,-1-12 0-15,1 8-4 16,4-8 4-16,5 11-20 16,-1-3 0-16,5-8-48 15,5 0 0-15,0-16-16 16,-1-4 0-16,1-8 0 16,4 0 0-16</inkml:trace>
  <inkml:trace contextRef="#ctx0" brushRef="#br0" timeOffset="34829.5297">12187 14973 204 0,'-9'-28'112'0,"5"16"-48"16,4 12 0-16,0 0-32 15,0 0 4 1,27 16 16-16,-10-4 0 16,33 16-48-16,-10-8 4 15,23 11-4-15,-10-3 0 16,14 12-4-16,-8-4 0 15,-6 4-84-15,-8-9 0 16,-5-7-84-16,-4-4 4 16,-18 0 100-16,-4-4 4 15</inkml:trace>
  <inkml:trace contextRef="#ctx0" brushRef="#br0" timeOffset="42440.8998">9493 16616 204 0,'0'-4'112'0,"18"-4"-84"16,-9 4 4-16,8 0 4 15,10-4 0-15,9 0-20 0,9-3 4 16,13-1-16-16,18 0 0 16,5 4-4-16,4 0 4 15,-5 0-16-15,5 4 4 16,-9-8-16-16,-4 8 4 15,-9 0-28-15,-5 0 0 16,-4 0-12-16,-5 0 0 16,-9-4-20-16,-4 4 0 15,-5 4 56-15,-8 0 4 16</inkml:trace>
  <inkml:trace contextRef="#ctx0" brushRef="#br0" timeOffset="42737.7949">10652 16378 212 0,'-27'-8'116'0,"0"0"-64"16,23 4 0-16,-5 0-24 16,0 0 4-16,9-4-28 15,0 4 0-15,18 0 0 16,-5 0 4-16,19 0-4 16,-6 0 0-16,24 4-4 15,-10 0 0-15,23 8 0 16,-19-4 0-16,10 8 4 15,-9 0 0-15,-5 8-4 16,-4-5 4-16,-18 13 0 16,0-8 4-16,-27 8-8 15,0-4 0-15,-32 8 0 0,6-8 0 16,-19 4 0-16,14-5 4 16,-5 5-116-16,9-8 4 15,23 12-24-15,4-8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02:56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8633 11634 88 0,'18'8'48'0,"14"-16"-16"0,-28 4 0 16,1 0-16-16,-1 4 0 15,5-4-8-15,9 0 0 16,0 4 8-16,9-4 0 16,8 0-12-16,6 0 0 15,8 4-8-15,5-4 0 0,13 4 4 16,9 0 4 0,0 0-4-16,0 0 4 0,9 0-8 15,5 4 4-15,-10 0 4 16,1 0 0-16,4 0-4 15,4 0 4-15,1 4-4 16,-10 0 4-16,1 0 4 16,0 0 0-16,-1-4-8 15,-4-4 4-15,-4 0 4 16,-10 0 0-16,1 0-4 16,0 0 0-16,-5 0 4 15,-9 0 4-15,-9 0-4 16,-4 0 0-16,-4 0-8 15,-1-4 4-15,-4 4-4 16,-9 0 4-16,4-8-4 16,-4 8 4-16,-9 0-8 0,-5 0 0 15,1 8-32-15,-10-4 0 16,1 0-116-16,-5 8 0 16</inkml:trace>
  <inkml:trace contextRef="#ctx0" brushRef="#br0" timeOffset="32100.811">14532 18590 100 0,'5'-8'56'0,"17"4"-20"16,-17 0 4-16,4-4-16 15,4 8 0-15,14-8 0 0,13 0 0 16,5 0-8-16,9 0 0 16,8 5-8-16,6-1 0 15,8-4-4-15,0 0 4 16,9 0 8-16,9 0 4 15,0 4-28-15,-5-4 4 16,-4 8 4-16,-9-4 4 16,-8 4 0-16,-6 0 0 15,-13-4-4-15,-4 4 0 16,-9 0 8-16,-9 4 0 16,-9 0-8-16,0 0 4 0,-14 0-4 15,-4 0 4-15,-9 0 0 16,-13 0 0-16,-5 0-8 15,-9 4 0-15,-13 0 8 16,-5 0 0-16,-4-1-4 16,-5 1 0-16,1 4 0 15,-5-4 4-15,-5-8-8 16,-4 8 4 0,-27-8-4-1,9 0 4 1,4 4 0-1,14-4 4-15,18 4 0 16,18 0 0-16,13 0 0 16,18 4 4-16,22-8-8 15,19 0 4-15,17 4 4 16,18-4 0-16,5 0 0 0,8 0 0 16,14 0 0-16,9 0 0 15,-9 0 0-15,-4 8 4 16,-10-8 4-16,-13 0 4 15,-4 0-16-15,-9-8 0 16,-9 8-24-16,-14-4 0 16,-4-8-36-16,-5 4 4 15,-8-4-92-15,-1 8 4 16,-13 4 68-16,-9-4 0 16</inkml:trace>
  <inkml:trace contextRef="#ctx0" brushRef="#br0" timeOffset="34992.4158">16005 15669 116 0,'-9'-4'64'0,"-4"-4"-44"0,13 8 0 15,0 0-8-15,0 8 4 16,9 4 8-16,-5 8 0 0,-4 8-8 16,4 8 0-16,5 23-8 15,0 13 0-15,0 12 0 16,0 11 4-16,-4 9 0 16,-1 19 0-16,1 4 4 15,-1 5 4-15,-4-9-12 16,5 0 0-16,-5-7 0 15,0-9 0-15,0-3-8 16,0-9 4-16,-5-11-4 16,5-5 0-1,0-3-92 1,5-16 0-16,-1-17-40 16,10-3 0-16</inkml:trace>
  <inkml:trace contextRef="#ctx0" brushRef="#br0" timeOffset="35570.5796">17276 15681 184 0,'-4'-16'104'0,"-41"0"-100"16,40 12 4-16,1 0-4 15,4 4 0-15,0 0 0 16,-14 4 0-16,1 8 0 0,0 4 4 15,4 8-12-15,0 4 4 16,9 4 4-16,13 4 0 16,1 11 4-16,8-7 0 15,5-8 0-15,4-4 0 16,5-4 0-16,0-12 4 16,-5-8 8-16,5-12 4 15,-5-4-16-15,-8-8 4 16,-6-4-12-16,-8-8 4 15,-4 0-4-15,-10 0 0 16,-4-3-56-16,-4 11 0 0,0 8-108 16,-1 12 0-16</inkml:trace>
  <inkml:trace contextRef="#ctx0" brushRef="#br0" timeOffset="36589.5888">14224 15737 172 0,'-5'-8'96'0,"14"-8"-68"0,-4 12 0 16,8 0-24-16,9-4 4 0,1 0 0 15,8 4 0-15,0-4 0 16,5 0 0-16,4 4-4 15,-4 0 0-15,0 0-4 16,-5 4 4-16,-4 4 4 16,-9 4 0-16,-9 4 4 15,-9 0 0-15,-9 4-12 16,-4 4 0-16,-5 0 0 16,-5 4 0-16,-3-4 4 15,3-1 0-15,1 1-8 16,4-4 4-16,5 4-8 15,-1-8 4-15,10 4 4 16,4 0 0-16,4-4 0 16,5 8 4-16,4 0-8 15,1 0 4-15,-1-1 4 0,-4 5 0 16,0 4-4-16,-9 0 0 16,-9 0 16-16,-4 0 0 15,-10 4-4-15,-8-9 0 16,-9 1-4-16,-9-4 0 15,-10 0-12-15,10-8 0 16,9 0-92-16,9-8 0 16,13 4-48-16,18 0 0 15</inkml:trace>
  <inkml:trace contextRef="#ctx0" brushRef="#br0" timeOffset="72884.6933">6248 14893 104 0,'9'-12'60'0,"13"16"-52"0,-17-4 0 15,-1-4 4-15,9 4 4 16,1 0-12-16,-1 0 0 16,5 0 12-16,0 0 0 0,0 0-8 15,4 0 4-15,5 0-8 16,0 0 4-16,4 0 0 16,5 0 0-16,5-4-8 15,3 0 0-15,15 0 12 16,-1 0 4-16,9 0-12 15,0 4 0-15,9-4 0 16,9 4 0-16,-9 0 0 16,0-4 4-16,5 4-8 15,13-4 0-15,-14 4 4 16,5 0 0-16,0-4 0 16,5 0 4-16,0 0-8 15,-1 4 0-15,1 0 0 16,4 0 4-16,0 0 0 15,0 4 0-15,-1 0-8 0,6-4 4 16,-5 0 0-16,0 0 4 16,0 0-4-16,9 0 0 15,-5 0-4-15,1 4 4 16,4-4 4-16,-5 0 0 16,1 0 12-16,-5 0 0 15,0 0-12-15,-5 0 4 16,5 0-4-16,5 4 0 15,-5 4-8-15,0-4 0 16,4 0 8-16,5 0 4 16,-4 0-8-16,-6 0 0 0,10 0 4 15,-9 8 0-15,0-8 8 16,0-4 0-16,5 0-4 16,-5 0 0-16,0-4-4 15,-5 0 0-15,5-8 4 16,-4 8 0-16,-5 0 0 15,0 0 0-15,4-4-8 16,-8 4 4-16,-5 0-4 16,-9 4 4-16,0 0-4 15,-13 0 0-15,-5 4-28 16,-8 0 0-16,-10 0-56 16,-4 4 0-16,-9 4-56 15,-14 8 0-15</inkml:trace>
  <inkml:trace contextRef="#ctx0" brushRef="#br0" timeOffset="74259.7895">15768 14722 124 0,'-9'16'68'0,"9"-32"-32"16,0 16 4-16,4-4-36 15,5 4 0-15,5-4 16 16,8 4 4-16,9-4-4 0,10 0 0 16,3 0-16-16,10 0 0 15,9 0 0-15,8 4 0 16,10 4-4-16,4-4 0 16,13 0 4-16,5 0 0 15,9-4-4-15,14 4 4 16,-1-4 0-16,0 0 4 15,10-4 8-15,-6 4 4 16,6-4-16-16,-1 4 0 16,-9-4-4-16,5 8 4 15,-14-8 0-15,-4 4 0 0,0 0-4 16,-13 4 4-16,-1-4 4 16,1 4 0-16,-5-4-4 15,-9 8 0 1,26-8-8-1,-8 0 4-15,-9 1 0 16,-4-1 0-16,-1 4 4 16,5 4 0-16,-4 3 0 15,-1 1 4-15,1 4-8 16,4 0 0-16,-5 0 0 16,1-4 0-16,4 0 0 15,4 0 4-15,-4 0-8 16,5 0 4-16,4 0 4 15,0 0 4-15,4 0 0 16,5 0 0-16,0 0-8 16,4 4 0-16,5 0 4 0,-4-4 0 15,3 0-4-15,6 0 4 16,-10 0-4-16,5-4 0 16,0 3-4-16,-14-3 4 15,-4 0 12-15,0-4 0 16,-9 4 0-16,-4-4 0 15,-5 4-12-15,0-4 4 16,-9 0-4-16,4 0 0 16,-8 4-4-16,0 0 4 15,-5 0-16-15,-9 0 4 16,-9 0-32-16,-4 0 0 0,-9-4-36 16,-5 0 0-16,-9 8-44 15,-13 0 4-15</inkml:trace>
  <inkml:trace contextRef="#ctx0" brushRef="#br0" timeOffset="84736.0998">14313 14726 4 0,'0'-36'8'0</inkml:trace>
  <inkml:trace contextRef="#ctx0" brushRef="#br0" timeOffset="84861.1086">14353 14722 4 0,'9'-12'8'0</inkml:trace>
  <inkml:trace contextRef="#ctx0" brushRef="#br0" timeOffset="85382.8705">14403 14706 104 0,'13'-4'56'0,"32"4"-36"15,-36 0 0-15,0 0-12 16,4-4 4-16,5 0-8 16,4 0 0-1,5 4 4-15,0 0 0 16,4 0 12-16,-4 4 0 16,0-4-16-16,0 4 0 0,-5 0 0 15,5 0 4-15,-13 0-8 16,-5 0 0-16,-14 0 4 15,-4 0 0-15,-9 0-4 16,-9-4 4-16,-13 0 4 16,-14 0 0-16,-13 0-4 15,-4-4 4-15,-1 0 0 16,5-4 4-16,4 0-8 16,1 4 0-16,8 0-8 15,9 4 4-15,14-4 0 16,8 4 4-16,15 0-4 15,12 4 4-15,14 4-8 16,13 0 4-16,10 0 0 16,8-4 4-16,9 4-8 15,9 0 4-15,0 0 4 16,-4-4 0-16,8 0-8 0,-8 0 4 16,-9 0 20-16,-14-4 0 15,-22 0-16-15,-18 0 0 16,-18 0-4-16,-27-4 0 15,-22 4 12-15,-9-4 0 16,-18 4 0-16,0 0 0 16,5 0-8-16,13 0 0 15,8 4 0-15,19 0 0 16,18 0-28-16,22 0 4 16,31 4-136-16,32 12 0 15</inkml:trace>
  <inkml:trace contextRef="#ctx0" brushRef="#br0" timeOffset="88006.102">13968 13827 52 0,'14'16'28'0,"26"-28"24"0,-26 12 0 0,4 0-48 15,13 0 0-15,14 0 4 16,4 0 0-16,9-4 8 15,9 0 0-15,0 0-12 16,9 0 0-16,0 4 8 16,10 0 0-16,-10-4-12 15,-5 4 0-15,-8 0 4 16,-9 0 0-16,-5-4 4 16,-9 8 4-16,-22-4-8 15,-9 0 0-15,-14 4-4 16,-12 0 0-16,-24-4 0 15,-8 0 0-15,-18 4 0 16,-5 0 4-16,-8 4 0 16,-5-4 0-16,9-4-4 15,4 4 0-15,5-4-12 0,9 3 4 32,31 17-140-32,9 4 4 15</inkml:trace>
  <inkml:trace contextRef="#ctx0" brushRef="#br0" timeOffset="89337.856">5183 13934 88 0,'94'28'52'0,"13"-36"-28"0,-94 8 4 15,14 0-20-15,5-4 0 16,8 0-4-16,0-4 0 16,5 4-4-16,0-4 4 15,-10 0 0-15,-3 0 0 16,-5 0 8-16,-9 0 0 16,-9 0-4-16,-5 4 0 15,-8 0-4-15,-10 4 0 16,-8 0-4-16,-10 0 0 15,-12 0 0-15,-10-4 0 0,0 0 4 16,-8 4 0-16,-6 4 0 16,1 8 4-16,0-4-4 15,9 4 0-15,0 0 0 16,17-4 4-16,6 4-8 16,8-4 0-16,9 0 4 15,18 0 4-15,4 0-4 16,14-4 4-16,14-4-4 15,8-4 0-15,14-4-4 16,4 4 4-16,9 0-8 16,-4-4 0-1,-5 32-168 1,-22-40 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05:35.5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19859 10882 124 0,'-14'-12'72'0,"1"4"-24"0,13 8 0 0,-5 0-20 16,1 0 4-16,-5 4-16 15,4-4 4-15,1 4-4 16,-1 0 0-16,-4 12-8 15,9-4 4-15,0 15-4 16,0-3 0-16,0 16-4 16,0-12 0-16,14 12-4 15,-10-8 4-15,5 7-4 16,0-7 0-16,5 12 4 16,-5-12 0-16,4 12-4 15,-4-9 0-15,0 9 4 16,0-8 0-16,-9 0 4 15,0-12 0-15,-5 0 0 16,1-5 0-16,-9 1 0 16,-1-4 4-16,-13 0-4 0,5-4 0 15,-23 0 16-15,9-4 0 16,-13 0-16-16,4 0 4 16,-4-16-4-16,9 0 0 15,-5-4-4-15,9 0 4 16,-4 4 0-16,13 0 4 15,0 4-8-15,5 0 0 16,8-4-4-16,1 0 0 16,9 0 0-16,4 0 0 15,9 1 0-15,-1-1 0 16,10 0 0-16,0 0 4 0,9 8-8 16,-4 0 0-16,17 4 8 15,-13 0 0-15,8 0-4 16,-8 0 0-16,5-4 0 15,-6 0 0-15,6-4-4 16,-5 0 4-16,4 4-12 16,-9 0 4-16,1-8 4 15,-5 0 0-15,0 0 4 16,-1 0 0-16,6-8 0 16,-10 4 0-16,-4-16-4 15,0 8 4-15,0-8 0 16,-4 4 0-16,4-7 0 15,0 3 0-15,-5-8 0 16,0 4 0-16,-4-8 0 16,0 8 0-16,-4-3 0 15,4 7 0-15,-9 0-4 0,5 4 4 16,-5 0 0-16,0 4 0 16,0-4 0-16,0 8 0 15,0 1 0-15,0-1 0 16,0 4 0-16,-5 0 0 15,-3 4 0-15,3 0 4 16,-17 4 12-16,4 0 0 16,-22 4-4-16,8 0 4 15,-3 0-12-15,3 0 0 16,1-4-4-16,9 0 0 0,-1-8-80 16,10 0 0-16,13-4-56 15,5 4 0-15,13 0 0 16,0 4 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06:15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9166 11765 104 0,'18'0'56'0,"13"-12"-40"0,-22 8 4 0,9 0-8 16,4 0 4-16,5 4 8 16,9 0 4-16,4 0-20 15,10-4 4-15,8 0-16 16,4 0 4-16,6 0 4 15,12 4 4-15,14 0-12 16,0 0 4-16,5 0 0 16,8 0 0-16,0 0 4 15,-4 0 0-15,-4 0-8 16,4 0 0-16,-14 0 4 16,-13 0 0-16,-8 0 8 15,-10 0 0-15,0 0-8 16,-18-4 4-16,-8 4 0 15,-10 0 0-15,-4 0 4 16,-9 0 0 0,-32 0-8-16,-12 4 4 15,-15 0-4-15,-12 0 4 16,-10 4-8-16,-8 0 0 16,-14 0 8-16,-14 0 0 15,1 0-8-15,-1 4 0 16,1-4 8-16,-1 0 0 15,10 0-4-15,8 0 0 16,14-4 4-16,18 0 4 16,22 0-4-16,18 0 0 15,18-4-4-15,23 0 0 16,22 0 0-16,26 0 4 0,19 4 4 16,17-4 0-16,18 0-8 15,19-4 0-15,12 4 12 16,5-4 4-16,1-4-16 15,-1 0 0-15,-5 0 0 16,-12 4 0-16,-19 4 4 16,-22-4 4-16,-14 4-16 15,-17 0 4-15,-18 4-24 16,-14 4 0-16,-13 0-40 16,-5 8 4-16,-8 4-48 15,-1-4 4-15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06:29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17724 14905 64 0,'22'-8'40'0,"27"4"-24"0,-40 4 0 16,5-8-8-16,13 4 4 0,8 0-12 15,6 4 0-15,3 0 0 16,6 0 4-16,3-4-4 15,1 4 0-15,4 0-32 16,-4 0 0-16,-5 0-12 16,0 4 0-16</inkml:trace>
  <inkml:trace contextRef="#ctx0" brushRef="#br0" timeOffset="843.8094">19272 15040 44 0,'58'-8'24'0,"23"0"-12"0,-63 4 4 15,22 4-12-15,9 0 4 16,10 0-8-16,12-7 4 16,14-1-8-16,14 0 4 15,13 0 8-15,8 0 0 0,19 0 0 16,0 0 4-16,13 0-8 15,0 4 0-15,1 0 0 16,8 0 4-16,-9 0-4 16,0 4 4-16,-4 0-8 15,-1 4 0-15,-12-4 4 16,-6 0 0-16,-8 0-8 16,-13 0 4-16,-14 0 0 15,-9 0 4-15,-18 0-16 16,-13 0 0-16,-10 4-64 15,-8 4 0-15</inkml:trace>
  <inkml:trace contextRef="#ctx0" brushRef="#br0" timeOffset="42223.4837">18341 9015 152 0,'-22'-12'84'0,"-36"16"-44"0,49-4 4 15,-18 4-28-15,5-4 0 0,-23 8-4 16,9 0 0-16,-9 4-8 16,5 0 4-16,9 4-8 15,4-4 0-15,9 8 4 16,4 0 0-16,28-4-8 16,-1-4 4-16,23 3 0 15,-5 1 4-15,19 4-8 16,-15-4 0-16,1 8 16 15,-4-4 4-15,-10 8 0 16,-4-4 0-16,-18 12-4 16,0-9 4-16,-22 5-4 15,4-4 0-15,-36-4-8 16,14-4 0-16,-23-4 0 16,14-4 0-16,8-12-40 15,6 0 4-15,17-16-72 0,4 4 4 16,19 4-20-16,-1 0 4 15</inkml:trace>
  <inkml:trace contextRef="#ctx0" brushRef="#br0" timeOffset="42645.3935">19832 9166 268 0,'9'-4'148'0,"4"8"-108"15,-13-4 4-15,9 4-32 16,0 0 0-16,13 12 4 15,-4-4 4-15,18 16 0 16,-9-4 0-16,18 16-16 16,-9-8 0-16,22 19 0 15,-5-15 4-15,1 0 0 16,-9-8 0-16,0-8 4 16,-10-4 0-16,6-20 0 15,-10 0 0-15,5-28-4 16,-9 4 0-16,18-20-8 0,-10 8 0 15,10-39-4-15,-5 15 0 16,5-11-88-16,-5 11 0 16,-8 8-96-16,-5 12 4 15,-18 9 120-15,-1 3 4 16</inkml:trace>
  <inkml:trace contextRef="#ctx0" brushRef="#br0" timeOffset="49533.6881">18968 12939 80 0,'-9'4'48'0,"-13"-12"-12"0,22 8 0 16,-5 0-24-16,5 0 0 0,5 0 8 15,-1 4 0-15,5-4-4 16,4 4 0-16,1-4-8 15,-1 4 0-15,5 0 0 16,0-4 0-16,0 0-4 16,0 0 0-16,0 0-4 15,0 0 4-15,4 0 0 16,0-4 4-16,1 0-8 16,-1-4 4-16,5 4-4 15,0-4 0-15,4 4 4 16,5 0 0-16,0 0-4 15,9 0 0-15,-1-4 4 16,10 4 0-16,-5 4-4 16,1 0 0-16,-1 0 0 15,0 0 0-15,-4 4 4 16,0-4 0-16,4 4-4 0,0-4 0 16,0 0 4-16,5 0 0 15,0 4 8-15,4-4 0 16,5 0-8-16,-10 4 4 15,5-4 0-15,1 4 0 16,-1-4-4-16,4 0 4 16,1 0-8-16,-5-4 4 15,-4 0 4-15,4-8 0 16,0 4-8-16,-4 0 4 16,0 0-8-16,0 8 4 0,-1 0 0 15,1 4 4-15,0 4 0 16,-1 0 4-16,6-4-4 15,3-4 0-15,-4 0-8 16,1 0 0-16,-1-8 8 16,0 0 0-16,5 8-8 15,4 0 4 1,18 8 4 0,0-4 4-16,-5 0-12 15,1 0 0-15,-9-4 4 16,-5 0 0-16,-5-8 0 15,1 8 4-15,4-8-8 16,-9 4 4-16,1 8-4 16,-6 0 4-16,1 0 0 15,0 0 0-15,-1 0 0 16,-8 0 4-16,0 4-4 0,0-4 4 16,-5 4-4-16,-4-4 4 15,-5 4-4-15,-4-8 4 16,-5 0-4-16,-4 4 0 15,-4 0 0-15,-1 0 4 16,-4 0-8-16,0-4 4 16,-5 4 0-16,5 0 4 15,0 0-4-15,-4-4 0 16,-1 4 0-16,1 0 0 16,-1 0 0-16,-4 0 4 15,0-4-4-15,0 0 0 0,0 0-8 16,0 0 4-16,0 0 8 15,5-4 0-15,-5 4-4 16,0-4 0-16,0 4 4 16,0 0 0-16,0 0-4 15,0 0 4-15,0 0-4 16,0 0 0-16,0 0 8 16,0-8 0-16,0 0-8 15,0 0 4-15,0-4 0 16,0-4 4-16,0 4-12 15,0 0 0-15,0 0 4 16,0 4 4-16,0 0-12 16,0 1 0-16,0 7-72 15,0 0 4-15,0 4-76 16,-5 7 4-16</inkml:trace>
  <inkml:trace contextRef="#ctx0" brushRef="#br0" timeOffset="53651.0833">15410 12979 140 0,'-45'-12'80'0,"14"32"-68"0,26-24 4 16,5 4 4-16,0 0 0 15,5-4-12-15,8 0 4 16,9 0 4-16,14-4 0 16,4 4-4-16,19 0 4 15,12 0-4-15,10 4 0 0,-1 4 0 16,10 0 4-16,13 0-16 15,9 4 0-15,9 0 0 16,4 0 4-16,9 0-4 16,5 0 4-16,13 0 0 15,0 0 4-15,0-8-8 16,1 0 0-16,-1 0 4 16,-4 4 0-16,-5-8-4 15,-4 4 4-15,-14-8 4 16,-4 0 0-1,22-4 12 1,-13 0 4-16,-23 0-20 16,-4 0 4-16,-18 4 0 15,-9-4 0-15,-9 4-4 16,0-4 0-16,-13 8-4 16,-5-8 0-16,-4 8 0 0,-9-4 4 15,-5 8-4-15,-4-8 4 16,-9 4 4-16,0 0 0 15,-5 4-16-15,1-4 0 16,-5 1-16-16,0-1 4 16,4 8-84-16,-8-1 4 15,-1 9-52-15,-13-4 4 16</inkml:trace>
  <inkml:trace contextRef="#ctx0" brushRef="#br0" timeOffset="55504.9832">22996 12505 52 0,'14'16'28'0,"3"-8"24"0,-12-8 4 0,-1 0-36 16,10-4 0-16,-1 0 12 15,5 0 0-15,5 0-12 16,3-4 0-16,1 0-4 15,5-4 4-15,-1-3-16 16,0-5 0-16,10-4 4 16,-6-4 0-16,1-4-4 15,-5-12 0-15,1-3 4 16,-5-1 4-16,-5 0-16 16,-9-4 4-16,1-7 0 15,-10 7 0-15,-4 0 0 16,-9 0 0-16,0 1-4 0,-4 7 4 15,0-4 4-15,-5 4 0 16,-5 5-4-16,-4-1 0 16,-4 8-12-16,-5 4 4 15,-8 4 16-15,-10 0 0 16,-4-4-12-16,-1-3 4 16,-8-1 0-16,-4-12 4 15,-10 8-4-15,5 4 4 16,-9 4-4-16,0 5 0 15,-4 3 0-15,3 0 4 16,1 4-4-16,5 0 4 16,4 4 0-16,4-4 4 15,9 4-12-15,5 0 0 0,5 0 0 16,8 0 4-16,5 4 0 16,4 0 4-16,9 0-32 15,9 5 0-15,5-1-16 16,8 4 4-16,5 0-8 15,5 0 0-15,-1 4-16 16,5-4 0-16,9 3 32 16,4-3 4-16</inkml:trace>
  <inkml:trace contextRef="#ctx0" brushRef="#br0" timeOffset="55801.8772">22070 11101 92 0,'4'-12'52'0,"-8"-4"-28"15,-1 12 4-15,1 0-8 16,-5 0 4-16,0 0-12 15,-9 0 4-15,-4 4-8 0,-1 0 0 16,-4 0 0-16,-9 0 0 16,-4 0 4-16,-14 0 4 15,5 0-4-15,0 4 0 16,0 0-12-16,4 4 4 16,5 0 0-16,4 0 4 15,0 0-4-15,18 4 4 16,9-1-4-16,9 1 0 15,9 4 0-15,9 0 4 16,13 8 4-16,5 4 4 16,9-4-16-16,9 4 4 15,4 0-28-15,0-1 0 0,0 1-60 16,0 0 0-16,-17 0-24 16,-5 12 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09:09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18717 17253 152 0,'-13'0'84'0,"13"-16"-48"0,0 12 4 16,9 0-20-16,9-4 0 0,0 0 16 16,8 4 0-16,-3-4-20 15,-1 4 0-15,1 0-16 16,-1 0 4-16,5 0-8 16,0 0 4-16,0 0-64 15,-5 0 4-15,0 4-20 16,-4 0 4-16,5 0-8 15,-10 8 4-15</inkml:trace>
  <inkml:trace contextRef="#ctx0" brushRef="#br0" timeOffset="265.6431">19326 16982 140 0,'-4'4'80'0,"8"8"-40"0,-4-8 4 16,4 4-8-16,1 8 4 15,-1 4 8-15,1 4 0 16,-5 8-32-16,0 4 0 16,0 3-16-16,0 5 0 15,0-4 0-15,0-4 0 16,0-4-80-16,0-4 4 15,0-5-72-15,4-3 4 0,1-8 120 16,-1-8 0-16</inkml:trace>
  <inkml:trace contextRef="#ctx0" brushRef="#br0" timeOffset="859.4355">18637 16374 220 0,'-14'0'124'0,"23"-8"-100"16,-9 8 0-16,9-4 0 16,-4 0 4-16,13-4-24 15,-1 0 4-15,15 0-12 16,-5 4 4-16,8-4-48 16,-8 0 4-16,0 8-32 15,-4 0 4-15,3 0-32 16,-3 0 4-16</inkml:trace>
  <inkml:trace contextRef="#ctx0" brushRef="#br0" timeOffset="1109.4512">19268 15976 156 0,'-14'19'88'0,"10"25"-60"0,4-40 4 16,0 20 4-16,0-8 4 0,0 20 0 16,0-8 4-16,0 12-36 15,0-9 4-15,0 9-12 16,0 0 0-16,4-4-44 16,-4-4 4-16,9-5-76 15,-4-3 4-15,13-4 32 16,-5 0 0-16</inkml:trace>
  <inkml:trace contextRef="#ctx0" brushRef="#br0" timeOffset="7895.925">23417 17146 148 0,'-23'0'84'0,"10"4"-16"0,13-4 4 16,0 0-36-16,0 0 0 15,0 0-12-15,0-4 4 16,5 0-16-16,-1 0 4 0,5 0-8 16,9 0 0-16,4 0-12 15,1 0 4-15,3 0-20 16,1 0 4-16,5 0-60 15,-5 4 0-15,-1 0-32 16,6 0 4-16,-5 4 40 16,-10 0 4-16</inkml:trace>
  <inkml:trace contextRef="#ctx0" brushRef="#br0" timeOffset="8130.3171">23900 16883 148 0,'-13'8'80'0,"8"24"-36"16,5-28 4-16,5 4-28 15,-1 8 4-15,1 11 16 0,-1-3 0 16,-4 4-28-16,5 0 0 16,-1 4-16-16,-4 0 4 15,0 0-52-15,0-1 0 16,0 1-20-16,-4-12 4 15,-1-4-36-15,5-8 0 16</inkml:trace>
  <inkml:trace contextRef="#ctx0" brushRef="#br0" timeOffset="8552.2238">23726 16318 192 0,'-32'-4'104'0,"1"-8"-60"0,31 12 4 16,0 0-12-16,0 0 4 16,4 0-28-16,-4 0 4 15,14 0-12-15,-5 0 0 16,18-4 0-16,-5 0 0 15,14 0-8-15,-9 0 0 16,4 4-28-16,-4 0 4 16,4 4-36-16,-4 0 0 15,9 0-44-15,-9 0 4 16,0 4 60-16,-5 0 0 16</inkml:trace>
  <inkml:trace contextRef="#ctx0" brushRef="#br0" timeOffset="8817.866">24160 16111 144 0,'-14'-12'80'0,"14"16"-24"16,0-4 4-16,0 0-40 16,0 0 0-16,5 4 24 15,-1 0 0-15,1 12-8 16,-1 0 4-16,-4 20-12 15,0-9 4-15,0 13-28 16,0 0 0-16,5 4-12 16,-1-4 0-16,1-1-80 15,-1-7 0-15,1-4-84 0,-1-4 0 16,5-4 140-16,0-8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1-10T20:09:46.9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1-10T20:09:49.137"/>
    </inkml:context>
  </inkml:definitions>
  <inkml:trace contextRef="#ctx0" brushRef="#br0">19702 10718 0,'0'0'0,"0"0"16,0 0 0,0 0-1,0 0 1,0 0 0,0 0-1</inkml:trace>
  <inkml:trace contextRef="#ctx1" brushRef="#br0">10965 10500 52 0,'5'-12'32'0,"-10"12"-12"0,5 0 0 0,0 0 0 16,0 0 0-1,0 0-12-15,0 0 4 0,0 0-4 16,0 0 4-16,0 0-12 16,0 0 0-16,0 0 0 15,0 0 0-15,0-4-24 16,0 0 0-16,0 4-48 16,0 0 0-16,0 0 68 15,0 0 0-15</inkml:trace>
  <inkml:trace contextRef="#ctx1" brushRef="#br0" timeOffset="343.7736">10988 10384 96 0,'-14'-8'52'0,"14"4"-36"0,0 4 0 16,0 0-12-16,0 0 4 16,0 4 0-16,0 0 0 15,0 8 4-15,0-4 0 16,0 20-8-16,0-4 0 16,0 4 0-16,0 0 4 15,0-1-4-15,0-7 4 0,0 8-8 16,0-4 4-16,0 0-8 15,0-4 4-15,0 4 0 16,0-4 4-16,-4 0-32 16,-1-1 0-16,5-3-28 15,0-4 0-15,0-4 8 16,0 0 0-16</inkml:trace>
  <inkml:trace contextRef="#ctx1" brushRef="#br0" timeOffset="687.5484">10880 10830 116 0,'0'0'68'0,"-9"0"-36"15,9 0 0-15,0 0-4 16,0 0 0-16,0 0-8 16,0 0 4-16,0 4-16 0,0 0 4 15,9 4-12-15,0 0 4 16,0 8-4-16,0-4 0 15,0 4 0-15,0-1 4 16,0 1-4-16,0-4 4 16,0 0 0-16,-5 4 0 15,5-8 8-15,0 0 0 16,5-12-4-16,-5 4 0 31,8-28-4-31,-3 8 0 16,4-11-4-16,-5 3 0 0,1 4-4 15,-1 4 4-15,-4 0-68 16,-4 4 4-16,-1 16-80 16,0 0 0-16</inkml:trace>
  <inkml:trace contextRef="#ctx1" brushRef="#br0" timeOffset="2167.663">10988 11435 88 0,'-9'40'52'0,"4"23"-44"16,1-55 4-16,4 4-16 15,0 0 4-15,0 8 0 0,0-4 4 16,0 0-76-16,0 0 4 15,4 0 60-15,1-4 4 16</inkml:trace>
  <inkml:trace contextRef="#ctx1" brushRef="#br0" timeOffset="3044.5063">10339 10651 108 0,'0'-4'64'0,"4"24"-40"16,-4-20 0-16,0 12-16 15,0-4 4-15,-4 12 4 0,-1-5 0 16,1 13-16-16,-1-8 0 15,1 12 4-15,-1-8 0 16,1 12 4-16,-1-8 0 16,5 11-4-16,0-3 4 15,5 4-4-15,-1-8 4 16,1 8-8-16,-1-8 0 16,1 7 4-16,-1-7 0 15,1 4-4-15,-1-8 0 0,-4-20-28 16,0-4 0-16,0 12-16 15,0-4 4-15,5-8-52 16,-5 0 4-16</inkml:trace>
  <inkml:trace contextRef="#ctx1" brushRef="#br0" timeOffset="3986.205">9869 10595 112 0,'0'4'64'0,"-5"-24"-48"16,5 20 4-16,-4 4-4 15,4 0 0-15,-5 8 4 16,5-4 4-16,-4 12-20 0,-1-4 0 15,1 20 0-15,-1-8 0 16,1 11-4-16,-1-7 0 16,1 0-44-16,-1-4 0 15,1 0-44-15,0-4 4 16,-1 3 68-16,5-3 0 16</inkml:trace>
  <inkml:trace contextRef="#ctx1" brushRef="#br0" timeOffset="4314.3512">9712 10866 140 0,'-4'4'80'16,"-1"4"-48"-16,5-8 0 0,0 0-32 16,0 0 4-16,0 4 0 15,0 0 4-15,5 12-4 16,-1-5 4-16,1 9-4 15,-1-4 0-15,5 12 4 16,0-8 0-16,0 4-4 16,4-4 0-16,1-4 4 15,-5 0 0-15,4-8-4 16,-4 0 4-16,4-16 16 16,-4 0 4-16,5-12-32 15,-5 4 4-15,4-12 0 16,-4 4 4-16,0 0-52 0,0 0 4 15,-4 0-88-15,-1 5 0 16,0 7 104-16,1 4 0 16</inkml:trace>
  <inkml:trace contextRef="#ctx1" brushRef="#br0" timeOffset="12032.0625">9072 12509 56 0,'9'4'36'0,"-5"-8"-20"16,-4 4 0-16,0 0-16 0,0 0 0 15,0 0 0-15,0 0 0 16,0 0-60-16,0 0 0 15</inkml:trace>
  <inkml:trace contextRef="#ctx1" brushRef="#br0" timeOffset="13293.4561">8638 9298 112 0,'-9'-4'64'0,"13"-4"-52"16,-4 8 4-16,5 0-4 15,-5 0 0-15,4 4 8 16,1 0 0-16,-1 16-4 0,1-4 4 16,-1 19-16-16,-4-11 4 15,0 12-8-15,0-4 4 16,0 8-4-16,0-8 0 15,-4 11-4-15,-1-11 4 16,1-8 0-16,-1-4 4 16,1-8-8-16,-1 0 4 15,5-28-4-15,0 4 4 16,0-24 0-16,0 8 4 16,0-19-4-16,0 11 4 0,0-16 0 15,0 12 4-15,0-8-4 16,0 5 0-16,0 7-4 15,0 4 0-15,0 8 0 16,0 4 4-16,5 0-8 16,-5 4 4-16,4 8 0 15,1 5 0-15,-5 22 4 16,0-3 4-16,0 20-8 16,0-4 0-16,0 20 4 15,0-5 0-15,0 5-4 16,0-8 4-16,0 8-4 15,0-12 4-15,0-5-4 16,0-7 4-16,4-16 0 16,1-4 0-16,-5-16 0 15,0 0 4-15,-5-20 8 16,5 0 4-16,-4-11-24 0,-1 3 4 16,1-4 0-16,-1 4 4 15,1-4-36-15,-1 5 4 16,1 3-72-16,-1 8 4 15,14-8 16-15,0 8 0 16</inkml:trace>
  <inkml:trace contextRef="#ctx1" brushRef="#br0" timeOffset="16965.1489">8414 12517 60 0,'5'8'36'0,"-1"-16"0"0,-4 8 0 16,0 0-20-16,0 0 0 0,9 0 0 16,0 0 4-16,9 4 0 15,0 0 0-15,4 0-12 16,-4 0 0-16,4 4-4 15,-4-4 0-15,9 0-8 16,-4 0 4-16,-1-4 0 16,-4 0 4-16,0 0-44 15,0 0 0-15,-5-4-64 16,-4 0 0-16</inkml:trace>
  <inkml:trace contextRef="#ctx1" brushRef="#br0" timeOffset="18605.8908">8092 9294 104 0,'4'0'56'0,"5"8"-40"0,-9-8 0 0,0 0-8 15,0 0 4-15,0 4 0 16,0 0 4-16,0 8 0 16,0-4 0-16,0 15-12 15,0-7 4-15,0 12 0 16,0-8 4-16,-4 12-12 15,-1-8 0-15,5 8 4 16,0-8 4-16,0 7-8 16,0-3 0-16,0-12 4 15,0-4 4-15,0 0-4 0,0-4 4 16,0-8 0-16,0 0 0 16,-4-12 0-16,-1 4 0 15,5-24 0-15,0 4 0 16,0-11-4-16,0 3 0 15,0-4 8-15,0 4 0 16,5-16-8-16,-1 5 4 16,-4 7-8-16,0 4 4 15,0 4 0-15,0 4 4 16,0 13-4-16,0 3 0 16,0 16-4-16,0 0 4 15,-4 19-4-15,4-3 4 0,-5 20-4 16,1-8 0-16,-1 20 0 15,1-5 0-15,-1 5 0 16,5-12 0-16,0 8 0 16,0-8 0-16,0-5-4 15,0-7 0-15,0-16 8 16,0-4 0-16,0-16 4 16,0 4 4-16,0-20-4 15,0 4 0-15,0-19-4 16,0 7 4-16,0-12-4 15,0 8 0-15,5 0-4 16,-5 4 0-16,0 1-4 16,0 7 0-16,0-8-44 15,0 4 0-15,-5 4-40 16,5 4 4-16,0 4-36 16,0 4 4-16</inkml:trace>
  <inkml:trace contextRef="#ctx1" brushRef="#br0" timeOffset="20533.2791">7886 12680 148 0,'-9'8'84'0,"9"-4"-56"0,0-4 0 0,4 0-16 15,1 0 0-15,8 0 4 16,-4 0 4-16,9 4-12 16,0 0 0-16,9 0 4 15,-5 0 0-15,10 4-8 16,-1-4 0-16,0 4 4 16,-4 0 4-16,0-4-12 15,-5 0 4-15,1-4 0 16,-5 0 0-16,0 0-4 15,-5 0 4-15,-4 0 0 16,0 0 0-16,-5 0-8 16,-4 0 4-16,0 0 0 15,0 0 0-15,-13 0 12 16,0 0 0-16,-14 4-4 16,4-4 0-16,-4 4 0 0,5 0 4 15,-5 0-12-15,5 0 4 16,-1 0-8-16,6 0 4 15,8 0-4-15,-5 0 4 16,14-4-4-16,0 0 4 16,14 0 0-16,-10 0 4 15,18-4-8-15,-4 0 4 16,14 0 4-16,-5 0 4 16,8 0-16-16,-8 0 4 15,0 4-60-15,-5 0 4 16,-8 0-48-16,-1 0 4 15,-8-8 32-15,-1 0 0 0</inkml:trace>
  <inkml:trace contextRef="#ctx1" brushRef="#br0" timeOffset="21423.9688">7577 9023 156 0,'-13'4'88'0,"-1"-4"-68"0,14 0 4 0,-4 8-16 16,-1 0 4-16,5 16-8 15,0-4 4-15,0 24 0 16,0-13 4-16,5 21-8 16,-1-12 4-16,-4 16-8 15,0-9 4-15,0 5 4 16,0-8 0-16,-4 8-8 15,4-9 0-15,-5 1 8 16,5-12 0-16,0-24 4 16,0 0 4-16,0-16-4 15,0 0 0-15,5-16 0 16,-1 4 0-16,-4-23-8 16,0 11 0-16,0-12-4 15,0 8 0-15,0-20 0 16,0 5 4-16,-4 3-4 0,-1 8 0 15,1 4 4-15,4 8 0 16,0 9-4-16,0 3 4 16,0 12-4-16,0 4 4 15,-5 16-8-15,5-4 4 16,0 23 0-16,0-7 4 16,0 32-8-16,0-12 4 15,5 27 0-15,-1-15 0 16,5 8-4-16,-4-9 4 15,4-15-4-15,0-8 0 0,-5-16-4 16,1-4 0-16,-5-24 8 16,0 0 4-16,-5-20-4 15,1 4 4-15,-1-16-8 16,1 0 4-16,4-3 0 16,0 7 0-16,0 4-16 15,0 4 4-15,0-8-60 16,0 8 0-16,0-19-44 15,0 11 0-15,0 8 88 16,0 4 4-16</inkml:trace>
  <inkml:trace contextRef="#ctx1" brushRef="#br0" timeOffset="48096.8612">19711 14806 124 0,'-14'-20'72'0,"32"16"-56"0,-13 0 0 16,4 0 8-16,4 0 4 15,14-4-16-15,9 0 4 16,18-4 0-16,13 4 0 0,22 0-4 16,14 8 0-16,27 0-12 15,4 0 0-15,27 0 0 16,9 0 4-16,18-4-4 15,0 0 4-15,14 4 0 16,-5-4 4-16,4 0-4 16,5-4 0-16,-9 8-8 15,-5-4 4-15,-17 0 4 16,-5 4 0-16,-18 0-4 16,-4 4 0-16,-23-4 0 15,-13 8 0-15,-9 0 8 16,-18 0 4-16,-18-4-12 15,-8 0 0-15,-19 0 4 16,-13 0 0-16,-14-4-4 16,-17 0 4-16,-19 0-4 0,-13 4 0 15,-26-4-4-15,-19 4 4 16,-40 0-4-16,-13-4 0 16,-36 4 4-16,-36-4 4 15,-36 4-8-15,-13 0 4 16,-22 4-12-16,-10 4 4 15,-8 0 8-15,8-4 0 16,32 4 0-16,41-5 0 16,30 1-4-16,50 0 0 15,35 0-24-15,41 0 4 16,45 4-140-16,35 8 0 0</inkml:trace>
  <inkml:trace contextRef="#ctx1" brushRef="#br0" timeOffset="59194.7499">17254 15375 240 0,'-27'-4'132'0,"45"0"-92"0,-14 4 4 0,5 0-44 15,9 0 4-15,9 0-4 16,9 0 0-16,4 0-44 15,-4 0 0-15,0 0-36 16,-10 0 0-16,1 8-20 16,-13 0 0-16</inkml:trace>
  <inkml:trace contextRef="#ctx1" brushRef="#br0" timeOffset="59382.2616">17115 15633 208 0,'-22'-4'112'0,"22"4"-52"16,0 0 4-16,13-4-56 15,14 4 0-15,4-4-8 16,5 4 0-16,4 0-76 0,5-4 0 16,0 0-72-16,9 8 0 15</inkml:trace>
  <inkml:trace contextRef="#ctx1" brushRef="#br0" timeOffset="60319.8285">19138 15407 280 0,'9'-20'156'0,"-36"-32"-132"0,18 48 4 0,-13 0-20 16,-5 0 4-16,-13 4 0 16,-14 8 4-16,-9 4 8 15,14 4 4-15,-32 12-16 16,14-5 0-16,-4 13-4 15,13-8 0-15,-1 8-4 16,10-8 0-16,13 8-4 16,1-5 0-16,21 1-4 15,5-4 0-15,27-4-12 16,4-4 4-16,14 4 12 0,-4-4 0 16,8 0-8-16,-4 0 4 15,-5-1 8-15,-9 1 4 16,-13 0-8-16,0-4 0 15,-27 16 0-15,5-8 0 16,-23 12 0-16,9-8 0 16,-13 11-4-16,4-3 0 15,5 4 8-15,0-8 0 16,17 0 0-16,1-9 4 16,13 5-4-16,0-8 4 15,13 0-8-15,1-4 4 0,17 0-12 16,-9-4 0-16,14-4-60 15,-9 0 0-15,13-4-32 16,-9 0 4-16,1 0-40 16,-5 0 0-16</inkml:trace>
  <inkml:trace contextRef="#ctx1" brushRef="#br0" timeOffset="60538.5945">18901 16175 204 0,'-18'-20'112'0,"18"48"-80"16,0-24 4-16,0 15-4 16,0-3 0-16,-14 16 8 15,1 0 4-15,-5 12-16 16,5-4 0-16,-1 7-24 0,5-7 0 16,5-4-60-16,4 0 4 15,4-12-76-15,1-4 4 16,4-16 12-16,0-1 0 15</inkml:trace>
  <inkml:trace contextRef="#ctx1" brushRef="#br0" timeOffset="60882.3719">19322 15104 296 0,'-9'-4'164'0,"9"16"-124"16,0-12 4-16,0 16-24 15,0-4 0-15,0 28-20 16,0-8 4-16,-5 11-4 16,1-7 0-16,-5 8-48 15,0-4 0-15,-9-1-24 16,4-7 4-16,1 0-44 16,0-4 4-16,13 4 44 0,0-4 4 15</inkml:trace>
  <inkml:trace contextRef="#ctx1" brushRef="#br0" timeOffset="62314.1061">20047 15773 208 0,'-5'-16'112'0,"14"-12"-84"0,-9 24 4 0,9-12-8 15,0 4 4-15,13-8-8 16,-4 4 4-16,27 0-8 16,-14 0 4-16,14 0-16 15,-9 5 0-15,4 3-4 16,-8 4 0-16,-10 4 0 16,0 0 0-16,-17 15-4 15,-1 1 4-15,-17 20 0 16,-1-8 4-16,-12 12-4 15,3-4 0-15,-13 27 0 16,5-15 0-16,0 4 0 0,4-8 0 16,4-5 4-16,6-3 0 15,-1 0 8-15,9-12 0 16,9-8 8-16,0 0 4 16,22-8-16-16,-9 0 4 15,19-8-8-15,-5 0 0 16,13 0-12-16,-4 0 4 15,9 0-88-15,-10 0 4 16,1 0-60-16,-5 0 0 0,1 4 84 16,-1-4 4-16</inkml:trace>
  <inkml:trace contextRef="#ctx1" brushRef="#br0" timeOffset="68938.5811">20933 15466 148 0,'-5'-4'80'0,"1"-12"-40"0,4 16 4 16,0-8-28-16,0 0 0 15,4 0-4-15,1 4 4 16,-1 4 28-16,1 0 0 0,-1 8-32 16,1 0 4-16,-10 12-12 15,1-4 4-15,-5 8-8 16,4-4 4-16,1 0-32 15,-1-4 4-15,5 0-60 16,0-4 4-16,5-8-56 16,-1 4 4-16</inkml:trace>
  <inkml:trace contextRef="#ctx1" brushRef="#br0" timeOffset="69266.7304">20995 15080 208 0,'-17'4'116'0,"3"4"-104"0,14-8 0 16,0 4-4-16,0 0 0 16,0 4-8-16,0-4 4 15,5 8-4-15,-1-8 4 16,5 8 0-16,-4-4 0 15,3 0-4-15,1 0 0 16,5-8 28-16,-1 0 4 16,1-4-32-16,-5 0 4 15,-5-4 8-15,1 0 4 16,-10-8-12-16,1-4 4 0,-10 4-4 16,5 4 0-16,-4 4-88 15,-1 0 4-15,14 8-76 16,0 0 0-16</inkml:trace>
  <inkml:trace contextRef="#ctx1" brushRef="#br0" timeOffset="70323.7625">18404 16815 152 0,'13'-32'84'0,"-13"9"-32"0,0 19 4 16,0-8-40-16,0 0 0 15,-9 0 16-15,5 0 4 16,-5 4-24-16,0 0 0 16,-9 8-8-16,5 0 0 0,-10 20 0 15,1-4 4-15,-5 24-8 16,5-13 0-16,4 13 0 15,4-8 4-15,14 8-4 16,0-8 0-16,9-1 0 16,0 1 4-16,5-12-4 15,-1-4 0-15,10-4 8 16,-6-4 0-16,6-12 4 16,-5 0 4-16,-9-16 20 15,0 4 0-15,-9-28-28 16,0 13 0-16,-9-13-8 15,0 8 4-15,-5 4-128 16,5 4 0-16,-4 16-48 16,4 0 4-16</inkml:trace>
  <inkml:trace contextRef="#ctx1" brushRef="#br0" timeOffset="71293.1505">18109 14829 180 0,'0'-11'100'0,"4"14"-68"16,-4-3 0-16,0 4-24 15,0 0 4-15,9 12-4 16,0-4 4-16,0 12 16 16,-5 0 0-16,5 0-20 15,-4-4 0-15,-5 0-4 16,0-4 4-16,0-8 0 16,0 0 4-16,0-12-16 0,0 4 0 31,13-32 4-31,1 4 4 15,4-8-4-15,-5 0 0 16,5 4 4-16,0 5 4 16,-5 7 4-16,1 0 0 15,-1 12-8-15,1 4 4 16,-1 12-4-16,0-4 0 16,-4 16 0-16,0-4 0 15,0 15 0-15,-4-3 0 16,-1 8-32-16,1-8 4 0,-1 0-76 15,1-8 4-15,4 0-56 16,0-4 4-16</inkml:trace>
  <inkml:trace contextRef="#ctx1" brushRef="#br0" timeOffset="71496.2898">18596 14897 212 0,'0'-12'120'0,"18"12"-56"16,-18 0 0-16,14-4-44 16,-1 4 0-16,19-4-16 15,-6 0 4-15,6 0-72 16,-1 0 0-16,-4 0-108 16,-5 0 4-16,-4 12 148 0,-4 0 4 15</inkml:trace>
  <inkml:trace contextRef="#ctx1" brushRef="#br0" timeOffset="71746.3074">18981 14646 212 0,'0'0'120'0,"5"8"-64"0,-5-8 4 15,0 20-28-15,0-8 0 16,0 16 12-16,0-8 0 0,-5 24-32 16,1-8 0-16,4 11-12 15,0-3 4-15,4 4-100 16,1-8 4-16,4-5-96 16,-5-7 4-16,5-12 156 15,-4-4 0-15</inkml:trace>
  <inkml:trace contextRef="#ctx1" brushRef="#br0" timeOffset="82415.0059">6378 17134 204 0,'35'-4'112'0,"6"0"-96"0,-28 4 4 0,-4 4-20 15,0 8 0-15,0 4 4 16,0 3 0-16,-5 13-4 16,-4 0 4-16,-4 0 0 15,-1 4 0-15,-4-4 0 16,1-5 4-16,3 1-4 15,5 0 0-15,5 4 12 16,-1-12 4-16,9-4-20 16,5-4 0-16,14-4 4 15,17-4 0-15,31-4 0 16,14 0 4-16,23-12-4 16,35-4 0-16,32-4 0 15,30-8 4-15,46-4-8 16,17 0 4-16,46 9 0 15,12-5 0-15,23 4 0 0,-4 4 0 16,0 4 4-16,-10 4 0 16,-22 0-4-16,-13 0 0 15,-18 0 0-15,-31-4 4 16,-36 4-4-16,-5-4 0 16,-36 5-84-16,-39 3 0 15,-23 0-60-15,-19 4 0 16,-25 12 100-16,-28-4 0 15</inkml:trace>
  <inkml:trace contextRef="#ctx1" brushRef="#br0" timeOffset="83165.0619">7067 16624 132 0,'-14'0'76'0,"1"4"-24"16,9 0 0-16,-1 4-32 15,1 8 0-15,-1 12-4 16,1 8 0-16,-1 12 4 0,1-5 4 16,4 1-24-16,0-4 4 15,-5 0 0-15,1-8 4 16,-1 3 0-16,-4-7 0 16,-4 0-56-16,4-4 4 15,0-4-16-15,0-4 0 16,5-4-60-16,12 0 4 15</inkml:trace>
  <inkml:trace contextRef="#ctx1" brushRef="#br0" timeOffset="83586.9625">7497 16640 184 0,'-5'4'100'0,"-8"24"-80"0,8-20 0 15,1 16-4-15,-1 4 0 16,1 8-12-16,4 3 0 15,0 1-4-15,0 0 4 16,0-4-24-16,0-4 4 16,0-1-52-16,4-7 0 15,1-4-28-15,4 0 4 0</inkml:trace>
  <inkml:trace contextRef="#ctx1" brushRef="#br0" timeOffset="83821.3562">7868 16612 192 0,'-13'12'108'0,"-1"28"-100"16,10-28 4-16,-1 12-8 15,5 12 4-15,0 3-8 16,5 1 0-16,-1-4-4 15,5 4 4-15,0-8-60 16,0-4 4-16,0-1-48 16,4-3 4-16</inkml:trace>
  <inkml:trace contextRef="#ctx1" brushRef="#br0" timeOffset="84008.8667">8329 16553 148 0,'-9'4'84'0,"-13"27"-36"0,17-23 0 16,-4 8-36-16,0 8 4 15,0 16-16-15,0 4 0 16,5 4 0-16,4-5 4 0,0-3-44 16,9 0 0-16,0-4-96 15,9-4 0-15</inkml:trace>
  <inkml:trace contextRef="#ctx1" brushRef="#br0" timeOffset="84165.1304">8745 16967 208 0,'-4'-4'112'0,"22"-4"-172"16,-14 12 0-16,14 0-36 15,-4-4 0-15</inkml:trace>
  <inkml:trace contextRef="#ctx1" brushRef="#br0" timeOffset="84290.1367">9336 16986 140 0,'9'-16'80'0,"0"1"-188"0,-5 19 4 15</inkml:trace>
  <inkml:trace contextRef="#ctx1" brushRef="#br0" timeOffset="84524.5339">9828 16959 116 0,'9'-16'64'0,"9"16"-152"16,-9 0 4-16</inkml:trace>
  <inkml:trace contextRef="#ctx1" brushRef="#br0" timeOffset="84903.0107">10455 16338 244 0,'13'-28'136'0,"14"56"-108"0,-22-24 4 0,-1 12-12 16,1 8 4-16,-1 7-12 16,-4 5 4-16,0 4-12 15,-4 8 0-15,-1 7 0 16,1-3 0-16,-1-4-24 16,1-4 4-16,-1-5-56 15,1-7 0-15,-1-4-64 16,5-4 4-16,9-8 96 0,0-8 4 15</inkml:trace>
  <inkml:trace contextRef="#ctx1" brushRef="#br0" timeOffset="85106.15">10956 16346 200 0,'5'0'108'0,"4"12"-92"0,-9-8 4 15,-5 8-4-15,1 11 4 16,-1 9 0-16,-4 8 4 0,0 4-16 16,0 0 0-16,5 15-36 15,4-7 4-15,0-4-28 16,0 0 4-16,0-13-92 16,9-7 0-16</inkml:trace>
  <inkml:trace contextRef="#ctx1" brushRef="#br0" timeOffset="85324.9141">11252 16338 184 0,'9'-8'104'0,"0"4"-60"16,-14 4 0-16,1 4-24 15,4 8 4-15,0 8-12 16,0 11 0-16,0 9-8 0,4 4 0 15,1 16-40-15,4 3 0 16,0 1-76-16,4-4 0 16,5 19 36-16,4-7 4 15</inkml:trace>
  <inkml:trace contextRef="#ctx1" brushRef="#br0" timeOffset="85903.0811">11534 17130 160 0,'-50'-16'88'0,"41"8"-36"15,9 8 0-15,5 0-12 16,13-4 4-16,4 4-12 15,14 0 0-15,13 0-20 0,9 0 0 16,10 0-4-16,3 0 0 16,5 0-4-16,-4 0 0 15,-5 0-4-15,-9 0 0 16,-4 4-4-16,-9-4 4 16,-5 4-16-16,-13 0 4 15,-9 4 8-15,-5 0 0 16,-4-4-4-16,0 0 4 15,-4 0 4-15,-1 0 4 16,1 0-4-16,-1-4 4 16,0 0 4-16,1 0 4 0,-1 0 0 15,-4-4 0-15,0 0 8 16,0-4 4-16,0-4-4 16,-4-4 0-16,-1-8-8 15,1-4 0-15,0-8-12 16,-1-12 0-16,5 9-32 15,0 7 4-15,0 8-184 16,0 28 4-16,13 0 124 16</inkml:trace>
  <inkml:trace contextRef="#ctx1" brushRef="#br0" timeOffset="86757.8161">12612 16720 236 0,'9'-16'128'0,"72"-4"-84"0,-63 12 4 16,13 0-44-16,14 0 0 0,4 0-28 15,9 0 0-15,5 4-16 16,0 4 0-16,-5 0-12 16,-9 0 0-16,-9 0-60 15,-8 4 0-15</inkml:trace>
  <inkml:trace contextRef="#ctx1" brushRef="#br0" timeOffset="86914.076">12688 16943 176 0,'-26'0'100'0,"75"-12"-52"16,-36 4 0-16,10-4-36 15,8-8 0-15,9-4-48 16,9 0 0-16,19 4-124 15,3 4 4-15</inkml:trace>
  <inkml:trace contextRef="#ctx1" brushRef="#br0" timeOffset="87320.3565">13906 16557 200 0,'-54'-36'112'0,"36"4"-52"0,18 24 0 16,5 0-40-16,4-4 4 16,9 0-8-16,17 0 4 0,15 0-4 15,3 4 4-15,1 4-20 16,0-4 4-16,-5 8-4 16,-9 0 0-16,-8 8-4 15,-15 8 0-15,-3 12-20 16,-28 4 4-16,-3 8 12 15,-15 8 0-15,-4 3 4 16,-4 5 0-16,0-4 4 16,4 3 4-16,5-7-4 15,8-4 0-15,10-4 12 16,8-8 0-16,14-5 4 16,14-7 0-16,8-4-12 15,9-4 0-15,5-8-24 16,0-4 0-16,4-4-60 15,5-4 4-15,-9 0-4 16,-1 0 4-16,-3 0-20 0,-1 4 4 16</inkml:trace>
  <inkml:trace contextRef="#ctx1" brushRef="#br0" timeOffset="87836.0159">14756 16334 184 0,'-13'-24'104'0,"4"4"-60"0,4 20 0 15,1 4-40-15,-1 4 4 0,-4 4-4 16,1 4 4-16,3 0-4 16,1 4 4-16,-1-4-4 15,1-1 4-15,-1-7-8 16,5-4 4-16,0-4-4 15,0-8 0-15,5 0-4 16,-1-11 0-16,1-9 8 16,-1-4 0-16,1-8-8 15,-1-4 0-15,-4 1 0 16,0 7 4-16,4 12 0 16,1 4 0-16,-1 16 8 15,1 12 0-15,4 8-4 16,4 8 0-16,5 4 4 15,5-1 0-15,-1 1-4 16,0 0 0-16,1 4 8 16,-1-8 4-16,-4-8 12 0,0-4 0 31,9-20 8-31,0-12 4 16,-5-8-28-16,-4-24 0 15,0 1-12-15,-5-5 0 16,1 0-4-16,-5 4 4 15,0 9-56-15,-5 7 4 32,0 24-204-32,5 0 4 0,-4 4 244 15,-1 12 0-15</inkml:trace>
  <inkml:trace contextRef="#ctx1" brushRef="#br0" timeOffset="88132.9154">15119 16676 236 0,'-36'-24'132'0,"54"8"-56"15,-14 12 0-15,5-4-72 16,5 0 0-16,4 0-4 16,0 0 4-16,4 0-8 0,0 0 0 15,1 1-44-15,-1-1 4 16,0 0-32-16,-4 0 0 16,5 0-60-16,-1 4 4 15</inkml:trace>
  <inkml:trace contextRef="#ctx1" brushRef="#br0" timeOffset="89237.598">15190 16716 124 0,'-26'-4'72'0,"-1"8"-24"0,18-4 0 15,0-4-16-15,4 0 4 16,5 4-4-16,0 0 0 16,5-8 0-16,-1 0 4 0,10 0-8 15,4 0 4-15,8 0 4 16,6 0 0-16,4 0-32 15,-1 4 0-15,6 0-4 16,-10 0 0-16,0 0-60 16,-4 0 0-16,-4 0-16 15,-6 0 4-15,-3 0-16 16,-1-4 4-16,5 0-8 16,0 4 0-16</inkml:trace>
  <inkml:trace contextRef="#ctx1" brushRef="#br0" timeOffset="89518.8685">15727 16366 148 0,'0'-12'80'0,"-8"0"-28"16,8 8 0-16,0 4-36 0,4 0 0 16,-4 0 8-16,0 4 4 15,0 4 0-15,0 8 0 16,0 3-4-16,0 13 0 15,0 4 8-15,-4 8 0 16,-1 12-16-16,1-1 0 16,4 1-16-16,0 0 4 15,0-4-4-15,-5-5 4 16,5-11 4-16,0-4 0 16,0-8-96-16,0-4 0 0,5-8-96 15,-1 4 4-15,1-12 136 16,8-8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12:10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11910 11351 156 0,'-36'8'84'0,"-13"4"-36"0,40-12 0 16,0 0-24-16,9 0 4 15,4-4 12-15,14-8 0 0,13-4-24 16,14-8 0-16,13 1-4 15,14-1 4-15,26 0-8 16,19 0 0-16,4 0-8 16,8-8 0-16,19 8 0 15,4 4 4-15,0 1-64 16,-13 3 4-16,4 4-132 16,10 4 0-16</inkml:trace>
  <inkml:trace contextRef="#ctx0" brushRef="#br0" timeOffset="9741.5334">5559 13846 108 0,'13'-19'64'0,"59"-5"-64"0,-55 16 0 16,6 0 0-16,8 4 4 0,5 4-40 15,4 4 4-15,5 0-20 16,9 12 4-16</inkml:trace>
  <inkml:trace contextRef="#ctx0" brushRef="#br0" timeOffset="10335.3257">6409 13815 52 0,'-5'12'28'16,"41"-12"-28"-16,-31-4 0 0,4 4 8 15,9-4 0-15,8 4-4 16,10-4 4-16,9 4 8 16,22 0 0-16,14 4-16 15,17-4 4-15,19 0-4 16,35 0 4-16,13 0-8 15,19-8 4-15,13 0-32 16,13 0 0-16,0-4-4 16,-8 4 0-16</inkml:trace>
  <inkml:trace contextRef="#ctx0" brushRef="#br0" timeOffset="13601.3708">5473 15032 108 0,'-4'-16'60'0,"40"5"-56"0,-32 7 0 0,10 0 0 15,4 0 0-15,4 0-4 16,9 4 4-16,10 4-24 16,-6 0 0-16,1 4-48 15,5 0 0-15</inkml:trace>
  <inkml:trace contextRef="#ctx0" brushRef="#br0" timeOffset="14861.5603">6055 15096 20 0,'5'-4'16'0,"8"0"-4"0,-8 0 0 16,8 4 0-16,1 0 0 0,-1 0-8 15,5 0 0-15,0 0 0 16,0 0 4-16,4 0-4 16,5 4 0-16,4 0-8 15,1 0 4-15,3-4 0 16,-8 0 0-16,9 0 0 16,-5 0 4-16,1 0 4 15,-1 0 4-15,5-4 0 16,0 0 4-16,-1 0-20 15,6 0 0-15,12 0 4 16,1 0 0-16,0 0 4 16,0 0 0-16,-1 4-16 15,1 0 4-15,0 0 4 16,-1-4 4-16,1 0 0 16,-5 0 0-16,5 4 0 0,0-4 0 15,-1 0-4-15,6 4 4 16,3 0 0-16,-3 0 0 15,-1 4 0-15,0 0 0 16,-4 4 0-16,-1 0 4 16,-3 0-4-16,-1 0 0 15,0 0-4-15,0 0 4 16,-4 0 0-16,0-4 4 16,8-4-8-16,1 0 4 15,0 0 12-15,18-4 4 16,-1 4-12-16,5 0 0 15,-4 0 0-15,-1 0 0 0,1 0-4 16,0 0 0-16,4 0-12 16,-5 0 0-16,5 4-60 15,9-4 0-15</inkml:trace>
  <inkml:trace contextRef="#ctx0" brushRef="#br0" timeOffset="27044.491">7752 16358 44 0,'-27'8'24'0,"31"-16"-4"0,-4 8 4 16,5-4-4-16,-1 4 0 0,1 0-4 15,-1 0 0-15,5 0-4 16,9 4 0-16,0 0-12 16,9 0 0-16,4 0 4 15,5 0 0-15,13 0-4 16,5 0 0-16,13-4 4 16,14 0 0-16,-1 0-8 15,5 3 4-15,9 1 0 16,0-4 4-16,0 0 0 15,-4-4 0 1,35 1-8 0,-22-1 0-16,-14 4 0 15,-8 0 4-15,-18 0 0 16,-14 0 4-16,-13 0 0 16,-9 0 4-16,-10 0-4 0,-12 0 4 15,-14 4-8-15,-4-1 0 16,-10-3 0-16,-4 4 0 15,-8 0 0-15,-15 0 0 16,-12-4 0-16,-1 0 4 16,-18 0 0-16,-13 0 4 15,-9 4-16-15,1 0 0 16,-1 0 8-16,4 0 0 16,5 0 0-16,9 0 4 15,9 0 8-15,13 0 0 16,10 0-8-16,-1 0 4 0,18 0-12 15,9 0 0-15,14-4 8 16,13 0 0-16,13 0-4 16,19-4 0-16,12 0 4 15,19-4 0-15,9 0-4 16,13 0 4-16,4 4-4 16,10-4 4-16,-1 4 0 15,1 0 0-15,-10 0-4 16,-4 0 0-16,-9 1 0 15,-4-1 4-15,-14 0-4 16,-9 0 4-16,-4 0-4 16,-18 4 0-16,-9 0-4 15,-5 0 4-15,-4 0 0 16,-4 0 0-16,-1 0-20 16,-4 4 0-16,0 0-56 15,5 0 0-15,-1 7 16 0,9 1 0 16</inkml:trace>
  <inkml:trace contextRef="#ctx0" brushRef="#br0" timeOffset="28874.1214">5447 16505 104 0,'0'0'56'0,"22"0"-44"0,-22 0 4 15,13 0-4-15,10 0 4 16,8 0-8-16,14-4 0 0,9 0 16 15,4 0 0-15,13-4-16 16,5 0 0-16,1-4 0 16,8 4 0-16,-9-4-8 15,0 0 0-15,0 0 4 16,-13 0 4-16,-5 0 8 16,-14 4 0-16,-8 1-8 15,-31-1 4-15,-10 4-8 16,-31-4 4-16,-26 4-12 15,-23 4 4-15,-14 4 4 16,-13 0 0-16,-13 4-16 16,0 0 4-16,8-1-24 15,10 5 0 1,26 8-116 0,23-4 0-16</inkml:trace>
  <inkml:trace contextRef="#ctx0" brushRef="#br0" timeOffset="42036.5182">6203 17699 60 0,'5'-8'36'0,"-19"0"0"0,14 8 0 16,0 0-28-16,0-4 4 15,5 0 4-15,-1 0 0 0,5 4-12 16,4 0 4-16,1 0-4 16,4 0 0-16,4 4 12 15,9 4 0-15,-4-4-12 16,5 0 0-16,3 0-4 16,6 0 4-16,8 0 0 15,5-4 4-15,8 0-8 16,14 0 4-16,-4 0-8 15,9 0 4-15,4-4 0 16,9 4 4-16,0-4 0 16,4 4 0-16,9 4-8 15,10 4 4-15,-5 0 0 16,-5 0 0-16,5 0-4 16,-9 0 4-1,31 0 4 1,-4-1 0-16,-18-3-4 0,-9 0 0 15,0-4-4-15,-14 0 4 16,-8-4-4-16,-5 4 0 16,-4 0 8-16,-10 0 4 15,-4 0-4-15,-8 0 0 16,-10 4 4-16,-4-4 4 16,-5 0-8-16,0 0 0 15,-4 4-4-15,0 0 4 16,-4-4-8-16,-6 4 0 15,6 0 12-15,-5 0 0 16,0 0-8-16,-5-4 0 0,-8 4 0 16,4-4 4-16,-5 0-4 15,5 0 4-15,0 0-4 16,-5 4 0-16,1-4 0 16,-1-4 0-16,-4 4-32 15,5-4 4-15,-5 4-120 16,-5 8 0-16</inkml:trace>
  <inkml:trace contextRef="#ctx0" brushRef="#br0" timeOffset="43714.5265">5849 17806 144 0,'9'0'80'0,"-27"0"-76"0,14-4 4 0,-14 4-8 16,0 0 0-16,-13 0-4 15,-9 0 4-15,-10 0 24 16,-8 0 4-16,-9 0-20 15,4 0 4-15,10 0-4 16,3 4 4-16,10 0-8 16,13 0 0-16,9 0-4 15,18 4 4-15,14 0 0 16,17 0 0-16,5 8-8 16,13-4 4-16,14 0 0 15,4-4 0-15,0 4 0 16,0-4 4-16,0-4 4 15,5-4 4-15,-18 0 0 0,-10-4 4 16,-12 0 4-16,-28-8 4 16,-17 8-16-16,-23-4 4 15,-13 8-4-15,-23-4 4 16,-8-4-4-16,-5 4 0 16,0 4 0-16,13 0 0 15,9 4-4-15,19 0 0 16,21 0-4-16,10 0 4 15,31 0-4-15,22 0 0 16,18 0-92-16,23 8 4 0,17 12-76 16,5 3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13:22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21045 7702 64 0,'-9'8'40'0,"0"-12"-40"0,9 4 0 15,0-4 0-15,0 0 0 16,0 0 12-16,0 0 0 0,0 0-4 16,0 4 0-16,-5 0 0 15,-4 4 4-15,-4 8-8 16,-5 8 4-16,-4 8-12 16,-5 11 4-16,-9 9 0 15,0 16 0-15,-13 16 0 16,-5 7 4-16,-17 17-4 15,-10 19 4-15,-4 20 4 16,-9 16 0-16,-4 16-8 16,4 16 0-16,-9 12 0 15,-5 4 4-15,-8 8-4 16,-5 12 0-16,5-4 4 16,-1 4 0-16,-4 12 0 15,-4 3 0-15,-9 1 4 16,0 16 4-16,4 3 4 0,4-3 4 15,-3 20-20-15,8-5 0 16,-18 9 0-16,14-9 4 16,-1-7-8-16,6 0 0 15,3-1 12-15,-4-7 0 16,-13 4-8-16,4 7 0 16,5-11 4-16,4-8 4 15,14 3-4-15,4-7 0 16,-5-8-4-16,14-4 4 15,-9-4-4-15,5-17 0 16,13-7 0-16,9-4 4 0,4-12-8 16,10-12 0-16,-1-3 4 15,14-13 4-15,8-20 8 16,10-28 0-16,13 21-16 16,14-21 4-16,13-7 0 15,8-21 0-15,19-11 0 16,18-9 0-16,13-15-8 15,5-20 0-15,8-16 8 16,5-20 4-16,5-20 8 16,26-12 0-16,5-20 0 15,9-11 0-15,0-17-8 16,4-19 4-16,18-13-8 16,5-23 4-16,-1-8-4 15,-3-16 0-15,-1-16 0 16,13-12 0-16,1-16-4 0,-9-8 4 15,-10-8 0-15,1-8 4 16,4-20-4-16,0 1 0 16,-8-1 0-16,-6-8 4 15,1-3-4-15,-5-13 4 16,19-4-12-16,-10-3 0 16,0-9-4-16,0-3 0 15,-4-5 12-15,9-7 4 16,8 3 4-16,-3 1 0 15,-1 0-8-15,4 11 0 16,-3 5 0-16,3 3 4 16,1 12-20-16,-18 1 0 0,-5 7 8 15,-9 4 4-15,-8 1 4 16,3 7 4-16,-12 12-8 16,-5 12 4-16,-9 8 4 15,-18 21 4-15,-14 14-8 16,-12 25 4-16,-14 16-4 15,-14 16 0-15,-18 19-16 16,-13 9 4-16,-22 19 8 16,-9 12 4-16,-14 13 8 15,-9 7 0-15,-4 20 0 16,-9 12 0-16,0 8-4 16,-18 16 0-16,-4 8-4 15,-5 12 0-15,0 24 0 16,-5 3 0-16,-4 9 0 15,-8 12 4-15,-10 15-8 16,-9 1 0-16,5 15 16 0,-9 9 4 16,-10 27-12-16,-21 28 4 15,4 28-12-15,-14 44 4 16,-22 35-76-16,-8 37 0 16,3 39-40-16,-8 36 4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14:10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3370 13986 88 0,'-14'0'52'0,"32"59"-36"0,-18-47 0 16,0 12 12-16,0 4 0 15,9 4-4-15,-9 4 0 0,0 4-8 16,0 3 0-16,5 1-4 16,-1-8 0-16,5 0-12 15,9-8 0-15,-4 3 4 16,12-7 0-16,6 0-8 15,26 0 4-15,-4-4 4 16,17 0 0-16,10-8 0 16,17-4 4-16,19 0 0 15,8-4 4-15,18-8-8 16,5-8 0-16,9-4-4 16,17-8 4-16,-4 4-4 15,5-4 0-15,-32 4 0 16,0 4 0-16,-31 4-4 15,-13 1 4-15,-10 7 0 16,-17 4 0 0,-19 8 4-16,-12 3 0 15,-15-7-4-15,-8 4 0 16,-4 0 16-16,-5-4 0 16,-5 0-12-16,1-4 0 15,-1 0 0-15,1-8 0 16,4-4 0-16,-5 0 4 15,5-7 4-15,-4-1 0 16,-1-4 0-16,0-12 0 16,-4-4-4-16,0-4 4 15,0-3-12-15,0-13 4 16,0 0-4-16,0-3 4 0,0-13-16 16,0 12 4-16,-4 9-104 15,0 11 0-15,-1 4-24 16,-35 4 0-16</inkml:trace>
  <inkml:trace contextRef="#ctx0" brushRef="#br0" timeOffset="9655.0404">5183 10906 56 0,'-9'7'32'0,"-5"-14"-4"0,14 7 4 15,-4-4-12-15,-1 0 4 16,1 0-16-16,-1 0 0 16,1-4-4-16,-1 0 4 15,5-16-4-15,-9 4 0 0,9-8-4 16,0 4 0-16,0-12 0 16,0 5 4-16,0-9-8 15,0 8 4-15,9-4-32 16,-9 8 0-16,5 0-28 15,-1 4 4-15,1 1 36 16,-1-1 0-16</inkml:trace>
  <inkml:trace contextRef="#ctx0" brushRef="#br0" timeOffset="11256.6111">5106 10400 88 0,'-8'-4'52'0,"8"-12"-28"0,0 16 0 16,0-8-12-16,0 0 0 0,4-4-4 16,0 0 0-16,5-3-4 15,-4-1 0-15,8-4-4 16,-4 4 0-16,5-4 0 16,-1 4 0-16,10 4 4 15,-6 0 0-15,15 4 8 16,-10 4 0-16,-4 4-24 15,0 0 4-15,-5 0 4 16,-4 0 4-16,-9 4 0 16,0 0 0-16,-9 0 4 15,0 0 0-15,-9 4 4 16,10 0 0-16,-24 4 0 16,10 0 0-16,4 4-8 15,-9-4 4-15,9-4 4 16,5 0 0-16,8-4-8 0,1 0 0 15,8-4 0-15,1 0 0 16,17 0 0-16,-13 0 0 16,22 0 0-16,1 0 0 15,-5 0 4-15,-5 0 0 16,0 4-40-16,-4 0 0 16,0 4-56-16,-9-5 0 15,9 1 68-15,-5 0 0 16</inkml:trace>
  <inkml:trace contextRef="#ctx0" brushRef="#br0" timeOffset="11772.2718">5693 10328 136 0,'-9'4'76'0,"4"12"-44"0,1-16 4 0,4 12-24 15,0 0 0-15,4 24-8 16,1-8 0-16,4 16 0 16,-9-4 0-16,9 7-12 15,0-7 4-15,0-8-52 16,0-4 4-16,-5-8-44 15,1-4 0-15</inkml:trace>
  <inkml:trace contextRef="#ctx0" brushRef="#br0" timeOffset="12069.1657">6002 10348 124 0,'-9'-8'72'0,"-9"20"-52"15,13-12 4-15,-4 12-20 16,-4-4 0-16,-1 24-4 0,6-4 4 16,-1 16-8-16,4-4 0 15,10-1 8-15,-1-7 0 16,23-8 4-16,0-4 0 16,22-16-4-16,-9-4 0 15,1-12 0-15,-6 0 4 16,-12-12 0-16,-5 4 0 15,-23-8-8-15,5 9 4 16,-31-17-4-16,4 12 0 0,-9-8-48 16,5 4 0-16,4 0-56 15,5 4 4-15</inkml:trace>
  <inkml:trace contextRef="#ctx0" brushRef="#br0" timeOffset="15287.0722">5156 11152 100 0,'0'4'56'0,"-5"-28"-44"0,5 20 4 0,-4-8-12 15,-1 1 4-15,-4-13-8 16,9 4 0-16,-18-8 8 16,5 4 0-16,-9-4 4 15,4 0 0-15,-9 4-4 16,4 5 0-16,-12 7 4 16,12 0 4-16,-21 8-20 15,12 0 4-15,-8 4-4 0,9 0 0 16,-1 0 4-16,10 0 0 15,-5 0-16-15,9 0 4 16,5-4-8-16,4 0 4 16,4-8 4-16,5 4 4 15,-9-4 8-15,5 4 0 16,-1 0 8-16,1 0 4 16,-1-4 0-16,1 4 4 15,-1-4 0-15,5 0 4 16,0-4-16-16,0 4 4 15,5-12-12-15,-1 9 4 0,14-5 4 16,-4 4 4-16,8-12-4 16,1 4 0-16,3 0 0 15,-3 4 0-15,21 0 4 16,-17 4 0-16,18 1-4 16,-5 3 0-16,14-8-4 15,-18 8 4-15,22 4-12 16,-9 0 0-16,-4 0-44 15,-9 4 0-15,0-4-52 16,-1 0 4-16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15:49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16820 17751 192 0,'-36'7'108'0,"0"-22"-80"0,31 11 0 16,1 0-20-16,0 0 4 16,4 4 12-16,4-8 4 15,0 0-20-15,10 4 0 0,4-4 4 16,9 4 0-16,4 0-16 15,9 4 4-15,10 0 0 16,12 8 4-16,10 4-4 16,-5 0 0-16,0-4 0 15,0 4 4-15,-4-5-4 16,0 1 4-16,-10-4-4 16,-4 4 4-16,-8 0-4 15,-5-4 4-15,-10 0-4 16,-8 0 4-1,-22 0 0 1,-14-4 4-16,-4 0-4 16,-14 0 0-16,-9-4 0 15,-13 0 0-15,-5-4 4 16,5-4 0-16,0 4 16 0,0-7 0 16,4 3-12-16,5 4 0 15,-1 0-4-15,1 0 0 16,9 0-4-16,4 4 0 15,9 4-4-15,9-4 4 16,9 4-4-16,9 0 0 16,5 4 0-16,13 0 0 15,9 4 0-15,13 4 0 16,14 0 0-16,13 0 0 16,4-1 0-16,1 5 4 15,0-4-4-15,-1-4 4 0,1 0-4 16,-10 4 4-16,-3-8-4 15,-10 0 0-15,-9-4 0 16,-9 0 0-16,-8 0 4 16,-10 0 0-16,-8 4-60 15,-5-4 4-15,-9 4-52 16,-5 4 0-16,-4 4-32 16,5 4 4-16,-5 4 104 15,-4 8 0-15</inkml:trace>
  <inkml:trace contextRef="#ctx0" brushRef="#br0" timeOffset="375.0218">16188 18578 220 0,'-35'8'120'0,"35"-8"-64"0,0 0 4 16,4-4-48-16,14 0 4 15,13 0-4-15,14 4 4 0,9-8-8 16,13 4 4-16,-4 0-8 16,-1-4 0-16,-4 0-24 15,1 0 4-15,-10 1-68 16,0 7 0-16,-13 0-68 16,-5 4 0-16,1 7 140 15</inkml:trace>
  <inkml:trace contextRef="#ctx0" brushRef="#br0" timeOffset="812.5577">17357 18467 184 0,'0'-44'104'0,"9"0"-60"0,-9 36 0 16,0 0-24-16,0-4 4 16,-5 4-12-16,1 4 0 15,-1 4-4-15,-4 4 0 16,-9 16-8-16,-4 0 4 16,-9 12 0-16,-1 8 4 15,5 4-8-15,1-1 4 16,3 1-4-16,5 0 4 0,14 0 0 15,13-8 0 1,31 3 12 0,5-15 4-16,0-12 4 15,-5-8 0-15,-4-8-8 16,-1-8 4-16,-8-12-8 16,-9-3 0-16,-4-13-4 15,-14-4 4-15,-9-12-12 16,-9 8 4-16,-5 5-8 15,-12 7 4-15,-1 8-88 16,4 4 4-16,6 24-120 16,21 12 4-16</inkml:trace>
  <inkml:trace contextRef="#ctx0" brushRef="#br0" timeOffset="3172.0958">17979 17830 104 0,'-5'-32'56'0,"-17"16"-48"15,13 16 0-15,-4 0 16 16,-10 8 0-16,-8 16-24 16,-9 8 4-16,-14 12 20 15,-18 19 4-15,-13 13-16 16,-13 12 4-16,-10 15 0 16,-8-7 0-16,9 3-12 15,4-7 4-15,0-1-16 16,13-7 4-16,-4-13-44 15,9-11 4-15,9-4-76 16,13-20 4-16</inkml:trace>
  <inkml:trace contextRef="#ctx0" brushRef="#br0" timeOffset="3422.1146">16318 17774 200 0,'-18'-67'112'0,"18"47"-100"0,0 20 0 16,0 0 12-16,9 8 4 16,14 12 12-16,21 8 0 15,6 7-8-15,17 13 4 0,18 12 0 16,27 15 0-16,13 13-20 16,14 7 0-16,4-7-12 15,-9 0 4-15,1-5-12 16,-1-3 4-16,-18-5-88 15,-17 5 0-15,-10-8-108 16,-13 3 4-16,-17 17 152 16,-19-17 4-16</inkml:trace>
  <inkml:trace contextRef="#ctx0" brushRef="#br0" timeOffset="21589.1221">17379 16449 184 0,'0'-8'100'0,"5"-4"-80"0,-1 8 4 15,0 0-16-15,10 0 0 16,-1 0-4-16,5 0 4 16,5 0-8-16,3 4 4 15,6 0 0-15,-1 0 0 0,0 0 0 16,5 0 4-16,0 0-8 16,0 0 4-16,4 0-4 15,0 0 0-15,-4 0 0 16,5 0 4-16,-10-4-4 15,0 4 0-15,-8 0 4 16,-6 0 0-16,-3 0-4 16,-10 0 0-16,1 0 0 15,-1-4 4-15,-8 4-4 16,-1 0 0-16,-8 0-4 16,4 0 4-16,-9 0 0 15,0 0 4-15,-9 0-8 16,5 0 4-16,-9 0 0 15,4 0 4-15,-9 0 4 16,5 0 4-16,-10 0-4 0,10 0 0 16,-5 0-4-16,9 0 4 15,0 0 0-15,5 0 4 16,4 0-12-16,0 0 0 16,5 0 0-16,4 0 4 15,4 4-4-15,5 0 4 16,9 0-4-16,0-4 0 15,14 4 0-15,-5 0 4 16,8-4-8-16,-3 0 4 16,13 0 0-16,-5 0 0 15,5 4 4-15,0-4 0 16,-10 4 0-16,-3 0 4 0,-10 0-4 16,-4 0 0-16,-13 0 0 15,-1 0 0-15,-13-4-4 16,5 0 0-16,-18 0 4 15,4 0 0-15,-9 0-8 16,5 0 4-16,-14 0 0 16,9 0 4-16,-4 0-68 15,4 0 0-15,5 4-108 16,8-4 4-16,14 12 144 16,0 0 0-16</inkml:trace>
  <inkml:trace contextRef="#ctx0" brushRef="#br0" timeOffset="24485.972">19357 7125 128 0,'-27'48'72'0,"23"27"-48"0,4-59 0 16,0 24-8-16,0-8 0 0,4 31-12 15,1-11 4-15,4 40-4 16,-5-21 0-16,5 37 0 15,0-25 0-15,-4 53-4 16,-1-25 4-16,1 40-4 16,-5-35 4-16,-5 67 4 15,1-40 0-15,-1 44-4 16,1-36 0-16,-5 52 0 16,0-43 0-16,0 39-8 15,0-40 4-15,5 24 0 16,-1-44 0-16,1 40 4 15,-1-36 0-15,5 32-12 16,0-39 4-16,0 43 8 16,0-36 0-16,0 32-4 15,0-31 0-15,0 31 4 16,0-40 0-16,-4 56-8 0,-1-40 4 16,1 40 0-16,-1-44 4 15,-13 64-4-15,5-47 4 16,4 50 0-16,0-46 0 15,-4 50-4-15,4-46 0 16,0 58 0-16,0-51 0 16,9 76 0-16,0-60 0 15,0 64 0-15,0-60 0 16,0 83-4-16,0-67 4 16,0 64 0-16,0-64 0 15,-5 51 8-15,1-63 0 0,-1 68 0 16,1-64 0-16,-5 56-8 15,4-64 0-15,14 59 0 16,-4-59 0-16,-5 32 8 16,0-52 4-16,0 4-12 15,0-40 0-15,0-7-56 16,0-29 4-16,4-35-100 16,1-16 4-16</inkml:trace>
  <inkml:trace contextRef="#ctx0" brushRef="#br0" timeOffset="65325.0511">16591 17774 80 0,'-18'-4'48'0,"9"-4"0"0,9 8 4 15,0 0-28-15,0-8 0 16,5 1-8-16,4-1 4 15,4 0-8-15,5 0 4 16,5-4-12-16,3 4 0 16,6 0-4-16,-5 0 4 15,4 4 0-15,9 0 4 16,5 4-12-16,4 0 4 16,14 0 0-16,4 4 4 15,9 0-4-15,0-4 4 0,0 0-4 16,-4-4 4-16,0-4-4 15,-5 4 4-15,-5-4-4 16,-4 4 0-16,-8 0 0 16,-6 4 4-16,-3 0 0 15,-1 0 0-15,-9 0-8 16,-4 4 4-16,-4-4 4 16,-1 0 0-16,-4 4 0 15,0-4 0-15,-5 0 4 16,1 0 0-16,-5 0-8 15,0 0 0-15,0 0 4 16,-1 0 0-16,-3-4-4 16,4 0 4-16,0-8-4 15,4-4 4-15,-4 0 4 16,0-4 4-16,0-4-12 0,-4 1 4 16,-5-9-4-16,4-4 4 15,-13 0 0-15,-4-4 4 16,-1 4-12-16,1 5 4 15,-1 7-4-15,5 0 4 16,1 4-4-16,-1 4 4 16,4 8 0-16,5 4 4 15,0 0-8-15,9 0 4 16,9 4 0-16,-5 0 4 16,1 0-8-16,-5 4 4 0,0 0 4 15,-9 0 0-15,0 4-8 16,0 0 4-16,0 4 0 15,0 8 0-15,0 0-4 16,9 4 4-16,0 4 0 16,-5-1 4-1,1 17-4 1,-1 0 4-16,0-8 0 16,1 0 0-16,-5-5-4 15,0-7 4-15,-9 0-8 16,5 0 4-16,-5 0 0 15,0-8 0-15,0 0 0 16,-5 0 0-16,1-4 4 16,-1 0 0-16,-3-1-4 15,-1-3 4-15,-5 0-4 0,-4 0 0 16,-4 0 0-16,-9 0 0 16,-1 0 0-16,-12 4 0 15,-1-8 0-15,-4 0 0 16,-9-4 0-16,-9 0 0 15,-5 0 0-15,-4 4 4 16,0 0 0-16,-5 4 0 16,1-4-8-16,8 0 0 15,5-4 0-15,0 0 4 32,5-8-4-32,8 4 0 15,14-4 0-15,8 4 0 0,15 4 0 16,3 0 0-16,5 0 0 15,9 4 0-15,5-4 8 16,4 4 0-16,0-4-4 16,0 0 4-16,0 4 0 15,0-4 4-15,0 0 0 16,0 0 4-16,-5-8-4 16,1 0 0-16,-1-4-4 15,-8-8 4-15,0-4-4 16,-5-7 0-16,0-5-4 15,0-4 0-15,0 8 0 16,0 4 0-16,5 4-24 16,-1 5 4-16,10 3-132 15,31 12 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9:36:00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12218 15613 184 0,'-17'12'100'0,"21"-8"-80"0,1-4 4 16,8 0-24-16,9 0 4 16,14-4 4-16,13 0 4 15,5 4-4-15,4 0 0 0,0 0-4 16,5 0 0-16,-5 0 0 16,5 0 4-16,-5 0-8 15,0 0 4-15,-4 0 12 16,-5 0 4-16,-13 0-20 15,-9-4 4-15,-9 4-4 16,-9-4 4-16,-9 4-4 16,-9-4 4-16,-9 4-8 15,-9-4 4-15,-9 4 0 16,-8-3 0-16,-6-1 0 16,-3 0 4-16,-6 4 8 15,6 0 0-15,3 0-4 16,10 0 0-16,0 0-12 15,17 0 4-15,19 0 4 16,13 0 4-16,13 0-4 16,14 4 0-16,9-4-4 0,4 0 0 15,9 0 4-15,1-4 0 16,-6 0 0-16,-4-4 4 16,1 4 8-16,-15 0 0 15,-12 0 0-15,-14 0 4 16,-9 4-20-16,-18-4 4 15,-9 4-4-15,-9 0 0 16,-4 0 0-16,4 0 4 16,5 0-44-16,4 0 4 15,9 0-76-15,5 4 4 0,4 8 0 16,9 8 0-16</inkml:trace>
  <inkml:trace contextRef="#ctx0" brushRef="#br0" timeOffset="3052.513">8709 15637 204 0,'-31'-12'112'0,"13"8"-76"0,18 4 4 16,-4-4-36-16,4 4 0 15,9-8 36 1,0 1 0-16,9 3-24 15,-1 0 0-15,15 0-12 16,-10-4 4-16,23 8-8 16,-9 0 4-16,26 0-4 15,-12 0 4-15,44 0 0 16,-14 0 0-16,19 0 16 16,-19 0 4-16,32 0-44 15,-27 0 4-15,45-4 32 16,-27 0 0-16,36-4-16 15,-32 0 4-15,32-8-8 16,-32 4 4-16,32 4 0 16,-27 4 4-16,18 0-4 15,-27 0 0-15,13 0 0 16,-27 0 4-16,5 0-4 16,-17 0 4-16,8 0-4 0,-23 0 4 15,5 8-4-15,-13 0 4 16,4-8-4-16,-13 0 0 15,9 8-4-15,-14 0 4 16,0 0 0-16,-8 0 4 16,-1-4 0-16,-4 0 0 15,0-4 0-15,-5 0 0 16,-8 4-4-16,-1 0 4 16,-9 0-4-16,1 0 4 15,-10 4-4-15,1 0 0 16,-18 8 0-16,-1-4 0 0,-13 4 0 15,5-4 4-15,-23 4-12 16,10-4 4-16,-37 4-8 16,18-4 4-16,-40 8 8 15,18-9 4-15,-31 1-8 16,26 0 4-16,-35 0 0 16,18 0 0-16,-32-4-4 15,27 0 0-15,-31-4-24 16,35 0 4-16,-26 0 16 15,22 0 4-15,-26-8-4 16,26 4 4-16,-14 0 0 16,28 0 4-16,-5 4 0 15,18 0 0-15,0 0-4 16,18 0 0-16,9 0 0 16,13 0 0-16,9 0 4 15,5 0 0-15,17-4 4 0,1 0 4 16,13-4 0-16,0 4 0 15,18-3-4-15,0 3 4 16,31-8 0-16,-9 4 0 16,23 4 8-16,-10 0 0 15,28 0-16-15,-9 0 0 16,35-8 0-16,-17 4 4 16,44 0-4-16,-22 0 0 15,26-8-24-15,-21 4 4 16,31 4 4-16,-32 0 0 0,23 4 12 15,-32 0 0-15,1 0 4 16,-14 0 0-16,4 0-8 16,-22 0 4-16,0-4-16 15,-13 4 4-15,-1 0-24 16,-12 0 4-16,-10 4-28 16,-4 0 0-16,-18 4-12 15,0 0 4-15,-5 16 24 16,-17 0 4-16</inkml:trace>
  <inkml:trace contextRef="#ctx0" brushRef="#br0" timeOffset="12670.1341">14188 15621 228 0,'-14'-8'124'0,"14"-7"-84"0,5 11 0 16,4 0-24-16,4-4 0 15,10 4 4-15,8 0 0 16,14-4 0-16,4 0 0 15,5-4 8-15,4 4 4 0,13 4-32 16,10-4 4-16,9 4-4 16,8-4 4-16,5 0-4 15,13 0 0-15,5 0 0 16,4 4 0-16,10 0 0 16,-19 0 0-16,5-4 0 15,0 4 0-15,-9 4 4 16,0 0 0-16,4 4-8 15,0-4 4-15,1-4 0 16,-1 4 0-16,-4-4 0 16,-5 0 0-16,1 0 0 15,-10 8 0-15,-4-4 0 16,9 0 0-16,-13-4 4 16,-5-4 4-16,-5 0-8 15,5 0 0-15,-9 0-4 0,-4 4 4 16,-5 0 4-16,-4 0 0 15,0 1 8-15,-14-5 0 16,-4 4 0-16,-5 0 0 16,0 4-8-16,-4-4 4 15,-5 4-12-15,-8 0 4 16,-1-4-4-16,-4-4 0 16,0 8-92-16,-14-4 4 15,-8 4-72-15,-23 12 0 16,0 4 120-16,32-8 0 15</inkml:trace>
  <inkml:trace contextRef="#ctx0" brushRef="#br0" timeOffset="61075.7993">9220 16533 144 0,'4'4'80'0,"-4"32"-48"0,0-25 4 16,0 9-16-16,0 4 0 0,5 16-16 16,4 8 4-16,0 0-4 15,-5-5 0-15,9-3-20 16,-4 0 0-16,0-8-72 15,0-4 4-15,-4 7 16 16,-10-15 0-16</inkml:trace>
  <inkml:trace contextRef="#ctx0" brushRef="#br0" timeOffset="61403.9444">9157 16588 176 0,'-4'-31'96'0,"17"-5"-52"15,-9 28 4-15,14-8-24 16,5 4 4-16,8 0-16 16,0 4 0-16,10 4-12 0,-1 4 0 15,-4 4 0-15,4 8 0 16,-9 4 0-16,1 12 4 16,-5-4 0-16,-1 4 0 15,-8 3-4-15,0 9 0 16,-4 4 4-16,-10 0 4 15,-13-1-4-15,-13-3 4 16,-10-4-8-16,-12-4 0 16,-6-8 4-16,1-4 0 15,9 0-24-15,4-4 0 16,9-1-48-16,9-11 0 0,9 0-36 16,18 4 0-16,9-4 56 15,0 0 4-15</inkml:trace>
  <inkml:trace contextRef="#ctx0" brushRef="#br0" timeOffset="61794.5989">9891 16907 192 0,'36'-8'104'0,"-14"-52"-68"16,-22 44 0-16,5 0-24 15,-1 0 0-15,1 0 4 16,-1 1 4-16,-4-1-20 15,-4 0 4-15,-5 4-4 16,-5 4 0-16,-4 4-4 16,0 4 4-16,-4 4-4 0,4 4 4 15,0 12-4-15,9 4 0 16,5-5 4-16,8 1 0 16,5 0-4-16,5-4 4 15,4 0 4-15,0-4 4 16,-1-4-8-16,1-4 4 15,0 0-4-15,0-4 0 16,-4 0 4-16,-1-4 0 16,-4 4-4-16,-5 4 0 15,1 4 0-15,-1 4 4 16,-4 0-8-16,5 0 0 16,8 4-64-16,-4-4 0 0,5 0-4 15,-1 3 0-15,5-3 0 16,-5 0 0-16</inkml:trace>
  <inkml:trace contextRef="#ctx0" brushRef="#br0" timeOffset="62904.0513">10186 16879 144 0,'14'-36'80'0,"8"-4"-24"16,-22 36 0-16,0 0-32 16,0 4 4-16,0 8-24 15,0 4 4-15,5 4-8 16,-1 0 0-16,1 4 8 15,-1-4 4-15,1-4-8 16,4-4 0 0,9-8-24-1,-1-8 4-15,1-12 16 16,0-4 0-16,5-4 0 0,-1 4 0 16,0-3 0-16,-4 7 0 15,-4 0 0-15,-5 12 0 16,-5 4 0-16,-4 8 0 15,5 16 4-15,-1 0 0 16,5 3-32-16,0 1 0 16,0 0-12-16,4-4 4 15,5-4 4-15,5-4 0 16,-1-4 28-16,0-4 0 16,1-4 12-16,-5-8 0 0,0-12 28 15,-5 0 0-15,0-4-16 16,-4 0 0-16,0 4 8 15,-4 1 4-15,-1 3-12 16,-4-4 0-16,0 12-16 16,0 4 4-16,0 4-8 15,0 4 0-15,0 4 0 16,5 12 4-16,-1 4 0 16,5 3 0-16,0 5 0 15,0-4 0-15,5 8-4 16,-1 0 4-16,0-4 4 15,-4 3 0-15,-4-7-4 16,-5-4 0-16,-9-4-4 16,-5-4 4-16,-8 0-8 15,0-4 4-15,-1-4-16 16,1-4 4-16,4-4-12 0,5-4 4 16,4 0 4-16,9 4 0 15,0 0 16-15,0-4 0 16,4 0 0-16,5-4 0 15,4 0 16-15,5-4 0 16,5-4-8-16,13-4 0 16,4-4-8-16,9 0 0 15,0-11 0-15,-4-1 4 16,-5 4 0-16,-8 4 4 16,-10 0-12-16,-9 4 4 15,-8 4-4-15,-10 8 4 0,-3 1-4 16,-1 7 4-16,-5 4 0 15,1 11 4-15,4 5-4 16,0 4 4-16,4 4-8 16,5 0 4-16,9-4 4 15,5 4 0-15,4-4 0 16,0-8 4-16,4-4-8 16,0-8 4-16,-4-8 0 15,0-4 0-15,0-12-8 16,-5 0 4-16,1 0-8 15,4 4 4-15,-5 0-4 16,5 8 4-16,-4 0 4 16,-1 12 4-16,0 8 0 15,1 8 0-15,-1 0-4 16,1 4 4-16,-1 0-8 16,-4 0 4-16,0-4 12 0,0-4 0 15,0-4-12-15,-5-8 4 16,1-8-4-16,-1-12 0 15,1-8 16-15,-1 0 0 16,1 0-8-16,4-4 0 16,0 5-12-16,9-5 4 15,-1 8-20-15,1 8 4 16,5 4-112-16,-5 12 4 16,-5 0 40-16,18 12 4 15,5 20 44-15,-4 0 4 0</inkml:trace>
  <inkml:trace contextRef="#ctx0" brushRef="#br0" timeOffset="63122.8174">11928 16823 312 0,'13'-28'172'0,"-22"-7"-168"15,9 35 0-15,-4 4-8 16,-1 7 4-16,-4 9-16 15,0 4 0-15,0 4-24 16,5 0 4-16,-1 0-20 16,5-8 4-16,0 4-52 15,9-1 0-15,-4-11 72 16,-1-16 4-16</inkml:trace>
  <inkml:trace contextRef="#ctx0" brushRef="#br0" timeOffset="63575.9749">11820 16163 228 0,'9'-8'124'0,"-9"8"-128"0,0 4 0 0,-4 4 8 16,-1 4 4-16,1 7 0 15,-1 1 4-15,1 4-4 16,-1 4 4-16,1 4 0 16,-1-4 0-16,1 0-12 15,4-4 0-15,0-9 12 16,0-3 0-16,0-8-8 15,0-4 4-15,-5-8 4 16,-4-8 0-16,-9-3-4 16,1-13 4-16,-1-8-8 15,0-24 4-15,4 9-8 16,5-5 4-16,9 4 0 16,0 4 4-16,5 13-16 15,-5 7 4-15,0 12-40 0,4 12 4 16,1 12-120-16,8 16 0 15,10 16 108-15,-1-9 0 16</inkml:trace>
  <inkml:trace contextRef="#ctx0" brushRef="#br0" timeOffset="81510.5474">15813 16242 108 0,'26'-12'60'0,"-30"0"-40"0,4 12 4 15,0 4-16-15,-5 4 0 16,1 4 12-16,4 4 0 0,-5 12-8 16,1 0 0-16,-9 8-4 15,-5 3 0-15,-5 5-8 16,1 0 0-16,-5 0 0 15,0 0 0-15,-4 3 0 16,-5-3 0-16,5-4 4 16,-1 0 0-16,1-1-24 15,0-7 4-15,4-4-92 16,4-8 4-16,6 0 72 16,8-8 4-16</inkml:trace>
  <inkml:trace contextRef="#ctx0" brushRef="#br0" timeOffset="82119.9654">15786 16222 136 0,'31'-4'76'0,"-31"-8"-64"0,0 12 0 15,0 0 8-15,-9 0 0 16,-4 0-12-16,-1 8 0 16,-4 0-4-16,-4 0 0 0,4 4 0 15,-9 0 0-15,5-4 0 16,-1 0 0-16,1 4 8 15,9-8 4-15,8 0 0 16,5-4 0-16,9-4 4 16,9-8 0-16,9-4-16 15,4-4 4-15,0-4-8 16,5-7 4-16,0-1 0 16,-5 4 4-16,-4 4-4 15,-9 8 4-15,5 16 0 16,-6 4 4-16,1 8-8 15,-4 4 0-15,4 4 0 16,0 4 0-16,4 0-8 16,-9-5 4-16,5 5 0 15,-4-4 4-15,-5 0-8 16,-9 0 4-16,0-4 4 0,-9-4 4 16,-5 0-8-16,-4 0 4 15,0-4-8-15,-8-4 4 16,-1-4 12-16,0 0 0 15,0 0-8-15,0 0 0 16,9 0-8-16,5 0 4 16,8 0-64-16,1 0 0 15,4 4-56-15,4 0 4 16,1 4 36-16,4 4 4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17:17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10545 8100 188 0,'-5'-28'104'0,"-4"20"-72"0,9 8 0 15,-4 0-16-15,-1 0 0 16,1 8 4-16,-1 0 4 16,1 20-20-16,-1-4 4 15,5 12 0-15,0-1 4 16,0 13-8-16,0-8 4 15,-4 16-4-15,-1-9 4 16,5 17-12-16,0-16 4 16,5 0 4-16,-1-9 4 15,14 1-4-15,-4-4 4 0,17-8 0 16,-4-8 0-16,18 0-12 16,-10-4 4-16,32-8 4 15,-8-1 4-15,26-7-8 16,-14 0 0-16,41-7 0 15,-18 3 4-15,40 0 0 16,-26 0 4-16,22 0-8 16,-27 0 0-16,13 4 0 15,-18 0 0-15,1 0 12 16,-19 0 4-16,19 4-16 16,-14 0 4-16,5 0-16 15,-19 0 0-15,5-4 24 16,-13 0 4-16,4 0-20 15,-18 0 4-15,-4-4 0 16,-9 4 4-16,0-4 4 16,-5 0 0-16,0 0-8 0,-4 0 4 15,0-4 0-15,0 0 0 16,-5 0-4-16,-4 0 0 16,0-4 0-16,0 0 0 15,0-4 0-15,-5 4 4 16,5-12-4-16,-4 8 4 15,-1-8 0-15,-4 4 0 16,0-15 0-16,0 3 0 16,-5-12 4-16,1 8 4 15,-5-23-8-15,0 11 4 0,0-4-12 16,0 8 4-16,0-7 0 16,0 11 0-16,0 4 0 15,0 4 0-15,4 4-32 16,1 4 0-16,13 4-88 15,-5 5 0-15,9 7-36 16,-4 0 0-16</inkml:trace>
  <inkml:trace contextRef="#ctx0" brushRef="#br0" timeOffset="28434.2757">5030 11602 80 0,'0'-8'48'0,"5"-16"-16"0,-5 20 4 16,4-4-20-16,1 0 0 15,-1 0 8-15,1 4 4 16,8-4-20-16,-4 4 4 15,14 0-8-15,-6 4 0 16,15 0-4-16,-5 0 0 0,17 4 0 16,-8-4 4-16,13 8 4 15,-4 0 0-15,-9-4-4 16,0 0 4-16,0-4-4 16,-10 0 4-16,-3 0 0 15,-5 0 0-15,-9-4 4 16,0 0 0-16,-14 0 0 15,1 0 4-15,-19 0-4 16,5 0 0-16,-22 0 4 16,9 0 0-16,-18 4-12 15,8 0 0-15,-12 0 4 16,3 0 4-16,1 8-16 16,9-4 4-16,0 4-4 0,4 0 0 15,9 0 4-15,4-4 0 16,15 0 0-16,-1 0 0 15,18 0 0-15,-1 0 4 16,24-8 0-16,-5 0 4 16,17 0-12-16,-3 0 4 15,12 0 0-15,-8 0 4 16,13 0-4-16,-17 0 4 16,-10 0-4-16,-4 0 4 15,-18 0 0-15,0 0 4 16,-23 0-8-16,1 0 4 0,-14 4-4 15,5 0 4-15,-10 0 0 16,5 0 0-16,1 0-36 16,-1 0 0-16,13 0-76 15,1 0 4-15,13 0-24 16,0 0 0-16</inkml:trace>
  <inkml:trace contextRef="#ctx0" brushRef="#br0" timeOffset="31374.9317">8307 11598 128 0,'-5'-4'72'0,"10"4"-32"0,-5 0 0 15,9-8-32-15,0 4 0 0,13 0 0 16,-4 0 0-16,22 0-8 15,-9 0 0-15,14 8 0 16,-9 0 4-16,4 0-4 16,-4 0 4-16,4-4 0 15,-4 0 0-15,-4 4-8 16,-1-4 0-16,5 0 8 16,-9 0 4-16,-10 0-4 15,-3 0 0-15,-14 0-4 16,0 0 0-16,-23 0 4 15,1 0 4-15,-23 0-4 16,5 0 0-16,-9 4 4 16,9 0 0-16,-1 0-8 15,5 0 0-15,10 0 4 16,3 0 0-16,14 0 0 0,0 0 0 16,23-4-4-16,-1 0 4 15,14 4 8-15,-5 0 0 16,14 0-12-16,-9 0 0 15,4 0 4-15,-4-4 0 16,-4 0 0-16,-1 0 0 16,0 0 4-16,-8 0 0 15,-10 0-8-15,1 0 0 16,-23-4 4-16,-5 0 4 16,-17 4 0-16,4 0 4 15,-4 0-12-15,4 0 0 0,5 0-8 16,4 0 0-16,9 4-136 15,5-4 4-15,13 20 52 16,0-4 0-16</inkml:trace>
  <inkml:trace contextRef="#ctx0" brushRef="#br0" timeOffset="38722.3598">4014 13429 112 0,'-9'-16'64'0,"18"12"-32"0,-9 4 4 15,0-4-16-15,0 4 4 0,5 0-16 16,-1 8 0-16,5 0 4 16,0 8 0-16,0 0-12 15,5-1 4-15,-5 1-4 16,8 8 4-16,-8-4-4 15,0 4 0-15,5 0 0 16,-5 0 4-16,4-4 0 16,5 0 0-16,4-9-4 15,10-3 0-15,4 0 4 16,-1-4 0-16,6-4 0 16,3-4 0-16,6 8-4 15,3-4 4-15,10 4 0 16,-5-12 4-16,5 4-12 15,4 0 4-15,0-4 0 16,0 1 0-16,5 3 0 16,-9 0 4-16,-5 4-4 0,-9 0 0 15,-4 0 0-15,-5 0 4 16,-9 8-8-16,1-8 4 16,-1 7 0-16,-18-3 4 15,10 0-4-15,-5 0 0 16,0 0 0-16,-5-4 4 15,5 4-4-15,-9-4 4 16,0-8 0-16,0 0 0 16,0-3 4-16,0 3 0 15,-5-4-4-15,1 4 0 0,-1-8-4 16,1 4 4-16,-5-4 4 16,0 0 0-16,0-4 0 15,-5 0 4-15,5-8-12 16,0 4 4-16,-4 1 0 15,-1 3 0-15,1 0-4 16,-1 4 0-16,1 0 0 16,4 4 0-16,0 4-8 15,-5 0 4-15,5 4-60 16,0 4 0-16,0 0-96 16,5 8 0-16,-1 0 156 15,5 0 0-15</inkml:trace>
  <inkml:trace contextRef="#ctx0" brushRef="#br0" timeOffset="41554.8728">5115 13914 156 0,'0'-4'88'0,"-9"-4"-56"0,9 8 0 15,-8-4-20-15,8 0 0 16,-14 0-8-16,5 0 4 0,-4 0-4 15,-1 0 0-15,-4 8 4 16,5 0 0-16,-9 4-4 16,-1 0 4-16,5 0-8 15,-4 0 0-15,0 4 0 16,4-4 4-16,4 4-4 16,5 0 0-16,9 8-8 15,0-8 4-15,14 4 12 16,-5-4 0-16,17 7-12 15,-8-3 0-15,9 4 8 16,0 0 0-16,-5 0 12 16,1 0 0-16,-5 0-8 15,-5-4 0-15,-13 4-4 16,0 4 0-16,-13-5 0 16,4-3 0-16,-9 4-4 15,-4-4 4-15,-5-4-4 0,4 0 4 16,1-4-8-16,0 0 4 15,8-8-4-15,5 0 4 16,5-4 4-16,-1 0 0 16,5-8 4-16,0 0 0 15,9-8 0-15,0 4 0 16,5-8-4-16,3 5 0 16,1-13-4-16,-4 8 0 15,-1 0 4-15,-4 4 4 16,0 0-20-16,0 4 0 15,0-4-12-15,-5 4 4 0,1-3-20 16,4-1 4-16,-9 0-28 16,4-4 0-16,1 12-52 15,-1 4 4-15</inkml:trace>
  <inkml:trace contextRef="#ctx0" brushRef="#br0" timeOffset="41992.4043">4350 14125 212 0,'0'4'120'0,"9"-8"-92"0,-9 4 0 0,0 0 0 16,4 0 4-16,14 0-16 16,-4 0 4-16,22-4-12 15,-10 0 0-15,19 4-8 16,-4 0 0-16,12 0-20 16,-12 0 4-16,3 0-100 15,-8 0 0-15,-9 4 4 16,-5 0 0-16</inkml:trace>
  <inkml:trace contextRef="#ctx0" brushRef="#br0" timeOffset="43184.185">7371 13874 128 0,'-4'-8'72'0,"13"8"-40"0,-9 0 4 0,0 0-28 16,0 4 0-16,0 8 12 15,4 4 0-15,-4 0-8 16,0 4 4-16,5 4-8 15,-1 4 4-15,1 0-8 16,-1-4 0-16,1 3-24 16,-1-3 4-16,0 0-36 0,-4-4 0 15,0-4-64-15,0-4 0 16</inkml:trace>
  <inkml:trace contextRef="#ctx0" brushRef="#br0" timeOffset="43402.9505">7215 14089 144 0,'-27'-8'80'0,"9"8"-24"0,13-4 0 15,1 4-36-15,4 0 4 16,4-4 4-16,5 0 0 0,5 0-20 16,8 0 4-16,5 0-12 15,4 0 0-15,1 0-20 16,8 0 0-16,-4 0-40 15,-5 1 4-15,0 3-56 16,-4 0 4-16,0 3 68 16,13 1 4-16</inkml:trace>
  <inkml:trace contextRef="#ctx0" brushRef="#br0" timeOffset="43918.6105">7935 13890 200 0,'-4'-8'112'0,"35"-16"-76"0,-22 20 0 16,0-4-20-16,4-3 0 16,5-1-8-16,5 0 0 15,-1 0-4-15,0 0 4 16,5 4-8-16,5 4 4 0,-6 4-4 16,1 4 0-16,0 4 0 15,-4 4 4-15,-6 0-4 16,-8 12 4-16,-4-1 0 15,-10 1 0-15,-4 4 0 16,-8 0 0-16,-6 8-8 16,5-4 0-16,-4 0-4 15,4-5 4-15,-4 1 4 16,4-4 4-16,4 0-8 16,5-4 0-16,9-4 8 15,9-4 0-15,9 0 0 16,9-8 0-16,4-4-4 15,10-4 4-15,3-4-12 16,1 0 4-16,-5 0-68 16,1 0 4-16,-6 8-88 15,-8 4 4-15</inkml:trace>
  <inkml:trace contextRef="#ctx0" brushRef="#br0" timeOffset="48642.6277">17016 14913 88 0,'14'-8'48'0,"-10"-12"-20"0,-4 16 4 16,0 0-12-16,-4-4 0 15,-10 4 8-15,6 0 0 16,-6 0-20-16,-4 0 4 0,-4 0-4 16,-9 0 0-16,-1 4-8 15,-4 0 4-15,-4-4 0 16,-9 4 0-16,-5 0-4 16,-13 4 4-16,0 0-4 15,-9 8 4-15,-5 4-8 16,-8 8 4-16,-1 0 0 15,1 0 4-15,-10 0-4 16,-8 0 4-16,4 3-4 16,4 13 0-16,10 0-4 15,-10 8 4-15,5-4-4 16,5-1 0-16,-5 5 4 16,4 0 0-16,5 4 4 15,5-1 4-15,8 5-8 16,5 0 4-16,9 3 0 15,9-7 0-15,4 12-4 0,9 0 4 16,9-1-4-16,9-3 4 16,9 4-4-16,5-9 4 15,4 1-4-15,9-8 0 16,9-4 4-16,9-9 4 16,13-3-4-16,9-4 0 15,5 4 8-15,8-12 0 16,10-4-12-16,0-4 0 15,-1-8 4-15,5 0 4 16,9-4-8-16,9-4 0 16,-4 0 4-16,-1-4 0 15,-4-8-4-15,9-4 4 0,-4 0 0 16,4-8 4-16,4-4-4 16,1-8 0-16,-5 5-8 15,-9-5 0-15,9 4 4 16,-9-4 4-16,-9 4-4 15,0 1 4-15,0-1-4 16,-4 0 4-16,4 0-8 16,5 0 0-16,-5-3 4 15,0 7 4-15,-5 0-4 16,-4 0 0-16,1 0 4 16,-6 0 4-16,-4-3-12 15,-8-5 4-15,-6 4 0 16,-3 0 4-16,-6-8 0 15,-8 9 0-15,0-13-4 16,-4 12 0-16,-6-8-4 0,-3 4 4 16,-1 1 0-16,-8 3 0 15,-5-4-4-15,-5 8 4 16,-8 4 0-16,-9 0 0 16,-5 5-4-16,-5-1 4 15,-3 0 0-15,-6 4 4 16,-8 0-8-16,-14 4 0 15,-8 0 4-15,-5 8 0 16,-9 0 0-16,-5 8 0 16,-13 0 0-16,-4 4 0 15,4 0 0-15,-5 4 0 0,10 8 4 16,8 0 0-16,5 0-4 16,-4 4 0-16,13-4-16 15,4 0 4-15,5 0-48 16,9 3 4-16,0 1-80 15,13 4 0-15,0 8 108 16,14 0 4-16</inkml:trace>
  <inkml:trace contextRef="#ctx0" brushRef="#br0" timeOffset="77159.1386">3607 16111 140 0,'0'0'80'0,"-4"8"-56"16,-1-12 0-16,5 4-16 15,0-4 4-15,-9 0-4 0,5 0 0 16,-5 0 0-16,0 0 0 15,4 4-8-15,-8 0 4 16,-9 0 4-16,-1-4 4 16,10 4-4-16,-10 0 4 15,1 0-8-15,-5 4 4 16,-4 0-12-16,-5 0 0 16,-4-4 4-16,4 0 4 15,-9 0 0-15,5 0 0 16,-5 0-4-16,9 0 4 15,0-4-4-15,10 4 4 0,3 4-4 16,1-4 4-16,8 0-8 16,1 0 4-16,13 0 0 15,4 0 4-15,10 4-4 16,4 4 0-16,9-4-4 16,8 4 0-16,-8-4 4 15,18 4 4-15,-5-4-4 16,1-4 0-16,8-4 0 15,-4 0 0-15,4 0 0 16,0-4 4-16,-4 4-8 16,-5-4 4-16,5 0 4 15,-23 0 4-15,5 4-8 16,-13-4 0-16,-1 4 0 16,-4 0 0-16,0 0 4 15,-5 0 4-15,5 4-8 16,-9 0 0-16,0 0 0 0,0 4 0 15,-13 0 4-15,4 0 0 16,-13 4 0-16,-1-4 0 16,1 4 0-16,-5-4 0 15,0 0-4-15,-9-4 0 16,5 0 8-16,-5 0 0 16,0 4-4-16,-4-4 4 15,4 0 0-15,-4 0 0 16,4 0-8-16,9 4 4 15,0-4-8-15,5 4 4 16,9 0 0-16,-1-4 4 0,10 4-4 16,8-4 4-16,10 4-4 15,-1 0 0-15,9-4 0 16,1 4 0-16,4-4 0 16,0-4 0-16,4 4 4 15,5-4 0-15,-1 0-8 16,1-4 4-16,-9 4 0 15,0 0 0-15,0 0-12 16,-9 0 4-16,-5 0 4 16,-8 0 0-16,-5 4 0 15,-9-4 0-15,-9 0 0 16,0 0 4-16,-18 8 4 16,0-4 4-16,0 8-8 15,1 0 0-15,-1 0 0 16,0 0 4-16,14 0-76 0,-5 0 4 15,9 0-92-15,13-4 4 16,5 4 152-16,0-4 0 16</inkml:trace>
  <inkml:trace contextRef="#ctx0" brushRef="#br0" timeOffset="84101.6967">3500 16183 148 0,'0'15'80'0,"18"-30"-56"0,-9 11 0 15,-1 0-16-15,10 0 0 16,0 0-4-16,9 4 4 15,9 4 4-15,0 4 0 16,0 0-8-16,4-1 0 16,14 5 0-16,-5-4 4 0,13 0-8 15,6-4 4-15,8 0 0 16,9 0 0-16,9-4 0 16,-5 4 0-16,-4 0 0 15,-4-4 4-15,-10 0-4 16,-8 0 0-16,-14 0 20 15,-4 0 0-15,-9-4-20 16,-14 4 4-16,1 0 0 16,-5 0 4-16,-5 0-8 15,0 0 0-15,1 0 0 16,-5 0 0-16,0 0 4 16,0 4 0-16,0 0-4 15,0-4 4-15,-5 0-4 16,1 0 4-16,3 0-4 15,-3 0 0-15,-5 0-8 0,4 4 4 16,-4-4 0-16,0 0 4 16,0 4-4-16,0-4 4 15,0 0-8-15,0 4 4 16,0-4 0-16,-4 4 0 16,4 0 0-16,-5 0 0 15,5 0 4-15,0 4 4 16,0-4-8-16,0 0 0 15,0 0 0-15,0-4 4 16,0 0-8-16,0 4 4 16,0 0 0-16,0-4 0 0,-8 0-8 15,8 4 0-15,0-4-40 16,0 0 0-16,-5 0-84 16,1 4 4-16,-5 4 48 15,0 0 0-15</inkml:trace>
  <inkml:trace contextRef="#ctx0" brushRef="#br0" timeOffset="85805.1298">7219 15992 112 0,'-22'-8'64'0,"22"4"-32"0,-5 0 0 16,5 8-16-16,0 8 4 0,0-1-16 16,5 5 0-16,-1 4 0 15,1 8 4-15,-1-4 0 16,-4 4 4-16,5-4-12 15,-5 0 4-15,4-1 4 16,-4-3 0-16,5-4-4 16,-1-4 4-16,5 0-8 15,4 0 4-15,5-4 0 16,5 4 0-16,3-8 0 16,10 0 0-16,5-4 0 15,3 0 4-15,6 0-4 16,12 0 0-16,1 0 0 15,9 4 0-15,-1-4-4 16,5 0 4-16,0 0 4 16,5 0 0-16,4-4 4 0,4 0 0 15,1 0-4-15,4-4 0 16,0 4-12-16,-5-4 4 16,-4 0 0-16,1 4 0 15,3 0 0-15,1-4 4 16,-10 4 0-16,-4 4 0 15,5-4 4-15,-10 4 0 16,-3-4-4-16,-6 0 4 16,1 4-8-16,-5-8 4 15,-9 0 0-15,-4 0 4 16,-5 4-8-16,1 0 0 0,-6 1 0 16,-3-1 4-16,-5 0-4 15,-1 0 0-15,1 0 0 16,-4 0 4-16,-5 4-4 15,-1 0 0-15,1 0 0 16,0 4 0-16,0-4 0 16,-4 0 0-16,-1 0 8 15,-4 0 0-15,0 0-12 16,0-4 0-16,-5 0 8 16,1-4 4-16,-1 0-8 15,1-8 0-15,-5-12 0 16,0 0 0-16,-5-4 12 15,1 4 0-15,-1 1-16 16,-4-1 4-16,0 0-4 16,0 0 4-16,1 4-84 15,3 4 4-15,1 8-80 0,4 8 0 16</inkml:trace>
  <inkml:trace contextRef="#ctx0" brushRef="#br0" timeOffset="97980.1683">7255 15036 64 0,'-9'8'36'0,"-9"0"8"0,18-8 0 16,-9 4-36-16,0 0 4 15,0 0 0-15,-4 4 0 16,-5 4 12-16,0 0 0 15,-9 20-8-15,-4-8 0 0,-10 12-4 16,-3-1 0-16,-6 1-8 16,-3 12 0-16,-5 4 0 15,-10-4 4-15,1 3-8 16,-9 1 0-16,5 0 4 16,-10-1 0-16,5-3-4 15,4-8 4-15,1-4 4 16,13 0 4-16,4-5-12 15,5 5 4-15,4-4-8 16,9 0 4-16,5-8 4 16,4 0 0-16,0-4 4 15,9-4 4-15,5-5-48 16,-1-3 0-16,5 0-36 16,0-4 4-16,5 0-32 15,8 0 4-15</inkml:trace>
  <inkml:trace contextRef="#ctx0" brushRef="#br0" timeOffset="98761.4727">8441 15096 108 0,'-9'-4'60'0,"-4"0"-28"0,13 4 4 16,0 0-20-16,-5 0 0 16,-4 4-12-16,-4 4 0 0,-1 8 4 15,-8 8 4-15,-1 4 0 16,-3 4 4-16,-6-1-8 16,-8 13 0-16,-5 0 4 15,-13 4 4-15,-5-5-8 16,-17 9 4-16,4 4 0 15,0 4 0-15,0 3-8 16,0-3 4-16,-1 4-8 16,6 3 0-16,4-7 0 15,4 0 4-15,9-13-4 16,1-3 4-16,12 0-12 16,10-12 0-16,4-8-24 15,9-4 4-15,5-4-52 16,4-5 4-16,9 1-20 0,0 0 0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20:02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21667 3766 124 0,'-18'-16'72'0,"4"-4"-48"0,10 12 0 15,0 0-8-15,-1 0 4 16,5 8-12-16,0 0 4 16,0 4-4-16,0 0 4 0,0 4-8 15,0 4 0-15,0 4 0 16,0-4 0-16,0 20 0 16,0-12 0-16,0 16 0 15,0-5 4-15,5 5-8 16,-1-8 0-16,5 4 0 15,-5-4 4-15,14 8-4 16,-4-8 0-16,8 3 0 16,-4-3 4-16,4 4-4 15,-4-8 0-15,9 4 0 16,-4-4 0-16,-6 11 4 16,-3-11 4-16,-1 12-8 15,1-8 0-15,-1 8 4 16,-4-8 4-16,-13 8-8 15,-1-1 4-15,-8 5 8 16,4-4 4-16,-14 8-8 0,6-8 4 16,-15 3-4-16,5-3 4 15,-13 4-4-15,9-8 0 16,-10 0 0-16,6-5 0 16,-6-3-8-16,6-4 4 15,-6-4 4-15,14-4 4 16,1-4-16-16,3 4 4 15,1-4 0-15,4 0 4 16,9 0-8-16,0-4 4 16,9 4 0-16,0-4 4 15,0 0-8-15,0 0 4 0,4 4 0 16,1-4 4-16,-1 4-8 16,1 0 4-16,-1 4 0 15,1-4 4-15,8 0-4 16,-4-5 0-16,9 5 0 15,-4 0 4-15,8-4-8 16,-4 0 0-16,4-16 8 16,-4 4 0-16,13-7-4 15,-8-1 4-15,4-8-8 16,-5 4 4-16,5-8 0 16,-5 0 0-16,1 0 0 15,-5 4 0-15,-5-3-4 16,0-1 4-16,-4-4-4 15,0 8 4-15,0-4-4 16,-4-4 4-16,-1 8 0 16,1 1 4-16,-1-1-8 0,1 4 0 15,-1-4 4-15,1 4 4 16,-1-8-4-16,1 4 0 16,-5-8 0-16,0 1 0 15,0-17 0-15,0 8 4 16,-5-12-4-16,1 12 0 15,-10-15 0-15,1 7 0 16,-1 4 0-16,1 4 0 16,-1 9-4-16,1 3 0 15,4 0 0-15,0 8 4 0,5 4-4 16,-1 0 4-16,5 0 0 16,0 4 0-16,0 0-4 15,0 4 0-15,0 4 8 16,0 4 0-16,-4 4-4 15,-1 4 0-15,-4 0 12 16,0 0 0-16,-13 4 4 16,0-4 0-16,-19 0 4 15,6-4 0-15,-15-8-20 16,6-4 4-16,-6-8-4 16,10-4 0-16,18 0-124 15,8 1 4-15,10 3-12 16,8 8 0-16,5 8 88 15,0 0 4-15</inkml:trace>
  <inkml:trace contextRef="#ctx0" brushRef="#br0" timeOffset="1266.502">22786 4076 160 0,'-36'-39'88'0,"-13"3"-68"0,35 28 4 0,-4 4-24 15,5 4 0-15,-5 12 0 16,0 8 4-16,0 0-12 16,5 15 4-16,8-3 4 15,5 0 0 1,27-4 12-1,-4-8 4-15,-1-8 0 16,-4-16 4-16,-5-8-8 0,1 4 4 16,-23-24 12-1,-5-8 0-15,-4-7-16 0,1 3 4 16,-10-20-16 0,-9-11 0-16,-4-1 0 0,4 0 4 15,4 17-72-15,6 11 0 16,8 12-60-16,13 12 4 15,19 4 92-15,4 8 4 16</inkml:trace>
  <inkml:trace contextRef="#ctx0" brushRef="#br0" timeOffset="1422.7592">22987 3889 176 0,'0'40'100'16,"27"20"-88"-16,-22-48 4 0,-1 0-12 15,5 8 4-15,0-8-24 16,4 0 0-16,-4-4-40 16,-4-4 4-16,-5-4-32 15,-5-8 4-15</inkml:trace>
  <inkml:trace contextRef="#ctx0" brushRef="#br0" timeOffset="2594.7172">23354 3221 184 0,'-18'-24'100'0,"-4"-32"-68"0,13 44 4 15,-4-4-28-15,-5 1 0 16,-9-5-8-16,4 8 0 16,-3 8 4-16,-1 4 0 15,0 8-8-15,4 8 0 16,6 11 4-16,3 9 4 0,14 12 20 16,9 8 0-16,4 15-20 15,10 5 4-15,4-4 4 16,4 3 0-16,-4 1-44 15,-5-16 4-15,5 3-12 16,-9-7 4-16,-13-8-4 16,-5-9 4-16,-5-7 12 15,-4-8 4-15,0-12 16 16,0-8 4-16,-4-12 8 16,8-4 0-16,1-4 24 15,4-4 0-15,4 0-28 16,5 1 4-16,5-5-8 15,-5 4 0-15,17-8-40 16,-3 0 0-16,17-8-20 16,-4 8 0-16,9-11 32 15,-9 7 0-15,4-16 104 0,-4 4 0 16,-5-4-24-16,0 9 0 16,-8-13-24-16,-5 8 4 15,-5-16-20-15,-4 13 4 16,-9-1 4-16,0 8 4 15,-14 8-24-15,6 4 4 16,-15 9 0-16,5 3 0 16,-9 20-12-16,5 0 4 15,13 31-8-15,5-7 0 16,17 32 20-16,5 8 4 16,9 11-28-16,0-7 0 0,-5-4-12 15,-4-5 0-15,-5-3 0 16,-4-8 0-16,-4-9 8 15,-10-7 4-15,-4-12 16 16,0 0 4-16,-9-16 20 16,5 0 0-16,4-8-4 15,0 0 0-15,14-8-4 16,-5 0 4-16,18-12-12 16,8-4 4-16,6 0 4 15,4-4 4-15,-1-3-12 16,-8 7 0-16,5-20 0 15,-6 8 4-15,1-4-4 16,-9 13 0-16,-4 3-12 16,-5 8 4-16,-5 16 0 15,5 0 4-15,-9 16-4 0,0 0 0 16,0 11 0 0,0 5 4-16,4 4-8 0,5-8 0 15,5-8-4-15,4-4 0 16,0-4 8-16,0-12 4 15,-1-4-4-15,-3 0 4 16,-1-8-8-16,1 0 4 16,4-4-4-16,-5 4 0 15,5 0 0-15,0 0 4 16,9 8 4-16,-5 0 0 16,5 4-4-16,-5 0 0 15,-4 4 8-15,5-4 0 0,-14 0-4 16,-1 0 0-16,-3-8 12 15,-1 0 4-15,1-12-8 16,-1 4 0-16,5-11-8 16,0 3 4-16,14-16 8 15,-5 8 0-15,8-12-136 16,-3 4 4-16,8 1-16 16,-4 7 0-16,-14 12 96 15,1 4 4-15</inkml:trace>
  <inkml:trace contextRef="#ctx0" brushRef="#br0" timeOffset="3032.2461">24791 2990 200 0,'-63'-4'108'0,"41"8"-72"0,22-4 0 15,-14 4-16-15,5-4 0 0,-4 8-24 16,0-4 4-16,4 8-12 15,-5 0 4-15,10 4 20 16,-1 0 0-16,5 4 0 16,0-1 4-16,14 1 0 15,4-4 4-15,8 0-12 16,-3 0 4-16,13 0-12 16,-9 0 4-16,-1 4-4 15,-3-4 4-15,-14 12-40 16,0-4 0-16,-18 15-64 15,0-7 4-15,-14 8-8 16,5-4 4-16,-17 27 84 16,-6-15 0-16</inkml:trace>
  <inkml:trace contextRef="#ctx0" brushRef="#br0" timeOffset="3516.6604">23457 4232 240 0,'0'71'132'0,"40"1"-100"0,-31-52 0 0,5 4-28 16,4 8 0-16,4 7-4 16,0-3 0-16,5 0 4 15,-9-4 0-15,0 0 0 16,-4-8 4-16,-6-9-8 16,6-7 0-16,-1-8 0 15,1-4 0-15,4-4-4 16,4-3 0-16,0-1 0 15,1 0 4-15,-1 4 0 16,1 8 0-16,-6 4 4 16,-8 4 4-16,-4 8 4 15,-5-4 4-15,-14 11-12 16,6-3 0-16,-24 8 0 16,5-8 0-16,-4-4-64 15,4 0 0-15,5-12-20 0,4-4 0 16,18-12-16-16,9-4 0 15,9-4 80-15,4 0 4 16</inkml:trace>
  <inkml:trace contextRef="#ctx0" brushRef="#br0" timeOffset="3844.804">24030 4463 208 0,'-4'19'116'0,"8"5"-52"0,-4-20 0 16,0 0-40-16,0 0 4 15,5 0-28-15,3 0 0 16,6-4 0-16,-5 0 4 0,13 0-4 15,-4 0 0-15,22 0-4 16,-8 0 4-16,8 8-4 16,-4 0 4-16,13 16 0 15,-13-4 4-15,0 16 4 16,-5-4 0-16,-4 3-4 16,-5 1 0-16,-17 4 0 15,-5-8 0-15,-18-8-4 16,0-4 4-16,-22-12-8 15,8-1 4-15,-4-10 0 16,1-1 0-16,12-20-4 16,5 4 4-16,14-20-28 15,-1 8 4-15,23-20-64 16,0 13 4-16,14-13-28 16,-10 12 4-16,14-12 64 15,-5 1 4-15</inkml:trace>
  <inkml:trace contextRef="#ctx0" brushRef="#br0" timeOffset="4063.5694">24630 3770 236 0,'-9'-24'128'0,"22"-4"-64"0,-13 20 0 16,5 8-40-16,4 0 4 15,4 12 20-15,1-4 0 16,8 28-12-16,-4 0 0 15,13 36-24-15,-4-17 0 0,4 25-8 16,-4-9 4-16,-4 5-60 16,-6-12 4-16,1-5-132 15,-4-15 4-15,-1-12 64 16,19-16 0-16</inkml:trace>
  <inkml:trace contextRef="#ctx0" brushRef="#br0" timeOffset="22139.3914">1888 16358 176 0,'9'-12'100'0,"14"0"-20"0,-23 8 0 16,0-4-44-16,0 4 0 15,0-8-24-15,0 4 0 0,0 0-12 16,-14 0 4-16,-4-4-8 16,0 8 4-16,-17 0-16 15,-19 0 4-15,14 4 12 16,-10 0 0-16,-8 0-4 15,0 0 4-15,9 8 0 16,0-4 4-16,-5 8 0 16,18-4 0-16,9 4 0 15,-4 4 0-15,13 8 0 16,-4 12 4-16,8 11-4 16,5 13 0-16,5 20 0 15,4 3 4-15,0 5-8 16,-5 11 4-16,1 5 20 15,4-1 0-15,0 9-12 16,0 3 4-16,0-8-12 0,0-7 4 16,0-17-8-16,0-7 4 15,0-8 0-15,0-13 0 16,13-11-4-16,10-12 4 16,3-8-4-16,6-8 4 15,8-4 4-15,5-4 0 16,4 0-8-16,9-8 4 15,0-8-8-15,5 0 4 16,4 0 0-16,18 0 4 16,-13 0-20-16,0 4 4 15,-14-4-44-15,-9 0 4 0,-4 0-4 16,-5 8 0-16,-9-4-72 16,-13 4 4-16,0 4 52 15,-13 12 0-15,-5 0 56 16,9-20 0-1</inkml:trace>
  <inkml:trace contextRef="#ctx0" brushRef="#br0" timeOffset="22545.6718">465 16724 200 0,'-9'-4'108'0,"0"12"-72"0,9-4 0 16,9 16 4-16,0 7 0 16,18 13-8-16,-5 8 4 0,5 8-28 15,5 11 0-15,-6 1-28 16,1 0 0-16,-9-5-72 15,-4 1 0-15,-5-12-56 16,-9-8 4-16,-9-1 132 16,-5-19 0-16</inkml:trace>
  <inkml:trace contextRef="#ctx0" brushRef="#br0" timeOffset="22748.8111">232 17209 220 0,'-35'-28'124'0,"52"16"-40"16,-12 8 4-16,8 1-80 16,19-5 0-16,3-4-8 15,24-4 0-15,12-8-24 0,1 0 0 16,0 4-52-16,-1-4 0 16,-22-4-40-16,-4 0 0 15,-9 5 68-15,-9 3 0 16</inkml:trace>
  <inkml:trace contextRef="#ctx0" brushRef="#br0" timeOffset="22951.9523">872 16696 140 0,'-13'-16'80'0,"0"12"-16"0,13 4 4 16,0 0-52-16,-9 0 0 0,0 4 16 16,-5 8 0-16,1 12-28 15,-10 16 0-15,-3 7 8 16,-10 9 0-16,0 4-16 15,0 7 4-15,0-3-24 16,1 0 4-16,12-9-48 16,-8 1 0-16,4-12-40 15,0-8 0-15,5-12 68 16,8-8 4-16</inkml:trace>
  <inkml:trace contextRef="#ctx0" brushRef="#br0" timeOffset="23201.9713">183 16915 252 0,'-22'-56'136'0,"17"16"-68"16,-4 32 4-16,9 4-16 15,9 8 0-15,5 4-32 0,8 8 0 16,14 4-16-16,0 4 4 16,22 4-12-16,13 4 0 15,15-1-4-15,-15 5 4 16,5-4-48-16,-9-4 0 15,-8-4-32-15,-1-4 4 16,-18-4-4-16,-9-4 4 16,-4-4-32-16,-18-4 0 15,-9 0 68-15,0-4 4 16</inkml:trace>
  <inkml:trace contextRef="#ctx0" brushRef="#br0" timeOffset="23530.1161">528 16684 88 0,'-36'-4'52'0,"14"-4"0"16,17 8 0-16,5 0-28 15,0 0 0-15,0 0 4 16,0 4 0-16,0 4 8 16,0 8 0-16,0 12 0 15,14 16 0-15,-14-1-8 16,4 9 4-16,5 0-16 0,0 7 0 16,9 1-24-16,0 0 4 15,0-8-72-15,0-5 4 16,-5 1-52-16,-4-12 0 15,4-8 36-15,-8-4 4 16</inkml:trace>
  <inkml:trace contextRef="#ctx0" brushRef="#br0" timeOffset="23873.8898">228 17201 180 0,'-31'0'100'0,"31"8"-24"16,8-8 4-16,1-8-32 15,9 4 4-15,18-4-4 16,22-8 0-16,14 1-36 16,22-1 0-16,-13-12-12 15,-5-4 0-15,4 4-36 16,-8 0 4-16,-14 0-52 0,-9-7 0 16,-13 7-88-16,0 4 4 15,-14 0 132-15,-22 16 0 16</inkml:trace>
  <inkml:trace contextRef="#ctx0" brushRef="#br0" timeOffset="24186.4111">859 16736 144 0,'-13'-4'80'0,"-5"16"-36"15,13-12 4 1,-17 28 8 0,-5 7 4-16,-9 13-32 15,-9 8 4-15,-4 11-20 16,-9 5 4-16,0 4-16 15,9-5 4-15,-1 9-76 16,6-12 4-16,8-9-56 16,9-7 4-16,4-8 56 15,10-8 0-15</inkml:trace>
  <inkml:trace contextRef="#ctx0" brushRef="#br0" timeOffset="24530.1853">197 16915 300 0,'-14'-4'164'0,"23"4"-108"0,-4 0 4 0,3 0-20 16,15 0 4-16,-1 0-24 16,27 0 0-16,10 8 8 15,17 0 4-15,4 4-32 16,5 0 4-16,0 4 0 16,9 11 0-16,-9-3-36 15,-4 0 4-15,0 4-72 16,-10 0 4-16,1 4-60 15,-19 3 0-15,1 1 84 16,-14-4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9:36:25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 11841 132 0,'-32'12'72'0,"-4"-12"-52"0,32 0 0 16,-1-4 0-16,-8 0 4 15,4-4-4-15,0 0 4 16,5 0-4-16,4 0 0 15,-14 0 4-15,1 0 4 16,-10 0-16-16,6 0 4 16,-19 4-8-16,9 0 0 15,-22 8 0-15,-1-4 0 0,-8 4-4 16,9 0 0 0,-5 0-4-16,14 0 0 0,-14 0-4 15,14 0 4-15,-5 0 0 16,9 0 0-16,-4 8 0 15,4 0 0-15,1 8 4 16,3-4 0-16,5 11 0 16,5-7 0-16,9 28-8 15,-1-8 4-15,5 20 8 16,-4-13 0-16,13 25-12 16,-9-16 4-16,4 31 4 15,5-11 0-15,0 27-4 16,0-15 0-16,-9 43-4 15,9-19 4-15,-9 39 4 16,9-28 0-16,-4 76-4 16,4-44 0-16,0 48 0 0,4-43 0 15,-4 54 0-15,0-42 4 16,9 35-8-16,0-44 0 16,5 68 4-16,-14-52 4 15,13 40-8-15,-4-48 0 16,-4 44 8-16,4-52 0 15,-5 28 4-15,5-44 4 16,0 12-12-16,4-32 4 16,-8 1-4-16,4-29 0 15,0-3 4-15,-5-13 0 16,5-15 12-16,5-12 4 0,-1-12 0 16,0-5 0-16,19-7 4 15,-5-8 0-15,31-8-4 16,-13 0 4-16,17-4-4 15,-4-4 4-15,5-8-24 16,-9 0 0-16,8-12-48 16,-12 0 0-16,-1 12-108 15,-9 0 4-15,9 4 36 16,-13 0 0-16</inkml:trace>
  <inkml:trace contextRef="#ctx0" brushRef="#br0" timeOffset="7195.2728">2251 17269 224 0,'-9'-4'124'0,"31"-4"-104"0,-22 4 0 0,14 4 0 16,8 0 0-16,1 0-4 15,3-4 4-15,6 0-8 16,4 0 0-16,4 0-4 15,9-4 4-15,0 0-12 16,9 0 0-16,14-8 4 16,4 4 4-16,14 0-8 15,4 1 0-15,4 3 0 16,5 0 0-16,9 0-4 16,0 0 0-16,9 4 0 15,0 0 4-15,8 0-12 16,-8-4 4-16,13 4 0 0,-4 0 4 15,9 4-4-15,-9 0 4 16,-14-8 4-16,5 0 4 16,-14 4-12-16,1 4 0 15,-1 4 8-15,1 0 4 16,-14 4-4-16,4-4 0 16,5 4 0-16,-9 0 0 15,-4 0 0-15,-1 0 0 16,-8 0 0-16,-14-4 0 15,-9 0 0-15,-13 0 0 0,-9-4 4 16,-14 0 4-16,-4 0-4 16,-14 0 0-16,-4 0-4 15,-18 0 4-15,-13-4-4 16,-18 0 4-16,-14 4-4 16,-31-4 4-16,-13 4-4 15,-14-4 4-15,-4 4-16 16,-14 0 0-16,-4 4-4 15,4 0 4-15,-4 4 0 16,4 3 0-16,0 5 0 16,14 0 4-16,4 4 8 15,-4-4 4-15,22 0-8 16,13 0 4-16,14 0 0 16,5-4 0-16,17 0-4 15,14-4 4-15,8 0 0 16,14-8 0-16,18 0 16 0,14 0 4 15,13-4-8-15,22 0 0 16,22 0-12-16,19-4 0 16,8 4 0-16,19 0 0 15,13 0 0-15,-1 0 4 16,-3 0-4-16,-1 0 0 16,-13 0 0-16,-5 0 0 15,-4 0-4-15,-13 0 4 16,-10 0 0-16,1 0 0 15,-9 4 4-15,-19-4 4 16,1 4-4-16,-14-4 0 16,1 4-8-16,-10 0 4 0,-4 0 0 15,-5 0 4-15,-4 4-4 16,-5-4 0-16,-8 4 0 16,-10-4 0-16,-8 0 0 15,-9 0 4 1,-72-4-4-1,-14 4 0-15,-17-4 16 16,-9 0 0-16,8 4-4 16,-4 0 0-16,5 4-12 15,18 0 0-15,8 4 0 16,19-4 4-16,13 4 0 16,13-4 0-16,14 0-68 15,4 0 4-15,4 4-80 16,19 4 4-16,0 0 76 15,-5-4 4-15</inkml:trace>
  <inkml:trace contextRef="#ctx0" brushRef="#br0" timeOffset="20395.2586">8553 17233 140 0,'-36'-20'80'0,"45"8"-28"0,-5 8 4 15,-4 4-32-15,5-4 4 16,-1 0 12-16,5 0 4 15,9 0-24-15,5 0 4 16,8 4-12-16,5-4 0 0,13 0-8 16,14 0 0-16,-1 1-4 15,19-1 0-15,13 0 0 16,9 4 0-16,-5 0 0 16,1 0 4-16,-10 0-4 15,1 0 0-15,-19 0 0 0,-8 0 4 16,-9 4-4-16,-5 0 0 15,-4-1 4-15,-14 1 0 16,-9 0-8-16,-4 0 4 16,-9 4 0-16,-9 0 0 15,-9 8 0-15,-13 0 0 16,-9 4 0-16,-19 0 0 16,-8 0 0-16,-13-4 4 15,-10 0-8-15,-4-4 4 16,0-4 0-16,4-4 0 15,1-4 0-15,4 0 4 16,-5 0-8-16,5 0 0 0,4 4 24 16,10 4 0-16,8 0-16 15,18 3 0-15,9 1 4 16,23 0 0-16,22 0-8 16,13-4 0-16,14 0 8 15,13-4 0-15,23 12-4 16,8-4 0-16,14-4 0 15,-4 0 4-15,-1-4-8 16,5 4 4-16,-13-4-4 16,-19 0 4-16,-4 0-4 15,-13 0 4-15,-18 0 0 16,0 0 0-16,-36 0-8 16,0 0 4-16,-36 12 4 15,9-4 4-15,-45 3-12 16,10 1 4-16,-41 4 0 0,13-4 0 15,-22 8-4 1,23-4 4-16,-10 0 0 0,14-8 4 16,18 0-12-16,9-4 0 15,18 0-104-15,4 0 0 16,23 0-28-16,-1 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9:38:44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2072 6552 80 0,'-5'0'48'0,"1"0"-16"16,4 0 4-16,0 0-20 16,0 0 4-16,0 0 4 15,0 0 0-15,0 0 0 16,0 0 0-16,0 4-8 0,-9 4 4 16,-4 4-12-16,4-4 4 15,-9 8-8-15,4-4 0 16,-8-1-4-16,4 1 0 15,0 4 0-15,-4-4 4 16,-5-4-4-16,4-4 4 16,1 8-12-16,-5-4 4 15,-9 4 8-15,14 0 0 16,-14 12-8-16,14-4 4 16,-14 0 0-16,9 0 0 15,5 3 0-15,-1-3 0 16,1 16 4-16,9-4 0 0,4 24-8 15,4-9 0-15,-4 37 16 16,-4-16 0-16,4 27-24 16,4-19 4-16,-4 31 16 15,-4-15 4-15,4 11-12 16,5-15 0-16,4 23 0 16,-9-23 0-16,0 35 0 15,4-27 4-15,-4 31-8 16,5-31 4-16,-5 11 0 15,0-23 0-15,-5 43 0 16,10-28 4-16,-18 29-4 16,8-29 0-16,5 29 0 15,9-29 4-15,-9 12 4 16,5-27 0-16,-10 35-8 16,5-19 4-16,0 23-4 0,5-19 4 15,-5-1 8-15,5-15 4 16,8 11-12-16,5-19 0 15,-18 15 4-15,9-19 0 16,-4 8 8-16,-1-21 4 16,1 13-16-16,4-12 4 15,0 3-8-15,0-15 4 16,0-4-4-16,0-9 4 16,4 9 12-16,5-12 4 15,13-4-4-15,1-4 0 0,-5 0-8 16,4-5 4-16,9 1-4 15,-8-4 4-15,13 0-12 16,-1 0 0-16,6-8 4 16,-5 0 0-16,13-8-4 15,-9 0 0-15,9-4-92 16,-8 0 4-16,3 0-64 16,-8 0 4-16,0 4 92 15,0 0 4-15</inkml:trace>
  <inkml:trace contextRef="#ctx0" brushRef="#br0" timeOffset="8392.8277">1244 15669 180 0,'54'0'100'0,"66"-16"-92"0,-93 12 0 0,23 0-8 15,3-4 4-15,10 4-4 16,0 0 0-16,4 0 0 16,13-4 0-16,-4 4 0 15,5 0 0-15,-9 0-24 16,4 1 0-16,-5-1-32 16,-4 0 0-16,-8 0-12 15,-10-4 4-15</inkml:trace>
  <inkml:trace contextRef="#ctx0" brushRef="#br0" timeOffset="8705.3498">2484 15466 128 0,'-18'-16'72'0,"4"8"-20"16,14 8 4-16,0 0-36 15,0 0 4-15,5-4-12 0,4 0 4 16,4 0-8-16,10 0 4 15,3 4 4-15,-3 0 4 16,13 4-16-16,-14-4 0 16,0 12-4-16,5-4 4 15,-13 4-4-15,8 0 4 16,-22 4-4-16,5-4 0 16,-23 4 16-16,-5 0 4 15,-13 8 0-15,5-4 4 16,-9 7-24-16,4-7 4 15,0 4-36-15,5-4 0 0,13 0-104 16,-4-4 4-16,13 4 32 16,4-4 0-16</inkml:trace>
  <inkml:trace contextRef="#ctx0" brushRef="#br0" timeOffset="10035.5109">966 14575 196 0,'-13'-4'108'0,"-5"-8"-84"0,18 12 0 0,-4-8-8 16,-10 0 4-16,5 0 0 15,-4 0 4-15,-1 4-4 16,-4 0 0-16,1 8-4 16,-6 0 0-16,-8 8-8 15,13-4 4-15,-18 12-8 16,5-4 0-16,4 12 0 16,-4-5 0-16,8 13 0 15,5-8 0-15,5 12-4 16,4-8 4-16,13 8 0 15,1-5 0-15,22 1-4 16,-5 0 0-16,14-8 12 16,0-4 0-16,13-8-12 15,-4 0 4-15,4-16-20 16,0 0 4-16,-4-8-48 0,-5 0 0 16,-8-8-48-16,-6 4 0 15,-12 12-4-15,-5 0 4 16</inkml:trace>
  <inkml:trace contextRef="#ctx0" brushRef="#br0" timeOffset="63282.7342">21694 14276 108 0,'0'0'60'0,"0"4"-32"0,0-4 4 0,0 8 0 16,0-4 0-16,4 16-4 15,-4-4 4-15,9 24 4 16,0-4 4-16,4 23-20 16,-4-15 4-16,5 8-24 15,-5-8 4-15,0-1-4 16,-5 1 0-16,1-12-72 16,-1-4 0-16,-4-12-44 15,0-4 4-15,-4-8 64 16,-1 0 0-16</inkml:trace>
  <inkml:trace contextRef="#ctx0" brushRef="#br0" timeOffset="63485.8728">21295 14332 288 0,'-27'-16'160'0,"77"-8"-128"0,-46 20 4 16,32-12-4-16,-5 4 4 15,36-15-32-15,-13 3 0 16,54-24-28-16,-28 12 4 16,19-16-36-16,-14 9 0 15,-14-1-48-15,-13 4 0 0,-13 12-4 16,-9 4 0-16</inkml:trace>
  <inkml:trace contextRef="#ctx0" brushRef="#br0" timeOffset="64048.4131">22258 14360 184 0,'9'32'104'0,"-5"19"-72"16,-4-47 4-16,0 8-28 16,0-4 4-16,0 4 12 15,0-4 0-15,0 0-8 16,0 0 4-16,-4-4-4 15,-1-4 0-15,1-16-8 16,-1 4 0-16,1-16-8 16,-1 1 4-16,10-9-12 0,-1 4 4 15,5-8-60-15,-4 8 4 16,4 0 8-16,-1 5 0 16,6 7 24-16,-1 0 4 15,5 12 28-15,-4 0 4 16,-1 8 32-16,1 0 4 15,-1 4-12-15,-4 0 4 16,4 12 0-16,1 0 0 16,-1 4-32-16,1-5 0 15,4 1-4-15,-5 0 4 16,5-8 0-16,0 0 0 0,4-12-4 16,-4 0 0-16,4-16-4 15,-4 4 4-15,0-15 0 16,0-1 4-16,-4-4-4 15,-6 8 0-15,1-4-8 16,0 4 4-16,9 8 4 16,-4 5 4-16,4 11 0 15,-5 0 4-15,5 20-4 16,-5-1 0-16,10 9-20 16,-5-4 0-16,9 4-48 15,-5-4 4-15,0-12-28 16,-4 0 4-16,5-12 8 15,-6 0 0-15</inkml:trace>
  <inkml:trace contextRef="#ctx0" brushRef="#br0" timeOffset="64235.9256">22996 13460 172 0,'0'12'96'0,"9"36"-64"0,-9-44 4 16,9 24-28-16,-4-4 4 15,8 24-12-15,0-9 0 16,1 13-36-16,-1-4 4 16,5 4-20-16,-4-9 0 15,-6 1-36-15,1-8 0 16</inkml:trace>
  <inkml:trace contextRef="#ctx0" brushRef="#br0" timeOffset="64626.5788">23041 14073 124 0,'-5'-20'72'0,"19"-11"-56"0,-14 23 4 0,9-8-20 16,0 0 4-16,9-8-4 16,-5 4 4-16,5-12-28 15,0 8 0-15,0-19 16 16,-5 3 4-16,1-8 16 16,-5 4 0-16,0 0 20 15,-1 9 4-15,1 3-8 16,0 4 4-16,0 8-16 15,0 4 4-15,0 16 4 16,5 0 4-16,-5 16-20 16,0 0 4-16,4 16-12 15,-4-4 0-15,4-1 0 16,1-3 4-16,-1-4 0 0,1-4 0 16,-1-8-4-16,-4 0 0 15,9-16 0-15,-5 4 4 16,10-12-4-16,-5 4 0 15,4-4-4-15,-4 4 4 16,4 8 0-16,1 0 4 16,-5 16-20-16,0-4 4 15,-1 8-64-15,6-4 0 16,-1 0-60-16,-4-4 4 16</inkml:trace>
  <inkml:trace contextRef="#ctx0" brushRef="#br0" timeOffset="64845.3435">24012 12999 156 0,'-18'0'88'0,"23"28"-24"16,-5-24 0-16,4 20-32 15,1-5 4-15,4 17-40 16,0-8 4-16,4 16-12 15,-4-8 0-15,4 11-48 16,-4-3 0-16,0-8-32 16,0-4 0-16,-9-8 40 15,0-4 4-15</inkml:trace>
  <inkml:trace contextRef="#ctx0" brushRef="#br0" timeOffset="65017.2306">23667 13162 212 0,'-31'-36'120'0,"49"-4"-52"0,-18 32 4 16,18-4-44-16,-5 1 4 16,19-9-32-16,-5 4 4 15,17-16-52-15,-8 8 4 16,22-8-56-16,-13 8 0 16,27 0-8-16,-14 5 0 0,9 7 96 15,-9 0 4-15</inkml:trace>
  <inkml:trace contextRef="#ctx0" brushRef="#br0" timeOffset="65267.2482">24482 12935 136 0,'-13'36'76'0,"4"-8"-24"0,4-24 4 0,1 8-36 15,-1 0 0-15,1 12-20 16,-1-5 4-16,1 1-4 16,-1-4 4-16,5-4 0 15,0 0 4-15,9-4-16 16,0 0 4-16,5-12 4 15,-5 4 0-15,9-8 0 16,-5 0 4-16,5-4 0 16,-5 0 0-16,5 4-4 15,0 0 0-15,-4 8-20 16,-1 0 4-16,-4 8-52 0,0 0 0 16,4 0-36-16,-4 0 4 15</inkml:trace>
  <inkml:trace contextRef="#ctx0" brushRef="#br0" timeOffset="65579.7696">24612 12625 172 0,'-9'-36'96'0,"4"32"-48"0,5 4 4 16,0 4-40-16,0 0 4 15,9 12 0-15,0-4 0 16,5 12-8-16,-5-4 4 0,13-1-12 15,-8 1 4-15,3 0-4 16,1-4 0-16,5 4 0 16,-5 0 4-16,13-4-4 15,-9 0 0-15,10-4-4 16,-10 0 4-16,0 0 0 16,-4 0 4-16,-9-1-12 15,0 1 4-15,-18 12-4 16,0-4 0-16,-13 0-16 15,4-4 4-15,-4 4-40 16,4-4 4-16,9-8-76 16,0-4 0-16</inkml:trace>
  <inkml:trace contextRef="#ctx0" brushRef="#br0" timeOffset="65970.4221">24916 12290 220 0,'-9'-19'120'0,"5"23"-64"0,4-4 4 16,0 11-32-16,0 1 4 16,4 20-24-16,1 0 4 15,4 20-8-15,-5-8 0 16,10 7-16-16,-5-7 4 16,4 8-16-16,0-12 0 15,10 3-4-15,-10-7 4 16,10-20 4-16,-5 0 4 0,4-12 12 15,-4 0 0-15,0-20 8 16,0 4 0-16,-5-20 16 16,-4 8 4-16,0-11-8 15,-5 7 4-15,-8 4 8 16,4 0 4-16,-9 16-20 16,0 4 0-16,9 16 0 15,0 0 0-15,13 16-4 16,1-8 0-16,13 4-68 15,-5-5 0-15,9 1-76 16,-4-4 4-16,0 4 32 16,-4-4 4-16,-19 16 92 15,5-8 4-15</inkml:trace>
  <inkml:trace contextRef="#ctx0" brushRef="#br0" timeOffset="66423.5816">22011 15227 260 0,'-22'32'140'0,"18"40"-96"16,4-64 0-16,-9 32-32 15,4-12 0-15,1 15-8 16,-1-7 4-16,14 8-4 16,0-8 4-16,9 0 0 15,0-9 0-15,18-11-8 16,-5-4 0-16,14-8-36 16,-9-4 4-16,13-8-60 15,-4 0 4-15,4-8-12 0,-9 4 0 31</inkml:trace>
  <inkml:trace contextRef="#ctx0" brushRef="#br0" timeOffset="66611.0934">22638 15184 220 0,'-22'-12'120'0,"-10"20"-76"0,23-8 0 16,-13 20-24-16,9-5 4 16,-1 17-28-16,1-4 0 15,8 4 0-15,1-8 4 16,13-4-4-16,0 4 0 0,18-16 0 15,-1 0 0-15,6-16-8 16,-5 4 4-16,4-24-36 16,-4 8 0-16,-5 0-28 15,-4 0 0-15,-5 4-20 16,-4 4 4-16</inkml:trace>
  <inkml:trace contextRef="#ctx0" brushRef="#br0" timeOffset="67032.9973">22965 15148 280 0,'-18'-12'152'0,"-4"20"-120"16,17-8 0-16,-8 4-28 15,4 0 0-15,4 12 0 16,1-4 0-16,13 8-4 16,0-5 0-16,22 13 0 15,-9-4 0-15,10 12 0 0,-5-4 4 16,4 12 0-16,-9-13 4 15,-8 9-4-15,-1-8 0 16,-13 8 0-16,0-4 0 16,-9-4-40-16,0-9 4 15,0-23-28-15,0 0 4 16,0-35-4-16,0 7 4 16,9-32 48-16,0 8 0 15,0-3 8-15,0 3 4 16,0 0 36-16,0 8 4 15,5 5-12-15,-1 3 4 16,5 8-4-16,0 0 4 0,9 16-28 16,-4 4 4-16,3 16-4 15,1-4 0-15,0 12-12 16,0 0 4-16,0 0-64 16,0-4 0-16,-5-8-36 15,1 0 4-15,-1-16 20 16,1 0 4-16</inkml:trace>
  <inkml:trace contextRef="#ctx0" brushRef="#br0" timeOffset="67251.7634">23542 14786 200 0,'-31'4'108'0,"-5"8"-40"15,27-12 0-15,-4 8-56 16,4 0 0-16,-5 11-12 0,5-3 4 15,5 12-8-15,4 0 0 16,13-4 0-16,1-4 0 16,22-12-68-16,-5 0 0 15,9-20-76-15,-4 4 0 16,4-8 144-16,-8 4 4 16</inkml:trace>
  <inkml:trace contextRef="#ctx0" brushRef="#br0" timeOffset="67439.2793">23905 14205 208 0,'-27'20'112'0,"40"43"-40"16,-13-55 0-16,9 28-68 16,0-8 4-16,9 20-12 15,-4-5 0-15,8 9-56 16,-9-8 4-16,1 0-36 15,-5-9 0-15,-9 5 12 16,0-12 4-16</inkml:trace>
  <inkml:trace contextRef="#ctx0" brushRef="#br0" timeOffset="67626.7893">23408 14356 276 0,'4'-16'152'0,"50"-4"-72"0,-49 16 0 15,30-12-48-15,-8 4 4 16,36-20-36-16,-9 5 4 16,22-17-116-16,-14 12 0 15,10-12-56-15,-14 8 0 16,14 20 120-16,-14 4 4 16</inkml:trace>
  <inkml:trace contextRef="#ctx0" brushRef="#br0" timeOffset="67908.0617">24308 14356 196 0,'-54'12'108'0,"36"12"-68"0,13-24 4 0,-8 16-28 16,4-4 0-16,0 11-28 16,0-7 0-16,5 4 8 15,4-4 0-15,4 0 8 16,1-4 0-16,13-8-4 15,-5-4 0-15,9-12 20 16,-4 4 4-16,5-8-20 16,3 4 4-16,-3 4-12 15,-5 0 4-15,0 16-28 16,-5 0 0-16,1 8-36 16,-6-4 4-16,6-4-36 15,-1 0 4-15,5-16 56 16,-4 4 0-16</inkml:trace>
  <inkml:trace contextRef="#ctx0" brushRef="#br0" timeOffset="68189.3302">24455 14041 176 0,'-4'-11'96'0,"-1"26"-44"0,5-15 0 16,0 12-24-16,0 0 0 15,5 12-20-15,-1-4 0 16,10 8-8-16,-5-4 0 15,9 0-4-15,-1 0 4 16,6-4 0-16,-5-5 0 16,9 1 0-16,-5-4 0 0,0 0 0 15,1 0 0-15,-5 4 4 16,-5-4 0-16,-4 16-4 16,0-4 0-16,-18 4-32 15,4-1 4-15,-8-3-16 16,0-4 4-16,-5-12-68 15,4-4 0-15,5-20 64 16,0 0 4-16</inkml:trace>
  <inkml:trace contextRef="#ctx0" brushRef="#br0" timeOffset="68533.1051">24746 13791 216 0,'-9'0'120'0,"9"20"-68"16,0-20 0-16,0 20-32 15,0-1 0-15,5 21-12 0,-1-8 0 16,10 28-8-16,-5-16 0 16,4 7-16-16,0-7 0 15,5-4-8-15,-4-8 0 16,4-4-12-16,0-9 0 16,-1-15 28-16,1 0 0 15,0-16 8-15,-4 5 0 16,-1-17 20-16,1 0 0 15,-6 0 16-15,-3 4 0 16,-5 4 0-16,0 0 0 16,0 16 0-16,0 0 0 0,0 12-16 15,0 0 0-15,13 12 4 16,5-4 4-16,23 0 0 16,-6 4 0-16,24-16-32 15,-15 0 4-15,14-16-192 16,-13 0 0-16,18-16 80 15,-14 8 4-15</inkml:trace>
  <inkml:trace contextRef="#ctx0" brushRef="#br0" timeOffset="75703.7433">2752 17305 228 0,'5'-20'128'0,"-23"24"-96"0,13 0 0 0,-4 8-20 15,0 8 4-15,-4 8-12 16,-5 7 4-16,0 17-8 16,-4 0 4-16,4-8-4 15,4-1 4-15,-3-7-4 16,-1-4 0-16,4-8-4 16,5-8 0-16,9-24 0 15,0 4 0-15,5-32 0 16,-1 8 4-16,5-27 0 15,5 7 0-15,-5-16-4 16,4 8 4-16,0-15 4 16,-8 15 0-16,13 4 12 15,-14 5 4-15,10 19-8 16,4 4 0-16,-5 28-4 0,0-4 4 16,10 28-8-16,-1-5 0 15,5 33-8-15,4-16 0 16,10 12-40-16,-10-8 0 15,5-1-60-15,-14-3 4 16,5-12-16-16,-5-4 4 16</inkml:trace>
  <inkml:trace contextRef="#ctx0" brushRef="#br0" timeOffset="75875.6434">2622 17484 300 0,'23'8'164'16,"13"-12"-104"-16,-36 0 4 0,18-4-44 16,-1 0 4-16,28-4-32 15,-9 0 4-15,18-8-128 16,-10 8 4-16,1 4-12 16,-5 0 0-16,-8-4 104 15,-5 4 4-15</inkml:trace>
  <inkml:trace contextRef="#ctx0" brushRef="#br0" timeOffset="76594.4311">6082 14252 128 0,'-27'-23'72'0,"23"19"-32"0,4 4 4 16,-5 4-24-16,5 0 0 15,9 11 4-15,-4 1 0 16,8 32 0-16,1-8 0 0,-1 28-20 15,-4-9 0-15,0 9-28 16,0-12 0-16,0 7-64 16,0-15 4-16,4-16-16 15,1-8 0-15</inkml:trace>
  <inkml:trace contextRef="#ctx0" brushRef="#br0" timeOffset="77047.5886">6131 14137 236 0,'-53'-4'132'0,"48"-8"-104"15,10 4 4-15,13 0-28 16,8-4 0-16,10 4-4 16,5 0 0-16,-1 0 0 15,0 4 4-15,5 4 4 0,-5 4 0 16,-9 4-4-16,-4 4 4 15,-9 8-4-15,-4-4 0 16,-14 8 0-16,0-4 0 16,-14 4 8-16,5 0 4 15,-13-1-12-15,8-3 4 16,1-4-12-16,0 0 4 16,8-4 0-16,1 0 0 15,13-8 0-15,0 0 0 16,13-4 0-16,-4 0 4 15,9 4-8-15,-5 0 0 0,0 12 4 16,-4-4 0-16,-4 20 0 16,-5-4 4-16,-18 23 24 15,0-11 4-15,-18 12-12 16,9-12 0-16,-18-1-12 16,0 1 4-16,5-20-32 15,4-4 4-15,14-16-100 16,-1 0 4-16,23-20-12 15,-4 0 4-15,-1-12 56 16,1 9 4-16</inkml:trace>
  <inkml:trace contextRef="#ctx0" brushRef="#br0" timeOffset="80969.528">17549 17241 60 0,'-4'0'36'0,"-1"-16"-8"15,5 16 0-15,0-8-12 0,0 0 0 16,0-4-4-16,0 4 0 16,0 8 0-16,0 0 0 15,0 0-12-15,0 0 0 16,0 12 0-16,0 4 0 15,0 16 0-15,0-8 4 16,0 20-4-16,0-8 4 16,0 11 0-16,0-3 0 15,0 0-8-15,0-4 4 16,0-9 0-16,0-3 0 0,5-24 0 16,-1 0 4-16,-4-20-8 15,0 4 4-15,0-19 16 16,0 7 0-16,0-16-12 15,0 0 4-15,-4 0 0 16,-1 5 0-16,5-1-4 16,0 4 4-16,0 0-8 15,0 8 4-15,9-8 0 16,0 12 4-16,4 8 0 16,1 5 4-16,4 10-12 15,-5-3 4-15,5 20 0 16,0-4 0-16,0 24-4 15,0-8 4-15,4 8-24 16,1-8 0-16,-5-1-36 16,-5-7 0-16,0 0-48 15,1 0 0-15</inkml:trace>
  <inkml:trace contextRef="#ctx0" brushRef="#br0" timeOffset="81157.0423">17518 17524 184 0,'-5'0'104'0,"28"-4"-72"0,-23 4 0 15,18-8-16-15,-5 0 0 16,14-8-8-16,-5 4 0 16,10-8-44-16,-6 4 4 0,6-4-128 15,-5 8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9:40:54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6494 6623 96 0,'0'-27'56'0,"-5"-5"-40"0,5 20 0 0,0 4 0 15,0 0 0-15,0 4-4 16,0 0 4-16,5 12 4 16,-5-4 0-16,0 24-16 15,0-8 4-15,0 23-4 16,0-7 0-16,0 12-16 16,0-8 4-16,0 12-24 15,0-13 0-15,4 5-12 16,1-8 4-16,-5-4-24 15,0-8 0-15</inkml:trace>
  <inkml:trace contextRef="#ctx0" brushRef="#br0" timeOffset="328.1474">6395 7093 116 0,'-17'-4'68'0,"8"12"-40"0,9-8 4 15,0 4-16-15,0 0 4 16,4 0-16-16,-4 0 4 16,9 12-4-16,4-4 4 15,-4 12 0-15,5-4 4 16,-1-1-12-16,-4 1 4 16,0-4-4-16,0-4 4 15,5 4 4-15,-5-8 4 16,-1-8-4-16,1 0 4 15,0-8-4-15,0 0 0 0,-4-16-4 16,-1 8 0-16,1-11-8 16,-1 3 4-16,1-4-20 15,-1 4 4-15,1-4-60 16,-1 4 4-16,1 0-28 16,-1 0 0-16</inkml:trace>
  <inkml:trace contextRef="#ctx0" brushRef="#br0" timeOffset="1286.5115">6516 9286 132 0,'0'0'76'0,"-4"8"-44"0,4-8 4 16,-5 16-16-16,5-4 0 15,5 23-4-15,-5-7 4 16,4 20-4-16,1-8 0 16,-1 32 4-16,1-9 0 15,-5 13-20-15,0-17 0 16,0 9 0-16,0-16 4 15,0-8-56-15,0-5 4 0,4-19-64 16,1-4 4-16,13-8 56 16,-5 0 0-16</inkml:trace>
  <inkml:trace contextRef="#ctx0" brushRef="#br0" timeOffset="4067.6303">5957 9497 148 0,'-14'-8'84'0,"5"-4"-64"15,9 12 4-15,-4-4-24 16,0 0 4-16,-1 8-4 0,1 0 4 16,-5 12-4-16,0-4 0 15,4 12 4-15,1-5 0 16,-1 25-4-16,5-12 4 15,0 12-4-15,0-8 4 16,9 0-4-16,5-5 4 16,-5 5 4-16,4-12 0 15,14-8 0-15,-9-4 0 16,13-8 0-16,-9 0 4 16,10-24-8-16,-10 4 0 0,1-20 4 15,-6 8 4-15,-8-11-8 16,0 7 0-16,-22-8 8 15,0 4 0-15,-14 8-12 16,4 0 0-16,-8 12-44 16,4 5 4-16,5-1-80 15,-1 4 0-15,23-8 76 16,0 0 4-16</inkml:trace>
  <inkml:trace contextRef="#ctx0" brushRef="#br0" timeOffset="7214.2039">5648 9469 132 0,'0'-4'72'0,"-9"-8"-40"0,9 12 4 0,-9-4-28 16,5 4 4-16,-5-4-4 15,0 0 0-15,-5 8 0 16,5-4 0-16,-4 12-8 16,0 0 4-16,-5 4 4 15,4 0 0-15,1 8-8 16,-1-4 0-16,5 15 0 15,5-11 4-15,13 12 0 16,-5-4 0-16,14 4-8 16,-4-4 4-16,13-5 0 15,-5-3 0-15,14-4 0 16,-14-8 4-16,5-8-4 16,0 0 4-16,-14-4 12 15,10 0 0-15,-14-40 4 16,4 12 4-16,-13-15-20 0,0 7 4 15,-9-4-8-15,0 4 4 16,-13 8-32-16,4 0 4 16,-14 13-44-16,6 3 4 15,3-4-36-15,-4 0 0 16,27-4 68-16,0 4 4 16</inkml:trace>
  <inkml:trace contextRef="#ctx0" brushRef="#br0" timeOffset="8470.0507">5133 9600 108 0,'0'0'60'0,"-13"-8"-36"0,13 8 0 16,-5-4 0-16,1 0 4 15,-5 4-12-15,5 0 0 16,-10 8-8-16,5 0 0 15,-4 12-8-15,4-4 0 16,-5 16 0-16,5-4 4 0,5 8-8 16,-5-5 0-16,4 1 0 15,5 0 4-15,5 8 4 16,4-8 4-16,4-8-4 16,1-5 4-16,13-7-4 15,-5 0 0-15,9-16 0 16,-4 0 4-16,9-16 4 15,-9 5 0-15,-5-21-4 16,1 8 4-16,-28-12 8 16,-4 4 4-16,-4 0-24 15,-5 9 0-15,-13 3-8 16,8 4 0-16,-8 8-84 16,8 0 4-16,6 4-32 15,3 0 4-15</inkml:trace>
  <inkml:trace contextRef="#ctx0" brushRef="#br0" timeOffset="9442.7117">4744 9588 160 0,'-18'0'88'0,"0"-4"-72"0,18 4 4 15,-9 4-20-15,0-4 4 16,0 12-4-16,0-4 0 16,5 24 0-16,-1-8 0 15,14 12 0-15,0-4 0 16,14-9 0-16,-5-3 0 0,4-8 4 16,0 4 0-16,5-16 8 15,-4 0 4-15,-1-24-8 16,-4 8 0-16,-9-11-4 15,0 3 4-15,-14-12-8 16,1 8 4-16,-14-8-16 16,4 4 0-16,-12 4-60 15,8 9 0-15,-5 7-20 16,10 0 4-16</inkml:trace>
  <inkml:trace contextRef="#ctx0" brushRef="#br0" timeOffset="9723.9828">4265 9449 108 0,'-13'0'64'0,"13"0"-76"0,0 0 0 0,0 0-60 15,0 0 0-15</inkml:trace>
  <inkml:trace contextRef="#ctx0" brushRef="#br0" timeOffset="10083.3792">4305 9473 156 0,'0'-12'84'0,"-4"0"-36"15,4 12 4-15,-9-4-40 16,4 0 0-16,-4 4-8 15,0 0 0-15,-4 8-8 16,0-4 4-16,-1 12 4 16,-8-4 0-16,8 16-8 15,5-4 0-15,9 15 0 0,0-7 0 16,9 8 4-16,0-8 4 16,18 4-12-16,-4-8 4 15,3-9 4-15,1 1 0 16,18-20 12-16,0 0 4 15,-9-20 0-15,-10 4 0 16,-8-15-8-16,0 3 0 16,-27-12-4-16,0 8 0 15,-17-4-32-15,8 1 4 16,-18 7-60-16,4 4 4 16,6 4-28-16,3 4 0 0</inkml:trace>
  <inkml:trace contextRef="#ctx0" brushRef="#br0" timeOffset="10427.1567">3889 9401 192 0,'-27'-4'104'0,"14"0"-56"15,13 4 0-15,-5 4-16 16,5 0 4-16,0 12-20 0,0 0 0 16,5 24-8-16,-1-8 0 15,1 35-8-15,-5-15 0 16,4 8-20-16,5-8 0 15,-9-13-64-15,9 1 4 16,0-24-24-16,0-4 4 16,0-16 52-16,0 0 4 15</inkml:trace>
  <inkml:trace contextRef="#ctx0" brushRef="#br0" timeOffset="11145.9577">3504 9385 148 0,'-9'-8'84'0,"-9"4"-44"0,18 4 4 0,-9 0-24 16,0 0 0-16,-4 4-8 15,0 0 0-15,-1 8-12 16,-4-4 0-16,0 20 0 16,0-4 4-16,5 12-8 15,0-8 4-15,21 7-4 16,-8 1 4-16,14 0 0 15,-1-4 4-15,19-16-4 16,-5 0 0-16,17-20 24 16,-8 0 0-16,4-12-16 15,-8 0 4-15,-19-16-4 16,-4 4 0-16,-18-15-8 16,0 11 4-16,-27-4 0 0,10 8 0 15,-24 4-68-15,14 4 4 16,1 8-72-16,3 4 4 15,23-8 88-15,0 4 0 16</inkml:trace>
  <inkml:trace contextRef="#ctx0" brushRef="#br0" timeOffset="16550.7107">8853 9529 132 0,'0'-4'76'0,"-9"0"-44"0,9 4 4 15,0 0-20-15,0 0 4 16,-9-8-12-16,4 4 4 16,1-4 0-16,-1 4 0 15,-4-4-8-15,0 0 0 16,-4 0-4-16,0 4 0 15,-5 4 0-15,4 0 4 16,-8 12 0-16,0-4 0 0,-1 12-8 16,5-4 0-16,0 15 4 15,0 1 0-15,9 4-4 16,5-4 0-16,4 4 4 16,0-4 4-16,13 3 0 15,-4-3 4-15,18 8-4 16,-4-8 0-16,8-8 16 15,0-4 0-15,5-4-8 16,-9-4 4-16,9-16-8 16,-5 0 4-16,0-12-4 15,-4 4 4-15,-4-24-8 16,-5 8 0-16,-10-20 4 16,1 12 0-16,-13-7-4 15,-1 7 0-15,-17 0-4 0,4 8 0 16,-18 8 0-16,5 4 4 15,-9 0-48-15,4 5 0 16,9-5-92-16,5 4 4 16,22-8 52-16,0 4 0 15</inkml:trace>
  <inkml:trace contextRef="#ctx0" brushRef="#br0" timeOffset="21096.5694">9354 9346 88 0,'-5'4'48'0,"5"-4"-16"0,0 0 0 15,0 0-20-15,0 0 0 0,0 0-4 16,0 0 0-16,0 3 12 16,0 1 4-16,0 8-12 15,0-4 0-15,0 8 0 16,0 0 4-16,0 12-4 16,0-4 0-16,0 12-4 15,0-4 4-15,0 19-8 16,0-11 4-16,0 4 0 15,0-8 4-15,0 7-8 16,0-7 4-16,5-4-40 16,-1-8 4-16,-4-12-12 15,0-4 0-15,0 0 4 16,0 0 0-16,0 4-8 16,0-4 0-16,5 4-16 15,-1-4 4-15</inkml:trace>
  <inkml:trace contextRef="#ctx0" brushRef="#br0" timeOffset="22234.7326">9811 9405 96 0,'0'-12'56'0,"0"4"-28"0,0 8 0 15,0 0-12-15,0 0 0 16,0 0 8-16,0 0 0 16,0 4-20-16,0 0 4 0,0 12 0 15,0-4 4-15,0 20-4 16,0-8 4-16,0 28 0 15,0-5 0-15,0 17 0 16,0-12 0-16,0 3-8 16,0-7 0-16,0 4-4 15,0-12 0-15,0-8 8 16,0-5 4-16,0-3-68 16,0-4 4-16,4-12-80 15,0 0 4-15,5-16 108 16,0 0 0-16</inkml:trace>
  <inkml:trace contextRef="#ctx0" brushRef="#br0" timeOffset="22922.2791">10254 9314 128 0,'0'4'72'0,"-5"-4"-48"0,5 0 0 15,0 0-4-15,0 0 0 16,0 12 0-16,0 4 0 16,0 15-4-16,0-7 4 15,0 20-4-15,0-8 4 0,0 24-12 16,0-5 4-16,5-3-12 15,-5-8 4-15,9 4-24 16,-5-9 0-16,5-3-52 16,-5-12 0-16,10-4-44 15,-5-4 0-15</inkml:trace>
  <inkml:trace contextRef="#ctx0" brushRef="#br0" timeOffset="23453.5665">10607 9278 152 0,'-9'20'84'0,"9"-8"-56"0,0-12 4 0,0 12-16 15,0-4 0-15,0 23 4 16,0-11 0-16,5 24 4 15,-5-8 4-15,4 28-16 16,1-9 4-16,-1 9-12 16,1-8 0-16,-1-1-12 15,-4-3 4-15,5-12-100 16,-1-8 4-16,9-24-20 16,-4 0 4-16</inkml:trace>
  <inkml:trace contextRef="#ctx0" brushRef="#br0" timeOffset="23891.0966">11068 9389 176 0,'-9'8'100'0,"9"8"-88"16,0-16 4-16,0 12-4 16,0 0 0-16,0 16 12 15,0-4 4-15,0 32-12 16,0-9 4-16,0 9-16 16,0-8 0-16,5 7 0 0,-5-3 4 15,4-12-56-15,-4-8 0 16,9-4-52-16,-4-4 4 15,8-16 28-15,-4-1 0 16</inkml:trace>
  <inkml:trace contextRef="#ctx0" brushRef="#br0" timeOffset="24781.7869">11677 9405 132 0,'0'-8'76'0,"0"0"-76"0,0 8 4 15,0 0 4-15,0 0 4 16,-5-8-4-16,1 4 4 15,-5 0 8-15,0 0 4 0,0 0-8 16,0 4 4-16,0-4-12 16,0 4 4-16,0 0-4 15,0 0 0-15,0-4 0 16,0 4 0-16,-4 0-4 16,4 0 4-16,-4 4-8 15,-1 0 4-15,-4 4-8 16,5 0 0-16,-10 4 4 15,10 0 4-15,-5 4-8 16,5-4 0-16,-1 8 16 16,1-4 0-16,4 8-20 15,0-4 4-15,4 15 12 16,1-3 0-16,4 8-12 16,0-8 4-16,9 4-8 15,-5-4 4-15,10-5 12 16,-5-3 0-16,9-4-8 0,-5 0 0 15,10-4 0-15,-6-4 4 16,24-4-4-16,-10-4 0 16,0-8 8-16,-4 0 0 15,0-16-12-15,-5 0 4 16,1-12 0-16,-5 8 4 16,-9-11 0-16,0 3 4 15,-18-12-8-15,4 8 0 16,-17-8 0-16,4 13 0 15,-9-1-8-15,5 8 4 16,-5 0-104-16,4 4 4 0,15 4-4 16,3 4 0-16</inkml:trace>
  <inkml:trace contextRef="#ctx0" brushRef="#br0" timeOffset="25648.3304">11999 9357 184 0,'5'8'104'0,"-19"-8"-80"15,14 0 4-15,-4 0-4 16,4 0 4-16,-5 12 4 16,1 0 0-16,4 20-12 15,0-8 4-15,4 36-12 16,1-13 4-16,4 33-12 0,-5-20 0 16,5 3-8-16,0-7 0 15,-4-8-84-15,-1-8 0 16,9-12-44-16,-4-9 4 15,-13-19 88-15,-1 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0" timeString="2018-01-10T19:42:43.5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01-10T19:42:47.431"/>
    </inkml:context>
  </inkml:definitions>
  <inkml:trace contextRef="#ctx0" brushRef="#br0">16399 17261 0,'0'0'16,"-103"-28"-1,49 16 1,41 4-1</inkml:trace>
  <inkml:trace contextRef="#ctx1" brushRef="#br0">18784 7801 136 0,'23'-19'76'0,"-41"-1"-36"0,13 16 4 0,-8-4-24 16,4 4 0-16,-22 0-4 16,8 0 4-16,-17 4 4 15,4 0 0-15,-17 4-16 16,8 0 4-16,9 8-12 15,5-4 0-15,13 4 4 16,4-1 0-16,23 1-4 16,-4 0 4-16,26 4-8 15,-4-4 4-15,18 4 0 16,-5 0 4-16,9 4-12 16,-9-4 4-16,-13 8 4 15,-4 0 0-15,-23 11 0 16,0-3 0-16,-18 8 0 15,4-8 0-15,-12 0-4 16,3-8 4-16,1-4 4 16,4-1 4-16,9-23-8 15,4 0 0-15,14-27 12 0,0 7 4 16,14-12-4-16,-5 8 0 16,8-8-8-16,-3 8 4 15,-1-3-72-15,-4-1 0 16,-9 8-64-16,0 4 0 15,4 8 68-15,1 0 0 16</inkml:trace>
  <inkml:trace contextRef="#ctx1" brushRef="#br0" timeOffset="500.0384">19662 7630 220 0,'-9'-24'120'0,"4"16"-64"16,5 8 0-16,-4 0-44 15,4 0 0-15,0 12-8 16,0 0 0-16,0 12 0 16,0-4 0-16,0 20 0 0,0-4 0 15,0 4-4-15,0-5 0 16,0 1 8-16,0-8 0 16,0 0-12-16,0-8 0 15,9-4 4-15,0 0 4 16,18-8-8-16,-5-4 4 15,14-4-8-15,-5 0 0 16,5 0-4-16,-9 0 0 16,-9 11 8-16,-5-3 4 15,-13 16-4-15,0-4 4 16,-27 12 8-16,5-4 4 16,-18-4-12-16,8-4 4 15,1-12-4-15,4 0 0 0,9-16-60 16,0 0 4-16,18-8-32 15,0 4 4-15,14-4-12 16,-1 0 4-16</inkml:trace>
  <inkml:trace contextRef="#ctx1" brushRef="#br0" timeOffset="640.6701">19921 7941 204 0,'14'0'112'0,"-1"16"-80"15,-13-16 4-15,5 8-32 16,-1 0 0-16,1 7-36 15,-1-3 0-15,5 16-32 16,0-4 4-16,4-4-40 16,1-4 4-16</inkml:trace>
  <inkml:trace contextRef="#ctx1" brushRef="#br0" timeOffset="859.4368">20203 7471 200 0,'-4'0'112'0,"8"12"-80"0,-4-12 4 16,5 20-28-16,-1-8 0 15,10 20 0-15,-5-4 0 16,4 23-8-16,0-11 4 16,1 28-28-16,-1-16 0 0,-4 15-44 15,0-11 4-15,0 0-44 16,-4-17 4-16,-10-7 92 15,1-4 4-15</inkml:trace>
  <inkml:trace contextRef="#ctx1" brushRef="#br0" timeOffset="1234.4658">20020 7992 208 0,'13'-15'112'0,"18"-1"-64"16,-26 12 4-16,22-12-52 15,-5 8 4-15,41-4 0 16,-14 4 0-16,23-4-4 15,-14 0 0-15,5-4 0 16,-14 4 4-16,13-4 24 16,-17 4 0-16,-9 0 0 15,-5 4 0-15,-13 0-8 16,-4 0 4-16,-14 8-12 0,0 0 4 16,-5 4-16-16,1 0 0 15,4 4 8-15,0 0 0 16,9 4-4-16,-5 0 0 15,14 4 4-15,-5-4 4 16,10 8-8-16,-5 0 0 16,4 4 0-16,-4 0 0 15,0 11 0-15,-5-7 0 16,1 4-8-16,-5-4 0 16,-14 0-56-16,1-4 0 15,-19-4-44-15,10-4 0 16,-14-1-12-16,5-3 4 0,-10-4 52 15,6 0 0-15</inkml:trace>
  <inkml:trace contextRef="#ctx1" brushRef="#br0" timeOffset="1922.0154">18744 8016 168 0,'0'-8'96'0,"-4"-4"-72"0,4 12 4 0,-5-8-12 16,1 1 0-16,-5-1 0 16,0 0 0-16,-9 4-12 15,4 0 4-15,-12 4 0 16,3 0 4-16,-4 8 0 15,5 0 0-15,0 3 0 16,-1-3 0-16,5 8-12 16,5 0 4-16,4 12 4 15,5-8 4-15,12 4 4 16,1-4 0-16,14 0-8 0,-1-4 0 16,5-8 0-16,-5 0 4 15,1-4-8-15,-5-4 0 16,-5-16 4-16,1 0 0 15,-6-4-40-15,-3 0 4 16,-5 0-44-16,0 4 4 16,0 0-44-16,0 0 0 15,9 8 36-15,0 0 4 16</inkml:trace>
  <inkml:trace contextRef="#ctx1" brushRef="#br0" timeOffset="2406.422">21559 7829 228 0,'-35'0'124'0,"61"-4"-68"0,-26 0 0 16,14 0-44-16,-1 0 0 0,28 0-12 15,-10 0 0-15,23-4-56 16,-10 4 0-16,10 0-24 16,-9 1 0-16,4-1-24 15,-13 0 0-15</inkml:trace>
  <inkml:trace contextRef="#ctx1" brushRef="#br0" timeOffset="2672.067">21985 7698 176 0,'-18'-12'96'0,"18"12"-44"15,0 0 0-15,4-4-24 16,1 4 0-16,8-4-16 16,1 0 0-16,8 4-16 15,0 0 4-15,10 4 0 16,-6-4 0-16,6 8 0 16,-5-4 4-16,-5 8 0 0,-4 0 4 15,-14 12 0-15,1-8 0 16,-19 4-8-16,1-5 4 15,-9 5-20-15,4-4 0 16,0 0-56-16,4-4 0 16,14-4-36-16,0 0 0 15,27-4 64-15,-4 0 0 16</inkml:trace>
  <inkml:trace contextRef="#ctx1" brushRef="#br0" timeOffset="3047.0953">22728 7535 156 0,'22'-40'84'16,"-22"24"-28"-16,0 16 0 0,-9 0-36 16,5 0 0-16,-14 12-4 15,4-4 0-15,-8 8-12 16,4 0 0-16,-4 12 0 15,4-4 0-15,0 15 4 16,4-7 4-16,10 12-12 16,4-4 4-16,13 0-4 15,1-5 0-15,13-3-12 16,-5-4 0-16,14-8 12 16,-5-4 0-16,0-8-12 15,-4 0 0-15,-13-12 4 0,-5 0 0 16,-18-8 4-16,0 0 4 15,-14 0-8-15,5 0 4 16,-4 4-28-16,4 4 0 16,14 4-40-16,-1 0 4 15,23 0-20-15,-4 0 4 16</inkml:trace>
  <inkml:trace contextRef="#ctx1" brushRef="#br0" timeOffset="3265.8575">23117 7634 212 0,'18'-32'116'0,"-5"21"-56"0,-13 7 4 0,0 4-56 15,0 0 0-15,0 4-8 16,0-1 0-16,-4 9 0 16,-1 0 4-16,1 8-12 15,-1-4 0-15,10 8-20 16,-1-4 0-16,14-4-36 15,-4 4 4-15,13-12-36 16,-5 0 0-16,9-8 56 16,1 0 4-16</inkml:trace>
  <inkml:trace contextRef="#ctx1" brushRef="#br0" timeOffset="3453.3726">23421 7523 208 0,'5'0'112'0,"4"20"-60"0,-9-20 0 16,0 12-8-16,0-4 4 15,0 16-8-15,0-5 4 16,0 17-44-16,0-4 0 16,0 16-20-16,0-12 0 15,4 3-72-15,1-3 4 16,-1-4-48-16,1-8 4 16,13-8 80-16,-1-4 0 15</inkml:trace>
  <inkml:trace contextRef="#ctx1" brushRef="#br0" timeOffset="3844.0232">23820 7352 276 0,'27'-36'152'16,"-1"40"-136"-16,-26-4 4 0,9 16-8 15,-4 0 0-15,-5 24 0 16,0-9 0-16,-5 17-8 15,1-4 0-15,-1 4 0 16,1-9 0-16,4 1 0 16,0-8 0-16,4-4-4 15,1-4 4-15,13-12 0 16,-5 0 0-16,14-4-12 16,0-4 4-16,0 0-4 15,-5 0 0-15,1 4 4 16,-6-4 4-16,1 7 0 15,0 1 0-15,-13 4 0 0,-1-4 4 16,-8 4-4-16,-1-4 4 16,-13 0 0-16,5-4 0 15,-9-4-20-15,4 0 4 16,4-8-60-16,1 0 4 16,13-4-28-16,0 0 0 15,18-4 12-15,0 4 0 16</inkml:trace>
  <inkml:trace contextRef="#ctx1" brushRef="#br0" timeOffset="3984.6581">24366 7678 272 0,'18'0'152'0,"-9"16"-96"0,-9-16 0 0,0 12-48 16,0-4 4-16,0 16-32 16,0-8 4-16,-9 8-64 15,4-5 4-15,5 5-32 16,0-4 0-16,9-8 36 15,-4 0 4-15</inkml:trace>
  <inkml:trace contextRef="#ctx1" brushRef="#br0" timeOffset="4203.4272">24563 7109 188 0,'-5'-32'104'0,"1"40"-68"16,4-8 0-16,0 8-36 0,0 0 4 15,9 16-4-15,-5-4 0 16,10 43 0-16,-5-7 4 16,-5 20-4-16,0-17 4 15,1 13-4-15,-1-8 0 16,5-1-56-16,-4-11 0 16,4 0-76-16,-5-8 4 15</inkml:trace>
  <inkml:trace contextRef="#ctx1" brushRef="#br0" timeOffset="4594.0732">24509 7746 188 0,'22'-20'104'0,"19"4"-60"0,-37 12 0 0,18 0-24 16,-4 0 0-16,27 0-20 16,-14 0 4-16,19 0 8 15,-10 0 0-15,0-8 0 16,-4 4 0-16,-5 4 4 15,-8 0 0-15,-5-4-12 16,-5 4 4-16,-13 4 0 16,0 0 0-16,-13 4 0 15,-1 0 4-15,1 4-4 16,-1-4 4-16,5 8 0 16,0 0 0-16,9 4-8 15,0-4 4-15,9 16 16 16,0-8 4-16,5 7-4 15,-1-3 0-15,5 4-16 16,-4-4 0-16,-5 4-4 0,-1-8 4 16,-12 0-28-16,0 0 0 15,-14-4-72-15,0-4 4 16,-9-9-36-16,4 1 0 16,-12-4 44-16,3 0 4 15,5-11 20-15,5-1 4 16</inkml:trace>
  <inkml:trace contextRef="#ctx1" brushRef="#br0" timeOffset="4703.458">24357 7439 240 0,'22'-24'132'0,"9"28"-144"16,-26-4 4-16,4 4-168 15,0 0 4-15</inkml:trace>
  <inkml:trace contextRef="#ctx1" brushRef="#br0" timeOffset="13713.9461">19134 4622 176 0,'-27'-4'96'0,"13"0"-44"0,14 4 4 0,0-8-28 15,0 4 4-15,23-8-16 16,-10 4 4-16,27-4-12 15,-8 0 0-15,35-8-4 16,-9 4 4-16,32-8-8 16,-10 0 0-16,14-7-28 15,-18 7 4-15,9-4-56 16,-9 4 4-16,-4 4-48 16,-14 0 0-16,-9 8 104 15,-8 4 0-15</inkml:trace>
  <inkml:trace contextRef="#ctx1" brushRef="#br0" timeOffset="14026.4693">20082 4061 184 0,'-31'8'104'0,"27"-16"-68"0,4 8 4 16,4-4-32-16,1 0 4 15,12-4 4-15,-3 4 0 16,17-4-16-16,1 4 0 16,21 4-12-16,-8 0 4 15,4 4 24-15,-8 0 0 16,-6 8 0-16,-3 0 0 16,-10 19 0-16,-4-3 4 15,-14 12-16-15,1-8 4 0,-14 0-12 16,4 0 4-16,1-9-72 15,0-3 0-15,-1 0-44 16,1-4 4-16,8 16 48 16,-4-8 4-16</inkml:trace>
  <inkml:trace contextRef="#ctx1" brushRef="#br0" timeOffset="15203.9233">21707 3535 124 0,'5'-24'68'0,"-14"-7"-28"0,4 23 4 0,5-8-20 16,0 0 4-16,-9-4-8 16,0 4 4-16,-9 4-4 15,5 4 4-15,-18 12-12 16,8 0 0-16,-17 24 4 16,4-4 0-16,-9 20-8 15,10-9 0-15,3 21-4 16,10-12 4-16,17 16 4 15,1-9 0-15,26 9 0 16,-4-12 0-16,27-9 4 16,-9-7 0-16,31-8-12 15,-18-4 0-15,18-20-84 16,-13 0 0-16,-5-16-88 16,-9 4 4-16,-13 4 120 15,0 0 0-15</inkml:trace>
  <inkml:trace contextRef="#ctx1" brushRef="#br0" timeOffset="16112.1354">22732 3559 204 0,'-4'-12'112'0,"-5"4"-76"15,9 8 4-15,-14 0-24 16,5 0 4-16,-9 4-20 0,5 0 0 16,-5 12 4-16,5-4 0 15,4 8-4-15,4 0 0 16,10 4 0-16,-1-4 4 15,18-4 8-15,-4-5 0 16,14-3 0-16,-5 0 4 16,4-12-4-16,-9 4 0 15,1-15-4-15,-5 3 0 16,-9-16-8-16,-5 8 0 16,-17-12-40-16,-1 4 0 15,-13-4-24-15,5 8 4 0,4 12-48 16,0 5 4-16,9 3 48 15,0 0 0-15</inkml:trace>
  <inkml:trace contextRef="#ctx1" brushRef="#br0" timeOffset="16315.2735">22965 3567 192 0,'27'-4'104'0,"8"44"-52"15,-30-36 0-15,8 16-16 16,-4-4 0-16,9 12-32 15,-4-5 0-15,8 17-28 16,-4-4 4-16,0 12-28 16,-5-12 0-16,1-1-12 15,-1-7 4-15,-4-8-56 16,-4-4 4-16</inkml:trace>
  <inkml:trace contextRef="#ctx1" brushRef="#br0" timeOffset="16534.0382">23081 3714 148 0,'-94'-171'80'0,"94"123"-4"0,0 41 0 16,9-1-24-16,-4 0 0 16,17-12-28-16,-4 4 4 15,18-4-4-15,-5 4 0 16,9 4-24-16,-8 0 0 16,-6 12 0-16,-3 0 4 0,-14 20-4 15,0-4 4-15,-18 12-4 16,4-4 4-16,-8 3-40 15,-1-3 0-15,1-4-48 16,0 4 4-16,13-20-52 16,0 0 0-16,18-12 88 15,-1-4 4-15</inkml:trace>
  <inkml:trace contextRef="#ctx1" brushRef="#br0" timeOffset="16862.1889">23641 3125 304 0,'-9'-27'164'0,"13"-1"-108"16,-4 24 4-16,-9 0-48 15,0 0 0-15,0 4-12 16,-4 0 4-16,4 8-4 0,0 0 0 16,9 12 0-16,0-9 0 15,13 13 0-15,5-4 0 16,9 4 0-16,-4-4 4 15,8 4-8-15,-4-4 4 16,13 12 0-16,-9-8 4 16,-4 7 0-16,-4-7 4 15,-6 4 4-15,-3-4 4 16,-14 0-16-16,0-4 4 16,-14 4-24-16,1-4 4 15,-14-9-112-15,5 1 0 0,8-4-4 16,1-4 4-16,17-4 80 15,1 0 0-15</inkml:trace>
  <inkml:trace contextRef="#ctx1" brushRef="#br0" timeOffset="16972.4209">24160 3332 356 0,'4'-8'196'0,"-13"-4"-156"15,9 12 4-15,0 0-256 16,0 0 0-16,0 0 112 15,0 0 0-15</inkml:trace>
  <inkml:trace contextRef="#ctx1" brushRef="#br0" timeOffset="52713.7923">20248 11124 132 0,'-4'-12'76'0,"-5"5"-60"0,9 7 4 0,-5-8 0 15,1 4 4-15,-1 0-12 16,1 0 0-16,-5 0-4 16,0 4 4-16,0 4-12 15,0-4 4-15,-5 8-4 16,1-4 4-16,-9 8-4 15,8-1 0-15,-4 9 0 16,0-4 0-16,0 20 4 0,5-8 0 16,4 8 4-16,0-8 4 15,9 3-4-15,0-3 4 16,9 4 8-16,0-4 0 16,13 0-8-16,-4-8 4 15,9-8-4-15,0-4 4 16,0-8-4-16,-5 0 0 15,5-16 0-15,-4 0 4 16,-1-24 4-16,-4 12 0 16,-5-8-12-16,-4 5 0 15,-13-9-12-15,4 8 4 16,-14-4-72-16,1 0 4 16,-5 4-60-16,5 5 0 0,8 3 36 15,1 4 0-15</inkml:trace>
  <inkml:trace contextRef="#ctx1" brushRef="#br0" timeOffset="53291.9574">19711 11073 192 0,'-9'8'104'0,"0"8"-56"0,5-16 0 0,4 12-4 15,0-5 0-15,0 13-20 16,0-4 4-16,-5 28-8 16,1-12 0-16,-5 12-16 15,4-9 4-15,5 9-8 16,0-8 0-16,0 0-44 15,0-8 4-15,-4-12-64 16,4-4 0-16,0-8-32 16,0 0 4-16,9-12 124 0,-5 0 0 15</inkml:trace>
  <inkml:trace contextRef="#ctx1" brushRef="#br0" timeOffset="53698.2355">19308 11124 204 0,'-9'4'112'0,"0"12"-52"0,9-16 0 0,0 4-12 16,0 0 0-16,-4 12-12 16,4 0 4-16,0 20-16 15,0-8 0-15,0 12-16 16,0-9 4-16,0 13-8 15,0-8 0-15,0 8-8 16,0-12 4-16,0-5-48 16,0-3 4-16,0-8-92 15,0-4 0-15,4-16 20 0,1 0 4 16,4-8 72-16,-5 0 0 16</inkml:trace>
  <inkml:trace contextRef="#ctx1" brushRef="#br0" timeOffset="54120.1408">18749 11081 192 0,'-9'0'104'0,"4"16"-56"16,5-16 0-16,0 8 4 15,0-1 4-15,5 13-12 16,-1-4 4-16,1 28-36 16,-1-12 4-16,-4 8-12 15,0-8 0-15,-4 3-8 0,-1-3 0 16,1 4-36-16,-1 0 0 16,1-8-20-16,-1-4 4 15,14-9-68-15,0 1 0 16,18-8 36-16,-9-4 4 15</inkml:trace>
  <inkml:trace contextRef="#ctx1" brushRef="#br0" timeOffset="54963.9521">18207 11089 212 0,'0'-4'120'0,"-9"12"-76"16,9-8 4-16,-4 4-12 0,-1 0 4 15,1 11-16-15,-1-3 4 16,5 20 8-16,0-8 0 15,0 16-28-15,0-8 4 16,0 8-12-16,0-9 4 16,0 5 0-16,0-8 0 15,0 4-60-15,0-8 0 16,-4-8-8-16,4-4 0 16,-5-8-40-16,1 0 0 15,4-4 4-15,0 0 0 16</inkml:trace>
  <inkml:trace contextRef="#ctx1" brushRef="#br0" timeOffset="55385.8543">17621 11105 216 0,'-5'11'120'0,"5"9"-96"0,0-20 4 16,0 8 4-16,0 0 0 16,0 16 0-16,0 0 4 15,0 16-4-15,0-8 4 16,0 11-24-16,0-7 4 16,5 8-12-16,-5-4 4 15,4-8-28-15,-4-8 0 16,0-9-88-16,0 1 4 0,5-16-16 15,-5 0 0-15,0-8 56 16,0 0 0-16</inkml:trace>
  <inkml:trace contextRef="#ctx1" brushRef="#br0" timeOffset="55932.7669">17339 11184 132 0,'-14'-20'72'0,"14"-4"-24"0,0 20 4 15,-4-8-24-15,-1 0 4 16,-4-3-4-16,0 3 4 16,-8 4-20-16,3 0 4 15,-13 8-12-15,5 0 4 16,-5 16-8-16,5-4 4 0,-1 11 0 15,5-3 4-15,5 16-4 16,4 0 0-16,9 4-4 16,0-8 0-16,22-1 4 15,-4-3 4-15,14-8-4 16,-6-4 4-16,15-12 0 16,-10 0 4-16,0-16-8 15,-4 4 4-15,-9-16-4 16,-4 4 4-16,-19-11-8 15,5 7 4-15,-27-8-16 16,5 4 4-16,-14 0-52 16,5 8 0-16,4 4-76 15,5 4 0-15,30 0 64 16,1 1 0-16</inkml:trace>
  <inkml:trace contextRef="#ctx1" brushRef="#br0" timeOffset="56604.6912">16770 11057 160 0,'5'0'88'0,"-10"4"-40"0,5-4 0 16,0 4 0-16,0 0 0 15,0 12 8-15,0-4 0 16,5 19 4-16,-1-3 4 15,1 28-28-15,-1-16 0 0,1 15-20 16,-5-7 0-16,-5 0-8 16,1-4 0-16,-1-4-4 15,1-5 4-15,-1-7-8 16,1-4 0-16,4-12-64 16,0 0 4-16,4-12-116 15,1 0 4-15,4-4 60 16,0 4 0-16,-23-16 56 15,5 0 4-15</inkml:trace>
  <inkml:trace contextRef="#ctx1" brushRef="#br0" timeOffset="68162.3239">22517 11021 176 0,'-9'0'96'0,"5"20"-52"0,-1-20 0 16,5 12-12-16,0 0 4 15,0 16-12-15,0-5 4 16,0 25-20-16,0-4 0 0,0 12-4 15,0-9 0-15,0 5-40 16,0-8 4-16,0-4-68 16,0-8 4-16,0-12-20 15,0-5 0-15</inkml:trace>
  <inkml:trace contextRef="#ctx1" brushRef="#br0" timeOffset="68646.7321">22468 11037 208 0,'-27'-12'112'0,"32"8"-60"15,-5 4 0-15,9-8-28 16,0 0 0-16,22-4-20 16,-4 0 4-16,31 0-4 15,-13 4 0-15,8 0 0 0,-8 4 0 16,-5 16-4-16,-4-4 4 15,-13 8-4-15,-6-4 4 16,-8 8-4-16,0-4 4 16,-13 4 0-16,4-4 0 15,-18 4-8-15,5-4 4 16,-5-1-4-16,4-3 4 16,-4 0 4-16,5 0 0 15,8 4 0-15,1-4 0 16,8 12-8-16,1-8 4 15,13 8 0-15,-5-4 0 16,14 8-4-16,-5-5 4 0,10 1 4 16,-5-4 4-16,-9 8-8 15,-5-4 4-15,-22 12-4 16,-4-8 4-16,-28 3 16 16,10-3 4-16,-14-4-20 15,5-4 4-15,0-8-40 16,8 0 0-16,10-8-68 15,0 0 0-15,13-4-20 16,0 0 0-16,0 4 80 16,4 0 0-16</inkml:trace>
  <inkml:trace contextRef="#ctx1" brushRef="#br0" timeOffset="76587.4524">23260 10993 212 0,'0'20'120'0,"-9"20"-100"0,5-36 4 0,4 16-16 16,0-4 4-16,4 27 8 15,-4-7 4-15,9 20-16 16,-4-16 0-16,-1 15-4 16,1-11 0-16,-1 0 0 15,1-4 4-15,-5-8-64 16,0-5 4-16,0-15-40 16,0 0 0-16,4-16 4 15,1 0 4-15</inkml:trace>
  <inkml:trace contextRef="#ctx1" brushRef="#br0" timeOffset="76837.47">23189 11109 240 0,'0'-4'132'0,"17"-12"-96"0,-17 12 4 15,14-8-28-15,-1 4 4 16,23-4 0-16,-9 0 0 15,31 0-12-15,-13 0 4 16,9 0-4-16,-10 4 4 16,6-4-20-16,-10 4 0 15,0-4-56-15,-8 0 4 16,-10 4-28-16,-4 0 4 16,-9 12-8-16,-5 0 4 15</inkml:trace>
  <inkml:trace contextRef="#ctx1" brushRef="#br0" timeOffset="77040.6087">23336 11232 244 0,'5'4'136'0,"17"4"-96"16,-22-8 4-16,14-4-28 15,-5 0 4-15,22 4-16 16,-4 0 4-16,4 0-40 15,-4 0 4-15,-5 0-76 16,1 0 0-16,-5 0-4 16,-5 0 4-16,-9 0 92 15,1 0 0-15</inkml:trace>
  <inkml:trace contextRef="#ctx1" brushRef="#br0" timeOffset="77196.8703">23314 11686 324 0,'13'11'176'0,"32"-11"-136"0,-40 0 0 15,30-3-36-15,-8-1 0 16,27 0-76-16,-9 0 0 16,13 8-112-16,-4 0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9:45:53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11131 7085 220 0,'0'8'120'0,"40"-12"-96"0,-35 0 4 16,17 0-12-16,0 0 0 0,28-4-16 15,-10 4 0-15,36-4-20 16,-13 4 0-16,17 0-24 16,-17 4 4-16,4-4-40 15,-9 0 4-15,0 0 8 0,-13 0 4 16</inkml:trace>
  <inkml:trace contextRef="#ctx0" brushRef="#br0" timeOffset="265.6456">11963 6918 200 0,'-13'0'112'0,"8"-4"-80"0,5 4 0 15,0 0-12-15,0 0 4 16,18 0-16-16,0 0 0 0,14 0-8 16,-6 0 0-16,19 8-4 15,-9-4 4-15,0 8 8 16,0 0 0-16,-18 8-4 15,-1 0 0-15,-21 7 0 16,-1 1 4-16,-17 0-8 16,0-4 4-16,-5 0-24 15,4-4 0-15,6-4-64 16,-1-4 4-16,22-8-48 16,1 0 0-16</inkml:trace>
  <inkml:trace contextRef="#ctx0" brushRef="#br0" timeOffset="859.436">13140 6480 224 0,'5'8'124'0,"4"48"-80"0,-9-48 0 0,4 28-44 16,-4-9 4-16,5 17 0 15,-1-4 4-15,10 8-8 16,-5-8 4-16,4 7-8 16,-4-11 0-16,9-4 12 15,-5-4 4-15,5-8-16 16,0 0 4-16,9-8 0 15,-5-4 0-15,19-8-4 16,-5 0 0-16,8 4 0 16,-3-4 4-16,-6 8 0 15,-3-1 0-15,-1 13 0 16,-9-8 4-16,-13 8 4 0,0-4 0 16,-18 8 4-16,0-4 4 15,-17 0-16-15,-1-4 4 16,-5-4-8-16,6-4 4 15,-1-12-56-15,4 0 0 16,14-16-56-16,5 4 0 16,22-8 36-16,-5 4 0 15</inkml:trace>
  <inkml:trace contextRef="#ctx0" brushRef="#br0" timeOffset="1127.0601">14098 6854 236 0,'-13'-8'128'0,"-14"20"-64"0,23-12 4 0,-23 8-60 16,4-4 4-16,-4 8-16 16,5-4 0-16,0 8 0 15,4 0 0-15,9 4 4 16,4-4 4-16,23 4-4 16,-9-4 4-16,27-5-4 15,-9 1 0-15,4-4 8 16,-4-8 0-16,-5-16-8 15,-4 9 4-15,-9-9-32 0,-4 0 4 16,-14 4-60-16,0 0 0 16,-5 4-20-16,1 4 4 15,22 8 52-15,0 0 0 16</inkml:trace>
  <inkml:trace contextRef="#ctx0" brushRef="#br0" timeOffset="1408.3291">14371 6954 212 0,'14'-8'120'0,"4"-16"-64"0,-18 20 0 16,4-4-52-16,1 0 0 16,-5 0-4-16,0 0 0 15,-9 8 0-15,0 0 0 0,-9 12-4 16,4-4 4-16,5 16-4 16,5-4 0-16,13 8 0 15,0-8 0-15,13 7 8 16,1-7 0-16,8-8 8 15,-4 0 0-15,-5-12-8 16,1 0 4-16,-15-16-8 16,1 0 4-16,-18-19-52 15,1 7 4-15,-10-4 4 16,0 8 0-16,-5-8-28 16,5 4 4-16,9 0-20 15,5 5 0-15</inkml:trace>
  <inkml:trace contextRef="#ctx0" brushRef="#br0" timeOffset="1595.8425">14676 6385 232 0,'4'-8'128'0,"5"36"-84"0,-9-24 0 16,5 23-24-16,-1-3 4 15,5 32-16-15,0-4 4 16,0 15-8-16,0-11 0 15,13 12-56-15,-4-9 0 16,5-3-64-16,-6-8 4 16,15-8 20-16,-10-8 4 15</inkml:trace>
  <inkml:trace contextRef="#ctx0" brushRef="#br0" timeOffset="1908.3651">15061 6946 208 0,'-9'8'116'0,"18"-4"-68"16,-9-4 0-16,13 0-40 16,-4 0 0-16,13-4-8 15,-4 0 4-15,18-4-4 16,-9 0 4-16,4-4 0 16,-4 4 4-16,-5-8 0 15,-4 0 0-15,-9 0 4 16,5 0 4-16,-14 4 0 15,0 4 0-15,-18 8-12 16,4 0 4-16,-3 16-12 0,-1-4 4 16,4 12-40-16,5-4 4 15,14 8-52-15,-1-8 4 16,19 4 4-16,-6-4 0 16,24-5 16-16,-10 5 4 15</inkml:trace>
  <inkml:trace contextRef="#ctx0" brushRef="#br0" timeOffset="2205.2597">15705 6966 204 0,'9'-32'112'0,"4"8"-52"0,-13 20 0 16,-8-8-28-16,-1 4 0 15,-14 4-24-15,5 0 4 0,-18 8-8 16,14 0 0-16,-5 8-12 16,5-4 4-16,13 8-4 15,0-4 4-15,9 0-8 16,0 0 4-16,13-8 0 15,-4 0 0-15,14-4 8 16,-5 0 0-16,13-8-4 16,-4 4 4-16,0-4-4 15,-5 0 0-15,5 4 20 16,-5 0 0-16,-8 8-12 16,-1 0 4-16,-8 12-8 15,-1-4 4-15,5 8-68 16,-4-4 4-16,3 7-20 15,1-7 4-15,9-8-32 16,0 0 0-16</inkml:trace>
  <inkml:trace contextRef="#ctx0" brushRef="#br0" timeOffset="2517.783">16068 6850 196 0,'9'-16'108'0,"-5"40"-56"0,-4-24 4 16,0 8-28-16,0 0 0 15,0 4-20-15,0 0 0 16,0 4-4-16,0 0 0 16,5 0 0-16,-1-4 0 15,5-4-12-15,0-4 0 0,9-4-4 16,0 0 4-16,4-8 12 16,-4 0 0-16,18-4-4 15,-9 0 0-15,-5 0 8 16,-4 0 0-16,-9 8-4 15,0 0 4-15,-5 8-8 16,1 0 4-16,8 8-8 16,1 0 0-16,-1 4-48 15,-4 0 4-15,13 4-52 16,1-4 0-16,4 3 4 16,-5 1 0-16</inkml:trace>
  <inkml:trace contextRef="#ctx0" brushRef="#br0" timeOffset="4813.6869">17728 6958 228 0,'0'-16'128'0,"-27"4"-112"0,23 8 4 15,-14 0-20-15,0 0 4 16,-9 8-4-16,5 0 4 15,-10 8-8-15,6 0 0 0,3 8 0 16,5 0 0-16,14 3 4 16,-1 1 4-16,23-8 0 15,-4 0 0-15,17-12-4 16,-9 0 0-16,5-12-16 16,-4 4 4-16,-10-8-28 15,-4 0 0-15,-9 0-40 16,0 0 4-16,-13 12 12 15,-1 0 4-15</inkml:trace>
  <inkml:trace contextRef="#ctx0" brushRef="#br0" timeOffset="5126.2089">17916 6950 200 0,'-4'0'108'0,"4"8"-44"15,0-8 4-15,0 4-52 16,0 0 4-16,4 4-16 15,-4 0 0-15,23 0-4 0,-6 0 0 16,15-4-16-16,-5-1 0 16,13-6 8-16,-4-1 0 15,-1-8 4-15,-8 4 4 16,0-12-4-16,-4 4 4 16,-1-12 0-16,-4 4 0 15,-5 0 4-15,1 4 0 16,-5 12 0-16,0 0 4 15,0 12-8-15,0 0 0 16,4 8-40-16,-4 0 4 0,13-4-20 16,-4 0 4-16,9-4-12 15,0 0 0-15,0-12 0 16,-5 0 0-16</inkml:trace>
  <inkml:trace contextRef="#ctx0" brushRef="#br0" timeOffset="5594.9925">18655 6321 152 0,'22'-80'84'0,"-9"61"-32"16,-13 15 4-16,0 8-12 16,0-1 4-16,0 25-28 15,0-8 4-15,0 44-20 16,0-12 0-16,5 27-20 16,-1-15 4-16,1 12-28 15,-1-17 0-15,-4 1-8 16,0-12 0-16,-4-5-28 15,4-7 4-15,-14-16 4 0,1-4 4 16,-9-12 324 0,66-52-260-1,-115 72 44-15,48-44 0 16,14 4-4-16,0 0 4 16,14 1-28-16,-5-1 4 15,13 4-16-15,1 4 4 16,22-4-44-16,-10 0 4 15,15 0 0-15,-1 0 4 16,0 4 20-16,-8 0 4 16,8 8 8-16,-9 0 0 15,1 8 20-15,-6 0 0 16,1 16-4-16,-4-4 0 0,-1 24-8 16,-4-13 0-16,0 29-16 15,-5-12 4-15,10 23-36 16,-10-7 0-16,-4 4-8 15,0-13 0-15,-5 1-28 16,1-12 0-16,-14-16-4 16,5-8 4-16</inkml:trace>
  <inkml:trace contextRef="#ctx0" brushRef="#br0" timeOffset="5813.756">19026 6739 212 0,'9'-52'120'0,"4"56"-60"16,-13-4 4-16,9 8-40 15,0-4 0-15,14 4-16 0,-1 0 4 16,5 8-12-16,-5-4 0 16,1 8 0-16,-5-4 4 15,-14 11-20-15,1-7 0 16,-23 4-20-16,4-4 0 31,-4-4-140-31,0-4 4 16,18-8 140-16,0 0 0 15</inkml:trace>
  <inkml:trace contextRef="#ctx0" brushRef="#br0" timeOffset="6110.6519">19416 6779 204 0,'13'0'112'0,"-9"24"-44"0,-4-24 4 0,0 15-48 16,0 1 0-16,5 4-24 16,-5 0 0-16,9 0 4 15,4 0 0-15,14-4-12 16,-4-4 0-16,3-8-8 15,-3 0 0-15,-1-16 12 16,0 4 0-16,1-16 4 16,-1 4 4-16,1-16-8 15,-5 8 0-15,-1-7 16 16,1 7 0-16,0 20 8 16,-4 0 4-16,-5 16-20 15,0-4 0-15,-5 16-4 16,1 0 4-16,3 3-44 15,6-3 4-15,-5-4-40 16,0 0 4-16,4-8-28 0,1-4 0 16,-5 0 48-16,0-4 4 15</inkml:trace>
  <inkml:trace contextRef="#ctx0" brushRef="#br0" timeOffset="6282.539">19997 6198 212 0,'-4'-4'120'0,"4"24"-72"0,0-20 4 16,4 19-40-16,1-3 4 16,4 24-16-16,-5-8 4 0,10 40-20 15,-1-17 4-15,-4 21-48 16,0-12 4-16,-5-1-24 16,1-11 4-16,-5 0 0 15,0-4 0-15</inkml:trace>
  <inkml:trace contextRef="#ctx0" brushRef="#br0" timeOffset="6688.8182">19912 6683 224 0,'5'-28'124'0,"13"28"-104"16,-18 0 4-16,13 0-36 16,-4 0 0-16,18-4-64 15,-5 0 0-15,23 0 20 16,-9 0 0-16,27 0 72 15,-14 0 0-15,4 0 40 16,-8 0 0-16,0-11 0 0,-9 3 4 16,-14 4-16-16,-4 0 4 15,-13 4-24-15,-1 0 0 16,-22 8-8-16,5 0 0 16,-5 8-12-16,0 0 0 15,4 3-4-15,6 1 0 16,16 8-4-16,-3-4 0 15,22 8 8-15,-5-4 0 16,14 4-4-16,-9-4 0 16,9 11-4-16,-9-7 4 15,-5 4 16-15,0-8 4 16,-26 8-16-16,-1-4 0 0,-30 0-4 16,3-5 4-16,-13-3-68 15,14-8 0-15,0-12-100 16,8 0 4-16,28 0 96 15,-1 0 0-15</inkml:trace>
  <inkml:trace contextRef="#ctx0" brushRef="#br0" timeOffset="6798.1997">20852 7069 376 0,'-62'-8'208'0,"57"-16"-288"16,1 20 0-16,8 0-128 15,1 0 4-15</inkml:trace>
  <inkml:trace contextRef="#ctx0" brushRef="#br0" timeOffset="68860.6906">11807 10579 104 0,'-9'-20'60'0,"9"-19"-24"0,0 31 4 0,-5-4-8 16,1 0 4-16,-1 0-20 15,1 4 4-15,-5 4-4 16,0 0 0-16,-9 24-12 16,0 0 4-16,-4 23-8 15,-1-7 0-15,1 24-4 16,4-12 4-16,14 23 0 15,-1-15 4-15,32 8-48 16,-5-13 4-16,14-3-72 16,-4-8 0-16,8-16 76 15,-9-4 0-15</inkml:trace>
  <inkml:trace contextRef="#ctx0" brushRef="#br0" timeOffset="69079.4567">12165 10651 168 0,'-23'12'92'0,"19"28"-56"0,-1-36 4 16,5 19-32-16,0-3 4 16,5 12-12-16,-1-4 4 15,5 12 0-15,-4-4 4 16,8-1-48-16,-4-7 4 15,9-4-32-15,-9-8 0 16,0-12-8-16,0 0 0 16</inkml:trace>
  <inkml:trace contextRef="#ctx0" brushRef="#br0" timeOffset="69282.5926">12111 10627 160 0,'-13'4'92'0,"48"24"-24"15,-30-24 4-15,22 0-48 16,0-4 4-16,22 4-28 16,-9 0 0-16,14 0-4 15,-9-4 4-15,-5 0-64 16,-4 0 4-16,-9 0-4 16,-5 0 0-16,-13 4-24 15,0 0 0-15</inkml:trace>
  <inkml:trace contextRef="#ctx0" brushRef="#br0" timeOffset="69454.4804">12254 10854 200 0,'-9'12'108'0,"14"-4"-80"0,-5-8 0 16,4 0 4-16,1 0 0 16,8 0-28-16,-4 0 0 15,18-4-44-15,-5 0 0 16,14 0-44-16,-5 0 0 15,5 4-4-15,-9 0 0 16</inkml:trace>
  <inkml:trace contextRef="#ctx0" brushRef="#br0" timeOffset="69829.5125">12796 10388 212 0,'0'4'116'0,"4"8"-88"0,-4-12 4 16,9 16 0-16,0 0 0 16,9 24-20-16,-4-4 4 15,12 19-4-15,-3-11 4 16,-5 20-8-16,-5-9 4 16,-13 17-8-16,0-12 4 15,-13 7-12-15,4-7 4 16,-5-4-84-16,1-8 0 15,-1-9-60-15,10-7 4 16,-5-4 104-16,5-8 0 16</inkml:trace>
  <inkml:trace contextRef="#ctx0" brushRef="#br0" timeOffset="70735.9837">6011 10428 184 0,'-9'-20'100'0,"0"8"-84"0,9 12 4 16,0 0-8-16,0 0 4 0,-9 20 4 16,0-4 4-16,0 32-4 15,0-5 4-15,-5 29-16 16,5-16 0-16,9 31-8 15,0-19 4-15,9 0-24 16,5-13 0-16,13 1-72 16,-5-12 4-16,18-16-28 15,-8-4 4-15</inkml:trace>
  <inkml:trace contextRef="#ctx0" brushRef="#br0" timeOffset="70970.3766">6324 10627 208 0,'-18'36'116'0,"5"16"-68"15,8-45 0-15,5 21-36 0,0-8 4 16,5 20-16-16,3-8 0 16,1 12 4-16,-4-9 0 15,4 5-20-15,0-12 4 16,0-8-60-16,-5-4 0 15,1-16-24-15,4 0 4 16,-9-16 48-16,4 4 0 16</inkml:trace>
  <inkml:trace contextRef="#ctx0" brushRef="#br0" timeOffset="71157.8892">6028 10603 220 0,'-31'16'120'16,"22"-4"-80"-16,9-12 4 0,5 0-20 15,-1 0 4-15,23 4-16 16,-5-4 0-16,28 0-4 16,-10 0 0-16,14-4-16 15,-10 0 4-15,1-4-84 16,-5 4 0-16,1-4-32 16,-14 0 0-16,17 0 80 15,-8 4 0-15</inkml:trace>
  <inkml:trace contextRef="#ctx0" brushRef="#br0" timeOffset="71392.2833">6534 10229 244 0,'-13'-4'136'0,"8"4"-112"0,5 0 0 15,9 8 0-15,-4 0 0 16,13 20-12-16,-5-8 4 15,14 31-12-15,-5-11 4 16,1 28 0-16,-1-8 0 16,-8 11 0-16,-6-15 0 15,-8 12 4-15,0-9 4 16,-8-7-80-16,-1-8 4 16,0-12-104-16,-5-9 0 0,10-11 104 15,-1-4 4-15</inkml:trace>
  <inkml:trace contextRef="#ctx0" brushRef="#br0" timeOffset="104200.4397">11610 13043 184 0,'-14'-8'100'0,"1"20"-72"0,13-12 4 0,-9 8-16 16,0-1 4-16,-4 17 12 16,-1-4 0-16,-4 20-12 15,0-8 0-15,-4 20-4 16,9-5 0-16,4 13-16 16,4-12 4-16,10 12-4 15,-5-13 4-15,9 1-80 16,-1-8 4-16,15-16-44 15,-10-4 0-15,19-20 48 16,-6 0 4-16</inkml:trace>
  <inkml:trace contextRef="#ctx0" brushRef="#br0" timeOffset="104434.8299">12030 13174 156 0,'-8'-4'84'0,"8"4"-36"0,0 0 4 16,-5 0-16-16,5 0 4 16,0 12-24-16,0 0 4 15,0 16-20-15,0-8 4 16,5 19-4-16,-1-11 0 16,0 8-36-16,1-8 0 15,-1 0-12-15,1-8 0 16,-1-4-56-16,-4-4 4 15,5-12 60-15,-5 0 4 0</inkml:trace>
  <inkml:trace contextRef="#ctx0" brushRef="#br0" timeOffset="104653.5953">11735 13134 228 0,'-4'24'124'0,"30"-24"-80"0,-21 0 4 0,22-4-28 16,-5 0 4-16,36-8-12 16,-13 0 0-16,13-4-12 15,-8 4 0-15,3-4-84 16,-8 4 0-16,-5 1-24 16,-4 3 0-16,0 0 48 15,-5 0 0-15</inkml:trace>
  <inkml:trace contextRef="#ctx0" brushRef="#br0" timeOffset="104934.8639">12397 12788 204 0,'-8'-4'112'0,"25"4"-40"0,-17 0 4 15,27 0-48-15,-4 0 4 16,8 20-20-16,-4 0 4 15,18 20 8-15,-10-9 0 16,-8 21-12-16,-4-12 4 0,-5 24-8 16,-5-17 4-16,-13 17-4 15,0-12 0-15,-13 11-8 16,-1-15 4-16,-8 0-24 16,4-8 4-16,-5-4-80 15,6-5 4-15,3-3-36 16,5-8 4-16,9-8 32 15,0 0 0-15</inkml:trace>
  <inkml:trace contextRef="#ctx0" brushRef="#br0" timeOffset="110432.4855">8521 11097 176 0,'-4'-12'96'0,"26"0"-68"0,-22 8 4 16,0 4-20-16,0 0 0 0,0 8 0 16,0-4 4-16,-9 12-12 15,5-4 0-15,-1 7 0 16,1 1 0-16,4 12-4 15,0-4 0-15,4 0 8 16,1-4 0-16,-1-4-4 16,1 0 0-16,4-1 8 15,0-3 4-15,18-8-8 16,-5 0 0-16,18-4-8 16,-4-4 0-16,27 0 0 15,-18 0 4-15,26-4 0 16,-8 0 0-16,31 8 0 15,-14 0 0-15,23 0 4 16,-18 0 0-16,27-4-8 16,-18 0 4-16,32 0-4 15,-28 0 0-15,36 0 0 0,-26 0 4 16,-1-4-4-16,-13 0 4 16,0 8 0-16,-18 0 4 15,5-4-8-15,-14 0 4 16,-4-4-4-16,-10 4 4 15,-8-8 4-15,-9 0 0 16,-5-8-4-16,-4 4 0 16,-9 1 4-16,0 3 4 15,-5-4-8-15,-4 4 4 16,5 0-8-16,-5 0 4 16,-5 0 0-16,1 0 4 0,-5-8-8 15,0 4 0-15,0-4 8 16,0-4 0-16,0 0-4 15,0 4 0-15,-5-8-4 16,1 5 0-16,-1-5-4 16,1 4 4-16,-5 0-12 15,9 4 0-15,0 4-24 16,0 0 0-16,0 4-20 16,0 0 4-16,-9 12-48 15,4-4 0-15,-8 20 28 16,-1-4 0-16,23-8 36 15,-4-4 0-15</inkml:trace>
  <inkml:trace contextRef="#ctx0" brushRef="#br0" timeOffset="112486.6076">3670 12915 96 0,'0'-12'52'0,"0"8"-16"15,0 4 4-15,4 4-12 16,1 0 0-16,-1 8-8 16,5-4 0-16,-9 12-12 0,0 0 4 15,0 4-8-15,0-4 4 16,-9 12-8-16,5-13 0 16,-1 1 4-16,1-4 0 15,4-8-4-15,-9 0 4 16,9-8-4-16,0 0 0 15,-5-12-4-15,5 0 4 16,0-12 0-16,0 5 4 16,0-21 0-16,0 12 0 15,-9-4 24-15,5 8 0 16,4 0-16-16,0 4 0 0,0 1 0 16,0 3 4-16,4 0-20 15,5 4 4-15,9-4 8 16,0 8 0-16,9 4-4 15,-5 0 4-15,14 0-4 16,-5 4 4-16,19 0-8 16,-1 0 0-16,9 0 4 15,-4 0 0-15,26 0 0 16,-17 0 4-16,44 0-8 16,-17 0 4-16,17-4 0 15,-17 0 0-15,35-4 0 16,-35 4 4-16,31 0 4 15,-23 0 0-15,14 0-16 16,-18 4 0-16,13-4 8 16,-22 0 0-16,5-4-4 0,-14 4 4 15,9-4 0-15,-22 4 0 16,-1 0-4-16,-17 0 4 16,-5 4 0-16,-8 0 0 15,-5 0-8-15,-9 0 4 16,-1 4 0-16,1 0 0 15,-4 0 0-15,-5 0 0 16,0 4-4-16,-5 0 0 16,5 24 4-16,-4-8 4 15,-1 16-8-15,-4-9 4 16,0 17 4-16,0-8 0 0,0 4-4 16,0-8 0-16,5 7 0 15,-1-11 4-15,0 0-20 16,1-4 0-16,-1-4-64 15,-4-4 0-15,-4-8-44 16,-1 0 4-16,-3 0 44 16,-1-4 0-16,0 7 68 15,4-7 0-15</inkml:trace>
  <inkml:trace contextRef="#ctx0" brushRef="#br0" timeOffset="113861.6999">5241 12768 128 0,'0'-8'72'0,"-9"0"-48"15,9 8 0-15,-5-4-4 0,5 4 0 16,0-8-12-16,0 0 4 16,5-4 4-16,-5 0 4 15,9-4-16-15,0 4 0 16,18-3 8-16,-19-1 4 15,19 0-12-15,-4 4 4 16,4 0-8-16,-5 0 0 16,5 0-4-16,-5 0 4 15,10 0 4-15,-6 0 0 16,15 0-8-16,-10 4 4 16,14 0 0-16,-9 0 0 15,4 4 0-15,-9 0 4 0,9 0-4 16,-8 0 4-16,8 0 4 15,-4 0 0-15,13-4-12 16,-4 1 4-16,4-5 4 16,-9 4 4-16,5-4-8 15,-5 4 0-15,1-8 4 16,-10 4 4-16,5-8-8 16,-5 4 4-16,5-4 0 15,-9 0 0-15,0-4-4 16,-5 4 0-16,-4-15 0 15,-5 3 4-15,5-4 0 16,-9 4 4-16,5-8-8 16,-1 13 4-16,-8-9-4 15,4 4 4-15,-1-8-4 16,-3 8 4-16,-1-4 0 0,1 1 0 16,8 3-4-16,-4 4 4 15,9 0-8-15,-4 4 4 16,8 4 0-16,0 0 0 15,10 0 0-15,-1 5 4 16,14-5-4-16,-9 0 0 16,13 0 8-16,-9 4 0 15,18 4-4-15,-13 4 4 16,22-4-8-16,-18 4 0 16,19 0 0-16,-15 0 0 0,14 4 0 15,-8 0 4-15,21 4-4 16,-17 0 0-16,17 0 0 15,-12 0 0-15,12 8 0 16,-8-4 0-16,-1 4-4 16,-8 0 4-16,9 0 4 15,-14 0 0-15,18 0-4 16,-13 0 4-16,13-4-4 16,-14 0 0-16,14 0 4 15,-9 0 0-15,1-4 0 16,-10 0 0-16,4-4 0 15,-8 0 0-15,9-4 0 16,-18 0 4-16,8-4 0 16,-8 4 0-16,0-8-4 15,-9 4 0-15,-1-8-4 16,-3 4 0-16,-5-7 0 0,-1 3 4 16,-3-4-4-16,-5 4 4 15,-5-8-4-15,-4 8 4 16,0 0-20-16,-4 4 4 15,4 4-80-15,-5 0 4 16,5 12-44-16,0 0 4 16,13 8 64-16,-4 0 0 15</inkml:trace>
  <inkml:trace contextRef="#ctx0" brushRef="#br0" timeOffset="150603.5295">13758 10257 140 0,'5'16'80'0,"4"12"-44"0,-9-24 4 15,0 12-24-15,0-1 4 16,4 21-4-16,-4-4 0 0,5 12 0 16,-1-8 0-16,0 7-8 15,1-11 0-15,-5 0 0 16,0-4 0-16,0-12-4 15,0 0 0-15,0-16-4 16,0 0 0-16,-9-20 0 16,0 4 0-16,0-20 0 15,5 4 0-15,-5-11 8 16,4-1 4-16,1 0 8 16,-1 8 0-16,1 0-4 15,4 5 4-15,0 3 0 16,0 0 0-16,4 4-16 15,1 4 0-15,8 4 0 16,-4 0 0-16,13 4-8 16,1 0 4-16,22 8 4 15,-5 0 0-15,23 8 0 0,-14 0 0 16,31 0-4-16,-17 0 0 16,35 0 0-16,-12 0 4 15,43 4-4-15,-26-4 0 16,32 4 0-16,-33-4 4 15,19 0-4-15,-18 0 4 16,14 0-8-16,-23 0 4 16,4 0 4-16,-22-4 4 15,-4-4-8-15,-14 4 0 16,-4-4 0-16,-5 0 4 16,-9 0-4-16,-8 0 4 0,-1-4-8 15,-4 4 4-15,4 0 0 16,-9 0 4-16,1-4-4 15,-1 4 0-15,5-4-4 16,-5 4 4-16,5-4 0 16,-4 4 0-16,3 0-4 15,-3 0 0-15,-1 4 8 16,-4 0 0-16,5 0-4 16,-6 0 0-16,1 4 0 15,0 0 0-15,0 0 0 16,-4 0 4-16,3-4 0 15,-3 0 0-15,-5 0-4 16,0 0 0-16,0 0 4 16,-5 0 0-16,1 0-4 15,-1 0 0-15,1-4 0 16,-5 4 0-16,0 0-4 0,0 0 0 16,0 0 8-16,0 0 0 15,0 0-4-15,0 0 0 16,0 0 0-16,0 0 4 15,0 0-8-15,0 0 4 16,-5 8 0-16,1 0 4 16,-1 12-8-16,1-4 4 15,-1 12 8-15,1-4 4 16,-1 16-12-16,1-8 4 16,-1 15 0-16,5-7 0 15,0 0-4-15,0-8 4 0,0 4 0 16,0-9 0-16,0-3-8 15,0-4 0-15,0-8-20 16,0 0 0-16,0-12-80 16,0 0 4-16,0-20-48 15,0 4 4-15,0-8 76 16,0 4 4-16</inkml:trace>
  <inkml:trace contextRef="#ctx0" brushRef="#br0" timeOffset="156034.4139">15002 9425 184 0,'5'-8'104'0,"-10"4"-72"16,5 4 0-16,-4 4 0 0,4 0 4 15,0 12-20 1,0-4 4-16,0 16-4 0,0-4 4 15,0 27-12-15,0-7 4 16,0 12-12-16,0-12 4 16,0 7 0-16,0-7 0 15,0 0-24-15,0-8 4 16,0-12-52-16,0-4 4 16,4-16-16-16,1 0 0 15,-1-8-16-15,1 0 4 0</inkml:trace>
  <inkml:trace contextRef="#ctx0" brushRef="#br0" timeOffset="156927.8063">14685 9389 124 0,'-27'0'72'0,"9"0"-36"0,18 0 4 0,-9 0-8 15,0 0 0-15,4 0 0 16,5 0 0-16,0 0-8 15,0 0 4-15,14 0-8 16,-5 0 4-16,27 0 0 16,-5 0 0-16,18 0 4 15,-4 0 0-15,18 4-16 16,-14 0 4-16,18 0-16 16,-18 0 0-16,9 0-8 15,-13-4 0-15,4 0-80 16,-8 0 0-16,-5-8-80 15,-5 4 4-15</inkml:trace>
  <inkml:trace contextRef="#ctx0" brushRef="#br0" timeOffset="165538.64">17746 10058 144 0,'0'20'80'0,"0"28"-44"0,0-44 4 16,0 35-20-16,0-7 0 15,5 40-12-15,-1-17 4 16,0 25-12-16,-4-16 4 16,0 3-12-16,0-15 0 15,5-8-60-15,-5-4 4 16,4-20-40-16,1-4 4 0</inkml:trace>
  <inkml:trace contextRef="#ctx0" brushRef="#br0" timeOffset="165991.795">17701 9923 192 0,'-4'-20'108'0,"17"0"-72"15,-13 16 4-15,23-4-16 16,-10 0 4-16,41 4-16 15,-9 0 4-15,49 8 8 16,-18 0 0-16,62 4-12 16,-30-4 0-16,71 8-4 15,-45 0 0-15,67 0-4 16,-48 0 0-16,44 0 8 0,-45-5 0 16,0-11-8-16,-27 4 4 15,-22-3-8-15,-22-1 0 16,-14 4 0-16,-18 0 4 15,-13 0-8-15,-5 0 4 16,-13 0-4-16,0 0 4 16,-4 4-4-16,-1-1 0 15,-9 9-8-15,1-4 4 16,-1 12 24-16,1-4 0 16,-5 16-8-16,0 0 4 15,0 20 0-15,0-9 4 0,0 33-4 16,0-12 0-16,4 7-8 15,-4-11 0-15,5 4-20 16,-5-9 4-16,-5-15-124 16,5-8 0-16,-4-16 4 15,-1 0 0-15,-8-12 84 16,4 0 4-16</inkml:trace>
  <inkml:trace contextRef="#ctx0" brushRef="#br0" timeOffset="166616.8402">18986 9143 180 0,'9'-16'100'0,"-9"20"-72"15,0-4 4-15,0 0-24 16,0 0 0-16,0 8 8 16,0 0 0-16,0 15 8 0,0-3 4 15,0 20-24 1,0-8 0-16,0 16-4 0,0-5 4 15,4 1-8-15,1-8 4 16,-1 0-48-16,1-8 0 16,4-8-28-16,-5-4 0 15,1-8-20-15,-5-4 0 16</inkml:trace>
  <inkml:trace contextRef="#ctx0" brushRef="#br0" timeOffset="166866.8564">18449 9095 176 0,'-18'0'100'0,"18"0"-52"15,0 0 4-15,9 0-4 16,0 0 0-16,27-8 4 15,-5 4 4-15,45 0-28 16,-13 0 4-16,35 4-28 16,-17 0 0-16,22-4-64 15,-23 0 4-15,23 4-144 16,-22 0 0-16</inkml:trace>
  <inkml:trace contextRef="#ctx0" brushRef="#br0" timeOffset="170090.1405">21859 10157 140 0,'-27'-20'80'0,"10"13"-24"0,17 7 0 0,-5 3-36 16,1 1 4-16,8 16-20 15,1-4 4-15,3 20-8 16,1-4 0-16,14 16-12 15,-1-12 4-15,-4 11-24 16,-4-7 0-16,-6-4-20 16,1-4 0-16,-18-8-8 15,1-8 0-15,-6-20 24 16,5 0 4-16,-13-20 208 31,111 40-176-31,-201-76 56 16,90 24 0-16,9 0-20 15,-1 4 4-15,19 1 0 16,-1 3 0-16,50-12-24 16,-5 12 0-16,45-8-8 15,-18 8 4-15,63-15-8 0,-23 11 4 16,45-16-8-16,-31 16 0 16,40-8 0-16,-31 9 4 15,18-1-4-15,-32 4 4 16,5 8-4-16,-27 4 0 15,-14-8 0-15,-8 0 4 16,-19 8 4-16,-12 0 4 16,-10 20 12-16,-4 0 0 15,-5 16-20-15,-4-4 4 16,0 24 0-16,-5-12 0 16,-4 16-8-16,-4-9 4 0,8 17 0 15,-9-8 0-15,5 0-24 16,-4-8 0-16,-1-9-88 15,1-3 4-15,-6-12 0 16,1 0 4-16,-4-12 12 16,-5-4 0-16</inkml:trace>
  <inkml:trace contextRef="#ctx0" brushRef="#br0" timeOffset="170418.2899">23184 9103 224 0,'-9'-8'124'0,"0"40"-68"0,5-28 0 16,-1 16-44-16,1-5 0 16,4 13-12-16,0-4 4 15,4 12 0-15,1-4 4 16,-1 4-24-16,1-1 4 16,-5-7-48-16,0-4 4 0,0-4-16 15,0-4 0-15,-5-8-32 16,1 0 4-16</inkml:trace>
  <inkml:trace contextRef="#ctx0" brushRef="#br0" timeOffset="170621.4413">22584 9155 216 0,'-4'-8'120'0,"31"0"-56"16,-27 4 4-16,36 0-12 15,-5 0 4-15,49-8-28 16,-17 0 4-16,49-12-32 16,-27 4 4-16,58-16-4 15,-26 8 0-15,12-8-152 0,-26 9 0 16,5 3 8 0,-23 4 0-16</inkml:trace>
  <inkml:trace contextRef="#ctx0" brushRef="#br0" timeOffset="178751.2625">13754 12402 140 0,'-9'-16'80'0,"-9"0"-36"0,13 12 4 16,1-4-16-16,-1 4 0 16,5 4-12-16,0 0 4 15,0 0-8-15,0 0 4 16,0 16-24-16,0-4 4 15,9 12 0-15,0 8 0 0,0 4 0 16,5 3 0-16,4 1 0 16,-1 0 0-16,6-4 0 15,4 0 4-15,13-1 0 16,14-11 0-16,4-4-4 16,-9-4 4-16,36-16 4 15,-13 0 4-15,62-20-12 16,-31 4 4-16,45-16 0 15,-1 1 4-15,-12-1-8 16,-23 4 4-16,13-4-4 16,-22 8 4-16,0 4-4 15,-27 4 4-15,-5 4-8 16,-12 4 0-16,-6 4 8 16,-8 0 0-16,0 4-4 15,-9 0 0-15,-5 0 0 0,-4 0 4 16,4 0-4-16,-4 0 4 15,-5 0 0-15,-4 0 0 16,0-4 0-16,-4 1 4 16,-1-1-4-16,-4 0 4 15,0 0 4-15,0 0 0 16,-5-4-8-16,1 0 0 16,-5 0 0-16,0 0 4 15,-5-8-16-15,1 4 4 16,-1-4 4-16,1 0 0 15,0-8 0-15,-1 8 4 16,1-8-44-16,-1 4 4 0,1 1-60 16,4 3 0-16,0 8-12 15,0 0 0-15,0 12 56 16,0 0 4-16</inkml:trace>
  <inkml:trace contextRef="#ctx0" brushRef="#br0" timeOffset="179126.285">15231 12744 200 0,'0'-4'112'0,"-9"12"-84"0,9-8 4 15,0 8-24-15,0-4 4 16,0 28 0-16,0-4 4 15,4 16-8-15,1-9 0 16,-1 17-4-16,1-8 0 0,4 4-28 16,-5-13 4-16,1 1-56 15,-1-8 4-15,5-8-52 16,4 0 0-16</inkml:trace>
  <inkml:trace contextRef="#ctx0" brushRef="#br0" timeOffset="179407.5553">15164 12907 188 0,'-23'0'104'0,"23"-51"-68"16,0 43 0-16,14-12-12 16,-5-4 4-16,13-4-4 15,0 4 0-15,19-12-16 16,-6 8 4-16,10 1-8 15,-9 7 0-15,4 0 0 0,-4 4 4 16,0 4-16-16,-5 0 0 16,0 0-32-16,-8 8 4 15,-5 4-28-15,0 0 0 16,-9 4-24-16,0 0 0 16,-14 20 36-16,1-8 4 15</inkml:trace>
  <inkml:trace contextRef="#ctx0" brushRef="#br0" timeOffset="179595.0687">15244 13082 208 0,'-9'24'116'0,"18"-36"-60"0,-9 12 0 0,9-8-16 16,0 0 0-16,13-11-28 15,5 3 4-15,9-12-32 16,-5 8 4-16,14-4-92 15,-5 4 0-15,5 0-32 16,-5 4 4-16,-8-4 112 16,-5 4 4-16</inkml:trace>
  <inkml:trace contextRef="#ctx0" brushRef="#br0" timeOffset="187332.9924">18149 12903 188 0,'-9'-8'104'0,"9"32"-84"0,0-20 4 16,0 4-8-16,0-4 4 15,4 12 12-15,1-4 0 16,-5 4-20-16,0 0 0 15,-5 8-4-15,5 0 0 0,-4 3-12 16,-1-3 4-16,-8 4 8 16,0-4 0-16,-19 4-12 15,1-4 4-15,-14 4 4 16,9-4 0-16,-22 11-4 16,9-7 4-16,-18 4-4 15,13-4 0-15,-22-4 0 16,18-4 4-16,-27-4-4 15,13-4 0-15,-22-4 4 16,23-1 0-16,-23-7-4 16,17 0 0-16,-17-11 4 15,18 3 0-15,-22-12-4 16,17 4 4-16,-13-8-4 16,18 4 4-16,-4 0-4 15,13 4 0-15,4 0-4 0,9 4 0 16,14 0-36-16,4 0 0 15,14 0-76-15,4 5 4 16,22 7 16-16,1 0 0 16</inkml:trace>
  <inkml:trace contextRef="#ctx0" brushRef="#br0" timeOffset="187879.9071">18109 12804 212 0,'-9'-4'120'0,"0"8"-108"16,9-4 0-16,-14 0-8 16,-4 0 0-16,-4 12 0 15,0-8 0-15,-5 8 0 0,4 0 4 16,1 4-8-16,4-1 0 15,5-3 20-15,4 0 0 16,9-8-16-16,0-4 0 16,13-12 4-16,1 0 0 15,12-3-4-15,-3-1 4 16,-1-4 4-16,1 4 4 16,-1-4-8-16,0 8 0 15,-4 4 0-15,-4 0 0 16,-1 12-4-16,-4 0 0 15,9 28 0-15,-5 0 4 16,10 19-4-16,-5-7 0 0,4 0-24 16,-4-8 4-16,0 8-68 15,0-13 0-15,-5 1-24 16,1-4 4-16,-5 8 44 16,-5-8 4-16</inkml:trace>
  <inkml:trace contextRef="#ctx0" brushRef="#br0" timeOffset="188489.3242">16300 13158 192 0,'9'-16'104'0,"5"0"-76"0,-14 12 0 0,4-4 12 16,1 0 0-16,4 8-12 16,-5 0 4-16,-8 0-20 15,-5 0 4-15,-9 4-8 16,4-4 4-16,-12 8-12 15,3 0 4-15,-17 0 16 16,9-4 0-16,-10 4-20 16,5-4 4-16,-4 0 0 15,4 0 0-15,1 0-8 16,3 0 4-16,1 4 0 16,9-4 0-16,-1 12 0 15,5-4 0-15,14 12 4 16,-1-4 4-16,23 11 4 15,0-7 0-15,18 8-16 0,-5-4 4 16,23 4 0-16,-14-4 0 16,0 11-84-16,-4-7 4 15,-9 8-84-15,-4-12 4 16,-1-4 96-16,-4-4 4 16</inkml:trace>
  <inkml:trace contextRef="#ctx0" brushRef="#br0" timeOffset="234195.5096">5836 16210 152 0,'-9'20'84'0,"9"-40"-60"0,0 20 0 15,0 0-12-15,9-4 0 0,-5 4-4 16,10-4 0-16,4 0 0 16,4 0 4-16,10 0-8 15,8 1 0-15,5 3 0 16,4-4 4-16,13 0-16 15,6-8 4-15,-1 0 8 16,9 4 0-16,0-4 0 16,0 4 0-16,5 4-4 15,4-8 0-15,-5 8 4 16,5-4 0-16,0 4-8 16,-4-4 0-16,-1 0 4 15,-17 4 4-15,18 4-4 16,-14 0 4-16,18 0-8 15,-23 0 0-15,19 4 4 16,-14 0 0-16,14-4 4 0,-10 0 0 16,10 0-4-16,-18 0 0 15,17-4 0-15,-13 0 4 16,18 4-4-16,-22 0 4 16,13 0-4-16,-13 0 4 15,8 4 12-15,-8 0 0 16,4 0-16-16,-9 0 0 15,5 0-4-15,-9 0 4 16,17 0 4-16,-17 0 4 16,13-4-12-16,-13 0 0 15,8 0 4-15,-8 0 4 16,22 4 0-16,-18 0 0 0,14 0-4 16,-9 0 0-16,4-8 4 15,-4 0 0-15,-1 0-4 16,-8 4 4-16,9 0-4 15,-10 0 0-15,10-4 8 16,-5 0 4-16,0 4-8 16,-13 0 4-16,9-8-8 15,-9 4 0-15,13 4 4 16,-9 0 0-16,9 0 0 16,-13 0 0-16,4 0-4 15,-9 0 0-15,5-4 0 16,-9 0 0-16,0 4 0 15,-5 0 4-15,5-8 0 16,-9 4 4-16,4 0-8 16,-9 0 4-16,5 4 0 0,-4 0 4 15,4-4-4-15,-5 0 4 16,5-8-8-16,-5 4 4 16,5 0-4-16,-5 4 4 15,1-4-4-15,-5 0 0 16,4 4 4-16,-8 0 0 15,-1 0-8-15,0 1 4 16,-4-1 0-16,0 0 4 16,0 4-8-16,-4 0 4 15,4 0-8-15,0 0 4 16,-5 8 4-16,1-1 4 0,-1-7 0 16,0 0 0-16,1 8 0 15,-1-4 0-15,1 0-8 16,-1 0 4-16,1-8-32 15,-1 0 4-15,-4-4-76 16,0 4 0-16,-13 12 4 16,4 0 0-16</inkml:trace>
  <inkml:trace contextRef="#ctx0" brushRef="#br0" timeOffset="261081.8766">2801 15180 120 0,'9'-16'68'0,"-9"12"-48"0,0 4 0 0,0 4-12 15,0 0 4-15,0 8 8 16,0 0 0-16,5 4-12 16,4 3 4-16,-9 5-8 15,9-4 0-15,4 0 0 16,1 4 4-16,8 0-8 15,-4 4 4-15,4-8-4 16,10 0 0-16,-6-1 4 16,10 1 0-16,9 0 4 15,-5-4 4-15,10 0-8 16,8-4 0-16,0-4 0 16,0 0 4-16,5 0 0 15,8-4 0-15,5 4 4 0,-4 0 4 16,0 0-12-16,-1-4 0 15,5 0 0-15,5 0 0 16,-9-4 0-16,-1 0 0 16,5 0-4-16,5 0 4 15,4 0-4-15,-9 4 0 16,5 0 0-16,-5 4 0 16,9-4 0-16,-5-4 0 15,1 0 0-15,-1 0 4 16,5 0-4-16,5 0 0 0,-14 4 0 15,9 0 4-15,5-4-8 16,-10 0 4-16,5 0 0 16,0-4 0-16,5 4 0 15,-5-8 0-15,13 0 4 16,-13 4 0-16,9 4-4 16,-4-4 0-16,4 0-4 15,-5 0 0-15,5 0 8 16,-9 4 0-16,5-4-8 15,-1 0 4-15,1 4-4 16,-5 0 0-16,-5 0 0 16,5-4 4-16,1 0 0 15,-6 4 0-15,-4-4-4 16,-4 4 4-16,13 0 0 16,-18-4 0-16,-4 4-4 15,-1 0 4-15,-4 0 4 0,1 0 4 16,-10 0-12-16,-9 0 4 15,-8 0 8-15,-1 0 0 16,-9 0-4-16,-4-8 4 16,0 8 4-16,-5-4 0 15,1-4 0-15,-5 8 0 16,-5-12 0-16,1-4 4 16,-10-8 4-16,-4-12 4 15,0-7-16-15,-4-1 4 16,0 4-16-16,-1 4 4 0,1 4-48 15,4 5 4-15,0 3-124 16,4 16 4-16,10 0 104 16,-1 4 0-16</inkml:trace>
  <inkml:trace contextRef="#ctx0" brushRef="#br0" timeOffset="322573.6625">10634 17154 136 0,'0'-4'76'0,"-4"4"-56"0,4 0 0 0,0 0 8 16,0 0 0-16,-5 0-16 16,1 4 4-16,-1 0-4 15,5 0 0-15,0 3-4 16,0 1 0-16,0 4-4 15,0 0 4-15,0 8-8 16,5-4 0-16,-5 0 16 16,4 4 0-16,-4 0-16 15,0 0 0-15,0 4 4 16,5-4 0-16,-1-1 0 16,1-3 0-16,3 0-4 15,1 0 4-15,5 0-4 0,4-8 4 16,4 0 4-16,14 0 4 15,0-4-16-15,9 0 0 16,4-4 8-16,0 0 0 16,9 0-4-16,0-4 0 15,1 0 0-15,8 0 4 16,-5 4-4-16,10 0 0 16,4 0 0-16,0 0 4 15,5 0-8-15,-5 4 4 16,0-4 0-16,-5-4 4 15,-3 0-4-15,3 0 0 0,-8 0 0 16,-5 0 0-16,0 0 0 16,5-4 0-16,0 8 0 15,-5-4 0-15,-5 4 0 16,-8 0 0-16,-5 0 0 16,-4 0 0-16,0 0 4 15,-5 0 4-15,1 0-8 16,-5 4 0-16,-1-4 0 15,1 8 4-15,-4-8-4 16,-1 4 0-16,0 0 4 16,-4 0 0-16,5-4-4 15,-5 0 0-15,4 0 0 16,-4 0 0-16,0 0 4 16,0 0 0-16,-5 0-8 15,1-4 4-15,-1 0 4 16,0 0 4-16,5-8-12 0,-9 4 4 15,0 0 8-15,-4 0 0 16,-1 0 0-16,-4-4 4 16,0 0-4-16,0 1 0 15,-4-5-4-15,-1-4 4 16,5 0-4-16,0 0 0 16,0 0 0-16,0 4 0 15,0 0-24-15,0 4 4 16,0 4-128-16,-4 4 0 15,4 8 52-15,-18 4 4 0</inkml:trace>
  <inkml:trace contextRef="#ctx0" brushRef="#br0" timeOffset="326211.9217">15320 16684 108 0,'-4'-8'64'0,"-1"-8"-32"0,5 16 0 16,0 0 4-16,0 0 0 16,0 0-20-16,-4 0 4 0,-1 4 0 15,5 8 0-15,-9 12 8 16,9 4 0-16,9 8-16 16,-4-1 0-16,-1 1-12 15,-4 4 4-15,0-4-4 16,0-4 4-16,0-5-52 15,0 1 0-15,0-8-32 16,0-8 0-16,0 0-24 16,-4-4 4-16</inkml:trace>
  <inkml:trace contextRef="#ctx0" brushRef="#br0" timeOffset="326493.1883">15105 16879 128 0,'-22'-8'72'0,"13"0"-8"0,9 8 0 16,4 0-36-16,10-4 0 15,-1 4 4-15,5 0 0 16,5-4-28-16,3 4 0 15,10-12 0-15,0 4 0 16,4-4-44-16,1 4 4 0,-10-4-12 16,-4 0 0-16,-5 0-28 15,-4 1 0-15,-4-1 12 16,-1 4 0-16</inkml:trace>
  <inkml:trace contextRef="#ctx0" brushRef="#br0" timeOffset="326696.3282">15508 16644 144 0,'-9'-4'80'0,"-9"0"-40"16,14 4 4-16,-5 0-32 15,0 8 4-15,-5 4-16 16,-3 8 0-16,-6 12 0 16,1 8 4-16,-1-5-4 15,1 1 0-15,0 0-52 16,-1 0 4-16,5-8-32 15,1-8 4-15,-1 0 40 0,4-9 0 16</inkml:trace>
  <inkml:trace contextRef="#ctx0" brushRef="#br0" timeOffset="326868.2173">15096 16819 184 0,'-4'-44'100'0,"8"17"-56"0,-4 27 4 15,5-4 0-15,4 8 4 16,4 4 0-16,5 4 0 15,5 3-24-15,3-3 0 16,6 8-28-16,-1 0 4 16,0 0-72-16,5 0 0 15,-9 0-40-15,0 0 4 0,-5 0-36 16,-4-4 0-16</inkml:trace>
  <inkml:trace contextRef="#ctx0" brushRef="#br0" timeOffset="327118.2342">15763 16939 244 0,'14'31'132'0,"13"33"-96"15,-23-48 0-15,1 4-24 16,3 12 4-16,-3 8-16 15,-1 7 0-15,1 9-12 16,-5-4 0-16,0 0-40 0,-5-5 0 16,-4 5-28-16,1-16 0 15,-1-8-8-15,4-8 0 16</inkml:trace>
  <inkml:trace contextRef="#ctx0" brushRef="#br0" timeOffset="327399.5053">15651 16911 288 0,'-22'-20'156'0,"40"-4"-120"0,-9 20 0 0,4-8-20 16,10 8 4-16,4 4 4 16,8 0 0-16,6 8-20 15,-6 4 4-15,1 4-8 16,0 4 4-16,-5 4 0 15,-4 4 0-15,-9 3-4 16,0-3 4-16,-14 4 0 16,-8-4 0-16,-14 0-28 15,0-4 0-15,-4-8-56 16,-1-8 0-16,6-4-68 16,8 0 0-16,0 3 84 15,9-7 4-15</inkml:trace>
  <inkml:trace contextRef="#ctx0" brushRef="#br0" timeOffset="327977.6696">15056 16370 176 0,'-4'-12'100'0,"-1"4"-72"15,5 8 4-15,0 0-12 16,-9-4 4-16,0 4 8 15,0 4 0-15,-4 4-16 16,-1 8 4-16,-8 11-12 16,-9 13 4-16,4 4 0 0,0 20 0 15,5 7 4-15,-1 9 0 16,10 3 0-16,4-3 4 16,9 0-12-16,4 7 0 15,14-7-8-15,5-5 0 16,-1 5-8-16,9-8 0 15,5-17-32-15,4 5 0 16,1-20-76-16,3-4 0 16,6-8 0-16,-6-17 4 15,1 1 88-15,27-4 4 16</inkml:trace>
  <inkml:trace contextRef="#ctx0" brushRef="#br0" timeOffset="328540.2086">16188 16242 220 0,'-17'-12'120'0,"12"4"-96"0,5 8 0 16,0 0 8-16,5 4 4 16,4 0-16-16,-1 12 0 15,6 0 0-15,-1 12 4 16,5 8 0-16,5 12 4 0,8 15-16 16,5 21 0-16,4 7-12 15,-4-3 4-15,-9 7-4 16,-5-3 4-16,-4 3-4 15,-9-7 4-15,-9-8 8 16,-14-5 0-16,-8-3-12 16,0-16 0-16,-5-5-20 15,0-3 4-15,-9-12-52 16,9-4 0-16,1-8-36 16,8-9 4-16,4 1-4 15,10-8 4-15,4-16 68 16,13 16 0-16</inkml:trace>
  <inkml:trace contextRef="#ctx0" brushRef="#br0" timeOffset="328977.7388">17263 16676 156 0,'-27'-24'88'0,"49"12"-36"0,-22 12 0 0,0 0-32 15,5 4 4-15,-1 4 12 16,1 8 0-16,-5 12-4 16,9 8 0-16,0 11-24 15,-1-3 4-15,1 0-8 16,0 0 0-16,0-4-28 15,0-1 4-15,-4-7-60 16,-1-8 0-16,1-8-16 16,-5-4 0-16,0-4 20 15,0 0 0-15</inkml:trace>
  <inkml:trace contextRef="#ctx0" brushRef="#br0" timeOffset="329149.6277">17102 16947 216 0,'-9'4'120'0,"9"-4"-68"0,0 0 4 16,9 0-24-16,4 0 4 16,9 0-24-16,5 4 0 15,5-4-12-15,-1 0 0 16,5 0-52-16,-1-8 4 16,1 0-68-16,-4 4 4 0,3-4 12 15,6-4 0-15</inkml:trace>
  <inkml:trace contextRef="#ctx0" brushRef="#br0" timeOffset="329399.6455">17759 16644 200 0,'-4'-12'108'0,"8"4"-72"16,-4 8 4-16,0 0-8 15,5 4 4-15,-1 8-12 16,5 4 0-16,-4 16 0 15,4 8 0-15,0 7-4 16,0-3 0-16,0 0-20 16,0-4 4-16,-5-4-32 15,1-5 0-15,-1 1-52 16,1-12 4-16,-5-4-28 0,0-4 4 16,0-4 16-16,0 0 0 15</inkml:trace>
  <inkml:trace contextRef="#ctx0" brushRef="#br0" timeOffset="329602.7841">17643 16963 260 0,'-4'4'140'0,"17"-24"-84"0,-8 16 4 16,3 0 4-16,6 0 0 0,8 0-32 15,10 0 0-15,-1-8-32 16,9 4 4-16,5 0-12 15,-5 0 4-15,1 0-92 16,-6 4 0-16,-3 0-64 16,-1 0 4-16,-4 12 64 15,0-8 0-15</inkml:trace>
  <inkml:trace contextRef="#ctx0" brushRef="#br0" timeOffset="385059.6711">8217 14790 208 0,'-4'4'112'0,"22"-16"-80"0,-9 8 0 16,8 4-16-16,19 0 4 15,9 0-12-15,22 4 0 16,9 0-8-16,9 4 4 16,9-4 0-16,5 0 0 15,8-4-12-15,-8 4 0 16,-5-4-12-16,0 0 0 0,-18-4-8 16,-9-4 0-16,-9 0-28 15,-13 0 4-15,-1 0 0 16,-12 0 4-16,-1 0-12 15,-4 0 4-15</inkml:trace>
  <inkml:trace contextRef="#ctx0" brushRef="#br0" timeOffset="385340.9402">9672 14615 136 0,'-14'-16'76'0,"14"4"-24"16,0 12 0-16,-4-4-32 15,4 4 0-15,0 0-8 16,0 0 0-16,0 0-8 15,9 0 4-15,4 4-8 16,14 0 4-16,4 4-4 16,14 0 4-16,0 4 4 15,4 3 0-15,-9 1-16 0,-17 8 0 16,-14 0 16-16,-14 0 4 16,-8 0-8-16,-14 0 0 15,-4 0 0-15,-1 0 4 16,1-5-76-16,9-3 4 15,8-4-72-15,23 0 4 16,9-4 116-16,45 0 0 16</inkml:trace>
  <inkml:trace contextRef="#ctx0" brushRef="#br0" timeOffset="385747.2278">11462 14857 232 0,'0'0'128'0,"-27"-4"-124"16,18 4 0-16,-4 4-8 15,-5 0 4-15,0 8 4 16,-4 0 4-16,4 8-8 0,0 0 4 16,4 0-4-16,10 0 4 15,-1-4 0-15,10 0 0 16,-1-4 0-16,1-5 0 15,4-3 8-15,-5-4 0 16,1 0-72-16,-5-4 0 16,-5 1-40-16,-4-1 0 15,-4 0 52-15,0-4 0 16</inkml:trace>
  <inkml:trace contextRef="#ctx0" brushRef="#br0" timeOffset="386075.3746">11162 14217 212 0,'18'-32'116'0,"18"0"-92"16,-27 28 4-16,4 0-4 15,5 0 0-15,0 4-16 16,0 4 0-16,0 4-4 15,0 0 4-15,-5 4-4 16,5 4 0-16,-4 4-4 16,-1 0 0-16,-9-1 4 15,-4 9 0-15,-4 8-4 16,-5 4 4-16,-4 0-8 0,-5-1 4 16,0-7 0-16,0 0 4 15,4-4-4-15,1-4 0 16,4-4-76-16,5 4 4 15,8 0-84-15,-13 11 0 16</inkml:trace>
  <inkml:trace contextRef="#ctx0" brushRef="#br0" timeOffset="387403.5867">11337 14193 128 0,'4'-8'72'0,"-13"0"-32"0,0 4 0 16,0 4-16-16,0 0 0 16,0-4-16-16,-4 0 0 15,0 4-4-15,-1-4 0 16,1 4-8-16,-5 0 0 16,0 8 4-16,0 0 0 15,0 0 4-15,0 8 0 0,0-4-4 16,5 4 0-16,4-1 0 15,0 1 0-15,5-4 4 16,-1 0 4-16,5-4-4 16,0 0 0-16,5-4 0 15,-1-4 4-15,5 0-12 16,0-4 4-16,0-4 0 16,0-4 0-16,9 0 0 15,-5-4 4-15,1 4-8 16,-1-3 0-16,5 3 0 15,-5 0 4-15,1 4 4 16,-1 8 4-16,-4 0-8 16,0 8 0-16,5 0 0 15,-1 0 4-15,0 4-4 16,5 3 0-16,0 1 4 16,0 4 0-16,-5 8-8 0,1 4 0 15,-10 0 8-15,-4 4 4 16,-4 3-8-16,-5-3 0 15,0-8 0-15,-4 0 0 16,-1-4 8-16,1 0 0 16,-1-4-12-16,5-4 4 15,5-9-8-15,-1 1 4 16,5-4 4-16,0 0 0 16,0-4 4-16,0 0 4 15,0 0-8-15,0 0 0 16,5 0 4-16,-5 4 4 0,4 0 0 15,1 4 0-15,-1 0-8 16,1 4 4-16,-1 4-4 16,1-4 4-16,-1 0-8 15,1 0 4-15,-1 0-80 16,1-4 0-16,4 0-52 16,0 8 0-16,-1 0 124 15,-12 0 0-15</inkml:trace>
  <inkml:trace contextRef="#ctx0" brushRef="#br0" timeOffset="387653.6101">11377 14981 220 0,'-13'12'124'0,"-1"0"-112"0,14-12 4 16,0 0-16-16,0 4 4 15,0-4-24-15,0 0 0 16,0 0-72-16,5 0 4 16,-1 4 12-16,10-4 4 15</inkml:trace>
  <inkml:trace contextRef="#ctx0" brushRef="#br0" timeOffset="388184.8917">12048 14666 152 0,'0'-24'84'0,"0"36"-36"16,0-12 0-16,-4 8-40 16,-1 4 4-16,1 8-16 15,-1 0 4-15,5 4 0 0,5 0 4 16,-1 4-4-16,5-4 0 15,0-1-4-15,5-7 4 16,-1-4 0-16,1-8 4 16,4-8-4-16,-1-4 0 15,-3-4 0-15,-1-4 4 16,-4 1-8-16,0-1 0 16,5 8 0-16,-5 0 0 15,0 4 4-15,-1 4 0 16,1 4 4-16,0 4 0 15,5 4-4-15,-1 0 4 0,5-1 4 16,0 1 4-16,0-4 16 16,4 0 4-16,5-8-8 15,4-4 4-15,-4-4-20 16,-4-4 0-16,-5-3-12 16,-9-5 0-16,0 0-76 15,-9-8 0-15,-5 4-40 16,1 4 4-16,-5 4 72 15,13-16 4-15</inkml:trace>
  <inkml:trace contextRef="#ctx0" brushRef="#br0" timeOffset="388481.7863">12594 14340 220 0,'23'16'124'0,"17"52"-84"16,-31-49 4-16,4 5-32 0,1 0 0 15,-1 4-4-15,5 0 0 16,-4 0-4-16,-1 0 4 16,-4-8-16-16,0-5 4 15,4-7-8-15,-4-4 4 16,5-8 4-16,-1-8 0 16,1-7 0-16,4-9 0 15,8 0-4-15,-3 4 4 16,-5 12 4-16,-5 12 0 15,-4 16 0-15,-4 12 0 0,-5 8-32 16,0-9 4-16,4 17-44 16,0-8 4-16,10 4-40 15,-1-8 4-15</inkml:trace>
  <inkml:trace contextRef="#ctx0" brushRef="#br0" timeOffset="388825.5616">13333 14654 156 0,'9'-51'84'0,"-9"11"-36"16,0 36 4-16,-5-4-40 16,1 8 4-16,-9 0-4 15,-1 4 0-15,1 8 0 16,4 4 4-16,-5 0-16 16,5 4 4-16,0-1 0 15,9-3 0-15,9 4-4 16,0-8 0-16,0 0 8 0,0-4 4 15,5-4-16-15,-1-8 4 16,5-8-4-16,0 0 4 16,-5-4-4-16,-4-4 4 15,0 8-4-15,-4 4 4 16,-1 5 8-16,1 6 0 16,4 1-8-16,-5 12 4 15,5 8 0-15,0-4 4 16,0 0-64-16,4 0 4 15,-4-8-32-15,5 0 4 16,-1-4-12-16,-4 0 0 0</inkml:trace>
  <inkml:trace contextRef="#ctx0" brushRef="#br0" timeOffset="389013.0731">13615 14073 192 0,'4'-12'104'0,"-8"28"-88"15,4-8 4-15,0 16-8 16,4 12 4-16,1 20-12 16,4 7 4-16,0 1-8 15,0 4 4-15,4-1-76 16,-4-7 4-16,0-8-48 16,0-1 4-16</inkml:trace>
  <inkml:trace contextRef="#ctx0" brushRef="#br0" timeOffset="389184.9601">13507 14607 308 0,'0'-4'168'0,"27"4"-140"0,-22-4 0 16,8 4-28-16,10-4 4 16,3 4-48-16,10 0 4 15,5 0-92-15,12 0 4 16,10 8 36-16,-5 0 0 15</inkml:trace>
  <inkml:trace contextRef="#ctx0" brushRef="#br0" timeOffset="389450.6039">14412 14523 272 0,'4'16'148'15,"-4"40"-128"-15,0-44 4 0,0 7-20 16,0 1 0-16,5 4 4 15,3-4 0-15,-3 0-44 16,-1-4 4-16,-4 0-12 16,-4-8 0-16,-1-4 12 15,1-8 4-15,0-8 24 16,-5-8 4-16,0-8 20 16,4-8 4-16,-4-3-16 15,5-1 0-15,-1 4-12 16,5 4 0-16,5 8-52 15,-1 4 0-15,5 8-44 0,9 12 0 16</inkml:trace>
  <inkml:trace contextRef="#ctx0" brushRef="#br0" timeOffset="389716.2495">14720 14531 204 0,'5'0'112'0,"-10"-16"-48"0,1 8 4 15,-1-4-48-15,-3 0 4 16,-1 4-24-16,-5 8 0 15,-4 4-4-15,5 0 4 16,-1 8-4-16,5 8 4 16,5 0-8-16,4 4 4 0,4 4 0 15,5-4 0-15,5-1 0 16,4 5 4-16,0-4-4 16,4-4 0-16,-4 0 20 15,-9 0 0-15,-5 0 8 16,-8 0 4-16,-1-4-24 15,-4-4 0-15,0-5-104 16,1-3 4-16,8 0-36 16,0 8 0-16</inkml:trace>
  <inkml:trace contextRef="#ctx0" brushRef="#br0" timeOffset="390629.2611">14465 14396 180 0,'-22'-16'100'0,"4"4"-52"0,18 4 4 16,4-4-44-16,5-4 4 0,0 0-12 15,5 0 0-15,-1 4-76 16,1 4 0-16,-1 4-48 16,5 0 4-16</inkml:trace>
  <inkml:trace contextRef="#ctx0" brushRef="#br0" timeOffset="391082.4199">15325 14694 184 0,'-14'-4'104'0,"19"16"-80"0,-5-12 4 15,4 12-24-15,1 0 4 16,-1 8-8-16,1-4 0 16,-1 8 0-16,1-4 0 0,-1 3 0 15,-4-3 0-15,0-8 4 16,0 0 4-16,0-12-8 16,0 0 0-16,0-16 12 15,0 4 0-15,5-19 4 16,-1 7 0-16,9-8-28 15,1 4 0-15,4 0-68 16,0 4 4-16,4 0-40 16,-4 8 0-16</inkml:trace>
  <inkml:trace contextRef="#ctx0" brushRef="#br0" timeOffset="391363.6904">15844 14754 208 0,'13'12'116'0,"1"-20"-84"15,-14 8 4-15,0-8-16 16,0 0 0-16,0-4-24 0,0-4 4 16,-5-4 0-16,1 0 4 15,-5-4-4-15,-5 4 4 16,-4 9 0-16,5 3 0 16,-9 8 12-16,8 8 0 15,1 7-4-15,4 5 0 16,4 12-8-16,1 0 0 15,13 0-4-15,4 0 0 16,5-4-48-16,5-5 4 16,-1-7-28-16,0-8 4 15,5-4-28-15,-4-8 4 0,3-4 52 16,6-8 4-16</inkml:trace>
  <inkml:trace contextRef="#ctx0" brushRef="#br0" timeOffset="391551.2023">16121 14256 184 0,'-9'-27'104'0,"0"27"-72"16,5 0 4-16,4 4-24 16,0 7 4-16,4 9 0 15,1 16 4-15,4 8-16 16,4 4 0-16,1 11-4 16,-1-3 0-16,1-4-48 15,-1 0 4-15,0-9-28 16,-4 1 0-16,-4-8-20 15,-1-4 4-15</inkml:trace>
  <inkml:trace contextRef="#ctx0" brushRef="#br0" timeOffset="391723.0894">16036 14678 200 0,'-13'-4'108'0,"13"4"-32"0,0 0 4 15,4 0-48-15,5-4 4 16,5 0-28-16,8 0 4 15,5-4-16-15,9 0 4 16,0 0-80-16,-1 0 0 16,-3 4-36-16,4-3 4 15,-10 7 36-15,6-4 4 0</inkml:trace>
  <inkml:trace contextRef="#ctx0" brushRef="#br0" timeOffset="392035.6133">16520 14670 236 0,'9'8'128'0,"0"8"-80"16,-5-8 4-16,1 0-36 15,-5 4 4-15,8 0-8 16,1 4 4-16,0 0-12 16,5 0 4-16,-5 0 0 15,4 0 0-15,1-5 16 16,-5-7 0-16,4-4-16 15,0-8 4-15,1-3-4 16,4-9 4-16,-5-4-8 16,1-12 4-16,-10-8-28 0,1-8 0 15,-5 9-44-15,0 7 0 16,0 4-40-16,0 8 4 16,4 12-4-16,-4 20 0 15,0 4 72-15,5 0 0 16</inkml:trace>
  <inkml:trace contextRef="#ctx0" brushRef="#br0" timeOffset="392363.7614">16963 14786 172 0,'4'12'96'0,"-8"-12"-36"15,4 0 4-15,-5 0-28 16,1 0 4-16,-5 0-16 16,4 0 0-16,1 0-12 15,-1-4 4-15,5 4 0 16,-4-8 0-16,0-8-12 16,4-4 0-16,0-4-4 15,0 0 4-15,4-4-20 16,5-4 0-16,0 9 8 15,4 3 0-15,5 4-44 16,0 4 0-16,0 0-44 16,4 8 0-16,-4 4 0 15,-4 8 4-15,4-4 64 0,8 4 4 16</inkml:trace>
  <inkml:trace contextRef="#ctx0" brushRef="#br0" timeOffset="392723.1592">17249 14571 160 0,'9'-4'88'0,"-4"12"-48"0,-10-4 4 16,5 4-20-16,5 4 0 15,-1 0 0-15,1 7 0 16,-1 1-20-16,1 4 0 0,-1-8-4 16,-4 0 4-16,0-4 4 15,5 0 4-15,-5-8-16 16,4-4 0-16,0 0 4 15,1-8 0-15,4-4-4 16,0-8 0-16,4-4 4 16,1-4 0-16,4 5-4 15,4-5 0-15,-4 8 12 16,-5 8 4-16,5 4-4 16,0 8 0-16,0 4 8 15,-5 8 0-15,1 4-8 16,-1 8 0-16,-4-1-4 15,0 1 0-15,-4 4-76 16,-1-8 4-16,5 0-76 16,5 4 0-16,-14-4 96 15,0 0 0-15</inkml:trace>
  <inkml:trace contextRef="#ctx0" brushRef="#br0" timeOffset="393113.8116">18100 14511 212 0,'-14'0'120'0,"32"4"-48"0,-18 0 4 0,9 8-48 16,4 4 0-16,5 8-20 15,5 4 4-15,-1 3-4 16,5 1 0-16,-5-4-4 16,5-4 0-16,-4 0 8 15,-5-8 4-15,-1-4-8 16,-3-8 0-16,-5-8-8 16,0-16 0-16,0-4 0 15,0-4 0-15,0-20 0 16,0 5 4-16,0-1-12 15,8 4 4-15,-3 4-56 16,-1 8 4-16,1 8-52 16,-1 1 4-16,5 7 12 15,4 12 4-15,-4 12 36 16,9 3 0-16</inkml:trace>
  <inkml:trace contextRef="#ctx0" brushRef="#br0" timeOffset="393457.5859">18807 14499 260 0,'22'-4'140'0,"-4"-8"-92"0,-18 12 4 15,0 0-40-15,-9 0 0 16,0 4-20-16,-9 4 4 16,-4 4 8-16,0 4 0 15,-5 4-24-15,4 4 4 16,5 4 4-16,5 0 4 0,4-1 8 16,5 1 0-16,4-8 0 15,4-4 4-15,9-8 0 16,14-4 0-16,-9-8-4 15,9-4 0-15,-5-8 4 16,1-8 4-16,-1-4-8 16,-4 8 4-16,0 9 12 15,-5 3 0-15,-4 4-12 16,0 8 4-16,-4 8-12 16,-1 7 4-16,1 5 0 15,-5 0 4-15,4 0-28 16,5 0 0-16,0 0-44 15,0-4 0-15,5-4-28 16,-1-8 0-16,0-4 20 16,5-4 0-16</inkml:trace>
  <inkml:trace contextRef="#ctx0" brushRef="#br0" timeOffset="394004.5006">19174 13894 204 0,'-14'20'112'0,"-8"28"-84"0,22-32 0 16,4 8-28-16,5 8 0 16,5 11 0-16,-1 9 4 15,1 12-4-15,-1 7 4 16,-4-7-8-16,0-4 0 16,0-1-8-16,0-11 0 15,-5-16-20-15,5-8 0 0,0-12 12 16,5-8 0-16,-1-8 20 15,1-12 0-15,-1-4 36 16,0-4 4-16,-4 4-4 16,0 0 0-16,0 4-8 15,0 4 0-15,0 8-8 16,0 12 0-16,0 8-8 16,0 4 0-16,0 4-12 15,0 0 0-15,0 4 0 16,0 4 4-16,0-4 0 15,9-9 0-15,-5-3 0 16,5-8 4-16,0-8-8 16,4-4 4-16,1-8-8 15,-1-3 0-15,0-9 4 16,1-4 0 0,4-8-8-16,-9 8 4 15,-5 4 4-15,-4 8 0 16,-9 8 12-16,0 12 0 15,0 8 8-15,0 8 4 16,0 0-8-16,4 8 0 16,5 4-12-16,5-4 0 15,4-5-84-15,0-3 0 16,9 0-88-16,-1 0 0 16,-3-16 108-16,-10-8 0 15</inkml:trace>
  <inkml:trace contextRef="#ctx0" brushRef="#br0" timeOffset="394363.9029">20472 14424 304 0,'27'-16'164'0,"-41"16"-144"16,14 0 4-16,-9 0-16 15,-4 4 0-15,-10-4-8 16,-3 12 0-16,-1 7 0 16,4 5 0-16,1 0-4 15,9 4 0-15,-1 0 8 16,10 4 0-16,4-4 0 0,9-9 4 16,9-3-4-16,4-8 4 15,-4-8 12-15,0-4 0 16,-5-8-12-16,-4-7 4 15,0-5-28-15,0-8 4 16,-9 0-88-16,-9 4 0 16,5 4-28-16,4 8 0 15,0 4 68-15,9 0 0 16</inkml:trace>
  <inkml:trace contextRef="#ctx0" brushRef="#br0" timeOffset="394660.7962">20839 14213 316 0,'13'-36'176'15,"-8"-24"-172"-15,-5 48 4 0,0 0-12 16,-5 0 4-16,-4 4-8 16,-13 0 4-16,4 8 4 15,-4 0 4-15,-5 8-8 16,0 4 4-16,0 8 8 15,5 8 4-15,4 4 0 16,4 20 4-16,5 3-12 16,9 1 0-16,0 4 0 15,5 3 0-15,-1-11-52 16,5-4 4-16,-4-8-24 16,-5-5 4-16,0 1-12 15,-9-12 0-15,0-8-8 0,0-4 0 16</inkml:trace>
  <inkml:trace contextRef="#ctx0" brushRef="#br0" timeOffset="394801.4318">20557 14674 180 0,'-5'-12'100'0,"19"-8"-24"0,-10 16 4 15,5 0-32-15,5 0 0 16,8-3-24-16,5-1 4 16,0 0-28-16,4-4 4 15,0 4-100-15,1-4 0 0,-5 8-48 16,-5 0 0-16,-9 4 92 15,-8-4 4-15</inkml:trace>
  <inkml:trace contextRef="#ctx0" brushRef="#br0" timeOffset="395301.4675">19948 14674 160 0,'-9'-4'88'0,"0"-4"-40"0,9 8 0 16,0 0-4-16,0-8 0 16,5 4-24-16,-5-4 0 15,9 0-20-15,0 0 4 16,0 1-4-16,-5-1 4 16,1-4-4-16,-1 4 4 15,0-8-4-15,-4 4 4 16,0 4-8-16,-8 0 4 15,3 4 4-15,-8 4 4 0,-1 8-8 16,1 4 4-16,-5 4-8 16,0 8 4-16,5-1 0 15,-1 1 4-15,10 4 0 16,8-4 4-16,5 0-8 16,4-4 4-16,10 0-36 15,4-4 0-15,0-4-140 16,-1 4 0-16,-17-1 120 15,-18-3 4-15</inkml:trace>
  <inkml:trace contextRef="#ctx0" brushRef="#br0" timeOffset="398182.5339">22123 14081 136 0,'-13'-12'76'0,"4"8"-32"0,9 4 4 16,-5 4-36-16,5 4 0 0,0 8 8 15,5 4 0-15,-1 4 4 16,5 4 0-16,-4 0-20 16,4 0 0-16,-5-5-48 15,1-3 0-15,-5-4-60 16,0-4 4-16,-5-4 36 15,5-4 4-15</inkml:trace>
  <inkml:trace contextRef="#ctx0" brushRef="#br0" timeOffset="398385.6738">21756 14173 184 0,'-9'-8'100'0,"27"-4"-48"15,-13 8 4-15,8 0-28 0,10-4 4 16,12 4-28-16,10 0 4 16,0 4-24-16,4-4 0 15,-4 0-108-15,-9 4 4 16,-1 0 28-16,-3 0 4 16</inkml:trace>
  <inkml:trace contextRef="#ctx0" brushRef="#br0" timeOffset="398901.3326">22289 13978 208 0,'0'4'112'0,"-27"20"-96"0,23-16 0 16,-14 8-8-16,0 3 4 16,-14 9-12-16,6 8 4 0,-10 0-8 15,0-4 0-15,5 0-40 16,4-9 4-16,4 1-72 16,1 0 0-16,13-8 84 15,0-12 4-15</inkml:trace>
  <inkml:trace contextRef="#ctx0" brushRef="#br0" timeOffset="399104.4738">21891 14073 224 0,'9'0'124'0,"40"-4"-80"16,-36 4 4-16,5 4-8 15,9 0 4-15,9 4-8 16,0 4 0-16,-1 4-36 15,-3-4 4-15,-1 4-108 16,-4 0 0-16,4 0-48 16,-4 0 4-16,-18 0 104 0,0-12 4 15</inkml:trace>
  <inkml:trace contextRef="#ctx0" brushRef="#br0" timeOffset="399323.2392">22535 14252 200 0,'-4'12'108'0,"22"44"-36"0,-14-40 4 16,5 20-48-16,4 12 0 0,-4 11-24 16,5 1 4-16,-5 4-20 15,0 3 0-15,0-7-60 16,-5-4 0-16,-4-5-28 15,0-7 4-15,-4-8 20 16,4-20 0-16</inkml:trace>
  <inkml:trace contextRef="#ctx0" brushRef="#br0" timeOffset="399588.8835">22468 14288 224 0,'-13'-40'124'0,"26"9"-52"16,-9 23 4-16,5 0-36 15,5-8 4-15,8 8-28 16,5 4 0-16,13 4-8 16,1 8 0-16,-6 4-8 0,-3 12 0 15,-10-1 4-15,-8 1 0 16,-5 0-4-16,-14 8 4 16,-13 0-20-16,-4-4 4 15,-5-4-44-15,-4-8 4 16,4-1-24-16,0-19 4 15,5-11-36-15,8 3 4 16,10-4 36-16,4-8 0 16</inkml:trace>
  <inkml:trace contextRef="#ctx0" brushRef="#br0" timeOffset="399807.6486">23215 14006 312 0,'5'8'168'0,"-5"8"-144"16,0-12 4-16,4 11-16 15,1 5 0-15,4 8-4 16,0 8 4-16,4 0-36 16,-4 8 0-16,0-1-44 15,0 1 0-15,0-4-20 16,-5-8 4-16,-4-4-24 15,-4-8 0-15</inkml:trace>
  <inkml:trace contextRef="#ctx0" brushRef="#br0" timeOffset="399979.536">23059 14209 280 0,'-9'4'152'0,"22"-4"-112"0,-8 0 4 15,4 0-8-15,9 0 4 16,4 0-36-16,5 0 4 15,9 0-52-15,4-8 0 16,14 4-52-16,-5-8 4 31,18 0-68-31,0-4 4 16</inkml:trace>
  <inkml:trace contextRef="#ctx0" brushRef="#br0" timeOffset="400167.0477">23815 13978 176 0,'-4'-24'100'16,"8"4"-48"-16,-4 20 4 0,0 0-20 15,-4 0 4-15,-1 8-20 16,5 4 0-16,0 8 0 16,5 4 0-16,-5 8-16 15,4 3 4-15,1 5 8 16,-5 0 4-16,9 0-96 16,0 0 0-16,-5-1-36 15,1-3 0-15,-1-4 12 16,-8-4 0-16</inkml:trace>
  <inkml:trace contextRef="#ctx0" brushRef="#br0" timeOffset="400370.193">23484 14173 276 0,'-18'-8'152'0,"27"0"-76"0,4 4 0 15,5 4-28-15,14-4 0 16,8 4-32-16,14-4 0 15,-5 0-16-15,5-4 0 16,-1 0-88-16,1 0 0 16,-5 4-112-16,1 4 4 15,3 4 132-15,-12 0 0 16</inkml:trace>
  <inkml:trace contextRef="#ctx0" brushRef="#br0" timeOffset="427391.4967">8687 17814 108 0,'18'-4'60'0,"9"-8"-60"0,-23 12 0 16,10 0 0-16,-1 0 0 15,5 0 0-15,0 0 4 16,0 0 4-16,4 0 4 0,1 0-12 16,-5 0 4-16,-1-4-4 15,1 4 4-15,-4 0 0 16,-5 4 0-16,-5 0-4 16,-4 0 4-16,-9 0-8 15,-4 4 4-15,-10-4 0 16,-8 0 4-16,-9-4 8 15,0 0 4-15,-5-4 0 16,-9 0 4-16,9 0-12 16,5-4 4-16,4 4-12 15,9 0 4-15,5 0 0 16,13 4 0-16,18 4-4 16,9-4 0-16,13 4 0 15,10 4 0-15,-1 0 0 0,5-4 0 16,4-4 4-16,0 8 4 15,-9-8-8-15,-4-4 0 32,-18 4 4-32,-14 4 4 15,-12 4-8-15,-15 0 4 16,-8 4-52-16,0-4 0 16,4 8-68-16,9-20 0 15</inkml:trace>
  <inkml:trace contextRef="#ctx0" brushRef="#br0" timeOffset="468856.7289">20973 15239 104 0,'-4'28'56'0,"-1"8"-24"16,5-28 0-16,0 4 0 16,5 8 4-16,-1 4-20 15,1 0 0-15,-1 3-12 0,1 1 0 16,3 0-4-16,-3 0 0 15,-1-4-24-15,1-4 0 16,-1 0-68-16,-4-4 0 16,0 0 48-16,5-5 4 15</inkml:trace>
  <inkml:trace contextRef="#ctx0" brushRef="#br0" timeOffset="469184.8744">20807 15566 140 0,'0'-4'80'0,"14"-4"-28"16,-10 4 4-16,10 0-40 15,-1-4 4-15,5-4-16 16,5 0 4-16,3 0-4 16,1 0 0-16,5-4-24 15,-1 4 0-15,-4 4-60 0,0-4 4 16,-5 4-12-16,5 0 4 15</inkml:trace>
  <inkml:trace contextRef="#ctx0" brushRef="#br0" timeOffset="469372.3895">21277 15215 132 0,'-13'0'72'0,"-32"52"-64"0,36-44 4 15,-4 4 16-15,-10 4 0 0,6 8-28 16,-6 8 4-16,1 0-8 16,-1-5 4-16,1 1-48 15,0-4 0-15,-1-4-36 16,5 0 0-16</inkml:trace>
  <inkml:trace contextRef="#ctx0" brushRef="#br0" timeOffset="469575.5276">20785 15438 128 0,'-18'-20'72'0,"23"1"-16"16,-5 19 4-16,4 0-36 15,1 0 4-15,4 4 16 16,8 3 4-16,6 5-28 16,8 4 0-16,-4 0-16 15,4 0 4-15,5 0-76 16,4-4 0-16,1 0-52 0,-5 0 0 15,-1 4 60-15,-3 4 0 16</inkml:trace>
  <inkml:trace contextRef="#ctx0" brushRef="#br0" timeOffset="469778.6675">21434 15578 184 0,'9'39'100'0,"13"33"-48"0,-17-52 0 0,-1 8-24 16,5 12 0-16,0 11-24 15,0 1 0-15,0 0-36 16,0 4 0-16,-4-9-20 16,-5 1 4-16,0-12-88 15,0-4 0-15</inkml:trace>
  <inkml:trace contextRef="#ctx0" brushRef="#br0" timeOffset="470059.9373">21367 15530 288 0,'-5'-4'160'0,"41"-16"-140"15,-27 20 4-15,5 0-12 16,4-4 0-16,8 4-4 0,6 4 4 15,8 4 12-15,-4 4 0 16,-5 0-20-16,-4 4 4 16,-5 0-4-16,-8 8 0 15,-10-5 4-15,-13 1 0 16,-4 4-8-16,-9 0 0 16,-1-8-56-16,1-4 0 15,-1-4-44-15,6 0 4 16,8-4-40-16,0-4 4 15,9 0 116-15,0 4 0 16</inkml:trace>
  <inkml:trace contextRef="#ctx0" brushRef="#br0" timeOffset="470341.209">22280 15705 288 0,'4'-4'156'0,"-8"-4"-124"16,4 8 0-16,4-4-32 15,-4 4 4-15,5 0-16 16,-1 0 0-16,-4 4-60 15,0 4 0-15,0-4-8 0,0 4 4 16,0 0-12-16,0 0 4 16</inkml:trace>
  <inkml:trace contextRef="#ctx0" brushRef="#br0" timeOffset="470653.7259">22034 15060 212 0,'0'-16'120'0,"13"4"-96"0,-13 8 4 0,9 4 0 16,-4 0 4-16,13 4-28 16,-5 0 0-16,5 4 0 15,-5 0 4-15,5 4-4 16,0 0 0-16,-4 4 0 15,-1 0 4-15,-4 16-8 16,0-8 4-16,-9 16 0 16,0-9 0-16,-9 1-8 15,0-4 4-15,0 0-4 16,0-4 4-16,9 8-96 16,0-8 4-16,9 3-52 15,-4-3 0-15</inkml:trace>
  <inkml:trace contextRef="#ctx0" brushRef="#br0" timeOffset="471450.6587">21107 16358 108 0,'27'-4'60'0,"45"-12"-40"0,-63 12 4 15,9 0-16-15,-5 0 4 16,14-8-8-16,-5 4 0 16,19-4 16-1,-6 4 4-15,10 4-12 16,-9-4 4-16,4 8-12 16,1 0 0-16,-1 8 0 15,-9-4 0-15,5-4-4 16,-5 0 0-16,5 4 0 15,-9 0 4-15,13-8-4 16,-8 4 0-16,12-4 4 16,-3 0 0-16,3-8 0 15,-3 4 0-15,3-8 16 16,-8 0 0-16,4 4 12 16,-4 4 0-16,0-4-32 15,-5 4 0-15,5 5 0 16,-9-1 0-16,9 0-88 15,-9 0 0-15,9 8-44 16,-5 0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19:56:28.5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1-10T19:56:56.044"/>
    </inkml:context>
  </inkml:definitions>
  <inkml:trace contextRef="#ctx0" brushRef="#br0">24576 4737 140 0,'-13'20'76'0,"4"-8"-40"0,9-12 4 16,0 8-24-16,0 0 4 0,0 8-12 15,0 0 4-15,0 4-4 16,0-4 0-16,-5 3-4 16,1-3 4-16,4 0 0 15,0-4 4-15,0-8 8 16,0-4 4-16,-5-12-24 15,1 4 4-15,-1-24 0 16,1 9 0-16,-1-25 0 16,1 8 4-16,-1-20-4 15,1 13 4-15,4-1-4 16,0 8 4-16,0 4 0 16,0 8 4-16,9 4-8 15,0 9 4-15,4 15-8 16,1 0 4-16,8 15 0 15,-4 5 4-15,4 4-24 0,1-4 4 16,8 8-20-16,-9-4 4 16,1 0-32-16,-5-4 0 15,-9 0-12-15,0-5 4 16,-9 5-24-16,0-4 4 16</inkml:trace>
  <inkml:trace contextRef="#ctx0" brushRef="#br0" timeOffset="156.2591">24478 4856 192 0,'-18'-3'104'0,"31"-5"-44"0,-13 8 0 16,9-8-24-16,-4 0 4 0,12-12-20 15,-3 4 4-15,13-12-24 16,-5 4 0-16,1-12-44 16,-6 12 4-16,6-3-64 15,-1 3 4-15,-4 4-20 16,-5 4 0-16</inkml:trace>
  <inkml:trace contextRef="#ctx0" brushRef="#br0" timeOffset="656.2975">24983 4061 156 0,'-4'-20'88'0,"-5"4"-28"0,9 16 4 15,-5-12-36-15,1 4 4 16,-9 8-4-16,4 0 4 15,-14 16-16-15,5-8 0 16,0 8-4-16,5 0 0 16,-5 7-12-16,5-3 4 0,4 8-4 15,4-8 4-15,10 4-8 16,-1-4 0-16,14-4 8 16,-4-4 0-16,8 4-8 15,0 0 4-15,19 3 16 16,-10-3 0-16,5 8-12 15,-14-4 0-15,-4 12 8 16,-5-4 0-16,-13 4-8 16,0-4 0-16,-13 11 0 15,0-7 0-15,-5 0-12 16,0-4 0-16,-5-8-56 16,5-4 0-16,1-12-44 15,3 0 4-15,10-12-28 16,-1 0 0-16</inkml:trace>
  <inkml:trace contextRef="#ctx0" brushRef="#br0" timeOffset="812.5564">24912 4164 292 0,'-9'4'160'0,"40"-32"-136"0,-26 20 4 16,8-12-96-16,0 4 0 15,28-19-112-15,-10 3 0 16</inkml:trace>
  <inkml:trace contextRef="#ctx0" brushRef="#br0" timeOffset="3585.6437">18538 5390 100 0,'-9'8'56'0,"0"12"-36"0,9-20 4 0,-9 8-8 16,5-4 0-16,-5 8-8 16,0-1 0-16,5 1-8 15,-1 0 0-15,10-4 8 16,-1-4 4-16,18-8-12 15,-4 0 4-15,23-16-4 16,-6 4 0-16,19-7 0 16,-9-1 0-16,0 4 4 15,-5 0 4-15,-18 12-4 16,1 0 4-16,-19 12 8 16,1 0 4-16,-23 16-8 15,0-4 0-15,0 16-12 16,4-8 4-16,14-1 0 15,0-3 0-15,27-8-24 16,-4 0 4-16,26-20-68 16,-4 4 4-16,35-16 0 0,-17 4 0 15</inkml:trace>
  <inkml:trace contextRef="#ctx1" brushRef="#br0">22951 14117 0,'130'123'0,"-130"-123"15,0 0-15,0 0 0</inkml:trace>
  <inkml:trace contextRef="#ctx1" brushRef="#br0" timeOffset="109.3762">25140 9656 0</inkml:trace>
  <inkml:trace contextRef="#ctx0" brushRef="#br0" timeOffset="28384.9627">17419 5059 172 0,'-9'-11'96'0,"5"3"-72"0,4 8 0 0,-5 4 0 15,1 0 0-15,-5 7-8 16,0-3 4-16,-13 20 4 16,4-8 0-16,-18 24-8 15,9-4 0-15,-22 23-4 16,9-11 0-16,-5 16-4 15,5-8 0-15,-10 19-4 16,10-15 4-16,0 3-4 16,4-15 0-16,5 4-8 15,4-12 4-15,0-9-68 16,5 1 0-16,4-20-36 16,4 0 4-16,1-24 4 15,4 0 4-15</inkml:trace>
  <inkml:trace contextRef="#ctx0" brushRef="#br0" timeOffset="28681.8631">16667 5115 236 0,'-13'-48'132'0,"-14"17"-72"0,23 23 0 15,-1-4-12-15,5 4 4 16,9 8-20-16,0 0 4 15,13 12-24-15,-4-4 4 16,23 16-4-16,-15-5 0 16,19 25-8-16,-9-8 0 0,18 28 4 15,-14-17 0-15,27 29 4 16,-9-16 0-16,14 31-12 16,-14-23 4-16,9 8-4 15,-13-13 0-15,-5 5-52 16,-4-12 4-16,-14-5-132 15,-4-15 4-15,-13 4 40 16,-1-8 4-16</inkml:trace>
  <inkml:trace contextRef="#ctx0" brushRef="#br0" timeOffset="30234.4824">25015 5243 100 0,'4'-16'56'0,"-4"-8"-20"0,0 20 0 15,-4-8-4-15,-1 4 0 16,-4-12-12-16,0 8 0 16,-13-12 4-16,9 4 0 0,-19-4-4 15,5 4 0-15,-13 13-8 16,4 3 0-16,-17 8-4 16,8-1 0-16,-18 13-8 15,9 0 4-15,5 20-8 16,9-4 4-16,9 28 4 15,4-17 0-15,22 29-8 16,5-12 4-16,32 27 24 16,-10-19 0-16,23 4 8 15,-9-9 0-15,13-7-4 16,-5-8 0-16,10-24-12 16,-9-4 4-16,13-32-8 15,-9 0 0-15,-4-32 0 16,-5 8 0-16,-17-32-8 15,-10 9 0-15,-26-53-4 16,-5 21 0-16,-18-9-4 0,9 21 4 16,-9 7-48-16,5 16 4 15,0 24-156-15,4 5 4 16,5 51 80-16,4-5 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10T20:00:50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17697 11948 96 0,'0'-36'56'0,"-5"-7"-24"16,5 35 0-16,-4-8-4 15,-1 4 4-15,1-4-12 16,4 0 0-16,-5 0-4 0,5 4 4 15,-4 4-12-15,4 0 0 16,-5 12-8-16,1-4 0 16,0 24 4-16,-1-4 0 15,1 28 0-15,4-5 4 16,0 53 8-16,0-20 0 16,-5 51-16-16,5-28 4 15,-4 37-4-15,4-33 0 16,0 36 0-16,0-31 4 15,0 27-4-15,0-31 4 16,0 7 0-16,0-23 0 0,-5 31-4 16,5-27 0-16,-4-13 0 15,-1-15 4-15,1-24-4 16,-1-4 0-16,1-33 0 16,-1-3 0-16,1-15 0 15,-1-1 0-15,1-48 0 16,-1 12 4-16,10-67-8 15,-5 27 0-15,9-67 4 16,-5 32 4-16,5-52 4 16,0 35 0-16,0-23-4 15,-4 36 0-15,4-28 8 16,-5 31 0-16,1 5 0 16,-1 20 4-16,-4-5-8 15,0 21 0-15,0 3 0 16,0 20 0-16,0 9 12 0,0 11 4 15,0 4-16-15,0 8 0 16,0 12-8-16,0 4 4 16,4 8-4-16,1 4 0 15,4 20 0-15,0-4 4 16,-5 36-4-16,-4-4 4 16,0 35-12-16,0-15 4 15,-9 63 4-15,5-27 0 16,-10 63-4-16,6-36 4 15,-6 37-4-15,5-37 4 16,-4 60-8-16,4-36 4 16,0 24 4-16,0-39 0 0,9 35-4 15,0-36 4-15,0-8 0 16,0-19 4-16,4-5-4 16,1-15 0-16,-5-1 4 15,0-15 0-15,0 4-4 16,0-17 4-16,0-7-12 15,0-8 0-15,0-12-36 16,0 0 4-16,0-20-64 16,0-5 4-16,4-26-20 15,1 3 0-15</inkml:trace>
  <inkml:trace contextRef="#ctx0" brushRef="#br0" timeOffset="2200.4775">17419 11861 172 0,'-18'-12'96'0,"14"-24"-64"0,-1 28 4 15,-3-12-12-15,-6 4 4 16,5-8-4-16,0 4 0 16,-18-8-4-16,5 5 4 15,-18-13-12-15,4 12 4 16,-22 4-8-16,13 0 0 16,-27 8-4-16,10 4 4 15,-41 16 8-15,22 0 4 16,-31 12-20-16,18-4 0 15,-9 20 0-15,18 0 0 0,-27 19-8 16,23-11 0-16,-19 36 4 16,23-13 0-16,-22 37 4 15,26-21 0-15,10 41-4 16,13-29 0-16,17 60 0 16,6-31 4-16,35 39-4 15,0-28 4-15,58 28 0 16,-18-35 4-16,36 39-8 15,-13-40 4-15,67 21 0 16,-32-29 0-16,41-16 0 16,-23-19 4-16,36-24-4 15,-31-17 0 1,103-94 8 0,-54 7 0-16,0-40 12 15,-40 21 0-15,13-57-20 0,-35 33 4 16,-14-64 0-16,-18 35 0 15,-50-59 0-15,-8 36 0 16,-44-52-4-16,8 39 0 16,-58-15 4-16,22 36 4 15,-63 12-8-15,28 27 0 16,-23 24-24-16,23 17 4 16,-10 27-136-16,14 4 0 15,22 0 28-15,10 4 0 16</inkml:trace>
  <inkml:trace contextRef="#ctx0" brushRef="#br0" timeOffset="3341.1864">20329 11709 104 0,'-41'-4'60'0,"14"-7"-28"16,23 7 0-16,-9-4-4 15,-1 4 4-15,-8-8-12 16,4 0 4-16,-9-16-20 16,0 8 0-16,-13-12 4 15,4 8 0-15,-22-12 0 16,9 9 4-16,-32-13 8 0,14 4 0 15,-27 0-16-15,18 4 4 16,-27 0-4-16,18 9 0 16,-45-1-4-16,27 8 0 15,-31 8 0-15,31 0 4 16,-31 20-8-16,22 0 4 16,-36 24-4-16,27-9 4 15,-13 37-4-15,31-12 4 16,-4 35 0-16,17-19 0 15,5 47 0-15,13-27 4 16,-4 35 0-16,18-27 0 0,0 35-4 16,18-31 0-16,17 39 0 15,5-32 0-15,18 29 4 16,0-29 0-16,32 32-4 16,-10-31 0-16,63 31 0 15,-18-31 4-15,45 27 0 16,-22-32 4-16,80 5-4 15,-40-29 0-15,66 1-4 16,-43-12 0-16,97-17 8 16,-62-11 0-16,94-24-4 15,-67-4 0-15,54-32 0 16,-68 4 4-16,59-35 0 16,-63 11 0-16,-1-44-4 15,-21-3 4-15,-32-9-4 16,-26-15 0-16,-19-5 0 15,-31-11 4-15,-22-8 8 0,-18 3 0 16,-36-3-8-16,-36 0 4 16,-35 3-16-16,-32 5 4 15,-45-4 0-15,-22 23 4 16,-5 5-8-16,-30 7 4 16,12 1-36-16,14 19 4 15,32 16-120-15,21 9 0 16,32 11 40-16,18 8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2225" y="738188"/>
            <a:ext cx="4875213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46761" y="4632039"/>
            <a:ext cx="5967984" cy="4387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</a:p>
          <a:p>
            <a:pPr lvl="1"/>
            <a:r>
              <a:rPr lang="en-US" b="0" i="0" noProof="0" dirty="0">
                <a:latin typeface="Roboto Light" charset="0"/>
                <a:ea typeface="Roboto Light" charset="0"/>
                <a:cs typeface="Roboto Light" charset="0"/>
              </a:rPr>
              <a:t>test</a:t>
            </a:r>
            <a:endParaRPr 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23005" y="9265612"/>
            <a:ext cx="3236976" cy="486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109" charset="0"/>
              <a:buNone/>
              <a:tabLst>
                <a:tab pos="698925" algn="l"/>
                <a:tab pos="1397851" algn="l"/>
                <a:tab pos="2096776" algn="l"/>
                <a:tab pos="2795702" algn="l"/>
              </a:tabLst>
              <a:defRPr sz="1400">
                <a:solidFill>
                  <a:srgbClr val="000000"/>
                </a:solidFill>
                <a:latin typeface="Times New Roman" pitchFamily="-109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fld id="{5E22BDE2-C154-9A43-AAE0-0757C991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88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13716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Calibri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1pPr>
    <a:lvl2pPr marL="320040" indent="-13716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Calibri" charset="-120"/>
      <a:buChar char="–"/>
      <a:defRPr sz="1400" b="0" i="0" kern="1200">
        <a:solidFill>
          <a:srgbClr val="000000"/>
        </a:solidFill>
        <a:latin typeface="Roboto" charset="0"/>
        <a:ea typeface="Roboto" charset="0"/>
        <a:cs typeface="Roboto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9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1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Value</a:t>
            </a:r>
            <a:r>
              <a:rPr lang="en-US" baseline="0" dirty="0"/>
              <a:t> comparison:  War</a:t>
            </a:r>
            <a:endParaRPr lang="en-US" dirty="0"/>
          </a:p>
          <a:p>
            <a:r>
              <a:rPr lang="en-US" dirty="0"/>
              <a:t>Same suit:</a:t>
            </a:r>
            <a:r>
              <a:rPr lang="en-US" baseline="0" dirty="0"/>
              <a:t>  Crazy 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1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  <a:r>
              <a:rPr lang="en-US" baseline="0" dirty="0"/>
              <a:t> you think of a possible advantage to this approach? </a:t>
            </a:r>
          </a:p>
          <a:p>
            <a:r>
              <a:rPr lang="en-US" baseline="0" dirty="0"/>
              <a:t>What if we wanted to represent multiple cards (i.e. a poker hand)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9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arbitrariness</a:t>
            </a:r>
            <a:r>
              <a:rPr lang="en-US" baseline="0" dirty="0"/>
              <a:t> of binary encoding choices:  A is 1 instead of 0, ordering of suits (CDHS or DCHS?)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00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16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63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4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" y="0"/>
            <a:ext cx="1525" cy="1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19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HW 1 due tonight!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Lab 1 out!</a:t>
            </a:r>
          </a:p>
          <a:p>
            <a:pPr marL="525780" lvl="1" indent="-342900">
              <a:buFont typeface="+mj-lt"/>
              <a:buAutoNum type="arabicPeriod"/>
            </a:pPr>
            <a:r>
              <a:rPr lang="en-US" dirty="0"/>
              <a:t>Run the tests and code style checkers!!!</a:t>
            </a:r>
          </a:p>
          <a:p>
            <a:pPr marL="525780" lvl="1" indent="-342900">
              <a:buFont typeface="+mj-lt"/>
              <a:buAutoNum type="arabicPeriod"/>
            </a:pPr>
            <a:r>
              <a:rPr lang="en-US" dirty="0"/>
              <a:t>No reason that your code does not compile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Read the assigned </a:t>
            </a:r>
            <a:r>
              <a:rPr lang="en-US"/>
              <a:t>book readings!</a:t>
            </a:r>
          </a:p>
        </p:txBody>
      </p:sp>
    </p:spTree>
    <p:extLst>
      <p:ext uri="{BB962C8B-B14F-4D97-AF65-F5344CB8AC3E}">
        <p14:creationId xmlns:p14="http://schemas.microsoft.com/office/powerpoint/2010/main" val="859508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Okay,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so now let’s talk some more about how we represent numbers, or </a:t>
            </a:r>
            <a:r>
              <a:rPr lang="en-US" b="1" i="0" baseline="0" dirty="0">
                <a:latin typeface="Roboto" charset="0"/>
                <a:ea typeface="Roboto" charset="0"/>
                <a:cs typeface="Roboto" charset="0"/>
              </a:rPr>
              <a:t>integers</a:t>
            </a:r>
            <a:r>
              <a:rPr lang="en-US" b="0" i="0" baseline="0" dirty="0">
                <a:latin typeface="Roboto" charset="0"/>
                <a:ea typeface="Roboto" charset="0"/>
                <a:cs typeface="Roboto" charset="0"/>
              </a:rPr>
              <a:t> to be specific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Multiple sizes of integers, using different numbers of bytes</a:t>
            </a:r>
          </a:p>
          <a:p>
            <a:r>
              <a:rPr lang="en-US" b="0" i="0" dirty="0">
                <a:latin typeface="Roboto" charset="0"/>
                <a:ea typeface="Roboto" charset="0"/>
                <a:cs typeface="Roboto" charset="0"/>
              </a:rPr>
              <a:t>But for each size, there are two ways of interpreting the bits…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28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“1’s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place”, the “2’s place”, “4’s place”</a:t>
            </a:r>
            <a:r>
              <a:rPr lang="is-IS" b="0" i="0" baseline="0" dirty="0">
                <a:latin typeface="Roboto Light" charset="0"/>
                <a:ea typeface="Roboto Light" charset="0"/>
                <a:cs typeface="Roboto Light" charset="0"/>
              </a:rPr>
              <a:t>…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An important use of unsigned values in C is pointers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- t</a:t>
            </a:r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here are no negative memory addresses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What if we want to represent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negative numbers?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4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083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01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1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2688" y="708025"/>
            <a:ext cx="4643437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4982"/>
            <a:ext cx="5608320" cy="4182534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9444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is not valid in the 3 systems we talked about today</a:t>
            </a:r>
          </a:p>
          <a:p>
            <a:r>
              <a:rPr lang="en-US" dirty="0"/>
              <a:t>B is valid in Two’s Complement</a:t>
            </a:r>
          </a:p>
          <a:p>
            <a:r>
              <a:rPr lang="en-US" dirty="0"/>
              <a:t>C is valid in Unsigned</a:t>
            </a:r>
          </a:p>
          <a:p>
            <a:r>
              <a:rPr lang="en-US" dirty="0"/>
              <a:t>D is valid in 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502976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Useful operator when working with bit representations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Especially Lab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%p: prefix “0x” automatically printed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fine-grained</a:t>
            </a:r>
            <a:r>
              <a:rPr lang="en-US" baseline="0" dirty="0"/>
              <a:t> data manipulations.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6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Also covered in CSE 311</a:t>
            </a:r>
          </a:p>
        </p:txBody>
      </p:sp>
    </p:spTree>
    <p:extLst>
      <p:ext uri="{BB962C8B-B14F-4D97-AF65-F5344CB8AC3E}">
        <p14:creationId xmlns:p14="http://schemas.microsoft.com/office/powerpoint/2010/main" val="405413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Now, how do we use the </a:t>
            </a:r>
            <a:r>
              <a:rPr lang="en-US" dirty="0" err="1"/>
              <a:t>boolean</a:t>
            </a:r>
            <a:r>
              <a:rPr lang="en-US" dirty="0"/>
              <a:t> operators?</a:t>
            </a:r>
          </a:p>
          <a:p>
            <a:pPr lvl="1"/>
            <a:r>
              <a:rPr lang="en-US" dirty="0"/>
              <a:t>Typically on ”bit vectors”</a:t>
            </a:r>
            <a:r>
              <a:rPr lang="en-US" baseline="0" dirty="0"/>
              <a:t> (treat a byte, or multiple bytes) as a bit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4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bit-twiddling puzzles in Lab 1</a:t>
            </a:r>
          </a:p>
        </p:txBody>
      </p:sp>
    </p:spTree>
    <p:extLst>
      <p:ext uri="{BB962C8B-B14F-4D97-AF65-F5344CB8AC3E}">
        <p14:creationId xmlns:p14="http://schemas.microsoft.com/office/powerpoint/2010/main" val="89457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094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0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0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158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016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C7B913-B8F8-7246-AF4D-22064C40E8B2}" type="slidenum">
              <a:rPr lang="uk-UA" smtClean="0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67689" y="-2231"/>
            <a:ext cx="1276311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1338" y="-2231"/>
            <a:ext cx="1401346" cy="221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L04:  Data III, Integers I</a:t>
            </a:r>
          </a:p>
        </p:txBody>
      </p:sp>
    </p:spTree>
    <p:extLst>
      <p:ext uri="{BB962C8B-B14F-4D97-AF65-F5344CB8AC3E}">
        <p14:creationId xmlns:p14="http://schemas.microsoft.com/office/powerpoint/2010/main" val="301996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customXml" Target="../ink/ink7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34" Type="http://schemas.openxmlformats.org/officeDocument/2006/relationships/image" Target="../media/image14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image" Target="../media/image13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notesSlide" Target="../notesSlides/notesSlide11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image" Target="../media/image12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image" Target="../media/image11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image" Target="../media/image10.png"/><Relationship Id="rId35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16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92.xml"/><Relationship Id="rId117" Type="http://schemas.openxmlformats.org/officeDocument/2006/relationships/tags" Target="../tags/tag183.xml"/><Relationship Id="rId21" Type="http://schemas.openxmlformats.org/officeDocument/2006/relationships/tags" Target="../tags/tag87.xml"/><Relationship Id="rId42" Type="http://schemas.openxmlformats.org/officeDocument/2006/relationships/tags" Target="../tags/tag108.xml"/><Relationship Id="rId47" Type="http://schemas.openxmlformats.org/officeDocument/2006/relationships/tags" Target="../tags/tag113.xml"/><Relationship Id="rId63" Type="http://schemas.openxmlformats.org/officeDocument/2006/relationships/tags" Target="../tags/tag129.xml"/><Relationship Id="rId68" Type="http://schemas.openxmlformats.org/officeDocument/2006/relationships/tags" Target="../tags/tag134.xml"/><Relationship Id="rId84" Type="http://schemas.openxmlformats.org/officeDocument/2006/relationships/tags" Target="../tags/tag150.xml"/><Relationship Id="rId89" Type="http://schemas.openxmlformats.org/officeDocument/2006/relationships/tags" Target="../tags/tag155.xml"/><Relationship Id="rId112" Type="http://schemas.openxmlformats.org/officeDocument/2006/relationships/tags" Target="../tags/tag178.xml"/><Relationship Id="rId133" Type="http://schemas.openxmlformats.org/officeDocument/2006/relationships/tags" Target="../tags/tag199.xml"/><Relationship Id="rId138" Type="http://schemas.openxmlformats.org/officeDocument/2006/relationships/slideLayout" Target="../slideLayouts/slideLayout2.xml"/><Relationship Id="rId16" Type="http://schemas.openxmlformats.org/officeDocument/2006/relationships/tags" Target="../tags/tag82.xml"/><Relationship Id="rId107" Type="http://schemas.openxmlformats.org/officeDocument/2006/relationships/tags" Target="../tags/tag173.xml"/><Relationship Id="rId11" Type="http://schemas.openxmlformats.org/officeDocument/2006/relationships/tags" Target="../tags/tag77.xml"/><Relationship Id="rId32" Type="http://schemas.openxmlformats.org/officeDocument/2006/relationships/tags" Target="../tags/tag98.xml"/><Relationship Id="rId37" Type="http://schemas.openxmlformats.org/officeDocument/2006/relationships/tags" Target="../tags/tag103.xml"/><Relationship Id="rId53" Type="http://schemas.openxmlformats.org/officeDocument/2006/relationships/tags" Target="../tags/tag119.xml"/><Relationship Id="rId58" Type="http://schemas.openxmlformats.org/officeDocument/2006/relationships/tags" Target="../tags/tag124.xml"/><Relationship Id="rId74" Type="http://schemas.openxmlformats.org/officeDocument/2006/relationships/tags" Target="../tags/tag140.xml"/><Relationship Id="rId79" Type="http://schemas.openxmlformats.org/officeDocument/2006/relationships/tags" Target="../tags/tag145.xml"/><Relationship Id="rId102" Type="http://schemas.openxmlformats.org/officeDocument/2006/relationships/tags" Target="../tags/tag168.xml"/><Relationship Id="rId123" Type="http://schemas.openxmlformats.org/officeDocument/2006/relationships/tags" Target="../tags/tag189.xml"/><Relationship Id="rId128" Type="http://schemas.openxmlformats.org/officeDocument/2006/relationships/tags" Target="../tags/tag194.xml"/><Relationship Id="rId5" Type="http://schemas.openxmlformats.org/officeDocument/2006/relationships/tags" Target="../tags/tag71.xml"/><Relationship Id="rId90" Type="http://schemas.openxmlformats.org/officeDocument/2006/relationships/tags" Target="../tags/tag156.xml"/><Relationship Id="rId95" Type="http://schemas.openxmlformats.org/officeDocument/2006/relationships/tags" Target="../tags/tag161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43" Type="http://schemas.openxmlformats.org/officeDocument/2006/relationships/tags" Target="../tags/tag109.xml"/><Relationship Id="rId48" Type="http://schemas.openxmlformats.org/officeDocument/2006/relationships/tags" Target="../tags/tag114.xml"/><Relationship Id="rId64" Type="http://schemas.openxmlformats.org/officeDocument/2006/relationships/tags" Target="../tags/tag130.xml"/><Relationship Id="rId69" Type="http://schemas.openxmlformats.org/officeDocument/2006/relationships/tags" Target="../tags/tag135.xml"/><Relationship Id="rId113" Type="http://schemas.openxmlformats.org/officeDocument/2006/relationships/tags" Target="../tags/tag179.xml"/><Relationship Id="rId118" Type="http://schemas.openxmlformats.org/officeDocument/2006/relationships/tags" Target="../tags/tag184.xml"/><Relationship Id="rId134" Type="http://schemas.openxmlformats.org/officeDocument/2006/relationships/tags" Target="../tags/tag200.xml"/><Relationship Id="rId139" Type="http://schemas.openxmlformats.org/officeDocument/2006/relationships/notesSlide" Target="../notesSlides/notesSlide13.xml"/><Relationship Id="rId8" Type="http://schemas.openxmlformats.org/officeDocument/2006/relationships/tags" Target="../tags/tag74.xml"/><Relationship Id="rId51" Type="http://schemas.openxmlformats.org/officeDocument/2006/relationships/tags" Target="../tags/tag117.xml"/><Relationship Id="rId72" Type="http://schemas.openxmlformats.org/officeDocument/2006/relationships/tags" Target="../tags/tag138.xml"/><Relationship Id="rId80" Type="http://schemas.openxmlformats.org/officeDocument/2006/relationships/tags" Target="../tags/tag146.xml"/><Relationship Id="rId85" Type="http://schemas.openxmlformats.org/officeDocument/2006/relationships/tags" Target="../tags/tag151.xml"/><Relationship Id="rId93" Type="http://schemas.openxmlformats.org/officeDocument/2006/relationships/tags" Target="../tags/tag159.xml"/><Relationship Id="rId98" Type="http://schemas.openxmlformats.org/officeDocument/2006/relationships/tags" Target="../tags/tag164.xml"/><Relationship Id="rId121" Type="http://schemas.openxmlformats.org/officeDocument/2006/relationships/tags" Target="../tags/tag187.xml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38" Type="http://schemas.openxmlformats.org/officeDocument/2006/relationships/tags" Target="../tags/tag104.xml"/><Relationship Id="rId46" Type="http://schemas.openxmlformats.org/officeDocument/2006/relationships/tags" Target="../tags/tag112.xml"/><Relationship Id="rId59" Type="http://schemas.openxmlformats.org/officeDocument/2006/relationships/tags" Target="../tags/tag125.xml"/><Relationship Id="rId67" Type="http://schemas.openxmlformats.org/officeDocument/2006/relationships/tags" Target="../tags/tag133.xml"/><Relationship Id="rId103" Type="http://schemas.openxmlformats.org/officeDocument/2006/relationships/tags" Target="../tags/tag169.xml"/><Relationship Id="rId108" Type="http://schemas.openxmlformats.org/officeDocument/2006/relationships/tags" Target="../tags/tag174.xml"/><Relationship Id="rId116" Type="http://schemas.openxmlformats.org/officeDocument/2006/relationships/tags" Target="../tags/tag182.xml"/><Relationship Id="rId124" Type="http://schemas.openxmlformats.org/officeDocument/2006/relationships/tags" Target="../tags/tag190.xml"/><Relationship Id="rId129" Type="http://schemas.openxmlformats.org/officeDocument/2006/relationships/tags" Target="../tags/tag195.xml"/><Relationship Id="rId137" Type="http://schemas.openxmlformats.org/officeDocument/2006/relationships/tags" Target="../tags/tag203.xml"/><Relationship Id="rId20" Type="http://schemas.openxmlformats.org/officeDocument/2006/relationships/tags" Target="../tags/tag86.xml"/><Relationship Id="rId41" Type="http://schemas.openxmlformats.org/officeDocument/2006/relationships/tags" Target="../tags/tag107.xml"/><Relationship Id="rId54" Type="http://schemas.openxmlformats.org/officeDocument/2006/relationships/tags" Target="../tags/tag120.xml"/><Relationship Id="rId62" Type="http://schemas.openxmlformats.org/officeDocument/2006/relationships/tags" Target="../tags/tag128.xml"/><Relationship Id="rId70" Type="http://schemas.openxmlformats.org/officeDocument/2006/relationships/tags" Target="../tags/tag136.xml"/><Relationship Id="rId75" Type="http://schemas.openxmlformats.org/officeDocument/2006/relationships/tags" Target="../tags/tag141.xml"/><Relationship Id="rId83" Type="http://schemas.openxmlformats.org/officeDocument/2006/relationships/tags" Target="../tags/tag149.xml"/><Relationship Id="rId88" Type="http://schemas.openxmlformats.org/officeDocument/2006/relationships/tags" Target="../tags/tag154.xml"/><Relationship Id="rId91" Type="http://schemas.openxmlformats.org/officeDocument/2006/relationships/tags" Target="../tags/tag157.xml"/><Relationship Id="rId96" Type="http://schemas.openxmlformats.org/officeDocument/2006/relationships/tags" Target="../tags/tag162.xml"/><Relationship Id="rId111" Type="http://schemas.openxmlformats.org/officeDocument/2006/relationships/tags" Target="../tags/tag177.xml"/><Relationship Id="rId132" Type="http://schemas.openxmlformats.org/officeDocument/2006/relationships/tags" Target="../tags/tag198.xml"/><Relationship Id="rId140" Type="http://schemas.openxmlformats.org/officeDocument/2006/relationships/customXml" Target="../ink/ink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tags" Target="../tags/tag102.xml"/><Relationship Id="rId49" Type="http://schemas.openxmlformats.org/officeDocument/2006/relationships/tags" Target="../tags/tag115.xml"/><Relationship Id="rId57" Type="http://schemas.openxmlformats.org/officeDocument/2006/relationships/tags" Target="../tags/tag123.xml"/><Relationship Id="rId106" Type="http://schemas.openxmlformats.org/officeDocument/2006/relationships/tags" Target="../tags/tag172.xml"/><Relationship Id="rId114" Type="http://schemas.openxmlformats.org/officeDocument/2006/relationships/tags" Target="../tags/tag180.xml"/><Relationship Id="rId119" Type="http://schemas.openxmlformats.org/officeDocument/2006/relationships/tags" Target="../tags/tag185.xml"/><Relationship Id="rId127" Type="http://schemas.openxmlformats.org/officeDocument/2006/relationships/tags" Target="../tags/tag193.xml"/><Relationship Id="rId10" Type="http://schemas.openxmlformats.org/officeDocument/2006/relationships/tags" Target="../tags/tag76.xml"/><Relationship Id="rId31" Type="http://schemas.openxmlformats.org/officeDocument/2006/relationships/tags" Target="../tags/tag97.xml"/><Relationship Id="rId44" Type="http://schemas.openxmlformats.org/officeDocument/2006/relationships/tags" Target="../tags/tag110.xml"/><Relationship Id="rId52" Type="http://schemas.openxmlformats.org/officeDocument/2006/relationships/tags" Target="../tags/tag118.xml"/><Relationship Id="rId60" Type="http://schemas.openxmlformats.org/officeDocument/2006/relationships/tags" Target="../tags/tag126.xml"/><Relationship Id="rId65" Type="http://schemas.openxmlformats.org/officeDocument/2006/relationships/tags" Target="../tags/tag131.xml"/><Relationship Id="rId73" Type="http://schemas.openxmlformats.org/officeDocument/2006/relationships/tags" Target="../tags/tag139.xml"/><Relationship Id="rId78" Type="http://schemas.openxmlformats.org/officeDocument/2006/relationships/tags" Target="../tags/tag144.xml"/><Relationship Id="rId81" Type="http://schemas.openxmlformats.org/officeDocument/2006/relationships/tags" Target="../tags/tag147.xml"/><Relationship Id="rId86" Type="http://schemas.openxmlformats.org/officeDocument/2006/relationships/tags" Target="../tags/tag152.xml"/><Relationship Id="rId94" Type="http://schemas.openxmlformats.org/officeDocument/2006/relationships/tags" Target="../tags/tag160.xml"/><Relationship Id="rId99" Type="http://schemas.openxmlformats.org/officeDocument/2006/relationships/tags" Target="../tags/tag165.xml"/><Relationship Id="rId101" Type="http://schemas.openxmlformats.org/officeDocument/2006/relationships/tags" Target="../tags/tag167.xml"/><Relationship Id="rId122" Type="http://schemas.openxmlformats.org/officeDocument/2006/relationships/tags" Target="../tags/tag188.xml"/><Relationship Id="rId130" Type="http://schemas.openxmlformats.org/officeDocument/2006/relationships/tags" Target="../tags/tag196.xml"/><Relationship Id="rId135" Type="http://schemas.openxmlformats.org/officeDocument/2006/relationships/tags" Target="../tags/tag201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9" Type="http://schemas.openxmlformats.org/officeDocument/2006/relationships/tags" Target="../tags/tag105.xml"/><Relationship Id="rId109" Type="http://schemas.openxmlformats.org/officeDocument/2006/relationships/tags" Target="../tags/tag175.xml"/><Relationship Id="rId34" Type="http://schemas.openxmlformats.org/officeDocument/2006/relationships/tags" Target="../tags/tag100.xml"/><Relationship Id="rId50" Type="http://schemas.openxmlformats.org/officeDocument/2006/relationships/tags" Target="../tags/tag116.xml"/><Relationship Id="rId55" Type="http://schemas.openxmlformats.org/officeDocument/2006/relationships/tags" Target="../tags/tag121.xml"/><Relationship Id="rId76" Type="http://schemas.openxmlformats.org/officeDocument/2006/relationships/tags" Target="../tags/tag142.xml"/><Relationship Id="rId97" Type="http://schemas.openxmlformats.org/officeDocument/2006/relationships/tags" Target="../tags/tag163.xml"/><Relationship Id="rId104" Type="http://schemas.openxmlformats.org/officeDocument/2006/relationships/tags" Target="../tags/tag170.xml"/><Relationship Id="rId120" Type="http://schemas.openxmlformats.org/officeDocument/2006/relationships/tags" Target="../tags/tag186.xml"/><Relationship Id="rId125" Type="http://schemas.openxmlformats.org/officeDocument/2006/relationships/tags" Target="../tags/tag191.xml"/><Relationship Id="rId141" Type="http://schemas.openxmlformats.org/officeDocument/2006/relationships/image" Target="../media/image17.png"/><Relationship Id="rId7" Type="http://schemas.openxmlformats.org/officeDocument/2006/relationships/tags" Target="../tags/tag73.xml"/><Relationship Id="rId71" Type="http://schemas.openxmlformats.org/officeDocument/2006/relationships/tags" Target="../tags/tag137.xml"/><Relationship Id="rId92" Type="http://schemas.openxmlformats.org/officeDocument/2006/relationships/tags" Target="../tags/tag158.xml"/><Relationship Id="rId2" Type="http://schemas.openxmlformats.org/officeDocument/2006/relationships/tags" Target="../tags/tag68.xml"/><Relationship Id="rId29" Type="http://schemas.openxmlformats.org/officeDocument/2006/relationships/tags" Target="../tags/tag95.xml"/><Relationship Id="rId24" Type="http://schemas.openxmlformats.org/officeDocument/2006/relationships/tags" Target="../tags/tag90.xml"/><Relationship Id="rId40" Type="http://schemas.openxmlformats.org/officeDocument/2006/relationships/tags" Target="../tags/tag106.xml"/><Relationship Id="rId45" Type="http://schemas.openxmlformats.org/officeDocument/2006/relationships/tags" Target="../tags/tag111.xml"/><Relationship Id="rId66" Type="http://schemas.openxmlformats.org/officeDocument/2006/relationships/tags" Target="../tags/tag132.xml"/><Relationship Id="rId87" Type="http://schemas.openxmlformats.org/officeDocument/2006/relationships/tags" Target="../tags/tag153.xml"/><Relationship Id="rId110" Type="http://schemas.openxmlformats.org/officeDocument/2006/relationships/tags" Target="../tags/tag176.xml"/><Relationship Id="rId115" Type="http://schemas.openxmlformats.org/officeDocument/2006/relationships/tags" Target="../tags/tag181.xml"/><Relationship Id="rId131" Type="http://schemas.openxmlformats.org/officeDocument/2006/relationships/tags" Target="../tags/tag197.xml"/><Relationship Id="rId136" Type="http://schemas.openxmlformats.org/officeDocument/2006/relationships/tags" Target="../tags/tag202.xml"/><Relationship Id="rId61" Type="http://schemas.openxmlformats.org/officeDocument/2006/relationships/tags" Target="../tags/tag127.xml"/><Relationship Id="rId82" Type="http://schemas.openxmlformats.org/officeDocument/2006/relationships/tags" Target="../tags/tag148.xml"/><Relationship Id="rId19" Type="http://schemas.openxmlformats.org/officeDocument/2006/relationships/tags" Target="../tags/tag85.xml"/><Relationship Id="rId14" Type="http://schemas.openxmlformats.org/officeDocument/2006/relationships/tags" Target="../tags/tag80.xml"/><Relationship Id="rId30" Type="http://schemas.openxmlformats.org/officeDocument/2006/relationships/tags" Target="../tags/tag96.xml"/><Relationship Id="rId35" Type="http://schemas.openxmlformats.org/officeDocument/2006/relationships/tags" Target="../tags/tag101.xml"/><Relationship Id="rId56" Type="http://schemas.openxmlformats.org/officeDocument/2006/relationships/tags" Target="../tags/tag122.xml"/><Relationship Id="rId77" Type="http://schemas.openxmlformats.org/officeDocument/2006/relationships/tags" Target="../tags/tag143.xml"/><Relationship Id="rId100" Type="http://schemas.openxmlformats.org/officeDocument/2006/relationships/tags" Target="../tags/tag166.xml"/><Relationship Id="rId105" Type="http://schemas.openxmlformats.org/officeDocument/2006/relationships/tags" Target="../tags/tag171.xml"/><Relationship Id="rId126" Type="http://schemas.openxmlformats.org/officeDocument/2006/relationships/tags" Target="../tags/tag19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image" Target="../media/image18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notesSlide" Target="../notesSlides/notesSlide14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customXml" Target="../ink/ink9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image" Target="../media/image130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tags" Target="../tags/tag24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image" Target="../media/image19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customXml" Target="../ink/ink10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5" Type="http://schemas.openxmlformats.org/officeDocument/2006/relationships/tags" Target="../tags/tag263.xml"/><Relationship Id="rId15" Type="http://schemas.openxmlformats.org/officeDocument/2006/relationships/image" Target="../media/image20.png"/><Relationship Id="rId10" Type="http://schemas.openxmlformats.org/officeDocument/2006/relationships/tags" Target="../tags/tag268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notesSlide" Target="../notesSlides/notesSlide17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image" Target="../media/image21.pn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customXml" Target="../ink/ink13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1.xml"/><Relationship Id="rId10" Type="http://schemas.openxmlformats.org/officeDocument/2006/relationships/tags" Target="../tags/tag306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.png"/><Relationship Id="rId3" Type="http://schemas.openxmlformats.org/officeDocument/2006/relationships/image" Target="../media/image120.png"/><Relationship Id="rId7" Type="http://schemas.openxmlformats.org/officeDocument/2006/relationships/image" Target="../media/image18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5" Type="http://schemas.openxmlformats.org/officeDocument/2006/relationships/image" Target="../media/image25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12.png"/><Relationship Id="rId14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customXml" Target="../ink/ink15.xml"/><Relationship Id="rId5" Type="http://schemas.openxmlformats.org/officeDocument/2006/relationships/image" Target="../media/image131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tags" Target="../tags/tag338.xml"/><Relationship Id="rId39" Type="http://schemas.openxmlformats.org/officeDocument/2006/relationships/tags" Target="../tags/tag351.xml"/><Relationship Id="rId21" Type="http://schemas.openxmlformats.org/officeDocument/2006/relationships/tags" Target="../tags/tag333.xml"/><Relationship Id="rId34" Type="http://schemas.openxmlformats.org/officeDocument/2006/relationships/tags" Target="../tags/tag346.xml"/><Relationship Id="rId42" Type="http://schemas.openxmlformats.org/officeDocument/2006/relationships/tags" Target="../tags/tag354.xml"/><Relationship Id="rId47" Type="http://schemas.openxmlformats.org/officeDocument/2006/relationships/tags" Target="../tags/tag359.xml"/><Relationship Id="rId50" Type="http://schemas.openxmlformats.org/officeDocument/2006/relationships/tags" Target="../tags/tag362.xml"/><Relationship Id="rId55" Type="http://schemas.openxmlformats.org/officeDocument/2006/relationships/tags" Target="../tags/tag367.xml"/><Relationship Id="rId63" Type="http://schemas.openxmlformats.org/officeDocument/2006/relationships/tags" Target="../tags/tag375.xml"/><Relationship Id="rId68" Type="http://schemas.openxmlformats.org/officeDocument/2006/relationships/tags" Target="../tags/tag380.xml"/><Relationship Id="rId7" Type="http://schemas.openxmlformats.org/officeDocument/2006/relationships/tags" Target="../tags/tag319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9" Type="http://schemas.openxmlformats.org/officeDocument/2006/relationships/tags" Target="../tags/tag341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32" Type="http://schemas.openxmlformats.org/officeDocument/2006/relationships/tags" Target="../tags/tag344.xml"/><Relationship Id="rId37" Type="http://schemas.openxmlformats.org/officeDocument/2006/relationships/tags" Target="../tags/tag349.xml"/><Relationship Id="rId40" Type="http://schemas.openxmlformats.org/officeDocument/2006/relationships/tags" Target="../tags/tag352.xml"/><Relationship Id="rId45" Type="http://schemas.openxmlformats.org/officeDocument/2006/relationships/tags" Target="../tags/tag357.xml"/><Relationship Id="rId53" Type="http://schemas.openxmlformats.org/officeDocument/2006/relationships/tags" Target="../tags/tag365.xml"/><Relationship Id="rId58" Type="http://schemas.openxmlformats.org/officeDocument/2006/relationships/tags" Target="../tags/tag370.xml"/><Relationship Id="rId66" Type="http://schemas.openxmlformats.org/officeDocument/2006/relationships/tags" Target="../tags/tag378.xml"/><Relationship Id="rId74" Type="http://schemas.openxmlformats.org/officeDocument/2006/relationships/image" Target="../media/image28.png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28" Type="http://schemas.openxmlformats.org/officeDocument/2006/relationships/tags" Target="../tags/tag340.xml"/><Relationship Id="rId36" Type="http://schemas.openxmlformats.org/officeDocument/2006/relationships/tags" Target="../tags/tag348.xml"/><Relationship Id="rId49" Type="http://schemas.openxmlformats.org/officeDocument/2006/relationships/tags" Target="../tags/tag361.xml"/><Relationship Id="rId57" Type="http://schemas.openxmlformats.org/officeDocument/2006/relationships/tags" Target="../tags/tag369.xml"/><Relationship Id="rId61" Type="http://schemas.openxmlformats.org/officeDocument/2006/relationships/tags" Target="../tags/tag373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31" Type="http://schemas.openxmlformats.org/officeDocument/2006/relationships/tags" Target="../tags/tag343.xml"/><Relationship Id="rId44" Type="http://schemas.openxmlformats.org/officeDocument/2006/relationships/tags" Target="../tags/tag356.xml"/><Relationship Id="rId52" Type="http://schemas.openxmlformats.org/officeDocument/2006/relationships/tags" Target="../tags/tag364.xml"/><Relationship Id="rId60" Type="http://schemas.openxmlformats.org/officeDocument/2006/relationships/tags" Target="../tags/tag372.xml"/><Relationship Id="rId65" Type="http://schemas.openxmlformats.org/officeDocument/2006/relationships/tags" Target="../tags/tag377.xml"/><Relationship Id="rId73" Type="http://schemas.openxmlformats.org/officeDocument/2006/relationships/customXml" Target="../ink/ink17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tags" Target="../tags/tag339.xml"/><Relationship Id="rId30" Type="http://schemas.openxmlformats.org/officeDocument/2006/relationships/tags" Target="../tags/tag342.xml"/><Relationship Id="rId35" Type="http://schemas.openxmlformats.org/officeDocument/2006/relationships/tags" Target="../tags/tag347.xml"/><Relationship Id="rId43" Type="http://schemas.openxmlformats.org/officeDocument/2006/relationships/tags" Target="../tags/tag355.xml"/><Relationship Id="rId48" Type="http://schemas.openxmlformats.org/officeDocument/2006/relationships/tags" Target="../tags/tag360.xml"/><Relationship Id="rId56" Type="http://schemas.openxmlformats.org/officeDocument/2006/relationships/tags" Target="../tags/tag368.xml"/><Relationship Id="rId64" Type="http://schemas.openxmlformats.org/officeDocument/2006/relationships/tags" Target="../tags/tag376.xml"/><Relationship Id="rId69" Type="http://schemas.openxmlformats.org/officeDocument/2006/relationships/tags" Target="../tags/tag381.xml"/><Relationship Id="rId8" Type="http://schemas.openxmlformats.org/officeDocument/2006/relationships/tags" Target="../tags/tag320.xml"/><Relationship Id="rId51" Type="http://schemas.openxmlformats.org/officeDocument/2006/relationships/tags" Target="../tags/tag363.xml"/><Relationship Id="rId72" Type="http://schemas.openxmlformats.org/officeDocument/2006/relationships/notesSlide" Target="../notesSlides/notesSlide22.xml"/><Relationship Id="rId3" Type="http://schemas.openxmlformats.org/officeDocument/2006/relationships/tags" Target="../tags/tag315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tags" Target="../tags/tag337.xml"/><Relationship Id="rId33" Type="http://schemas.openxmlformats.org/officeDocument/2006/relationships/tags" Target="../tags/tag345.xml"/><Relationship Id="rId38" Type="http://schemas.openxmlformats.org/officeDocument/2006/relationships/tags" Target="../tags/tag350.xml"/><Relationship Id="rId46" Type="http://schemas.openxmlformats.org/officeDocument/2006/relationships/tags" Target="../tags/tag358.xml"/><Relationship Id="rId59" Type="http://schemas.openxmlformats.org/officeDocument/2006/relationships/tags" Target="../tags/tag371.xml"/><Relationship Id="rId67" Type="http://schemas.openxmlformats.org/officeDocument/2006/relationships/tags" Target="../tags/tag379.xml"/><Relationship Id="rId20" Type="http://schemas.openxmlformats.org/officeDocument/2006/relationships/tags" Target="../tags/tag332.xml"/><Relationship Id="rId41" Type="http://schemas.openxmlformats.org/officeDocument/2006/relationships/tags" Target="../tags/tag353.xml"/><Relationship Id="rId54" Type="http://schemas.openxmlformats.org/officeDocument/2006/relationships/tags" Target="../tags/tag366.xml"/><Relationship Id="rId62" Type="http://schemas.openxmlformats.org/officeDocument/2006/relationships/tags" Target="../tags/tag374.xml"/><Relationship Id="rId70" Type="http://schemas.openxmlformats.org/officeDocument/2006/relationships/tags" Target="../tags/tag382.xml"/><Relationship Id="rId1" Type="http://schemas.openxmlformats.org/officeDocument/2006/relationships/tags" Target="../tags/tag313.xml"/><Relationship Id="rId6" Type="http://schemas.openxmlformats.org/officeDocument/2006/relationships/tags" Target="../tags/tag3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tags" Target="../tags/tag408.xml"/><Relationship Id="rId39" Type="http://schemas.openxmlformats.org/officeDocument/2006/relationships/notesSlide" Target="../notesSlides/notesSlide23.xml"/><Relationship Id="rId3" Type="http://schemas.openxmlformats.org/officeDocument/2006/relationships/tags" Target="../tags/tag385.xml"/><Relationship Id="rId21" Type="http://schemas.openxmlformats.org/officeDocument/2006/relationships/tags" Target="../tags/tag403.xml"/><Relationship Id="rId34" Type="http://schemas.openxmlformats.org/officeDocument/2006/relationships/tags" Target="../tags/tag416.xml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tags" Target="../tags/tag415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tags" Target="../tags/tag402.xml"/><Relationship Id="rId29" Type="http://schemas.openxmlformats.org/officeDocument/2006/relationships/tags" Target="../tags/tag411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tags" Target="../tags/tag414.xml"/><Relationship Id="rId37" Type="http://schemas.openxmlformats.org/officeDocument/2006/relationships/tags" Target="../tags/tag419.xml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tags" Target="../tags/tag410.xml"/><Relationship Id="rId36" Type="http://schemas.openxmlformats.org/officeDocument/2006/relationships/tags" Target="../tags/tag418.xml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tags" Target="../tags/tag413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tags" Target="../tags/tag412.xml"/><Relationship Id="rId35" Type="http://schemas.openxmlformats.org/officeDocument/2006/relationships/tags" Target="../tags/tag4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26" Type="http://schemas.openxmlformats.org/officeDocument/2006/relationships/tags" Target="../tags/tag445.xml"/><Relationship Id="rId39" Type="http://schemas.openxmlformats.org/officeDocument/2006/relationships/tags" Target="../tags/tag458.xml"/><Relationship Id="rId3" Type="http://schemas.openxmlformats.org/officeDocument/2006/relationships/tags" Target="../tags/tag422.xml"/><Relationship Id="rId21" Type="http://schemas.openxmlformats.org/officeDocument/2006/relationships/tags" Target="../tags/tag440.xml"/><Relationship Id="rId34" Type="http://schemas.openxmlformats.org/officeDocument/2006/relationships/tags" Target="../tags/tag453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5" Type="http://schemas.openxmlformats.org/officeDocument/2006/relationships/tags" Target="../tags/tag444.xml"/><Relationship Id="rId33" Type="http://schemas.openxmlformats.org/officeDocument/2006/relationships/tags" Target="../tags/tag452.xml"/><Relationship Id="rId38" Type="http://schemas.openxmlformats.org/officeDocument/2006/relationships/tags" Target="../tags/tag457.xml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20" Type="http://schemas.openxmlformats.org/officeDocument/2006/relationships/tags" Target="../tags/tag439.xml"/><Relationship Id="rId29" Type="http://schemas.openxmlformats.org/officeDocument/2006/relationships/tags" Target="../tags/tag448.xml"/><Relationship Id="rId41" Type="http://schemas.openxmlformats.org/officeDocument/2006/relationships/tags" Target="../tags/tag460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24" Type="http://schemas.openxmlformats.org/officeDocument/2006/relationships/tags" Target="../tags/tag443.xml"/><Relationship Id="rId32" Type="http://schemas.openxmlformats.org/officeDocument/2006/relationships/tags" Target="../tags/tag451.xml"/><Relationship Id="rId37" Type="http://schemas.openxmlformats.org/officeDocument/2006/relationships/tags" Target="../tags/tag456.xml"/><Relationship Id="rId40" Type="http://schemas.openxmlformats.org/officeDocument/2006/relationships/tags" Target="../tags/tag459.xml"/><Relationship Id="rId45" Type="http://schemas.openxmlformats.org/officeDocument/2006/relationships/image" Target="../media/image29.png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23" Type="http://schemas.openxmlformats.org/officeDocument/2006/relationships/tags" Target="../tags/tag442.xml"/><Relationship Id="rId28" Type="http://schemas.openxmlformats.org/officeDocument/2006/relationships/tags" Target="../tags/tag447.xml"/><Relationship Id="rId36" Type="http://schemas.openxmlformats.org/officeDocument/2006/relationships/tags" Target="../tags/tag455.xml"/><Relationship Id="rId10" Type="http://schemas.openxmlformats.org/officeDocument/2006/relationships/tags" Target="../tags/tag429.xml"/><Relationship Id="rId19" Type="http://schemas.openxmlformats.org/officeDocument/2006/relationships/tags" Target="../tags/tag438.xml"/><Relationship Id="rId31" Type="http://schemas.openxmlformats.org/officeDocument/2006/relationships/tags" Target="../tags/tag450.xml"/><Relationship Id="rId44" Type="http://schemas.openxmlformats.org/officeDocument/2006/relationships/customXml" Target="../ink/ink18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Relationship Id="rId22" Type="http://schemas.openxmlformats.org/officeDocument/2006/relationships/tags" Target="../tags/tag441.xml"/><Relationship Id="rId27" Type="http://schemas.openxmlformats.org/officeDocument/2006/relationships/tags" Target="../tags/tag446.xml"/><Relationship Id="rId30" Type="http://schemas.openxmlformats.org/officeDocument/2006/relationships/tags" Target="../tags/tag449.xml"/><Relationship Id="rId35" Type="http://schemas.openxmlformats.org/officeDocument/2006/relationships/tags" Target="../tags/tag454.xml"/><Relationship Id="rId43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26" Type="http://schemas.openxmlformats.org/officeDocument/2006/relationships/tags" Target="../tags/tag486.xml"/><Relationship Id="rId3" Type="http://schemas.openxmlformats.org/officeDocument/2006/relationships/tags" Target="../tags/tag463.xml"/><Relationship Id="rId21" Type="http://schemas.openxmlformats.org/officeDocument/2006/relationships/tags" Target="../tags/tag481.xml"/><Relationship Id="rId34" Type="http://schemas.openxmlformats.org/officeDocument/2006/relationships/tags" Target="../tags/tag494.xml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tags" Target="../tags/tag485.xml"/><Relationship Id="rId33" Type="http://schemas.openxmlformats.org/officeDocument/2006/relationships/tags" Target="../tags/tag493.xml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tags" Target="../tags/tag480.xml"/><Relationship Id="rId29" Type="http://schemas.openxmlformats.org/officeDocument/2006/relationships/tags" Target="../tags/tag489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tags" Target="../tags/tag484.xml"/><Relationship Id="rId32" Type="http://schemas.openxmlformats.org/officeDocument/2006/relationships/tags" Target="../tags/tag492.xml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tags" Target="../tags/tag483.xml"/><Relationship Id="rId28" Type="http://schemas.openxmlformats.org/officeDocument/2006/relationships/tags" Target="../tags/tag488.xml"/><Relationship Id="rId10" Type="http://schemas.openxmlformats.org/officeDocument/2006/relationships/tags" Target="../tags/tag470.xml"/><Relationship Id="rId19" Type="http://schemas.openxmlformats.org/officeDocument/2006/relationships/tags" Target="../tags/tag479.xml"/><Relationship Id="rId31" Type="http://schemas.openxmlformats.org/officeDocument/2006/relationships/tags" Target="../tags/tag491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tags" Target="../tags/tag482.xml"/><Relationship Id="rId27" Type="http://schemas.openxmlformats.org/officeDocument/2006/relationships/tags" Target="../tags/tag487.xml"/><Relationship Id="rId30" Type="http://schemas.openxmlformats.org/officeDocument/2006/relationships/tags" Target="../tags/tag490.xml"/><Relationship Id="rId35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tags" Target="../tags/tag520.xml"/><Relationship Id="rId39" Type="http://schemas.openxmlformats.org/officeDocument/2006/relationships/image" Target="../media/image30.png"/><Relationship Id="rId3" Type="http://schemas.openxmlformats.org/officeDocument/2006/relationships/tags" Target="../tags/tag497.xml"/><Relationship Id="rId21" Type="http://schemas.openxmlformats.org/officeDocument/2006/relationships/tags" Target="../tags/tag515.xml"/><Relationship Id="rId34" Type="http://schemas.openxmlformats.org/officeDocument/2006/relationships/tags" Target="../tags/tag528.xml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tags" Target="../tags/tag519.xml"/><Relationship Id="rId33" Type="http://schemas.openxmlformats.org/officeDocument/2006/relationships/tags" Target="../tags/tag527.xml"/><Relationship Id="rId38" Type="http://schemas.openxmlformats.org/officeDocument/2006/relationships/customXml" Target="../ink/ink19.xml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0" Type="http://schemas.openxmlformats.org/officeDocument/2006/relationships/tags" Target="../tags/tag514.xml"/><Relationship Id="rId29" Type="http://schemas.openxmlformats.org/officeDocument/2006/relationships/tags" Target="../tags/tag523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tags" Target="../tags/tag518.xml"/><Relationship Id="rId32" Type="http://schemas.openxmlformats.org/officeDocument/2006/relationships/tags" Target="../tags/tag526.xml"/><Relationship Id="rId37" Type="http://schemas.openxmlformats.org/officeDocument/2006/relationships/image" Target="../media/image290.png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tags" Target="../tags/tag517.xml"/><Relationship Id="rId28" Type="http://schemas.openxmlformats.org/officeDocument/2006/relationships/tags" Target="../tags/tag522.xml"/><Relationship Id="rId36" Type="http://schemas.openxmlformats.org/officeDocument/2006/relationships/notesSlide" Target="../notesSlides/notesSlide25.xml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31" Type="http://schemas.openxmlformats.org/officeDocument/2006/relationships/tags" Target="../tags/tag525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tags" Target="../tags/tag516.xml"/><Relationship Id="rId27" Type="http://schemas.openxmlformats.org/officeDocument/2006/relationships/tags" Target="../tags/tag521.xml"/><Relationship Id="rId30" Type="http://schemas.openxmlformats.org/officeDocument/2006/relationships/tags" Target="../tags/tag524.xml"/><Relationship Id="rId35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tags" Target="../tags/tag554.xml"/><Relationship Id="rId39" Type="http://schemas.openxmlformats.org/officeDocument/2006/relationships/tags" Target="../tags/tag567.xml"/><Relationship Id="rId3" Type="http://schemas.openxmlformats.org/officeDocument/2006/relationships/tags" Target="../tags/tag531.xml"/><Relationship Id="rId21" Type="http://schemas.openxmlformats.org/officeDocument/2006/relationships/tags" Target="../tags/tag549.xml"/><Relationship Id="rId34" Type="http://schemas.openxmlformats.org/officeDocument/2006/relationships/tags" Target="../tags/tag562.xml"/><Relationship Id="rId42" Type="http://schemas.openxmlformats.org/officeDocument/2006/relationships/tags" Target="../tags/tag570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70.png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tags" Target="../tags/tag553.xml"/><Relationship Id="rId33" Type="http://schemas.openxmlformats.org/officeDocument/2006/relationships/tags" Target="../tags/tag561.xml"/><Relationship Id="rId38" Type="http://schemas.openxmlformats.org/officeDocument/2006/relationships/tags" Target="../tags/tag566.xml"/><Relationship Id="rId46" Type="http://schemas.openxmlformats.org/officeDocument/2006/relationships/tags" Target="../tags/tag574.xml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tags" Target="../tags/tag548.xml"/><Relationship Id="rId29" Type="http://schemas.openxmlformats.org/officeDocument/2006/relationships/tags" Target="../tags/tag557.xml"/><Relationship Id="rId41" Type="http://schemas.openxmlformats.org/officeDocument/2006/relationships/tags" Target="../tags/tag569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tags" Target="../tags/tag552.xml"/><Relationship Id="rId32" Type="http://schemas.openxmlformats.org/officeDocument/2006/relationships/tags" Target="../tags/tag560.xml"/><Relationship Id="rId37" Type="http://schemas.openxmlformats.org/officeDocument/2006/relationships/tags" Target="../tags/tag565.xml"/><Relationship Id="rId40" Type="http://schemas.openxmlformats.org/officeDocument/2006/relationships/tags" Target="../tags/tag568.xml"/><Relationship Id="rId45" Type="http://schemas.openxmlformats.org/officeDocument/2006/relationships/tags" Target="../tags/tag573.xml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36" Type="http://schemas.openxmlformats.org/officeDocument/2006/relationships/tags" Target="../tags/tag564.xml"/><Relationship Id="rId49" Type="http://schemas.openxmlformats.org/officeDocument/2006/relationships/tags" Target="../tags/tag6050.xml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31" Type="http://schemas.openxmlformats.org/officeDocument/2006/relationships/tags" Target="../tags/tag559.xml"/><Relationship Id="rId44" Type="http://schemas.openxmlformats.org/officeDocument/2006/relationships/tags" Target="../tags/tag572.xml"/><Relationship Id="rId52" Type="http://schemas.openxmlformats.org/officeDocument/2006/relationships/image" Target="../media/image31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tags" Target="../tags/tag550.xml"/><Relationship Id="rId27" Type="http://schemas.openxmlformats.org/officeDocument/2006/relationships/tags" Target="../tags/tag555.xml"/><Relationship Id="rId30" Type="http://schemas.openxmlformats.org/officeDocument/2006/relationships/tags" Target="../tags/tag558.xml"/><Relationship Id="rId35" Type="http://schemas.openxmlformats.org/officeDocument/2006/relationships/tags" Target="../tags/tag563.xml"/><Relationship Id="rId43" Type="http://schemas.openxmlformats.org/officeDocument/2006/relationships/tags" Target="../tags/tag571.xml"/><Relationship Id="rId48" Type="http://schemas.openxmlformats.org/officeDocument/2006/relationships/notesSlide" Target="../notesSlides/notesSlide26.xml"/><Relationship Id="rId8" Type="http://schemas.openxmlformats.org/officeDocument/2006/relationships/tags" Target="../tags/tag536.xml"/><Relationship Id="rId51" Type="http://schemas.openxmlformats.org/officeDocument/2006/relationships/customXml" Target="../ink/ink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tags" Target="../tags/tag587.xml"/><Relationship Id="rId18" Type="http://schemas.openxmlformats.org/officeDocument/2006/relationships/tags" Target="../tags/tag592.xml"/><Relationship Id="rId26" Type="http://schemas.openxmlformats.org/officeDocument/2006/relationships/tags" Target="../tags/tag600.xml"/><Relationship Id="rId3" Type="http://schemas.openxmlformats.org/officeDocument/2006/relationships/tags" Target="../tags/tag577.xml"/><Relationship Id="rId21" Type="http://schemas.openxmlformats.org/officeDocument/2006/relationships/tags" Target="../tags/tag595.xml"/><Relationship Id="rId34" Type="http://schemas.openxmlformats.org/officeDocument/2006/relationships/tags" Target="../tags/tag608.xml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17" Type="http://schemas.openxmlformats.org/officeDocument/2006/relationships/tags" Target="../tags/tag591.xml"/><Relationship Id="rId25" Type="http://schemas.openxmlformats.org/officeDocument/2006/relationships/tags" Target="../tags/tag599.xml"/><Relationship Id="rId33" Type="http://schemas.openxmlformats.org/officeDocument/2006/relationships/tags" Target="../tags/tag607.xml"/><Relationship Id="rId38" Type="http://schemas.openxmlformats.org/officeDocument/2006/relationships/image" Target="../media/image32.png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tags" Target="../tags/tag594.xml"/><Relationship Id="rId29" Type="http://schemas.openxmlformats.org/officeDocument/2006/relationships/tags" Target="../tags/tag603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24" Type="http://schemas.openxmlformats.org/officeDocument/2006/relationships/tags" Target="../tags/tag598.xml"/><Relationship Id="rId32" Type="http://schemas.openxmlformats.org/officeDocument/2006/relationships/tags" Target="../tags/tag606.xml"/><Relationship Id="rId37" Type="http://schemas.openxmlformats.org/officeDocument/2006/relationships/customXml" Target="../ink/ink21.xml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23" Type="http://schemas.openxmlformats.org/officeDocument/2006/relationships/tags" Target="../tags/tag597.xml"/><Relationship Id="rId28" Type="http://schemas.openxmlformats.org/officeDocument/2006/relationships/tags" Target="../tags/tag602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584.xml"/><Relationship Id="rId19" Type="http://schemas.openxmlformats.org/officeDocument/2006/relationships/tags" Target="../tags/tag593.xml"/><Relationship Id="rId31" Type="http://schemas.openxmlformats.org/officeDocument/2006/relationships/tags" Target="../tags/tag605.xml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Relationship Id="rId22" Type="http://schemas.openxmlformats.org/officeDocument/2006/relationships/tags" Target="../tags/tag596.xml"/><Relationship Id="rId27" Type="http://schemas.openxmlformats.org/officeDocument/2006/relationships/tags" Target="../tags/tag601.xml"/><Relationship Id="rId30" Type="http://schemas.openxmlformats.org/officeDocument/2006/relationships/tags" Target="../tags/tag604.xml"/><Relationship Id="rId35" Type="http://schemas.openxmlformats.org/officeDocument/2006/relationships/tags" Target="../tags/tag60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tags" Target="../tags/tag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12.xml"/><Relationship Id="rId2" Type="http://schemas.openxmlformats.org/officeDocument/2006/relationships/tags" Target="../tags/tag611.xml"/><Relationship Id="rId1" Type="http://schemas.openxmlformats.org/officeDocument/2006/relationships/tags" Target="../tags/tag610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tags" Target="../tags/tag1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.xml"/><Relationship Id="rId7" Type="http://schemas.openxmlformats.org/officeDocument/2006/relationships/customXml" Target="../ink/ink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tags" Target="../tags/tag23.xml"/><Relationship Id="rId7" Type="http://schemas.openxmlformats.org/officeDocument/2006/relationships/image" Target="../media/image3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6110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40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649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2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Data III &amp; Integers 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53987" y="5401951"/>
            <a:ext cx="3657600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http://xkcd.com/257/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63" y="1771777"/>
            <a:ext cx="4572012" cy="36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28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Contrast:  Logic Operations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4"/>
            <a:ext cx="8366760" cy="5267325"/>
          </a:xfrm>
        </p:spPr>
        <p:txBody>
          <a:bodyPr/>
          <a:lstStyle/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Logical operators in C: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 (AND),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 (OR),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 (NOT)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0</a:t>
            </a:r>
            <a:r>
              <a:rPr lang="en-US" dirty="0"/>
              <a:t> is False,  </a:t>
            </a:r>
            <a:r>
              <a:rPr lang="en-US" b="1" u="sng" dirty="0"/>
              <a:t>anything nonzero </a:t>
            </a:r>
            <a:r>
              <a:rPr lang="en-US" dirty="0"/>
              <a:t>is True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b="1" u="sng" dirty="0"/>
              <a:t>Always</a:t>
            </a:r>
            <a:r>
              <a:rPr lang="en-US" dirty="0"/>
              <a:t> return 0 or 1</a:t>
            </a: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Early termination </a:t>
            </a:r>
            <a:r>
              <a:rPr lang="en-US" dirty="0"/>
              <a:t>(a.k.a. short-circuit evaluation)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pPr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Examples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 data type)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!0x41  -&gt;  0x00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!0x00  -&gt;  0x01</a:t>
            </a:r>
          </a:p>
          <a:p>
            <a:pPr lvl="1" eaLnBrk="1" hangingPunct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!!0x41 -&gt;  0x01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 &amp;&amp; *p++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Avoids </a:t>
            </a:r>
            <a:r>
              <a:rPr lang="en-US" dirty="0">
                <a:solidFill>
                  <a:srgbClr val="FF0000"/>
                </a:solidFill>
              </a:rPr>
              <a:t>null pointer </a:t>
            </a:r>
            <a:r>
              <a:rPr lang="en-US" dirty="0"/>
              <a:t>(0x0) access via </a:t>
            </a:r>
            <a:r>
              <a:rPr lang="en-US" i="1" dirty="0"/>
              <a:t>early termination</a:t>
            </a:r>
          </a:p>
          <a:p>
            <a:pPr lvl="2">
              <a:tabLst>
                <a:tab pos="1998663" algn="l"/>
                <a:tab pos="2573338" algn="l"/>
                <a:tab pos="4521200" algn="l"/>
                <a:tab pos="5943600" algn="l"/>
                <a:tab pos="6451600" algn="l"/>
              </a:tabLst>
              <a:defRPr/>
            </a:pPr>
            <a:r>
              <a:rPr lang="en-US" dirty="0"/>
              <a:t>Short for: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(p) { *p++;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206240" y="1362075"/>
            <a:ext cx="4572000" cy="49720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28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 lvl="1">
              <a:lnSpc>
                <a:spcPct val="100000"/>
              </a:lnSpc>
            </a:pPr>
            <a:endParaRPr lang="en-US" sz="2400" kern="0" dirty="0"/>
          </a:p>
          <a:p>
            <a:pPr>
              <a:lnSpc>
                <a:spcPct val="100000"/>
              </a:lnSpc>
            </a:pPr>
            <a:endParaRPr lang="en-US" sz="2800" kern="0" dirty="0"/>
          </a:p>
          <a:p>
            <a:pPr lvl="1">
              <a:lnSpc>
                <a:spcPct val="100000"/>
              </a:lnSpc>
            </a:pP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0xCC &amp;&amp; 0x33 -&gt; 0x01</a:t>
            </a:r>
          </a:p>
          <a:p>
            <a:pPr lvl="1">
              <a:lnSpc>
                <a:spcPct val="100000"/>
              </a:lnSpc>
            </a:pPr>
            <a:r>
              <a:rPr lang="en-US" sz="2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0x00 || 0x33 -&gt; 0x01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0303D6-81F8-4D83-AEA9-B8B725253D62}"/>
                  </a:ext>
                </a:extLst>
              </p14:cNvPr>
              <p14:cNvContentPartPr/>
              <p14:nvPr/>
            </p14:nvContentPartPr>
            <p14:xfrm>
              <a:off x="1008360" y="2229840"/>
              <a:ext cx="7652520" cy="420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0303D6-81F8-4D83-AEA9-B8B725253D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9000" y="2220480"/>
                <a:ext cx="7671240" cy="422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961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car *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 = malloc(sizeof(car));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c-&gt;miles =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c-&gt;gals =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17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mpg = get_mpg(c);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Car c = new Car();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c.setMiles(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c.setGals(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17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);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float mpg =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get_mpg: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pushq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movq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%rsp,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...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popq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%rbp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sz="2400" b="1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+mn-ea"/>
                <a:cs typeface="+mn-cs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Roboto" panose="02000000000000000000" pitchFamily="2" charset="0"/>
                <a:ea typeface="+mn-ea"/>
                <a:cs typeface="+mn-cs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0111010000011000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100011010000010000000010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1000100111000010</a:t>
            </a:r>
          </a:p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endParaRPr lang="en-US" sz="2400" b="1">
              <a:solidFill>
                <a:srgbClr val="0000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3" name="TextBox 32"/>
          <p:cNvSpPr txBox="1"/>
          <p:nvPr>
            <p:custDataLst>
              <p:tags r:id="rId24"/>
            </p:custDataLst>
          </p:nvPr>
        </p:nvSpPr>
        <p:spPr>
          <a:xfrm>
            <a:off x="6949440" y="1280160"/>
            <a:ext cx="2133601" cy="26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code &amp; C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Systems</a:t>
            </a:r>
          </a:p>
        </p:txBody>
      </p:sp>
    </p:spTree>
    <p:extLst>
      <p:ext uri="{BB962C8B-B14F-4D97-AF65-F5344CB8AC3E}">
        <p14:creationId xmlns:p14="http://schemas.microsoft.com/office/powerpoint/2010/main" val="188835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But before we get to integers….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Encode a standard deck of playing cards</a:t>
            </a:r>
          </a:p>
          <a:p>
            <a:r>
              <a:rPr lang="en-US" sz="2400" dirty="0"/>
              <a:t>52 cards in 4 suits</a:t>
            </a:r>
          </a:p>
          <a:p>
            <a:pPr lvl="1"/>
            <a:r>
              <a:rPr lang="en-US" sz="2000" dirty="0"/>
              <a:t>How do we encode suits, face cards?</a:t>
            </a:r>
          </a:p>
          <a:p>
            <a:r>
              <a:rPr lang="en-US" sz="2400" dirty="0"/>
              <a:t>What operations do we want to make easy to implement?</a:t>
            </a:r>
          </a:p>
          <a:p>
            <a:pPr lvl="1"/>
            <a:r>
              <a:rPr lang="en-US" sz="2000" dirty="0"/>
              <a:t>Which is the higher value card?</a:t>
            </a:r>
          </a:p>
          <a:p>
            <a:pPr lvl="1"/>
            <a:r>
              <a:rPr lang="en-US" sz="2000" dirty="0"/>
              <a:t>Are they the same suit?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67000" y="3962400"/>
            <a:ext cx="6324600" cy="26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1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possible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card (52):  bit corresponding to card set to 1</a:t>
            </a:r>
          </a:p>
          <a:p>
            <a:pPr marL="363474" lvl="1" indent="0">
              <a:buNone/>
            </a:pPr>
            <a:endParaRPr lang="en-US" sz="3200" dirty="0"/>
          </a:p>
          <a:p>
            <a:pPr lvl="1"/>
            <a:r>
              <a:rPr lang="en-US" dirty="0"/>
              <a:t>“One-hot” encoding  (similar to set notation)</a:t>
            </a:r>
          </a:p>
          <a:p>
            <a:pPr lvl="1"/>
            <a:r>
              <a:rPr lang="en-US" dirty="0"/>
              <a:t>Drawbacks:</a:t>
            </a:r>
          </a:p>
          <a:p>
            <a:pPr lvl="2"/>
            <a:r>
              <a:rPr lang="en-US" dirty="0"/>
              <a:t>Hard to compare values and suits</a:t>
            </a:r>
          </a:p>
          <a:p>
            <a:pPr lvl="2"/>
            <a:r>
              <a:rPr lang="en-US" dirty="0"/>
              <a:t>Large number of bits required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1 bit per suit (4), 1 bit per number (13):  2 bits set</a:t>
            </a:r>
          </a:p>
          <a:p>
            <a:endParaRPr lang="en-US" dirty="0"/>
          </a:p>
          <a:p>
            <a:pPr lvl="1"/>
            <a:r>
              <a:rPr lang="en-US" dirty="0"/>
              <a:t>Pair of one-hot encoded values</a:t>
            </a:r>
          </a:p>
          <a:p>
            <a:pPr lvl="1"/>
            <a:r>
              <a:rPr lang="en-US" dirty="0"/>
              <a:t>Easier to compare suits and values, but still lots of bits used</a:t>
            </a:r>
          </a:p>
          <a:p>
            <a:pPr>
              <a:spcBef>
                <a:spcPts val="1800"/>
              </a:spcBef>
            </a:pPr>
            <a:r>
              <a:rPr lang="en-US" dirty="0"/>
              <a:t>Can we do better?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9752" y="1920240"/>
            <a:ext cx="8763000" cy="529071"/>
            <a:chOff x="189752" y="2057400"/>
            <a:chExt cx="8763000" cy="529071"/>
          </a:xfrm>
        </p:grpSpPr>
        <p:grpSp>
          <p:nvGrpSpPr>
            <p:cNvPr id="72" name="Group 71"/>
            <p:cNvGrpSpPr/>
            <p:nvPr>
              <p:custDataLst>
                <p:tags r:id="rId71"/>
              </p:custDataLst>
            </p:nvPr>
          </p:nvGrpSpPr>
          <p:grpSpPr>
            <a:xfrm>
              <a:off x="189752" y="2057400"/>
              <a:ext cx="8763000" cy="136922"/>
              <a:chOff x="152400" y="1981200"/>
              <a:chExt cx="9753600" cy="152400"/>
            </a:xfrm>
          </p:grpSpPr>
          <p:sp>
            <p:nvSpPr>
              <p:cNvPr id="7" name="Rectangle 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15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30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45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60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76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91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106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21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137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" name="Rectangle 16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152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167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9" name="Rectangle 1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182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0" name="Rectangle 1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198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1" name="Rectangle 20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213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2" name="Rectangle 2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28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3" name="Rectangle 22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243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4" name="Rectangle 2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59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5" name="Rectangle 2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74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6" name="Rectangle 2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89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7" name="Rectangle 2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04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8" name="Rectangle 2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320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29" name="Rectangle 2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335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0" name="Rectangle 29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350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1" name="Rectangle 30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365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2" name="Rectangle 31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381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3" name="Rectangle 32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396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411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26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41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457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472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487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502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1" name="Rectangle 40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518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2" name="Rectangle 41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533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3" name="Rectangle 42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548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563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5" name="Rectangle 44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579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6" name="Rectangle 45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594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7" name="Rectangle 46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6096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8" name="Rectangle 47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6248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9" name="Rectangle 48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6400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0" name="Rectangle 49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6553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6705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2" name="Rectangle 51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6858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7010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4" name="Rectangle 53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7162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5" name="Rectangle 54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7315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6" name="Rectangle 55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7467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7" name="Rectangle 56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7620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8" name="Rectangle 57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7772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59" name="Rectangle 58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7924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0" name="Rectangle 5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8077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1" name="Rectangle 6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8229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8382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3" name="Rectangle 6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8534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8686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5" name="Rectangle 6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8839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6" name="Rectangle 65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8991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7" name="Rectangle 66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91440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8" name="Rectangle 67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92964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69" name="Rectangle 68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94488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0" name="Rectangle 69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96012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71" name="Rectangle 70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9753600" y="1981200"/>
                <a:ext cx="152400" cy="152400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72"/>
              </p:custDataLst>
            </p:nvPr>
          </p:nvCxnSpPr>
          <p:spPr bwMode="auto">
            <a:xfrm flipV="1">
              <a:off x="1838138" y="2278607"/>
              <a:ext cx="710743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828800" y="2233297"/>
              <a:ext cx="7104888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52 bits of 64-bit word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11423" y="4754880"/>
            <a:ext cx="8763000" cy="661577"/>
            <a:chOff x="211423" y="4754880"/>
            <a:chExt cx="8763000" cy="661577"/>
          </a:xfrm>
        </p:grpSpPr>
        <p:grpSp>
          <p:nvGrpSpPr>
            <p:cNvPr id="4" name="Group 3"/>
            <p:cNvGrpSpPr/>
            <p:nvPr/>
          </p:nvGrpSpPr>
          <p:grpSpPr>
            <a:xfrm>
              <a:off x="211423" y="4754880"/>
              <a:ext cx="8763000" cy="314591"/>
              <a:chOff x="211423" y="4257409"/>
              <a:chExt cx="8763000" cy="314591"/>
            </a:xfrm>
          </p:grpSpPr>
          <p:grpSp>
            <p:nvGrpSpPr>
              <p:cNvPr id="73" name="Group 72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11423" y="4257409"/>
                <a:ext cx="8763000" cy="136922"/>
                <a:chOff x="152400" y="1981200"/>
                <a:chExt cx="9753600" cy="152400"/>
              </a:xfrm>
            </p:grpSpPr>
            <p:sp>
              <p:nvSpPr>
                <p:cNvPr id="75" name="Rectangle 7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5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0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5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60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6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91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06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21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37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52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67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82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98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13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28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43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2" name="Rectangle 91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59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74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4" name="Rectangle 93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89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304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20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335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8" name="Rectangle 97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0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365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81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396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2" name="Rectangle 101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411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3" name="Rectangle 102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426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4" name="Rectangle 103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441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5" name="Rectangle 104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457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472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487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502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518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533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548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563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579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594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5" name="Rectangle 114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6096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6" name="Rectangle 115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6248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6400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6553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6705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0" name="Rectangle 119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6858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1" name="Rectangle 120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010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2" name="Rectangle 121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162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7315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4" name="Rectangle 123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7467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5" name="Rectangle 124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7620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6" name="Rectangle 125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772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7" name="Rectangle 126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7924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8" name="Rectangle 127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077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29" name="Rectangle 128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229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0" name="Rectangle 129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382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1" name="Rectangle 130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8534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2" name="Rectangle 131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8686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3" name="Rectangle 132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8839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4" name="Rectangle 133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8991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5" name="Rectangle 134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91440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6" name="Rectangle 135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92964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7" name="Rectangle 136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4488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8" name="Rectangle 137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96012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39" name="Rectangle 138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9753600" y="1981200"/>
                  <a:ext cx="152400" cy="1524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40" name="Straight Connector 139"/>
              <p:cNvCxnSpPr/>
              <p:nvPr>
                <p:custDataLst>
                  <p:tags r:id="rId5"/>
                </p:custDataLst>
              </p:nvPr>
            </p:nvCxnSpPr>
            <p:spPr bwMode="auto">
              <a:xfrm>
                <a:off x="7190074" y="4475632"/>
                <a:ext cx="1777171" cy="298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>
                <p:custDataLst>
                  <p:tags r:id="rId6"/>
                </p:custDataLst>
              </p:nvPr>
            </p:nvCxnSpPr>
            <p:spPr bwMode="auto">
              <a:xfrm flipV="1">
                <a:off x="6632804" y="4569018"/>
                <a:ext cx="566608" cy="2982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6516121" y="5066489"/>
              <a:ext cx="785793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AB0000"/>
                  </a:solidFill>
                  <a:latin typeface="Calibri" pitchFamily="34" charset="0"/>
                </a:rPr>
                <a:t>4 suits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423166" y="4969625"/>
              <a:ext cx="1302794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AB0000"/>
                  </a:solidFill>
                  <a:latin typeface="Calibri" pitchFamily="34" charset="0"/>
                </a:rPr>
                <a:t>13 numbers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04F1D5F-E3F7-4BE6-9696-9922622BF90F}"/>
                  </a:ext>
                </a:extLst>
              </p14:cNvPr>
              <p14:cNvContentPartPr/>
              <p14:nvPr/>
            </p14:nvContentPartPr>
            <p14:xfrm>
              <a:off x="5982480" y="1441800"/>
              <a:ext cx="3068280" cy="36849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04F1D5F-E3F7-4BE6-9696-9922622BF90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73120" y="1432440"/>
                <a:ext cx="3087000" cy="37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Two better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 marL="514350" indent="-514350">
                  <a:buSzPct val="100000"/>
                  <a:buFont typeface="+mj-lt"/>
                  <a:buAutoNum type="arabicParenR" startAt="3"/>
                </a:pPr>
                <a:r>
                  <a:rPr lang="en-US" dirty="0"/>
                  <a:t>Binary encoding of all 52 cards – only 6 bits needed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=64≥52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Fits in one byte (smaller than one-hot encodings)</a:t>
                </a:r>
              </a:p>
              <a:p>
                <a:pPr lvl="1"/>
                <a:r>
                  <a:rPr lang="en-US" dirty="0"/>
                  <a:t>How can we make value and suit comparisons easier?</a:t>
                </a:r>
              </a:p>
              <a:p>
                <a:pPr lvl="1"/>
                <a:endParaRPr lang="en-US" sz="1400" dirty="0"/>
              </a:p>
              <a:p>
                <a:pPr marL="514350" indent="-514350">
                  <a:buSzPct val="100000"/>
                  <a:buFont typeface="+mj-lt"/>
                  <a:buAutoNum type="arabicParenR" startAt="4"/>
                </a:pPr>
                <a:r>
                  <a:rPr lang="en-US" dirty="0"/>
                  <a:t>Separate binary encodings of suit (2 bits) and value (4 bits)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Also fits in one byte, and easy to do comparisons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0"/>
                </p:custDataLst>
              </p:nvPr>
            </p:nvSpPr>
            <p:spPr>
              <a:blipFill rotWithShape="0">
                <a:blip r:embed="rId31"/>
                <a:stretch>
                  <a:fillRect l="-1529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0750" y="1886388"/>
            <a:ext cx="2861912" cy="753580"/>
            <a:chOff x="5110750" y="1886388"/>
            <a:chExt cx="2861912" cy="753580"/>
          </a:xfrm>
        </p:grpSpPr>
        <p:grpSp>
          <p:nvGrpSpPr>
            <p:cNvPr id="8" name="Group 7"/>
            <p:cNvGrpSpPr/>
            <p:nvPr>
              <p:custDataLst>
                <p:tags r:id="rId17"/>
              </p:custDataLst>
            </p:nvPr>
          </p:nvGrpSpPr>
          <p:grpSpPr>
            <a:xfrm>
              <a:off x="5110750" y="1886388"/>
              <a:ext cx="2463470" cy="307934"/>
              <a:chOff x="-1668462" y="2711098"/>
              <a:chExt cx="1095375" cy="136922"/>
            </a:xfrm>
          </p:grpSpPr>
          <p:sp>
            <p:nvSpPr>
              <p:cNvPr id="7" name="Rectangle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9" name="Rectangle 8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0" name="Rectangle 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1" name="Rectangle 10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2" name="Rectangle 11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3" name="Rectangle 12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" name="Rectangle 13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" name="Rectangle 14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74" name="Straight Connector 73"/>
            <p:cNvCxnSpPr/>
            <p:nvPr>
              <p:custDataLst>
                <p:tags r:id="rId18"/>
              </p:custDataLst>
            </p:nvPr>
          </p:nvCxnSpPr>
          <p:spPr bwMode="auto">
            <a:xfrm flipV="1">
              <a:off x="5733384" y="2278607"/>
              <a:ext cx="1848876" cy="933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 Box 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412342" y="2286794"/>
              <a:ext cx="256032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low-order 6 bits of a byte</a:t>
              </a:r>
            </a:p>
          </p:txBody>
        </p:sp>
      </p:grpSp>
      <p:grpSp>
        <p:nvGrpSpPr>
          <p:cNvPr id="17" name="Group 16"/>
          <p:cNvGrpSpPr/>
          <p:nvPr>
            <p:custDataLst>
              <p:tags r:id="rId4"/>
            </p:custDataLst>
          </p:nvPr>
        </p:nvGrpSpPr>
        <p:grpSpPr>
          <a:xfrm>
            <a:off x="5104408" y="4389120"/>
            <a:ext cx="2471510" cy="801267"/>
            <a:chOff x="5104408" y="4419600"/>
            <a:chExt cx="2471510" cy="801267"/>
          </a:xfrm>
        </p:grpSpPr>
        <p:grpSp>
          <p:nvGrpSpPr>
            <p:cNvPr id="145" name="Group 144"/>
            <p:cNvGrpSpPr/>
            <p:nvPr/>
          </p:nvGrpSpPr>
          <p:grpSpPr>
            <a:xfrm>
              <a:off x="5104408" y="4419600"/>
              <a:ext cx="2463470" cy="307934"/>
              <a:chOff x="-1668462" y="2711098"/>
              <a:chExt cx="1095375" cy="136922"/>
            </a:xfrm>
          </p:grpSpPr>
          <p:sp>
            <p:nvSpPr>
              <p:cNvPr id="146" name="Rectangle 14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8" name="Rectangle 147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49" name="Rectangle 148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0" name="Rectangle 149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1" name="Rectangle 1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2" name="Rectangle 151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3" name="Rectangle 152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54" name="Rectangle 153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>
              <p:custDataLst>
                <p:tags r:id="rId5"/>
              </p:custDataLst>
            </p:nvPr>
          </p:nvCxnSpPr>
          <p:spPr bwMode="auto">
            <a:xfrm flipV="1">
              <a:off x="6331000" y="48118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>
              <p:custDataLst>
                <p:tags r:id="rId6"/>
              </p:custDataLst>
            </p:nvPr>
          </p:nvCxnSpPr>
          <p:spPr bwMode="auto">
            <a:xfrm flipV="1">
              <a:off x="5717704" y="49115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1484" y="4867693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31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21084" y="477016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35521"/>
              </p:ext>
            </p:extLst>
          </p:nvPr>
        </p:nvGraphicFramePr>
        <p:xfrm>
          <a:off x="7785199" y="4882896"/>
          <a:ext cx="914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74704"/>
              </p:ext>
            </p:extLst>
          </p:nvPr>
        </p:nvGraphicFramePr>
        <p:xfrm>
          <a:off x="1981200" y="5852160"/>
          <a:ext cx="5303520" cy="706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Q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.  .  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Anonymous Pro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08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BE91128-BF86-400E-863B-7543721DDBDB}"/>
                  </a:ext>
                </a:extLst>
              </p14:cNvPr>
              <p14:cNvContentPartPr/>
              <p14:nvPr/>
            </p14:nvContentPartPr>
            <p14:xfrm>
              <a:off x="5625000" y="4043520"/>
              <a:ext cx="2073960" cy="1081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BE91128-BF86-400E-863B-7543721DDBD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5640" y="4034160"/>
                <a:ext cx="2092680" cy="11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3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362456"/>
            <a:ext cx="8594725" cy="2286000"/>
          </a:xfrm>
        </p:spPr>
        <p:txBody>
          <a:bodyPr/>
          <a:lstStyle/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char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card1 = hand[0];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card2 = hand[1];</a:t>
            </a:r>
          </a:p>
          <a:p>
            <a:pPr marL="0" lvl="1" indent="0">
              <a:buNone/>
            </a:pP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...</a:t>
            </a:r>
          </a:p>
          <a:p>
            <a:pPr marL="0" lvl="1" indent="0">
              <a:buNone/>
            </a:pPr>
            <a:r>
              <a:rPr lang="en-US" sz="2000" b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if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 ( </a:t>
            </a:r>
            <a:r>
              <a:rPr lang="en-US" sz="2000" dirty="0" err="1">
                <a:solidFill>
                  <a:srgbClr val="0000FF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sameSuitP</a:t>
            </a:r>
            <a:r>
              <a:rPr lang="en-US" sz="20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2065722" y="5824728"/>
            <a:ext cx="4944678" cy="836035"/>
            <a:chOff x="3927632" y="3429000"/>
            <a:chExt cx="4944678" cy="836035"/>
          </a:xfrm>
        </p:grpSpPr>
        <p:sp>
          <p:nvSpPr>
            <p:cNvPr id="7" name="Rectangle 6"/>
            <p:cNvSpPr/>
            <p:nvPr>
              <p:custDataLst>
                <p:tags r:id="rId8"/>
              </p:custDataLst>
            </p:nvPr>
          </p:nvSpPr>
          <p:spPr>
            <a:xfrm>
              <a:off x="3927632" y="3429000"/>
              <a:ext cx="2455570" cy="3531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SUIT_MASK = 0x30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/>
                    <a:cs typeface="Courier New"/>
                  </a:rPr>
                  <a:t>0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10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14096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20686" y="3825914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Here we turns all </a:t>
            </a:r>
            <a:r>
              <a:rPr lang="en-US" i="1" dirty="0">
                <a:latin typeface="Calibri" pitchFamily="34" charset="0"/>
              </a:rPr>
              <a:t>but</a:t>
            </a:r>
            <a:r>
              <a:rPr lang="en-US" dirty="0">
                <a:latin typeface="Calibri" pitchFamily="34" charset="0"/>
              </a:rPr>
              <a:t> the bits of interest in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82880" y="3776472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(!((card1 &amp; SUIT_MASK) ^ (card2 &amp; SUIT_MASK)));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//return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41" name="Rounded Rectangular Callout 40"/>
          <p:cNvSpPr/>
          <p:nvPr>
            <p:custDataLst>
              <p:tags r:id="rId6"/>
            </p:custDataLst>
          </p:nvPr>
        </p:nvSpPr>
        <p:spPr bwMode="auto">
          <a:xfrm>
            <a:off x="381000" y="5669280"/>
            <a:ext cx="1645920" cy="533400"/>
          </a:xfrm>
          <a:prstGeom prst="wedgeRoundRectCallout">
            <a:avLst>
              <a:gd name="adj1" fmla="val -43242"/>
              <a:gd name="adj2" fmla="val -23117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/>
                <a:cs typeface="Calibri"/>
              </a:rPr>
              <a:t>returns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Rounded Rectangular Callout 41"/>
          <p:cNvSpPr/>
          <p:nvPr>
            <p:custDataLst>
              <p:tags r:id="rId7"/>
            </p:custDataLst>
          </p:nvPr>
        </p:nvSpPr>
        <p:spPr bwMode="auto">
          <a:xfrm>
            <a:off x="7239000" y="5669280"/>
            <a:ext cx="1600200" cy="533400"/>
          </a:xfrm>
          <a:prstGeom prst="wedgeRoundRectCallout">
            <a:avLst>
              <a:gd name="adj1" fmla="val -147520"/>
              <a:gd name="adj2" fmla="val -13384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/>
                <a:cs typeface="Calibri"/>
              </a:rPr>
              <a:t>equivalent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25" name="Straight Arrow Connector 24"/>
          <p:cNvCxnSpPr>
            <a:stCxn id="3" idx="0"/>
          </p:cNvCxnSpPr>
          <p:nvPr/>
        </p:nvCxnSpPr>
        <p:spPr bwMode="auto">
          <a:xfrm flipH="1">
            <a:off x="3657600" y="1362456"/>
            <a:ext cx="1020763" cy="244754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C2B183-6A27-4F2B-90D1-F64FD6951AE2}"/>
                  </a:ext>
                </a:extLst>
              </p14:cNvPr>
              <p14:cNvContentPartPr/>
              <p14:nvPr/>
            </p14:nvContentPartPr>
            <p14:xfrm>
              <a:off x="1809360" y="4176720"/>
              <a:ext cx="6419520" cy="2523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C2B183-6A27-4F2B-90D1-F64FD6951AE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00000" y="4167360"/>
                <a:ext cx="6438240" cy="25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5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Suits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389120" y="228600"/>
            <a:ext cx="4754880" cy="11228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Here we turns all </a:t>
            </a:r>
            <a:r>
              <a:rPr lang="en-US" i="1" dirty="0">
                <a:latin typeface="Calibri" pitchFamily="34" charset="0"/>
              </a:rPr>
              <a:t>but</a:t>
            </a:r>
            <a:r>
              <a:rPr lang="en-US" dirty="0">
                <a:latin typeface="Calibri" pitchFamily="34" charset="0"/>
              </a:rPr>
              <a:t> the bits of interest in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 to 0.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82880" y="1362456"/>
            <a:ext cx="8778240" cy="1809726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/>
                <a:cs typeface="Courier New"/>
              </a:rPr>
              <a:t>#define </a:t>
            </a:r>
            <a:r>
              <a:rPr lang="en-US" sz="2000" dirty="0">
                <a:latin typeface="Courier New"/>
                <a:cs typeface="Courier New"/>
              </a:rPr>
              <a:t>SUIT_MASK  0x30</a:t>
            </a:r>
          </a:p>
          <a:p>
            <a:pPr marL="0" lvl="1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sameSuitP</a:t>
            </a:r>
            <a:r>
              <a:rPr lang="en-US" sz="2000" dirty="0">
                <a:latin typeface="Courier New"/>
                <a:cs typeface="Courier New"/>
              </a:rPr>
              <a:t>(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card1, </a:t>
            </a:r>
            <a:r>
              <a:rPr lang="en-US" sz="2000" b="1" dirty="0">
                <a:latin typeface="Courier New"/>
                <a:cs typeface="Courier New"/>
              </a:rPr>
              <a:t>char</a:t>
            </a:r>
            <a:r>
              <a:rPr lang="en-US" sz="2000" dirty="0">
                <a:latin typeface="Courier New"/>
                <a:cs typeface="Courier New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/>
                <a:cs typeface="Courier New"/>
              </a:rPr>
              <a:t> (!((card1 &amp; SUIT_MASK) ^ (card2 &amp; SUIT_MASK)));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  //return (card1 &amp; SUIT_MASK) == (card2 &amp; SUIT_MASK);</a:t>
            </a:r>
          </a:p>
          <a:p>
            <a:pPr marL="0" lvl="1" indent="0">
              <a:buNone/>
            </a:pPr>
            <a:r>
              <a:rPr lang="en-US" sz="2000" dirty="0">
                <a:latin typeface="Courier New"/>
                <a:cs typeface="Courier New"/>
              </a:rPr>
              <a:t>}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7994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40286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09970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2004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SUIT_MASK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1455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925420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94619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84391"/>
              </p:ext>
            </p:extLst>
          </p:nvPr>
        </p:nvGraphicFramePr>
        <p:xfrm>
          <a:off x="3291840" y="56235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08565"/>
              </p:ext>
            </p:extLst>
          </p:nvPr>
        </p:nvGraphicFramePr>
        <p:xfrm>
          <a:off x="3291840" y="626364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Rounded Rectangular Callout 59"/>
          <p:cNvSpPr/>
          <p:nvPr>
            <p:custDataLst>
              <p:tags r:id="rId5"/>
            </p:custDataLst>
          </p:nvPr>
        </p:nvSpPr>
        <p:spPr bwMode="auto">
          <a:xfrm>
            <a:off x="95354" y="6016666"/>
            <a:ext cx="3028846" cy="460334"/>
          </a:xfrm>
          <a:prstGeom prst="wedgeRoundRectCallout">
            <a:avLst>
              <a:gd name="adj1" fmla="val 78841"/>
              <a:gd name="adj2" fmla="val -3175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!(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x^y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equivalent to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x==y</a:t>
            </a:r>
            <a:endParaRPr kumimoji="0" 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5488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sp>
        <p:nvSpPr>
          <p:cNvPr id="50" name="Rectangle 49"/>
          <p:cNvSpPr/>
          <p:nvPr>
            <p:custDataLst>
              <p:tags r:id="rId6"/>
            </p:custDataLst>
          </p:nvPr>
        </p:nvSpPr>
        <p:spPr>
          <a:xfrm>
            <a:off x="1005840" y="3878171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55" name="Rectangle 54"/>
          <p:cNvSpPr/>
          <p:nvPr>
            <p:custDataLst>
              <p:tags r:id="rId7"/>
            </p:custDataLst>
          </p:nvPr>
        </p:nvSpPr>
        <p:spPr>
          <a:xfrm>
            <a:off x="1005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56" name="Rectangle 55"/>
          <p:cNvSpPr/>
          <p:nvPr>
            <p:custDataLst>
              <p:tags r:id="rId8"/>
            </p:custDataLst>
          </p:nvPr>
        </p:nvSpPr>
        <p:spPr>
          <a:xfrm>
            <a:off x="3291840" y="530047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^</a:t>
            </a:r>
          </a:p>
        </p:txBody>
      </p:sp>
      <p:sp>
        <p:nvSpPr>
          <p:cNvPr id="59" name="Rectangle 58"/>
          <p:cNvSpPr/>
          <p:nvPr>
            <p:custDataLst>
              <p:tags r:id="rId9"/>
            </p:custDataLst>
          </p:nvPr>
        </p:nvSpPr>
        <p:spPr>
          <a:xfrm>
            <a:off x="3291840" y="59222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!</a:t>
            </a:r>
          </a:p>
        </p:txBody>
      </p:sp>
      <p:sp>
        <p:nvSpPr>
          <p:cNvPr id="61" name="Rectangle 60"/>
          <p:cNvSpPr/>
          <p:nvPr>
            <p:custDataLst>
              <p:tags r:id="rId10"/>
            </p:custDataLst>
          </p:nvPr>
        </p:nvSpPr>
        <p:spPr>
          <a:xfrm>
            <a:off x="5577840" y="4550664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>
          <a:xfrm>
            <a:off x="5581531" y="3883152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514062-96A8-415B-B9F4-767B0F62A51A}"/>
                  </a:ext>
                </a:extLst>
              </p14:cNvPr>
              <p14:cNvContentPartPr/>
              <p14:nvPr/>
            </p14:nvContentPartPr>
            <p14:xfrm>
              <a:off x="6952680" y="3875760"/>
              <a:ext cx="208080" cy="30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514062-96A8-415B-B9F4-767B0F62A5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43320" y="3866400"/>
                <a:ext cx="226800" cy="3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0" grpId="0" animBg="1"/>
      <p:bldP spid="50" grpId="0"/>
      <p:bldP spid="55" grpId="0"/>
      <p:bldP spid="56" grpId="0"/>
      <p:bldP spid="59" grpId="0"/>
      <p:bldP spid="61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1905000" y="5916168"/>
            <a:ext cx="5112511" cy="836035"/>
            <a:chOff x="3759799" y="3429000"/>
            <a:chExt cx="5112511" cy="836035"/>
          </a:xfrm>
        </p:grpSpPr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3759799" y="3429000"/>
              <a:ext cx="2681055" cy="34996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ea typeface="Anonymous Pro" charset="0"/>
                  <a:cs typeface="Arial" panose="020B0604020202020204" pitchFamily="34" charset="0"/>
                </a:rPr>
                <a:t>VALUE_MASK = 0x0F =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0800" y="3429000"/>
              <a:ext cx="2463470" cy="307934"/>
              <a:chOff x="6019800" y="3581400"/>
              <a:chExt cx="2463470" cy="307934"/>
            </a:xfrm>
          </p:grpSpPr>
          <p:sp>
            <p:nvSpPr>
              <p:cNvPr id="14" name="Rectangle 1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6019800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27734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6635668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943602" y="3581400"/>
                <a:ext cx="307934" cy="307934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18" name="Rectangle 1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2515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19" name="Rectangle 18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7559468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0" name="Rectangle 19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867402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1" name="Rectangle 20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8175336" y="3581400"/>
                <a:ext cx="307934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400800" y="3429000"/>
              <a:ext cx="2463470" cy="307934"/>
              <a:chOff x="-1668462" y="2711098"/>
              <a:chExt cx="1095375" cy="136922"/>
            </a:xfrm>
          </p:grpSpPr>
          <p:sp>
            <p:nvSpPr>
              <p:cNvPr id="33" name="Rectangle 32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668462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4" name="Rectangle 33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-1531540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5" name="Rectangle 3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-1394618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6" name="Rectangle 35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-1257696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7" name="Rectangle 36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-1120774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8" name="Rectangle 37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-983853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-846931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0" name="Rectangle 39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-710009" y="2711098"/>
                <a:ext cx="136922" cy="136922"/>
              </a:xfrm>
              <a:prstGeom prst="rect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  <p:cxnSp>
          <p:nvCxnSpPr>
            <p:cNvPr id="10" name="Straight Connector 9"/>
            <p:cNvCxnSpPr/>
            <p:nvPr>
              <p:custDataLst>
                <p:tags r:id="rId8"/>
              </p:custDataLst>
            </p:nvPr>
          </p:nvCxnSpPr>
          <p:spPr bwMode="auto">
            <a:xfrm flipV="1">
              <a:off x="7627392" y="3821221"/>
              <a:ext cx="1244918" cy="635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>
              <p:custDataLst>
                <p:tags r:id="rId9"/>
              </p:custDataLst>
            </p:nvPr>
          </p:nvCxnSpPr>
          <p:spPr bwMode="auto">
            <a:xfrm flipV="1">
              <a:off x="7014096" y="3920960"/>
              <a:ext cx="613296" cy="2984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17792" y="3911861"/>
              <a:ext cx="609600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suit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620686" y="3821221"/>
              <a:ext cx="1243584" cy="35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8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value</a:t>
              </a:r>
            </a:p>
          </p:txBody>
        </p:sp>
      </p:grp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304800" y="3867912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81000" y="1362456"/>
            <a:ext cx="859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char</a:t>
            </a:r>
            <a:r>
              <a:rPr lang="en-US" sz="2000" kern="0" dirty="0">
                <a:latin typeface="Courier New"/>
                <a:cs typeface="Courier New"/>
              </a:rPr>
              <a:t> hand[5];       // represents a 5-card hand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char</a:t>
            </a:r>
            <a:r>
              <a:rPr lang="en-US" sz="2000" kern="0" dirty="0">
                <a:latin typeface="Courier New"/>
                <a:cs typeface="Courier New"/>
              </a:rPr>
              <a:t> card1, card2;  // two cards to compare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card1 = hand[0];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card2 = hand[1];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kern="0" dirty="0">
                <a:latin typeface="Courier New"/>
                <a:cs typeface="Courier New"/>
              </a:rPr>
              <a:t>...</a:t>
            </a:r>
          </a:p>
          <a:p>
            <a:pPr marL="0" lvl="1" indent="0" defTabSz="914400">
              <a:lnSpc>
                <a:spcPct val="100000"/>
              </a:lnSpc>
              <a:buFont typeface="Wingdings" pitchFamily="2" charset="2"/>
              <a:buNone/>
            </a:pPr>
            <a:r>
              <a:rPr lang="en-US" sz="2000" b="1" kern="0" dirty="0">
                <a:latin typeface="Courier New"/>
                <a:cs typeface="Courier New"/>
              </a:rPr>
              <a:t>if</a:t>
            </a:r>
            <a:r>
              <a:rPr lang="en-US" sz="2000" kern="0" dirty="0">
                <a:latin typeface="Courier New"/>
                <a:cs typeface="Courier New"/>
              </a:rPr>
              <a:t> ( </a:t>
            </a:r>
            <a:r>
              <a:rPr lang="en-US" sz="2000" kern="0" dirty="0" err="1">
                <a:solidFill>
                  <a:srgbClr val="0000FF"/>
                </a:solidFill>
                <a:latin typeface="Courier New"/>
                <a:cs typeface="Courier New"/>
              </a:rPr>
              <a:t>greaterValue</a:t>
            </a:r>
            <a:r>
              <a:rPr lang="en-US" sz="2000" kern="0" dirty="0">
                <a:latin typeface="Courier New"/>
                <a:cs typeface="Courier New"/>
              </a:rPr>
              <a:t>(card1, card2) ) { ... }</a:t>
            </a:r>
          </a:p>
        </p:txBody>
      </p:sp>
      <p:sp>
        <p:nvSpPr>
          <p:cNvPr id="43" name="TextBox 42"/>
          <p:cNvSpPr txBox="1"/>
          <p:nvPr>
            <p:custDataLst>
              <p:tags r:id="rId6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D19443-085C-4AC8-A2DB-5508BB8231D2}"/>
                  </a:ext>
                </a:extLst>
              </p14:cNvPr>
              <p14:cNvContentPartPr/>
              <p14:nvPr/>
            </p14:nvContentPartPr>
            <p14:xfrm>
              <a:off x="3299760" y="4219560"/>
              <a:ext cx="925200" cy="53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D19443-085C-4AC8-A2DB-5508BB8231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90400" y="4210200"/>
                <a:ext cx="94392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3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Compare Card </a:t>
            </a:r>
            <a:r>
              <a:rPr lang="en-US" dirty="0">
                <a:solidFill>
                  <a:srgbClr val="0000FF"/>
                </a:solidFill>
              </a:rPr>
              <a:t>Values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1310883"/>
            <a:ext cx="8610600" cy="1813317"/>
          </a:xfrm>
          <a:prstGeom prst="rect">
            <a:avLst/>
          </a:prstGeom>
          <a:solidFill>
            <a:srgbClr val="D0DAFF"/>
          </a:solidFill>
          <a:ln w="28575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VALUE_MASK  0x0F</a:t>
            </a:r>
          </a:p>
          <a:p>
            <a:pPr marL="0" lvl="1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greaterValue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card1,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card2) {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)(card1 &amp; VALUE_MASK) &gt;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(unsigned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)(card2 &amp; VALUE_MASK))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56873"/>
              </p:ext>
            </p:extLst>
          </p:nvPr>
        </p:nvGraphicFramePr>
        <p:xfrm>
          <a:off x="1005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657600" y="3200400"/>
            <a:ext cx="739305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🃂</a:t>
            </a:r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06435"/>
              </p:ext>
            </p:extLst>
          </p:nvPr>
        </p:nvGraphicFramePr>
        <p:xfrm>
          <a:off x="5577840" y="35661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4754880" y="3200400"/>
            <a:ext cx="777777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Roboto" charset="0"/>
                <a:ea typeface="Roboto" charset="0"/>
                <a:cs typeface="Roboto" charset="0"/>
              </a:rPr>
              <a:t>🃎</a:t>
            </a: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5282"/>
              </p:ext>
            </p:extLst>
          </p:nvPr>
        </p:nvGraphicFramePr>
        <p:xfrm>
          <a:off x="1005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>
            <p:custDataLst>
              <p:tags r:id="rId4"/>
            </p:custDataLst>
          </p:nvPr>
        </p:nvSpPr>
        <p:spPr>
          <a:xfrm>
            <a:off x="3749040" y="4251960"/>
            <a:ext cx="1645920" cy="349968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VALUE_MASK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98898"/>
              </p:ext>
            </p:extLst>
          </p:nvPr>
        </p:nvGraphicFramePr>
        <p:xfrm>
          <a:off x="5577840" y="42519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>
            <p:custDataLst>
              <p:tags r:id="rId5"/>
            </p:custDataLst>
          </p:nvPr>
        </p:nvSpPr>
        <p:spPr>
          <a:xfrm>
            <a:off x="1005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sp>
        <p:nvSpPr>
          <p:cNvPr id="68" name="Rectangle 67"/>
          <p:cNvSpPr/>
          <p:nvPr>
            <p:custDataLst>
              <p:tags r:id="rId6"/>
            </p:custDataLst>
          </p:nvPr>
        </p:nvSpPr>
        <p:spPr>
          <a:xfrm>
            <a:off x="5577840" y="38862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&amp;</a:t>
            </a:r>
          </a:p>
        </p:txBody>
      </p: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53018"/>
              </p:ext>
            </p:extLst>
          </p:nvPr>
        </p:nvGraphicFramePr>
        <p:xfrm>
          <a:off x="1005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9147"/>
              </p:ext>
            </p:extLst>
          </p:nvPr>
        </p:nvGraphicFramePr>
        <p:xfrm>
          <a:off x="5577840" y="4937760"/>
          <a:ext cx="256032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>
            <p:custDataLst>
              <p:tags r:id="rId7"/>
            </p:custDataLst>
          </p:nvPr>
        </p:nvSpPr>
        <p:spPr>
          <a:xfrm>
            <a:off x="5577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2" name="Rectangle 71"/>
          <p:cNvSpPr/>
          <p:nvPr>
            <p:custDataLst>
              <p:tags r:id="rId8"/>
            </p:custDataLst>
          </p:nvPr>
        </p:nvSpPr>
        <p:spPr>
          <a:xfrm>
            <a:off x="1005840" y="4572000"/>
            <a:ext cx="2560320" cy="365760"/>
          </a:xfrm>
          <a:prstGeom prst="rect">
            <a:avLst/>
          </a:prstGeom>
          <a:ln>
            <a:noFill/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sz="2400" b="1" dirty="0">
                <a:latin typeface="Anonymous Pro" charset="0"/>
                <a:ea typeface="Anonymous Pro" charset="0"/>
                <a:cs typeface="Anonymous Pro" charset="0"/>
              </a:rPr>
              <a:t>=</a:t>
            </a:r>
          </a:p>
        </p:txBody>
      </p:sp>
      <p:sp>
        <p:nvSpPr>
          <p:cNvPr id="73" name="Rectangle 72"/>
          <p:cNvSpPr/>
          <p:nvPr>
            <p:custDataLst>
              <p:tags r:id="rId9"/>
            </p:custDataLst>
          </p:nvPr>
        </p:nvSpPr>
        <p:spPr>
          <a:xfrm>
            <a:off x="3657600" y="5257800"/>
            <a:ext cx="1828800" cy="779316"/>
          </a:xfrm>
          <a:prstGeom prst="rect">
            <a:avLst/>
          </a:prstGeom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2</a:t>
            </a:r>
            <a:r>
              <a:rPr lang="en-US" sz="240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&gt;</a:t>
            </a:r>
            <a:r>
              <a:rPr lang="en-US" sz="24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13</a:t>
            </a:r>
            <a:r>
              <a:rPr lang="en-US" sz="2400" baseline="-25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</a:t>
            </a:r>
            <a:endParaRPr lang="en-US" sz="240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 </a:t>
            </a:r>
            <a:r>
              <a:rPr lang="en-US" sz="1600" dirty="0">
                <a:latin typeface="Courier New" panose="02070309020205020404" pitchFamily="49" charset="0"/>
                <a:ea typeface="Roboto" charset="0"/>
                <a:cs typeface="Courier New" panose="02070309020205020404" pitchFamily="49" charset="0"/>
              </a:rPr>
              <a:t>(false)</a:t>
            </a:r>
            <a:endParaRPr lang="en-US" sz="2400" dirty="0">
              <a:latin typeface="Courier New" panose="02070309020205020404" pitchFamily="49" charset="0"/>
              <a:ea typeface="Roboto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5120640" y="228600"/>
            <a:ext cx="4023360" cy="86523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mask:</a:t>
            </a:r>
            <a:r>
              <a:rPr lang="en-US" dirty="0">
                <a:latin typeface="Calibri" pitchFamily="34" charset="0"/>
              </a:rPr>
              <a:t> a bit vector designed to achieve a desired behavior when used with a bitwise operator on another bit vector </a:t>
            </a:r>
            <a:r>
              <a:rPr lang="en-US" i="1" dirty="0">
                <a:latin typeface="Calibri" pitchFamily="34" charset="0"/>
              </a:rPr>
              <a:t>v</a:t>
            </a:r>
            <a:r>
              <a:rPr lang="en-US" dirty="0">
                <a:latin typeface="Calibri" pitchFamily="34" charset="0"/>
              </a:rPr>
              <a:t>.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C589F1-EEBA-40C6-AFE9-E46D9186A8E4}"/>
                  </a:ext>
                </a:extLst>
              </p14:cNvPr>
              <p14:cNvContentPartPr/>
              <p14:nvPr/>
            </p14:nvContentPartPr>
            <p14:xfrm>
              <a:off x="5518440" y="3206880"/>
              <a:ext cx="2944080" cy="220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C589F1-EEBA-40C6-AFE9-E46D9186A8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09080" y="3197520"/>
                <a:ext cx="2962800" cy="22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233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0354"/>
            <a:ext cx="8366125" cy="4972050"/>
          </a:xfrm>
        </p:spPr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 representation of integers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Unsigned and signed</a:t>
            </a:r>
          </a:p>
          <a:p>
            <a:pPr lvl="1"/>
            <a:r>
              <a:rPr lang="en-US" dirty="0"/>
              <a:t>Casting in C</a:t>
            </a:r>
          </a:p>
          <a:p>
            <a:r>
              <a:rPr lang="en-US" dirty="0"/>
              <a:t>Consequences of finite width representation</a:t>
            </a:r>
          </a:p>
          <a:p>
            <a:pPr lvl="1"/>
            <a:r>
              <a:rPr lang="en-US" dirty="0"/>
              <a:t>Overflow, sign extension</a:t>
            </a:r>
          </a:p>
          <a:p>
            <a:r>
              <a:rPr lang="en-US" dirty="0"/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1 due tonight</a:t>
            </a:r>
          </a:p>
          <a:p>
            <a:r>
              <a:rPr lang="en-US" dirty="0"/>
              <a:t>Lab 1 released</a:t>
            </a:r>
          </a:p>
          <a:p>
            <a:pPr lvl="1"/>
            <a:r>
              <a:rPr lang="en-US" i="1" dirty="0"/>
              <a:t>This is considered the hardest assignment of the class by many students</a:t>
            </a:r>
          </a:p>
          <a:p>
            <a:pPr lvl="1"/>
            <a:r>
              <a:rPr lang="en-US" dirty="0"/>
              <a:t>Some progress due Monday 1/15, Lab 1 due Friday 1/19</a:t>
            </a:r>
          </a:p>
          <a:p>
            <a:r>
              <a:rPr lang="en-US" dirty="0"/>
              <a:t>Keep posting to Piazza!</a:t>
            </a:r>
          </a:p>
          <a:p>
            <a:pPr lvl="1"/>
            <a:r>
              <a:rPr lang="en-US" dirty="0"/>
              <a:t>More posts encourages participation</a:t>
            </a:r>
          </a:p>
          <a:p>
            <a:pPr lvl="1"/>
            <a:r>
              <a:rPr lang="en-US" dirty="0"/>
              <a:t>You are not the only person with the same question!</a:t>
            </a:r>
          </a:p>
          <a:p>
            <a:r>
              <a:rPr lang="en-US" dirty="0"/>
              <a:t>Overload Enrollments</a:t>
            </a:r>
          </a:p>
          <a:p>
            <a:pPr lvl="1"/>
            <a:r>
              <a:rPr lang="en-US" dirty="0"/>
              <a:t>See me after class or email me ASAP w/ UW Net ID and Name!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The hardware (and C) supports two flavors of integers</a:t>
                </a:r>
              </a:p>
              <a:p>
                <a:pPr lvl="1"/>
                <a:r>
                  <a:rPr lang="en-US" i="1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>
                    <a:solidFill>
                      <a:srgbClr val="0070C0"/>
                    </a:solidFill>
                  </a:rPr>
                  <a:t> – only the non-negatives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i="1" dirty="0">
                    <a:solidFill>
                      <a:srgbClr val="AB0000"/>
                    </a:solidFill>
                  </a:rPr>
                  <a:t>signed</a:t>
                </a:r>
                <a:r>
                  <a:rPr lang="en-US" dirty="0">
                    <a:solidFill>
                      <a:srgbClr val="AB0000"/>
                    </a:solidFill>
                  </a:rPr>
                  <a:t> – both negatives and non-negatives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Cannot represent all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𝑤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bits</a:t>
                </a:r>
              </a:p>
              <a:p>
                <a:pPr lvl="1"/>
                <a:r>
                  <a:rPr lang="en-US" dirty="0"/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/>
                  <a:t> distinct bit patterns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0070C0"/>
                    </a:solidFill>
                  </a:rPr>
                  <a:t>Unsigned values:	</a:t>
                </a:r>
                <a:r>
                  <a:rPr lang="en-US" sz="1000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0 ...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–1</a:t>
                </a:r>
              </a:p>
              <a:p>
                <a:pPr lvl="1">
                  <a:spcBef>
                    <a:spcPts val="576"/>
                  </a:spcBef>
                </a:pPr>
                <a:r>
                  <a:rPr lang="en-US" dirty="0">
                    <a:solidFill>
                      <a:srgbClr val="AB0000"/>
                    </a:solidFill>
                  </a:rPr>
                  <a:t>Signed values:	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AB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AB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AB0000"/>
                    </a:solidFill>
                  </a:rPr>
                  <a:t>–1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b="1" dirty="0"/>
                  <a:t>Example:</a:t>
                </a:r>
                <a:r>
                  <a:rPr lang="en-US" dirty="0"/>
                  <a:t>  8-bit integers (</a:t>
                </a:r>
                <a:r>
                  <a:rPr lang="en-US" i="1" dirty="0"/>
                  <a:t>e.g.</a:t>
                </a:r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486400"/>
            <a:ext cx="9144000" cy="826655"/>
            <a:chOff x="0" y="4568305"/>
            <a:chExt cx="9144000" cy="82665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457200" y="4754880"/>
              <a:ext cx="822960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4754880"/>
                  <a:ext cx="91440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568305"/>
                  <a:ext cx="45720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67" t="-1166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 bwMode="auto">
            <a:xfrm>
              <a:off x="4572000" y="457200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256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754880"/>
                  <a:ext cx="914400" cy="36576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128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754880"/>
                  <a:ext cx="914400" cy="36576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−128</m:t>
                        </m:r>
                      </m:oMath>
                    </m:oMathPara>
                  </a14:m>
                  <a:endParaRPr lang="en-US" dirty="0"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4754880"/>
                  <a:ext cx="914400" cy="36576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743200" y="4663440"/>
              <a:ext cx="3657600" cy="0"/>
            </a:xfrm>
            <a:prstGeom prst="line">
              <a:avLst/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5029200"/>
                  <a:ext cx="914400" cy="3657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ea typeface="Roboto" charset="0"/>
                      <a:cs typeface="Calibri" panose="020F0502020204030204" pitchFamily="34" charset="0"/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Roboto" charset="0"/>
                          <a:cs typeface="Roboto" charset="0"/>
                        </a:rPr>
                        <m:t>∞</m:t>
                      </m:r>
                    </m:oMath>
                  </a14:m>
                  <a:endParaRPr lang="en-US" dirty="0">
                    <a:latin typeface="Roboto" charset="0"/>
                    <a:ea typeface="Roboto" charset="0"/>
                    <a:cs typeface="Roboto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6800" y="4572000"/>
                  <a:ext cx="457200" cy="3657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4667" t="-11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Roboto" charset="0"/>
                            <a:cs typeface="Calibri" panose="020F050202020403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Roboto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914400" cy="36576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A7B147E-AD30-4FC2-B7F8-FA3C24B26D7F}"/>
                  </a:ext>
                </a:extLst>
              </p14:cNvPr>
              <p14:cNvContentPartPr/>
              <p14:nvPr/>
            </p14:nvContentPartPr>
            <p14:xfrm>
              <a:off x="6704280" y="5751360"/>
              <a:ext cx="2011320" cy="518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A7B147E-AD30-4FC2-B7F8-FA3C24B26D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94920" y="5742000"/>
                <a:ext cx="2030040" cy="53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5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Unsigned values follow the standard base 2 system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ea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Add and subtract using the normal “carry” and “borrow” rules, just in binary</a:t>
                </a: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r>
                  <a:rPr lang="en-US" dirty="0">
                    <a:ea typeface="ＭＳ Ｐゴシック" pitchFamily="34" charset="-128"/>
                  </a:rPr>
                  <a:t>Useful formula: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…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2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 lvl="1"/>
                <a:r>
                  <a:rPr lang="en-US" i="1" dirty="0">
                    <a:ea typeface="ＭＳ Ｐゴシック" pitchFamily="34" charset="-128"/>
                    <a:cs typeface="ＭＳ Ｐゴシック" pitchFamily="34" charset="-128"/>
                  </a:rPr>
                  <a:t>i.e.</a:t>
                </a:r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N</m:t>
                    </m:r>
                  </m:oMath>
                </a14:m>
                <a: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  <a:t> ones in a row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ＭＳ Ｐゴシック" pitchFamily="34" charset="-128"/>
                            <a:cs typeface="ＭＳ Ｐゴシック" pitchFamily="34" charset="-128"/>
                          </a:rPr>
                          <m:t>N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ＭＳ Ｐゴシック" pitchFamily="34" charset="-128"/>
                        <a:cs typeface="ＭＳ Ｐゴシック" pitchFamily="34" charset="-128"/>
                      </a:rPr>
                      <m:t>−1</m:t>
                    </m:r>
                  </m:oMath>
                </a14:m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How would you make </a:t>
                </a:r>
                <a:r>
                  <a:rPr lang="en-US" i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signed 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integers?</a:t>
                </a:r>
                <a:br>
                  <a:rPr lang="en-US" dirty="0">
                    <a:ea typeface="ＭＳ Ｐゴシック" pitchFamily="34" charset="-128"/>
                    <a:cs typeface="ＭＳ Ｐゴシック" pitchFamily="34" charset="-128"/>
                  </a:rPr>
                </a:br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91" t="-1103" b="-3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4560" y="3474720"/>
            <a:ext cx="187452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00111111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00001000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01000111</a:t>
            </a: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7280" y="3474720"/>
            <a:ext cx="777240" cy="109728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63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  <a:b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441F602-9B51-41E9-87F7-423D6548788E}"/>
                  </a:ext>
                </a:extLst>
              </p14:cNvPr>
              <p14:cNvContentPartPr/>
              <p14:nvPr/>
            </p14:nvContentPartPr>
            <p14:xfrm>
              <a:off x="2296080" y="3248280"/>
              <a:ext cx="6185880" cy="3057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441F602-9B51-41E9-87F7-423D654878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6720" y="3238920"/>
                <a:ext cx="6204600" cy="30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5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Benefits: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u="sng" dirty="0"/>
              <a:t>Examples</a:t>
            </a:r>
            <a:r>
              <a:rPr lang="en-US" dirty="0"/>
              <a:t>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907024"/>
            <a:ext cx="144558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1E0D37-CE4E-4EE2-A9AF-3EE9401F7BEB}"/>
                  </a:ext>
                </a:extLst>
              </p14:cNvPr>
              <p14:cNvContentPartPr/>
              <p14:nvPr/>
            </p14:nvContentPartPr>
            <p14:xfrm>
              <a:off x="1909080" y="3983400"/>
              <a:ext cx="2910600" cy="2481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11E0D37-CE4E-4EE2-A9AF-3EE9401F7B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9720" y="3974040"/>
                <a:ext cx="2929320" cy="25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7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MSB is the</a:t>
            </a:r>
            <a:r>
              <a:rPr lang="en-US" b="0" dirty="0"/>
              <a:t>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grpSp>
        <p:nvGrpSpPr>
          <p:cNvPr id="42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04378" y="2899568"/>
            <a:ext cx="3641725" cy="3363913"/>
            <a:chOff x="2366" y="1413"/>
            <a:chExt cx="2294" cy="2119"/>
          </a:xfrm>
        </p:grpSpPr>
        <p:sp>
          <p:nvSpPr>
            <p:cNvPr id="43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/>
                </a:solidFill>
                <a:latin typeface="Calibri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1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45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69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0001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34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0011</a:t>
              </a:r>
            </a:p>
          </p:txBody>
        </p:sp>
        <p:sp>
          <p:nvSpPr>
            <p:cNvPr id="47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5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1111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15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1110</a:t>
              </a:r>
            </a:p>
          </p:txBody>
        </p:sp>
        <p:sp>
          <p:nvSpPr>
            <p:cNvPr id="49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31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1100</a:t>
              </a:r>
            </a:p>
          </p:txBody>
        </p:sp>
        <p:sp>
          <p:nvSpPr>
            <p:cNvPr id="50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31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1011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54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1010</a:t>
              </a:r>
            </a:p>
          </p:txBody>
        </p:sp>
        <p:sp>
          <p:nvSpPr>
            <p:cNvPr id="52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5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53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0111</a:t>
              </a:r>
            </a:p>
          </p:txBody>
        </p:sp>
        <p:sp>
          <p:nvSpPr>
            <p:cNvPr id="54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0110</a:t>
              </a:r>
            </a:p>
          </p:txBody>
        </p:sp>
        <p:sp>
          <p:nvSpPr>
            <p:cNvPr id="55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0100</a:t>
              </a:r>
            </a:p>
          </p:txBody>
        </p:sp>
        <p:sp>
          <p:nvSpPr>
            <p:cNvPr id="56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22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0010</a:t>
              </a:r>
            </a:p>
          </p:txBody>
        </p:sp>
        <p:sp>
          <p:nvSpPr>
            <p:cNvPr id="57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22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0101</a:t>
              </a:r>
            </a:p>
          </p:txBody>
        </p:sp>
        <p:sp>
          <p:nvSpPr>
            <p:cNvPr id="58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15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1001</a:t>
              </a:r>
            </a:p>
          </p:txBody>
        </p:sp>
        <p:sp>
          <p:nvSpPr>
            <p:cNvPr id="59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54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1101</a:t>
              </a:r>
            </a:p>
          </p:txBody>
        </p:sp>
        <p:sp>
          <p:nvSpPr>
            <p:cNvPr id="60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61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1</a:t>
              </a:r>
            </a:p>
          </p:txBody>
        </p:sp>
        <p:sp>
          <p:nvSpPr>
            <p:cNvPr id="62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2</a:t>
              </a:r>
            </a:p>
          </p:txBody>
        </p:sp>
        <p:sp>
          <p:nvSpPr>
            <p:cNvPr id="63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3</a:t>
              </a:r>
            </a:p>
          </p:txBody>
        </p:sp>
        <p:sp>
          <p:nvSpPr>
            <p:cNvPr id="64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4</a:t>
              </a:r>
            </a:p>
          </p:txBody>
        </p:sp>
        <p:sp>
          <p:nvSpPr>
            <p:cNvPr id="65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5</a:t>
              </a:r>
            </a:p>
          </p:txBody>
        </p:sp>
        <p:sp>
          <p:nvSpPr>
            <p:cNvPr id="66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6</a:t>
              </a:r>
            </a:p>
          </p:txBody>
        </p:sp>
        <p:sp>
          <p:nvSpPr>
            <p:cNvPr id="67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 7</a:t>
              </a:r>
            </a:p>
          </p:txBody>
        </p:sp>
        <p:sp>
          <p:nvSpPr>
            <p:cNvPr id="68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8</a:t>
              </a:r>
            </a:p>
          </p:txBody>
        </p:sp>
        <p:sp>
          <p:nvSpPr>
            <p:cNvPr id="69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9</a:t>
              </a:r>
            </a:p>
          </p:txBody>
        </p:sp>
        <p:sp>
          <p:nvSpPr>
            <p:cNvPr id="70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10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11</a:t>
              </a:r>
            </a:p>
          </p:txBody>
        </p:sp>
        <p:sp>
          <p:nvSpPr>
            <p:cNvPr id="72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12</a:t>
              </a:r>
            </a:p>
          </p:txBody>
        </p:sp>
        <p:sp>
          <p:nvSpPr>
            <p:cNvPr id="73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13</a:t>
              </a:r>
            </a:p>
          </p:txBody>
        </p:sp>
        <p:sp>
          <p:nvSpPr>
            <p:cNvPr id="74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solidFill>
                    <a:schemeClr val="bg2"/>
                  </a:solidFill>
                  <a:latin typeface="Tahoma" pitchFamily="34" charset="0"/>
                </a:rPr>
                <a:t>14</a:t>
              </a:r>
            </a:p>
          </p:txBody>
        </p:sp>
        <p:sp>
          <p:nvSpPr>
            <p:cNvPr id="75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solidFill>
                    <a:schemeClr val="bg2"/>
                  </a:solidFill>
                  <a:latin typeface="Tahoma" pitchFamily="34" charset="0"/>
                </a:rPr>
                <a:t>15</a:t>
              </a:r>
              <a:endParaRPr lang="en-US" sz="1600" b="0" dirty="0">
                <a:solidFill>
                  <a:schemeClr val="bg2"/>
                </a:solidFill>
                <a:latin typeface="Tahom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7059" y="4379553"/>
            <a:ext cx="1463040" cy="34996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Calibri" pitchFamily="34" charset="0"/>
              </a:rPr>
              <a:t>Unsigned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7A1F6E-22BC-40BB-908C-DF438709DA17}"/>
                  </a:ext>
                </a:extLst>
              </p14:cNvPr>
              <p14:cNvContentPartPr/>
              <p14:nvPr/>
            </p14:nvContentPartPr>
            <p14:xfrm>
              <a:off x="5818320" y="2749680"/>
              <a:ext cx="2410560" cy="389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7A1F6E-22BC-40BB-908C-DF438709DA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808960" y="2740320"/>
                <a:ext cx="2429280" cy="391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Two representations of 0  </a:t>
            </a:r>
            <a:r>
              <a:rPr lang="en-US" dirty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1279518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/>
              <a:t>Two representations of 0  (bad for checking equality)</a:t>
            </a:r>
          </a:p>
          <a:p>
            <a:pPr lvl="1" eaLnBrk="1" hangingPunct="1"/>
            <a:r>
              <a:rPr lang="en-US" dirty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/>
              <a:t>Example: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cs typeface="Calibri" panose="020F0502020204030204" pitchFamily="34" charset="0"/>
              </a:rPr>
              <a:t>Negatives “increment” in wrong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direction!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1111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0001</a:t>
            </a: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-3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9FD14A-F211-457B-B04C-58741DAA8855}"/>
                  </a:ext>
                </a:extLst>
              </p14:cNvPr>
              <p14:cNvContentPartPr/>
              <p14:nvPr/>
            </p14:nvContentPartPr>
            <p14:xfrm>
              <a:off x="1208160" y="3672360"/>
              <a:ext cx="1017360" cy="157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9FD14A-F211-457B-B04C-58741DAA885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8800" y="3663000"/>
                <a:ext cx="1036080" cy="159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/>
              <a:t>“Flip” negative encodings so incrementing works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379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“Shift” negative numbers to eliminate –0</a:t>
                </a:r>
              </a:p>
              <a:p>
                <a:endParaRPr lang="en-US" dirty="0"/>
              </a:p>
              <a:p>
                <a:r>
                  <a:rPr lang="en-US" dirty="0"/>
                  <a:t>MSB </a:t>
                </a:r>
                <a:r>
                  <a:rPr lang="en-US" i="1" dirty="0"/>
                  <a:t>still</a:t>
                </a:r>
                <a:r>
                  <a:rPr lang="en-US" dirty="0"/>
                  <a:t> indicates sign!</a:t>
                </a:r>
              </a:p>
              <a:p>
                <a:pPr lvl="1"/>
                <a:r>
                  <a:rPr lang="en-US" dirty="0"/>
                  <a:t>This is why we represent one</a:t>
                </a:r>
                <a:br>
                  <a:rPr lang="en-US" dirty="0"/>
                </a:br>
                <a:r>
                  <a:rPr lang="en-US" dirty="0"/>
                  <a:t>more negative than positive</a:t>
                </a:r>
                <a:br>
                  <a:rPr lang="en-US" dirty="0"/>
                </a:br>
                <a:r>
                  <a:rPr lang="en-US" dirty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1A18AAE-D4EE-4D65-A58E-2ECC20A433A0}"/>
                  </a:ext>
                </a:extLst>
              </p14:cNvPr>
              <p14:cNvContentPartPr/>
              <p14:nvPr/>
            </p14:nvContentPartPr>
            <p14:xfrm>
              <a:off x="5815080" y="2565000"/>
              <a:ext cx="1162080" cy="4258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1A18AAE-D4EE-4D65-A58E-2ECC20A433A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5720" y="2555640"/>
                <a:ext cx="1180800" cy="42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/>
              <a:t>4-bit Examples: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unsigned: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</a:rPr>
              <a:t>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10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two’s complement: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-1*2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–6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-1 represented as: </a:t>
            </a:r>
            <a:br>
              <a:rPr lang="en-US" dirty="0"/>
            </a:br>
            <a:r>
              <a:rPr lang="en-US" dirty="0">
                <a:solidFill>
                  <a:srgbClr val="AB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111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AB0000"/>
                </a:solidFill>
              </a:rPr>
              <a:t>-2</a:t>
            </a:r>
            <a:r>
              <a:rPr lang="en-US" baseline="30000" dirty="0">
                <a:solidFill>
                  <a:srgbClr val="AB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(2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1)</a:t>
            </a:r>
          </a:p>
          <a:p>
            <a:pPr lvl="2"/>
            <a:r>
              <a:rPr lang="en-US" dirty="0"/>
              <a:t>MSB makes it super negative, add up </a:t>
            </a:r>
            <a:br>
              <a:rPr lang="en-US" dirty="0"/>
            </a:br>
            <a:r>
              <a:rPr lang="en-US" dirty="0"/>
              <a:t>all the other bits to get back up to -1</a:t>
            </a:r>
          </a:p>
          <a:p>
            <a:pPr lvl="2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1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 rotWithShape="0">
                  <a:blip r:embed="rId50"/>
                  <a:stretch>
                    <a:fillRect t="-1840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. . .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0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w-1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charset="0"/>
                  </a:rPr>
                  <a:t>w-2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libri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5F29BF-2C1D-4AF5-A566-06C5A4EAD39B}"/>
                  </a:ext>
                </a:extLst>
              </p14:cNvPr>
              <p14:cNvContentPartPr/>
              <p14:nvPr/>
            </p14:nvContentPartPr>
            <p14:xfrm>
              <a:off x="1071360" y="2864520"/>
              <a:ext cx="5299920" cy="302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5F29BF-2C1D-4AF5-A566-06C5A4EAD39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62000" y="2855160"/>
                <a:ext cx="5318640" cy="30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208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Two’s Complement is So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Roughly same number of (+) and (–) numbers</a:t>
            </a:r>
          </a:p>
          <a:p>
            <a:r>
              <a:rPr lang="en-US" dirty="0"/>
              <a:t>Positive number encodings match unsigned</a:t>
            </a:r>
          </a:p>
          <a:p>
            <a:r>
              <a:rPr lang="en-US" dirty="0"/>
              <a:t>Single zero</a:t>
            </a:r>
          </a:p>
          <a:p>
            <a:r>
              <a:rPr lang="en-US" dirty="0"/>
              <a:t>All zeros encoding = 0</a:t>
            </a:r>
          </a:p>
          <a:p>
            <a:endParaRPr lang="en-US" dirty="0"/>
          </a:p>
          <a:p>
            <a:r>
              <a:rPr lang="en-US" dirty="0"/>
              <a:t>Simple negation procedure:</a:t>
            </a:r>
          </a:p>
          <a:p>
            <a:pPr lvl="1"/>
            <a:r>
              <a:rPr lang="en-US" dirty="0"/>
              <a:t>Get negative representation </a:t>
            </a:r>
            <a:br>
              <a:rPr lang="en-US" dirty="0"/>
            </a:br>
            <a:r>
              <a:rPr lang="en-US" dirty="0"/>
              <a:t>of any integer by taking </a:t>
            </a:r>
            <a:br>
              <a:rPr lang="en-US" dirty="0"/>
            </a:br>
            <a:r>
              <a:rPr lang="en-US" dirty="0"/>
              <a:t>bitwise complement and </a:t>
            </a:r>
            <a:br>
              <a:rPr lang="en-US" dirty="0"/>
            </a:br>
            <a:r>
              <a:rPr lang="en-US" dirty="0"/>
              <a:t>then adding one!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42107E4-D28D-47CF-82BE-92CE9A482FF1}"/>
                  </a:ext>
                </a:extLst>
              </p14:cNvPr>
              <p14:cNvContentPartPr/>
              <p14:nvPr/>
            </p14:nvContentPartPr>
            <p14:xfrm>
              <a:off x="52920" y="1074960"/>
              <a:ext cx="8928720" cy="5370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42107E4-D28D-47CF-82BE-92CE9A482FF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560" y="1065600"/>
                <a:ext cx="8947440" cy="53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03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6320"/>
            <a:ext cx="2926080" cy="163121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directives: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pointer</a:t>
            </a:r>
          </a:p>
          <a:p>
            <a:pPr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Tab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%x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Print value as hex</a:t>
            </a:r>
          </a:p>
          <a:p>
            <a:pPr>
              <a:lnSpc>
                <a:spcPct val="100000"/>
              </a:lnSpc>
              <a:tabLst>
                <a:tab pos="223838" algn="l"/>
                <a:tab pos="920750" algn="l"/>
              </a:tabLs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New line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F915EE-261E-4BD5-A415-B8EBB4D4A3C3}"/>
                  </a:ext>
                </a:extLst>
              </p14:cNvPr>
              <p14:cNvContentPartPr/>
              <p14:nvPr/>
            </p14:nvContentPartPr>
            <p14:xfrm>
              <a:off x="2774520" y="3113640"/>
              <a:ext cx="3588480" cy="290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F915EE-261E-4BD5-A415-B8EBB4D4A3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160" y="3104280"/>
                <a:ext cx="3607200" cy="29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71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4-bit number encoding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0b1011</a:t>
            </a:r>
          </a:p>
          <a:p>
            <a:r>
              <a:rPr lang="en-US" dirty="0"/>
              <a:t>Which of the following numbers is NOT a valid interpretation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using any of the number representation schemes discussed today?</a:t>
            </a:r>
          </a:p>
          <a:p>
            <a:pPr lvl="1"/>
            <a:r>
              <a:rPr lang="en-US" dirty="0"/>
              <a:t>Unsigned, Sign and Magnitude, Two’s Complement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-4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-5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-3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61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Bit-level operators allow for fine-grained manipulations of data</a:t>
            </a:r>
          </a:p>
          <a:p>
            <a:pPr lvl="1"/>
            <a:r>
              <a:rPr lang="en-US" dirty="0"/>
              <a:t>Bitwise 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/>
              <a:t>) different than logical AND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/>
              <a:t>), OR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dirty="0"/>
              <a:t>), and NOT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Especially useful with bit masks</a:t>
            </a:r>
          </a:p>
          <a:p>
            <a:r>
              <a:rPr lang="en-US" dirty="0"/>
              <a:t>Choice of </a:t>
            </a:r>
            <a:r>
              <a:rPr lang="en-US" i="1" dirty="0"/>
              <a:t>encoding scheme</a:t>
            </a:r>
            <a:r>
              <a:rPr lang="en-US" dirty="0"/>
              <a:t> is important</a:t>
            </a:r>
          </a:p>
          <a:p>
            <a:pPr lvl="1"/>
            <a:r>
              <a:rPr lang="en-US" dirty="0"/>
              <a:t>Tradeoffs based on size requirements and desired operations</a:t>
            </a:r>
          </a:p>
          <a:p>
            <a:r>
              <a:rPr lang="en-US" dirty="0"/>
              <a:t>Integers represented using unsigned and two’s complement representations</a:t>
            </a:r>
          </a:p>
          <a:p>
            <a:pPr lvl="1"/>
            <a:r>
              <a:rPr lang="en-US" dirty="0"/>
              <a:t>Limited by fixed bit width</a:t>
            </a:r>
          </a:p>
          <a:p>
            <a:pPr lvl="1"/>
            <a:r>
              <a:rPr lang="en-US" dirty="0"/>
              <a:t>We’ll examine arithmetic operations next lecture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7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Shift Operations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 shift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x&lt;&lt;n</a:t>
            </a:r>
            <a:r>
              <a:rPr lang="en-US" dirty="0"/>
              <a:t>) bit 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(drop) extra bits on left</a:t>
            </a:r>
          </a:p>
          <a:p>
            <a:pPr lvl="1"/>
            <a:r>
              <a:rPr lang="en-US" dirty="0"/>
              <a:t>Fill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s on right</a:t>
            </a:r>
          </a:p>
          <a:p>
            <a:r>
              <a:rPr lang="en-US" dirty="0"/>
              <a:t>Right shift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x&gt;&gt;n</a:t>
            </a:r>
            <a:r>
              <a:rPr lang="en-US" dirty="0"/>
              <a:t>) bit-vector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(drop) extra bits on right</a:t>
            </a:r>
          </a:p>
          <a:p>
            <a:pPr lvl="1"/>
            <a:r>
              <a:rPr lang="en-US" dirty="0"/>
              <a:t>Logical shift (for </a:t>
            </a:r>
            <a:r>
              <a:rPr lang="en-US" dirty="0">
                <a:solidFill>
                  <a:srgbClr val="0070C0"/>
                </a:solidFill>
              </a:rPr>
              <a:t>unsigned</a:t>
            </a:r>
            <a:r>
              <a:rPr lang="en-US" dirty="0"/>
              <a:t> values)</a:t>
            </a:r>
          </a:p>
          <a:p>
            <a:pPr lvl="2"/>
            <a:r>
              <a:rPr lang="en-US" dirty="0"/>
              <a:t>Fill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s on left</a:t>
            </a:r>
          </a:p>
          <a:p>
            <a:pPr lvl="1"/>
            <a:r>
              <a:rPr lang="en-US" dirty="0"/>
              <a:t>Arithmetic shift (for </a:t>
            </a:r>
            <a:r>
              <a:rPr lang="en-US" dirty="0">
                <a:solidFill>
                  <a:srgbClr val="C00000"/>
                </a:solidFill>
              </a:rPr>
              <a:t>signed</a:t>
            </a:r>
            <a:r>
              <a:rPr lang="en-US" dirty="0"/>
              <a:t> values)</a:t>
            </a:r>
          </a:p>
          <a:p>
            <a:pPr lvl="2"/>
            <a:r>
              <a:rPr lang="en-US" dirty="0"/>
              <a:t>Replicate most significant bit on left</a:t>
            </a:r>
          </a:p>
          <a:p>
            <a:pPr lvl="2"/>
            <a:r>
              <a:rPr lang="en-US" dirty="0"/>
              <a:t>Maintains sign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r>
              <a:rPr lang="en-US" dirty="0">
                <a:cs typeface="Calibri" panose="020F0502020204030204" pitchFamily="34" charset="0"/>
              </a:rPr>
              <a:t>Book reading has more detail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20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Left shift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x&lt;&lt;n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Fill with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dirty="0"/>
                  <a:t>s on right</a:t>
                </a:r>
              </a:p>
              <a:p>
                <a:r>
                  <a:rPr lang="en-US" dirty="0"/>
                  <a:t>Right shift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x&gt;&gt;n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Logical shift (for </a:t>
                </a:r>
                <a:r>
                  <a:rPr lang="en-US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/>
                  <a:t> values)</a:t>
                </a:r>
              </a:p>
              <a:p>
                <a:pPr lvl="2"/>
                <a:r>
                  <a:rPr lang="en-US" dirty="0"/>
                  <a:t>Fill with 0s on left</a:t>
                </a:r>
              </a:p>
              <a:p>
                <a:pPr lvl="1"/>
                <a:r>
                  <a:rPr lang="en-US" dirty="0"/>
                  <a:t>Arithmetic shift (for </a:t>
                </a:r>
                <a:r>
                  <a:rPr lang="en-US" dirty="0">
                    <a:solidFill>
                      <a:srgbClr val="C00000"/>
                    </a:solidFill>
                  </a:rPr>
                  <a:t>signed</a:t>
                </a:r>
                <a:r>
                  <a:rPr lang="en-US" dirty="0"/>
                  <a:t> values)</a:t>
                </a:r>
              </a:p>
              <a:p>
                <a:pPr lvl="2"/>
                <a:r>
                  <a:rPr lang="en-US" dirty="0"/>
                  <a:t>Replicate most significant bit on left</a:t>
                </a:r>
              </a:p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Shifts by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n&lt;0</a:t>
                </a:r>
                <a:r>
                  <a:rPr lang="en-US" dirty="0"/>
                  <a:t> 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dirty="0"/>
                  <a:t> (bit width of x) are </a:t>
                </a:r>
                <a:r>
                  <a:rPr lang="en-US" i="1" dirty="0"/>
                  <a:t>undefined</a:t>
                </a:r>
              </a:p>
              <a:p>
                <a:pPr lvl="1"/>
                <a:r>
                  <a:rPr lang="en-US" b="1" dirty="0"/>
                  <a:t>In C:</a:t>
                </a:r>
                <a:r>
                  <a:rPr lang="en-US" dirty="0"/>
                  <a:t>  behavior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</a:t>
                </a:r>
                <a:r>
                  <a:rPr lang="en-US" dirty="0"/>
                  <a:t> is determined by compiler</a:t>
                </a:r>
              </a:p>
              <a:p>
                <a:pPr lvl="2"/>
                <a:r>
                  <a:rPr lang="en-US" dirty="0"/>
                  <a:t>In </a:t>
                </a:r>
                <a:r>
                  <a:rPr lang="en-US" dirty="0" err="1"/>
                  <a:t>gcc</a:t>
                </a:r>
                <a:r>
                  <a:rPr lang="en-US" dirty="0"/>
                  <a:t> / C </a:t>
                </a:r>
                <a:r>
                  <a:rPr lang="en-US" dirty="0" err="1"/>
                  <a:t>lang</a:t>
                </a:r>
                <a:r>
                  <a:rPr lang="en-US" dirty="0"/>
                  <a:t>, depends on data type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(signed/unsigned)</a:t>
                </a:r>
              </a:p>
              <a:p>
                <a:pPr lvl="1"/>
                <a:r>
                  <a:rPr lang="en-US" b="1" dirty="0"/>
                  <a:t>In Java:</a:t>
                </a:r>
                <a:r>
                  <a:rPr lang="en-US" dirty="0"/>
                  <a:t>  logical shift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&gt;&gt;&gt;</a:t>
                </a:r>
                <a:r>
                  <a:rPr lang="en-US" dirty="0"/>
                  <a:t> and arithmetic shift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471" b="-8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486400" y="914400"/>
          <a:ext cx="347472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0010 0010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logical: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arithmetic: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5486400" y="2834640"/>
          <a:ext cx="347472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1010 0010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logical: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arithmetic: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2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Examining Data Representations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51364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Code to print byte representation of data</a:t>
            </a:r>
          </a:p>
          <a:p>
            <a:pPr lvl="1">
              <a:defRPr/>
            </a:pPr>
            <a:r>
              <a:rPr lang="en-US" sz="2000" dirty="0"/>
              <a:t>Any data type can be treated as a </a:t>
            </a:r>
            <a:r>
              <a:rPr lang="en-US" sz="2000" i="1" dirty="0"/>
              <a:t>byte array</a:t>
            </a:r>
            <a:r>
              <a:rPr lang="en-US" sz="2000" dirty="0"/>
              <a:t> by </a:t>
            </a:r>
            <a:r>
              <a:rPr lang="en-US" sz="2000" b="1" dirty="0"/>
              <a:t>casting</a:t>
            </a:r>
            <a:r>
              <a:rPr lang="en-US" sz="2000" dirty="0"/>
              <a:t> it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>
              <a:defRPr/>
            </a:pPr>
            <a:r>
              <a:rPr lang="en-US" sz="2000" dirty="0">
                <a:cs typeface="Roboto Regular" charset="0"/>
              </a:rPr>
              <a:t>C has </a:t>
            </a:r>
            <a:r>
              <a:rPr lang="en-US" sz="2000" dirty="0">
                <a:solidFill>
                  <a:srgbClr val="BD0000"/>
                </a:solidFill>
                <a:cs typeface="Roboto Regular" charset="0"/>
              </a:rPr>
              <a:t>unchecked </a:t>
            </a:r>
            <a:r>
              <a:rPr lang="en-US" sz="2000" dirty="0">
                <a:cs typeface="Roboto Regular" charset="0"/>
              </a:rPr>
              <a:t>casts  </a:t>
            </a:r>
            <a:r>
              <a:rPr lang="en-US" sz="2000" dirty="0">
                <a:solidFill>
                  <a:srgbClr val="FF0000"/>
                </a:solidFill>
                <a:cs typeface="Roboto Regular" charset="0"/>
              </a:rPr>
              <a:t> !! DANGER !!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2743200"/>
            <a:ext cx="786384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start,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2000" b="0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%.2x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*(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start+i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000" b="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" y="4849149"/>
            <a:ext cx="786384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) &amp;x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1D25BB-6373-472E-8578-CF51B67ADB5C}"/>
                  </a:ext>
                </a:extLst>
              </p14:cNvPr>
              <p14:cNvContentPartPr/>
              <p14:nvPr/>
            </p14:nvContentPartPr>
            <p14:xfrm>
              <a:off x="3116160" y="5533560"/>
              <a:ext cx="3391920" cy="63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1D25BB-6373-472E-8578-CF51B67ADB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6800" y="5524200"/>
                <a:ext cx="3410640" cy="6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5956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dirty="0"/>
              <a:t> Execution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 (Linux x86-64):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 The addresses will change on each run (try it!), but fall in same general range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" y="1362456"/>
            <a:ext cx="786384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0x00003039</a:t>
            </a:r>
            <a:endParaRPr lang="en-US" sz="1600" b="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%d;\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n“,x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show_int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(x);  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show_bytes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((char *) &amp;x, 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</p:txBody>
      </p:sp>
      <p:sp>
        <p:nvSpPr>
          <p:cNvPr id="1741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080" y="4297680"/>
            <a:ext cx="7863840" cy="1785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   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0x7fffb7f71dbc	0x39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0x7fffb7f71dbd	0x30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0x7fffb7f71dbe	0x00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0x7fffb7f71dbf	0x00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91696A-F78F-44E6-BAF6-08621DCC4DB2}"/>
                  </a:ext>
                </a:extLst>
              </p14:cNvPr>
              <p14:cNvContentPartPr/>
              <p14:nvPr/>
            </p14:nvContentPartPr>
            <p14:xfrm>
              <a:off x="309240" y="4238280"/>
              <a:ext cx="3235680" cy="2148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91696A-F78F-44E6-BAF6-08621DCC4D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880" y="4228920"/>
                <a:ext cx="3254400" cy="21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3504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Memory, Data, and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Representing information as bits and bytes</a:t>
            </a:r>
          </a:p>
          <a:p>
            <a:r>
              <a:rPr lang="en-US" dirty="0"/>
              <a:t>Organizing and addressing data in memory</a:t>
            </a:r>
          </a:p>
          <a:p>
            <a:r>
              <a:rPr lang="en-US" dirty="0"/>
              <a:t>Manipulating data in memory using C</a:t>
            </a:r>
          </a:p>
          <a:p>
            <a:r>
              <a:rPr lang="en-US" b="1" dirty="0">
                <a:solidFill>
                  <a:srgbClr val="4B2A85"/>
                </a:solidFill>
              </a:rPr>
              <a:t>Boolean algebra and bit-level manipulations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6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3352801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b="0" dirty="0">
                    <a:cs typeface="Calibri" panose="020F0502020204030204" pitchFamily="34" charset="0"/>
                  </a:rPr>
                  <a:t>Developed by George Boole in 19th Century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Algebraic representation of logic (True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1, False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0)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AND: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A&amp;B=1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both A is 1 and B is 1</a:t>
                </a:r>
              </a:p>
              <a:p>
                <a:pPr lvl="1" defTabSz="457200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OR: 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A|B=1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XOR: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A^B=1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either A is 1 or B is 1, but not both</a:t>
                </a:r>
              </a:p>
              <a:p>
                <a:pPr lvl="1">
                  <a:defRPr/>
                </a:pPr>
                <a:r>
                  <a:rPr lang="en-US" dirty="0">
                    <a:cs typeface="Calibri" panose="020F0502020204030204" pitchFamily="34" charset="0"/>
                  </a:rPr>
                  <a:t>NOT: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 ~A=1</a:t>
                </a: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cs typeface="Calibri" panose="020F0502020204030204" pitchFamily="34" charset="0"/>
                  </a:rPr>
                  <a:t>when A is 0 and vice-versa</a:t>
                </a:r>
              </a:p>
              <a:p>
                <a:pPr lvl="1">
                  <a:defRPr/>
                </a:pPr>
                <a:r>
                  <a:rPr lang="en-US" dirty="0" err="1">
                    <a:cs typeface="Calibri" panose="020F0502020204030204" pitchFamily="34" charset="0"/>
                  </a:rPr>
                  <a:t>DeMorgan’s</a:t>
                </a:r>
                <a:r>
                  <a:rPr lang="en-US" dirty="0">
                    <a:cs typeface="Calibri" panose="020F0502020204030204" pitchFamily="34" charset="0"/>
                  </a:rPr>
                  <a:t> Law: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~(A|B) = ~A &amp; ~B</a:t>
                </a:r>
                <a:b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</a:br>
                <a:r>
                  <a:rPr lang="en-US" dirty="0">
                    <a:ea typeface="Anonymous Pro" panose="02060609030202000504" pitchFamily="49" charset="0"/>
                    <a:cs typeface="Calibri" panose="020F0502020204030204" pitchFamily="34" charset="0"/>
                  </a:rPr>
                  <a:t>				</a:t>
                </a:r>
                <a:r>
                  <a:rPr lang="en-US" dirty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~(A&amp;B) = ~A | ~B</a:t>
                </a:r>
              </a:p>
            </p:txBody>
          </p:sp>
        </mc:Choice>
        <mc:Fallback xmlns="">
          <p:sp>
            <p:nvSpPr>
              <p:cNvPr id="11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3352801"/>
              </a:xfrm>
              <a:blipFill rotWithShape="0">
                <a:blip r:embed="rId7"/>
                <a:stretch>
                  <a:fillRect l="-364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49255"/>
              </p:ext>
            </p:extLst>
          </p:nvPr>
        </p:nvGraphicFramePr>
        <p:xfrm>
          <a:off x="1236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&amp;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42222"/>
              </p:ext>
            </p:extLst>
          </p:nvPr>
        </p:nvGraphicFramePr>
        <p:xfrm>
          <a:off x="29887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40035"/>
              </p:ext>
            </p:extLst>
          </p:nvPr>
        </p:nvGraphicFramePr>
        <p:xfrm>
          <a:off x="4665131" y="5394960"/>
          <a:ext cx="1354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^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20895"/>
              </p:ext>
            </p:extLst>
          </p:nvPr>
        </p:nvGraphicFramePr>
        <p:xfrm>
          <a:off x="6417731" y="5394960"/>
          <a:ext cx="973669" cy="121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~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00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82894" y="502352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6602" y="502352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1603" y="5023528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XOR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83804" y="502352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0" dirty="0">
                <a:latin typeface="Roboto Regular" charset="0"/>
                <a:ea typeface="Roboto Regular" charset="0"/>
                <a:cs typeface="Roboto Regular" charset="0"/>
              </a:rPr>
              <a:t>NOT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A432E0-BD70-42DD-8BFC-DA8C2A5340DD}"/>
                  </a:ext>
                </a:extLst>
              </p14:cNvPr>
              <p14:cNvContentPartPr/>
              <p14:nvPr/>
            </p14:nvContentPartPr>
            <p14:xfrm>
              <a:off x="210960" y="2358720"/>
              <a:ext cx="8931600" cy="400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A432E0-BD70-42DD-8BFC-DA8C2A5340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1600" y="2349360"/>
                <a:ext cx="8950320" cy="40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2160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General Boolean Algebras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409770" y="1362075"/>
                <a:ext cx="8366125" cy="4972050"/>
              </a:xfrm>
            </p:spPr>
            <p:txBody>
              <a:bodyPr/>
              <a:lstStyle/>
              <a:p>
                <a:pPr eaLnBrk="1" hangingPunct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Operate on bit vectors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Operations applied bitwise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All of the properties of Boolean algebra apply</a:t>
                </a:r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lvl="1">
                  <a:lnSpc>
                    <a:spcPct val="85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Examples of useful operations: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tabLst>
                    <a:tab pos="1255713" algn="l"/>
                    <a:tab pos="228917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:r>
                  <a:rPr lang="en-US" dirty="0"/>
                  <a:t>	</a:t>
                </a:r>
              </a:p>
              <a:p>
                <a:pPr marL="363474" lvl="1" indent="0">
                  <a:lnSpc>
                    <a:spcPct val="97000"/>
                  </a:lnSpc>
                  <a:buNone/>
                  <a:tabLst>
                    <a:tab pos="460375" algn="l"/>
                    <a:tab pos="2289175" algn="l"/>
                    <a:tab pos="4113213" algn="l"/>
                    <a:tab pos="54848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0=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 eaLnBrk="1" hangingPunct="1">
                  <a:lnSpc>
                    <a:spcPct val="97000"/>
                  </a:lnSpc>
                  <a:tabLst>
                    <a:tab pos="1255713" algn="l"/>
                    <a:tab pos="1774825" algn="l"/>
                    <a:tab pos="4113213" algn="l"/>
                    <a:tab pos="5484813" algn="l"/>
                  </a:tabLst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409770" y="1362075"/>
                <a:ext cx="8366125" cy="4972050"/>
              </a:xfrm>
              <a:blipFill rotWithShape="0">
                <a:blip r:embed="rId13"/>
                <a:stretch>
                  <a:fillRect l="-291" t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3274" y="2651760"/>
            <a:ext cx="2031326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&amp; 01010101</a:t>
            </a:r>
          </a:p>
        </p:txBody>
      </p:sp>
      <p:sp>
        <p:nvSpPr>
          <p:cNvPr id="225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032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| 01010101</a:t>
            </a:r>
          </a:p>
        </p:txBody>
      </p:sp>
      <p:sp>
        <p:nvSpPr>
          <p:cNvPr id="2253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80561" y="2651760"/>
            <a:ext cx="1877437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 01101001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^ 01010101</a:t>
            </a:r>
          </a:p>
        </p:txBody>
      </p:sp>
      <p:sp>
        <p:nvSpPr>
          <p:cNvPr id="2253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2651760"/>
            <a:ext cx="187452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 </a:t>
            </a:r>
          </a:p>
          <a:p>
            <a:pPr algn="r">
              <a:lnSpc>
                <a:spcPct val="100000"/>
              </a:lnSpc>
            </a:pPr>
            <a:r>
              <a:rPr lang="en-US" sz="2000" b="0" u="sng" dirty="0">
                <a:solidFill>
                  <a:srgbClr val="0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~ 01010101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37760" y="5394960"/>
            <a:ext cx="1874520" cy="1015663"/>
            <a:chOff x="6400800" y="4206240"/>
            <a:chExt cx="1874520" cy="1015663"/>
          </a:xfrm>
        </p:grpSpPr>
        <p:sp>
          <p:nvSpPr>
            <p:cNvPr id="15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0080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|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1110000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11110101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962335" y="4206240"/>
              <a:ext cx="621792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4206240"/>
            <a:ext cx="1874520" cy="1015663"/>
            <a:chOff x="4937760" y="4206240"/>
            <a:chExt cx="1874520" cy="1015663"/>
          </a:xfrm>
        </p:grpSpPr>
        <p:sp>
          <p:nvSpPr>
            <p:cNvPr id="18" name="Text Box 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4206240"/>
              <a:ext cx="1874520" cy="10156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u="sng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^ 01010101</a:t>
              </a:r>
            </a:p>
            <a:p>
              <a:pPr algn="r">
                <a:lnSpc>
                  <a:spcPct val="100000"/>
                </a:lnSpc>
              </a:pPr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  00000000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95544" y="4206240"/>
              <a:ext cx="1243584" cy="958082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A890A6-D499-4411-BCE5-9BB6F2460790}"/>
                  </a:ext>
                </a:extLst>
              </p14:cNvPr>
              <p14:cNvContentPartPr/>
              <p14:nvPr/>
            </p14:nvContentPartPr>
            <p14:xfrm>
              <a:off x="1202040" y="2350080"/>
              <a:ext cx="3135600" cy="1252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A890A6-D499-4411-BCE5-9BB6F24607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92680" y="2340720"/>
                <a:ext cx="3154320" cy="12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63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Bit-Level Operations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cs typeface="Calibri" panose="020F0502020204030204" pitchFamily="34" charset="0"/>
              </a:rPr>
              <a:t> (AND)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|</a:t>
            </a:r>
            <a:r>
              <a:rPr lang="en-US" dirty="0">
                <a:cs typeface="Calibri" panose="020F0502020204030204" pitchFamily="34" charset="0"/>
              </a:rPr>
              <a:t> (OR)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^</a:t>
            </a:r>
            <a:r>
              <a:rPr lang="en-US" dirty="0">
                <a:cs typeface="Calibri" panose="020F0502020204030204" pitchFamily="34" charset="0"/>
              </a:rPr>
              <a:t> (XOR)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~</a:t>
            </a:r>
            <a:r>
              <a:rPr lang="en-US" dirty="0">
                <a:cs typeface="Calibri" panose="020F0502020204030204" pitchFamily="34" charset="0"/>
              </a:rPr>
              <a:t> (NOT)</a:t>
            </a:r>
          </a:p>
          <a:p>
            <a:pPr lvl="1"/>
            <a:r>
              <a:rPr lang="en-US" dirty="0"/>
              <a:t>View arguments as bit vectors, apply operations bitwise</a:t>
            </a:r>
          </a:p>
          <a:p>
            <a:pPr lvl="1"/>
            <a:r>
              <a:rPr lang="en-US" dirty="0"/>
              <a:t>Apply to any “integral” data type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</a:p>
          <a:p>
            <a:r>
              <a:rPr lang="en-US" dirty="0"/>
              <a:t>Examples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a, b, c;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~a;			//       0b          -&gt;0x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0x69;	// 0x69-&gt;0b 0110 1001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(char) 0x55;	// 0x55-&gt;0b 0101 0101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&amp; b;		//       0b          -&gt;0x  </a:t>
            </a:r>
          </a:p>
          <a:p>
            <a:pPr lvl="1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(char) 0x41;	// 0x41-&gt;0b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a;			//       0b 0100 0001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 = a ^ b;		//       0b          -&gt;0x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80258-DC00-4EB7-9E0E-1FD39B8D824A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7B8081-FB0A-4B8B-8B1E-3C4EC468A850}"/>
                  </a:ext>
                </a:extLst>
              </p14:cNvPr>
              <p14:cNvContentPartPr/>
              <p14:nvPr/>
            </p14:nvContentPartPr>
            <p14:xfrm>
              <a:off x="5842440" y="1100880"/>
              <a:ext cx="3145320" cy="5113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7B8081-FB0A-4B8B-8B1E-3C4EC468A8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3080" y="1091520"/>
                <a:ext cx="3164040" cy="513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486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3196</Words>
  <Application>Microsoft Office PowerPoint</Application>
  <PresentationFormat>On-screen Show (4:3)</PresentationFormat>
  <Paragraphs>962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Roboto Light</vt:lpstr>
      <vt:lpstr>Anonymous Pro</vt:lpstr>
      <vt:lpstr>Courier New</vt:lpstr>
      <vt:lpstr>Roboto</vt:lpstr>
      <vt:lpstr>Cambria Math</vt:lpstr>
      <vt:lpstr>Times New Roman</vt:lpstr>
      <vt:lpstr>ＭＳ Ｐゴシック</vt:lpstr>
      <vt:lpstr>Wingdings</vt:lpstr>
      <vt:lpstr>Tahoma</vt:lpstr>
      <vt:lpstr>Arial Narrow</vt:lpstr>
      <vt:lpstr>Arial</vt:lpstr>
      <vt:lpstr>Calibri</vt:lpstr>
      <vt:lpstr>Roboto Regular</vt:lpstr>
      <vt:lpstr>UWTheme-351-Au17</vt:lpstr>
      <vt:lpstr>Data III &amp; Integers I CSE 351 Winter 2018</vt:lpstr>
      <vt:lpstr>Administrivia</vt:lpstr>
      <vt:lpstr>Examining Data Representations</vt:lpstr>
      <vt:lpstr>Examining Data Representations</vt:lpstr>
      <vt:lpstr>show_bytes Execution Example</vt:lpstr>
      <vt:lpstr>Memory, Data, and Addressing</vt:lpstr>
      <vt:lpstr>Boolean Algebra</vt:lpstr>
      <vt:lpstr>General Boolean Algebras</vt:lpstr>
      <vt:lpstr>Bit-Level Operations in C</vt:lpstr>
      <vt:lpstr>Contrast:  Logic Operations</vt:lpstr>
      <vt:lpstr>Roadmap</vt:lpstr>
      <vt:lpstr>But before we get to integers…. </vt:lpstr>
      <vt:lpstr>Two possible representations</vt:lpstr>
      <vt:lpstr>Two better representations</vt:lpstr>
      <vt:lpstr>Compare Card Suits</vt:lpstr>
      <vt:lpstr>Compare Card Suits</vt:lpstr>
      <vt:lpstr>Compare Card Values</vt:lpstr>
      <vt:lpstr>Compare Card Values</vt:lpstr>
      <vt:lpstr>Integers</vt:lpstr>
      <vt:lpstr>Encoding Integers</vt:lpstr>
      <vt:lpstr>Unsigned 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Peer Instruction Question</vt:lpstr>
      <vt:lpstr>Summary</vt:lpstr>
      <vt:lpstr>Shift Operations</vt:lpstr>
      <vt:lpstr>Shift Operations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2018-01-05T21:45:55Z</dcterms:created>
  <dcterms:modified xsi:type="dcterms:W3CDTF">2018-01-11T05:03:07Z</dcterms:modified>
</cp:coreProperties>
</file>