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ink/ink2.xml" ContentType="application/inkml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2.xml" ContentType="application/vnd.openxmlformats-officedocument.presentationml.notesSlide+xml"/>
  <Override PartName="/ppt/ink/ink6.xml" ContentType="application/inkml+xml"/>
  <Override PartName="/ppt/notesSlides/notesSlide13.xml" ContentType="application/vnd.openxmlformats-officedocument.presentationml.notesSlide+xml"/>
  <Override PartName="/ppt/ink/ink7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5.xml" ContentType="application/vnd.openxmlformats-officedocument.presentationml.notesSlide+xml"/>
  <Override PartName="/ppt/ink/ink8.xml" ContentType="application/inkml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ink/ink9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7.xml" ContentType="application/vnd.openxmlformats-officedocument.presentationml.notesSlide+xml"/>
  <Override PartName="/ppt/ink/ink10.xml" ContentType="application/inkml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8.xml" ContentType="application/vnd.openxmlformats-officedocument.presentationml.notesSlide+xml"/>
  <Override PartName="/ppt/ink/ink11.xml" ContentType="application/inkml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9.xml" ContentType="application/vnd.openxmlformats-officedocument.presentationml.notesSlide+xml"/>
  <Override PartName="/ppt/ink/ink12.xml" ContentType="application/inkml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0.xml" ContentType="application/vnd.openxmlformats-officedocument.presentationml.notesSlide+xml"/>
  <Override PartName="/ppt/ink/ink13.xml" ContentType="application/inkml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1.xml" ContentType="application/vnd.openxmlformats-officedocument.presentationml.notesSlide+xml"/>
  <Override PartName="/ppt/ink/ink14.xml" ContentType="application/inkml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22.xml" ContentType="application/vnd.openxmlformats-officedocument.presentationml.notesSlide+xml"/>
  <Override PartName="/ppt/ink/ink15.xml" ContentType="application/inkml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3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4.xml" ContentType="application/vnd.openxmlformats-officedocument.presentationml.notesSlide+xml"/>
  <Override PartName="/ppt/ink/ink16.xml" ContentType="application/inkml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25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410.xml" ContentType="application/vnd.openxmlformats-officedocument.presentationml.tags+xml"/>
  <Override PartName="/ppt/tags/tag4710.xml" ContentType="application/vnd.openxmlformats-officedocument.presentationml.tags+xml"/>
  <Override PartName="/ppt/tags/tag47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99" r:id="rId1"/>
  </p:sldMasterIdLst>
  <p:notesMasterIdLst>
    <p:notesMasterId r:id="rId30"/>
  </p:notesMasterIdLst>
  <p:handoutMasterIdLst>
    <p:handoutMasterId r:id="rId31"/>
  </p:handoutMasterIdLst>
  <p:sldIdLst>
    <p:sldId id="770" r:id="rId2"/>
    <p:sldId id="756" r:id="rId3"/>
    <p:sldId id="771" r:id="rId4"/>
    <p:sldId id="618" r:id="rId5"/>
    <p:sldId id="773" r:id="rId6"/>
    <p:sldId id="686" r:id="rId7"/>
    <p:sldId id="685" r:id="rId8"/>
    <p:sldId id="772" r:id="rId9"/>
    <p:sldId id="688" r:id="rId10"/>
    <p:sldId id="767" r:id="rId11"/>
    <p:sldId id="624" r:id="rId12"/>
    <p:sldId id="648" r:id="rId13"/>
    <p:sldId id="768" r:id="rId14"/>
    <p:sldId id="649" r:id="rId15"/>
    <p:sldId id="594" r:id="rId16"/>
    <p:sldId id="643" r:id="rId17"/>
    <p:sldId id="721" r:id="rId18"/>
    <p:sldId id="743" r:id="rId19"/>
    <p:sldId id="758" r:id="rId20"/>
    <p:sldId id="759" r:id="rId21"/>
    <p:sldId id="595" r:id="rId22"/>
    <p:sldId id="725" r:id="rId23"/>
    <p:sldId id="644" r:id="rId24"/>
    <p:sldId id="630" r:id="rId25"/>
    <p:sldId id="654" r:id="rId26"/>
    <p:sldId id="762" r:id="rId27"/>
    <p:sldId id="761" r:id="rId28"/>
    <p:sldId id="765" r:id="rId29"/>
  </p:sldIdLst>
  <p:sldSz cx="9144000" cy="6858000" type="screen4x3"/>
  <p:notesSz cx="7302500" cy="9586913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 userDrawn="1">
          <p15:clr>
            <a:srgbClr val="A4A3A4"/>
          </p15:clr>
        </p15:guide>
        <p15:guide id="2" pos="23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C00000"/>
    <a:srgbClr val="4B2A85"/>
    <a:srgbClr val="FF6600"/>
    <a:srgbClr val="000090"/>
    <a:srgbClr val="D1B9FF"/>
    <a:srgbClr val="FFFF99"/>
    <a:srgbClr val="FFCC66"/>
    <a:srgbClr val="CDF1C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76233" autoAdjust="0"/>
  </p:normalViewPr>
  <p:slideViewPr>
    <p:cSldViewPr snapToObjects="1">
      <p:cViewPr varScale="1">
        <p:scale>
          <a:sx n="88" d="100"/>
          <a:sy n="88" d="100"/>
        </p:scale>
        <p:origin x="21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2763" y="65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32:34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11216 6787 28 0,'-27'-20'16'0,"-31"20"12"16,49 0 0-16,-13-4 16 16,4 4 4-16,-9-4-32 15,4 0 4-15,5 0-4 16,5 0 4-16,0-4-8 0,4 0 0 15,13 0-4-15,1 0 4 16,21-8 8-16,-3 4 4 16,26 0-12-16,-9 0 0 15,54 0-12-15,-22 4 4 16,58 0-4-16,-23 0 4 16,41-7-4-16,-32-1 0 15,41 12 4-15,-36 4 0 16,9-8-24-16,-32 0 0 15,-22 0-40-15,-13-4 0 16,-41 4-56-16,-4 0 4 0</inkml:trace>
  <inkml:trace contextRef="#ctx0" brushRef="#br0" timeOffset="453.1607">12523 6420 216 0,'-5'0'120'0,"10"-3"-100"0,-5 3 4 15,31 0-16-15,-8 0 4 16,30 0-4-16,-8 0 0 16,27 3-8-16,-14 1 4 15,13 4-4-15,-17-4 0 16,-5 4 8-16,-8 0 4 15,-19 4 0-15,-4 0 4 16,-23 12-8-16,5-4 4 0,-26 4-4 16,3 0 0-16,-22 8-4 15,10-5 4-15,-28 1-40 16,14-8 4-16,0 0-84 16,8-4 4-16,19 4-8 15,4-4 4-15</inkml:trace>
  <inkml:trace contextRef="#ctx0" brushRef="#br0" timeOffset="937.5743">11189 6504 200 0,'9'-32'108'0,"-13"12"-72"0,4 20 0 0,-14-4-28 16,5 0 0-16,-22 8-8 16,8 0 4-16,-26 24-4 15,9-4 0-15,-23 16 0 16,14-4 0-16,-14 7 28 15,14-7 0-15,4 4-8 16,10-8 4-16,21 0-8 16,5-8 4-16,45-1-12 15,-9-7 0-15,62 0 0 16,-22-4 4-16,41-4-148 16,-23-4 4-16,36 12-16 15,-27-4 0-15</inkml:trace>
  <inkml:trace contextRef="#ctx0" brushRef="#br0" timeOffset="5391.0051">12187 12271 28 0,'-58'-72'16'16,"-41"96"-32"-16,73-20 0 0</inkml:trace>
  <inkml:trace contextRef="#ctx0" brushRef="#br0" timeOffset="5687.9003">11126 12378 160 0,'-219'48'92'0,"67"35"-80"0,130-59 0 0,-1 12-12 16,10 32 4-16,13 3 0 15,18 5 4-15,26-4 4 16,32-9 0-16,36-7-4 16,36-8 0-16,45-5-4 15,26-15 4-15,23-12-4 16,13-20 0-16,-5-12 0 16,-17-12 0-16,-23-31-4 15,-44-5 4-15,-32-8-4 0,-44-11 4 16,-45-1-8-16,-45-27 4 15,-41-8-12-15,-39 7 4 16,-46-3 0-16,-35 19 0 16,-13 13 0-16,-14 27 4 15,0 20-32-15,4 28 4 16,14 44-88-16,27 20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59:21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23117 9648 132 0,'-9'-36'72'0,"0"4"-60"15,5 24 4-15,-1-8 8 16,5 5 4-16,-4-1-8 15,-1 0 4-15,-8 4-16 16,4 0 0-16,-18 0 0 16,5 4 0-16,-14-4 0 15,9 4 4-15,-31-4-8 16,13 4 4-16,-18 0-4 16,14 0 0-16,-23 8 12 15,14-4 0-15,-27 16-12 16,18-4 0-16,-36 12 0 15,23-4 0-15,-19 23-4 0,23-11 4 16,-5 12 0-16,14-8 0 16,5 0-4-16,3-9 4 15,15 13-8-15,8-4 4 16,14 12 4-16,4-8 0 16,13 15-8-16,5-7 4 15,23 20 0-15,-6-17 0 16,42 21 0-16,-15-12 4 15,41 7-4-15,-17-15 0 16,21 0 0-16,-17-12 4 0,44-1-4 16,-26-11 4-16,30-8-4 15,-17-4 4-15,9-16-4 16,-22 0 4-16,22-24-8 16,-14 4 4-16,32-15 0 15,-27 3 4-15,18-16 4 16,-27 12 0-16,0-12-8 15,-14 9 4-15,-13-9 0 16,-13 12 4-16,-14-12 0 16,-4 8 0-16,-22-23-8 15,-1 7 0-15,-31-16 0 16,0 17 0-16,-44-17 0 16,12 8 0-16,-30 13-8 15,8 7 4-15,-13 20 4 16,18 4 4-16,-14 12-52 15,14 0 4-15,14-4-104 0,8 4 0 16,31-16 84-16,5 9 0 16</inkml:trace>
  <inkml:trace contextRef="#ctx0" brushRef="#br0" timeOffset="1718.8722">22284 8299 148 0,'-35'-32'84'0,"17"44"-60"0,18-12 4 15,0 12-12-15,0 0 0 32,13 40 4-32,1-9 4 15,4 17-12-15,-5-12 4 16,0 4 0-16,1-9 4 15,-1-11-12-15,1 0 0 16,4-20-4-16,-5 0 0 16,9-20-8-16,-4 0 0 15,9-20-4-15,-4 0 4 0,8 4-4 16,-4 4 4-16,22 1 4 16,-9 3 4-16,-4 12-16 15,-5 4 0-15,-4 16 32 16,-4-4 0-16,-14 15-12 15,-1-3 4-15,-25 16-8 16,3-12 4-16,-13 4-4 16,5-4 0-16,-5-12-32 15,5-1 0-15,8-15-24 16,5 0 0-16,14-15 8 16,-1-1 0-16,23-8 12 15,-5 4 0-15,10-4 20 16,-5 4 0-16,4-4 56 15,-4 8 4-15,-5 4 0 16,-4 0 4-16,0 4-28 0,-5 4 0 16,5-4-24-16,0 1 4 15,5-9 0-15,-1 4 4 16,5-16 4-16,-5 4 4 16,1-8-4-16,-5 4 4 15,-5 0-12-15,-4 8 4 16,-9 1-8-16,0 3 4 15,-9 16-4-15,5 0 0 16,-10 16-4-16,5-4 0 16,9 3-12-16,0-3 0 15,18 0-20-15,-5 0 0 0,23-16 20 16,-9-4 0-16,22-4 12 16,-8 0 4-16,8-3 4 15,-4-1 0-15,-19-4 16 16,-3 4 0-16,-10-8 8 15,-4 4 0-15,-9-12-16 16,0 8 0-16,-4 4-12 16,-1-3 4-16,1 15 4 15,-1 0 0-15,14 20-12 16,0-4 4-16,32 19 0 16,-10-7 4-16,27 16-4 15,-13-4 4-15,9 12 0 16,-5-8 4-16,-13 19-4 15,-5-11 4-15,-22 12 0 16,0-9 0-16,-27 1 0 16,0-4 0-16,-22-20-24 0,-1-4 4 15,6-24 0-15,3 4 0 16,14-32-28-16,0 4 4 16,18-28-16-16,0 17 0 15,14-25-4-15,-5 12 4 16,4-19 8-16,1 15 0 15,-5-8 76-15,-5 12 0 16,1 1-4-16,-1 11 4 16,1 4-8-16,-5 8 0 15,4 12-12-15,1 0 4 16,8 16 0-16,0 0 4 0,10 12-20 16,-10 0 4-16,10 0-12 15,-6 0 0-15,6-4-60 16,-5 0 0-16,0-4-24 15,0 0 4-15</inkml:trace>
  <inkml:trace contextRef="#ctx0" brushRef="#br0" timeOffset="2047.0197">23824 7873 152 0,'9'12'84'0,"5"0"-60"15,-14-12 0-15,4 4-12 16,0 0 0-16,10 0-4 16,-5 0 4-16,0 0-12 0,0-4 4 15,0-4 0-15,0 0 0 16,-5-12-4-16,1 4 4 16,-1-12 4-16,1 4 0 15,4-8 0-15,4 5 0 16,0-9-4-16,-4 4 0 15,5 4 12-15,-1 8 4 16,1 12-16-16,-5 0 0 16,4 12-4-16,-4 0 0 15,4 8-32-15,1 0 4 16,4 0-52-16,-5-4 4 16,14-4-28-16,-5-4 4 0</inkml:trace>
  <inkml:trace contextRef="#ctx0" brushRef="#br0" timeOffset="2390.7945">24178 7519 200 0,'-9'8'108'0,"18"-4"-92"16,-9-4 4-16,9 4-16 16,0 0 4-16,9 4-4 15,-5-4 4-15,9 4-8 16,-4 0 4-16,-4-8-4 15,4 0 4-15,-9-8-4 16,-1 4 4-16,-3-16-4 16,-1 4 0-16,1-24 0 15,-1 8 0-15,5 0 8 0,0 5 4 16,0 3 0-16,-4 4 0 16,-1 8-8-16,1 4 4 15,4 16-8-15,-5 0 4 16,10 8-16-16,-6 0 4 15,15-4-48-15,-5-4 0 16,9-8-24-16,-5 0 4 16,0 0 4-16,-4 0 0 15</inkml:trace>
  <inkml:trace contextRef="#ctx0" brushRef="#br0" timeOffset="2875.2048">24581 7280 136 0,'-9'-20'76'0,"4"-12"-60"0,5 28 4 0,5 0 0 16,-5 0 0-16,4 4 0 15,1 0 0-15,-1 4-8 16,-4 0 0-16,5 0-4 16,-5 0 0-16,4-4-8 15,0 0 0-15,10-8-20 16,-5 0 4-16,9-4-4 16,0 1 4-16,0-5 4 15,-5 0 4-15,-4 0 12 16,-5 4 4-16,-4 0 24 15,-4 4 4-15,-1 0-8 16,-4 4 0-16,1 0-20 16,3 0 4-16,1 8-8 15,-1 0 0-15,10 4-4 0,-5 0 4 16,13 4 8-16,-4 0 0 16,13 8-4-16,-4-4 0 15,18 23 0-15,-5-3 4 16,28 20-8-16,-15-12 4 15,10 11-4-15,-5-7 0 16,-17 8 4-16,-10-12 4 16,-26-1-8-16,-1-7 4 15,-13-20-8-15,0 0 4 16,-9-28-20-16,1-20 4 16,3-27 0-16,5-5 4 15,9-8-4-15,9 5 0 0,5 3-20 16,-1 8 0-16,10 13-96 15,-5 7 4-15,9 20 44 16,-1 4 0-16,19 4 76 16,-9 0 0-16</inkml:trace>
  <inkml:trace contextRef="#ctx0" brushRef="#br0" timeOffset="3781.5168">23824 8963 204 0,'-9'-4'112'0,"5"40"-80"16,-1-32 0-16,5 4-32 15,0 0 0-15,9 8 4 16,-4 0 0-16,8 0 8 16,-4-4 0-16,4 0-4 15,1-4 0-15,-5-4-4 16,0-4 0-16,-5-12-4 15,1 0 4-15,-10-20-4 16,1 8 0-16,-1-8-4 16,1 4 4-16,4-3-4 15,0 3 0-15,4 0-4 16,1 8 4-16,4 8 16 16,0 0 0-16,0 8-4 0,0 0 4 15,-5 4-12-15,1 0 4 16,4 0-4-16,-5 0 0 15,9-4 0-15,-8 0 0 16,4-12 0-16,-5 4 4 16,5-11-12-16,-4 3 0 15,4-4 0-15,-5 4 4 16,1-4-4-16,-1 4 4 16,5 0 4-16,-4 8 0 15,4 8-4-15,-1 0 0 16,10 8 0-16,-4 0 4 0,8 4 0 15,-4-4 4-15,13 0 0 16,-4 4 4-16,9-20 0 16,-9 8 4-16,4-16-12 15,-8 4 0-15,3-8 4 16,-8 5 0-16,-9-9-4 16,0 4 0-16,-18-4-8 15,5 4 0-15,-14 8 0 16,5 0 4-16,-10 20 0 15,10 0 0-15,-1 16 0 16,1-4 0-16,13 8-56 16,0-4 0-16,27 0-52 15,0-4 4-15,8-4 72 16,-3-4 0-16</inkml:trace>
  <inkml:trace contextRef="#ctx0" brushRef="#br0" timeOffset="4281.5507">24415 8275 140 0,'13'12'80'0,"-4"24"-48"0,-9-32 4 16,5 12-16-16,-1 0 4 16,10-1-20-16,-5 1 4 15,4-4-4-15,1 4 0 16,-1-12 0-16,-4 0 0 0,0-12-4 15,-5 4 4-15,1-20-4 16,-1 8 0-16,-4-23-4 16,0 7 0-16,0-8-4 15,0 4 4-15,5 4 0 16,-1 5 4-16,1 15 8 16,-1 0 0-16,5 20 4 15,0 0 4-15,0 8 0 16,0-1 0-16,4-7-8 15,1 0 4-15,-1-8-4 16,5 0 4-16,-4-16-4 16,-5 1 4-16,-1-9-12 15,1 4 0-15,0-8 4 16,-4 4 0-16,-1-4-8 16,1 4 0-16,-1 0 16 0,1 4 0 15,4 13-8-15,-5-1 4 16,10 12-4-16,-5-4 4 15,13 8-4-15,-4-1 4 16,9 1-80-16,-5 0 0 16,0 0-76-16,1 0 4 15,4-12 96-15,-5 0 4 16</inkml:trace>
  <inkml:trace contextRef="#ctx0" brushRef="#br0" timeOffset="4375.3086">24863 8012 4 0,'8'-16'8'15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20:00:06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22817 9425 88 0,'-13'24'52'16,"13"-20"-28"-16,0-4 4 0,0 0-12 15,0 0 4-15,0-4 12 16,0 0 0-16,0 0-8 15,0 0 0-15,0-4-8 16,0 0 4-16,0-4 0 16,0 0 0-16,0-8-8 15,0 4 0-15,0-23 0 16,0 7 0-16,0-28 0 16,0 8 4-16,4-35-12 15,-4 15 0-15,0-43-4 16,0 15 4-16,0-39-4 15,0 24 0-15,-4-21-4 16,4 25 4-16,-14 3 4 0,1 17 0 16,-5 3-8-16,0 13 4 15,5 7-12-15,-1 12 0 16,5 1 4-16,0 3 0 16,5 8-48-16,-1 8 4 15,5 4-76-15,0 5 0 16,14 15 80-16,-1 4 4 15</inkml:trace>
  <inkml:trace contextRef="#ctx0" brushRef="#br0" timeOffset="703.1763">22562 9441 124 0,'0'-20'68'0,"-9"4"-20"0,9 16 0 15,-4-8-24-15,-1 0 4 0,-4 0-4 16,5 4 0-16,-1-4 4 16,1 4 4-16,4 4-12 15,0 0 0-15,4 4-8 16,1 0 0-16,4 12-4 15,-5-4 4-15,5 8-12 16,0-4 4-16,9 8-4 16,-9-4 0-16,4 4 0 15,-4-4 4-15,9-4 16 16,0-1 4-16,4-7-4 16,-4 0 4-16,5-24-12 15,-5 8 0-15,8-27 4 16,-3 7 0-16,4-16-12 15,-5 8 4-15,5-8-4 16,-5 5 4-16,-4 3-28 0,-4 4 4 16,-1 4-92-16,-4 4 4 15,0-4-72-15,0 9 4 16,0-9 120-16,0 0 4 16</inkml:trace>
  <inkml:trace contextRef="#ctx0" brushRef="#br0" timeOffset="3031.4634">22414 6484 212 0,'-4'-8'120'0,"-1"12"-96"16,5-4 0-16,0 8 4 16,0 0 4-16,5 20-8 15,-1-4 0-15,5 24-8 16,-4-13 0-16,4 29-16 0,0-12 4 16,4 23-4-16,-4-15 0 15,9 4-20-15,-5-8 4 16,10-1-60-16,-5-11 0 15,0-8-76-15,-1-8 4 16,1-20 132-16,-4-4 4 16</inkml:trace>
  <inkml:trace contextRef="#ctx0" brushRef="#br0" timeOffset="3484.621">22889 6385 180 0,'13'-32'100'0,"-26"12"-52"15,8 12 0-15,1 4-24 16,4 0 0-16,-9 8-4 15,0-4 4-15,0 20-12 16,0-4 0-16,-4 24-8 16,-1-5 0-16,5 21-8 15,0-12 4-15,9 24 0 16,0-17 0-16,23 5-4 16,-6-8 0-16,24-4 4 0,-5-9 4 15,13-15 0-15,-9-4 0 16,5-8-4-16,-9 0 4 15,-5-16 0-15,-9 0 0 16,-13-8-4-16,0 4 4 16,-13 4-8-16,-1 0 4 15,-22 20 4-15,5-4 0 16,-9 16-4-16,4-4 0 16,9 4-52-16,5-4 4 15,22-8-76-15,-1-4 4 16,28-8 36-16,-4 0 0 0</inkml:trace>
  <inkml:trace contextRef="#ctx0" brushRef="#br0" timeOffset="3781.5169">23300 6082 272 0,'-4'0'148'0,"4"4"-84"16,0-4 0-16,0 4-52 16,0-4 0-16,4 12-8 0,1-4 0 15,-1 8-4-15,1-4 0 16,-1 8-64-16,-4 0 4 15,5 4-48-15,-1-4 0 16,14-5-8-16,-4-3 0 16</inkml:trace>
  <inkml:trace contextRef="#ctx0" brushRef="#br0" timeOffset="4125.2917">23748 6170 196 0,'-9'-8'108'16,"-9"4"-64"-16,18 4 4 0,-13 0-24 15,4 0 0-15,-9 8-12 16,4 0 0-16,1 8-8 16,0 0 0-16,-5 7 0 15,4-3 0-15,5 0-4 16,5 0 4-16,26-4-4 15,-8-4 0-15,13-4 0 16,-5 4 0-16,14-8 0 16,-5 0 4-16,-4 8 0 15,-5 0 0-15,-8 8-4 16,-1 0 4-16,-13 15-4 16,0-3 0-16,-9 0-40 15,0-4 0-15,0-12-72 16,0 0 0-16,0-8 12 15,0 0 4-15</inkml:trace>
  <inkml:trace contextRef="#ctx0" brushRef="#br0" timeOffset="5297.2486">22987 6353 108 0,'5'-4'64'0,"-10"-8"-52"0,5 12 0 0,0-12 8 16,0 4 0-16,-4 0 4 15,-1 4 0-15,5 4 0 16,0 0 0-16,-9 4-12 16,0 0 0-16,0 8-8 15,5 4 4-15,-10 0 0 16,6-4 0-16,-1 4-4 15,-5-4 0-15,10 8 8 16,-1-5 0-16,1 21-8 16,-1-8 0-16,5 0 0 15,0-4 4-15,0 12 0 16,0-12 0-16,5 3-4 16,-1-3 0-16,5 0-4 15,5-4 4-15,-5 4-4 16,-1-4 4-16,1 4 8 15,0 0 0-15,0-9-12 0,0 1 4 16,5 0-4-16,-1-4 4 16,1 0-4-16,-5 0 4 15,4-4-4-15,-4-4 4 16,4 0 4-16,-4 0 0 16,9-4-4-16,-4 0 0 15,3 0-4-15,-3 0 4 16,4 0-4-16,-5 0 0 15,1-4 0-15,-5 0 0 16,4-8 0-16,-4 4 0 0,4-8 0 16,-4 4 4-16,0 0-4 15,0 0 0-15,0 1 4 16,5-1 0-16,-10-4-8 16,1 4 4-16,-5 0 0 15,0 0 4-15,0 0-4 16,0 0 0-16,-5-4 0 15,1 4 0-15,-10-4 0 16,5 4 0-16,-4 0 12 16,4 4 0-16,-5 4-8 15,6 4 4-15,-6 4 4 16,1 0 4-16,-10 8-8 16,5-4 4-16,0 8-8 15,5 0 0-15,4 0-4 16,5 0 0-16,4-4-52 0,0-4 4 15,4-4-108-15,1 0 0 16,-1-4 76-16,1 0 0 16,-14-4 48-16,0 0 4 15</inkml:trace>
  <inkml:trace contextRef="#ctx0" brushRef="#br0" timeOffset="6047.302">23171 6803 124 0,'-9'0'72'0,"-9"-8"-40"16,18 8 4-16,-9 0-24 15,4 0 4-15,-4 0-16 0,0 0 0 16,-8 4-24-16,3 0 0 16,10 3-96-16,-1 1 4 15</inkml:trace>
  <inkml:trace contextRef="#ctx0" brushRef="#br0" timeOffset="6625.4734">23408 7789 192 0,'-14'-27'104'0,"-8"-1"-76"16,18 24 0-16,-10-12-20 15,5 8 0-15,-9 0-4 16,0 0 4-16,-8 12-8 0,3-4 0 16,-8 20 0-16,8 4 4 15,6 12 0-15,3-5 0 16,10 5 0-16,4-8 0 16,13 0 8-16,1-4 4 15,12-4 4-15,-3 0 0 16,4-16-4-16,-5 0 4 15,-4-20-12-15,-5 0 4 16,-13-16-4-16,0 4 4 16,-13-24-4-16,4 13 0 0,-22-41-8 15,4 20 0-15,-18-19 0 16,9 15 0-16,-4 4-8 16,9 13 4-16,8 15-88 15,5 4 0-15,23 12-56 16,-5 0 0-16,22 4 116 15,-4 0 4-15</inkml:trace>
  <inkml:trace contextRef="#ctx0" brushRef="#br0" timeOffset="6906.7375">23533 7575 252 0,'41'27'140'0,"-28"17"-92"16,-13-40 0-16,9 12-48 15,4 0 4-15,1 8 0 16,-1 0 0-16,1 4 0 0,-1-8 4 16,-9-5-32-16,1-3 4 15,-10-12-20-15,1 0 4 16,-14-16 8-16,5 1 4 16,-23-21 12-16,9 0 0 15,-4-4 12-15,4 8 0 16,4 4 0-16,6 5 0 15,8 3-104-15,0 4 4 16,13 12 48-16,1 0 0 16</inkml:trace>
  <inkml:trace contextRef="#ctx0" brushRef="#br0" timeOffset="7250.5104">23770 7523 208 0,'-26'-28'116'16,"26"0"-56"-16,0 24 4 0,-9-4-44 15,0 0 0-15,0 0-4 16,0 4 4-16,0 8-16 16,0 0 4-16,4 8-8 15,5 0 4-15,9 4-4 16,0 4 0-16,14 0 0 16,-5-4 0-16,13 4 0 15,-4 0 0-15,9 3 4 16,-5-3 0-16,5 12 0 15,-9-8 4-15,-1 12 12 16,-8 0 0-16,-9 3-8 16,-4-7 4-16,-10 4-12 0,1-8 0 15,-14-8-12-15,0-4 0 16,0-16-48-16,5 0 4 16,-1-20-36-16,5 4 4 15,5-8-16-15,-1 4 4 16,1-8 24-16,-1 8 4 15</inkml:trace>
  <inkml:trace contextRef="#ctx0" brushRef="#br0" timeOffset="7391.1485">23958 7348 212 0,'14'-36'116'0,"-5"48"-92"0,-9-12 4 16,4 16-24-16,1 0 4 0,4 8 0 15,0-5 4-15,4 5-60 16,1-4 4-16,-1-8-92 15,-4 0 0-15,4 0 112 16,1 0 4-16</inkml:trace>
  <inkml:trace contextRef="#ctx0" brushRef="#br0" timeOffset="7625.5394">24026 6822 160 0,'-9'-55'92'0,"22"43"-48"15,-13 12 4-15,0-4-44 16,0 0 0-16,9 4 4 16,-5 0 4-16,10 20-4 0,-5-4 0 15,4 23 16-15,1-11 4 16,8 28-12-16,-4-12 4 16,18 11-32-16,-9-3 4 15,13 4-84-15,-4-8 4 16,0-12-48-16,-10-5 4 15</inkml:trace>
  <inkml:trace contextRef="#ctx0" brushRef="#br0" timeOffset="7781.7978">24075 7276 256 0,'36'-36'140'0,"22"-15"-60"0,-49 43 0 0,31-24-48 16,-9 4 0-16,28-8-68 15,-15 8 0-15,1 0-176 16,-9 1 0-16,-9-1 152 16,-5 8 0-16</inkml:trace>
  <inkml:trace contextRef="#ctx0" brushRef="#br0" timeOffset="17719.9987">24325 9815 116 0,'-17'-20'68'0,"12"-8"-16"15,1 24 0-15,-5-12-32 16,9 5 0-16,-9-1-8 0,0 4 4 15,-5 20-12-15,5-4 4 16,-9 7-8-16,5-3 4 16,-5 16-4-16,5 0 4 15,-1 12-4-15,1-8 4 16,13 4-4-16,0-5 4 16,22-3 12-16,-4-4 0 15,27-12-4-15,-9 4 0 16,17-16 4-16,-12 0 0 15,-1-20-8-15,-9 8 0 16,-8-16 0-16,-5 4 0 16,-18-15 0-16,0 7 0 0,-18 8-4 15,4 4 0-15,-13 12-48 16,5 0 4-16,-9 20-112 16,8-4 4-16,23 0 80 15,0 0 0-15</inkml:trace>
  <inkml:trace contextRef="#ctx0" brushRef="#br0" timeOffset="18454.4274">24509 10643 160 0,'-5'-16'88'0,"1"-4"-32"0,4 20 0 0,-4-16-24 15,-1 0 0-15,1-4-8 16,-1 4 0-16,-8 0-8 16,4 1 0-16,-18 7-8 15,4 0 4-15,-17 24-8 16,9-4 0-16,-5 11-4 15,0-3 4-15,5 8-8 16,4-4 4-16,5 4 0 16,4-4 4-16,9 0-8 15,0-4 4-15,9 3 0 16,0-7 0-16,13 0 4 16,1-4 0-16,26-4-8 15,-9-4 4-15,19 4 0 16,-15 0 4-16,6 4 0 15,-10 0 0-15,0 8-4 0,-4-4 4 16,-13 16-4-16,-5-5 0 16,-14 13-8-16,1-8 0 15,-10 0-4-15,1-8 0 16,-10-8 8-16,5-4 0 16,-4-12 4-16,4 0 0 15,5-12 8-15,4 4 0 16,9-12 28-16,0 0 4 15,18-12-8-15,-5 8 0 16,23-28-20-16,-5 13 4 16,5-9-20-16,-9 8 0 15,-9 0-72-15,0 5 4 0,-14 15-108 16,1 4 0-16,-10 8 104 16,1 4 4-16</inkml:trace>
  <inkml:trace contextRef="#ctx0" brushRef="#br0" timeOffset="19423.2455">24222 11407 172 0,'-4'-32'96'0,"8"4"-52"15,-4 20 4-15,0 8-16 16,0 0 4-16,0 0 0 16,0 0 0-16,-4 24 0 15,0-4 0-15,-1 28-16 16,1-12 0-16,-1 23-12 16,1-11 4-16,-1 20-12 15,1-9 4-15,4 1-4 16,0-12 0-16,4 4-4 15,-4-5 4 1,9-35-264 0,-4 0 4-16,17-16 212 0,-4 0 0 15</inkml:trace>
  <inkml:trace contextRef="#ctx0" brushRef="#br0" timeOffset="19860.7719">24648 11499 156 0,'-27'-16'84'0,"22"-12"-20"0,5 24 0 0,0-8-28 16,0 4 0-16,5-12-12 16,-1 8 0-16,1 4-4 15,-1 4 4-15,-4 12-16 16,0-4 4-16,-13 32 4 15,4-8 0-15,-13 19-16 16,4-7 4-16,4 16-8 16,1-4 4-16,13-5 0 15,0-7 4-15,22-4-8 16,-4-8 4-16,9-4 0 16,-5-4 4-16,10-12-4 15,-10 0 4-15,0-12-4 16,-4 0 0-16,-4-12 4 15,-1 4 0-15,-8-8 0 16,-1 4 0-16,-8 4-8 16,-1 4 4-16,-13 12 4 0,5 0 0 15,-5 16-8-15,4-4 0 16,5 0-100-16,5-4 0 16,22-20-48-16,-5 4 4 15,23-8 104-15,-9 4 4 16</inkml:trace>
  <inkml:trace contextRef="#ctx0" brushRef="#br0" timeOffset="20610.8253">24043 12489 192 0,'-13'0'104'0,"-5"4"-44"0,18-4 0 16,0 0-32-16,0 0 4 0,0-8-8 16,0 4 0-16,9-7 12 15,0 3 0-15,13-4-24 16,-4 0 0-16,5 4-4 15,-5 0 0-15,-1 8-8 16,1 0 4-16,-4 16-4 16,-5-4 0-16,-9 19 0 15,0-3 4-15,-9 16-8 16,4-4 4-16,-8 0 0 16,4-4 0-16,0 7-4 15,0-7 4-15,5-4 0 16,4 0 0-16,4-12 0 15,1-4 0-15,12-16 4 16,-3 0 4-16,22-4-8 16,-5 0 4-16,5 0-20 15,-5 0 4-15,5 0-72 0,-9 4 0 16,0-4-64-16,-5 4 0 16,5-12 72-16,-5 0 0 15,1-8 76-15,-5 4 0 16</inkml:trace>
  <inkml:trace contextRef="#ctx0" brushRef="#br0" timeOffset="20892.1041">24616 12442 272 0,'9'-16'148'16,"-4"12"-120"-16,-5 4 0 0,0 0-20 15,0 0 0-15,0 12-4 16,0-4 0-16,0 12 0 16,0-1 4-16,0 9-8 15,0-4 0-15,0 0 0 16,0 0 0-16,9-8-4 16,4-4 0-16,1-12-40 15,-1 0 0-15,5-8-52 16,0 0 4-16,0-4-12 15,-5-4 0-15,10 8 96 16,-6 0 4-16</inkml:trace>
  <inkml:trace contextRef="#ctx0" brushRef="#br0" timeOffset="21095.2344">24867 12398 252 0,'-9'8'140'0,"0"16"-76"0,5-24 0 16,-1 20-8-16,5-4 0 15,-4 23-48-15,-1-7 4 16,5 16-8-16,0-12 0 16,0 12-4-16,0-9 4 15,5 1-84-15,-5-8 0 16,4 4-48-16,1-12 4 16,4-4 16-16,-5-5 4 0,-4-3 88 15,0 0 0-15</inkml:trace>
  <inkml:trace contextRef="#ctx0" brushRef="#br0" timeOffset="21439.0144">24406 13803 216 0,'-9'4'120'0,"5"4"-128"0,4-8 4 16,0 4-144-16,0-4 0 15,9 8 136-15,-1 0 4 16</inkml:trace>
  <inkml:trace contextRef="#ctx0" brushRef="#br0" timeOffset="21532.7671">24281 14479 4 0,'27'48'4'0</inkml:trace>
  <inkml:trace contextRef="#ctx0" brushRef="#br0" timeOffset="21642.1491">24079 15279 4 0</inkml:trace>
  <inkml:trace contextRef="#ctx0" brushRef="#br0" timeOffset="21751.5318">24012 15932 4 0,'-18'40'4'0</inkml:trace>
  <inkml:trace contextRef="#ctx0" brushRef="#br0" timeOffset="21876.5508">23932 16823 180 0,'-36'92'100'0,"31"-40"-96"0,5-41 4 0,5-7-152 15,-5 0 0-15</inkml:trace>
  <inkml:trace contextRef="#ctx0" brushRef="#br0" timeOffset="23032.8753">24231 8776 176 0,'-9'-12'100'0,"-8"-3"-76"15,17 15 4-15,-9 0-24 16,0 0 4-16,-5 8-8 16,1-4 4-16,-1 11-4 0,1-3 4 15,4 16-8-15,0-8 4 16,14 4 0-16,-5 0 4 15,13-4 8-15,-4-4 4 16,13-12 24-16,-4 0 0 16,0-16-20-16,-4 0 0 15,-10-12-4-15,0 0 0 16,-17-8 12-16,4 4 4 16,-13-15-28-16,4 7 0 15,-18-12-4-15,9 4 0 16,0 4-24-16,5 5 0 0,4 7-80 15,5 4 0-15,17 12-36 16,1 0 0-16,17 16 116 16,-4 0 4-16</inkml:trace>
  <inkml:trace contextRef="#ctx0" brushRef="#br0" timeOffset="23361.0215">24455 8808 140 0,'23'-16'80'0,"-19"-12"-40"16,-4 25 0-16,5-9-28 15,-1 0 0-15,5-4 0 16,0 4 4-16,-5-8-8 16,1 4 4-16,-5-4-4 15,0 0 0-15,-5 0 20 0,5 4 4 16,-9 0-20-16,1 4 4 15,-10 12-4-15,4 0 0 16,1 20 0-16,-1-4 0 16,14 12-12-16,0 0 0 15,18-4-12-15,-4-4 4 16,17-8-84-16,-9-4 4 16,14-8-32-16,-4 0 4 15,3-4 76-15,-3 0 4 16</inkml:trace>
  <inkml:trace contextRef="#ctx0" brushRef="#br0" timeOffset="23579.7863">24800 8351 156 0,'-14'-32'88'0,"10"24"12"0,4 8 0 0,-5 12-72 16,1-4 4-16,-5 12-32 16,0-4 4-16,-9 15-4 15,5 1 4-15,-1 8-8 16,1-8 4-16,13 4 12 15,0-5 0-15,18-7-4 16,-5-4 0-16,23-16-12 16,-9 0 4-16,9-12-84 15,-5 0 4-15,-4 0-24 16,-5 0 4-16,-8 4 16 16,-5 0 4-16</inkml:trace>
  <inkml:trace contextRef="#ctx0" brushRef="#br0" timeOffset="23907.942">24043 9409 252 0,'0'4'140'0,"32"-28"-32"0,-28 20 4 0,37-20-72 15,-6 5 4-15,50-33-16 16,-13 12 4-16,31-32-24 16,-18 13 0-16,36-17-8 15,-18 20 0-15,4 1-64 16,-22 7 4-16,0 4-84 15,-18 12 0-15,-8 4 8 16,-10 5 4-16,-13 7 92 16,-10 4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20:01:34.8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1-05T20:04:02.202"/>
    </inkml:context>
  </inkml:definitions>
  <inkml:trace contextRef="#ctx0" brushRef="#br0">25136 14479 112 0,'8'-55'64'0,"1"35"-64"0,-9 12 4 16,0 0 8-16,-4 4 0 15,4 4-4-15,-9-4 0 16,-4 0 20-16,-1-4 4 16,-4 4-24-16,0-4 0 15,0 0-4-15,1 0 4 16,-6 0-8-16,-4 0 4 15,-4 0-4-15,0 0 4 16,-5 0-8-16,-4 0 4 0,-5 0 0 16,0 0 0-16,-4 0 4 15,-14-4 0-15,-4 0 0 16,0 1 0-16,0 3-4 16,-5 0 0-16,-4 4 0 15,-5 4 0-15,10 0 4 16,-5 0 0-16,9 4-4 15,-5 0 4-15,0 0-4 16,1 4 4-16,4-1-4 16,-5 5 4-16,0 0 0 15,5 4 4-15,5 4-4 16,8 8 0-16,5 4-4 16,-1 0 0-16,1 7 0 15,13 1 4-15,1 0 0 16,3 0 4-16,5 0-8 15,5-1 0-15,4 5 0 0,5-4 4 16,4 0-4-16,4 0 4 16,1-1-4-16,8 1 0 15,5 0 12-15,5-8 4 16,8-4-16-16,5 0 4 16,9-5 0-16,4 5 0 15,5 4-4-15,13-4 4 16,0 4-8-16,5-8 4 15,8-4 0-15,1-8 0 16,9-12 16-16,-1 0 4 16,1-8-12-16,-1 0 4 15,10 0-8-15,-5-4 0 0,0 0-4 16,0-4 0-16,4-8-4 16,-8 4 4-16,-9 0 4 15,-1 0 0-15,-4-4 4 16,-4 5 0-16,-9-5 0 15,-5 0 4-15,0 0-12 16,-9 0 4-16,-4-4 16 16,-9 4 4-16,-9 4-16 15,-13 0 4-15,-5-3-4 16,-14-1 4-16,-8 0-12 16,-10 0 0-16,-17-4 0 15,-18-20 0-15,-18-3-48 16,-13 3 0-16,-1 8-56 15,1 12 4-15,13 16-32 0,-5 20 4 16</inkml:trace>
  <inkml:trace contextRef="#ctx1" brushRef="#br0">23914 12346 0,'0'0'0,"0"0"16,0 0-16,0 0 16</inkml:trace>
  <inkml:trace contextRef="#ctx0" brushRef="#br0" timeOffset="147901.0368">17580 4789 192 0,'0'-8'104'0,"-4"4"-72"0,4 4 4 16,0 0-24-16,0 0 4 16,4 12 8-16,-4 0 0 0,0 24-12 15,0-9 0-15,0 21-12 16,0-4 4-16,-4 0-24 15,-1-8 0-15,1-5-56 16,4-3 4-16,-4-12-64 16,-1-4 0-16</inkml:trace>
  <inkml:trace contextRef="#ctx0" brushRef="#br0" timeOffset="148041.6704">17518 4498 212 0,'-9'12'116'0,"13"0"-140"16,-4-12 4-16,5 0-120 15,-1 0 4-15</inkml:trace>
  <inkml:trace contextRef="#ctx0" brushRef="#br0" timeOffset="148416.6975">17862 4821 200 0,'5'12'108'0,"-1"15"-92"0,-4-23 0 15,0 8-12-15,0 0 4 16,5 8-8-16,-5-4 0 16,4 16 0-16,1-8 4 15,-1-8-4-15,-4-4 0 16,0-8 4-16,0 0 0 0,0-20-8 15,0 4 0-15,5-12 12 16,-1 4 4-16,19-12 0 16,-5 8 0-16,4 4 4 15,-4 1 0-15,4 7-16 16,-4 0 4-16,4 12 0 16,-4 0 4-16,0 12-4 15,-4-4 0-15,-5 19 0 16,-5-3 0-16,1 12-16 15,-1-4 0-15,5 4-56 16,0-8 0-16,0-4-80 16,0-5 0-16,4-15 148 15,-4 0 0-15</inkml:trace>
  <inkml:trace contextRef="#ctx0" brushRef="#br0" timeOffset="148619.8374">18444 4387 216 0,'-4'-16'120'0,"13"44"-84"0,-9-24 4 16,0 16-28-16,0 0 0 15,4 23-12-15,-4-11 0 16,9 28 0-16,-4-12 4 16,8 23-8-16,1-7 4 15,-1 4-64-15,0-13 4 0,-4-3-52 16,0-8 0-16,-4-4 72 15,-5-8 0-15</inkml:trace>
  <inkml:trace contextRef="#ctx0" brushRef="#br0" timeOffset="148776.0997">18350 4813 224 0,'-13'0'124'0,"26"-4"-80"15,-13 4 4-15,14-4-36 16,-1 0 4-16,18-4-32 15,-4 4 4-15,18-4-88 16,-5 0 0-16,23 4-16 16,-9 0 0-16</inkml:trace>
  <inkml:trace contextRef="#ctx0" brushRef="#br0" timeOffset="149057.3682">19868 4618 220 0,'9'-8'120'0,"-14"12"-76"0,5-4 4 16,-9 8-44-16,0 0 0 0,-13 16 0 15,4-5 0-15,-13 21-16 16,8-8 4-16,-8 12-36 16,4-8 4-16,0 3-36 15,5-7 0-15,4-16-16 16,4 0 0-16</inkml:trace>
  <inkml:trace contextRef="#ctx0" brushRef="#br0" timeOffset="149260.5081">19433 4677 204 0,'-17'-23'112'0,"8"15"-52"16,9 8 0-16,0 0-32 15,0 0 0-15,13 8-4 16,0-4 0-16,28 19 0 16,-14-3 0-16,17 16-16 15,-8-8 4-15,9 20-80 0,-9-8 0 16,8-1-76-16,-8-7 0 15,0 0 56-15,-5-12 0 16</inkml:trace>
  <inkml:trace contextRef="#ctx0" brushRef="#br0" timeOffset="149729.2905">20651 4753 244 0,'-5'-12'136'0,"32"4"-92"0,-27 4 0 16,23-4-36-16,-6 0 4 16,24-4-12-16,-10 4 0 15,32 0-20-15,-18 0 4 16,8 4-44-16,-8 0 4 16,-5 4-104-16,-4 0 0 15,-9 4 152-15,-5 0 4 16</inkml:trace>
  <inkml:trace contextRef="#ctx0" brushRef="#br0" timeOffset="149869.924">20852 4860 244 0,'-27'4'136'0,"45"0"-88"16,-18-4 0-16,14-4-44 15,-5 0 4-15,18-3-84 16,-5 3 0-16,27-4-92 15,-9 4 4-15</inkml:trace>
  <inkml:trace contextRef="#ctx0" brushRef="#br0" timeOffset="150416.8433">22141 4431 208 0,'-9'-8'112'0,"9"8"-68"0,0 0 4 16,5-4-28-16,-1 0 4 15,5 0-12-15,0 0 0 16,9-4 0-16</inkml:trace>
  <inkml:trace contextRef="#ctx0" brushRef="#br0" timeOffset="150791.8659">22593 4399 360 0,'0'0'196'0,"18"28"-188"0,-18-24 4 0,-4 4-8 16,4 0 0-16,-14 4-4 15,1-1 4-15,-18 9-4 16,8-8 0-16,-8 4-4 16,4 0 4-16,0 4 0 15,0-4 0-15,5 0-4 16,4-4 4-16,9-4 0 15,0 0 0-15,14 0-4 16,-1-4 4-16,14 4 0 16,-5 0 0-16,10 4-12 15,-5-5 4-15,0 9 20 16,-1-4 4-16,-12 12 0 16,-1-8 4-16,-17 8-4 15,4-4 0-15,-18 0-12 16,5-4 0-16,-5-4-24 15,5 0 0-15,4-8-80 0,0 0 0 16,13-12-40-16,1 0 4 16,17-12 68-16,1 4 4 15</inkml:trace>
  <inkml:trace contextRef="#ctx0" brushRef="#br0" timeOffset="151276.275">23144 4347 236 0,'4'-16'132'0,"-8"8"-88"0,4 8 4 0,-5 0-28 16,1 0 4-16,-10 4-20 16,5 0 4-16,-8-4 0 15,-1 0 4-15,0 8-4 16,0-4 4-16,4 0-4 15,1 0 4-15,4 0-8 16,0 0 0-16,0 8 0 16,0-4 0-16,0 4 4 15,0-4 4-15,0 8-12 16,5-4 4-16,4 4 0 16,0-4 4-16,4-1-8 15,1 5 0-15,8-8 4 16,1 0 0-16,4-4-8 0,-5 0 0 15,9 4 4-15,-4-4 4 16,0 4-12-16,0 0 4 16,4 8 4-16,-4-4 4 15,-9 8-4-15,0-4 4 16,-18 12 0-16,5-8 4 16,-19 3 0-16,6-3 0 15,-6 4-8-15,1-8 0 16,4-12-56-16,0 0 0 15,14-12-48-15,-1 4 0 16,10-8-12-16,-1-4 0 16,5 4 68-16,0 0 0 0</inkml:trace>
  <inkml:trace contextRef="#ctx0" brushRef="#br0" timeOffset="151510.6653">23019 4419 220 0,'-23'12'124'0,"23"-16"-76"16,0 4 4-16,5 0-32 16,-1 0 4-16,14-4-8 15,0 4 4-15,9-4-16 16,-5 0 4-16,14 0-4 16,-9 0 4-16,13 0-4 15,-9 0 0-15,10 4-76 16,-10 0 4-16,5-4-76 15,-9 0 4-15,13-4 76 0,-9 0 4 16</inkml:trace>
  <inkml:trace contextRef="#ctx0" brushRef="#br0" timeOffset="151745.0587">23690 4299 268 0,'-5'-8'148'0,"37"36"-88"0,-28-24 4 16,1 12-36-16,-1-4 4 16,1 16-20-16,-1-4 4 0,-4 16-8 15,0-9 4-15,-4 21-8 16,4-12 0-16,0 8-40 16,0-8 4-16,9-1-80 15,0-3 4-15,-1-8-28 16,1-4 4-16,-4-20 84 15,-1 0 0-15</inkml:trace>
  <inkml:trace contextRef="#ctx0" brushRef="#br0" timeOffset="152229.4767">22544 4427 136 0,'27'12'76'0,"-14"-16"-24"0,-13 4 0 0,5 0-20 16,-1 0 0-16,1 0 8 15,-1 0 4-15,1 0-20 16,-1 0 0-16,-4 0-8 15,0 0 4-15,-4-8-8 16,-1 4 0-16,-17-4 0 16,0 0 0-16,-19 0-4 15,5 4 0-15,-17 0-8 16,8 0 0-16,5 0-80 16,8 4 0-16,14 0-96 15,1 0 0-15,12-8 128 16,5 4 0-16</inkml:trace>
  <inkml:trace contextRef="#ctx0" brushRef="#br0" timeOffset="152932.6416">19894 4705 176 0,'0'-4'100'0,"-13"8"-64"0,13-4 4 0,-13 8-24 15,-1-4 4-15,-8 12 4 16,4-4 0-16,-18 16-8 15,14-4 0-15,-28 20-12 16,10-9 4-16,0 9-24 16,4-4 4-16,9-4-68 15,5-8 0-15,8-8-64 16,1-5 4-16</inkml:trace>
  <inkml:trace contextRef="#ctx0" brushRef="#br0" timeOffset="153198.286">19496 4689 184 0,'9'-4'100'0,"27"4"-68"0,-32 0 0 16,14 4 4-16,-4 0 4 15,4 8-12-15,-1 4 0 16,6 8-16-16,-5-4 4 16,13 8-28-16,-4-4 0 15,9 12-116-15,-5-9 0 16,5-3 16-16,-9-4 4 16</inkml:trace>
  <inkml:trace contextRef="#ctx0" brushRef="#br0" timeOffset="154417.1224">19335 5465 132 0,'0'-8'72'0,"13"4"-28"0,-13 4 0 16,9-4-24-16,0 0 4 15,14 4-4-15,-5 0 0 16,35 0 4-16,-12 0 4 16,21 0-24-16,-8 0 0 0,18-3-4 15,-10-1 4-15,19-4-4 16,-19 4 0-16,15-4 0 15,-15 4 4-15,1-4 0 16,-9-4 0-16,-14 8-4 16,-4 0 4-16,-23 0-4 15,-4 0 4-15,-18 4-4 16,5 0 4-16,-23 4-4 16,4 0 0-16,-30 4 0 15,12 4 0-15,-26-8 12 16,9 0 0-16,-27 8 0 15,13-4 0-15,-8 3-8 16,17-3 4-16,5 4-12 16,9-4 4-16,13 0-4 15,9 0 4-15,18 0 0 16,0-4 0-16,36 0 0 16,-5-4 4-16,28 0-8 0,-10 0 4 15,27 0-4-15,-9 0 4 16,23 0 0-16,-19 0 0 15,15 4 8-15,-15-4 0 16,-8 4-4-16,-9 0 0 16,-5 0 4-16,-13 0 0 15,-18 0-8-15,0 0 4 16,-18 4 8-16,4-4 4 16,-22 4-20-16,5 0 0 15,-32 4 8-15,14-4 0 0,-23 4 8 16,14-4 4-16,-13 0-8 15,12 0 0-15,-3 0-12 16,12 0 4-16,28-1-72 16,4-3 0-16,9 4-104 15,0-4 0-15,9-4 116 16,0 0 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20:05:01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24621 17054 140 0,'-18'-16'76'0,"27"16"-92"16,-9-4 4-16,-5 0 12 15,-8-4 4-15,-5 0-4 16,-13 0 0-16,-14 4 12 15,-13 4 4-15,-14 0-4 16,-17 4 4-16,-10 0 0 16,-8 0 0-16,-1 0-8 15,5 0 0-15,9 0-4 16,9 0 4-16,0 0-4 16,14 0 0-16,4 4-4 0,13-4 4 31,14 4 4-31,13 0 0 15,22 0-8-15,19-4 4 16,26 0-4-16,18 4 4 16,18-4 0-16,23 0 0 15,4 0-8-15,22-4 4 16,5 0-4-16,-5-4 0 16,0-4 12-16,-4 4 4 15,-13-4-4-15,-14 0 4 16,-9 0-12-16,-9 0 4 15,-14 4 0-15,-12 0 4 0,-10 0-16 16,-18 0 4-16,-13 4 8 16,-18 0 0-16,-13 0-8 15,-27 4 4-15,-23 0 0 16,-26 4 0-16,-23 0 12 16,-9 0 4-16,-18-4-8 15,5 0 4-15,4 0-16 16,10 4 4-16,17-4 4 15,18 0 0-15,18-4-4 16,31 4 4-16,18 0-4 16,23-4 0-16,30 0 0 15,19 0 0-15,22 0-68 16,14 4 0-16,4 12-84 16,18-8 4-16</inkml:trace>
  <inkml:trace contextRef="#ctx0" brushRef="#br0" timeOffset="3500.2432">13713 15769 88 0,'-4'-4'52'0,"-5"-4"-36"16,9 8 0-16,-5-4-4 15,1-4 4-15,-5 4-12 0,0 0 0 16,0 0 4-16,-4 0 0 16,-1 0 0-16,-4 0 0 15,-4 0 4-15,-5 0 4 16,-9 0-16-16,5 0 4 16,-9 0-8-16,-10 0 4 15,-3 0 0-15,-1 0 0 16,-4 0 4-16,-9 0 0 15,4 0 0-15,0 4 0 16,1 0 0-16,-1 0 0 16,-4 0 0-16,0 0 4 15,-5 0-12-15,1 4 0 0,-1 0 4 16,-4 4 0-16,9 4-4 16,-5 0 4-16,5 4 4 15,0 0 0-15,-9 4-8 16,9 0 4-16,-9-1 4 15,4 5 4 1,-4 32-4 0,4-4 0-16,10 0-4 15,8-1 0-15,5 5 0 16,8-12 4-16,6 0 0 16,3 3 4-16,5 1-8 15,1 0 4-15,8-4-4 16,9 3 4-16,4-3 0 15,10 8 0-15,4 0 0 16,9-1 0-16,13 1 0 0,5 0 4 16,4-1-4-16,9-3 4 15,9-4-4-15,10-4 0 16,8 0 0-16,9-5 0 16,9-3-4-16,13-4 0 15,9 0 8-15,5-4 4 16,0-4-12-16,13 0 0 15,5 0 4-15,13-1 0 16,-4-3-4-16,4-4 0 16,18 4 4-16,5-4 0 15,4-4-4-15,0-4 0 0,13-4 0 16,1 4 4-16,-5-4-4 16,4 0 4-16,1-4-4 15,8 4 4-15,-8-4-4 16,8 0 0-16,5 0 0 15,-9 0 0-15,0 4 0 16,-9 0 0-16,9 0 0 16,-18 4 4-16,4-4 0 15,-4 0 4-15,0 4-4 16,0-4 0-16,5 4-8 16,-10-4 4-16,1 0 0 15,-1 0 0-15,1 8 4 16,-9-8 0-16,4 0-8 15,-9 0 4-15,9 0 4 16,-9 4 0-16,0-4-4 0,0 0 4 16,9 0-4-16,0 4 0 15,5 0 0-15,-9-4 0 16,8 0 0-16,-8 0 0 16,4 0 4-16,-9 0 4 15,9 0 0-15,-4-4 0 16,8 0-8-16,-4 4 0 15,-4-4 4-15,-1 0 4 16,1-4-12-16,-5 0 0 16,-9 4 4-16,1-4 4 15,-10-4-4-15,-4 0 0 0,-19 4 0 16,-8-4 4-16,0 1-4 16,-9-1 0-16,-9 0-4 15,-4 0 4-15,-14-4-4 16,-9 0 4-16,-4-4-4 15,-14-4 4-15,-9 4-8 16,-13-8 0-16,0-11 8 16,-14-1 0-16,-4 4 0 15,-4 0 0-15,-10 0-4 16,1 0 4-16,-5-3-4 16,-9-1 4-16,-14 4-4 15,1 0 0-15,-9 0 8 16,-5 1 0-16,-4 3-4 15,-9-8 0-15,-1 12 0 16,6 4 0-16,-19-12-4 16,-8 1 4-16,-10-5 0 0,-13-4 0 15,-4-4-4-15,-10 1 4 16,-8-1 0-16,-5 0 4 16,-4 0-4-16,-5 8 4 15,5 1-8-15,-5-1 4 16,-4-4 0-16,4 4 4 15,-8 1-12-15,-1 7 4 16,-9 0 4-16,-4 4 0 16,-5 4 0-16,-4 0 0 15,-4 4 0-15,-5 4 4 16,0 1-8-16,0 3 4 16,-9 0 0-16,-5 4 4 0,-4 0-8 15,-9 4 0-15,-4 0 8 16,-14 4 4-16,-4 0-16 15,0 0 4-15,-5 0 8 16,5 0 0-16,-5 4-8 16,-9 0 4-16,10 0 0 15,-15 4 0-15,-3 0 0 16,4 4 0-16,-10-1-4 16,-3 1 0-16,4 4 4 15,0 4 0-15,4-4 0 16,0 4 4-16,10 4-8 15,8 0 4-15,0-4 0 16,9 0 0-16,14 0 4 16,4 3 0-16,14-11-48 0,17-4 4 15,27 4-88-15,19 0 4 16</inkml:trace>
  <inkml:trace contextRef="#ctx0" brushRef="#br0" timeOffset="184231.7194">20745 8542 100 0,'-5'-4'56'0,"-4"-4"-28"15,9 8 4-15,-4-4-24 16,4 4 4-16,0 0 16 16,0 0 4-16,-9 0-20 15,4 0 4-15,-8 0-12 16,4 0 0-16,-9 8 4 16,5 0 0-16,-5 4 0 15,0 0 0-15,-4 7-4 16,4-3 4-16,4 12 0 0,1 0 0 15,8 0 8-15,1-4 0 16,13 0-12-16,-5-4 0 16,19 3 4-16,-5-3 4 15,17-12-4-15,1-4 0 16,0-4-8-16,0-8 4 16,-5-8 0-16,-4-4 0 15,-5-3 0-15,1 3 4 16,-23-8-8-16,0 4 0 15,-23 0-4-15,10 0 4 16,-14 4-24-16,5 4 4 0,4 0-64 16,0 5 4-16,13-5-52 15,1 4 0-15</inkml:trace>
  <inkml:trace contextRef="#ctx0" brushRef="#br0" timeOffset="184684.8776">21085 8550 224 0,'0'0'124'0,"4"-16"-104"0,-4 16 4 15,18-8 4-15,0 0 0 16,9-4-20-16,-5 4 0 16,10 0-4-16,-10 4 0 15,1 4 0-15,-6 0 4 16,-8 4-8-16,0 0 4 16,-9 8-4-16,0 0 0 15,-13 12 4-15,4-4 0 16,-18 11-4-16,5-7 0 15,4 12 4-15,-5-12 4 16,19 4-4-16,0-4 4 16,8-4-4-16,0-5 4 0,19-3-4 15,-5 0 4-15,13-8-8 16,-4 0 0-16,9 0-20 16,-5-4 4-16,-4 0-80 15,-5 0 4-15,-4 4-40 16,-4-4 4-16,-5-8 104 15,-5 0 0-15</inkml:trace>
  <inkml:trace contextRef="#ctx0" brushRef="#br0" timeOffset="185294.2936">22070 8601 208 0,'-14'-8'116'0,"-4"-4"-92"15,18 12 4-15,-18 0-20 16,5 0 4-16,-9 8 4 16,4-4 4-16,-9 16-8 15,4-4 4-15,-3 20-8 16,-1-8 0-16,18 20 4 16,0-9 0-16,22 5-8 15,-4-8 0-15,32 4 0 16,-15-12 0-16,10-12 0 15,-4-1 4-15,-1-15-8 0,-9 0 0 16,-4-19-4-16,-4 3 0 16,-10-16 0-16,0 4 0 15,-8-8-20-15,0 8 0 16,-14 0-48-16,4 5 0 16,-4 3-60-16,0 4 0 15,27 0 108-15,-4 4 4 16</inkml:trace>
  <inkml:trace contextRef="#ctx0" brushRef="#br0" timeOffset="185731.8255">22316 8518 236 0,'-5'-8'132'15,"23"-8"-92"-15,-18 12 0 0,14-4-40 16,-5 4 0-16,13 0-4 15,-4 0 4-15,9 4 4 16,-5 0 0-16,1 0-8 16,-6 0 4-16,1 8 4 15,-4 0 0-15,-5 4 8 16,-5-4 4-16,-4 8-12 16,0-4 4-16,-9 8-8 15,0-5 4-15,0 1-4 16,0-4 0-16,5 0 0 15,-1 0 4-15,5-4-8 16,0 0 4-16,14 4 0 0,-5-4 0 16,13 0 0-16,-4 0 0 15,18 8 0-15,-14-4 0 16,10 8 0-16,-6-4 4 16,-17 4 8-16,0-5 0 31,-40 25 20-31,9-4 0 15,-10-4-28-15,1-8 0 16,4 0-64-16,5-4 0 16,4-9-84-16,4-3 4 15,14 4 48-15,0-4 0 16</inkml:trace>
  <inkml:trace contextRef="#ctx0" brushRef="#br0" timeOffset="187950.7299">22208 7049 132 0,'-13'-36'76'0,"8"13"-48"16,1 19 4-16,0-4-12 15,-1 4 0-15,1 4-4 16,-1 0 4-16,1 20 0 16,-1-5 4-16,1 41 0 15,-1-12 4-15,-4 48-8 16,5-13 0-16,-5 21-20 0,0-21 4 16,9 17-8-16,0-21 0 15,0-3-72-15,0-8 4 16,4-17-76-16,1-7 0 15,-10-20 132-15,1-4 4 16</inkml:trace>
  <inkml:trace contextRef="#ctx0" brushRef="#br0" timeOffset="188263.2563">21810 7865 252 0,'-9'0'136'16,"23"24"-104"-16,-14-20 0 0,8 8-28 16,1 0 0-16,23 12-4 15,-5 0 4-15,-1 7 0 16,-3-3 0-16,4 12 4 16,-5-8 0-16,5 0-4 15,-5-8 4-15,1-8 0 16,-5 3 0-16,4-19-4 15,-4 0 4-15,0-27-8 16,0 7 4-16,0-12-8 16,-5 4 4-16,0-12-68 15,-4 8 0-15,9-7-68 16,-9 3 4-16,0 8 72 16,0 4 0-16</inkml:trace>
  <inkml:trace contextRef="#ctx0" brushRef="#br0" timeOffset="188747.6617">22258 6249 200 0,'-32'-27'112'0,"10"7"-84"16,17 16 4-16,-8 0-24 16,0 0 4-16,-5 4-8 15,4 0 0-15,-8 20-8 16,-1-5 4-16,-3 21 4 15,3-8 4-15,19 24-8 16,-1-12 4-16,19 3-4 16,-5-7 0-16,22 4 4 15,-9-8 0-15,10-16 8 16,-5 0 4-16,8-32-8 16,-3 4 0-16,-5-16-4 0,-5 4 4 15,-18-24-8-15,1 9 4 16,-23-9-8-16,5 4 4 15,-23 12-4-15,0 4 4 16,-13 12-60-16,8 5 4 31,50 7-116-31,0 0 0 16</inkml:trace>
  <inkml:trace contextRef="#ctx0" brushRef="#br0" timeOffset="188950.7991">22804 6178 176 0,'13'-16'100'16,"1"12"-60"-16,-14 4 4 0,0 0-4 15,0 0 4-15,-5 8-32 16,1-4 4-16,-14 24-12 16,4-4 0-16,-8 15-8 15,4-7 4-15,0 20-56 16,5-12 0-16,4-1-24 15,0-7 0-15,9-12-16 16,0-4 0-16</inkml:trace>
  <inkml:trace contextRef="#ctx0" brushRef="#br0" timeOffset="189153.9402">22526 6265 208 0,'-18'-16'112'0,"18"12"-60"16,0 4 0-16,5 0-24 0,-1 0 4 15,10 8-12-15,-1 0 0 16,23 12-16-16,-9-4 4 16,13 4-16-16,-9 0 0 15,5 4-68-15,-9-4 0 16,4-4-24-16,-4-4 4 16,9-12 16-16,-9 0 0 15</inkml:trace>
  <inkml:trace contextRef="#ctx0" brushRef="#br0" timeOffset="189482.0942">23260 5943 220 0,'-9'-20'120'0,"0"-4"-76"16,5 20 4-16,-5 4-32 16,4 0 4-16,-4 4-16 15,0 0 4-15,1 16-12 16,-1-4 4-16,-5 20 0 15,5-8 4-15,9 15-8 16,0-7 4-16,18 12 0 16,-4-12 0-16,17-4 4 15,-9-5 0-15,19-11 4 16,-15-4 0-16,15-20 4 16,-10 0 0-16,-13-15-8 15,0 3 0-15,-18-24-4 0,0 8 4 16,-18-8-8-16,4 12 4 15,-12-3-68-15,3 7 0 16,5 0-48-16,5 4 0 16,17-16 36-16,1 4 4 15</inkml:trace>
  <inkml:trace contextRef="#ctx0" brushRef="#br0" timeOffset="189825.8632">23659 5772 212 0,'-9'-24'120'0,"18"0"-68"0,-9 20 0 0,8-12-36 15,1 4 4-15,14-8-8 16,-5 4 0-16,13-7-8 16,-4 7 4-16,9-4-8 15,-9 4 4-15,4 0 0 16,-4 4 0-16,0 4-8 15,-5 0 0-15,0 12 8 16,-4-4 0-16,-4 20-8 16,-5-4 0-16,0 32 4 15,-5-5 0-15,1 25 0 16,-1-12 4-16,5 15-4 16,0-7 0-16,0 4-24 15,0-13 4-15,0-3-76 16,0-12 4-16,-5-8-32 0,1-8 4 15,-5-12 104-15,0-4 0 16</inkml:trace>
  <inkml:trace contextRef="#ctx0" brushRef="#br0" timeOffset="189950.8708">23829 6011 232 0,'-5'-20'128'0,"77"0"-72"0,-63 16 0 16,31-8-52-16,-4 4 4 15,40-12-168-15,-13 4 0 0,17-16 84 16,-17-19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20:09:47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19245 4108 108 0,'18'-16'60'0,"14"-11"-72"15,-28 19 0-15,1 0-24 16,4 4 0-16,-5 0 32 0,1 4 4 15,-1 4 4-15,-4 4 0 16,0 4 8-16,-4 3 4 16,-1 13 12-16,1 4 4 15,-5 4-16-15,-5 4 0 16,1 12-16-16,-10-1 4 16,1 9-4-16,0 8 4 15,-5 11-8-15,-5 9 0 16,-3 15 4-16,-10 1 4 15,-4 11 4-15,-10 12 0 16,1 9 4-16,-4 7 0 0,-6 12 4 16,-3 16 0-16,4 4-16 15,-5 24 0-15,-4 4-12 16,-9 16 0-16,-9 16 24 16,0 4 0-16,0 8-4 15,0 7 0-15,5 1-4 16,3 8 4-16,-3-1-4 15,-5 5 0-15,9 11-4 16,-14-3 4-16,5 4 4 16,0 11 0-16,9 1-8 15,0 3 4-15,0 13-4 16,0-9 4-16,5 1 4 16,-1-13 4-16,-13 1-8 15,5-9 4-15,4-11-4 16,4-8 0-16,5-5 0 15,0-7 4-15,4-4 8 0,1-5 4 16,-5 5-16-16,-1-8 4 16,-16 0-4-16,7-4 0 15,1-5-4-15,5-15 4 16,4-12-4-16,13-16 4 16,5-7-4-16,4-13 0 15,1-12 0-15,3-12 4 16,-3-11-40-16,3-1 4 15,6-16 4-15,-6-7 0 16,10-13-60-16,-5-11 0 16</inkml:trace>
  <inkml:trace contextRef="#ctx0" brushRef="#br0" timeOffset="843.8113">14398 5517 172 0,'-4'40'96'0,"39"51"-84"16,-26-67 0-16,5 20-4 16,4 20 0-16,4 15-8 15,5 29 4-15,9 27-4 16,9 16 4-16,17 28 4 15,1 24 4-15,4 16 0 16,5 20 0-16,4 32-8 16,4 11 4-16,5 25 0 0,5 19 0 15,22 24-12-15,-5 20 4 16,5 20-4-16,-5 0 4 16,1 20 4-16,-1 0 4 15,-4 16 8-15,23 12 4 16,-10-9-16-16,0 1 0 15,-8-8-4-15,-1-12 4 16,-8-12-4-16,-1-20 4 16,1-16 8-16,-5-16 4 15,4-3 4-15,-4-33 0 16,-9-23-8-16,0-13 0 0,-4-19-8 16,-1-36 4-16,-4-20-8 15,-4-32 0-15,4-16-44 16,0-24 4-16,-13-15-68 15,-14-13 4-15,-4 1-20 16,-14-24 4-16</inkml:trace>
  <inkml:trace contextRef="#ctx0" brushRef="#br0" timeOffset="2593.9326">22110 3639 144 0,'-81'-20'80'0,"-84"12"-52"16,133 8 4-16,-17 4-32 0,-9 0 0 31,-81 20 12-31,-8 8 4 16,3 11-16-16,-8 17 0 15,-13 12 8-15,-6 19 4 16,1 25-8-16,-4 7 0 16,-10 20-8-16,1 20 0 15,-1 16 8-15,5 24 0 16,5 16-8-16,-19 32 0 16,14 28 0-16,0 23 4 15,18 28 4-15,0 21 4 16,22 11-4-16,-17 24 0 0,21 16-8 15,14 12 4-15,14 23 0 16,18 17 0-16,3 8-4 16,15 15 4-16,17 5 4 15,5 7 0-15,18 13-8 16,13-17 0-16,18 5 4 16,18-5 4-1,93 255 16 1,6-123 0-16,4-95-20 15,13-53 4-15,9-47-4 16,18-36 4-16,5-40-4 16,4-23 0-16,14-33 0 15,3-31 0-15,1-24-4 16,5-28 4-16,13-20-8 0,4-32 4 16,-4-24 4-16,13-27 4 15,5-21-8-15,-5-23 4 16,14-36 0-16,4-24 4 15,-17-28-8-15,-1-20 4 16,9-35 8-16,-4-29 0 16,-5-35 4-16,1-32 4 15,8-32-12-15,-9-44 0 16,-13-15-4-16,-13-33 4 16,4-19-4-16,-18-32 4 0,-5-17 0 15,-22-19 0-15,-4-19-4 16,-9 3 4-16,-14-24 0 15,9-8 0-15,-22-4-4 16,-13-11 4-16,-14 7-8 16,-18-4 0-16,-18 5 0 15,-18-1 0-15,-8 4 8 16,-19 0 0-16,-4 9 0 16,-13-1 0-16,-18 4 0 15,-10 20 0-15,-3 8-4 16,-19-4 4-16,-4 16-4 15,-14 4 0-15,-4 12 0 16,-31 8 0-16,4 0 0 16,-4 12 4-16,-10 11-4 15,1 21 4-15,-23 16-8 16,-8 35 4-16,-1 36-8 0,-13 36 4 16,-18 28-8-16,-9 40 4 15,-9 39 4-15,-31 29 0 16,-14 43 12-16,-35 36 0 15,-10 47-16-15,-26 37 0 16,-14 51-48-16,5 56 4 16,-9 64-108-16</inkml:trace>
  <inkml:trace contextRef="#ctx0" brushRef="#br0" timeOffset="72911.3834">12371 15466 140 0,'-9'-4'80'0,"4"12"-92"0,1-12 0 15,-5-4 12-15,-9 4 4 16,-4-4 12-16,-10 4 4 15,-4-4 8-15,-4-4 4 16,-9 0-24-16,-5 1 0 16,-9-5-8-16,-4-16 0 15,-4 8 0-15,-10-4 4 16,1 4-4-16,-14 0 0 16,-9 4 0-16,-9 1 0 15,0-1 0-15,0 4 0 0,-4 4 0 16,-1 4 0-16,-4 0 0 15,-4 4 4-15,-5 4 0 16,5 0 0-16,-5 4-4 16,5 8 0-16,-5 8-4 15,9 4 4-15,-4 3 0 16,0 5 4-16,13 0-8 16,0 4 0-16,-5 4 8 15,14-4 0-15,5-5-12 16,4 1 4-16,4 0 8 15,5 0 4-15,9 4-8 16,9 7 0-16,9-3 0 16,13 0 0-16,9 0 0 15,14 12 0-15,13 3 0 16,18 5 4-16,13-4 4 16,14-1 0-16,14 1 0 0,12-8 0 15,5-4-4-15,23-5 0 16,8 1 0-16,19-8 4 15,8 0-4-15,9-4 0 16,23-4 8-16,9-4 0 16,8-5-4-16,1-3 0 15,13 0-12-15,0-4 4 16,0-8-4-16,-5-4 4 16,1-4 4-16,-1 0 0 15,-13-4 0-15,-9 1 0 0,-13-9 0 16,-9-4 0-16,-9-4-4 15,-19-4 0-15,-12-4 0 16,-10-4 4-16,-17-3-8 16,-14-1 4-16,-18 0 0 15,-13-4 0-15,-13 1-4 16,-14-1 4-16,-18 0 0 16,-13 0 0-16,-10 1-4 15,-12-1 0-15,-10 4 12 16,-18 4 4-16,-8 4-16 15,-10-3 4-15,-13 11 0 16,-13 4 0-16,0 4-4 16,-9 0 4-16,8 0-8 15,10 8 4-15,4 8-60 16,13 0 0-16,14 0-88 16,9 8 4-16</inkml:trace>
  <inkml:trace contextRef="#ctx0" brushRef="#br0" timeOffset="74395.8648">10003 10157 140 0,'0'-27'80'0,"-9"3"-76"15,0 16 0-15,0 0-8 16,-4 0 4-16,-10 4 0 15,-13-4 0-15,-8 4 12 16,-10 0 0-16,-13 0 4 16,0 0 0-16,-18 4-12 15,0 0 4-15,0 0-4 16,-14 0 4-16,5 4-16 16,0 0 0-16,-9 4 4 15,-4 4 4-15,4 4 4 0,0 4 0 16,13 3-8-16,14 1 4 15,14 4 4-15,8 0 0 16,14 4-4-16,8 8 0 16,19 3 4-16,13 5 4 15,13 0-4-15,19 0 4 16,12 7-4-16,15-7 0 16,8-4-4-16,13-4 4 15,14-4-4-15,14-1 0 16,4-7 8-16,4-8 4 15,5-4-4-15,0-8 0 0,4-4 0 16,0-4 0-16,1-12-12 16,-1-4 4-16,-18-4 4 15,-8-8 4-15,-10-11-8 16,-13-5 0-16,-17-4 8 16,-15 0 4-16,-17 1-4 15,-18-5 0-15,-18 0-8 16,-22 0 0-16,-23 5 0 15,-17 3 4-15,-23 0-8 16,-18 8 4-16,-23 8-20 16,-12 8 0-16,-10 13-64 15,-9 10 4-15,-8 17-32 16,8 4 4-16</inkml:trace>
  <inkml:trace contextRef="#ctx0" brushRef="#br0" timeOffset="76036.6015">12080 13011 120 0,'18'-20'68'0,"17"12"-56"16,-26 0 0-16,14-12 0 15,8-4 4-15,5 0-4 0,13 0 4 16,5-3-16-16,4 3 4 16,-4-4-28-16,-1 8 0 15,1 4-64-15,-14 4 0 16,-4 4 68-16,-9 4 0 16</inkml:trace>
  <inkml:trace contextRef="#ctx0" brushRef="#br0" timeOffset="76239.7426">12205 13178 124 0,'9'8'72'0,"36"-16"-60"0,-36 0 4 0,9-4-8 16,8-4 0-16,10-4-4 15,9-4 0-15,4-4-36 16,5-7 4-16,0-5-64 16,-10 12 4-16</inkml:trace>
  <inkml:trace contextRef="#ctx0" brushRef="#br0" timeOffset="78505.5258">13105 12589 184 0,'0'-32'100'0,"-9"4"-84"16,4 20 0-16,-4 0-8 15,0 0 4-15,-9 0 0 0,5 0 4 16,-14 8-8-16,5 0 0 16,-23 8 16-16,9 0 4 15,-17 8-52-15,12-4 0 16,5 12 20-16,10 0 4 15,21 0 28-15,1-4 0 16,26 0-56-16,0-4 0 16,23-1 24-16,-5-3 4 15,10 4 0-15,-10-4 0 16,5 16 0-16,-10-4 0 16,-12 8 0-16,-5-4 0 0,-18 0 32 15,0-5 0-15,-14 5-32 16,1-4 0-16,-9 0 4 15,4-4 0-15,-5-8-60 16,5 0 4-16,0-16-84 16,5 4 0-16,17-32 112 15,1 8 0-15</inkml:trace>
  <inkml:trace contextRef="#ctx0" brushRef="#br0" timeOffset="78693.0379">13230 12434 212 0,'22'0'120'0,"-13"20"-72"16,-9-20 4-16,9 23-48 15,0-3 4-15,5 24-4 16,-1-4 0-16,14 16-68 0,-5-13 0 16,5 9-84-16,-4-12 0 15,-6 4 144-15,-3-8 0 16</inkml:trace>
  <inkml:trace contextRef="#ctx0" brushRef="#br0" timeOffset="79021.1879">13378 12458 184 0,'27'-8'104'0,"8"0"-84"0,-30 4 4 16,13-4-12-16,0 4 0 0,13-8 32 15,-4 0 4-15,18-4-40 16,-10 4 4-16,6 0-12 16,-6 0 0-16,-3 12 0 15,-5 0 4-15,-14 12-8 16,1 0 4-16,-10 16 0 16,-4-4 4-16,-4 20-8 15,4-5 4-15,0 13 4 16,0-4 0-16,8 15-4 15,1-11 0-15,23 0 0 16,-10-4 4-16,23-12-60 16,-5-9 0-16,0-11-24 15,-4-4 4-15,-13-20-20 16,-5 4 0-16</inkml:trace>
  <inkml:trace contextRef="#ctx0" brushRef="#br0" timeOffset="79302.4558">13713 12748 192 0,'-13'-4'108'0,"22"-8"-80"0,-9 12 0 16,13-8 12-16,-4 0 4 16,18-4-36-16,-4 0 4 15,17-8-8-15,-4 1 4 16,22-9-12-16,-13 8 4 16,8-12 4-16,-8 8 0 15,0-12-4-15,-5 8 4 0,-4-3-4 16,-9 3 0-16,-14 4 8 15,1 4 0-15,-28 8 0 16,1 4 0-16,-28 16 0 16,10 0 4-16,0 16 16 15,4-4 0-15,22 12-24 16,1-5 4-16,49 9-44 16,-9-8 0-16,31-4-88 15,-9 0 0-15,0-8-8 16,-9-4 0-16</inkml:trace>
  <inkml:trace contextRef="#ctx0" brushRef="#br0" timeOffset="86865.4932">16354 10165 136 0,'9'-39'76'0,"27"39"-88"0,-27-4 4 15,0 0 24-15,0 0 0 0,-9 4 8 16,-14-4 0-16,-8 0-8 16,-5 0 4-16,-13 0-8 15,-5 0 4-15,-4 0-12 16,-5 0 0-16,-4 0 4 16,0 0 0-16,-5 0 0 15,-18 0 0-15,5 8-8 16,0 4 4-16,5 8-4 15,-1 8 0-15,18 7-4 16,10 5 4-16,12 8 0 16,14 20 4-16,14-1-4 15,13 5 4-15,18 4-4 16,17-5 4-16,15 1 12 16,17-4 0-16,4-1-8 15,14-11 0-15,14-4 0 0,4-12 0 16,-9-9-4-16,-5-15 0 15,5-16 8-15,-9-8 0 16,-9-11 0-16,-9-13 0 16,-9-12-4-16,-18-20 0 15,-17-3 0-15,-14-1 4 16,-23 0-12-16,-13 1 0 16,-18 3-4-16,-13 4 4 15,-22 1 0-15,-5-1 0 16,-10 12-16-16,1 9 0 15,-9 7-56-15,5 12 0 0,4 24-72 16,13 24 4-16</inkml:trace>
  <inkml:trace contextRef="#ctx0" brushRef="#br0" timeOffset="88084.3259">16972 15100 160 0,'-27'-8'92'0,"5"0"-76"16,17 4 0-16,-4 0-16 15,-4 0 4-15,-5 0-8 16,-5 4 4-16,1-4 16 15,-5 4 4-15,-4 0-16 16,-5-4 4-16,-4 0 4 16,-10 0 4-16,-3 0-8 15,-5 0 0-15,-1 0 0 16,1 0 0-16,-4 4-12 16,-10 4 4-16,5 4 4 15,-5 4 4-15,1 4 0 16,-6 8 0-16,1 20-4 15,5 0 0-15,8 11-4 0,5 1 4 16,9 4 0-16,4 3 4 16,14 9 0-16,13 0 0 15,13 19-4-15,19 1 0 16,8 3 4-16,5-19 4 16,22 7-8-16,14-3 4 15,8-12 0-15,14-9 0 16,18-11-4-16,-4-12 4 15,4-16-4-15,-5-12 0 16,5-8-4-16,-9-20 4 16,-4-16 0-16,-1-16 4 0,-13-7-8 15,-9-9 4-15,-17-12-4 16,-23 5 4-16,-23-1-8 16,-31-7 4-16,-31 3-4 15,-36-8 4-15,-22 13-32 16,-5 11 0-16,-13 16-128 15,-23 33 0-15</inkml:trace>
  <inkml:trace contextRef="#ctx0" brushRef="#br0" timeOffset="103897.9411">21282 10094 112 0,'0'-40'64'0,"-14"36"-64"16,14 4 0-16,0 0-8 15,-8-8 4-15,-6 0 12 16,-4-12 0-16,-4 4 8 16,-1 0 4-16,-8 0-8 15,0 4 0-15,-5-4-12 0,-9 9 0 16,-4 3 0-16,-5 0 4 16,-8 4-8-16,-10 4 4 15,-4 0 24-15,0 0 0 16,0 7-20-16,4 5 0 15,-4 4 4-15,4 0 0 16,14 12-8-16,5 0 4 16,8 8-4-16,4 3 4 15,10-3-4-15,9 0 0 16,13 12 0-16,4-1 0 16,10-3-4-16,8 0 4 15,10 0 4-15,8-1 0 0,0-3-4 16,19-4 4-16,3 0-4 15,5-4 4-15,5-8-8 16,13-1 4-16,0-7 4 16,0-8 4-16,0-4 0 15,9-4 0-15,-4-12-4 16,-5-4 4-16,-9-12-8 16,0-15 0-16,-13-9 4 15,0 0 0-15,-18 4-4 16,-14 1 0-16,-9-5 8 15,-13 4 4-15,-13 4 4 16,-14 0 0-16,-4 1-12 16,-14-1 4-16,0 0-12 15,-8 8 4-15,-6 4-28 16,-8 8 4-16,-4 8-84 16,-5 12 4-16,-18 24 24 0</inkml:trace>
  <inkml:trace contextRef="#ctx0" brushRef="#br0" timeOffset="106101.2191">21309 15407 80 0,'-23'-4'48'0,"-12"-16"-20"0,30 16 0 15,-8-4-16-15,-1-4 4 0,-4-8-4 16,-9 0 0-16,5 8-16 16,-5 0 4-16,-4 4 0 15,-5-4 4-15,-4 12-8 16,-5 0 4-16,0 4 8 16,-8 0 0-16,-10-4 0 15,0 4 4-15,1 4-12 16,-6 0 4-16,-3 4-4 15,-1 4 4-15,1 4-8 16,-1 12 0-16,0-5 12 16,5 1 0-16,0 4-4 15,4 4 4-15,10 4-4 16,4 8 4-16,8-1-12 16,14 1 4-16,10 20-4 15,8 7 0-15,13-7 12 0,9 0 4 16,14-5 0-16,9 1 0 31,49 8-4-31,5-5 4 16,4-3-12-16,0-16 4 15,4-12 0-15,10-13 4 16,-1-11 0-16,5-12 4 16,9-8 4-16,-9-8 0 15,-1-7-12-15,-3-9 4 16,-10-12-4-16,-13-20 0 15,-8 9 4-15,-15-5 0 16,-4-4-12-16,-22-3 4 0,-13 3 0 16,-15 4 0-16,-16 0 0 15,-15 5 0-15,-17-5 0 16,-23-4 0-16,-13 1-4 16,-18 11 4-16,-9 8 0 15,-22 12 4-15,-9 12-8 16,-10 13 4-1,-48 50-192 1,17 29 4-16</inkml:trace>
  <inkml:trace contextRef="#ctx0" brushRef="#br0" timeOffset="108413.8833">21501 10734 140 0,'-13'-19'76'0,"-10"34"-68"15,23-15 4-15,0 0 4 16,0 0 4-16,0 0-4 16,9 4 0-16,0 0 4 15,0 4 0-15,9 8-8 16,5 4 4-16,-1 4 4 16,0 8 0-16,5 8-12 15,0 7 0-15,4 5-4 16,5 8 4-16,4 8-8 15,1 7 4-15,-1 5 0 16,-4-1 4-16,-5 13 0 16,-8-24 4-16,3 23-4 0,-3-11 0 15,4 23-12-15,-5-19 4 16,-4 23 0-16,0-23 0 16,0 31 0-16,0-27 0 15,4 39 8-15,-4-31 0 16,-5 31-8-16,1-28 4 15,-5 21 0-15,-5-25 0 16,-8 21 0-16,-1-21 0 16,-13 21 4-16,0-17 4 15,-26 9-12-15,8-17 0 16,-18 5 4-16,14-21 0 0,-9 13 0 16,4-21 0-16,5 9-12 15,8-12 0-15,-4-5-16 16,10-11 0-16,-1 4 0 15,4-8 4-15,-4 3 8 16,5-7 4-16,4 0-4 16,0-4 4-16,5-4-32 15,4-5 4-15,9-3-40 16,0-4 4-16,9-12-20 16,-5 0 4-16</inkml:trace>
  <inkml:trace contextRef="#ctx0" brushRef="#br0" timeOffset="109023.3">22428 12788 188 0,'-54'12'104'0,"18"-12"-64"0,27 0 4 16,5-12-12-16,-1 4 4 16,23-28-8-16,0 4 4 15,40-23-8-15,-8 7 0 16,48-24-24-16,9 1 4 15,-13 3-32-15,0 0 4 16,-4 13-64-16,-18 11 0 16,-10 8-28-16,-13 12 4 15,-17 16 64-15,-10 12 4 16</inkml:trace>
  <inkml:trace contextRef="#ctx0" brushRef="#br0" timeOffset="109210.8164">22602 12776 180 0,'-9'16'100'0,"23"-24"-56"16,-14 8 0-16,18-12-8 15,0 0 0 1,62-52-12 0,1 1 0-16,-5 3-88 15,-5 4 4-15,-12 13-24 16,-6-1 0-16,-8 12-12 15,-9 4 4-15</inkml:trace>
  <inkml:trace contextRef="#ctx0" brushRef="#br0" timeOffset="109507.7078">22960 11614 180 0,'-53'8'100'0,"8"12"-72"0,36-20 4 15,-9 24-8-15,0-8 4 16,5 35 12-16,-1-7 4 0,14 56-16 16,0-17 4-16,5 48-4 15,-5-23 0-15,9 35-20 16,-5-23 4-16,1 15-12 15,-1-32 4-15,-4-3-60 16,0-17 0-16,-4-11-48 16,-1-12 0-16,5-5-40 15,0-11 4-15</inkml:trace>
  <inkml:trace contextRef="#ctx0" brushRef="#br0" timeOffset="130431.0551">21613 15482 4 0,'9'-4'8'0,"0"16"216"16,76 92-224 0,-157-208 32-16,90 100 4 15,5 0-28-15,4-8 0 16,13-4-8-16,5 0 4 15,-1-4 0-15,6-7 4 16,-6-5 0-16,1-4 4 16,-5 0 4-16,5 0 0 15,0-3 4-15,0-5 4 16,-1-8-20-16,6 8 0 16,-10 0 0-16,0 1 0 15,1-9 4-15,-6 0 0 16,1 0 0-16,0 1 4 15,0-5-4-15,0 0 4 0,4 1-4 16,-4 3 0-16,-5 0 0 16,-4-4 0-16,-5-3-8 15,1-1 0-15,-1 4-4 16,-4 1 4-16,0-9 4 16,0 8 4-16,0-4-8 15,-1 1 0-15,1-5 0 16,5 8 4-16,-1-3-8 15,5 3 4-15,-5-4 4 16,1 5 4-16,-5-1 0 16,0 4 4-16,-1-4-12 15,1 5 0-15,0-1 4 16,-4 0 0-16,4 0 0 16,-5 1 0-16,0-1 0 0,1-4 0 15,-1 5-8-15,-4-5 4 16,0 4 0-16,-4 4 4 15,-1 1-4-15,1-9 0 16,-1 8 0-16,-4 0 4 16,0 1-8-16,0-5 4 15,0-4 0-15,0 4 0 16,-4 1 4-16,-1-9 0 16,-4-4-4-16,-4 9 0 15,-1-1-4-15,1-4 4 16,-1-3 0-16,1 3 0 0,0 0-4 15,-1 0 4-15,1-7 4 16,-1 7 0-16,1-4-8 16,-5-3 4-16,0-1-4 15,-4 8 4-15,-1 1 0 16,-3-5 0-16,-10 4-4 16,4 1 4-16,1-1 0 15,4 0 0-15,0 9-4 16,5 7 4-16,0-4 0 15,-1 4 4-15,1-4-4 16,-1 5 0-16,-3-1-4 16,-1 0 0-16,4-4 8 15,-3 1 0-15,3 7-8 16,1 8 4-16,4 4-4 16,-5 4 0-16,1 4 4 0,0 4 0 15,-1 1 0-15,1 3 4 16,0-4-4-16,4 4 0 15,0 0-4-15,4 4 0 16,1 0-12-16,-1 4 0 16,6 0-20-16,-1 0 0 15,0 0-20-15,0 4 0 16,0 0 0-16,0 4 0 16,4 0-4-16,-8 8 4 15,8 0-8-15,5 4 0 16</inkml:trace>
  <inkml:trace contextRef="#ctx0" brushRef="#br0" timeOffset="130884.2138">22056 10488 172 0,'-13'4'96'0,"17"-4"-84"15,1 0 4-15,-1 12-16 16,5 0 4-16,0 7 12 16,5 1 0-16,-1 8-8 15,5 0 4-15,4 4-12 16,1 0 4-16,-5-4 0 16,-1-1 0-16,-3-7 4 15,-1-4 0-15,-8-4 8 0,-5-8 0 16,0-12-4-16,0-8 0 15,-9-8 4-15,-9-19 4 16,4-1-4-16,-3-4 4 16,-1 0-4-16,0-3 4 15,4-5-16-15,1 8 4 16,4 4 8-16,4 5 0 16,5 7 0-16,9 0 4 15,9 16-4-15,9 8 0 16,13 8 0-16,14 8 4 15,9 8-12-15,17 12 0 0,1 0-8 16,4-5 0-16,-4-3-128 16,-14-4 4-16,-9-8-60 15,-18-12 0-15</inkml:trace>
  <inkml:trace contextRef="#ctx0" brushRef="#br0" timeOffset="131853.0339">23198 11495 168 0,'13'-12'96'0,"5"-64"-104"16,-18 48 4-16,0-4 16 16,0-11 0-16,0-13-12 15,4-12 4-15,1-11 8 16,-5-13 0-16,0-15 4 0,-5 11 4 15,1 5-16-15,-1 15 4 16,-4 8 0-16,0 17 4 16,-4 15-4-16,0 20 4 15,4 16-4-15,0 20 4 16,4 19-8-16,5 5 4 16,5 4-8-16,8 4 4 15,10-1-4-15,8 5 0 16,9-8-16-16,0-4 4 15,5-12-12-15,0-9 4 16,-5-7 4-16,-4-12 0 0,0-8 12 16,-9-8 0-16,-9-7 4 15,-9-5 0-15,-5-4 4 16,-4 8 0-16,-13 4 4 16,-10 4 4-16,1 12 0 15,-5 4 4-15,5 4-4 16,4 4 0-16,4 4 0 15,10 0 0-15,17 0-16 16,14 0 4-16,9-4 4 16,9-5 0-16,-1-7-4 15,6-4 4-15,-10-3 0 16,-13-5 4-16,-9 0-8 16,-9-4 0-16,-18 0-32 15,-9-4 4-15,-9 0-36 16,0 4 0-16,0 0-44 15,18 4 0-15,9-8 92 0,9-8 4 16</inkml:trace>
  <inkml:trace contextRef="#ctx0" brushRef="#br0" timeOffset="132118.6796">23999 10384 212 0,'-18'-8'120'0,"-18"0"-96"0,23 8 4 16,-10 0 0-16,-4 4 4 15,0 0-32-15,1 4 4 16,3 4-4-16,5 0 4 16,9 4-4-16,14 0 0 0,8 0 0 15,10-8 4-15,-1 8-4 16,5 4 4-16,0 0-4 16,-5 3 0-16,-4 5 4 15,-9 8 0-15,-9 0-4 16,-4 0 0-16,-10 0-12 15,1-5 4-15,-1-7-104 16,1-8 0-16,8-8 4 16,10-12 0-16</inkml:trace>
  <inkml:trace contextRef="#ctx0" brushRef="#br0" timeOffset="132399.9456">24146 10520 204 0,'14'-20'112'0,"4"-32"-88"0,-18 40 0 32,9-20-24-32,4-4 4 15,-4 0-4-15,-4 5 4 16,-5 7 24-16,-9 0 0 16,-9 12-12-16,-5 12 4 15,-4 8-8-15,1 12 0 16,8 0-8-16,4 0 4 15,14-1 0-15,14 1 0 16,17 0-12-16,14-4 4 0,13-4-88 16,5-4 4-1,-1 0-60-15,-12-4 4 0,-19-4 116 16,-4 0 4-16</inkml:trace>
  <inkml:trace contextRef="#ctx0" brushRef="#br0" timeOffset="133181.2506">23582 11861 152 0,'-8'-8'84'0,"-51"-24"-52"16,50 28 0-16,-4 0-28 15,-5 4 4-15,-4 4 0 16,-1 8 0-16,1 8 4 16,4 0 4-16,5 11-12 0,4 1 0 15,9 4 0-15,4 0 4 16,10-12-4-16,17 0 4 16,0-8 8-16,5-8 4 15,0-4-12-15,-5-12 0 16,-8-8 0-16,-10-8 0 15,-13-8 4-15,-13-12 4 16,-14-4 0-16,-9-15 0 16,-4-5 0-16,-5 4 0 15,5 5-4-15,4-5 4 0,4 20-64 16,6 0 4-16,8 17-104 16,13 7 0-16,14 4 60 15,5 8 0-15</inkml:trace>
  <inkml:trace contextRef="#ctx0" brushRef="#br0" timeOffset="134759.4918">23390 11920 132 0,'0'-12'72'0,"-9"-11"-28"0,5 15 4 16,4 0-28-16,0 0 0 16,0 0 4-16,4 4 4 15,1 0 4-15,3 4 0 16,1 8-16-16,5 8 4 0,4 4-12 16,4 3 4-16,-8 9 0 15,-1 4 4-15,0 4-12 16,1-4 0-16,-1-5 0 15,1 1 0-15,-5-8-52 16,0-4 0-16,-5-8-80 16,-4-8 4-16,-9-8 24 15,0-4 4-15</inkml:trace>
  <inkml:trace contextRef="#ctx0" brushRef="#br0" timeOffset="135072.0081">23300 11638 164 0,'-22'-16'92'0,"-5"-24"-64"15,18 32 0-15,0 4-12 0,-4 4 0 16,-1 4 4-16,1 0 0 16,4 4-8-16,0 0 4 15,9 0-16-15,5 4 4 16,8-4 0-16,5-4 4 15,4-4-8-15,10-4 0 16,-5-12 4-16,-5-4 0 16,-9 0 0-16,-8 0 0 15,-10 4-4-15,-13 0 4 16,-4 1 0-16,-5 7 4 16,-9 4-32-16,10 8 4 0,8 0-100 15,9 7 0-15,22 5 32 16,9 0 4-16</inkml:trace>
  <inkml:trace contextRef="#ctx0" brushRef="#br0" timeOffset="135447.0332">23623 11833 184 0,'-9'-4'100'0,"18"16"-64"15,-5-8 0-15,1 0-24 16,4 4 0-16,4 0-8 16,0 0 0-16,1 8-8 15,-5-9 4-15,-5 1 4 16,1 0 0 0,-10-16-8-16,-4-7 0 15,0-9 4-15,0-4 0 16,5 0-4-16,4 0 0 15,4 0 12-15,5-4 0 16,5 5 8-16,4 7 0 16,0 8 0-16,0 8 0 15,-5 4-8-15,0 4 4 16,1 8-12-16,-1 4 4 16,1-1-68-16,-1-3 0 0,5-4-60 15,9-4 4-15,4 0 68 16,1-4 4-16</inkml:trace>
  <inkml:trace contextRef="#ctx0" brushRef="#br0" timeOffset="135728.3068">24106 11049 200 0,'-49'-20'108'0,"9"0"-84"16,26 16 4-16,1 4-24 15,-1 0 4-15,1 4-8 16,-5 4 0-16,9 4 8 16,5 8 0-16,-1 8 16 15,10 11 4-15,4 9-28 16,8 12 4-16,1 0-4 0,5-1 4 16,4-3-56-16,-1 4 0 15,-3-13-12-15,-10-3 4 16,-4-8-12-16,-9-4 0 15,-9-4 40-15,-9-8 0 16</inkml:trace>
  <inkml:trace contextRef="#ctx0" brushRef="#br0" timeOffset="135931.4449">23829 11654 144 0,'-23'-16'80'0,"37"-24"-28"0,-10 32 4 16,5-4-28-16,5 0 0 15,3-4-12-15,10-8 0 0,0 4-16 16,9-7 4-16,0-5-4 15,-5-4 4-15,0 8-8 16,-4 0 4-16,-4 4 16 16,-5 4 0-16,-5 5-4 15,-4-1 0-15,-5 4-24 16,-4 4 4-16,-4 0-136 16,4 0 4-16,0 0 56 15,0 4 4-15</inkml:trace>
  <inkml:trace contextRef="#ctx0" brushRef="#br0" timeOffset="136415.8564">24527 11403 108 0,'-18'-24'64'0,"-13"-12"-44"0,22 32 4 15,0-4 8-15,-9 4 4 0,-5 4-12 16,-3 0 4-16,-1 4-4 15,0 4 0-15,0 4-4 16,-4 4 4-16,8 4-24 16,5 4 0-16,5 8 8 15,8-4 4-15,19-4-8 16,8-5 4-16,10-3 0 16,8-8 0-16,0-8 4 15,-4-8 4-15,-5-4-4 16,-8-7 4-16,-10-9 12 15,-13-8 4-15,-13-4-16 16,-10 4 0-16,-8 0-28 16,0 5 0-16,-1 3-120 15,5 8 0-15,10 4-4 16,26 0 4-16,8 0 100 16,6-4 4-16</inkml:trace>
  <inkml:trace contextRef="#ctx0" brushRef="#br0" timeOffset="136525.2354">24827 11399 352 0,'-41'8'192'0,"41"-24"-264"0,0 4 0 16,9-8-124-16,-22-4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20:13:52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10178 11156 140 0,'13'-8'80'0,"41"4"-84"0,-45 0 0 16,4 0 20-16,5 0 0 15,0 0 8-15,4 0 0 0,5 0-16 16,4 0 0-16,1 0-4 16,8 1 4-16,0-1-4 15,5 0 4-15,4 4-12 16,14 0 4-16,4 0 0 16,14 0 0-16,-1 0 0 15,10 0 4-15,4-4-4 16,9 4 0-16,9 0 4 15,4 0 0-15,14 0-8 16,-5 0 4-16,5 0 0 16,13 0 0-16,-4 4-4 15,4-4 4-15,0 0 0 16,5 4 0-16,4 0 0 16,-4-1 0-16,-5 1 0 15,0 0 4-15,1 0-4 16,-6 4 0-16,-3 0 4 0,3 0 0 15,-3-4-12-15,-1 0 0 16,5-4 12-16,-10 0 4 16,10 0-8-16,-9 0 0 15,-5 0 0-15,5 0 0 16,-9-4 4-16,0 4 4 16,9 0-4-16,-10 4 4 15,6 0-4-15,-14 0 0 16,-1-4-4-16,1 4 4 15,-9-4-8-15,-4 0 4 0,-14 0 0 16,0 4 0-16,-9 0 12 16,-9-4 0-16,-9 0-4 15,-4 0 4-15,0 0-4 16,4 0 4-16,-9 0-12 16,-4 4 0-16,-5-4 0 15,-4 0 4-15,-5 0 0 16,-8 0 4-16,-5 0-8 15,-1-4 0-15,-3 4-56 16,-5 0 4-16,-5 4-96 16,-4 8 0-16,-4-8 124 15,-5-20 4-15</inkml:trace>
  <inkml:trace contextRef="#ctx0" brushRef="#br0" timeOffset="2172.0292">2564 12398 88 0,'-9'-24'48'16,"5"24"-32"-16,4 0 0 0,0 0 20 15,0-4 4-15,4 0-16 16,5-4 4-16,5 0-20 15,8-4 4-15,5 8-8 16,9 0 4-16,8-4-4 16,10 4 0-16,9 4 0 15,13-4 0-15,13-4-4 16,1 0 4-16,13 0-8 16,9 0 4-16,13 1 4 15,5 3 4-15,-5-4-12 16,5 0 4-16,9 0 4 15,4 4 0-15,0-4 0 0,-13-4 0 32,67-4 0-32,-9 8 0 15,-9 0-4-15,-18 0 0 16,-4 4-4-16,-14 0 4 16,-4 4 4-16,-1 0 0 15,1 0-4-15,-13 0 4 16,3 0-12-16,-8-4 4 15,9 4 8-15,-5 0 4 16,-8 8-12-16,4-4 4 16,-10-4 4-16,1 0 0 0,0 4-8 15,-4-4 0-15,-1 0 8 16,5 4 0-16,9-4-8 16,0 0 4-16,4-4 0 15,-4 0 4-15,4 0-8 16,9 4 4-16,-4-4 0 15,0-4 0-15,4 0 0 16,-4 0 4-16,4 4 0 16,1 0 0-16,3 0-4 15,1 0 0-15,0 4 0 16,9 0 0-16,-5 4 0 16,9-4 0-16,0 0-4 15,0 0 4-15,5 4 0 16,-5 0 4-16,5 0-8 15,-5 0 4-15,5 0 0 16,-1-4 4-16,1 8 4 0,13-4 4 16,-4 0-12-16,4 0 4 15,0 4-16-15,9 0 0 16,-9-8 20-16,0 4 4 16,-9 0-24-16,0 0 4 15,-4 4 16-15,-5-4 4 16,-9-4-12-16,0-4 0 15,-8 4 0-15,-10 0 4 16,-4 0-4-16,-14 0 0 16,-13 0 0-16,-9 0 0 15,-9 0-12-15,-17 0 4 0,-15 0-44 16,-8 4 4-16,-9 12-100 16,-9-4 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20:16:06.5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6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1-05T20:17:26.189"/>
    </inkml:context>
  </inkml:definitions>
  <inkml:trace contextRef="#ctx0" brushRef="#br0">7044 5322 72 0,'41'0'40'0,"30"0"-24"0,-57-4 0 16,8 0-4-16,10 0 4 16,3 4-12-16,10-4 4 15,9-4-4-15,8 0 0 16,6 0 0-16,8 0 0 15,9-4 4-15,13-7 0 16,5-5 0-16,9 0 0 16,9-8 8-16,-5 8 0 15,5-8-12-15,4 4 4 0,-4 4-4 16,5 5 0-16,3 3-8 16,-3 12 4-16,-1-4-4 15,-13 8 4-15,-5 0 0 16,-4-8 0-1,0 0 4-15,-4 8 4 16,-14 0-12-16,-5 4 4 0,-17 0-88 16,-9 8 4-16,-10-4 28 15,-8-4 4 1</inkml:trace>
  <inkml:trace contextRef="#ctx0" brushRef="#br0" timeOffset="40440.3386">6530 10667 4 0,'-5'0'8'0,"19"20"180"15,-122-4-188-15,229-40 36 16,-103 12 0-16,4 0-24 15,10 0 0-15,17 4-8 16,5 0 4-16,13 0-4 16,18 4 4-16,9-4 4 0,22 0 0 15,19 4-8-15,26-8 0 16,18-8 4-16,36 0 4 16,22 0-8-16,27 9 4 15,22-1 12-15,10-4 4 16,17 16-16-16,5-8 0 15,8 16 0-15,1-12 0 16,-5 12-8-16,-4 4 4 16,-9-20 0-16,-9 4 0 15,-14-4 4-15,-17-4 4 16,-23 0-8-16,-22 4 4 16,-23 0-4-16,-31 4 0 0,-22-4-8 15,-18 4 4-15,-27 0-76 16,-14 4 0-16,-22 16-72 15,-22 12 0-15</inkml:trace>
  <inkml:trace contextRef="#ctx0" brushRef="#br0" timeOffset="41268.523">14788 9767 244 0,'4'0'136'0,"18"36"-136"0,-22-32 0 16,-4 8 8-16,-5 4 4 15,0 12 4-15,-4 0 0 16,4 4 4-16,-5 3 0 16,5 5-12-16,0 4 4 0,5-4 0 15,8 0 0-15,19-5-12 16,13-3 4-16,8-8-4 15,10-4 4-15,13-12-8 16,-4-4 0-16,-1-4-48 16,-3-4 4-16,-10 0-40 15,-9 0 0-15,-4 4-28 16,-14 4 0-16</inkml:trace>
  <inkml:trace contextRef="#ctx0" brushRef="#br0" timeOffset="41487.2878">15557 10038 200 0,'9'0'112'0,"41"0"-100"16,-41 0 0-16,-9 4-8 0,0 4 0 16,0 4-4-16,0 4 4 15,0 0-4-15,-9 0 0 16,4 0-12-16,1-5 4 15,4-3-60-15,0-4 0 16,0-4-24 0,4-8 0-16</inkml:trace>
  <inkml:trace contextRef="#ctx0" brushRef="#br0" timeOffset="41581.0483">15575 9883 140 0,'5'-32'80'0,"44"8"-136"0,-40 24 4 16,13 0 0-16,1 8 0 15</inkml:trace>
  <inkml:trace contextRef="#ctx0" brushRef="#br0" timeOffset="42221.7152">16032 9588 184 0,'4'-36'100'0,"5"17"-96"0,-9 15 4 0,0 8-4 15,0 8 4-15,0 19-4 16,0 13 0-16,0 8 4 15,0 8 4-15,5-1 0 16,-1 1 4-16,1 0-16 16,4-5 4-16,0-3-20 15,0-4 4-15,-5-12-48 16,0-8 4-16,-4-9-12 0,-8-11 4 16,-10-8 64-16,-5-4 0 15,-4-8 52-15,1-3 4 16,-10-1-24-16,13 0 4 15,1 4-20-15,9 0 4 16,8 0-8-16,5 0 4 16,9 0-12-16,9 0 0 15,9 0-24-15,9 0 4 16,8 0-44-16,1 0 4 16,0-4-24-16,0-4 4 15,-1 1 64-15,-3-9 0 16,-6-12 252-1,-21 44-240-15,-5-68 24 16,4 20 0-16,-4 9-8 16,-4 11 4-16,4 12-8 15,0 20 0-15,-5 16-4 16,1 11 0-16,4 9-8 16,-5 4 0-16,0-4-4 15,1 4 0-15,-5-1-36 16,-5-3 0-16,1-4-4 15,0-8 0-15,-5-12-24 16,-5-8 4-16,-4-8 76 16,0-4 0-16,0-8 52 15,1 0 4-15,-1-4-32 16,4 4 0-16,5 0-12 16,5 0 4-16,4 0-12 0,9 0 4 15,4 4-24-15,18 0 4 16,5 0-68-16,9 0 0 15,-5 4-52-15,1 0 4 16</inkml:trace>
  <inkml:trace contextRef="#ctx0" brushRef="#br0" timeOffset="42393.6023">16663 9489 168 0,'-14'8'96'0,"19"28"-80"0,-5-24 4 0,0 19-16 15,0 13 4-15,0 8-4 16,0 4 0-16,0-1-4 16,0 5 0-16,4-8-48 15,1-5 0-15,-1-7-64 16,5-4 4-16</inkml:trace>
  <inkml:trace contextRef="#ctx0" brushRef="#br0" timeOffset="42690.5002">16842 10078 192 0,'9'0'104'0,"58"8"-80"16,-58-12 4-16,4 0-28 15,5 0 4-15,0 0-12 16,0 0 4-16,4 0-4 16,5-4 4-16,-9 0 4 15,0-4 4-15,-9-4-4 16,-9 8 4-16,-4 0 20 0,-10 8 4 15,-4 4 0-15,-4 0 4 16,0 4-32-16,8 0 4 16,14 8-12-16,14-4 0 15,30 0-56-15,6 0 0 16,8-4-68-16,0 4 4 16,-4 0 108-16,-5-4 0 15</inkml:trace>
  <inkml:trace contextRef="#ctx0" brushRef="#br0" timeOffset="42878.0127">18113 9489 184 0,'45'36'104'0,"-27"59"-72"0,-18-67 0 0,0 12-16 16,0 12 0-16,-5-1 4 15,5 1 4-15,0-4-48 16,0-4 0-16,0-5-60 16,0-3 4-16,0 4-24 15,-4-12 4-15</inkml:trace>
  <inkml:trace contextRef="#ctx0" brushRef="#br0" timeOffset="43065.524">17956 9481 248 0,'50'-32'136'0,"70"16"-96"0,-97 8 4 16,13-4-40-16,8 4 0 15,10 0-4-15,9 4 0 16,-1 0-28-16,6 4 0 16,-15 4-60-16,-12 8 0 15,-19 0-28-15,-13 4 0 16</inkml:trace>
  <inkml:trace contextRef="#ctx0" brushRef="#br0" timeOffset="43206.1602">18153 9827 220 0,'14'-36'120'0,"71"60"-120"0,-67-28 4 0,9 0-36 15,4 4 4-15,0 0-24 16,1 8 4-16,-1 4-40 15,-13 8 4-15</inkml:trace>
  <inkml:trace contextRef="#ctx0" brushRef="#br0" timeOffset="43346.7924">18091 10118 176 0,'-18'19'96'0,"40"-3"-84"15,-13-16 4-15,5 4-20 16,8 0 0-16,9-4-92 0,5 0 0 15,4 4 52-15,5 0 0 16</inkml:trace>
  <inkml:trace contextRef="#ctx0" brushRef="#br0" timeOffset="43956.2123">18668 9851 192 0,'0'0'108'0,"-4"24"-92"0,-1-16 4 16,1 4-12-16,-1 8 0 15,1 0-8-15,-1-1 0 0,5 5 0 16,0-4 4-16,0-4 0 16,0-4 4-16,5 0-12 15,4-8 4-15,4-4 4 16,9-16 0-16,1 0-4 16,4-4 0-16,4-4 8 15,-9 0 4-15,1 5 8 16,-1 3 0-16,1 4-16 15,-1 12 0-15,0 4-4 16,1 8 0-16,-1 4 0 16,-4-1 0-16,0 1-36 15,0 0 0-15,-5 0-4 16,5-4 0-16,0 0-16 16,4 0 4-16,14 0 8 15,-9-8 0-15,0-4 88 16,0 0 0-16,-5-16 12 15,0 0 4-15,-4-8-28 16,0-4 0-16,-4-7-4 16,-1-9 4-16,-4 0-24 0,-4 4 4 15,-5 12-8-15,-5 12 0 16,-8 20 8-16,-5 16 4 16,0 8-8-16,4 4 4 15,14 0-12-15,9 0 4 16,9-4-4-16,5-5 4 15,4-3 4-15,4-8 0 16,0-8-4-16,-4-12 0 0,-5-12 8 16,-8-15 0-16,-1-21 0 15,-13-8 0-15,0-15-12 16,-4-1 4-16,-5-4-44 16,4 17 4-16,-4 11-60 15,0 20 4-15,1 20-28 16,-1 16 0-16,0 12 88 15,-9 4 0-15</inkml:trace>
  <inkml:trace contextRef="#ctx0" brushRef="#br0" timeOffset="44706.2657">19805 9907 240 0,'13'31'132'0,"28"-19"-128"16,-41-12 0-16,0 4-28 15,-5 4 4-15,1 0 8 0,-5 0 4 16,-5 0 8-16,1-4 4 16,-1-4-4-16,1-8 4 15,4-8-8-15,9-8 4 16,0-15 4-16,5-9 0 16,3-4 0-16,6-4 0 15,-10 9 8-15,1 7 4 16,-1 8-16-16,1 8 0 15,-1 8-4-15,1 8 4 16,4 8-60-16,4 8 0 0,10 8-20 16,8 12 0-16,5 4 44 15,-1-4 0-15,1 0 268 32,27-28-232-32,-90 16 48 15,54-9 4-15,-9-3-36 16,-14 0 4-16,-4 0-20 15,-13 4 0-15,-5 4-4 16,-4 0 4-16,-1 8-4 16,5-4 0-16,0 0 4 15,9 0 4-15,9-4-8 16,14 4 4-16,4-8-8 16,4-4 0-16,5-4 4 15,0 0 4-15,0-4 4 16,4-4 4-16,-13 0-12 15,-5-4 4-15,-4 4 12 16,0 0 0-16,-4 4-8 0,-1 8 4 16,1 4 4-1,-1 8 4-15,1 4-16 0,-1 0 0 16,5 0 0-16,0-5 4 16,0 1 0-16,0-4 0 15,9-4 0-15,4-4 4 16,-4 0-12-16,0-4 4 15,0-4 0-15,0-4 4 16,0-4 0-16,4 0 0 16,1-4 12-16,-1 1 0 15,-4-1 4-15,9 4 4 0,0 8-8 16,-5 4 0-16,-4 8-16 16,4 4 4-16,1 8-20 15,-10-5 0-15,0 5-80 16,1 4 0-16,-5 12-32 15,-9 0 0-15</inkml:trace>
  <inkml:trace contextRef="#ctx0" brushRef="#br0" timeOffset="68645.4594">15293 13397 128 0,'-13'0'72'0,"-5"0"-60"0,18 0 0 16,0-4-12-16,4 4 4 16,1 0 4-16,-1 0 4 15,5-4 8-15,9 4 0 16,-4 0-12-16,4 0 0 16,4 0-4-16,9 0 0 15,5 0-4-15,9 4 4 16,0 0-4-16,4 0 4 15,5 4 0-15,4-4 4 16,0 0-4-16,0-4 0 0,5 0 0 16,-5 0 4-16,0 0-8 15,0 0 0-15,-13 0 0 16,-5 4 4-16,-4 0-4 16,-4 0 0-16,-10 0 4 15,-4 0 0-15,-5-4-4 16,-4 0 0-16,-4 0-4 15,-5 0 4-15,-5 0 0 16,-4 4 0-16,-4 0 0 16,-5 4 0-16,-9-1 0 15,0 1 0-15,-9-4 0 16,-4 4 4-16,-5-4-4 16,-8 0 0-16,-1-4 0 15,0-4 0-15,1 0-4 16,3 0 0-1,-8 0 16 1,9 4 0-16,0 0-8 16,13 0 0-16,4 0-4 0,10 0 0 15,9 0-72-15,8 0 4 16,5 0-52-16</inkml:trace>
  <inkml:trace contextRef="#ctx0" brushRef="#br0" timeOffset="70122.7604">17401 14252 132 0,'0'-4'72'0,"5"4"-36"0,-5 0 0 15,4 0-20 1,10 0 0-16,4 0-16 15,9-4 4-15,8 4 0 0,10-4 4 16,4 0-8-16,10 1 4 16,12-1 0-16,1 0 4 15,8 4-8-15,5-4 0 16,0 4-4-16,9-4 4 16,0 4 0-16,0 0 4 15,5 0-4-15,-5 4 4 16,-14-4-8-16,-4 0 4 0,-13 0 4 15,-5 0 4-15,-13 0-8 16,-14 0 0-16,-8 0 4 16,-5 0 0-16,-9 0 0 15,-9 4 0-15,-9 0 4 16,-14 0 0-16,-12-1-12 16,-15 1 4-1,-71 8 16 1,-8-8 0-16,-1 0-4 15,0 0 0-15,5 0-12 16,-1 0 0-16,10 0 0 16,9 0 0-16,4 0 0 15,13 0 0-15,14 0 0 16,13 0 0-16,19 0 0 16,17 4 4-16,18-4-4 15,18 0 0-15,13-4 8 16,18-4 4-16,14 0-4 15,22 0 4-15,18-4-4 0,14 0 4 0,-1-4-8 16,5 0 0-16,4 0-8 16,-8 0 0-16,-1 5-88 15,-4 3 0-15,-18 11-64 16,-9-7 0-16</inkml:trace>
  <inkml:trace contextRef="#ctx1" brushRef="#br0">22267 17973 0,'-32'-250'15,"-48"230"-15,-14 56 16,0-21-16,4-38 15,19-49 1,-10 20-16,5-15 16,13-25-1</inkml:trace>
  <inkml:trace contextRef="#ctx0" brushRef="#br0" timeOffset="80248.4745">12053 1128 212 0,'-5'-16'120'16,"10"12"-92"-16,-5 4 4 0,0 4 8 15,0 0 4-15,0 16-36 16,0-5 0-16,-9 33 0 15,0-12 0-15,-4 36-4 16,-1-21 0-16,-4 41 0 16,5-12 0-16,4 15-4 15,0-11 4-15,4-5-4 16,1-15 4-16,8 0 0 16,1-9 4-16,13-15-4 15,-5-4 4-15,19-16-20 16,-6 0 0-16,19-12-32 15,-9 0 4-15,4-8-28 0,1 0 4 16,3 4 0-16,-3 0 0 16,-1 0-28-16,-4 0 4 15</inkml:trace>
  <inkml:trace contextRef="#ctx0" brushRef="#br0" timeOffset="80435.9883">12814 1927 200 0,'4'-19'108'0,"1"-9"-76"0,-5 20 4 16,0-4-4-16,0 4 0 16,0 20-24-16,0 0 4 15,-5 20-4-15,1-13 0 0,-5 17-24 16,0-8 0-16,9-4-60 16,0-4 4-16,9-8-68 15,0-4 0-15,4-12 136 16,-4 0 0-16</inkml:trace>
  <inkml:trace contextRef="#ctx0" brushRef="#br0" timeOffset="80514.1167">12944 1597 72 0,'13'-40'40'0,"23"-15"-92"16,-32 43 0-16</inkml:trace>
  <inkml:trace contextRef="#ctx0" brushRef="#br0" timeOffset="80732.8817">13248 1247 176 0,'0'-24'96'0,"0"8"-60"16,0 16 0-16,-5-8-24 16,1 0 4-16,-1 4-8 0,5 4 4 15,-4 12 12-15,0 0 0 16,-10 36-8-16,5-12 0 16,0 31-12-1,0-11 4-15,9 24-24 0,0-17 4 16,5 9-52-16,-1-12 4 15,-4-5-32-15,0-11 0 16,-4-12 20-16,-1-4 4 16</inkml:trace>
  <inkml:trace contextRef="#ctx0" brushRef="#br0" timeOffset="80842.2689">13015 1764 212 0,'14'0'120'0,"17"8"-100"0,-27-8 0 0,14-8-52 15,-4 4 0-15,22-8-120 16,-5 4 4-16</inkml:trace>
  <inkml:trace contextRef="#ctx0" brushRef="#br0" timeOffset="81061.0304">13673 1227 212 0,'-9'8'116'0,"-4"-16"-72"15,13 8 4-15,-9 8-24 16,4 0 4-16,1 20-24 16,-1-4 0-16,1 35 4 0,-1-11 4 15,5 36-12-15,0-17 4 16,0 9-40-16,0-8 4 16,0 3-64-16,0-15 0 15,-9 0-24-15,5-9 4 16</inkml:trace>
  <inkml:trace contextRef="#ctx0" brushRef="#br0" timeOffset="81217.2914">13270 1721 252 0,'0'-4'140'0,"41"0"-96"0,-37 4 0 0,18-4-28 15,-4 4 4-15,23-12-28 16,-10 8 0-16,18-4-84 15,-9 0 4-15,14 0-68 16,-14 0 0-16</inkml:trace>
  <inkml:trace contextRef="#ctx0" brushRef="#br0" timeOffset="81451.681">13919 1275 228 0,'-18'8'124'0,"5"4"-96"16,8-12 4-16,1 16-12 16,0-4 0-16,4 19 0 15,0-3 0-15,-5 20-12 0,1-4 4 16,-1 8-20-16,1-9 4 16,-1 5-64-16,1-4 4 15,-1-12-40-15,1 4 0 16,8-17 28-16,1-3 0 15</inkml:trace>
  <inkml:trace contextRef="#ctx0" brushRef="#br0" timeOffset="81670.4488">13982 1744 196 0,'4'0'108'0,"5"0"-56"0,-9 0 4 16,14-4-36-16,-1 4 0 0,10-8-20 15,-6 5 4-15,6-9-4 16,-1 0 4-16,5-8-4 15,-5 8 0-15,-8 0 0 16,-5-8 4-16,-9 4 0 16,0 4 0-16,-5 4-4 15,1 0 0-15,-5 8-20 16,4 0 4-16,-3 4-60 16,-1 0 0-16,13 0-64 15,-4 0 4-15</inkml:trace>
  <inkml:trace contextRef="#ctx0" brushRef="#br0" timeOffset="82154.8568">14156 1665 160 0,'0'0'92'0,"23"8"-32"0,-23-8 0 0,-9 4-20 16,0 0 4-16,4 0-36 15,1 0 0-15,13-4-8 16,-5 0 0-16,14 0-4 15,0 0 4-15,5-4-8 16,-5 0 0-16,4-8 12 16,-9 4 0-16,1-12-4 15,-5 8 4-15,-9-4-8 16,0 4 4-16,-18 4 4 16,4 4 4-16,-17 4 8 15,9 0 4-15,-23 20-12 16,9-4 4-16,5 8-8 15,8-4 0-15,32 20-4 16,0-9 4-16,32-3-36 16,-10-4 0-16,14-12-84 15,-5 0 4-15,9-4-12 0,-13-4 4 16</inkml:trace>
  <inkml:trace contextRef="#ctx0" brushRef="#br0" timeOffset="82936.1611">11431 2409 272 0,'-72'20'152'0,"54"-12"-112"15,14-8 0-15,8 0-20 16,-4 0 4-16,27 0-4 16,-5 0 0-16,41 4-8 15,-5 0 4-15,36 0-12 16,-18-4 4-16,41 0-4 0,-19 0 0 16,45 0-4-16,-31 0 4 15,18-8-4-15,-27 4 0 16,-13-4 4-16,-14 4 4 15,-23 0-8-15,-8 4 4 16,-31 4-4-16,-1-4 4 16,-35 4-4-16,-1 0 4 15,-44 0-8-15,9 0 4 16,-45 4 0-16,18-4 0 16,-54 4 0-16,32 0 0 0,-14 0 0 15,22-4 0-15,1 4-8 16,22 0 4-16,18-4 8 15,13 0 4-15,27 0-16 16,5-1 4-16,44 5 4 16,-4-4 0-16,49 4 0 15,-13-4 0 1,129 0 8 0,-44 0 4-16,8-8-12 15,-35 0 4-15,-22 0 4 16,-14 0 4-16,-36 0-12 15,-9 0 4-15,-40 4-8 16,0 0 4-16,-67 4 0 16,9-4 4-16,-54 12-4 15,18-4 4-15,-63 12-4 16,37-4 0-16,-6 4 0 16,19-4 4-16,31-8-12 0,13 0 4 15,45-4-104-15,5 0 0 16,57 8-60-16,-3-4 0 15</inkml:trace>
  <inkml:trace contextRef="#ctx1" brushRef="#br0" timeOffset="4484.6951">21747 9564 0,'-152'-107'15,"85"3"1,36 97 0</inkml:trace>
  <inkml:trace contextRef="#ctx0" brushRef="#br0" timeOffset="84467.5209">16314 1163 252 0,'-5'-67'136'0,"19"7"-80"0,-14 48 4 0,9-8-40 15,0 8 4-15,9 4-4 16,-1-8 0-16,6 24-8 16,-5 4 4-16,-9 36-8 15,0-8 0-15,-23 31-8 16,5-11 4-16,0 40-8 15,0-33 4-15,9 25 0 16,0-13 0-16,14 1 0 16,-5-16 0-16,13-1 0 15,-4-15 4-15,22-8-4 16,-8-8 4-16,21-12-20 16,-8-4 4-16,31-12-36 15,-18 0 4-15,23-8-52 0,-18 0 0 16,8 4-8-16,-8 0 4 15,0 0 40-15,-14 0 4 16</inkml:trace>
  <inkml:trace contextRef="#ctx0" brushRef="#br0" timeOffset="84905.0542">17934 1235 252 0,'-36'-48'140'0,"-9"12"-92"16,37 29 0-16,-24-5-32 15,5 8 0-15,-22 4-8 16,4 0 0-16,-8 8-8 15,8 0 4-15,5 11-4 16,4-7 4-16,27 16-8 16,0-4 4-16,27 8 0 15,-5-8 0-15,27 4 0 16,-8-8 0-16,22 15 4 16,-10-7 0-16,10 12-4 15,-14-8 4-15,-22 8 8 16,0-9 0-16,-40 5-4 0,4-4 4 15,-36 0 0-15,5-8 0 16,-9-16-72-16,13 0 4 16,9-20-52-16,5 0 4 15,22-12-8-15,0 4 0 16,31-8 80-16,1 4 4 16</inkml:trace>
  <inkml:trace contextRef="#ctx0" brushRef="#br0" timeOffset="85076.9419">18118 1235 264 0,'31'8'148'0,"14"28"-108"0,-41-32 4 0,5 20-16 16,0-8 0-16,0 27-20 15,0-7 4-15,0 16-52 16,-5-4 0-16,5 3-48 16,-4-15 0-16,-1 0-52 15,1-8 4-15,-10-20 116 16,5 0 4-16</inkml:trace>
  <inkml:trace contextRef="#ctx0" brushRef="#br0" timeOffset="85483.2193">18149 1366 224 0,'-31'-95'124'0,"48"11"-60"15,-17 68 0-15,14-19-28 16,-5 7 4-16,18 0-24 16,-5 4 0-16,23 0-16 15,-9 12 4-15,26-8-4 0,-12 12 4 16,12 12-8-16,-17 0 4 15,-5 24 8-15,-8-8 0 16,-24 8 0-16,1-4 0 16,-31 8-8-16,0-1 0 15,-14 5-8-15,5-12 4 16,8 12 4-16,5-12 4 16,14 0-4-16,4-4 0 15,13-1 0-15,-4-3 4 16,18 0-4-16,-5-4 0 15,14 8-4-15,-4-12 4 16,17 20 4-16,-9-12 0 0,0 24-8 16,-8-8 4-16,-28 15 8 15,1-3 0-15,-41 8 0 16,9-4 0-16,-36 3-4 16,14-7 0-16,-14-8-4 15,10-8 4-15,-5-16-100 16,13 0 4-16,4-12-48 15,6 0 0-15,3 4 68 16,5 4 4-16,-17 7 44 16,8-3 4-16</inkml:trace>
  <inkml:trace contextRef="#ctx0" brushRef="#br0" timeOffset="86077.0149">15960 2345 256 0,'-71'20'140'0,"57"-12"-100"0,14-8 4 16,14 0-24-16,-1 0 4 16,45 0 0-16,-4 0 0 15,62 4 4-15,-22 0 0 16,67-4-24-16,-35 0 0 15,57 4 4-15,-40 0 0 16,10-4-12-16,-28 0 4 0,-22 0 8 16,-23 0 4-16,-21 0-12 15,-10 0 0-15,-49 0 0 16,0 0 4-16,-63-4-8 16,14 0 0-16,-67 8 4 15,22 0 0-15,-63 8-4 16,36-4 0-1,-22 12 4 1,31-4 4-16,36 0-4 16,13-4 4-16,45-4-4 15,5 0 0-15,44 0 0 16,-8-4 0-16,48 0 0 16,-13 0 0-16,36-1 0 15,-13 1 0-15,17 0 0 16,-21 0 0-16,-6 0 8 15,-8 0 4-15,-36 0-16 0,-5 0 4 16,-49 12 4-16,5-4 0 16,-59 12-8-16,19 0 4 15,-41-4 4-15,18-4 0 16,-9 0-8-16,22-4 0 16,14 0-80-16,13 0 0 15,32-1-88-15,-1-3 4 16,46 8 124-16,8 0 0 15</inkml:trace>
  <inkml:trace contextRef="#ctx0" brushRef="#br0" timeOffset="86827.0619">20517 964 304 0,'4'-8'168'0,"9"4"-140"15,-13 4 0-15,5 20-20 16,-1 0 4-16,-4 36-16 16,0-12 4-16,-13 39 20 15,4-11 4-15,-9 35-28 16,0-15 4-16,9 3-4 15,5-11 4-15,4-12 4 16,0-5 0-16,13-11 4 16,1-12 0-16,17-16-8 0,-4-4 0 15,18-13 0-15,-10 5 4 16,28-24-16-16,-14 0 0 16,23 1-84-16,-5-1 4 15,5-4-52-15,-14 0 0 16,0-4 96-16,-9 0 0 15</inkml:trace>
  <inkml:trace contextRef="#ctx0" brushRef="#br0" timeOffset="87077.0796">21627 1661 300 0,'-9'-28'164'0,"-36"8"-140"0,36 16 0 0,-18 4-28 16,0 0 4-16,-13 16-4 15,4-12 4-15,-9 20 4 16,10-4 0-16,21 16-4 16,1-9 0-16,26 1 4 15,-4-4 0-15,27-8 0 16,-9-4 4-16,4-16 4 16,-4 0 0-16,-9-20-72 15,0 4 0-15,-18-8-88 16,0 5 0-16,-5-5 80 15,1 8 4-15</inkml:trace>
  <inkml:trace contextRef="#ctx0" brushRef="#br0" timeOffset="87530.2346">22034 1537 312 0,'9'8'172'0,"-54"28"-116"0,36-28 4 15,-9 4-40-15,5 4 0 16,4 4-20-16,0-4 4 15,18 8-16-15,0-4 4 16,9 0-8-16,-5-8 0 16,18-9-8-16,-4-3 4 15,5-7 16-15,-6-1 4 16,6-12-4-16,-5 4 0 16,-9 0 4-16,-1 4 0 15,-3 4-8-15,4 4 4 0,-9 8 8 16,0 0 0-1,4 12-4-15,1-4 4 16,8 4-4-16,0 0 4 0,14-8 0 16,-5 0 0-16,5-8 8 15,-4 0 4-15,-6-12-16 16,-3 4 4-16,-1-20-4 16,-4 12 4-16,0-20 0 15,4 8 0-15,1-8-4 16,-5 9 4-16,-5-1-28 15,-4 4 4-15,-9 4 4 16,0 8 0-16,0 12-12 16,0 0 4-16,0 12-44 0,0 0 0 15,22 8-16-15,-4-4 0 16,23 0 4-16,-10-1 4 16</inkml:trace>
  <inkml:trace contextRef="#ctx0" brushRef="#br0" timeOffset="87780.2541">23117 1518 252 0,'-5'-32'136'0,"-8"-4"-80"0,9 32 4 16,-5-12-28-16,0 8 4 16,-9 0-20-16,4 4 4 15,-8-8-20-15,4 8 4 16,5 8-8-16,4-4 0 0,13 12 0 16,1-4 4-16,30 8-24 15,-8-4 0-15,9 8 20 16,-5 0 0-16,-8 4 16 15,-5-4 4-15,-18 7-12 16,0-7 4-16,-27 0-8 16,4-4 4-16,-8-12-84 15,9 4 4-15,8-28-48 16,5 8 4-16,23-16 28 16,-5 8 4-16</inkml:trace>
  <inkml:trace contextRef="#ctx0" brushRef="#br0" timeOffset="88077.1493">23430 821 252 0,'18'0'136'0,"0"48"-100"15,-18-44 4-15,9 44-40 0,-4-9 0 16,-5 37-4-16,0-16 0 16,0 27-48-16,0-11 0 15,-5 7-8-15,1-23 0 16,-5 4-4-16,0-8 0 15,-9-17 60-15,4-3 4 16,-4-20 80-16,5-4 4 16,0-12-20-16,-1-8 0 15,14-12-12-15,0 4 4 0,31-12-40 16,-4 5 4-16,32-1-24 16,-10 4 4-16,22-4-28 15,-8 8 0-15,0 0-96 16,-14 4 4-16,-13 12 8 15,-5 0 0-15</inkml:trace>
  <inkml:trace contextRef="#ctx0" brushRef="#br0" timeOffset="88686.5692">20051 2314 236 0,'-49'0'132'0,"80"-12"-76"0,-26 8 4 16,21 4-36-16,-3 0 4 15,53 4-4-15,-18 0 0 16,50 4 0-16,-19-1 4 15,45 1-24-15,-26 0 0 16,31 0 0-16,-23 0 0 16,-4-4-4-16,-23-4 4 15,-13 0 4-15,-17 0 4 16,-42 4-16-16,-3 0 4 0,-63 0 0 16,8 0 0-16,-66 4 0 15,26 0 0 1,-66 8 0-16,26-4 4 0,-31 12 4 15,26-4 4-15,6 16-12 16,26-9 0-16,40 1 0 16,14-4 0-1,57 0 0-15,-3-4 4 0,84 4-4 16,-17-8 0 0,80 0 0-16,-36-4 0 0,36 0 0 15,-31-5 4-15,-13 5 4 16,-23 0 4-16,-23-4 4 15,-13-4 4-15,-58 8-16 16,0-4 0-16,-71 4-8 16,8-4 4-16,-71 8 4 15,26-4 0-15,-44 16 8 16,31-4 4-16,5-4-20 0,18-4 0 16,44-1 4-1,9-3 4-15,63-8-72 0,-5 0 4 16,77-4-164-16,-14 0 4 15</inkml:trace>
  <inkml:trace contextRef="#ctx0" brushRef="#br0" timeOffset="138096.2955">13588 12024 4 0,'-31'-12'4'0</inkml:trace>
  <inkml:trace contextRef="#ctx0" brushRef="#br0" timeOffset="139268.253">13369 11976 112 0,'-58'0'64'0,"-36"-20"-40"0,76 12 0 0,-9 0-24 16,-9 4 4-16,-4 0-4 15,-10 0 4-15,-8 4 0 16,-9-4 0-16,-9 0-8 15,-4-4 4 1,-6 4 0-16,-3 0 0 0,-5 0 4 16,0 4 0-16,0 0-8 15,0 4 0-15,-9 0 0 16,5 0 0-16,4 4 0 16,0 4 4-16,13 0 0 15,-4 8 4-15,9 8-4 16,0 4 4-16,-5 0-8 15,5 3 4-15,5 5-4 16,-10 0 4-16,0 0 0 16,10 0 0-16,4-1-8 0,0 1 4 15,4 8 8 1,0-4 4-16,14 4-8 0,9-5 0 16,4 5 8-1,9 12 0-15,9-5-4 0,9 5 0 16,9-4-4-16,5 4 4 15,-1-5 4-15,5-3 0 16,0-4-8-16,4 0 4 16,5-5-4-16,5 1 4 15,8 0-4-15,5 0 4 16,0 3-4-16,8-7 0 16,6-4 4-16,-1 0 0 0,5-4 0 15,8-4 0-15,1-1-4 16,9 1 0-16,-5-8 4 15,9 4 0-15,4-4-4 16,10 4 0-16,-1-4 0 16,1-4 0-16,8-4 0 15,5-1 0-15,0-7 0 16,5 0 4-16,8 0-8 16,-4-8 4-1,62-7 4 1,1-1 4-16,-14 8-12 15,-9-4 0-15,-8 0 0 16,-6 4 4-16,-8 4-4 16,0 4 0-16,0-4 4 15,-9 0 0-15,4 0-4 0,0 0 4 16,-4 0-12-16,13 0 0 16,-13 4 12-16,0 0 4 15,0-4 0-15,-9 0 0 16,-5-8 0-16,1 8 4 15,-10 0-8-15,1 0 4 16,-1 0 0-16,9 0 0 16,-8-4-4-16,4-4 0 15,0 0 0-15,-5 4 4 16,-4-4-4-16,-4 4 0 0,-1-4 4 16,-13 0 0-16,0 0-8 15,-8 0 0-15,-6-4 4 16,1-4 4-16,-9-8-4 15,-14 4 4 1,-4-3 0-16,-9-5 0 0,-5 0-8 16,-9 0 4-1,-8 0 0-15,-5 0 0 0,-9-8 0 16,0-7 0-16,-9-1 4 16,0-16 4-16,-9-4-16 15,0-3 4-15,-4 3 4 16,-5 0 0-16,-8 5-4 15,-24-5 4-15,1 8 0 16,-13 5 4-16,-14-5-12 16,-9-4 0-16,-5 9 0 15,-4 3 4-15,-17 4-4 0,-10-8 0 16,-13-3 4-16,-18 7 0 16,-5 4-8-16,-22 0 4 15,-4 4-4-15,-10 13 0 16,-8-1 4-16,9 4 4 15,-1 8 4-15,-4 4 4 16,-4 0-8-16,-5 8 4 16,1 0 0-1,12 0 4-15,-4-4-24 0,18 4 4 16,14 4-72-16,22 0 0 16</inkml:trace>
  <inkml:trace contextRef="#ctx0" brushRef="#br0" timeOffset="152706.6972">18122 18180 132 0,'36'0'76'0,"40"0"-76"16,-67-4 0-16,4 0 8 15,1 4 0-15,-5 0-4 16,-5 4 4-16,-4 0 20 15,-4 0 0-15,-10-4-24 16,-8 4 4-16,-9-4-4 16,-23 0 0-16,-13 0 4 15,-18 4 0-15,-5 0-8 0,-4 0 4 16,9 0 0 0,5 4 4-16,17 0-12 0,14 0 0 15,17 0 4-15,19 4 0 16,17-4-4-16,23 0 4 15,18 0 4-15,13-4 0 16,18 4 0-16,14 0 4 16,-1 4 4-16,-8-8 4 15,-10-4 24-15,-8 4 0 16,-23-4-12-16,-17 0 4 16,-19 0-20-16,-22-4 0 15,-26-4 12-15,-19 0 4 0,5 0-24 16,4 0 0-1,5 4-84-15,9 4 0 0,13 12-100 16,22 24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35:22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7000 15235 80 0,'-18'-59'48'0,"13"55"-108"0,5 4 4 16,-9-8 240 0,-98 103-184-1,192-210 36-15,-107 87 4 16,-1 4-24-16,1 0 0 16,-1 0-16-16,-3 4 4 0,-6 5-4 15,1 7 0-15,-9 4 0 16,-1 4 4-16,1 8-4 15,-5 7 0-15,1 5-4 16,-1 4 4-16,0 16 0 16,0 8 4-16,5 0-4 15,4 7 0-15,0 5 8 16,1 12 4-16,8 3-12 16,4 1 4-16,10 19-8 15,13-3 0-15,9 3 4 16,4-3 4-16,10-9-4 15,4 1 0-15,4-8 4 16,0-5 0-16,1-3-4 16,-1-12 4-16,0-13 0 15,-4-7 0-15,0-8-8 0,0-12 0 16,0-12 4-16,0-8 4 16,-1-8 8-16,1-8 0 15,5-12-8-15,-6-7 4 16,1-9-8-16,-4-24 4 15,-1-3-4-15,-4-9 4 16,4-4 12-16,-8-3 0 16,-1 3-4-16,-8 1 0 15,-5 7-12-15,-14-3 0 16,-8 11-4-16,-9 12 0 16,-19 9-48-16,1 3 0 0,-5 12-76 15,10 4 4-15</inkml:trace>
  <inkml:trace contextRef="#ctx0" brushRef="#br0" timeOffset="890.6858">7931 16310 176 0,'-5'-24'100'0,"-26"-28"-100"0,13 44 4 16,-9-4 8-1,-9-4 0-15,-8 8 4 0,-10 1 4 16,-13 3 0-16,0 8 0 15,-10 7-20-15,1 5 4 16,5 4-4-16,-5 4 0 16,4 12-4-16,5 4 4 15,9 8-4-15,9 7 4 16,13 5 0-16,9 12 0 16,27-1 0-16,27 1 4 15,13-1 0-15,23-11 0 16,17-8-4-16,23-12 4 0,9-4 12 15,0-9 0-15,-5-11-12 16,5-16 4-16,-13-16-4 16,-14-23 0-16,-18-5-4 15,-22-8 0-15,-23-4-4 16,-31-3 4-16,-36-5-8 16,-31 8 4-16,-13 5-24 15,-14 3 4-15,-5 4-100 16,14 16 4-16,18-8 56 15,18 4 4-15</inkml:trace>
  <inkml:trace contextRef="#ctx0" brushRef="#br0" timeOffset="1718.8703">12330 15960 200 0,'-35'-48'112'0,"-15"28"-112"0,37 16 4 16,-9-4-4-16,-19 0 4 15,-8 0-4-15,-14 0 0 16,-17 0 4-16,-14 8 4 16,-23 4 4-16,-3 4 0 15,-1 4 0-15,-5 0 0 16,15 16-12-16,12 8 0 16,14 8 4-16,18-1 0 15,18 9-8-15,17 0 0 16,28-1 12-16,17 13 4 15,23 8 0-15,22-9 0 0,23 5-8 16,31 12 0-16,17-9 4 16,15-11 4-16,3-8 0 15,10-12 0-15,4-17-4 16,-9-23 0-16,-4-15 0 16,-18-9 4-16,-14-12-12 15,-22-8 4-15,-22-4 0 16,-32 1 0-16,-31-17-8 15,-36 0 0-15,-40-19 0 16,-27-5 0-16,-40 5 0 16,-23-5 4-16,-17 4-4 15,-10 13 4-15,-8 15-124 16,-1 24 0-16,-8 28 0 16,26 20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35:5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11874 5991 176 0,'-9'-32'100'0,"-5"8"-76"0,10 20 0 16,-14-12-16-16,5 4 0 0,-23 0-4 15,5 0 4-15,-19 8-4 16,6 0 0-16,-15 12 8 15,10 0 0-15,-14 16-12 16,14-8 0-16,4 28-4 16,10-8 0-16,3 35 4 15,10-7 0-15,13 43 4 16,0-15 4-16,0 11-24 16,0-19 0-16,5 7-44 15,-1-19 4-15,1-8-48 16,-1-5 4-16,-13-19 84 15,5-8 4-15</inkml:trace>
  <inkml:trace contextRef="#ctx0" brushRef="#br0" timeOffset="156.2604">10956 6763 236 0,'5'0'132'0,"35"-12"-108"0,-35 8 0 15,26-4-20-15,-4 0 4 16,17-4-52-16,15-4 4 15,-6 0-48-15,-8 4 4 16,13 4 0-16,-8 4 4 16</inkml:trace>
  <inkml:trace contextRef="#ctx0" brushRef="#br0" timeOffset="421.9053">11775 6655 156 0,'18'4'84'0,"18"8"-60"0,-27-12 4 16,0-8-24-16,0 0 4 0,0 0-4 15,0 0 0-15,0-12-4 16,0 5 4-16,-5-5 8 16,-4 4 0-16,-13-4-4 15,4 4 0-15,-14 12-8 16,1 0 4-16,-14 20 8 16,5-4 4-16,4 20-16 15,5-8 0-15,17 11 0 16,1-7 4-16,26 8 4 15,-4-4 4-15,18-4-32 16,-9 0 0-16,26-20-76 16,1-12 0-16,4-16 8 15,-13 4 0-15</inkml:trace>
  <inkml:trace contextRef="#ctx0" brushRef="#br0" timeOffset="609.4159">12518 5983 224 0,'-9'-20'124'0,"-17"32"-92"0,21-12 4 16,-8 20-24-16,-1 0 4 16,1 23-20-16,4-7 4 15,4 28 0-15,1-12 4 16,17 27-32-16,-4-11 4 16,9-1-36-16,-4-11 0 15,-5-4-60-15,-1-4 0 0,-3-13 104 16,-5-7 4-16</inkml:trace>
  <inkml:trace contextRef="#ctx0" brushRef="#br0" timeOffset="921.9386">12308 6500 236 0,'-9'0'128'16,"18"4"-96"-16,-9-4 0 0,13 12-32 16,-4-4 0-16,32-8-32 15,-10 0 0-15,32-4-32 16,-14 0 0-16,18-4 40 15,-13 0 0-15,-5 0 44 16,-9 0 4-16,-13 0 32 16,-5 4 0-16,-4-4-16 15,-4 0 0-15,-1-4-40 16,-4 4 4-16,0-4-4 16,0 5 0-16,-9 7 0 0,0 0 0 15,-13 23-4-15,-1-3 4 16,-13 24-8-16,9-8 4 15,14 16-28-15,0-13 4 16,26-19-80-16,-4-4 4 16,36-32 36-16,-5 4 0 15</inkml:trace>
  <inkml:trace contextRef="#ctx0" brushRef="#br0" timeOffset="1250.0886">13378 5863 220 0,'-54'24'124'0,"36"8"-100"0,14-28 0 0,-5 24-4 16,4-4 4-16,10 20-24 15,-1-9 4-15,10 17 0 16,-5-12 0-16,4 8-8 16,-4-9 0-16,0-3 0 15,-5-8 4-15,5-8-4 16,-4 0 0-16,8-20-4 15,1 0 0-15,17-28-4 16,-4 8 4-16,13-8 4 16,-4 4 0-16,-5 9 24 15,1 3 0-15,-19 20-4 16,0-4 4-16,-13 27-16 16,0-7 4-16,0 12-44 15,0 0 4-15,14 0-84 0,-5-4 0 16,18-25 32-16,-5-3 4 15</inkml:trace>
  <inkml:trace contextRef="#ctx0" brushRef="#br0" timeOffset="2078.2693">14107 6166 220 0,'0'4'124'0,"-4"28"-76"0,4-28 0 15,-9 15-36-15,0 1 0 16,0 12-20-16,4-4 4 0,1 4-40 15,-1-8 4-15,10-8-4 16,-1-4 0-16,5-20 0 16,0 0 0-16,5-20-36 15,-1 0 4-15,1-4 60 16,-5 4 0-16,0-7 124 31,-23-25-108-31,45 96 36 16,-17-56 4-16,8 8 0 15,-4 4 0-15,5 4 16 16,-1 0 4-16,-4 8 0 16,-5 0 0-16,-4 12-44 15,0-4 0-15,-4 8-12 16,-1-4 0-16,1-1-40 16,-1-3 4-16,5-8 4 0,-5 0 4 15,14-12 16-15,-4 4 4 16,8-8-4-16,-4 1 0 15,9-9 16-15,-5 4 0 16,10-8-16-16,-6 4 4 16,1 8 4-16,-4 4 0 15,-5 12-4-15,0 0 0 16,-5 8-12-16,-4-4 0 16,13 8-8-16,-4-4 0 15,18-4 20-15,-5 0 0 16,1-8 8-16,-5 0 4 15,-5-8 20-15,-4 0 0 0,0-4-8 16,-5 0 0-16,-4-8-16 16,0 0 4-16,-9 0-4 15,0 8 4-15,-9 12 0 16,0 0 4-16,0 8-8 16,0-4 4-16,18 16-12 15,-4-8 4-15,26 12-4 16,-9-4 4-16,23 16-16 15,-9-5 4-15,4 17 8 16,-8-8 0-16,-10 32 8 16,-4-17 4-16,-18 5 16 15,0-4 4-15,-32-5-16 16,10-11 4-16,-18-16-16 16,4-4 4-16,14-24-8 15,-5 0 4-15,36-36-4 16,4 8 4-16,23-19 4 0,-5 3 0 15,19-8 0-15,-10 12 4 16,9-3-12-16,-9 7 0 16,-4-4-96-16,-9 12 4 15,-14-7-24-15,1 7 4 16,-32-16 72-16,5 8 4 16</inkml:trace>
  <inkml:trace contextRef="#ctx0" brushRef="#br0" timeOffset="2218.9087">13888 5951 308 0,'-18'0'168'0,"49"-12"-172"16,-26 8 4-16,40-8-180 15,-10 0 0-15,24 4 124 16,-10 0 4-16</inkml:trace>
  <inkml:trace contextRef="#ctx0" brushRef="#br0" timeOffset="11313.2958">15383 8629 160 0,'22'-12'88'0,"-17"8"-52"16,-5 4 4-16,-14-8-24 16,5 4 4-16,-26-4-12 0,3 0 4 15,-53-4 12-15,22 5 4 16,-62-5-24-16,22 0 0 16,-58-8 0-16,31 4 4 15,-58-4 4-15,41 4 0 16,-41-16-12-16,40 8 4 15,-31-12-8-15,40 9 4 16,-22 3-4-16,36 4 0 16,-10-4-32-16,24 4 0 15,8 4-20-15,18 4 4 16,17 4-88-16,10 0 0 0</inkml:trace>
  <inkml:trace contextRef="#ctx0" brushRef="#br0" timeOffset="11703.9502">13038 8004 244 0,'0'-12'132'0,"-9"-3"-100"16,9 15 0-16,-9-8-32 0,0 0 0 15,-23 8 0-15,5 0 0 16,-26 8 12-16,4-4 0 16,-32 11-4-16,14-3 0 15,-9 20-4-15,13-4 0 16,0 4-4-16,14-8 0 15,22 8 4-15,5-8 0 16,31 7 0-16,-5-7 0 16,46 12-20-16,-10-8 4 15,32 4-88-15,-14-4 0 16,13 7-32-16,-12 1 0 0,12-4 128 16,-8-8 4-16</inkml:trace>
  <inkml:trace contextRef="#ctx0" brushRef="#br0" timeOffset="12157.1058">13875 7212 252 0,'4'-19'140'0,"0"19"-108"0,-4 0 0 16,0 11-20-16,0-3 0 16,-4 52-12-16,0-12 4 0,-10 24 0 15,5-13 4-15,-9 29 0 16,5-21 0-16,-5 5-36 15,4-8 0-15,1-13-80 16,0-7 4-16,13-12-16 16,0-4 4-16</inkml:trace>
  <inkml:trace contextRef="#ctx0" brushRef="#br0" timeOffset="12454.0017">14353 7706 272 0,'-49'8'152'0,"-31"-16"-140"16,66 4 4-16,-8 8-24 15,-1 0 4-15,1 20 0 0,4-8 4 16,14 16 0-16,-1-5 0 16,32 9 0-16,-5-8 0 15,28 0 0-15,-1-4 4 16,5-12 8-16,-10 4 4 15,-3-28-4-15,-6 4 4 16,-21-20-12-16,-5 4 0 16,-32-4-20-16,6 4 0 15,-24 0-64-15,5 5 4 16,10 7-60-16,3 0 0 16,23 16 116-16,0 0 4 0</inkml:trace>
  <inkml:trace contextRef="#ctx0" brushRef="#br0" timeOffset="12782.1492">14953 7865 280 0,'36'-12'156'0,"-41"-16"-140"15,1 20 0-15,-14 0-16 16,-4 0 0-16,-14 4-4 16,5 0 0-16,-14 12 0 15,9-4 0-15,0 12 4 16,9 0 0-16,14 4 0 15,0 0 4-15,21 4-8 16,-3-4 4-16,26 0-4 16,-4 0 4-16,4-8 0 15,-4-4 4-15,14-12-8 0,-10 4 4 16,5-8 0-16,0 0 0 16,-14 0 8-16,-4-4 0 15,-18 16 0-15,0 4 0 16,-5 4-36-16,1-4 0 15,13 11-80-15,0-3 4 16,31 12 0-16,-9-8 4 16</inkml:trace>
  <inkml:trace contextRef="#ctx0" brushRef="#br0" timeOffset="13110.2979">15651 7957 256 0,'-35'-36'140'15,"3"20"-108"-15,23 12 4 0,-9 0-36 16,5 0 4-16,-14 8-8 16,5 0 4-16,-5 8-4 15,4 0 4-15,6 16-4 16,3-8 4-16,10 15 0 16,-1-3 0-16,19 0 4 15,-1-8 4-15,14-4 0 16,-5 0 4-16,5-12 0 15,-4 0 4-15,8-28 0 16,-4 4 4-16,-9-28 4 16,-5 8 4-16,-4-27-20 15,-5 7 0-15,10-64-8 16,-10 21 0-16,10-8-4 16,-5 19 4-16,18 12-76 0,-5 17 4 15,0 27-112-15,-4 8 4 16</inkml:trace>
  <inkml:trace contextRef="#ctx0" brushRef="#br0" timeOffset="14063.4907">11207 9278 172 0,'-9'-12'96'0,"22"12"-52"0,-13 0 4 16,27 0-16-16,-4 0 0 16,44 4-8-16,-14 0 0 31,198 28-8-31,-58-8 0 16,102 19-24-16,-71-11 0 15,94 12 0-15,-77-12 4 16,73 32 0-16,-77-13 0 15,31 5 4-15,-62-12 0 0,5 3-20 16,-46-11 4-16,-22 0-40 16,-26-12 0-16,-28-8-56 15,-17-4 0-15,-32 0 68 16,-8-4 4-16</inkml:trace>
  <inkml:trace contextRef="#ctx0" brushRef="#br0" timeOffset="14376.0146">14662 9493 208 0,'-40'-36'116'0,"31"28"-64"16,9 8 0-16,9-4-40 15,0 4 0-15,27 8-4 0,-9-4 0 16,35 16-8-16,-8-4 0 15,27 12 4-15,-10-4 0 16,14 27-4-16,-13-11 0 16,-1 12 0-16,-12-8 4 15,-19 7 16-15,0-7 4 16,-49 0-12-16,0-8 0 16,-53-5 8-16,12-3 0 15,-30-4-84-15,13-4 0 16,4 4-96-16,5-4 4 0,18 12 88 15,8-8 4-15</inkml:trace>
  <inkml:trace contextRef="#ctx0" brushRef="#br0" timeOffset="15047.9362">12178 10906 268 0,'-27'-20'148'16,"-44"0"-132"-16,57 16 0 0,-26 0-8 16,9 0 4-16,-14 0-12 15,9 0 4-15,-9 8-4 16,5 0 4-16,18 4-8 15,4 0 4-15,18 8 4 16,0 0 0-16,18 15-4 16,0-3 4-16,26 8-4 15,-8-8 0-15,0 12 0 16,-5-8 0-16,-17 15 4 16,-1-7 4-16,-40 4 0 15,5-12 0-15,-36-16-8 0,9 0 4 16,-23-20-20-16,14 0 4 15,4-16-96-15,9 4 4 16,18-4-24-16,5 4 0 16,31-16 124-16,0 8 0 15</inkml:trace>
  <inkml:trace contextRef="#ctx0" brushRef="#br0" timeOffset="15219.8221">12577 10722 252 0,'0'8'136'0,"-5"28"-92"0,1-32 0 16,8 16-44-16,-4-4 4 0,13 32-8 15,-4-8 4-15,5 35-44 16,-1-15 4-16,-4 8-36 16,-4-13 4-16,-14 5-48 15,4-12 4-15</inkml:trace>
  <inkml:trace contextRef="#ctx0" brushRef="#br0" timeOffset="15641.7268">12317 10949 232 0,'-5'-4'128'0,"46"12"-68"16,-37-8 0-16,32 12-56 15,-5-8 0-15,45 4-4 16,-8 0 4-16,26 0-4 0,-18-4 0 15,13 4 4-15,-13-4 4 16,-9-4 4-16,-8 0 4 16,-24 0-16-16,-3 0 0 15,-23 0-4-15,-5 0 0 16,-26 4-4-16,4 0 4 16,-13 12-8-16,4-4 4 15,4 12 8-15,5-4 0 16,18 15 4-16,0-3 0 15,23-4 4-15,-5 0 0 16,22-12-8-16,-9-4 4 16,10-16 0-16,-6 0 4 0,-8-12-8 15,-4 4 0-15,-14-16 0 16,4 8 4-16,-26-12-16 16,4 5 4-16,-14 3-8 15,5 4 0-15,0 8-52 16,1 4 4-16,17 8-12 15,0 0 4-15,13 8-28 16,0-4 0-16</inkml:trace>
  <inkml:trace contextRef="#ctx0" brushRef="#br0" timeOffset="15891.7437">13481 11061 244 0,'22'-12'132'0,"5"4"-80"16,-27 4 4-16,4 8-44 15,1 0 4-15,4 12-12 16,-5-4 0-16,5 20 4 0,0-9 0 15,-4 25-20-15,-5-4 0 16,0 0 8-16,0-8 4 16,0-9 4-16,0-3 0 15,0-20-4-15,0 0 4 16,0-28-4-16,0 4 4 16,4-15-4-16,1 3 0 15,8-8-12-15,0 0 4 16,5 8-32-16,0 8 0 15,0 9-80-15,0-1 0 16,4 16 32-16,-4 0 0 16</inkml:trace>
  <inkml:trace contextRef="#ctx0" brushRef="#br0" timeOffset="16188.639">14062 11176 296 0,'18'4'160'0,"14"-12"-144"0,-28 4 0 0,10-4-16 15,-5 4 0-15,8-8 4 16,1 4 0-16,0-4-8 16,-4 0 4-16,-5 1 0 15,-5-1 4-15,-13 0-8 16,0 4 0-16,-18 8 16 16,5 0 0-16,-14 12 0 15,5-4 0-15,0 15 0 16,4-3 0-16,13 24 0 15,5-4 4-15,23 4-12 16,-5-8 0-16,26-5-28 0,-3-3 0 16,4-12-128-16,-5-4 0 15,0 0 52-15,-8-4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37:34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8481 8864 56 0,'-27'-40'32'0,"14"20"-28"16,4 12 0-16,-9 0 36 16,-4 0 0-16,-14-4-28 15,5 1 0-15,-10-5-16 16,1 0 4-16,-5-4-4 16,-8-4 4-16,-10 0-8 15,-18-8 4-15,1 8 0 16,-10 0 4-16,-17 5 8 15,-14-1 4-15,-18 0-4 16,-9 4 4-16,-8 4-4 16,-5 4 4-16,-9 4-20 0,0 4 4 15,-9 8 4-15,-1 12 0 16,-7 12-4-16,3 11 4 16,9 21 0-16,1 20 0 15,8 11 0-15,14 1 4 16,0 3-4-16,31 9 0 15,5 11-4-15,31 8 0 16,4-3 8-16,23-1 4 16,22-3 12-16,32 3 0 15,17 4-16-15,27 5 4 16,23-13-8-16,22-8 0 0,31-7 4 16,19-1 0-16,21-11 0 15,28 3 0-15,13-11 0 16,18-12 4-16,17 3-8 15,6-19 4-15,17-8 0 16,9-1 4-16,4-11-12 16,-8-20 4-16,4-4 8 15,-4-12 0-15,-14-8 0 16,-5-4 0-16,-12-8 0 16,-23-8 0-16,-18-7-8 15,-9-5 0-15,-23 0 0 16,-4-8 4-16,-22-7-4 15,-18-5 0-15,-13-8 0 16,-23-3 4-16,-18-1-4 16,-18-4 4-16,-9-3-4 0,-8 3 0 15,-28 0-4-15,-13-11 4 16,-13 3 0-16,-14-11 0 16,-8-1 0-16,-14 5 0 15,-23-5 4-15,-13 9 0 16,-18 7 0-16,-22 1 4 15,-14 7 12-15,-17 8 4 16,-5 9-16-16,-23-1 0 16,-12 8-12-16,-10 12 4 15,-13 0 0-15,-1 9 4 16,-3 7-8-16,-10 12 4 16,-4 8-40-16,4 12 4 0,1 20-72 15,-1 19 4-15,-9 25 24 16,10 51 4-16</inkml:trace>
  <inkml:trace contextRef="#ctx0" brushRef="#br0" timeOffset="26939.3939">8902 9751 100 0,'-5'-15'56'0,"-4"-25"-36"0,1 32 4 0,-1 0-8 15,0 0 0-15,0-4-8 16,-5 0 0-16,-4 0 0 16,0-4 4-16,1 0-12 15,-1-8 0-15,0-11 0 16,4-1 4-16,5-4-4 16,5-4 0-16,8-4 4 15,10-7 0-15,8-1 12 16,5-8 0-16,4 1-8 15,10-5 4-15,3 4-8 16,19-3 0-16,9-9-4 16,13 8 0-16,9-3 0 15,13-1 4-15,18-4-8 16,10 9 4-16,12-5 0 16,15 1 0-16,-1 11-4 0,22 8 4 15,1 4 12-15,17 1 4 16,18 11-12-16,-4 4 0 15,5 8 0-15,12 4 0 16,1 4-8-16,4 8 4 16,0 4-4-16,5 8 4 15,4 0 4-15,0 8 0 16,1 16-4-16,-1 0 0 16,0 0 8-16,-4 4 4 15,-14 11-4-15,-9-7 0 0,-13 8 4 16,13-8 4-1,95 16-12 1,-23-1 4-16,-27-7-12 16,-31-4 4-16,-28-4 0 15,-30-1 0-15,-18 1 0 16,-23 4 4-16,-13-8-4 16,-18 0 0-16,-14 0 0 15,-8 3 4-15,-1 1-4 16,-8-8 4-16,-9-4-4 15,-10 0 4-15,-8-8-20 16,-14 0 0-16,-4-4-16 16,-9 0 0-16,-9-1 16 15,-9-3 0-15,-4-4 12 16,4-4 4-16,-9-8-8 16,0-3 0-16,-5-5 8 0,-4-4 0 15,-8-4 0-15,-6-4 0 16,-4 4 8-16,-4 0 4 15,-5 4 0-15,-8 0 0 16,-1-3-12-16,-4 3 4 16,9 0-4-16,4-4 0 15,4 0 4-15,6-8 4 16,8 8-12-16,4 0 0 16,6 5 0-16,3-5 4 15,10 4 4-15,8 0 4 16,5 4 0-16,18 0 0 0,9 4-8 15,8 4 0-15,15 8 0 16,12 0 0-16,5 4 8 16,-4 4 0-16,-5 8-4 15,-9 0 0-15,-4 8 4 16,-9 8 0-16,0 3 0 16,-19 5 4-16,-3 4 4 15,-5 0 0-15,-9 7 8 16,-14-3 0-16,-17-4-4 15,-19 8 4-15,-26-8-24 16,-22 3 4-16,-14 5-88 16,-9-4 0-16,5 8-80 15,35-9 4-15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41:29.3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10835 14814 40 0,'-4'-8'24'0,"-14"-4"12"0,18 12 0 15,0 0-28-15,0 0 0 16,0-4 0-16,9 0 4 16,4 0 12-16,5 0 4 15,-4 0-16-15,4 0 4 16,-5 0-8-16,5 0 0 16,0 4-4-16,-5 0 0 15,5 0-8-15,0 0 0 16,9 0 8-16,0 0 0 0,4 0 4 15,5-4 0-15,9 0-4 16,0 4 0-16,-1-4-4 16,-3 4 0-16,3 0 0 15,1 0 4-15,4 0-4 16,5-4 0-16,4 4-4 16,0 0 4-16,1 0 0 15,-1-8 4 1,9 0 4-1,-9 0 0-15,-4 8-4 16,-9 0 4-16,-10 0-8 16,-3 0 0-16,-5 0 0 15,-5 0 0-15,-4 4 4 16,0-4 0-16,-5 0 0 16,1 4 0-16,-5 0 0 15,-1 0 4-15,1-4-4 0,0 0 4 16,5 4-8-16,-1-4 0 15,10 0 0-15,-5 0 4 16,-1 0-4-16,1 0 4 16,0 0 0-16,-4 0 4 15,-1 0 0-15,-4 0 4 16,0 0-8-16,4 0 4 16,1 0-8-16,4 0 4 15,-5 4-4-15,10-4 0 16,-6 0 0-16,1 0 0 0,-13 0-128 15,-1 4 4-15,-4 8 36 16,14-4 4-16</inkml:trace>
  <inkml:trace contextRef="#ctx0" brushRef="#br0" timeOffset="4531.5652">8401 14762 124 0,'31'4'72'0,"9"8"-64"15,-35-12 4-15,4 0 20 16,-5 4 4-16,5 0-36 0,-9 4 4 16,0 4-4-16,0 0 4 15,-4 3-8-15,-1 1 4 16,1 4 4-16,-1 4 4 15,1-4-4-15,-1 0 0 16,5-4 0-16,14 0 4 16,4-4-8-16,8 0 0 15,1-4 0-15,9-4 0 16,4-4 0-16,10 0 4 16,8-4-8-16,0 0 4 0,5 0 0 15,-1 0 4-15,14 0-4 16,9 0 0-16,0 0 0 15,5-4 4-15,8-4-8 16,5 4 4-16,5 0-4 16,-5 0 4-16,0 4 0 15,-9 0 4-15,-9 0 0 16,-9 0 0-16,4 0-4 16,-17 4 0-16,-5 0 0 15,-4 0 4-15,-9 0-4 16,-5-4 0-16,-9 0 4 15,-4 0 0-15,0 4 4 16,-5-4 4-16,-4 4-16 16,0 0 4-16,0 0 0 15,0 0 4-15,4 0-4 0,1 4 0 16,-1 0-4-16,1 0 4 16,-6 0 4-16,1 0 4 15,0-4 28-15,-4-4 4 16,-5-4-32-16,0-8 4 15,0 0-8-15,-5-4 4 16,0 0-32-16,-4 1 4 16,-4 7-176-16,-5-8 0 15</inkml:trace>
  <inkml:trace contextRef="#ctx0" brushRef="#br0" timeOffset="5766.0258">7899 15621 120 0,'-18'-12'68'0,"27"52"-72"15,-9-28 4-15,0 4 24 16,0 8 0-16,0 12 8 16,5 16 0-16,-1 15-24 15,5 5 4-15,0-5-12 16,5 5 0-16,-1-8 0 15,-4-8 4-15,0-5-12 16,0-7 4-16,-9-16-28 16,0-12 4-16,-5-12 8 15,-3-16 0-15,-1-12 16 16,4-12 4-16,-4-16 8 0,0 1 0 16,5-1 16-16,-1-8 4 15,5 5-20-15,0-1 4 16,9 4-16-16,9 0 4 15,9-7 0-15,9 11 4 16,9 4-8-16,-5 16 0 31,5 24 12-31,-14 8 0 16,-13 8 4-16,-9 8 4 16,-9 4-8-16,-14 4 0 15,-4 0-8-15,-4-4 0 0,-5-9-12 16,5-3 0-16,-5 4-56 15,5-8 4-15,4-4-24 16,18-4 0-16</inkml:trace>
  <inkml:trace contextRef="#ctx0" brushRef="#br0" timeOffset="6109.805">8660 15673 124 0,'-13'0'72'0,"-1"-16"-68"16,5 12 4-16,-8 4 0 16,-10 4 0-16,0 0 4 15,0 4 0-15,0 4 4 16,5 0 0-16,4 0-16 16,4 4 4-16,10-4-4 0,13 0 4 15,9 0-16-15,9-4 4 16,4-4-16-16,5-4 0 15,0-4 12-15,-1-4 4 16,-3-4 24-16,-14 0 0 16,-5 0 20-16,-8 4 4 15,-5 4-24-15,0 4 0 16,-9 8-4-16,4 4 0 16,5 8-12-16,5 4 0 15,4 0-24-15,13 3 0 16,5-7-132-16,9 0 4 0</inkml:trace>
  <inkml:trace contextRef="#ctx0" brushRef="#br0" timeOffset="6453.5747">9238 15689 176 0,'-14'-24'100'0,"5"24"-104"15,9 0 0-15,-9 0-4 16,0 0 0-16,0 4 16 15,-4 4 0-15,0 4-4 16,4 4 0-16,0 4 0 16,4 0 4-16,10 4 0 15,4 0 0-15,13-5 0 16,9 5 0-16,5-8-4 16,0-4 0-16,0-12 8 15,-9-8 0-15,-10-8 8 0,-8-16 0 16,-9-3 0-16,-13-5 4 15,-14-12-16-15,-9-12 0 16,-8-19-8-16,3 7 4 16,1 9-20-16,9 7 0 15,8 12-52-15,10 16 4 16,8 12-80-16,10 12 4 16</inkml:trace>
  <inkml:trace contextRef="#ctx0" brushRef="#br0" timeOffset="6797.3484">9739 15629 156 0,'-22'8'84'0,"-10"0"-84"16,23-8 0-16,-4 0 16 16,-10 8 0-16,1 0-8 15,0 4 4-15,-1 4 8 16,1 4 0-16,4 0-8 15,9 0 0-15,9-4-4 16,13 0 4-16,10-8 8 16,4-4 4-16,4-8-8 15,0-8 4-15,-4-4-8 16,-4-8 4-16,-10-4-8 16,-13-4 0-16,-9-12-4 0,-13-15 0 15,-10-13-8-15,-3 4 4 16,-1 5-16-16,0 7 4 15,5 16-52-15,8 8 4 16,10 12-40-16,8 9 0 16,10 7 28-16,4 11 0 15</inkml:trace>
  <inkml:trace contextRef="#ctx0" brushRef="#br0" timeOffset="6937.9826">9963 15641 152 0,'18'44'84'0,"4"24"-80"0,-22-60 4 0,-5 4-8 16,1 0 4-16,4 0-52 15,0-1 4-15,0 1-32 16,0-8 0-16</inkml:trace>
  <inkml:trace contextRef="#ctx0" brushRef="#br0" timeOffset="7563.0324">10191 15605 216 0,'0'0'120'0,"36"36"-112"16,-32-32 0-16,1 8-4 16,-1 4 4-16,-4 0-4 15,0 4 0-15,0 0-4 16,0-8 0-16,5 0-16 0,-1-8 0 15,1-4 4-15,-1-8 4 16,1-4 4-16,4-4 4 16,-1-4-4-16,6 4 0 15,-5-4 16-15,4 4 0 16,-4 4-8-16,5 0 4 16,-1 4-4-16,0 8 4 15,5 4-8-15,5 4 0 16,4 4-8-16,8 4 0 15,-3 0 4-15,4 0 0 0,4-4 4 16,0-4 0-16,0-4 0 16,-4-4 4-16,-4-8-4 15,-10-8 4-15,-4 0-4 16,-9-4 4-16,-9 4 0 16,-5 0 4-16,-4 0 4 15,0 5 0-15,-4 7 4 16,4 4 0-16,5 8-12 15,4 7 0-15,9 13-8 16,13 12 4-16,14 12 4 16,8 19 0-16,-3 9-8 15,-5-4 0-15,-14-9 8 16,-13 1 4-16,-14-12 20 16,-17-5 0-16,-9-7-20 15,-5-8 0-15,-4-20-4 16,-5-8 4-16,9-8-8 0,9-12 4 15,14-12-4-15,13-4 4 16,13-12-8-16,19-3 0 16,12-1-8-16,10 0 0 15,-9 0-160-15,-9 12 0 16,-10 1 104-16,-12-1 0 16</inkml:trace>
  <inkml:trace contextRef="#ctx0" brushRef="#br0" timeOffset="21267.1181">15893 16732 184 0,'-13'-4'104'0,"26"-20"-88"0,-8 16 0 15,4 0-12-15,4-4 4 16,5 0-4-16,0 0 4 0,4 0 4 16,5 0 0-16,-9 0-4 15,4 4 0-15,-4 4-8 16,0 8 0-16,0 4 0 16,-5 4 0-16,-4 4 0 15,0 16 4-15,-9 8-8 16,0 8 0-16,-4-5 0 15,-5 9 0-15,-5-8 4 16,1 0 4-16,4-5-4 16,5-7 0-16,4-4 0 15,4-8 4-15,5-4-4 16,9-4 0-16,9 0 0 16,0-4 4-16,8-4-4 15,6-4 4-15,-1 4-48 16,-4-4 0-16,4 4-72 15,-4 0 0-15,0 4 84 0,-1 0 4 16</inkml:trace>
  <inkml:trace contextRef="#ctx0" brushRef="#br0" timeOffset="21595.2677">16811 16533 184 0,'-32'-20'104'16,"-12"8"-80"-16,35 12 4 0,-5 4-24 16,1 8 0-16,-10 0 4 15,10 8 0-15,4 0-8 16,4-1 4-16,5 1 0 15,9 0 4-15,5-4 0 16,13-4 4-16,0-8 16 16,4-8 0-16,-4-8-4 15,-5-4 0-15,-4-8-8 16,-5-3 4-16,-8-1-32 16,-18 0 4-16,-5 4-108 15,-14 12 0-15,1 16-24 16,9 4 0-16</inkml:trace>
  <inkml:trace contextRef="#ctx0" brushRef="#br0" timeOffset="29392.691">5102 17786 184 0,'-4'0'100'0,"4"-16"-72"0,0 12 0 0,4 0-16 15,0-4 0-15,5-3 12 16,9-5 4-16,-4 4-16 15,8-8 0-15,1-4 0 16,8 0 4-16,0 4-16 16,5 4 0-16,-5 4 0 15,-4 8 0-15,-4 8 0 16,-6 8 4-16,-3 8-4 16,-10 12 0-16,-4 8 0 15,-18 0 0-15,-4 7 4 16,-5 5 4-16,5-4-4 15,-1 8 4-15,6-13-4 16,8-3 4-16,4-8 4 16,10-4 0-16,4-8-8 0,13-4 4 15,5 0 8-15,9-9 0 16,-1-3-16-16,10-4 0 16,-5-4-48-16,1 0 0 15,-5 1-44-15,-5-5 0 16,0-4-20-16,-8 8 4 15,-10 0 72-15,-13-4 4 16</inkml:trace>
  <inkml:trace contextRef="#ctx0" brushRef="#br0" timeOffset="29861.4733">5639 17532 160 0,'-18'-12'88'0,"14"0"-36"16,4 12 0-16,0 0-24 15,-5 4 4-15,1 4-16 16,4 8 4-16,0 7-16 15,-9 5 0-15,9 4-4 16,0-4 4-16,0 0-4 16,0-8 0-16,0-8 0 15,0-8 4-15,0-4-4 0,0-16 4 16,0-4-8-16,0-12 0 16,9-4 0-16,0-4 4 15,4-3-4-15,5-1 4 16,0 4 0-16,0 4 4 15,0 12 16-15,-5 12 4 16,1 8-8-16,-5 12 4 16,0 8-16-16,-1 4 4 15,1 16 4-15,0 4 0 16,5 0-12-16,-1-5 0 0,1-3-96 16,-1-4 0-16,-4-8-40 15,0 0 0-15,0 0 84 16,0-16 4-16</inkml:trace>
  <inkml:trace contextRef="#ctx0" brushRef="#br0" timeOffset="30111.4903">5957 17571 156 0,'-27'0'84'0,"23"-23"-32"16,4 23 4-16,4-4-16 15,0 0 0-15,5 0-8 16,9 0 4-16,5 4-20 16,4 0 4-16,4 0-16 15,0-4 4-15,1 0-12 0,-1 0 4 16,0-4-88-16,-4 0 0 16,0 0-44-16,-5 0 0 15,1 0 84-15,-5-4 4 16</inkml:trace>
  <inkml:trace contextRef="#ctx0" brushRef="#br0" timeOffset="30314.6289">6610 17189 208 0,'-9'-8'112'0,"-17"-4"-60"0,26 12 4 0,0 4-24 16,0 8 4-16,4 4 0 15,0 16 4-15,1 0-20 16,-1 4 0-16,1 4-16 16,-1 7 4-16,1-3-92 15,4 0 4-15,0-8-100 16,0-4 0-16,-9-5 132 16,-23-11 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43:27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4287 5573 132 0,'0'-4'72'0,"-13"-4"-56"0,13 8 0 0,-5-8 8 16,1 0 0-16,4-4-16 15,0 0 4-15,4-8-4 16,-4 4 0-16,9-8 0 16,0 5 0-16,14-25 0 15,-5 12 0-15,22-16 0 16,-9 8 0-16,23-23 0 16,-14 7 4-16,10 4-8 15,-6 8 0-15,14-7-4 16,-22 7 0-16,18-12 8 15,-9 12 4-15,13-11-8 16,-13 11 0-16,35-28 8 16,-17 17 4-16,17-29-8 15,-8 16 0-15,13-11-8 16,-18 19 0-16,9-8 0 0,-13 9 0 16,4-1 4-16,-13 12 0 15,4 1-8-15,-13 7 0 16,4-4 8-16,-9 12 4 15,14 0-8-15,-9 4 4 16,13 1 4-16,-9 3 4 16,0-4-4-16,-8 4 0 15,-1-4-4-15,-9 8 4 16,-4 4-8-16,-4 4 0 16,-10 4-76-16,0 0 0 15,-4 12-64-15,0 0 4 0,9 16 88 16,0-4 0-16</inkml:trace>
  <inkml:trace contextRef="#ctx0" brushRef="#br0" timeOffset="2390.7907">19894 5668 108 0,'-9'16'60'0,"1"-8"-40"16,8-8 0-16,-5 0-4 16,1 0 0-16,4 0 4 15,0 0 0-15,0-4-16 16,0 0 4-16,9-8 0 15,-5 4 4-15,5-4-4 16,0 0 4-16,4-3 0 16,1 3 0-16,4-8-12 15,-5 4 0-15,9-12 4 16,-4 4 0-16,18-12 8 16,-5 4 0-16,32-27 16 15,-9 11 0-15,22-28-24 16,-13 13 0-16,22-13-4 0,-18 16 4 15,13-11-4-15,-17 11 0 16,18-16 4-16,-19 21 4 16,37-29-12-16,-23 13 4 15,18-21 0-15,-18 20 0 16,18-19-4-16,-23 19 4 16,10-7 0-16,-14 11 0 15,-4 8 0-15,-5 12 0 16,-13 5 4-16,-9 3 0 15,-10 8-8-15,-3 8 4 16,-1 0 0-16,-4 4 0 0,0 5 0 16,-5-1 0-16,1 4 4 15,-1 0 0-15,1 4 0 16,-5 0 0-16,0 4 0 16,-5 0 0-16,1 4-4 15,-5 0 4-15,0 0-28 16,0 0 4-16,0 0-104 15,0 0 0-15,-5 12 28 16,14 4 4-16</inkml:trace>
  <inkml:trace contextRef="#ctx0" brushRef="#br0" timeOffset="12563.3838">5742 4546 192 0,'-13'-16'108'0,"-23"16"-92"16,36 0 4-16,-14 0-16 15,5 0 0-15,-4 16 0 16,0-4 4-16,-1 24 0 15,5-8 0-15,9 11-4 16,0-7 0-16,18 12 16 16,0-12 0-16,18-8-16 15,-18-4 4-15,18-12 4 0,-5-4 0 16,0-20-4-16,-4 4 4 16,-9-20-12-16,0 4 4 15,-27-16-4-15,9 9 0 16,-14-1-4-16,1 4 0 15,-14 12-44-15,5 4 4 16,-1 16-76-16,-3 0 0 16,21 0 52-16,1 0 4 15</inkml:trace>
  <inkml:trace contextRef="#ctx0" brushRef="#br0" timeOffset="12938.4082">5984 4108 216 0,'-9'4'120'16,"18"32"-64"-16,-9-32 4 0,9 20-48 16,-5-4 0-16,23 12-8 15,-5 0 0-15,5 7-4 16,-4-7 0-16,3 0 4 16,-3-4 0-16,-5-8-4 15,-5-4 0-15,-4-12 0 16,0 0 0-16,0-12 0 15,-4 0 0-15,8-12-4 16,-4 4 4-16,9 0 0 16,-5 4 0-16,5 4 0 15,4 0 0-15,-4 12-4 16,0 0 4-16,5-4 8 16,-14 0 0-16,-5 16 12 0,1-4 0 15,-19 16 0-15,1-8 4 16,-14 8-16-16,4-5 4 15,-3 1-44-15,8-8 0 16,18-16-140-16,0 0 4 16,9-40 72-16,0 13 0 15</inkml:trace>
  <inkml:trace contextRef="#ctx0" brushRef="#br0" timeOffset="13313.4385">6704 3774 244 0,'0'-4'132'0,"-18"4"-88"16,18 0 0-16,-13 8-28 15,4 0 4-15,-4 16-4 16,-5-4 0-16,9 16-4 15,4-5 0-15,14 5 0 16,-4-8 4-16,22-8-16 16,-5-4 4-16,23-12 0 15,-5 0 0-15,0-20 0 16,-4 4 0-16,-14-16 0 16,1 4 4-16,-32-4-8 0,0 9 0 15,-18-5 0-15,5 4 4 16,-10 8-28-16,6 0 4 15,-1 8-100-15,4 0 0 16,19-4-4-16,-1 4 4 16,28-16 76-16,-1 4 0 15</inkml:trace>
  <inkml:trace contextRef="#ctx0" brushRef="#br0" timeOffset="13485.3237">7344 3702 228 0,'5'-16'124'0,"4"-7"-112"16,-9 19 4-16,4-12-128 16,1 4 0-16,13-12 36 15,-5 4 4-15</inkml:trace>
  <inkml:trace contextRef="#ctx0" brushRef="#br0" timeOffset="13625.956">7582 3396 272 0,'4'4'152'0,"1"-24"-180"16,-5 16 0-16,13-8-80 0,0 0 4 15,19-8 28-15,-5 0 4 16</inkml:trace>
  <inkml:trace contextRef="#ctx0" brushRef="#br0" timeOffset="13735.3388">7904 3181 264 0,'-9'0'148'0,"4"-4"-136"0,5 4 4 16,0-4-72-16,0 0 0 16,5 0-84-16,-1 0 4 15,10-4 112-15,-5 0 4 16</inkml:trace>
  <inkml:trace contextRef="#ctx0" brushRef="#br0" timeOffset="14032.236">8186 2791 312 0,'9'-20'172'0,"-18"0"-144"16,9 20 4-16,-5-4-28 15,1 0 0-15,-5 12-4 16,0 0 0-16,0 16 0 15,0-4 0-15,9 16-4 16,0-4 4-16,22-1 0 16,-4-3 4-16,41-8 8 15,-10-4 0-15,22-12 4 16,-8 0 4-16,0-12 4 16,-14 0 4-16,-22-20 0 15,-5 8 0-15,-40-15-28 0,5 3 0 16,-36 4-8-16,8 4 0 15,-17 12-180-15,4 4 4 16,10-4 56-16,8 4 0 16</inkml:trace>
  <inkml:trace contextRef="#ctx0" brushRef="#br0" timeOffset="16563.6661">20543 6464 188 0,'-22'-8'104'0,"-5"12"-76"0,18-4 4 16,-4 8-28-16,4 0 4 15,-9 12-8-15,5 0 4 16,-1 32 0-16,5-12 4 15,18 15-8-15,-4-11 0 16,17 8 0-16,-4-4 4 16,27-13 12-16,-14-3 4 0,14-20-12 15,-10 0 0-15,6-24 8 16,-5 0 0-16,-10-8-12 16,-3 4 0-16,-14-35 0 15,-5 11 0-15,-22-4-4 16,5 8 4-16,-18 4-8 15,4 9 4-15,-9 7-60 16,9 4 4-16,9 0-84 16,0 4 0-16,27-28 100 15,0 12 0-15</inkml:trace>
  <inkml:trace contextRef="#ctx0" brushRef="#br0" timeOffset="17110.577">20839 5959 184 0,'-58'-16'100'0,"40"28"-52"0,13-12 0 16,5 0-12-16,0 0 0 15,9 12-24-15,0-4 0 0,18 16-8 16,-5-4 0-16,19 23 0 16,-10-3 0-16,18 20-4 15,-8-12 0-15,3 7 4 16,-3-11 0-16,-1 8 0 15,-9-12 0-15,0-24 0 16,1-1 4-16,-10-19-8 16,1 0 0-16,-1-15 4 15,-4 3 0-15,0-8-8 16,0 4 0-16,-5 0 0 16,1 8 0-16,-1 8 4 15,0 0 0-15,1 4 20 16,-1 0 4-16,-4 16 0 15,0 4 4-15,-9 0-20 16,0-4 4-16,-13 12-8 16,-1-5 0-16,-8-3-4 0,4-4 4 15,0-8-76-15,0 0 0 16,9-16-108-16,5 0 4 16,13-16 108-16,-5 4 4 15</inkml:trace>
  <inkml:trace contextRef="#ctx0" brushRef="#br0" timeOffset="23876.6795">21358 5565 244 0,'9'0'136'0,"0"-8"-96"0,-9 8 0 0,9 0-28 16,-5 0 0-16,10 16 4 15,-1-4 4-15,10 20 16 16,-1-1 0-16,5 13-20 16,-5-8 0-16,10 8-8 15,-10-8 0-15,5-9-12 16,-5-3 0-16,0 0-84 16,1-8 4-16,-10-16-52 15,1 0 0-15,-10-8 48 16,1 4 0-16</inkml:trace>
  <inkml:trace contextRef="#ctx0" brushRef="#br0" timeOffset="24189.1996">21604 5330 144 0,'18'-24'80'0,"4"-32"-24"0,-22 49 4 16,9-5-8-16,0 4 0 16,5 0-8-16,-1 4 0 15,1 16 4-15,-1-4 0 16,5 11-28-16,-5-3 4 0,19 12-20 16,-5-4 4-16,13 12-4 15,-4-8 0-15,-1 12-12 16,-3-13 0-16,-1 1-68 15,-4-4 4-15,-5-12-76 16,-4-4 4-16,-4-12 56 16,-1 0 0-16,-4-8 60 15,-4 4 4-15</inkml:trace>
  <inkml:trace contextRef="#ctx0" brushRef="#br0" timeOffset="24439.2167">21944 4932 200 0,'0'-16'108'0,"9"8"-56"0,-9 8 4 16,14 4-28 0,-1-4 4-16,10 20-8 0,-6 0 0 15,19 16-20-15,-9-8 4 16,9 11-4-16,-5-3 0 15,5 0-36-15,-9-8 0 16,4 0-88-16,-8-8 4 16,-1-4-4-16,-4 0 4 15</inkml:trace>
  <inkml:trace contextRef="#ctx0" brushRef="#br0" timeOffset="24579.8548">22490 4976 212 0,'9'-56'116'0,"45"-11"-276"16,-49 55 0-16</inkml:trace>
  <inkml:trace contextRef="#ctx0" brushRef="#br0" timeOffset="24720.489">22795 4646 212 0,'-50'-12'120'0,"73"-20"-140"0,-23 24 4 16,4-4-128-16,1 4 0 16</inkml:trace>
  <inkml:trace contextRef="#ctx0" brushRef="#br0" timeOffset="24845.4991">23054 4395 212 0,'9'-20'116'0,"0"-16"-172"0,-9 28 4 16,9-8-56-16,0 4 4 15</inkml:trace>
  <inkml:trace contextRef="#ctx0" brushRef="#br0" timeOffset="24970.5066">23269 4108 132 0,'9'-16'76'0,"9"0"-176"16,-18 13 0-16</inkml:trace>
  <inkml:trace contextRef="#ctx0" brushRef="#br0" timeOffset="25329.9101">23493 3237 312 0,'-9'-12'172'0,"67"8"-88"0,-53 4 4 15,17 0-56-15,-4 0 0 0,27 12-8 16,-14 0 0-16,14 20-24 15,-5-9 0-15,5 17 0 16,-9-12 0-16,-1 4-88 16,-3-4 4-16,-5-4-60 15,-5-4 0-15,5-1 28 16,-9-3 4-16,-9-24 72 16,-5 0 4-16</inkml:trace>
  <inkml:trace contextRef="#ctx0" brushRef="#br0" timeOffset="76536.6355">19765 13747 272 0,'4'-20'152'0,"-13"-52"-132"15,9 65 4-15,-4-5-20 16,-14 0 0-16,4 0 0 16,-8 0 0-16,-14 8 0 15,-4 0 4-15,0 8-4 16,-5 8 4-16,5 8-8 15,8 3 4-15,1-3-4 16,13 8 4-16,14-4-4 16,8 4 0-16,9-8 0 15,23 8 4-15,0 0-12 16,4-1 0-16,5 1 0 16,-9-4 0-16,-5 4 8 0,-8 0 0 15,-10 8 4-15,-13-8 4 16,-9-1-4-16,-13 1 4 15,-10 0-8-15,-3 0 0 16,-1-8-4-16,4-4 4 16,6-8-8-16,3-8 4 15,14-8 0-15,9-12 4 16,5-4 12-16,13-4 0 16,-5 0-8-16,9-4 0 15,5 1 0-15,0-5 0 16,0-4-104-16,-5 8 4 0,-4 8-40 15,5 4 4-15,-5 1 104 16,4-1 0-16</inkml:trace>
  <inkml:trace contextRef="#ctx0" brushRef="#br0" timeOffset="76677.2697">20100 13902 280 0,'-4'-16'152'0,"31"12"-136"15,-23 0 0-15,14 0-104 16,4 0 0-16,10 0-52 16,4 4 0-16</inkml:trace>
  <inkml:trace contextRef="#ctx0" brushRef="#br0" timeOffset="77052.2967">20503 13548 280 0,'-4'4'156'0,"-10"28"-140"0,14-16 0 16,14 16-16-16,-10-1 0 15,10 9 0-15,-1 4 4 16,0-4-20-16,-4-4 0 16,-4-5 4-16,-1-3 4 15,1-4 4-15,4-8 0 16,0-4-4-16,4-8 0 0,5-4 4 15,4-4 0-15,5 0 0 16,0 0 4-16,0 0 8 16,0 8 0-16,-9 4 12 15,-5 4 0-15,-13 0-4 16,-9 8 4-16,-4 0-8 16,-10 0 4-16,1 0-8 15,-5-1 0-15,0-3-20 16,5-4 0-16,4-8-84 15,9-4 0-15,5 0-36 16,4 0 0-16,4 0 116 16,5 0 0-16</inkml:trace>
  <inkml:trace contextRef="#ctx0" brushRef="#br0" timeOffset="77208.5571">20982 13938 304 0,'-4'24'168'0,"-1"12"-148"0,5-32 4 15,0 4-28-15,0 4 4 16,5 0-76-16,-1-1 4 16,1 5-68-16,-1 0 0 15,0-8 100-15,1 0 4 16</inkml:trace>
  <inkml:trace contextRef="#ctx0" brushRef="#br0" timeOffset="77396.0703">21246 13560 220 0,'-27'-12'120'0,"-22"4"-80"0,45 8 4 0,-1 4-44 15,10 16 0-15,-1 12-4 16,14 8 4-16,0 3 8 16,0 5 0-16,0 8-36 15,0-8 0-15,-10-5-40 16,-3-3 0-16,-5-4-52 15,-5 0 4-15</inkml:trace>
  <inkml:trace contextRef="#ctx0" brushRef="#br0" timeOffset="77755.4713">21188 13934 236 0,'18'-24'132'0,"9"20"-108"15,-18 0 0-15,9 4-36 16,4 0 4-16,9 0-4 0,-4 0 0 15,18-4 8-15,-9 0 4 16,4-4 36-16,-4 4 4 16,-9 0-12-16,-1 0 4 15,-12 0-24-15,-5 0 0 16,-14 8-8-16,1 0 4 16,-10 8-8-16,1-4 4 15,-9 8-8-15,8 0 4 16,5 4-4-16,0-4 4 15,14 4-4-15,-1-8 4 0,19 4 0 16,-1-4 0-16,0 4 8 16,1-1 4-16,-14 9 0 15,0-4 0-15,-18 4 4 16,0-4 4-16,-5 4-52 16,1-4 4-16,0 0-128 15,4-8 0-15,-5-12 88 16,10 0 4-16</inkml:trace>
  <inkml:trace contextRef="#ctx0" brushRef="#br0" timeOffset="78005.4914">22213 13890 284 0,'18'-4'156'0,"18"-12"-136"0,-32 12 4 15,18-8-56-15,-4 4 4 16,23 1-40-16,-10 3 0 16,9 0 4-16,-4 0 0 15,-5 4-12-15,-8 0 0 16</inkml:trace>
  <inkml:trace contextRef="#ctx0" brushRef="#br0" timeOffset="78146.1225">22280 14053 292 0,'0'4'160'0,"31"-16"-144"0,-26 8 0 0,13 1-24 15,-5-1 4-15,14 0-124 16,-5 0 4-16,5 12 16 15,-4-4 0-15</inkml:trace>
  <inkml:trace contextRef="#ctx0" brushRef="#br0" timeOffset="78677.4099">23072 13707 296 0,'9'-16'160'0,"-4"-12"-136"0,-5 20 0 0,9-7-16 16,0 3 4-16,8-4-16 15,1 4 4-15,14 0 4 16,-10 4 4-16,9 4-8 16,-4 0 0-16,5 8 4 15,-10 0 0-15,-9 20-4 16,-4-4 4-16,-13 11-8 15,-1-3 0-15,-17 16 0 16,4-4 0-16,-13 0 0 16,8-8 4-16,1 3-8 15,4-3 4-15,5 0 8 16,4-8 4-16,13 0 8 16,1-8 4-16,13-4-12 15,-5 0 4-15,14-4-48 16,-5-4 4-16,19-1-100 0,-10 1 4 15,9 4 20-15,-4 0 0 16,9-12 92-16,-9 0 0 16</inkml:trace>
  <inkml:trace contextRef="#ctx0" brushRef="#br0" timeOffset="79005.5604">24003 13663 220 0,'-13'-51'124'0,"-23"23"-80"0,23 20 4 16,-5 0-36-16,4 4 0 0,-13 4-12 16,5 0 4-16,-5 8-8 15,5 0 4-15,-5 16 0 16,4-4 4-16,6 7-4 16,-1-3 0-16,13 8 0 15,1-8 4-15,13 4-4 16,-5-8 4-16,14 8-8 15,0-8 4 1,4 7 16 0,-4-3 0-16,-18 0-12 15,0-4 4-15,-27 0-12 16,5-4 0-16,-14 4-76 16,9-8 0-16,-4 0-56 15,4 0 0-15,23 0 104 16,-1 0 4-16</inkml:trace>
  <inkml:trace contextRef="#ctx0" brushRef="#br0" timeOffset="79364.9576">23775 13711 192 0,'-9'-24'108'0,"-9"0"-36"15,14 20 0-15,8 0-48 16,1 0 0-16,17 1-16 16,-4 3 4-16,13-4-12 15,-4 4 0-15,13 0-24 16,-8 0 4-16,17 0-92 16,-13 0 0-16,-1 4-4 15,-3-1 0-15</inkml:trace>
  <inkml:trace contextRef="#ctx0" brushRef="#br0" timeOffset="79724.3618">24397 13564 272 0,'5'-8'148'0,"-5"0"-124"0,0 8 4 15,0 0-24-15,0 0 4 16,-5 4-8-16,1 0 4 15,-10 24-8-15,1-4 0 16,-5 12-4-16,4-5 0 16,-4 17 4-16,5-4 4 0,0 0 0 15,4-9 4-15,13 9-4 16,-4-8 0-16,27-4 4 16,-9 0 0-16,18-8 4 15,-5-4 4-15,14-13-4 16,-5-3 4-16,5-8-8 15,-9 1 4-15,-5-9-4 16,-4 0 0-16,-18-4 4 16,-5 4 4-16,-35 0 4 15,4 0 4-15,-27 24-40 16,10-8 4-16,-1 12-104 16,5-4 4-16</inkml:trace>
  <inkml:trace contextRef="#ctx0" brushRef="#br0" timeOffset="84959.1046">19093 14953 244 0,'-13'-16'132'0,"49"-24"-108"16,-23 24 4-16,14 4-16 15,18-4 4-15,13 0-12 16,9 4 0-16,0 1 0 16,9 3 4-16,-18 0-12 15,-13 4 4-15,-5 4 4 16,-35 4 0-16,8 4-4 16,-13 4 0-16,-9 3-4 15,-9 1 4-15,1 4-8 16,-1 4 4-16,0-4 4 15,4-4 4-15,5 0-4 0,5 0 0 16,4-4 4-16,13 4 0 16,10-4-8-16,8 0 0 15,5-1 4-15,-5 1 4 16,1 0-8-16,-10 4 0 16,-4 0 4-16,-14 12 0 15,-13 12 16-15,-13-4 0 16,-14 3-4-16,-4 5 0 15,0-4-8-15,-1-4 4 16,6-4 0-16,3-12 0 0,10-12-96 16,-1-4 4-16,14-8-60 15,9 4 4-15,5-12 100 16,31-28 0-16</inkml:trace>
  <inkml:trace contextRef="#ctx0" brushRef="#br0" timeOffset="85318.5067">20297 14913 240 0,'9'-44'132'0,"-13"16"-80"15,-1 20 0-15,1 0-48 16,-1 1 4-16,-8-1-12 16,-5 4 4-16,-4 4-4 15,-1 0 0-15,1 4 8 16,-1 4 4-16,1-1-8 15,0 5 4-15,4 4 4 0,9 0 0 16,4 8-8-16,14-4 4 16,5 0-4-16,8 0 0 15,14 0 4-15,0 0 0 16,0 0-4-16,-10-1 0 16,1 1 0-16,-18 0 4 15,-9 0 4-15,-13 16 0 16,-10-4-8-16,-8 0 4 15,0-5 0-15,-1 1 0 16,1-4-56-16,4-8 4 0,14-4-84 16,8-8 0-16,10-4 44 15,13-20 0-15</inkml:trace>
  <inkml:trace contextRef="#ctx0" brushRef="#br0" timeOffset="85537.2691">20655 14837 280 0,'23'-4'156'0,"4"0"-120"16,-23 4 4-16,0 4-28 15,5 12 4-15,0 8-8 16,-9 16 0-16,0 0 4 16,5 12 0-16,-1-1-4 15,1 1 0-15,-1-4-64 16,1-12 4-16,8-5-128 15,-4 1 4-15,14-16 112 0,-1-4 4 16</inkml:trace>
  <inkml:trace contextRef="#ctx0" brushRef="#br0" timeOffset="85927.9228">21242 14893 304 0,'-14'-12'164'16,"37"4"-132"-16,-23 4 4 0,26 4-36 15,-3 0 4-15,26 0-4 16,-4 0 4-16,13 0-8 15,-9 0 0-15,5 8 4 16,-14 0 0-16,-8 12 0 16,-6-8 0-16,-8 12 8 15,-4-4 0-15,-14 8 8 16,0-4 4-16,-18 15-16 16,0-7 0-16,-9 12 0 15,5-8 0-15,-10-8-44 16,10-5 0-16,0-3-52 15,4-4 0-15,9 0-32 16,4-4 4-16,10-8 76 0,-1-8 0 16</inkml:trace>
  <inkml:trace contextRef="#ctx0" brushRef="#br0" timeOffset="86327.0677">22195 14845 316 0,'18'-16'176'0,"27"-7"-164"0,-32 15 0 16,9 4-12-16,10 0 4 15,4 0 0-15,-1 4 4 16,1 0-4-16,-9 4 0 16,-9 0 0-16,-9 8 0 15,-9 3-4-15,-14 5 4 16,-3 8-4-16,-6 8 4 16,1-4-12-16,4 0 4 15,4 0 8-15,10-1 0 0,4-3 0 16,9-8 0-16,4-4 8 15,5-4 0-15,5-4-28 16,8 0 0-16,5-8-72 16,13-8 0-16,-4 0-36 15,-5 4 4-15,5-4 56 16,-5 0 0-16</inkml:trace>
  <inkml:trace contextRef="#ctx0" brushRef="#br0" timeOffset="86655.2177">23153 14877 220 0,'22'-24'120'0,"-44"-8"-72"16,22 29 0-16,-5-5-24 15,-4 0 0-15,-4 4-16 16,-9 4 0-16,-1 0-8 0,-4 0 0 16,-4 4 0-16,4 4 4 15,0 0-4-15,9 3 0 16,0 1-4-16,10 4 4 15,3 0 0-15,1 4 0 16,8 0 0-16,9 0 0 16,5 0 0-16,0 4 4 15,0 0-4-15,0-1 0 16,-4-3 4-16,-10 4 0 16,-8 0 0-16,-14 0 0 15,-5 0-4-15,-4-4 4 16,1-4-68-16,-6-8 0 0,10 0-56 15,-1-8 4-15,1 8 36 16,18-16 4-16</inkml:trace>
  <inkml:trace contextRef="#ctx0" brushRef="#br0" timeOffset="86905.2321">22804 14877 244 0,'-9'-4'132'0,"53"0"-96"16,-35 0 0-16,14 0-4 15,-1 4 0-15,32-4-24 16,-14 0 0-16,23-4-4 16,-9 0 4-16,8 0-8 0,-8 0 0 15,0 1-96-15,-14-1 0 16,-9 8-40-16,-4 0 0 15,13 12 100-15,-4-5 0 16</inkml:trace>
  <inkml:trace contextRef="#ctx0" brushRef="#br0" timeOffset="87264.6324">23735 14766 260 0,'-14'-24'140'0,"10"4"-100"0,4 20 4 0,0 0-40 15,0 0 0-15,-5 4-4 16,5 0 4-16,-13 4-4 16,-1 0 4-16,-17 16-8 15,4-4 0-15,-13 15 8 16,9-7 4-16,8 16-8 16,5-8 4-16,14 4 0 15,4-8 0-15,18 15 0 16,0-7 0-16,17-4-4 15,1-8 0-15,9-12 8 16,-9-4 4-16,4-16 0 16,-4 0 4-16,-9-12-16 15,-5 4 0-15,-17-8 0 16,-1 0 0-16,-31 12-8 16,5 0 4-16,-23 8-84 15,9 0 4-15,-4 16-56 0,4 0 4 16,23 4 80-16,-1-4 4 15</inkml:trace>
  <inkml:trace contextRef="#ctx0" brushRef="#br0" timeOffset="88420.9664">21394 14893 144 0,'-5'-8'80'0,"-17"-8"-36"0,17 12 4 16,-3 0-12-16,-1 0 0 15,0 0 0-15,0 0 4 0,0 4-20 16,4-4 0-16,5 4-4 16,0 0 0-16,9 0-12 15,0 0 4-15,14 4-8 16,-1 0 0-16,18 4 0 16,-4 0 4-16,13 8-4 15,-4 0 4-15,0 0-4 16,-5-4 0-16,0 0 0 15,-8 0 0-15,-1-4 8 16,-4 0 4-16,0 0-12 16,-5 0 4-16,-9 0-8 15,1-4 4-15,-10 0 4 16,1 0 0-16,-5 0-4 16,0 0 0-16,-5 3-4 15,1-3 0-15,-5 4 4 0,0 0 0 16,-9 8-12-16,0-4 4 15,-13 20 8-15,4 0 0 16,-9 4-4-16,9-4 0 16,0 3 4-16,5-7 4 15,0-4 8-15,4-4 0 16,4-8-8-16,1 0 4 16,4-8-12-16,-4 0 4 15,8 0 0-15,1 0 0 16,4-4-4-16,0 0 4 15,4 0 0-15,1 0 0 16,8 0 0-16,-4 0 4 0,4-12-4 16,1 0 4-16,13-16-4 15,-5 8 0-15,5-8-4 16,-5 4 4-16,5 1 0 16,-4 3 0-16,-1 0 0 15,-4 4 0-15,-5 4-4 16,-4-4 4-16,-4 8 0 15,-1 4 4-15,1 0-4 16,-1 0 0-16,-4 0 0 16,0 4 0-16,0 0-4 15,0 0 4-15,-13-4 8 16,-1 0 0-16,-13 0-8 16,5 0 4-16,-18-4 0 15,8 4 0-15,-12-8-4 16,3 4 4-16,-12-8-8 15,12 1 4-15,6-1-140 0,8 4 4 16,13 8 16-16,1 0 4 16</inkml:trace>
  <inkml:trace contextRef="#ctx0" brushRef="#br0" timeOffset="116157.2915">10540 17496 220 0,'-4'-16'124'0,"4"12"-108"0,0 4 0 15,0 8-16-15,0 12 0 0,4 12 28 16,1 11 4-16,-1 13-16 16,0 4 0-16,1-4-8 15,-5-1 4-15,0-3-28 16,-5 0 0-16,5-13-96 15,-4-7 0-15,4-8 0 16,-4-4 4-16</inkml:trace>
  <inkml:trace contextRef="#ctx0" brushRef="#br0" timeOffset="116454.1925">10433 17520 240 0,'-5'-36'132'0,"1"8"-72"15,4 20 0-15,9-8-36 16,-5 8 4-16,27-8-24 16,-8 4 4-16,22 0 4 0,-5 4 4 15,23 8-16-15,-14 0 0 16,4 8 0-16,-8 0 4 16,-4 4-4-16,-10 0 4 15,-13 4-4-15,0 4 4 16,-23 0-4-16,5-4 0 15,-22 8-28-15,-1-4 4 16,-12-4-8-16,3-5 4 16,5-3-44-16,5 0 0 15,9-8-52-15,4 0 0 16,13-4 84-16,-4 0 0 16</inkml:trace>
  <inkml:trace contextRef="#ctx0" brushRef="#br0" timeOffset="116782.3348">11225 17412 324 0,'-5'-16'180'0,"-17"0"-140"15,18 12 4-15,-5 8-48 16,0 0 4-16,-9 12 0 16,0-4 0-16,-5 28-4 15,6-12 4-15,8 12-4 16,4-8 4-16,14 3 0 15,0-7 0-15,18-4 0 16,0-4 0-16,4-16 4 16,-4-4 0-16,0-16-4 15,-5 4 4-15,-8-12 0 0,-5 4 0 16,-18 0-8-16,4 1 0 16,-17-1-40-16,4 4 0 15,0 4-60-15,4 4 4 16,14 0-12-16,0 4 4 15,18-4 72-15,-4 4 4 16</inkml:trace>
  <inkml:trace contextRef="#ctx0" brushRef="#br0" timeOffset="116922.9697">11502 17392 220 0,'5'-12'120'0,"4"28"-60"0,-9-16 4 0,0 12-52 15,0 0 4-15,0 24-16 16,0-8 4-16,4 12-68 15,1-8 0-15,-1-1-40 16,1-3 4-16,-5-8 20 16,0 0 4-16</inkml:trace>
  <inkml:trace contextRef="#ctx0" brushRef="#br0" timeOffset="117313.6222">11619 17349 220 0,'4'12'124'0,"23"11"-116"16,-22-19 0-16,8 12-8 15,-4-4 0-15,9 12 0 0,-5-8 4 16,1 16 20-16,-5-4 4 16,0-4-8-16,-5-5 4 15,1-3-20-15,-1 0 4 16,0-12-8-16,1 0 4 15,8-12-4-15,-4 0 0 16,9-12-4-16,0 5 4 16,9-9 12-16,-5 4 0 15,-4 8-8-15,0 0 0 16,-4 12 4-16,-1 0 4 16,-4 12 4-16,0-4 0 15,4 16 8-15,-4-4 0 0,0 11-16 16,0-7 0-16,-4 4-40 15,-5-4 0-15,0-4-48 16,0-4 4-16,0-8-40 16,0-4 0-16,13-24 36 15,1 0 0-15</inkml:trace>
  <inkml:trace contextRef="#ctx0" brushRef="#br0" timeOffset="117532.3883">12286 17050 260 0,'-5'-8'140'0,"14"24"-92"16,-9-16 0-16,5 16-28 16,-1-4 0-16,5 20 8 15,0-4 4-15,4 23-20 16,-4-3 4-16,9 12-12 0,-4-8 0 16,-5 3-72-16,0-3 0 15,-1-12-44-15,-3-8 4 16,8-5 4-16,1-3 0 15,-1-16 72-15,-4 0 4 16</inkml:trace>
  <inkml:trace contextRef="#ctx0" brushRef="#br0" timeOffset="117673.0238">12295 17361 252 0,'-18'0'140'0,"40"3"-72"0,-22-3 0 15,27 0-44-15,-5 0 0 0,32-3-24 16,-9-1 4-16,22-4-68 15,-9 4 4-15,-4 0-52 16,-9 0 4-16,-5 4-4 16,-9 0 0-16</inkml:trace>
  <inkml:trace contextRef="#ctx0" brushRef="#br0" timeOffset="117923.0414">11350 17388 244 0,'-22'-4'136'0,"35"0"-56"0,-13 4 4 15,23-4-80-15,-6 0 4 16,42 0-32-16,-15 0 0 15,37 4-176-15,-18 0 4 16,17 0 140-16,-13 0 4 16</inkml:trace>
  <inkml:trace contextRef="#ctx0" brushRef="#br0" timeOffset="118516.8364">12796 17528 252 0,'0'8'136'0,"18"-12"-76"16,-18 4 4-16,13-4-64 15,1 0 4-15,8-4-4 16,0 4 4-16,5-4-16 15,-4 0 4-15,-1-4 0 16,-4 0 0-16,-5-4 8 16,-4 0 4-16,-9-4-4 15,0 4 4-15,-9 8-8 16,0 0 4-16,-9 16 12 16,5-4 4-16,-9 16-12 0,4 0 0 15,4 28-4-15,1-8 0 16,17-1-4-16,1-3 0 15,13-8-40-15,-5-4 4 16,18-8-4-16,-4-4 0 16,9-16 28-16,-5 0 4 15,10-20 16-15,-5 8 4 16,-1-4 16-16,-8 0 4 16,0 0 0-16,0 4 4 15,-5 9-8-15,-4-1 4 0,0 20-16 16,-4-1 4-16,-5 13-8 15,-1-4 4-15,-3 8-12 16,-1-4 4-16,-4 0 0 16,0-8 4-16,0-4 0 15,0-4 0-15,5-16 8 16,-5 4 4-16,9-24 20 16,0 4 4-16,4-8-36 15,1 8 0-15,21-8-4 16,-8 5 0-16,18 3-172 15,-9 4 0-15,27 4 32 16,-14 4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46:16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4243 10587 120 0,'-36'-28'68'0,"0"0"-64"16,27 20 0-16,-9 1-4 15,-4-9 0-15,-10 0 0 16,-8 4 4-16,-22 0 12 15,-10 4 0-15,-9 4 4 16,-13 8 4-16,-4 0-20 16,-10 8 4-16,-8 4-8 15,-9 4 4-15,-1-1-8 0,-3 1 4 16,-1 4 0-16,-18 4 0 16,9 0 0-16,-17 4 0 15,13 4 0-15,-10 3 4 16,1-3-8-16,9 4 4 15,0 8 0-15,8 4 0 16,15 3 4-16,3 9 4 16,14 8-4-16,14-5 0 15,17 9-4-15,14-5 4 16,22-3 0-16,23 4 0 16,17-5 0-16,28-3 0 0,30 0 4 15,32-1 0-15,14 5 0 16,26-4 0-16,40 3 4 15,10-11 0-15,26-4 4 16,28 0 4-16,3-13-16 16,28 9 0-16,17-8-8 15,1-8 4-15,26-4 4 16,5-4 0-16,8-5-8 16,15-7 4-16,3-8 0 15,5-4 0-15,5 0 4 16,-14-8 4-16,-9-8-4 15,1-3 4-15,-24-9-4 16,-8-8 4-16,-9 4-8 16,-13-8 0-16,-19 0 0 15,-17 9 0-15,-9-5 4 0,-23-4 0 16,-26 0-12-16,-14-4 4 16,-27-3-4-16,-22 7 4 15,-18-8 8-15,-27 0 0 16,-18 1-4-16,-22-5 0 15,-18 4 0-15,-18-4 0 16,-18 1-4-16,-23-5 4 16,-26 4 0-16,-22 0 0 15,-28 5-4-15,-21-1 0 16,-32-4 4-16,-23 8 0 16,-26 5 0-16,-14 3 0 15,-22 4 0-15,-14 0 4 0,-13 0-4 16,-8 4 0-16,-10 9 4 15,-27-5 0-15,-9-4-8 16,-13-4 4-16,-9-4 4 16,-13-4 4-16,-19-7-4 15,-4-1 0-15,-4 12 0 16,-9 20 4-16,-5 24-72 16,-4 24 4-16,-1 28-88 15,24 23 0-15</inkml:trace>
  <inkml:trace contextRef="#ctx0" brushRef="#br0" timeOffset="4125.2896">14134 9194 200 0,'-22'-55'112'0,"8"15"-80"16,10 32 0-16,-23-12-12 15,5 4 4-15,-14-8-24 16,4 4 0-16,-12 0 8 16,-1 4 4-16,-9 16 0 15,9 0 0-15,-26 8 4 16,13 0 4-16,-9 8-4 16,4 0 0-16,27 4-12 15,5-4 4-15,35 4-8 16,-4-4 0-16,45 8 0 15,-9-8 0-15,44 4 0 16,-17-5 4-16,13 13-8 0,-13-4 0 16,-10 16 0-16,-3-8 4 15,-46 20 0-15,1-13 0 16,-41 21-4-16,9-8 4 16,-18-1 4-16,9-7 4 15,-8-40-12-15,8 0 0 16,13-24 0-16,6 0 4 15,17-19 0-15,0 7 4 16,26-16 4-16,-3 8 0 16,17-4-28-16,-4 1 0 15,18 3-116-15,-10 8 4 0,19 0 44 16,-14 4 4-16,9 1 52 16,-13 7 4-16</inkml:trace>
  <inkml:trace contextRef="#ctx0" brushRef="#br0" timeOffset="4281.5469">14622 9174 280 0,'-5'12'156'0,"32"-8"-100"15,-27-4 0-15,14-8-52 16,-1 0 0-16,27-4-100 16,-8 1 4-16,17-5-52 15,-9 4 4-15,10-12 100 16,-10 8 4-16</inkml:trace>
  <inkml:trace contextRef="#ctx0" brushRef="#br0" timeOffset="4656.5752">15347 8673 228 0,'-18'-12'128'0,"9"24"-64"0,9-12 4 16,0 16-48-16,0-4 0 15,5 32-12-15,-1-9 0 16,10 21-8-16,-1-4 0 15,0 12 0-15,1-13 4 16,-1 1-12-16,1-8 4 16,-1-4 0-16,1-9 4 15,12-11 0-15,-3-4 0 0,13-16-16 16,-5 0 4-16,9-8 0 16,-8 4 0-16,8 0 8 15,-13 0 0-15,-5 16 12 16,-4 0 0-16,-14 12 16 15,1-4 4-15,-19 16-12 16,6-8 0-16,-28 7-12 16,9-7 0-16,-18-4-4 15,14-4 4-15,4-12-72 16,5-4 0-16,8-16-56 16,5 4 0-16,32-12 36 15,-1 4 4-15,14-19 72 16,-9 3 4-16</inkml:trace>
  <inkml:trace contextRef="#ctx0" brushRef="#br0" timeOffset="4812.8331">15974 9131 268 0,'9'31'148'0,"4"13"-92"0,-13-40 4 16,4 12-60-16,1 0 4 16,4 4-16-16,0-4 4 15,9-4-84-15,0 0 4 16,9-8-40-16,-5 0 0 15,18-12 92-15,-8 0 0 16</inkml:trace>
  <inkml:trace contextRef="#ctx0" brushRef="#br0" timeOffset="5000.3463">16345 8478 304 0,'-4'24'164'0,"17"16"-144"0,-13-36 4 0,22 23-24 15,-4-3 0-15,14 40 0 16,-5-16 0-16,4 27-20 16,-9-11 0-16,1 12-52 15,-5-17 4-15,-1-3-56 16,-3-8 4-16,-5-4 80 16,-5-9 0-16</inkml:trace>
  <inkml:trace contextRef="#ctx0" brushRef="#br0" timeOffset="5375.3746">16229 9039 220 0,'-9'-32'120'0,"58"8"-84"16,-44 20 4-16,39-8-76 0,-3 1 0 15,26-5-32-15,-9 0 4 16,27-4 48-16,-13 4 0 16,8-8 68-16,-17 8 0 15,-10 0 20-15,-8 4 0 16,-18 0-28-16,-5 0 4 15,-17 4-28-15,-1 4 0 16,-8 4-4-16,-1 0 4 16,1 8-16-16,0 0 4 15,8 16-4-15,0-4 0 16,23 4-4-16,-4 0 0 0,35 4 4 16,-13-4 4-16,22 3 4 15,-14-3 4-15,-8 4 4 16,-9-4 4-16,-31 8 4 15,-1-8 0-15,-49 8-16 16,9-9 4-16,-17-3-16 16,8-4 0-16,0-12-120 15,9 0 0-15,32-8-88 16,-5 0 0-16,49-12 144 16,-13 4 4-16</inkml:trace>
  <inkml:trace contextRef="#ctx0" brushRef="#br0" timeOffset="5469.1312">17558 9190 220 0,'-13'-20'120'0,"66"12"-288"0,-48 4 4 16</inkml:trace>
  <inkml:trace contextRef="#ctx0" brushRef="#br0" timeOffset="7453.6465">13848 10460 192 0,'4'-36'104'0,"-13"16"-72"0,9 20 4 0,-9-8-24 16,0 0 4-16,-9 4 0 16,5 4 4-16,-14 12-4 15,5-4 4-15,-10 20-12 16,6-4 0-16,-1 24-4 16,4-9 4-16,10 13-12 15,-1-8 4-15,28 8 0 16,-5-5 0-16,31-7 4 15,-4-8 4-15,40-8-8 16,-13-4 4-16,22-12 0 16,-18 0 4-16,-5-16-4 15,-12 0 0-15,-14-24 0 16,-5 4 4-16,-31-32-8 16,0 5 0-16,-36-9 0 15,9 8 0-15,-27 13-8 0,14 3 4 16,-9 12-76-16,9 4 4 15,22 4-64-15,-5 4 0 16,73-8 96-16,-15 4 4 16</inkml:trace>
  <inkml:trace contextRef="#ctx0" brushRef="#br0" timeOffset="7859.9226">14613 10205 228 0,'-27'0'128'0,"23"12"-92"0,4-12 0 0,4 12-40 16,1 0 4-16,4 20 0 15,4-12 4-15,0 19-4 16,-4-7 4-16,0 12-4 16,0-8 4-16,-4 0 4 15,-1 0 4-15,1-13-4 16,-1-3 0-16,10-8-8 15,-5-4 0-15,26-4 4 16,-3 0 0-16,12-4-12 16,-8 0 4-16,5 16 8 15,-6-4 0-15,-12 12 8 16,4-4 0-16,-23 12 12 16,1-5 0-16,-28 9-8 15,1-8 0-15,-18 4-12 0,8-8 0 16,-13-4-4-16,10-4 4 15,-1-12-60-15,4 0 4 16,15-8-68-16,-1 0 4 16,18 0 24-16,0 0 0 15,18 0 64-15,-5 0 0 16</inkml:trace>
  <inkml:trace contextRef="#ctx0" brushRef="#br0" timeOffset="8625.6047">16032 10313 180 0,'0'-16'100'0,"-32"8"-60"16,24 4 4-16,-10 0 0 16,4 4 4-16,-8 0-32 15,-1 0 4-15,-8 8-16 16,4 0 4-16,-9 12-4 15,5-5 0-15,0 25-4 16,4-4 0-16,18 12 8 16,0-4 0-16,18 3-12 15,0-7 4-15,22 0 4 16,-4-8 0-16,13-12-4 16,-4 0 4-16,0-16 4 15,-5-4 0-15,-8-16 0 16,-5 4 4-16,-9-32-8 0,4 8 0 15,-17-16-4-15,-5 9 4 16,-9-9-16-16,4 12 0 16,-4 8-60-16,0 4 4 15,14 8-52-15,4 5 0 16,31 3 32-16,-8 4 4 16</inkml:trace>
  <inkml:trace contextRef="#ctx0" brushRef="#br0" timeOffset="8969.3769">16506 10400 280 0,'5'-12'152'15,"-1"-20"-116"-15,-4 24 4 0,-4-4-32 16,4 1 4-16,-9 3-8 16,4 0 4-16,-17 12-16 15,0-4 4-15,-5 15 4 16,4 1 4-16,5 20-8 15,1-4 4-15,21 8 4 16,0-8 0-16,28 7-4 16,-5-11 0-16,22-4 4 15,-9-4 0-15,5-12 4 16,-9 0 0-16,-9-20 8 16,-5 4 0-16,-18-24-8 15,1 8 0-15,-19-11-12 16,1-1 0-16,0 0-32 15,-1 4 4-15,5 4-76 0,0 8 0 16,23 4-12-16,-1 5 0 16,10 7 84-16,-6 0 4 15</inkml:trace>
  <inkml:trace contextRef="#ctx0" brushRef="#br0" timeOffset="9297.5257">17146 10348 232 0,'14'-23'128'0,"-10"-9"-72"0,-4 24 4 16,-4-4-44-16,4 4 4 0,-14-4-12 16,5 4 0-16,-18 12-4 15,5 0 0-15,-9 20-4 16,4-8 4-16,0 16 0 16,9-9 4-16,18 21-8 15,0-8 4-15,23-4 4 16,3-4 0-16,19 0 8 15,-9-9 0-15,4-15 0 16,-8 0 4-16,-6-20-8 16,-3 5 4-16,-10-21-12 15,-4 8 0-15,-9-12-20 16,0 4 0-16,-13 0-60 16,-1 4 4-16,5 5-44 15,0 3 0-15,27 8 20 16,-4 4 0-16,13 8 64 15,-5 0 0-15</inkml:trace>
  <inkml:trace contextRef="#ctx0" brushRef="#br0" timeOffset="9610.0471">17791 10225 236 0,'36'-28'132'0,"-14"12"-104"0,-22 12 0 16,0 0-12-16,0 4 0 15,-9 0 0-15,0 0 4 16,-18 16 4-16,5-4 0 0,-9 16 4 16,4-4 0-16,0 16-20 15,9-8 0-15,18 7-4 16,0-7 4-16,22 0-8 16,1-4 0-16,17-8 12 15,-4-4 0-15,4-8 12 16,-4-4 4-16,-9-20-12 15,-5 4 0-15,-17-16-16 16,-1 8 0-16,-8-16-48 16,-1 8 0-16,1-4-120 15,-1 5 4-15,28 7 56 16,-6 4 4-16</inkml:trace>
  <inkml:trace contextRef="#ctx0" brushRef="#br0" timeOffset="10172.5905">19160 10273 208 0,'-4'-20'112'0,"-5"-8"-56"15,4 20 4-15,1 0-36 16,0 0 0-16,-14 4-16 16,0 0 0-16,-14 8 8 15,6-4 4 1,-24 24 4 0,10-4 4-16,22 16-24 15,5-8 4-15,22 15 0 16,-5-7 0-16,32 0-4 15,-9-8 4-15,9-8 4 0,-5-4 0 16,5-20 4-16,0 0 0 16,-10-16-12-16,-3 0 0 15,-5-20-8-15,-5 8 0 16,-8-11-60-16,-1 7 0 16,-8-4-40-16,-1 12 4 15,5 4-24-15,0 4 0 16,18 16 76-16,0 0 0 15</inkml:trace>
  <inkml:trace contextRef="#ctx0" brushRef="#br0" timeOffset="10516.3614">19747 10177 220 0,'27'-24'124'16,"13"4"-60"-16,-36 17 0 0,5-5-48 15,0 0 4-15,-4 0-16 16,-5 4 4-16,-9 0-8 15,0 4 4-15,-9 8 0 16,-4-4 0-16,-1 19 0 16,5-3 0-16,5 16 0 15,-1-8 0-15,23 8 0 16,0-4 0-16,23 0 8 16,-6-9 4-16,19-11-4 15,-13 0 4-15,3-12 8 16,-8 0 0-16,-4-20-12 15,-5 4 0-15,-10-19-8 16,1-1 0-16,-9-4-40 0,0 8 4 16,-4 0-48-16,-1 5 4 15,-3 11-52-15,-1 0 4 16,18 16 48-16,-5 0 4 16,23 8 40-16,-5 0 4 15</inkml:trace>
  <inkml:trace contextRef="#ctx0" brushRef="#br0" timeOffset="10828.8822">20517 10086 332 0,'49'-12'184'0,"-31"-4"-152"0,-18 12 4 16,0 4-32-16,0 0 0 0,-14 0-4 16,1 0 4-16,-23 8-8 15,0 0 4-15,-4 12-4 16,9-4 4-16,4 11 0 15,4-3 0-15,28 8 0 16,-1-4 0-16,28 0 12 16,-5 0 0-16,8-12 8 15,1-4 0-15,0-12 0 16,-5 0 4-16,-8-12-16 16,-5 0 0-16,-5-16-8 15,-4 8 0-15,-9-8-52 16,0 4 4-16,-9 4-76 15,4 0 0-15,1 9-4 16,0 3 0-16,8 12 76 0,0 0 4 16</inkml:trace>
  <inkml:trace contextRef="#ctx0" brushRef="#br0" timeOffset="11141.4094">20978 10114 212 0,'40'-16'116'0,"9"0"-52"0,-44 12 0 15,21-4-44-15,-3 0 0 16,-1 0-12-16,-4 0 4 16,-9 4-4-16,4 0 4 15,-35 4-8-15,9 0 4 16,-19 12 12-16,5 0 0 0,-8 12-20 16,8-4 0-16,9 11 0 15,4-3 0-15,23 8 4 16,-4-8 0-16,31 8 16 15,-5-8 0-15,9-8 4 16,-4-5 0-16,9-11 12 16,-9 0 0-16,-1-15-16 15,-3-1 0-15,-5-20-20 16,-5 4 4-16,-22-12-44 16,0 8 0-16,-40-16-200 15,8 9 4-15,-21-5 160 16,3 4 4-16</inkml:trace>
  <inkml:trace contextRef="#ctx0" brushRef="#br0" timeOffset="18673.1883">14094 12068 156 0,'13'-56'88'0,"-35"28"-32"15,17 24 4-15,-8-4-32 16,0 0 0-16,-10 0-24 16,5 4 4-16,-9 8 0 15,5 0 0-15,-5 20 0 0,5-4 4 16,-1 20-4-16,6-8 0 16,3 23-8-16,5-15 0 15,14 4 0-15,-1-8 0 16,36-5 4-16,-4-3 0 15,27-8-8-15,-9 0 4 16,13-28 4-16,-14 8 0 16,-3-16 0-16,-6 0 4 15,-17-15-4-15,-4 3 0 16,-28-16-4-16,1 8 0 16,-37 0-4-16,1 0 0 0,-18 13-24 15,9 3 4-15,4 0-92 16,9 4 0-16,45-16 12 15,0 8 0-15</inkml:trace>
  <inkml:trace contextRef="#ctx0" brushRef="#br0" timeOffset="19079.4643">14582 11634 272 0,'0'32'152'0,"9"19"-128"15,-9-47 0-15,9 28-24 16,0-4 4-16,4 24-4 16,-4-8 0-16,4 19-8 15,-4-15 0-15,0 0 12 16,-4-8 0-16,-1-9-4 0,1 1 0 16,4-16 0-16,-5-4 4 15,14-16-8-15,0 0 4 16,18-16-4-16,-9 0 4 15,8 0 0-15,-3 5 0 16,4 11-4-16,-5 0 4 16,0 19 4-16,-8 1 0 15,-6 12 12-15,1-8 0 16,-13 8 4-16,-5-4 4 16,-18 4-12-16,0-4 4 15,-36-1-12-15,14-3 4 0,-9-8-24 16,9 0 0-16,8-16-108 15,10 4 0-15,22-16 8 16,0 4 4-16,22-3 76 16,1 3 4-16</inkml:trace>
  <inkml:trace contextRef="#ctx0" brushRef="#br0" timeOffset="19610.7517">15714 11578 184 0,'5'-28'100'0,"-5"48"-52"16,0-20 4-16,0 4-20 15,0 0 4-15,0 12-12 16,0-4 0-16,0 20 0 16,0 0 4-16,4 19-12 15,0-11 4-15,1 28-12 16,-1-8 0-16,5 3-4 15,0-11 0-15,0 0-20 16,0-9 4-16,0-7-76 16,0-8 4-16,0-16-68 15,-4-4 4-15,8-8 96 16,-4 0 0-16</inkml:trace>
  <inkml:trace contextRef="#ctx0" brushRef="#br0" timeOffset="19938.8998">16394 11598 156 0,'27'0'84'0,"-27"4"-40"0,0-4 0 0,-4 8-12 15,-1-4 0-15,5 12 4 16,0 0 4-16,5 24-4 16,-5-9 0-16,9 17-16 15,0-8 0-15,-5 16-12 16,1-9 0-16,-1 5-8 16,1-8 4-16,-5-8-48 15,0-8 4-15,4-1-60 16,0-3 4-16,5-12-32 15,0-4 4-15,5 0 92 16,-1 0 4-16</inkml:trace>
  <inkml:trace contextRef="#ctx0" brushRef="#br0" timeOffset="20282.674">17106 11475 196 0,'-4'12'108'0,"8"3"-68"0,-4-15 4 15,4 16-12-15,1 0 4 0,4 12-8 16,-5-4 4-16,1 24-20 16,-1-4 4-16,-4 3-12 15,0-7 0-15,0 8-28 16,0-8 0-16,0 3-68 16,0-11 4-16,5-4-60 15,-1-4 0-15,14-16 136 16,0 0 0-16</inkml:trace>
  <inkml:trace contextRef="#ctx0" brushRef="#br0" timeOffset="20579.5706">17701 11467 172 0,'14'0'96'0,"-1"-4"-32"0,-13 4 4 16,0 0-16-16,0 0 0 15,0 20-4-15,0-4 4 16,5 15-20-16,-1-7 4 16,10 28-24-16,-6-12 0 15,10 19-12-15,0-11 0 16,5 16-52-16,-5-12 4 0,-5 3-92 15,0-11 4-15,-8-8 20 16,-1-4 0-16,1-36 76 16,-1 0 0-16</inkml:trace>
  <inkml:trace contextRef="#ctx0" brushRef="#br0" timeOffset="21298.3691">18798 11395 200 0,'-5'0'112'0,"5"4"-80"0,0-4 0 15,9 16 0-15,-4 0 0 16,4 12-4-16,0-4 4 16,-5 19-8-16,-4-7 0 15,-4 20-24-15,-1-4 4 16,5-1-12-16,0-7 4 16,9-4-100-16,0-8 4 15,9-12-44-15,-5-4 0 16,1-16 124-16,-1 0 4 15</inkml:trace>
  <inkml:trace contextRef="#ctx0" brushRef="#br0" timeOffset="21595.2639">19563 11256 216 0,'23'4'120'0,"-19"4"-68"15,-4-8 4-15,5 16-36 16,-1 0 4-16,5 11-4 16,-5-7 4-16,5 20-12 15,0 0 0-15,0 4-12 16,0-9 4-16,0 9-16 0,0-8 0 15,-4 0-84-15,-1-4 0 16,-4-8-44-16,0-5 0 16,9-3 112-16,-4-4 0 15</inkml:trace>
  <inkml:trace contextRef="#ctx0" brushRef="#br0" timeOffset="21892.1604">20185 11220 220 0,'14'4'120'0,"-1"12"-68"16,-13-16 4-16,0 16-36 15,0 0 4-15,5 16-8 16,-1-9 0-16,1 21-8 15,-1-8 4-15,1 16-8 16,-5-12 4-16,0 11 4 16,0-11 4-16,0 8-52 15,0-4 0-15,0-9-72 16,0-7 0-16,9-12-24 16,-1-4 0-16,19-8 120 15,-4 0 4-15</inkml:trace>
  <inkml:trace contextRef="#ctx0" brushRef="#br0" timeOffset="22126.5538">20745 11224 216 0,'18'-8'120'0,"0"8"-60"0,-18 0 0 16,9 4-20-16,0 0 4 15,4 28 12-15,-4-4 0 16,0 23-32-16,4-7 4 16,-8 20-28-16,-5-16 4 0,0 15-20 15,0-7 4-15,0 8-96 16,0-17 0-16,4 1-68 16,1-8 0-16,-5-28 124 15,0 0 0-15</inkml:trace>
  <inkml:trace contextRef="#ctx0" brushRef="#br0" timeOffset="29048.9168">16994 13739 220 0,'-22'-16'120'0,"4"8"-76"16,18 0 0-16,0-4-28 15,4 0 4-15,5-8-8 0,9 1 0 16,9-1-12-16,4 0 4 16,5 0-4-16,4 4 0 15,-4 0 0-15,9 8 0 16,-14 4 4-16,-4 0 0 16,-9 12-4-16,-4 0 4 15,-19 24-4-15,5-4 0 16,-9 8 0-16,0-5 0 15,0 9 0-15,0-4 0 16,-4 0 0-16,-1-8 0 16,5-1 4-16,0-3 0 15,18-8-4-15,0-4 0 0,14 0 4 16,-5 0 0-16,17-4-8 16,-3-4 0-16,4 0-60 15,-5-4 4-15,-13 4-64 16,0 0 0-16,-5 12 56 15,-4 4 4-15</inkml:trace>
  <inkml:trace contextRef="#ctx0" brushRef="#br0" timeOffset="30517.7715">18171 13464 160 0,'9'0'92'0,"0"-4"-52"0,-9 4 4 15,0 0-28-15,0 0 4 0,0 0-8 16,0 0 4-16,-4-4 0 16,4 4 0-16,-9-3-4 15,4 3 0-15,-8 0-4 16,-1 0 4-16,1 0-12 15,0 0 4-15,-14 3-4 16,4-3 4-16,-8 0-4 16,9 0 0-16,-10 4-8 15,5-4 4-15,-4 4 8 16,9 0 0-16,-5 4 4 16,4-4 4-16,1 4-12 15,4 0 4-15,5 8 0 16,4-8 0-16,0 0 0 15,0 0 4-15,4 0-8 16,1-4 4-16,4 0-4 16,0 0 0-16,4-4-4 0,1 0 4 15,8 0 0-15,-4 0 0 16,9 0 0-16,-4 0 4 16,4 0-8-16,-1 0 4 15,15 12-4-15,-5-4 0 16,-5 16 0-16,0-4 0 15,-4 4 0-15,0-5 4 16,-9 5 4-16,0-4 0 16,-22 0 0-16,4 0 4 15,-18 0-4-15,4-4 0 16,-8-4 0-16,4-4 0 16,5-4-132-16,4 0 0 0,9 0 16 15,0 0 0-15</inkml:trace>
  <inkml:trace contextRef="#ctx0" brushRef="#br0" timeOffset="31236.5721">21461 11642 180 0,'-5'-32'100'0,"19"20"-56"0,-14 8 0 16,13-8-12-16,-4 4 4 15,36-4-16-15,-14 0 4 16,28 0-12-16,-10 0 4 15,13 4-40-15,-12 4 0 16,-6-4-72-16,-8 4 0 16,-18 8-28-16,-4 0 4 15,-23 16 108-15,0-4 4 16</inkml:trace>
  <inkml:trace contextRef="#ctx0" brushRef="#br0" timeOffset="31377.2051">21582 11713 288 0,'0'-4'156'16,"13"-11"-136"-16,-13 15 0 0,23-4-16 16,-6 0 0-16,24 0-88 15,-10 0 4-15,18 4-64 16,-8 0 0-16,3 8 124 16,-3 0 4-16</inkml:trace>
  <inkml:trace contextRef="#ctx0" brushRef="#br0" timeOffset="31830.3626">22535 11455 228 0,'18'-24'128'0,"36"4"-116"0,-50 16 4 15,14 0-12-15,0 0 0 16,18 12 12-1,-9-4 0-15,-9 8-12 16,-1-4 0-16,-17 8-4 16,0 0 4-16,-13 12-4 15,4-5 0-15,-4 5 0 16,4-8 0-16,4 4 4 16,1-4 0-16,13 0 12 15,-5-4 0-15,19 0-8 16,-6-4 0-16,15-4-24 15,-5-4 0-15,13-8-160 16,-9 4 0-16,1 8 128 16,-1-4 0-16</inkml:trace>
  <inkml:trace contextRef="#ctx0" brushRef="#br0" timeOffset="32205.3967">23372 11379 208 0,'-18'-24'112'0,"9"4"-96"0,9 20 0 15,-4-4-12-15,4 4 4 16,-14 4 4-16,1 0 0 16,-9 8 4-16,4-4 0 15,-9 4-12-15,9-4 0 0,4 8 0 16,5-4 4-16,5 8-4 15,0-8 0-15,12 4-4 16,1 0 4-16,14 0-4 16,4-1 0-16,0 5-4 15,-5-4 4-15,-9 0 4 16,1 0 4-16,-14 4 0 16,0-4 0-16,-14 0-4 15,5 0 0-15,-4 4-20 16,0-8 0-16,-1-4-88 15,5 0 4-15,-9 0-12 16,9-5 0-16,-9 1 104 16,0 0 0-16</inkml:trace>
  <inkml:trace contextRef="#ctx0" brushRef="#br0" timeOffset="32471.0353">23251 11443 252 0,'-18'4'136'0,"18"-8"-96"0,0 4 0 16,14 0-32-16,-1 0 4 0,19 0-12 15,-6 0 4-15,19 0-36 16,-5 0 0-16,5 0-92 16,-9 0 0-16,0 12 40 15,-9-4 0-15</inkml:trace>
  <inkml:trace contextRef="#ctx0" brushRef="#br0" timeOffset="32971.0692">24003 11391 196 0,'-9'0'108'0,"5"8"-68"16,4-8 0-16,0 0-36 16,0 0 4-16,-9 4-8 0,0 0 0 15,-9 12 0-15,0-8 0 16,-4 0 12-16,-1 0 0 15,1 0-4-15,4 0 4 16,-4-4-4-16,4 0 0 16,0 4-4-16,4-4 0 15,-4 0-4-15,5 0 0 16,0 4 0-16,4-5 0 16,0 9 0-16,0-4 0 15,4 4 4-15,1-4 4 16,8 0-8-16,1 0 4 0,13 0-4 15,0 0 4-15,8-4-4 16,-3 0 0-16,8 4 0 16,-4 0 0-16,0 0 0 15,-5 0 0-15,-4 4-4 16,0 0 0-16,-9 8 12 16,4-4 0-16,-17 4 0 15,-5-5 4-15,-9 5-8 16,0-4 4-16,-9-8-4 15,5 0 4-15,0-8-96 16,4 0 0-16,4-8-28 16,5 0 0-16,5 4 56 15,4 4 0-15</inkml:trace>
  <inkml:trace contextRef="#ctx0" brushRef="#br0" timeOffset="33189.8384">23860 11510 280 0,'4'-8'156'0,"5"8"-120"0,-9 0 4 15,18-3-28-15,-4-1 4 16,22 0-12-16,-5 0 0 16,18 0-24-16,-9 0 4 15,5 0-100-15,-5 0 0 16,-8 12-16-16,-5-4 4 15,-1-8 120-15,-3 0 4 0</inkml:trace>
  <inkml:trace contextRef="#ctx0" brushRef="#br0" timeOffset="34908.7023">18681 13608 132 0,'5'-16'76'0,"13"0"-20"0,-18 12 0 15,9-4-32-15,-5 0 0 16,10-4-4-16,-5 0 4 15,0 0-4-15,4 0 0 16,-13-4-12-16,0 8 4 16,-45 16-8-1,14 4 4-15,-14 24-12 16,9-8 0-16,5 16 4 16,4-8 4-16,14 15-4 15,4-7 4-15,22 0 0 16,1-8 0-16,21-1-4 15,-3-3 0-15,17-4 4 16,-9-8 4-16,14-8-4 16,-14 0 0-16,-8-12-4 15,-5 0 4-15,-23-12-8 16,0 4 4-16,-21-8 4 16,-1 0 4-16,-18 4-12 15,5 0 4-15,-10 8-24 16,10 4 0-16,17 8-160 15,6 0 4-15</inkml:trace>
  <inkml:trace contextRef="#ctx0" brushRef="#br0" timeOffset="42565.494">20091 13624 248 0,'-27'-12'136'0,"50"-8"-64"15,-23 16 0-15,27-4-68 16,-5 0 0-16,36 4-4 16,-13 0 0-16,18 0-32 15,-14 0 0-15,-4 4-56 16,-9 0 4-16,-14 8-36 15,-4 0 4-15,-9 16 88 16,-5-4 4-16</inkml:trace>
  <inkml:trace contextRef="#ctx0" brushRef="#br0" timeOffset="42706.1262">20279 13803 208 0,'-40'-8'116'0,"49"8"-44"0,-9 0 0 16,18 0-72-16,-5 0 4 15,23 0-140-15,-5 0 0 16,19-4 40-16,-10 0 4 16</inkml:trace>
  <inkml:trace contextRef="#ctx0" brushRef="#br0" timeOffset="43206.162">21349 13548 252 0,'-18'-12'136'0,"23"-4"-64"16,-5 16 0-16,9-8-36 15,0 0 0-15,8-12-24 16,1 8 0-16,9-7-4 16,-4 3 0-16,8 0-4 15,-4 4 4-15,9 0-4 0,-10 4 4 16,-3 8-4-16,-5 0 0 16,-5 12-8-16,-4-4 0 15,-9 16 0-15,0-4 4 16,-13 43-12-16,4-15 0 15,-18 16 4-15,4-13 4 16,-12 1 4-16,8-4 0 16,0 0 0-16,5-9 0 15,8 1 4-15,1-8 0 16,13 4 4-16,0-8 4 0,18-8-8 16,-5-4 4-16,18-5-8 15,-4-3 4-15,18-4-28 16,-9 0 4-16,9-4-152 15,-10 0 0-15,6 0 72 16,-6 0 0-16,6 8 64 16,-5 0 0-16</inkml:trace>
  <inkml:trace contextRef="#ctx0" brushRef="#br0" timeOffset="44690.6403">22477 13130 148 0,'13'-8'84'0,"-4"-16"-12"0,-9 20 0 0,0-8-36 16,0 4 0-16,0-7-20 15,0 3 4-15,-4-12-16 16,-1 4 0-16,-8-8 0 16,0 8 4-16,-14 0 0 15,4 4 0-15,-21 12 0 16,8 0 4-16,-5 4 4 16,6 0 0-16,3 12-16 15,1-4 0-15,13 8 4 16,5 0 0-16,13 0-4 15,0-4 0-15,13 4 0 16,0 0 4-16,19 8-4 16,-10-9 0-16,10 5-4 15,-6 0 4-15,1 4-4 16,-4-4 4-16,-10 4 4 16,-4-4 4-16,-9 4-8 0,0-4 4 15,-22 4-28-15,4-1 4 16,-14-3 8-16,6-4 4 15,-6-8 0-15,10 0 0 16,-10-12 12-16,10 0 0 16,9-8 0-16,-1 0 0 15,10-4 36-15,-1-4 4 16,14 1-12-16,0 3 0 16,18-12-28-16,-5 4 4 15,23-8-4-15,-13 4 0 0,8-8-36 16,-9 5 4-16,-13-9-168 15,-5 12 0-15,-26 12 116 16,0 4 4-16</inkml:trace>
  <inkml:trace contextRef="#ctx0" brushRef="#br0" timeOffset="113726.7516">15539 12788 88 0,'-8'-4'48'0,"3"-4"-20"0,5 8 4 0,0 0-16 16,0 0 0-16,0 0 8 16,0-4 0-16,5 4-12 15,-1 0 0-15,0 0-8 16,5 0 4-16,9 0-4 16,5 0 0-16,4 0-8 15,8 0 4-15,1-4 4 16,4 4 0-16,1-4-8 15,-1 4 0-15,-4-4 8 16,0 0 4-16,-5 0-8 16,-4 4 0-16,-5 0 0 15,-4 0 0-15,0 0 0 16,-14 0 4-16,1 0-8 0,-10 4 4 16,1 0 0-16,-9 0 4 15,4 0-4-15,-5 0 4 16,1 4-4-16,-5-4 0 15,-4 0 0-15,-1-4 0 16,-4 4 0-16,0-4 0 16,1 0 4-16,8 0 0 15,-9 0 0-15,0-4 4 16,9 0-4-16,5 0 0 16,13 4-4-16,0-4 0 15,4 4 0-15,10 0 4 0,8 0-4 16,9 0 4-16,1 0-4 15,3 0 4-15,1 0-4 16,-4 0 4-16,-6 0-8 16,-3 0 4-16,-5 0 4 15,0 0 0-15,-10 0-4 16,-3 4 0-16,-5 0 0 16,-9-4 0-16,-4 4 0 15,-5 0 0-15,-9 4 0 16,-9-4 0-16,-9 4 28 15,1-4 0-15,-1-4-16 16,0 0 4-16,5 0-16 16,8 0 0-16,6 0-16 15,12 0 4-15,10 4-156 16,8 8 4-16</inkml:trace>
  <inkml:trace contextRef="#ctx0" brushRef="#br0" timeOffset="131306.1148">16081 11216 116 0,'-9'-4'68'0,"-9"4"-48"16,18 0 0-16,-9 0-16 16,0 0 0-16,0 0 12 15,0 0 4-15,0-4-12 16,0 4 0-16,1-4 0 15,-6 0 0-15,1 4-4 16,4 0 0-16,-9 0 0 0,4 0 4 16,-8 4-12-16,4 0 0 15,-4 4 4-15,4 0 0 16,-5 0 0-16,1-4 0 16,-5 8 4-16,5-4 0 15,-9 8-4-15,4-4 0 16,-5 8 0-16,1-5 4 15,9 5-4-15,4-4 0 16,0 8 0-16,4-4 4 16,1 16-4-16,0-12 4 15,-5 8 0-15,4-5 4 16,-4 9-4-16,0-4 0 0,0 8 0 16,1-4 0-16,3 3-4 15,5-3 4-15,5 4 0 16,-1-8 4-16,10 16-8 15,-5-5 4-15,4 13-4 16,1-12 0-16,-1 8 4 16,1-9 0-16,-1 13-4 15,1-16 4-15,4 0-8 16,-5-4 4-16,5-1 0 16,0-3 0-16,0 8 0 15,0-12 4-15,0 8-4 16,0-4 4-16,4 3-4 15,-4-7 4-15,18 0-4 16,-5 0 0-16,5-4 8 16,-4-4 0-16,12-8-12 15,-8 0 4-15,5-4 4 0,-6-1 0 16,1-3-8-16,-4 0 4 16,-1-4 0-16,-4 0 4 15,4-8-4-15,-4 1 0 16,5-13-4-16,-5 0 0 15,4-8 4-15,-4 4 4 16,0-4-4-16,0 4 4 16,-1-8-4-16,-8 5 0 15,-4-5-4-15,-1 8 4 16,1-12 4-16,-1 0 0 0,1-8-4 16,-1 5 0-16,5-5 0 15,0 8 4-15,0-4 8 16,0 4 0-16,-4 1-8 15,-1 3 0-15,-4-4 0 16,0 4 0-16,0-4 0 16,0 4 4-16,0-7-4 15,0 11 4-15,0-8 4 16,0 8 0-16,0-8-8 16,0 5 0-16,-4-5 4 15,-1 0 4-15,-13 0 0 16,5 8 4-16,-23-8-12 15,0 9 0-15,-4-13-40 16,4 8 4-16,5-4-164 16,4 8 4-16</inkml:trace>
  <inkml:trace contextRef="#ctx0" brushRef="#br0" timeOffset="135134.5074">14447 13484 176 0,'-4'-8'96'0,"17"16"-64"15,-13-8 4-15,5 12-24 16,-1 0 4-16,5 28 8 16,-4-8 0-16,4 16-16 15,-5-9 0-15,5 13-8 16,-4-4 4-16,-1-4 0 0,1-9 4 15,-5-11-4-15,0-4 0 16,-5-28-8-16,1 4 0 16,-5-35 0-16,0 7 4 15,0-28 0-15,0 8 0 16,-5-15-4-16,5 11 4 16,0 0 4-16,0 4 4 15,5 13 0-15,0 7 4 16,8 12-8-16,-4 4 4 15,13 16 0-15,-4 0 0 16,9 12-12-16,0 0 4 0,5 4 4 16,-6-4 0-16,10-4-4 15,-4 0 4-15,-1-12 0 16,0 0 0-16,-4-12-8 16,-4 0 4-16,-1-8-4 15,-4 4 4-15,5-8-4 16,-5 4 4-16,0 0 0 15,-1 9 4-15,-3 15 0 16,-1 0 4-16,1 23-8 16,-1-7 4-16,1 20 0 15,-1-8 4-15,19 8-40 16,-5-4 4-16,8-8-92 16,-3-5 0-16,13-11 4 15,-5-4 4-15</inkml:trace>
  <inkml:trace contextRef="#ctx0" brushRef="#br0" timeOffset="135462.658">15289 13023 260 0,'-23'-8'140'0,"-8"20"-100"0,22-12 4 16,-9 8-36-16,0 0 0 15,-4 0-4-15,4 0 4 16,5 3-12-16,4-3 4 15,4 8-4-15,1-4 0 16,8 4 4-16,1-4 0 0,13 4 0 16,-5-4 4-16,18 0 0 15,-4 0 0-15,9 0-4 16,-5 0 0-16,5 8 0 16,-13-4 4-16,-14 19 0 15,-1-11 0-15,-16 12 0 16,-1-4 4-16,-14 0-16 15,5-4 4-15,-9-12-64 16,5-1 0-16,9-15-28 16,4 0 4-16,18-19-4 15,0-1 0-15</inkml:trace>
  <inkml:trace contextRef="#ctx0" brushRef="#br0" timeOffset="135634.5425">15584 13031 212 0,'23'63'120'0,"-14"9"-76"0,-9-64 0 16,9 32-40-16,-1-8 4 15,15 19-40-15,-10-11 0 16,14 0-48-16,-4-8 0 16,-6-8-20-16,1-4 0 15</inkml:trace>
  <inkml:trace contextRef="#ctx0" brushRef="#br0" timeOffset="136040.8199">15607 12915 264 0,'-23'-51'148'0,"19"27"-116"0,-1 20 0 0,23-4-20 16,-4 4 0-16,17-8-8 15,0 0 4-15,14 4-8 16,-9 0 0-16,0 8 4 15,-5 0 0-15,-4 16 0 16,-5 0 4-16,-17 16 0 16,-1-5 0-16,-22 9-8 15,5-4 0-15,-10 4 0 16,6-8 0-16,3 0-4 16,1-1 4-16,13-7 4 15,0-4 0-15,9 0-8 16,0-4 0-16,9 0 4 15,-1-4 4-15,10 4-12 0,-4-4 4 16,4 4 0-16,-5-4 4 16,0 8 0-16,-4-4 4 15,-9 16 12-15,-4-9 4 16,-23 25 4-16,4-12 4 16,-22 12-24-16,5-8 0 15,-14-8-52-15,10-9 0 16,8-11-144-16,4-4 4 15</inkml:trace>
  <inkml:trace contextRef="#ctx0" brushRef="#br0" timeOffset="142400.6458">15517 15689 152 0,'-18'-16'84'0,"-18"0"-68"0,27 12 4 15,0 4-16-15,-4 4 0 16,-5 4 8-16,-4 8 0 15,-1 8 0-15,1 8 0 16,0 20-4-16,4 11 0 16,4 1-4-16,14 0 0 0,14-5 4 15,8 1 0-15,9-12-4 16,23-8 0-16,4-5 0 16,1-7 4-16,-1-12 12 15,0-8 4-15,-13-12-24 16,-5-12 4-16,-13-12 0 15,-14-15 4-15,-13-9-8 16,-13-4 0-16,-19-8-4 16,-12 13 4-16,-14 7 0 15,-1 12 0-15,1 8-52 16,9 8 0-16,13 4-68 16,27 4 0-16,18-4 72 15,36 0 0 1</inkml:trace>
  <inkml:trace contextRef="#ctx0" brushRef="#br0" timeOffset="142838.1766">16180 15474 208 0,'-36'16'116'0,"22"4"-100"0,14-12 4 16,0 4-12-16,5 12 0 15,-1 12 0-15,5 3 0 16,0 5-8-16,5 4 0 16,-5 12 12-16,-1-1 4 0,-3-7 0 15,-1 0 0-15,-4-12-4 16,5-9 0-16,-1-7-12 16,1-12 0-16,4-12 0 15,4-20 0-15,5 4-4 16,18 0 4-16,-5 1-8 15,1-1 0-15,-6 4 4 16,-3 4 4-16,-1 8 0 16,-4 4 0-16,0 8-4 15,0 12 4-15,0-1 4 16,-5 5 0-16,-8 4 8 16,-10 0 0-16,-13 0 0 15,-13-4 4-15,-5-4 0 16,-4-5 4-16,-9-3 4 15,13-8 0-15,0-8-56 16,9-12 4-16,9-4-80 0,9-3 4 16,5 3-20-16,4 0 0 15</inkml:trace>
  <inkml:trace contextRef="#ctx0" brushRef="#br0" timeOffset="146416.5529">17191 16318 128 0,'0'0'72'0,"0"-4"-24"0,0 4 0 16,0-8-16-16,0 4 0 15,18-4 0-15,0 0 4 16,18-4-20-16,-5 4 0 16,14 4-16-16,-5 0 4 15,5 0-44-15,-9 0 4 16,4 4-68-16,-4 0 4 0,-1 12 12 15,-3 0 4-15</inkml:trace>
  <inkml:trace contextRef="#ctx0" brushRef="#br0" timeOffset="146775.9557">18167 16274 152 0,'0'0'84'0,"27"-4"-40"0,-27 0 4 16,18 4-28-16,-1 0 0 16,28-8 4-16,-9 0 4 15,27-4-24-15,-10 4 4 16,15 0-36-16,-15 0 0 16,5 0-56-16,-13 4 4 15,0 0-24-15,-9 0 4 16</inkml:trace>
  <inkml:trace contextRef="#ctx0" brushRef="#br0" timeOffset="147119.7267">19286 16183 128 0,'-41'0'72'0,"28"7"-8"16,13-7 0-16,0 0-36 15,0 0 0-15,4-3 0 16,1 3 4-16,13-4-20 0,-5 0 0 15,19 0-8-15,-6 0 0 16,15-4-4-16,-10 4 0 16,23 4-32-16,-14 0 0 15,9-4-76-15,-8 0 4 16,8 0 8-16,-9 0 0 16</inkml:trace>
  <inkml:trace contextRef="#ctx0" brushRef="#br0" timeOffset="147463.5022">20248 16151 140 0,'-9'-4'80'0,"18"-8"-36"16,-9 12 0-16,9-8-24 16,-5 0 4-16,19 4-4 15,-1 0 0-15,18 0 0 16,-8 0 4-16,17-4-24 0,-9 0 0 15,14-8-68-15,-14 4 4 16,10-4-56-16,-10 4 4 16,14 4 84-16,-10 0 4 15</inkml:trace>
  <inkml:trace contextRef="#ctx0" brushRef="#br0" timeOffset="147791.6515">21201 16039 128 0,'14'-24'72'0,"-5"40"-12"16,-9-16 0-16,9 4-36 15,0 0 4-15,17 8-16 16,-3-8 4-16,13-4-8 16,-5 0 0-16,18-12-40 15,-8 4 0-15,8-8-60 16,-4 4 4-16,-10 8 4 15,-3 0 4-15</inkml:trace>
  <inkml:trace contextRef="#ctx0" brushRef="#br0" timeOffset="148041.6673">22199 15995 212 0,'-26'0'120'16,"57"-3"-56"-16,-27 3 0 0,14-8-48 15,-4 0 0-15,26 0-16 16,-4 4 4-16,31 0-68 15,-9 4 4-15,32 4-100 16,-14-4 4-16</inkml:trace>
  <inkml:trace contextRef="#ctx0" brushRef="#br0" timeOffset="158558.0339">22105 17158 48 0,'-13'0'28'0,"13"0"-24"0,0 0 0 15,0 0-44-15,0 0 4 16</inkml:trace>
  <inkml:trace contextRef="#ctx0" brushRef="#br0" timeOffset="162292.6712">22177 17241 180 0,'-18'-12'100'0,"14"-8"-76"16,4 20 0-16,0-12-16 15,4 4 0-15,1 0 0 16,4 0 4-16,0 0 4 0,4 1 4 16,0-5-4-16,5 4 4 15,-4-4-16-15,4 0 4 16,0-4-4-16,4 4 0 16,0 0-8-16,1 4 4 15,-5 8-4-15,-1 8 4 16,-8 4 4-16,-4 4 0 15,-10 8-4-15,1 4 0 16,-5 3 4-16,0 9 0 16,-4 0-8-16,-1-4 0 15,1 4 4-15,4-5 0 0,-5 9-4 16,-4 4 4-16,5-8 0 16,0-4 4-16,4-5-4 15,4-7 4-15,5-4 4 16,5-8 0-16,8-4-4 15,1-8 0-15,3-4 0 16,1-4 4-16,5 0-4 16,4-4 0-16,-1 0-4 15,6 0 0-15,-5 0-8 16,-1 4 4-16,-3 1-44 16,-5 3 4-16,-5 4 4 15,-4 0 0-15,0 4-36 16,-4 3 4-16,-1 9-12 15,1-8 4-15</inkml:trace>
  <inkml:trace contextRef="#ctx0" brushRef="#br0" timeOffset="162714.5771">22839 17014 220 0,'-4'-20'124'0,"-9"-11"-96"0,13 31 0 0,-5-4-8 16,1-4 4-16,-10 8-12 15,1-4 0-15,-1 8-8 16,-4 0 4-16,1 4 0 15,-1 7 0-15,0-3-12 16,4 4 4-16,5 4 0 16,5-4 0-16,13 0 4 15,9-4 0-15,4 0-4 16,5-4 4-16,4 0-4 16,1-4 4-16,-1-4 8 15,-4-4 0-15,-5-4 8 16,1-8 0-16,-14-4-16 15,-5-4 0-15,-8-12-4 16,-14 1 4-16,0 7-8 16,0 4 4-16,-5 12-112 0,1 16 0 15,0 16-28-15,31-8 0 16</inkml:trace>
  <inkml:trace contextRef="#ctx0" brushRef="#br0" timeOffset="163995.9161">20915 17341 204 0,'-5'0'112'15,"10"-12"-92"-15,-5 4 4 0,4 0-8 16,5 0 0-16,0-4 8 16,5 0 0-16,4-4-8 15,0 0 4-15,4 0-8 16,0 4 0-16,5 0-16 16,-5 0 4-16,1 8 0 15,-5 4 4-15,-5 4-4 16,1 8 4-16,-5 4 0 15,-5 4 0-15,-13 8-8 16,-4 0 4-16,-1 4 0 16,-4-1 0-16,0 1 0 15,1 0 0-15,3 4-4 16,5-8 4-16,0 4 4 0,5-8 4 16,4-5 0-16,4-3 4 15,5-4-8-15,5-4 0 16,8-4 0-16,5-8 0 15,4 0-4-15,0-4 4 16,5 0-8-16,-9 4 4 16,0 0-44-16,0 0 0 15,-5 0-56-15,-4 0 4 16,0 4 4-16,-5-7 0 16,1-9 52-16,-10-4 4 15</inkml:trace>
  <inkml:trace contextRef="#ctx0" brushRef="#br0" timeOffset="164292.8152">21537 16919 208 0,'-18'-4'112'0,"14"32"-60"16,4-24 0-16,0 4-40 16,0 4 0-16,0 11 0 15,-5-3 0-15,5 4 8 16,0 0 0-16,0 0-20 16,5 0 4-16,-5 0-12 0,0-4 0 15,4-5-148-15,1 1 4 16,-5-4 60-16,-5 4 0 15</inkml:trace>
  <inkml:trace contextRef="#ctx0" brushRef="#br0" timeOffset="165308.5136">20132 17559 252 0,'-23'16'140'0,"10"-39"-156"16,13 19 0-16,0 4-108 15,0 0 0-15,4-8 72 16,-13-4 0-16</inkml:trace>
  <inkml:trace contextRef="#ctx0" brushRef="#br0" timeOffset="165558.5357">19577 17631 192 0,'-41'8'108'0,"19"-12"-60"0,13 4 4 15,5 0-44-15,-1 0 0 16,5 0-52-16,0 0 4 15,0 0-92-15,9 0 0 0,-4 0 100 16,8 0 4-16</inkml:trace>
  <inkml:trace contextRef="#ctx0" brushRef="#br0" timeOffset="165730.4138">19250 17675 244 0,'-27'4'132'0,"14"-8"-100"16,13 4 0-16,0 0-40 16,0 0 0-16,0 0-88 15,0 0 0-15,0 4-20 16,-9-4 4-16</inkml:trace>
  <inkml:trace contextRef="#ctx0" brushRef="#br0" timeOffset="165871.0481">18726 17743 184 0,'-40'4'100'0,"13"-8"-100"0,27 4 4 16,0 0-144-16,0 0 0 16</inkml:trace>
  <inkml:trace contextRef="#ctx0" brushRef="#br0" timeOffset="165980.4313">18507 17798 252 0,'-22'4'136'16,"26"-12"-132"-16,1 4 4 0,3 8-204 16,10-4 0-16</inkml:trace>
  <inkml:trace contextRef="#ctx0" brushRef="#br0" timeOffset="167152.3862">16891 17587 188 0,'-9'0'104'0,"-9"-12"-84"16,14 4 4-16,-1 4-4 15,5-3 0-15,0-1 4 16,0 0 0-16,5 0-12 16,-1 0 0-16,5 0-4 15,0-4 0-15,5 4-8 16,-1 0 4-16,1 0-4 15,-1 4 0-15,0 4-4 0,-4 0 4 16,0 4 0-16,0 8 4 16,0 8 0-16,-4 4 0 15,-5 7-4-15,-5 5 0 16,-4 8 0-16,-4 4 0 16,-1-4-4-16,1-5 4 15,-5-3 8-15,5 0 4 16,-1-8-4-16,10 4 4 15,-1-12-4-15,5-4 4 16,5-5-4-16,4-7 0 16,4 0 8-16,9-4 0 0,5 0-16 15,0 0 0-15,0 0-28 16,4-4 4-16,-4 4-76 16,0-4 0-16,-9 4-20 15,4 4 0-15,5 4 80 16,-4-12 4-16</inkml:trace>
  <inkml:trace contextRef="#ctx0" brushRef="#br0" timeOffset="167714.9259">17316 17325 192 0,'-13'-16'108'0,"0"4"-68"0,13 12 0 15,0 0-36-15,0 0 0 16,4 4-4-16,0 4 0 15,1 4 16-15,-1 4 0 16,1 0-8-16,-5-1 4 16,0-3-8-16,0 0 4 0,0-4-8 15,0-4 4-15,0-4-4 16,0-4 0-16,0-4 8 16,0-8 4-16,0-3 0 15,4-5 0-15,1-4-12 16,-1 0 0-16,5 0 0 15,5 4 4-15,-1 0 4 16,5 8 0-16,-5 4-4 16,1 4 4-16,-1 5-8 15,-4 3 4-15,0 3-4 16,0 5 0-16,0 8 4 16,0 4 0-16,-4 4 16 15,3 0 0-15,-3 0-16 16,-1 0 4-16,1 0-32 15,4-4 4-15,-5-5-92 16,1-3 0-16,-1-4-8 0,-4-8 4 16,0 0 76-16,0-8 0 15</inkml:trace>
  <inkml:trace contextRef="#ctx0" brushRef="#br0" timeOffset="168089.956">17697 17225 228 0,'-5'0'128'0,"10"-8"-84"16,-5 8 4-16,4 0-32 16,5-4 0-16,9 0-12 15,0 4 4-15,4-8-8 16,5 4 0-16,5 0-4 15,3-4 0-15,-3 0-64 16,-5 0 4-16,-1 4-44 16,-8 4 0-16,5 4 44 0,-5 0 0 15</inkml:trace>
  <inkml:trace contextRef="#ctx0" brushRef="#br0" timeOffset="168371.2228">18158 16911 148 0,'0'12'84'0,"13"-16"-16"0,-13 4 0 0,0 4-28 15,5 4 4-15,-1 4-24 16,1 8 4-16,-1 3-4 15,1 1 4-15,4 4-8 16,0 0 4-16,-1 4-16 16,6-4 4-16,-5 0-64 15,0-5 0-15,0-3-88 16,-5 4 0-16,-4-8 52 16,0-4 4-16</inkml:trace>
  <inkml:trace contextRef="#ctx0" brushRef="#br0" timeOffset="176403.0394">17285 15418 132 0,'-27'-23'72'0,"18"7"-52"0,9 16 4 16,-9-4 0-16,0 4 4 16,5 0-12-16,-1 0 0 0,1-8 8 15,-1 0 0-15,10 16 4 16,-1-4 0-16,5 24-20 15,-4-5 4-15,-1 17-4 16,1-4 0-16,-1 32-4 16,1-9 0-16,4 5-4 15,-5-8 4-15,1-4-4 16,-1-5 4-16,1 1-36 16,-1-8 4-16,5-16-60 15,0-4 0-15,4-16-36 16,-4 0 4-16</inkml:trace>
  <inkml:trace contextRef="#ctx0" brushRef="#br0" timeOffset="176934.3274">18373 15243 176 0,'-5'12'100'0,"23"-20"-76"16,-18 4 4-16,5 20-12 16,-5-4 0-16,4 8-4 15,1-4 4-15,-1 44 0 16,0-17 0-16,5 37-8 16,-4-16 0-16,-1 23-8 0,1-15 0 15,4-24-36-15,-5-9 4 16,5 1-48-16,-4-12 0 15,8-16-20-15,-4-4 0 16</inkml:trace>
  <inkml:trace contextRef="#ctx0" brushRef="#br0" timeOffset="177418.7366">19501 15295 140 0,'-5'16'80'0,"5"-64"-64"0,0 40 0 15,0 0 8-15,0 4 4 16,9 12 0-16,0-4 0 16,-5 24 0-16,1-4 4 15,-1 32-20-15,1-12 4 16,-10 27-12-16,1-11 4 16,-1 15-20-16,5-15 0 15,5-8-56-15,-1-8 4 0,10-20-68 16,-1-5 0-16,5-23 116 15,0 0 0-15</inkml:trace>
  <inkml:trace contextRef="#ctx0" brushRef="#br0" timeOffset="177950.0233">20642 15223 148 0,'-5'0'80'16,"1"4"-44"-16,4-4 4 0,0 0-16 16,0 0 0-16,0 4 4 15,0 0 4-15,0 28-8 16,0-8 4-16,0 28-16 16,0-4 4-16,-5 23-8 15,1-11 4-15,4 20-16 16,0-21 0-16,0 1-36 15,0-12 4-15,4 3-48 16,1-11 4-16,-1-20-52 16,1-4 4-16</inkml:trace>
  <inkml:trace contextRef="#ctx0" brushRef="#br0" timeOffset="178371.9326">21403 15128 172 0,'4'-20'96'0,"5"16"-76"16,-9 4 4-16,0 8-8 15,0-4 0-15,0 16 8 16,0-8 0-16,0 24 4 15,0-8 4-15,-4 35-24 16,-1-11 4-16,5 24-4 16,0-17 0-16,5 9-32 15,-1-8 0-15,1-13-88 16,-1-7 4-16,5-24 0 16,0-4 4-16</inkml:trace>
  <inkml:trace contextRef="#ctx0" brushRef="#br0" timeOffset="178934.4671">22558 15140 132 0,'-5'-8'72'0,"10"-8"-52"0,-5 16 0 16,4-4 4-16,-4 4 0 16,9 4 12-16,-9 4 0 15,0 8 4-15,0-4 4 16,0 24-20-16,0-5 4 16,-9 33-16-16,9-12 4 15,-4 31-16-15,4-15 4 16,0 8-20-16,0-9 4 15,13-27-212 1,-4-8 0-16</inkml:trace>
  <inkml:trace contextRef="#ctx0" brushRef="#br0" timeOffset="193826.1423">18811 16314 212 0,'23'0'120'0,"12"-12"-108"0,-21 12 0 16,8-4-8-16,5 4 4 15,4-8 4-15,5 0 0 16,0-4-8-16,0 4 0 15,0 0-68-15,-5 4 4 16,-4 0-76-16,0 4 4 16</inkml:trace>
  <inkml:trace contextRef="#ctx0" brushRef="#br0" timeOffset="194216.7935">19022 15506 108 0,'-18'-32'60'0,"9"16"-24"16,9 16 4-16,0 0-20 15,0 0 0-15,0 4 8 0,0 8 0 16,0 0 8-16,0 4 0 16,0 8-4-16,0 4 0 15,0 12-28-15,0-1 0 16,4 1-8-16,1 0 0 15,-1 0-76-15,1 0 0 16,-5 3-44-16,9-3 0 16,-5-12 92-16,1-8 4 15</inkml:trace>
  <inkml:trace contextRef="#ctx0" brushRef="#br0" timeOffset="194623.0766">19899 16298 204 0,'-14'12'112'0,"23"-32"-76"0,-4 16 0 15,-1 0-20-15,5-8 4 16,9 8-20-16,9-4 4 16,4 4-4-16,1 0 4 15,4-4-36-15,-1 4 4 16,1-4-72-16,4 4 0 16,1 0 16-16,-5-12 4 0</inkml:trace>
  <inkml:trace contextRef="#ctx0" brushRef="#br0" timeOffset="194951.2189">20082 15454 216 0,'-13'-4'120'0,"13"4"-80"0,0 0 4 16,4 4-16-16,5 8 0 16,0 4-8-16,0 0 4 15,-4 8 8-15,-1 8 0 16,-4 12-32-16,-4-1 4 15,-1 1-36-15,5 0 4 16,0 4-160-16,5 3 4 16,8-15 112-16,36 0 0 15</inkml:trace>
  <inkml:trace contextRef="#ctx0" brushRef="#br0" timeOffset="205686.3522">16256 18284 212 0,'-41'8'116'0,"19"16"-72"15,17-20 4-15,5 19-32 16,5 5 0-16,4 0 0 0,4 8 0 16,1 4 0-16,-1 4 0 15,-4-1-8-15,-4 5 0 16,-5-4-4-16,0-4 4 16,0-1-36-16,0-7 0 15,0-8-100-15,4-8 0 16,1-4 16-16,26 0 4 15,-4-8 104-15,4-20 4 16</inkml:trace>
  <inkml:trace contextRef="#ctx0" brushRef="#br0" timeOffset="206248.8898">16672 18558 144 0,'-14'8'80'0,"5"-16"-28"15,9 8 0-15,0-4-24 16,0-4 0-16,5-4 0 15,-1 1 4-15,1-1-16 16,-5 4 0-16,4 0-12 0,1-4 4 16,8-8-8-16,1 0 4 15,-1 4-8-15,5 0 4 16,4 0 4-16,1 0 4 16,-1 4-8-16,1-4 0 15,-1 8 0-15,-4 8 4 16,-5 20 0-16,-4 4 0 15,-9 4-4-15,-4 12 4 16,-5 0-4-16,-5-4 4 16,1-1-8-16,0 1 0 15,4-4 4-15,0-8 0 0,4 0-4 16,-4-4 4-16,5-4 4 16,-1-5 4-16,10 1 4 15,-1-4 4-15,10-4 0 16,4-4 0-16,4-4-12 15,5-4 4-15,9 0-4 16,-5 1 0-16,0-1-28 16,5 0 4-16,-5 4-80 15,-8 0 4-15,-1 4-24 16,5 8 4-16,0 4 56 16,0-1 4-16</inkml:trace>
  <inkml:trace contextRef="#ctx0" brushRef="#br0" timeOffset="206811.4294">17554 18339 236 0,'4'-27'128'0,"-13"-5"-88"0,5 28 0 15,-1-4-16-15,-4 0 0 16,-9 4-12-16,0 4 4 16,-4 0-12-16,0 0 4 15,-5 4-8-15,4 4 4 0,-12 0-8 16,8 0 4-16,4 4 0 16,1 0 4-16,4 0-4 15,5 7 4-15,4 5 0 16,9-4 0-16,9 0-4 15,4-4 0-15,9 0 0 16,10 0 0-16,-1 0 0 16,5 0 4-16,0 4 0 15,-5 0 0-15,-4 3-8 16,-5-3 4-16,-4 0 12 16,-9 4 0-16,-9-4-8 15,0 0 0-15,-9 0-8 16,-4 0 4-16,-5-4-8 15,0-4 4-15,0-4-8 16,5-5 4-16,4-3 8 16,0-3 0-16,4-5-4 0,5-8 0 15,5-12 20-15,-1 8 4 16,1-8-12-16,-1-16 4 16,5-4-12-16,5 5 4 15,-1-1 0-15,0 0 0 16,1 4-80-16,-5-3 4 15,-5 19-96-15,-8 4 0 16</inkml:trace>
  <inkml:trace contextRef="#ctx0" brushRef="#br0" timeOffset="208374.0394">18140 18284 156 0,'-14'0'84'0,"-3"8"-56"0,17-8 0 16,-5 4-20-16,1 4 0 15,4 8 8-15,4 11 0 16,1 9 4-16,4-4 4 16,4 4-8-16,-4 0 4 15,4 0-20-15,-8-5 4 16,-1-3-100-16,-4 0 0 16,0-4-20-16,-4-4 4 15</inkml:trace>
  <inkml:trace contextRef="#ctx0" brushRef="#br0" timeOffset="208545.9273">17876 18574 228 0,'-9'0'128'0,"31"-8"-84"16,-13 4 4-16,14 0-32 16,8 4 0-16,5-4-20 15,0 0 0-15,-1 4-136 16,6 0 0-16,-6 0 48 15,-12-8 0-15</inkml:trace>
  <inkml:trace contextRef="#ctx0" brushRef="#br0" timeOffset="209155.3483">18789 18268 200 0,'-5'-20'108'0,"-30"4"-68"16,26 12 4-16,0 0-28 15,0 0 0-15,-5 4-16 16,1 4 0-16,-1 4 0 15,1 4 0-15,-5 20 4 16,0 4 0-16,0 3 4 16,5 13 0-16,4-4-4 15,4-4 0-15,10-1 0 16,4-3 0-16,4 4 0 16,10-8 0-16,4-4 0 0,4-12 4 15,0-1 0-15,-4-11 0 16,4-4-4-16,-8-8 0 15,-1-4-4-15,-4-11 4 16,-9 3-4-16,-9-4 4 16,-4 4-12-16,-10 8 0 15,-8 8 0-15,-5 8 4 16,5 4 4-16,-5 0 0 16,13 4-52-16,10-4 4 15,13 0-92-15,13-1 0 16,14 1 88-16,-9-12 4 15</inkml:trace>
  <inkml:trace contextRef="#ctx0" brushRef="#br0" timeOffset="209733.5115">19040 18296 148 0,'4'-16'84'0,"9"12"-28"16,-13 4 0-16,0 0-8 16,0 0 4-16,-4 0-32 15,-1 4 4-15,1 8-24 16,0 8 4-16,-1 4 0 16,1 3 0-16,-1 1-4 0,5 0 4 15,5-4-8-15,4-4 4 16,-1 4 0-16,6-8 0 15,4-4 4-15,0 0 0 16,9-8-24-16,-5-4 0 16,0-4-40-16,1-4 0 15,-1 0-8-15,5-4 0 16,-5 0-4-16,1-8 4 16,-5-4 36-16,0 4 0 15,-5 0 244 1,41 171-212-16,-99-334 52 15,49 151 0-15,1 9-20 16,-5-1 0-16,0 8 4 16,0 4 0-16,0 4-12 15,0 8 0-15,-5 8-12 16,1 8 4-16,-1 16 4 16,1 7 0-16,-1 9-8 15,1 0 4-15,0 0-16 16,-1-9 4-16,5 1 0 15,0 0 4-15,0-8-48 16,0-4 4-16,0-4-48 16,-4-4 4-16,-1-5-36 15,5 1 0-15,0 0 44 16,-4-4 0-16</inkml:trace>
  <inkml:trace contextRef="#ctx0" brushRef="#br0" timeOffset="210467.9413">19859 18316 168 0,'-5'-8'96'0,"14"-4"-68"0,-9 12 0 0,0-4-16 15,0 4 4-15,0 0-8 16,0 4 0 0,0 36 16-1,5 7 0-15,-1 1-16 16,1-4 0-16,3 0-4 15,-3-1 4-15,4-3-72 16,0-4 4-16,-5 0-24 16,-4-12 4-16,5-4 4 15,-14-5 4-15</inkml:trace>
  <inkml:trace contextRef="#ctx0" brushRef="#br0" timeOffset="210671.0768">19751 18682 200 0,'-9'0'112'0,"-4"0"-76"0,13 0 4 32,4-8 8-32,5 8 4 15,5-8-52-15,4 0 4 16,13 0-4-16,-4-4 4 16,4 8-40-16,0-4 4 15,1 0-68-15,-1 4 4 16,0 8-16-16,1-4 4 15</inkml:trace>
  <inkml:trace contextRef="#ctx0" brushRef="#br0" timeOffset="211217.9896">20414 18276 204 0,'-45'-4'112'0,"27"-8"-76"16,22 8 0-16,10-4-40 16,4 8 4-16,4-4 0 15,5 0 0-15,4 0 0 16,10 4 4-16,-10 0 12 15,0 0 0-15,-4 4-8 0,-9 4 4 16,-5 0-4-16,-8 8 0 16,-10 8-8-16,-8 0 0 15,0-1 0-15,-5 5 4 16,0-4-8-16,4-4 4 16,1 0 0-16,0-4 0 15,4 0-4-15,4-4 4 16,5-4 0-16,5 0 0 15,4-4 0-15,-1 8 4 16,10-4-4-16,0 4 0 0,0-1-8 16,0 9 4-16,-5 0 4 15,-4 8 0-15,0 0 8 16,-9-4 4-16,-9 4 0 16,-4-8 4-16,-5 7-8 15,-4-7 4-15,-5-4-8 16,-9-4 0-16,0-4-4 15,9 0 0-15,5-8-100 16,13-4 0-16,14 4-24 16,8 4 4-16,5 0 84 15,0-32 4-15</inkml:trace>
  <inkml:trace contextRef="#ctx0" brushRef="#br0" timeOffset="211639.8983">20807 18383 200 0,'0'-8'108'0,"5"-24"-72"0,-5 28 0 15,4-3-16-15,5 3 4 16,5-4-12-16,4 8 4 31,4 0 0-31,0 8 0 16,1 7-16-16,-5 9 4 0,-5 0 0 15,-4 8 4-15,-4 0-12 16,-10 4 0-16,-4 0 0 16,-4-1 4-16,-1 5-4 15,1-8 0-15,4 0 0 16,0-8 4-16,5-4 12 15,4 3 0-15,8-7-8 16,6-4 4-16,4-4-4 16,4-4 4-16,10 0-20 15,8-4 0-15,-4 0-124 16,-5 4 4-16,-4 4 28 16,4 4 4-16,-9-4 88 15,5 0 4-15</inkml:trace>
  <inkml:trace contextRef="#ctx0" brushRef="#br0" timeOffset="212077.4259">21622 18284 196 0,'-13'0'108'0,"17"16"-80"15,-4-12 4-15,0 12 0 16,0 7 4-16,5 13-20 16,-1-4 0-16,1 0-16 15,-1 8 4-15,0-4 0 16,1-5 4-16,-1-3-68 15,1-4 4-15,-1 0-48 0,-4-4 4 16,0 0 24-16,-18-4 0 16</inkml:trace>
  <inkml:trace contextRef="#ctx0" brushRef="#br0" timeOffset="212218.0594">21434 18598 212 0,'-4'-12'120'0,"26"12"-60"0,-13-4 0 15,4 0-40-15,5 0 0 16,9-4-20-16,9 0 0 16,0 0-144-16,-5 8 0 15,0-4 44-15,5-8 4 0</inkml:trace>
  <inkml:trace contextRef="#ctx0" brushRef="#br0" timeOffset="212655.5948">22114 18698 220 0,'5'-4'124'16,"17"-4"-136"-16,-17 8 0 0,4 0-136 15,4 0 0-15,1 0 140 16,3 0 0-16</inkml:trace>
  <inkml:trace contextRef="#ctx0" brushRef="#br0" timeOffset="212780.5991">22383 18666 160 0,'-5'-16'88'0,"41"0"-88"16,-31 12 0-16,-1-4-120 15,10 4 0-15</inkml:trace>
  <inkml:trace contextRef="#ctx0" brushRef="#br0" timeOffset="212921.2372">22692 18646 148 0,'31'-24'84'0,"14"12"-56"0,-41 4 0 16,1-4-32-16,-1 8 4 15,1 4-68-15,-1 0 0 16,5 0-4-16,0 4 4 15</inkml:trace>
  <inkml:trace contextRef="#ctx0" brushRef="#br0" timeOffset="213046.2447">22987 18598 268 0,'5'0'148'0,"-1"-16"-148"0,1 12 0 0,-1 4-108 15,1 4 0-15,8-4 12 16,-9-8 0-16</inkml:trace>
  <inkml:trace contextRef="#ctx0" brushRef="#br0" timeOffset="213733.7925">23453 18125 156 0,'0'-16'88'0,"13"12"-56"0,-13 4 4 31,0 12-12-31,5 8 4 16,-5 3 0-16,0 5 0 15,0 16-20-15,4 0 4 16,1 0-4-16,3 3 4 16,1-7-60-16,5-4 4 15,-1 0-52-15,-8-4 0 16,4-5 12-16,-5-15 4 16</inkml:trace>
  <inkml:trace contextRef="#ctx0" brushRef="#br0" timeOffset="213952.5572">23287 18495 236 0,'0'-8'128'0,"18"-4"-100"15,-9 4 4-15,4 0-20 16,10-4 4-16,4-4-4 16,8 4 4-16,6 0-8 15,-1 0 4-15,0 4-12 16,-4-4 4-16,-5 4-20 15,1-4 4-15,-10 4-140 16,0 8 0-16,-4-11 72 16,-4-9 0-16</inkml:trace>
  <inkml:trace contextRef="#ctx0" brushRef="#br0" timeOffset="214249.4524">23909 17969 228 0,'-4'4'128'0,"-10"4"-96"0,10-4 0 0,4 8-12 16,0 8 0-16,0 12 0 15,0 8 0-15,0 23 4 16,4 5 4-16,-4 8-4 16,0-1 0-16,0-7-20 15,0-4 0-15,5-5-156 16,-1-3 4-16,-4-4 12 16,-4-16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56:04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21676 3933 20 0,'27'-24'16'0,"-9"4"12"0,-18 16 4 16,4-3 0-16,0-1 0 15,10-4-12-15,-5 4 4 16,0-4-12-16,0 0 4 15,-5 0-16-15,1 0 4 16,-5 0-4-16,0-4 4 16,-9-4-4-16,0 4 4 15,-9-4-4-15,4 4 4 16,-12-7 4-16,-1 3 0 16,-5 0-4-16,10 4 0 15,-14-4-4-15,9 4 4 16,-22-8-8-16,13 0 0 0,-13-4 8 15,9 8 4-15,-18-7-4 16,13 7 4-16,-18 0-8 16,10 4 4-16,-19 4-4 15,14 0 0-15,-14 0 0 16,14 4 0-16,-23 4-4 16,19 0 4-16,-19 8 0 15,14 0 0-15,-14 16-4 16,10-4 4-16,-5 8 0 15,13-4 4-15,-4 12-4 16,13-9 0-16,-13 13 0 16,18 0 0-16,-9 0 4 15,8-8 4-15,-3 8-8 16,8-9 4-16,-9 13-4 16,5-8 0-16,9 8-4 15,8-8 4-15,15 7 8 0,-1-7 0 16,9 16-4-16,4-8 0 15,5 20-4-15,0-17 4 16,5 9-8-16,-1-8 4 16,10 8 4-16,-5-13 0 15,13 5-4-15,-4-8 0 16,9 0 0-16,-5-8 0 16,27 3 0-16,-13 1 4 15,18-4-4-15,-9-4 4 16,22 0 0-16,-14-4 0 0,23 4-4 15,-17-4 4-15,12 3-4 16,-13-3 0-16,14-4 0 16,-14 0 0-16,23-4 4 15,-19-4 0-15,19 0-8 16,-18-4 4-16,31 0 0 16,-23 0 4-16,23-4-4 15,-18 0 0-15,18-8 8 16,-18 0 0-16,14-12-4 15,-18 0 0-15,13-4 8 16,-9 9 0-16,-5-13-8 16,-12 8 0-16,-6-16-4 15,-8 8 4-15,0-12-4 16,0 0 0-16,-10-15-4 16,-8 7 4-16,0-4 8 0,-5 9 0 15,-4-13-4-15,-4 16 4 16,-14-12-8-16,0 8 0 15,-23-3 0-15,5 3 4 16,-22-12-4-16,9 8 4 16,-27-11 0-16,8 7 0 15,-21-20-4-15,13 17 4 16,-23-1 0-16,14 4 0 16,-27 12-4-16,22 9 0 15,-13 7-80-15,14 8 0 16,-19 24-64-16,23-4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05T19:57:09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14868 12239 124 0,'-36'-36'72'0,"-13"8"-52"15,40 20 4-15,0-16 4 16,-4 0 4-16,-1-8-20 16,5 9 4-16,-9-13 0 15,-4 0 4-15,-5 0-8 16,-9 4 0-16,-4 4 4 16,0 1 0-16,-5 7-12 15,-4 0 4-15,-5 8 0 16,-4 4 0-16,-9 12-8 15,-5 8 4-15,5 8 0 0,0 4 0 16,0 19-4-16,4 5 4 16,-4 4-8-16,4 8 4 15,5 3-4-15,0 1 4 16,4 8 0-16,5 11 4 16,-5 1 0-16,5 11 0 15,-5 17 0-15,5-5 0 16,0 8-4-16,4 5 4 15,5 3-4-15,0 5 0 16,4 7 0-16,4-4 0 0,-3 9 4 16,-1 11 0-16,5 4-8 15,-5 8 0-15,-5 4 12 16,1 4 0-16,4 4 0 16,-4 5 4-1,13 82-4 1,5-19 4-16,4-20-16 15,5-4 4-15,8-8 0 16,10-8 4-16,-1-12-4 16,9-12 0-16,5-16 0 15,9-4 4-15,9-8-4 16,13-7 4-16,9-5-4 16,14-16 4-16,4-3 8 15,9-13 4-15,5-7-28 16,4-13 4-16,4-11 20 15,23-9 0-15,0-19-12 0,0-8 4 16,4-16-4-16,-4-12 4 16,-5-12-4-16,14-16 4 15,-9-8-4-15,-5-12 4 16,-4-16-8-16,-13-15 4 16,-10-17 4-16,-4-11 4 15,-13-9-8-15,-1-7 4 16,-12-17 0-16,-10 1 0 15,-4-12-12-15,-10 3 0 16,6-15 12-16,-15-16 4 16,1-4-16-16,0 0 4 15,4-12 4-15,1-12 4 0,4-8-4 16,-1 4 4-16,-8 0-4 16,-4 0 0-16,-10-4-8 15,-17 8 4-15,-10 0 0 16,-13 0 0-16,-4-4 4 15,-9 16 0-15,-5 0 8 16,-4-8 4-16,-5 4 0 16,-9 8 4-16,1 11-8 15,-10 13 0-15,-8 12-8 16,12 32 0-16,-35-13-4 16,1 25 4-16,-10 7-28 15,-14 13 0-15,5 7-28 16,27 16 4-16,-26-11-40 15,8 11 4-15,9 12-16 16,13 12 0-16</inkml:trace>
  <inkml:trace contextRef="#ctx0" brushRef="#br0" timeOffset="2750.1877">13373 16175 156 0,'0'-4'84'0,"27"-12"-40"16,-22 12 4-16,21 0-32 15,-3 0 4-15,17 0 16 16,-4 0 4-16,40 4-20 16,-18 0 0-16,45-4-8 15,-22 4 0-15,35-4 0 16,-26 4 0-16,26-8 12 15,-18 0 4-15,19-4-24 16,-23 4 4-16,0-8-4 16,-14 0 4-16,-13-4-12 15,-13 8 4-15,-9 4-32 16,-9 0 4-16,-5 4-28 0,-9 0 4 16,-4 4-56-16,0 0 0 15,5 4 16-15,-10 0 0 16,-9 4 80-16,1 0 0 15</inkml:trace>
  <inkml:trace contextRef="#ctx0" brushRef="#br0" timeOffset="3812.7633">12944 15590 184 0,'-5'-8'100'0,"-13"8"-84"0,18 0 4 16,-18 0-8-16,5 0 0 16,-14 12 8-16,9-8 0 15,-4 15 0-15,4-3 0 0,4 16-12 16,1-4 0-16,13 8-4 15,0-4 4-15,13 4-4 16,1-5 4-16,13-7 0 16,-5-4 4-16,14-12 0 15,-9-4 0-15,4-16 0 16,-9 4 4-16,1-24-12 16,-5 4 4-16,-14-7-12 15,1 3 4-15,-23 0-4 16,4 8 4-16,-26 4 0 15,9 4 0-15,-10 4-20 16,6 4 4-16,12 4-56 16,5 0 0-16,18 4-28 15,0 0 0-15,27 4 24 16,-4 0 0-16</inkml:trace>
  <inkml:trace contextRef="#ctx0" brushRef="#br0" timeOffset="4109.656">13440 15617 200 0,'-13'0'108'0,"-1"4"-64"0,14-4 4 0,-8 0-36 16,3 0 4-16,-4 12-4 16,5 0 0-16,-19 16-4 15,5-4 0-15,-8 12 0 16,3-8 0-16,1 0-40 16,4-5 4-16,4 5-84 15,1-8 4-15,0-8 8 16,4 0 4-16</inkml:trace>
  <inkml:trace contextRef="#ctx0" brushRef="#br0" timeOffset="4297.1698">13100 15717 196 0,'-27'-24'108'0,"14"20"-24"16,13 4 4-16,0 0-36 15,0 0 4-15,4 4-20 0,1 0 0 16,22 12-20-16,-5-4 4 15,23 12-16-15,-5-4 4 16,14 8-88-16,-14-5 4 16,5 17-144-16,-9-8 0 15,-18 12 172-15,-5-8 0 16</inkml:trace>
  <inkml:trace contextRef="#ctx0" brushRef="#br0" timeOffset="5937.9102">13391 15789 92 0,'5'-4'52'0,"-1"-4"-24"0,-4 8 0 16,0-4-12-16,0 4 0 16,0-4 8-16,0 0 4 15,0-4-12-15,0 4 0 16,0 4-4-16,0 0 0 16,-9 4 0-16,0 0 4 15,-4 8-4-15,4 0 0 16,-18 3 8-16,5 5 0 15,-14 0-4-15,9 0 0 16,-13 16-4-16,13-8 0 0,-5 4-12 16,10-4 4-16,4-9-16 15,0 1 4-15,9-8-104 16,5-4 0-16,8 0-8 16,1-4 0-16</inkml:trace>
  <inkml:trace contextRef="#ctx0" brushRef="#br0" timeOffset="9719.4278">20713 12330 44 0,'18'8'28'0,"32"-28"-16"16,-46 16 0-16,1 0-12 15,-1 0 0-15,1 0 24 16,-5 4 0-16,0 0-4 15,-5-4 4-15,5 4-16 16,-4 4 4-16,4-4-4 16,-5 0 4-16,5 4-8 15,-9-4 0-15,5 0 12 16,-5 0 4-16,-5 4-12 0,1 0 0 16,-5 0-4-16,0 0 4 15,-4-4-8-15,-1 4 4 16,1 0-4-16,0-4 4 15,-1 0 0-15,1 0 0 16,-5 0 8-16,0 0 0 16,-13-4-4-16,4 0 4 15,0 0-12-15,0 0 4 16,1 4-4-16,-1 0 0 16,0 0-4-16,5-4 4 0,-5 4 4 15,0 0 0-15,0 0 8 16,-4 0 0-16,0 4 4 15,-1-4 4-15,1 0-20 16,0 0 4-16,4 0-4 16,0 0 0-16,0 0 0 15,1 0 0-15,-6-4 0 16,1 0 0-16,4 4 8 16,-4 0 0-16,0-4-8 15,-1 4 0-15,1 0 4 16,0 4 0-16,-5-4-8 15,5 0 0-15,-1 0 4 16,1 0 4-16,0 0-8 16,-5 4 4-16,0-4 0 15,1 4 4-15,-15-4-4 0,6 8 0 16,-1-4-12-16,5 0 4 16,0 0 0-16,-1 0 4 15,-3 0 0-15,3 4 4 16,-3-4 0-16,3 0 0 15,-3 0 0-15,-1 0 0 16,0 0 0-16,1 0 4 16,3 0-8-16,6-4 4 15,-10 4 0-15,0 0 4 16,5-4-8-16,0 0 4 16,-5 4 0-16,5-4 0 15,0 4 0-15,-10-4 4 0,6 4-16 16,-1 0 0-16,0 0 20 15,5 0 4-15,0-4-12 16,0 0 0-16,-10 0 0 16,-3 0 0-16,-10-4-12 15,5 0 4-15,-9 0 16 16,0 0 4-16,0 4-12 16,-9-4 4-16,4-4-8 15,-4 0 4-15,0 0 0 16,-5 0 4-16,1 0 0 15,-1 0 4-15,5 4-8 16,-13-4 4-16,-1 0-4 16,1 0 0-16,0 0 4 15,-5 4 0-15,4 0-8 16,1 4 4-16,-1 0-4 16,5 0 0-16,0 0 8 0,5 0 0 15,-5-4-8-15,9 0 4 16,4-4 0-16,5 5 0 15,0-5 0-15,9 4 0 16,9 0 0-16,4 0 4 16,9 4-8-16,9-4 4 15,9 0-20-15,1 4 0 16,12 0-20-16,5-4 4 16,5 4-28-16,4 4 4 15,0 0-36-15,0 12 4 16</inkml:trace>
  <inkml:trace contextRef="#ctx0" brushRef="#br0" timeOffset="10156.9585">14792 12084 96 0,'0'19'52'0,"-18"-23"-20"0,9 4 0 16,-4 8-24-16,-10 4 4 15,-3 0-8-15,-10 4 4 16,-9 4 12-16,-4 0 0 16,-1 0-4-16,1 0 0 15,4 4-4-15,5-4 0 16,4-1 8-16,10-3 0 16,3 0 0-16,10 0 4 15,8 4-12-15,19-8 4 16,17 0-12-16,18 0 4 0,14 0-8 15,17 0 0-15,6 4-20 16,-6 0 0-16,1 4-120 16,-14 3 0-16,-22 5 72 15,-14-8 0-15</inkml:trace>
  <inkml:trace contextRef="#ctx0" brushRef="#br0" timeOffset="17766.8724">24267 12263 116 0,'-36'-8'68'0,"23"-4"-52"0,9 8 0 16,-1 4 20-16,-4 0 0 15,5-4-24-15,4 4 4 16,0 0 4-16,0-4 0 0,4 4-16 15,14-4 0-15,4-4 0 16,10 0 0-16,8 4 0 16,-4-4 4-16,4 0-12 15,-4 4 0-15,0 8 0 16,-5 0 4-16,0 4 0 16,1 8 4-16,-10 8-4 15,0 0 0-15,-4 7 0 16,0 5 0-16,5 12 0 15,-10 8 4-15,0 11-8 16,1 17 4-16,-5 11 0 16,-5 1 4-16,-4 15-4 15,0 1 4-15,5 11 0 16,-1 1 0-16,1 7 12 16,-1-8 0-16,5 1-12 15,0 3 4-15,0 4-4 0,0 9 4 16,-4-5-4-16,-5 0 0 15,0 0 0-15,-5-7 4 16,5-1 0-16,0-7 0 16,0-1-8-16,0-4 0 15,0-3 0-15,0-25 0 16,0 17 0-16,0-17 4 16,0 9-4-16,0-13 4 15,0 17-8-15,0-20 4 16,-9 15 0-16,5-19 4 15,4 3-4-15,0-11 4 0,-5 12-4 16,1-17 4-16,-1 21-8 16,1-21 4-16,-1 17 0 15,5-12 4-15,-4 7-4 16,-1-15 0-16,-4 16 0 16,5-17 0-16,-5 5-8 15,4-12 4-15,-4 11 4 16,5-15 0-16,-5 8 0 15,5-8 0-15,-5 3 0 16,4-3 4-16,-8 4-4 16,8-8 0-16,1 11-4 15,-1-7 0-15,1 0 0 16,-1-8 0-16,1 3 4 16,4-7 4-16,-5 8-8 15,5-4 4-15,0 4 0 0,0-9 4 16,-4 5-4-16,4-4 4 15,-5 4-4-15,1-4 4 16,-5-1-4-16,5-3 0 16,-1 4 0-16,1-8 4 15,-10 0 8-15,5-4 0 16,-13 4 16-16,4-9 4 16,-27 5-16-16,9-4 0 15,-13 4 4-15,9-4 4 16,-9 0-24-16,8 0 0 15,1-12-52-15,9-4 4 16,8-20-156-16,5 4 4 0</inkml:trace>
  <inkml:trace contextRef="#ctx0" brushRef="#br0" timeOffset="76927.2885">3419 15860 20 0,'18'-8'12'0,"4"-20"-16"0,-17 24 4 0,-1-4 24 16,5 4 0-16,9 0 4 16,5 0 4-16,12 1-20 15,10-1 4-15,13 0-12 16,1-4 0-16,12-4-8 15,5 0 0-15,14-4 4 16,8 0 0-16,10 0 4 16,8 4 4-16,-4 0-12 15,4 0 0-15,5 0 4 16,0 0 4-16,4 4 0 16,5 4 0-16,-5-4-8 15,1 4 4-15,-1 0 0 16,-13-4 4-16,13 0-8 15,-8 1 4-15,-10-1 0 16,-13-4 4-16,-4 8-28 16,-10 0 4-16,-8 0-44 15,-1 4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Close the doors!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0’s = “padding”</a:t>
            </a:r>
          </a:p>
          <a:p>
            <a:r>
              <a:rPr lang="en-US" dirty="0"/>
              <a:t>MSB = 2^n-1, “most weight”</a:t>
            </a:r>
          </a:p>
          <a:p>
            <a:r>
              <a:rPr lang="en-US" dirty="0"/>
              <a:t>LSB = 2^0, “least weight”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endParaRPr lang="en-US" baseline="0" dirty="0"/>
          </a:p>
          <a:p>
            <a:r>
              <a:rPr lang="en-US" baseline="0" dirty="0"/>
              <a:t>00…….0 = “lowest address”</a:t>
            </a:r>
          </a:p>
          <a:p>
            <a:r>
              <a:rPr lang="en-US" baseline="0" dirty="0"/>
              <a:t>FF……F = “highest address”</a:t>
            </a:r>
          </a:p>
          <a:p>
            <a:endParaRPr lang="en-US" baseline="0" dirty="0"/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</a:p>
          <a:p>
            <a:r>
              <a:rPr lang="en-US" baseline="0" dirty="0"/>
              <a:t>Last bullet = “pointers”!!</a:t>
            </a:r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B. 256 bytes</a:t>
            </a:r>
          </a:p>
          <a:p>
            <a:pPr lvl="1"/>
            <a:r>
              <a:rPr lang="en-US" dirty="0"/>
              <a:t>8 bits can represent 2^8 things, each </a:t>
            </a:r>
            <a:r>
              <a:rPr lang="en-US" dirty="0" err="1"/>
              <a:t>addr</a:t>
            </a:r>
            <a:r>
              <a:rPr lang="en-US" dirty="0"/>
              <a:t> is a byte</a:t>
            </a:r>
          </a:p>
          <a:p>
            <a:pPr lvl="1"/>
            <a:r>
              <a:rPr lang="en-US" dirty="0"/>
              <a:t>Byte Addressable Memory!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Ink out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Word size is a “design decision”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0x00 = “beginning of memory”</a:t>
            </a:r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this course, we’ll be doing everything in 64-bits</a:t>
            </a:r>
          </a:p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16’s digit is the digit after the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7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="0" baseline="0" dirty="0"/>
              <a:t>15F</a:t>
            </a:r>
            <a:r>
              <a:rPr lang="en-US" b="0" baseline="-25000" dirty="0"/>
              <a:t>16</a:t>
            </a:r>
            <a:r>
              <a:rPr lang="en-US" b="0" baseline="0" dirty="0"/>
              <a:t> = 1 x 16^2 + 5 x 16^1 + 15 x 16^0 = 256 * 80 * 15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Overloads: handled by CSE advising, fill out the form, they will</a:t>
            </a:r>
            <a:r>
              <a:rPr lang="en-US" baseline="0" dirty="0"/>
              <a:t> decide who gets spots.</a:t>
            </a:r>
          </a:p>
          <a:p>
            <a:endParaRPr lang="en-US" baseline="0" dirty="0"/>
          </a:p>
          <a:p>
            <a:r>
              <a:rPr lang="en-US" baseline="0" dirty="0"/>
              <a:t>If not in course yet, don’t worry, you will get a fair chance to submit these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4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</a:p>
          <a:p>
            <a:r>
              <a:rPr lang="en-US" baseline="0" dirty="0"/>
              <a:t>We will focus on x86-64</a:t>
            </a:r>
          </a:p>
          <a:p>
            <a:endParaRPr lang="en-US" baseline="0" dirty="0"/>
          </a:p>
          <a:p>
            <a:r>
              <a:rPr lang="en-US" baseline="0" dirty="0"/>
              <a:t>Ink – cross out 32-bit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Alignment: used</a:t>
            </a:r>
            <a:r>
              <a:rPr lang="en-US" baseline="0" dirty="0"/>
              <a:t> to reduce the number of memory system transactions</a:t>
            </a:r>
          </a:p>
          <a:p>
            <a:pPr lvl="1"/>
            <a:r>
              <a:rPr lang="en-US" baseline="0" dirty="0"/>
              <a:t>More transactions may lower performance (may not be noticeable, though)</a:t>
            </a:r>
          </a:p>
          <a:p>
            <a:pPr lvl="1"/>
            <a:r>
              <a:rPr lang="en-US" baseline="0" dirty="0"/>
              <a:t>Padding used in </a:t>
            </a:r>
            <a:r>
              <a:rPr lang="en-US" baseline="0" dirty="0" err="1"/>
              <a:t>structs</a:t>
            </a:r>
            <a:r>
              <a:rPr lang="en-US" baseline="0" dirty="0"/>
              <a:t>, will come back to this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28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 which address does LSB go? “Biggest or littlest?”</a:t>
            </a:r>
          </a:p>
          <a:p>
            <a:endParaRPr lang="en-US" dirty="0"/>
          </a:p>
          <a:p>
            <a:r>
              <a:rPr lang="en-US" dirty="0"/>
              <a:t>Question: anyone know where term ‘Endian’ comes from?</a:t>
            </a:r>
          </a:p>
          <a:p>
            <a:endParaRPr lang="en-US" dirty="0"/>
          </a:p>
          <a:p>
            <a:r>
              <a:rPr lang="en-US" dirty="0"/>
              <a:t>Byte ordering only applies when working with multi-byte data!!</a:t>
            </a:r>
          </a:p>
          <a:p>
            <a:pPr lvl="1"/>
            <a:r>
              <a:rPr lang="en-US" dirty="0"/>
              <a:t>Only applies intra-data</a:t>
            </a:r>
          </a:p>
          <a:p>
            <a:pPr lvl="1"/>
            <a:r>
              <a:rPr lang="en-US" dirty="0"/>
              <a:t>Ordering of items in an array is preserved, but the ordering of bytes within each entry in array will differ</a:t>
            </a:r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dirty="0"/>
              <a:t>x86</a:t>
            </a:r>
            <a:r>
              <a:rPr lang="en-US" baseline="0" dirty="0"/>
              <a:t> is Little Endian!!! This will probably be confusing for a while; it still gets me occasionally.</a:t>
            </a:r>
            <a:endParaRPr lang="en-US" dirty="0"/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</a:p>
          <a:p>
            <a:pPr lvl="1"/>
            <a:endParaRPr lang="is-IS" b="1" dirty="0"/>
          </a:p>
          <a:p>
            <a:pPr lvl="0"/>
            <a:r>
              <a:rPr lang="is-IS" b="1" dirty="0"/>
              <a:t>Trick: L-L-L</a:t>
            </a:r>
          </a:p>
          <a:p>
            <a:pPr lvl="1"/>
            <a:r>
              <a:rPr lang="is-IS" b="1" dirty="0"/>
              <a:t>L</a:t>
            </a:r>
            <a:r>
              <a:rPr lang="is-IS" b="0" dirty="0"/>
              <a:t>ittle endian = </a:t>
            </a:r>
            <a:r>
              <a:rPr lang="is-IS" b="1" dirty="0"/>
              <a:t>L</a:t>
            </a:r>
            <a:r>
              <a:rPr lang="is-IS" b="0" dirty="0"/>
              <a:t>SB = </a:t>
            </a:r>
            <a:r>
              <a:rPr lang="is-IS" b="1" dirty="0"/>
              <a:t>L</a:t>
            </a:r>
            <a:r>
              <a:rPr lang="is-IS" b="0" dirty="0"/>
              <a:t>owest address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Long = 4 bytes on 32-bit, 8 bytes on 64-bit machine</a:t>
            </a:r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C</a:t>
            </a:r>
          </a:p>
          <a:p>
            <a:endParaRPr lang="en-US" dirty="0"/>
          </a:p>
          <a:p>
            <a:r>
              <a:rPr lang="en-US" dirty="0"/>
              <a:t>Ink it out, similar to last slide</a:t>
            </a:r>
          </a:p>
          <a:p>
            <a:endParaRPr lang="en-US" dirty="0"/>
          </a:p>
          <a:p>
            <a:r>
              <a:rPr lang="en-US" dirty="0"/>
              <a:t>First,</a:t>
            </a:r>
            <a:r>
              <a:rPr lang="en-US" baseline="0" dirty="0"/>
              <a:t> pad 0x01020304 to be a 64-bit word: 0x 00 00 00 00 01 02 03 04</a:t>
            </a:r>
          </a:p>
          <a:p>
            <a:r>
              <a:rPr lang="en-US" baseline="0" dirty="0"/>
              <a:t>Now, store this 64-bit word to address 0x100, on a big-endian machine</a:t>
            </a:r>
          </a:p>
          <a:p>
            <a:r>
              <a:rPr lang="en-US" baseline="0" dirty="0"/>
              <a:t>Recall previous slide, it will look like the SPARC 64-bit diagram.</a:t>
            </a:r>
          </a:p>
          <a:p>
            <a:r>
              <a:rPr lang="en-US" baseline="0" dirty="0"/>
              <a:t>Occupies addresses 0x100 through 0x107, and the LSB is in the highest address (0x107)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encounter endianness</a:t>
            </a:r>
            <a:r>
              <a:rPr lang="en-US" baseline="0" dirty="0"/>
              <a:t> first hand in the programming labs!!!</a:t>
            </a:r>
          </a:p>
          <a:p>
            <a:pPr lvl="1"/>
            <a:r>
              <a:rPr lang="en-US" baseline="0" dirty="0"/>
              <a:t>Lab 3 in particular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1750" y="144463"/>
            <a:ext cx="7212013" cy="5410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Today we’ll be talking about </a:t>
            </a:r>
            <a:r>
              <a:rPr lang="en-US" b="1" dirty="0"/>
              <a:t>the basic</a:t>
            </a:r>
            <a:r>
              <a:rPr lang="en-US" b="1" baseline="0" dirty="0"/>
              <a:t> execution model</a:t>
            </a:r>
            <a:r>
              <a:rPr lang="en-US" b="0" baseline="0" dirty="0"/>
              <a:t>, and focusing on how data gets </a:t>
            </a:r>
            <a:r>
              <a:rPr lang="en-US" b="1" baseline="0" dirty="0"/>
              <a:t>stored</a:t>
            </a:r>
            <a:r>
              <a:rPr lang="en-US" b="0" baseline="0" dirty="0"/>
              <a:t> in memory and </a:t>
            </a:r>
            <a:r>
              <a:rPr lang="en-US" b="1" baseline="0" dirty="0"/>
              <a:t>addressed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CPU:</a:t>
            </a:r>
            <a:r>
              <a:rPr lang="en-US" baseline="0" dirty="0"/>
              <a:t> all computations done here (workhorse)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Memory: big array of bytes, (local storage)</a:t>
            </a:r>
            <a:endParaRPr lang="en-US" dirty="0"/>
          </a:p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Big</a:t>
            </a:r>
            <a:r>
              <a:rPr lang="en-US" baseline="0" dirty="0"/>
              <a:t> pipe between CPU and memory, in order to </a:t>
            </a:r>
            <a:r>
              <a:rPr lang="en-US" b="1" baseline="0" dirty="0"/>
              <a:t>keep CPU fed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="1" baseline="0" dirty="0"/>
              <a:t>Bus:</a:t>
            </a:r>
            <a:r>
              <a:rPr lang="en-US" b="0" baseline="0" dirty="0"/>
              <a:t> connect everything else to each other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Bus just means you broadcast on it (to everyone)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Same root as the other kind of “bus”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“interconnection”</a:t>
            </a:r>
            <a:endParaRPr lang="en-US" b="1" baseline="0" dirty="0"/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Disks bigger storage, slower, farther away, </a:t>
            </a:r>
            <a:r>
              <a:rPr lang="en-US" b="1" baseline="0" dirty="0"/>
              <a:t>persistent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6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Instructions = “constant fetching”</a:t>
            </a:r>
          </a:p>
          <a:p>
            <a:endParaRPr lang="en-US" dirty="0"/>
          </a:p>
          <a:p>
            <a:r>
              <a:rPr lang="en-US" dirty="0"/>
              <a:t>Data = “load” and “store”</a:t>
            </a:r>
          </a:p>
        </p:txBody>
      </p:sp>
    </p:spTree>
    <p:extLst>
      <p:ext uri="{BB962C8B-B14F-4D97-AF65-F5344CB8AC3E}">
        <p14:creationId xmlns:p14="http://schemas.microsoft.com/office/powerpoint/2010/main" val="213159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How it executes is architecture and microarchitecture of the CPU</a:t>
            </a:r>
          </a:p>
          <a:p>
            <a:pPr lvl="1"/>
            <a:r>
              <a:rPr lang="en-US" dirty="0"/>
              <a:t>Out-of-order, speculative execution</a:t>
            </a:r>
          </a:p>
          <a:p>
            <a:pPr lvl="1"/>
            <a:r>
              <a:rPr lang="en-US" dirty="0"/>
              <a:t>If you’ve been keeping up with the Meltdown and </a:t>
            </a:r>
            <a:r>
              <a:rPr lang="en-US" dirty="0" err="1"/>
              <a:t>Spectre</a:t>
            </a:r>
            <a:r>
              <a:rPr lang="en-US" dirty="0"/>
              <a:t> CPU bugs</a:t>
            </a:r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8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5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 so first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018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5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7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2018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9008" y="-22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29876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676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tags" Target="../tags/tag13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60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1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50" Type="http://schemas.openxmlformats.org/officeDocument/2006/relationships/tags" Target="../tags/tag190.xml"/><Relationship Id="rId55" Type="http://schemas.openxmlformats.org/officeDocument/2006/relationships/notesSlide" Target="../notesSlides/notesSlide15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53" Type="http://schemas.openxmlformats.org/officeDocument/2006/relationships/tags" Target="../tags/tag193.xml"/><Relationship Id="rId5" Type="http://schemas.openxmlformats.org/officeDocument/2006/relationships/tags" Target="../tags/tag145.xml"/><Relationship Id="rId19" Type="http://schemas.openxmlformats.org/officeDocument/2006/relationships/tags" Target="../tags/tag159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56" Type="http://schemas.openxmlformats.org/officeDocument/2006/relationships/customXml" Target="../ink/ink8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Relationship Id="rId57" Type="http://schemas.openxmlformats.org/officeDocument/2006/relationships/image" Target="../media/image17.png"/><Relationship Id="rId10" Type="http://schemas.openxmlformats.org/officeDocument/2006/relationships/tags" Target="../tags/tag150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19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42" Type="http://schemas.openxmlformats.org/officeDocument/2006/relationships/tags" Target="../tags/tag235.xml"/><Relationship Id="rId47" Type="http://schemas.openxmlformats.org/officeDocument/2006/relationships/tags" Target="../tags/tag240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9" Type="http://schemas.openxmlformats.org/officeDocument/2006/relationships/tags" Target="../tags/tag222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53" Type="http://schemas.openxmlformats.org/officeDocument/2006/relationships/tags" Target="../tags/tag246.xml"/><Relationship Id="rId58" Type="http://schemas.openxmlformats.org/officeDocument/2006/relationships/tags" Target="../tags/tag251.xml"/><Relationship Id="rId5" Type="http://schemas.openxmlformats.org/officeDocument/2006/relationships/tags" Target="../tags/tag198.xml"/><Relationship Id="rId61" Type="http://schemas.openxmlformats.org/officeDocument/2006/relationships/tags" Target="../tags/tag254.xml"/><Relationship Id="rId19" Type="http://schemas.openxmlformats.org/officeDocument/2006/relationships/tags" Target="../tags/tag21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43" Type="http://schemas.openxmlformats.org/officeDocument/2006/relationships/tags" Target="../tags/tag236.xml"/><Relationship Id="rId48" Type="http://schemas.openxmlformats.org/officeDocument/2006/relationships/tags" Target="../tags/tag241.xml"/><Relationship Id="rId56" Type="http://schemas.openxmlformats.org/officeDocument/2006/relationships/tags" Target="../tags/tag249.xml"/><Relationship Id="rId64" Type="http://schemas.openxmlformats.org/officeDocument/2006/relationships/customXml" Target="../ink/ink9.xml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46" Type="http://schemas.openxmlformats.org/officeDocument/2006/relationships/tags" Target="../tags/tag239.xml"/><Relationship Id="rId59" Type="http://schemas.openxmlformats.org/officeDocument/2006/relationships/tags" Target="../tags/tag252.xml"/><Relationship Id="rId20" Type="http://schemas.openxmlformats.org/officeDocument/2006/relationships/tags" Target="../tags/tag213.xml"/><Relationship Id="rId41" Type="http://schemas.openxmlformats.org/officeDocument/2006/relationships/tags" Target="../tags/tag234.xml"/><Relationship Id="rId54" Type="http://schemas.openxmlformats.org/officeDocument/2006/relationships/tags" Target="../tags/tag247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49" Type="http://schemas.openxmlformats.org/officeDocument/2006/relationships/tags" Target="../tags/tag242.xml"/><Relationship Id="rId57" Type="http://schemas.openxmlformats.org/officeDocument/2006/relationships/tags" Target="../tags/tag250.xml"/><Relationship Id="rId10" Type="http://schemas.openxmlformats.org/officeDocument/2006/relationships/tags" Target="../tags/tag203.xml"/><Relationship Id="rId31" Type="http://schemas.openxmlformats.org/officeDocument/2006/relationships/tags" Target="../tags/tag224.xml"/><Relationship Id="rId44" Type="http://schemas.openxmlformats.org/officeDocument/2006/relationships/tags" Target="../tags/tag237.xml"/><Relationship Id="rId52" Type="http://schemas.openxmlformats.org/officeDocument/2006/relationships/tags" Target="../tags/tag245.xml"/><Relationship Id="rId60" Type="http://schemas.openxmlformats.org/officeDocument/2006/relationships/tags" Target="../tags/tag253.xml"/><Relationship Id="rId65" Type="http://schemas.openxmlformats.org/officeDocument/2006/relationships/image" Target="../media/image18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39" Type="http://schemas.openxmlformats.org/officeDocument/2006/relationships/tags" Target="../tags/tag23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9" Type="http://schemas.openxmlformats.org/officeDocument/2006/relationships/tags" Target="../tags/tag293.xml"/><Relationship Id="rId21" Type="http://schemas.openxmlformats.org/officeDocument/2006/relationships/tags" Target="../tags/tag275.xml"/><Relationship Id="rId34" Type="http://schemas.openxmlformats.org/officeDocument/2006/relationships/tags" Target="../tags/tag288.xml"/><Relationship Id="rId42" Type="http://schemas.openxmlformats.org/officeDocument/2006/relationships/tags" Target="../tags/tag296.xml"/><Relationship Id="rId47" Type="http://schemas.openxmlformats.org/officeDocument/2006/relationships/tags" Target="../tags/tag301.xml"/><Relationship Id="rId50" Type="http://schemas.openxmlformats.org/officeDocument/2006/relationships/customXml" Target="../ink/ink10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9" Type="http://schemas.openxmlformats.org/officeDocument/2006/relationships/tags" Target="../tags/tag283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37" Type="http://schemas.openxmlformats.org/officeDocument/2006/relationships/tags" Target="../tags/tag291.xml"/><Relationship Id="rId40" Type="http://schemas.openxmlformats.org/officeDocument/2006/relationships/tags" Target="../tags/tag294.xml"/><Relationship Id="rId45" Type="http://schemas.openxmlformats.org/officeDocument/2006/relationships/tags" Target="../tags/tag299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tags" Target="../tags/tag290.xml"/><Relationship Id="rId49" Type="http://schemas.openxmlformats.org/officeDocument/2006/relationships/notesSlide" Target="../notesSlides/notesSlide17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4" Type="http://schemas.openxmlformats.org/officeDocument/2006/relationships/tags" Target="../tags/tag298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Relationship Id="rId43" Type="http://schemas.openxmlformats.org/officeDocument/2006/relationships/tags" Target="../tags/tag29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62.xml"/><Relationship Id="rId51" Type="http://schemas.openxmlformats.org/officeDocument/2006/relationships/image" Target="../media/image19.png"/><Relationship Id="rId3" Type="http://schemas.openxmlformats.org/officeDocument/2006/relationships/tags" Target="../tags/tag257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tags" Target="../tags/tag292.xml"/><Relationship Id="rId46" Type="http://schemas.openxmlformats.org/officeDocument/2006/relationships/tags" Target="../tags/tag300.xml"/><Relationship Id="rId20" Type="http://schemas.openxmlformats.org/officeDocument/2006/relationships/tags" Target="../tags/tag274.xml"/><Relationship Id="rId41" Type="http://schemas.openxmlformats.org/officeDocument/2006/relationships/tags" Target="../tags/tag295.xml"/><Relationship Id="rId1" Type="http://schemas.openxmlformats.org/officeDocument/2006/relationships/tags" Target="../tags/tag255.xml"/><Relationship Id="rId6" Type="http://schemas.openxmlformats.org/officeDocument/2006/relationships/tags" Target="../tags/tag260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63" Type="http://schemas.openxmlformats.org/officeDocument/2006/relationships/tags" Target="../tags/tag36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66" Type="http://schemas.openxmlformats.org/officeDocument/2006/relationships/customXml" Target="../ink/ink11.xml"/><Relationship Id="rId5" Type="http://schemas.openxmlformats.org/officeDocument/2006/relationships/tags" Target="../tags/tag306.xml"/><Relationship Id="rId61" Type="http://schemas.openxmlformats.org/officeDocument/2006/relationships/tags" Target="../tags/tag362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image" Target="../media/image20.png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notesSlide" Target="../notesSlides/notesSlide18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tags" Target="../tags/tag403.xml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42" Type="http://schemas.openxmlformats.org/officeDocument/2006/relationships/tags" Target="../tags/tag406.xml"/><Relationship Id="rId47" Type="http://schemas.openxmlformats.org/officeDocument/2006/relationships/notesSlide" Target="../notesSlides/notesSlide19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9" Type="http://schemas.openxmlformats.org/officeDocument/2006/relationships/tags" Target="../tags/tag393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tags" Target="../tags/tag401.xml"/><Relationship Id="rId40" Type="http://schemas.openxmlformats.org/officeDocument/2006/relationships/tags" Target="../tags/tag404.xml"/><Relationship Id="rId45" Type="http://schemas.openxmlformats.org/officeDocument/2006/relationships/tags" Target="../tags/tag409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49" Type="http://schemas.openxmlformats.org/officeDocument/2006/relationships/image" Target="../media/image21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4" Type="http://schemas.openxmlformats.org/officeDocument/2006/relationships/tags" Target="../tags/tag408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43" Type="http://schemas.openxmlformats.org/officeDocument/2006/relationships/tags" Target="../tags/tag407.xml"/><Relationship Id="rId48" Type="http://schemas.openxmlformats.org/officeDocument/2006/relationships/customXml" Target="../ink/ink12.xml"/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tags" Target="../tags/tag40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84.xml"/><Relationship Id="rId41" Type="http://schemas.openxmlformats.org/officeDocument/2006/relationships/tags" Target="../tags/tag405.xml"/><Relationship Id="rId1" Type="http://schemas.openxmlformats.org/officeDocument/2006/relationships/tags" Target="../tags/tag365.xml"/><Relationship Id="rId6" Type="http://schemas.openxmlformats.org/officeDocument/2006/relationships/tags" Target="../tags/tag3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tags" Target="../tags/tag448.xml"/><Relationship Id="rId21" Type="http://schemas.openxmlformats.org/officeDocument/2006/relationships/tags" Target="../tags/tag430.xml"/><Relationship Id="rId34" Type="http://schemas.openxmlformats.org/officeDocument/2006/relationships/tags" Target="../tags/tag443.xml"/><Relationship Id="rId42" Type="http://schemas.openxmlformats.org/officeDocument/2006/relationships/tags" Target="../tags/tag451.xml"/><Relationship Id="rId47" Type="http://schemas.openxmlformats.org/officeDocument/2006/relationships/tags" Target="../tags/tag456.xml"/><Relationship Id="rId50" Type="http://schemas.openxmlformats.org/officeDocument/2006/relationships/tags" Target="../tags/tag459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9" Type="http://schemas.openxmlformats.org/officeDocument/2006/relationships/tags" Target="../tags/tag438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53" Type="http://schemas.openxmlformats.org/officeDocument/2006/relationships/tags" Target="../tags/tag462.xml"/><Relationship Id="rId58" Type="http://schemas.openxmlformats.org/officeDocument/2006/relationships/image" Target="../media/image22.png"/><Relationship Id="rId5" Type="http://schemas.openxmlformats.org/officeDocument/2006/relationships/tags" Target="../tags/tag414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56" Type="http://schemas.openxmlformats.org/officeDocument/2006/relationships/notesSlide" Target="../notesSlides/notesSlide20.xml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46" Type="http://schemas.openxmlformats.org/officeDocument/2006/relationships/tags" Target="../tags/tag455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54" Type="http://schemas.openxmlformats.org/officeDocument/2006/relationships/tags" Target="../tags/tag463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49" Type="http://schemas.openxmlformats.org/officeDocument/2006/relationships/tags" Target="../tags/tag458.xml"/><Relationship Id="rId57" Type="http://schemas.openxmlformats.org/officeDocument/2006/relationships/customXml" Target="../ink/ink13.xml"/><Relationship Id="rId10" Type="http://schemas.openxmlformats.org/officeDocument/2006/relationships/tags" Target="../tags/tag419.xml"/><Relationship Id="rId31" Type="http://schemas.openxmlformats.org/officeDocument/2006/relationships/tags" Target="../tags/tag440.xml"/><Relationship Id="rId44" Type="http://schemas.openxmlformats.org/officeDocument/2006/relationships/tags" Target="../tags/tag453.xml"/><Relationship Id="rId52" Type="http://schemas.openxmlformats.org/officeDocument/2006/relationships/tags" Target="../tags/tag46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66.xml"/><Relationship Id="rId7" Type="http://schemas.openxmlformats.org/officeDocument/2006/relationships/customXml" Target="../ink/ink14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470.xml"/><Relationship Id="rId7" Type="http://schemas.openxmlformats.org/officeDocument/2006/relationships/tags" Target="../tags/tag4710.xml"/><Relationship Id="rId12" Type="http://schemas.openxmlformats.org/officeDocument/2006/relationships/image" Target="../media/image24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notesSlide" Target="../notesSlides/notesSlide22.xml"/><Relationship Id="rId11" Type="http://schemas.openxmlformats.org/officeDocument/2006/relationships/customXml" Target="../ink/ink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0.png"/><Relationship Id="rId4" Type="http://schemas.openxmlformats.org/officeDocument/2006/relationships/tags" Target="../tags/tag471.xml"/><Relationship Id="rId9" Type="http://schemas.openxmlformats.org/officeDocument/2006/relationships/tags" Target="../tags/tag47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tags" Target="../tags/tag500.xml"/><Relationship Id="rId39" Type="http://schemas.openxmlformats.org/officeDocument/2006/relationships/tags" Target="../tags/tag513.xml"/><Relationship Id="rId21" Type="http://schemas.openxmlformats.org/officeDocument/2006/relationships/tags" Target="../tags/tag495.xml"/><Relationship Id="rId34" Type="http://schemas.openxmlformats.org/officeDocument/2006/relationships/tags" Target="../tags/tag50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9" Type="http://schemas.openxmlformats.org/officeDocument/2006/relationships/tags" Target="../tags/tag503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tags" Target="../tags/tag511.xml"/><Relationship Id="rId40" Type="http://schemas.openxmlformats.org/officeDocument/2006/relationships/tags" Target="../tags/tag514.xml"/><Relationship Id="rId45" Type="http://schemas.openxmlformats.org/officeDocument/2006/relationships/image" Target="../media/image25.png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tags" Target="../tags/tag510.xml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31" Type="http://schemas.openxmlformats.org/officeDocument/2006/relationships/tags" Target="../tags/tag505.xml"/><Relationship Id="rId44" Type="http://schemas.openxmlformats.org/officeDocument/2006/relationships/customXml" Target="../ink/ink16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tags" Target="../tags/tag509.xml"/><Relationship Id="rId43" Type="http://schemas.openxmlformats.org/officeDocument/2006/relationships/notesSlide" Target="../notesSlides/notesSlide24.xml"/><Relationship Id="rId8" Type="http://schemas.openxmlformats.org/officeDocument/2006/relationships/tags" Target="../tags/tag482.xml"/><Relationship Id="rId3" Type="http://schemas.openxmlformats.org/officeDocument/2006/relationships/tags" Target="../tags/tag477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tags" Target="../tags/tag507.xml"/><Relationship Id="rId38" Type="http://schemas.openxmlformats.org/officeDocument/2006/relationships/tags" Target="../tags/tag512.xml"/><Relationship Id="rId20" Type="http://schemas.openxmlformats.org/officeDocument/2006/relationships/tags" Target="../tags/tag494.xml"/><Relationship Id="rId41" Type="http://schemas.openxmlformats.org/officeDocument/2006/relationships/tags" Target="../tags/tag515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41.xml"/><Relationship Id="rId21" Type="http://schemas.openxmlformats.org/officeDocument/2006/relationships/tags" Target="../tags/tag536.xml"/><Relationship Id="rId42" Type="http://schemas.openxmlformats.org/officeDocument/2006/relationships/tags" Target="../tags/tag557.xml"/><Relationship Id="rId47" Type="http://schemas.openxmlformats.org/officeDocument/2006/relationships/tags" Target="../tags/tag562.xml"/><Relationship Id="rId63" Type="http://schemas.openxmlformats.org/officeDocument/2006/relationships/tags" Target="../tags/tag578.xml"/><Relationship Id="rId68" Type="http://schemas.openxmlformats.org/officeDocument/2006/relationships/tags" Target="../tags/tag583.xml"/><Relationship Id="rId84" Type="http://schemas.openxmlformats.org/officeDocument/2006/relationships/tags" Target="../tags/tag599.xml"/><Relationship Id="rId89" Type="http://schemas.openxmlformats.org/officeDocument/2006/relationships/tags" Target="../tags/tag604.xml"/><Relationship Id="rId16" Type="http://schemas.openxmlformats.org/officeDocument/2006/relationships/tags" Target="../tags/tag531.xml"/><Relationship Id="rId11" Type="http://schemas.openxmlformats.org/officeDocument/2006/relationships/tags" Target="../tags/tag526.xml"/><Relationship Id="rId32" Type="http://schemas.openxmlformats.org/officeDocument/2006/relationships/tags" Target="../tags/tag547.xml"/><Relationship Id="rId37" Type="http://schemas.openxmlformats.org/officeDocument/2006/relationships/tags" Target="../tags/tag552.xml"/><Relationship Id="rId53" Type="http://schemas.openxmlformats.org/officeDocument/2006/relationships/tags" Target="../tags/tag568.xml"/><Relationship Id="rId58" Type="http://schemas.openxmlformats.org/officeDocument/2006/relationships/tags" Target="../tags/tag573.xml"/><Relationship Id="rId74" Type="http://schemas.openxmlformats.org/officeDocument/2006/relationships/tags" Target="../tags/tag589.xml"/><Relationship Id="rId79" Type="http://schemas.openxmlformats.org/officeDocument/2006/relationships/tags" Target="../tags/tag594.xml"/><Relationship Id="rId102" Type="http://schemas.openxmlformats.org/officeDocument/2006/relationships/tags" Target="../tags/tag617.xml"/><Relationship Id="rId5" Type="http://schemas.openxmlformats.org/officeDocument/2006/relationships/tags" Target="../tags/tag520.xml"/><Relationship Id="rId90" Type="http://schemas.openxmlformats.org/officeDocument/2006/relationships/tags" Target="../tags/tag605.xml"/><Relationship Id="rId95" Type="http://schemas.openxmlformats.org/officeDocument/2006/relationships/tags" Target="../tags/tag610.xml"/><Relationship Id="rId22" Type="http://schemas.openxmlformats.org/officeDocument/2006/relationships/tags" Target="../tags/tag537.xml"/><Relationship Id="rId27" Type="http://schemas.openxmlformats.org/officeDocument/2006/relationships/tags" Target="../tags/tag542.xml"/><Relationship Id="rId43" Type="http://schemas.openxmlformats.org/officeDocument/2006/relationships/tags" Target="../tags/tag558.xml"/><Relationship Id="rId48" Type="http://schemas.openxmlformats.org/officeDocument/2006/relationships/tags" Target="../tags/tag563.xml"/><Relationship Id="rId64" Type="http://schemas.openxmlformats.org/officeDocument/2006/relationships/tags" Target="../tags/tag579.xml"/><Relationship Id="rId69" Type="http://schemas.openxmlformats.org/officeDocument/2006/relationships/tags" Target="../tags/tag584.xml"/><Relationship Id="rId80" Type="http://schemas.openxmlformats.org/officeDocument/2006/relationships/tags" Target="../tags/tag595.xml"/><Relationship Id="rId85" Type="http://schemas.openxmlformats.org/officeDocument/2006/relationships/tags" Target="../tags/tag600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33" Type="http://schemas.openxmlformats.org/officeDocument/2006/relationships/tags" Target="../tags/tag548.xml"/><Relationship Id="rId38" Type="http://schemas.openxmlformats.org/officeDocument/2006/relationships/tags" Target="../tags/tag553.xml"/><Relationship Id="rId59" Type="http://schemas.openxmlformats.org/officeDocument/2006/relationships/tags" Target="../tags/tag574.xml"/><Relationship Id="rId103" Type="http://schemas.openxmlformats.org/officeDocument/2006/relationships/tags" Target="../tags/tag618.xml"/><Relationship Id="rId20" Type="http://schemas.openxmlformats.org/officeDocument/2006/relationships/tags" Target="../tags/tag535.xml"/><Relationship Id="rId41" Type="http://schemas.openxmlformats.org/officeDocument/2006/relationships/tags" Target="../tags/tag556.xml"/><Relationship Id="rId54" Type="http://schemas.openxmlformats.org/officeDocument/2006/relationships/tags" Target="../tags/tag569.xml"/><Relationship Id="rId62" Type="http://schemas.openxmlformats.org/officeDocument/2006/relationships/tags" Target="../tags/tag577.xml"/><Relationship Id="rId70" Type="http://schemas.openxmlformats.org/officeDocument/2006/relationships/tags" Target="../tags/tag585.xml"/><Relationship Id="rId75" Type="http://schemas.openxmlformats.org/officeDocument/2006/relationships/tags" Target="../tags/tag590.xml"/><Relationship Id="rId83" Type="http://schemas.openxmlformats.org/officeDocument/2006/relationships/tags" Target="../tags/tag598.xml"/><Relationship Id="rId88" Type="http://schemas.openxmlformats.org/officeDocument/2006/relationships/tags" Target="../tags/tag603.xml"/><Relationship Id="rId91" Type="http://schemas.openxmlformats.org/officeDocument/2006/relationships/tags" Target="../tags/tag606.xml"/><Relationship Id="rId96" Type="http://schemas.openxmlformats.org/officeDocument/2006/relationships/tags" Target="../tags/tag611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5" Type="http://schemas.openxmlformats.org/officeDocument/2006/relationships/tags" Target="../tags/tag530.xml"/><Relationship Id="rId23" Type="http://schemas.openxmlformats.org/officeDocument/2006/relationships/tags" Target="../tags/tag538.xml"/><Relationship Id="rId28" Type="http://schemas.openxmlformats.org/officeDocument/2006/relationships/tags" Target="../tags/tag543.xml"/><Relationship Id="rId36" Type="http://schemas.openxmlformats.org/officeDocument/2006/relationships/tags" Target="../tags/tag551.xml"/><Relationship Id="rId49" Type="http://schemas.openxmlformats.org/officeDocument/2006/relationships/tags" Target="../tags/tag564.xml"/><Relationship Id="rId57" Type="http://schemas.openxmlformats.org/officeDocument/2006/relationships/tags" Target="../tags/tag572.xml"/><Relationship Id="rId106" Type="http://schemas.openxmlformats.org/officeDocument/2006/relationships/notesSlide" Target="../notesSlides/notesSlide25.xml"/><Relationship Id="rId10" Type="http://schemas.openxmlformats.org/officeDocument/2006/relationships/tags" Target="../tags/tag525.xml"/><Relationship Id="rId31" Type="http://schemas.openxmlformats.org/officeDocument/2006/relationships/tags" Target="../tags/tag546.xml"/><Relationship Id="rId44" Type="http://schemas.openxmlformats.org/officeDocument/2006/relationships/tags" Target="../tags/tag559.xml"/><Relationship Id="rId52" Type="http://schemas.openxmlformats.org/officeDocument/2006/relationships/tags" Target="../tags/tag567.xml"/><Relationship Id="rId60" Type="http://schemas.openxmlformats.org/officeDocument/2006/relationships/tags" Target="../tags/tag575.xml"/><Relationship Id="rId65" Type="http://schemas.openxmlformats.org/officeDocument/2006/relationships/tags" Target="../tags/tag580.xml"/><Relationship Id="rId73" Type="http://schemas.openxmlformats.org/officeDocument/2006/relationships/tags" Target="../tags/tag588.xml"/><Relationship Id="rId78" Type="http://schemas.openxmlformats.org/officeDocument/2006/relationships/tags" Target="../tags/tag593.xml"/><Relationship Id="rId81" Type="http://schemas.openxmlformats.org/officeDocument/2006/relationships/tags" Target="../tags/tag596.xml"/><Relationship Id="rId86" Type="http://schemas.openxmlformats.org/officeDocument/2006/relationships/tags" Target="../tags/tag601.xml"/><Relationship Id="rId94" Type="http://schemas.openxmlformats.org/officeDocument/2006/relationships/tags" Target="../tags/tag609.xml"/><Relationship Id="rId99" Type="http://schemas.openxmlformats.org/officeDocument/2006/relationships/tags" Target="../tags/tag614.xml"/><Relationship Id="rId101" Type="http://schemas.openxmlformats.org/officeDocument/2006/relationships/tags" Target="../tags/tag616.xml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3" Type="http://schemas.openxmlformats.org/officeDocument/2006/relationships/tags" Target="../tags/tag528.xml"/><Relationship Id="rId18" Type="http://schemas.openxmlformats.org/officeDocument/2006/relationships/tags" Target="../tags/tag533.xml"/><Relationship Id="rId39" Type="http://schemas.openxmlformats.org/officeDocument/2006/relationships/tags" Target="../tags/tag554.xml"/><Relationship Id="rId34" Type="http://schemas.openxmlformats.org/officeDocument/2006/relationships/tags" Target="../tags/tag549.xml"/><Relationship Id="rId50" Type="http://schemas.openxmlformats.org/officeDocument/2006/relationships/tags" Target="../tags/tag565.xml"/><Relationship Id="rId55" Type="http://schemas.openxmlformats.org/officeDocument/2006/relationships/tags" Target="../tags/tag570.xml"/><Relationship Id="rId76" Type="http://schemas.openxmlformats.org/officeDocument/2006/relationships/tags" Target="../tags/tag591.xml"/><Relationship Id="rId97" Type="http://schemas.openxmlformats.org/officeDocument/2006/relationships/tags" Target="../tags/tag612.xml"/><Relationship Id="rId104" Type="http://schemas.openxmlformats.org/officeDocument/2006/relationships/tags" Target="../tags/tag619.xml"/><Relationship Id="rId7" Type="http://schemas.openxmlformats.org/officeDocument/2006/relationships/tags" Target="../tags/tag522.xml"/><Relationship Id="rId71" Type="http://schemas.openxmlformats.org/officeDocument/2006/relationships/tags" Target="../tags/tag586.xml"/><Relationship Id="rId92" Type="http://schemas.openxmlformats.org/officeDocument/2006/relationships/tags" Target="../tags/tag607.xml"/><Relationship Id="rId2" Type="http://schemas.openxmlformats.org/officeDocument/2006/relationships/tags" Target="../tags/tag517.xml"/><Relationship Id="rId29" Type="http://schemas.openxmlformats.org/officeDocument/2006/relationships/tags" Target="../tags/tag544.xml"/><Relationship Id="rId24" Type="http://schemas.openxmlformats.org/officeDocument/2006/relationships/tags" Target="../tags/tag539.xml"/><Relationship Id="rId40" Type="http://schemas.openxmlformats.org/officeDocument/2006/relationships/tags" Target="../tags/tag555.xml"/><Relationship Id="rId45" Type="http://schemas.openxmlformats.org/officeDocument/2006/relationships/tags" Target="../tags/tag560.xml"/><Relationship Id="rId66" Type="http://schemas.openxmlformats.org/officeDocument/2006/relationships/tags" Target="../tags/tag581.xml"/><Relationship Id="rId87" Type="http://schemas.openxmlformats.org/officeDocument/2006/relationships/tags" Target="../tags/tag602.xml"/><Relationship Id="rId61" Type="http://schemas.openxmlformats.org/officeDocument/2006/relationships/tags" Target="../tags/tag576.xml"/><Relationship Id="rId82" Type="http://schemas.openxmlformats.org/officeDocument/2006/relationships/tags" Target="../tags/tag597.xml"/><Relationship Id="rId19" Type="http://schemas.openxmlformats.org/officeDocument/2006/relationships/tags" Target="../tags/tag534.xml"/><Relationship Id="rId14" Type="http://schemas.openxmlformats.org/officeDocument/2006/relationships/tags" Target="../tags/tag529.xml"/><Relationship Id="rId30" Type="http://schemas.openxmlformats.org/officeDocument/2006/relationships/tags" Target="../tags/tag545.xml"/><Relationship Id="rId35" Type="http://schemas.openxmlformats.org/officeDocument/2006/relationships/tags" Target="../tags/tag550.xml"/><Relationship Id="rId56" Type="http://schemas.openxmlformats.org/officeDocument/2006/relationships/tags" Target="../tags/tag571.xml"/><Relationship Id="rId77" Type="http://schemas.openxmlformats.org/officeDocument/2006/relationships/tags" Target="../tags/tag592.xml"/><Relationship Id="rId100" Type="http://schemas.openxmlformats.org/officeDocument/2006/relationships/tags" Target="../tags/tag615.xml"/><Relationship Id="rId105" Type="http://schemas.openxmlformats.org/officeDocument/2006/relationships/slideLayout" Target="../slideLayouts/slideLayout2.xml"/><Relationship Id="rId8" Type="http://schemas.openxmlformats.org/officeDocument/2006/relationships/tags" Target="../tags/tag523.xml"/><Relationship Id="rId51" Type="http://schemas.openxmlformats.org/officeDocument/2006/relationships/tags" Target="../tags/tag566.xml"/><Relationship Id="rId72" Type="http://schemas.openxmlformats.org/officeDocument/2006/relationships/tags" Target="../tags/tag587.xml"/><Relationship Id="rId93" Type="http://schemas.openxmlformats.org/officeDocument/2006/relationships/tags" Target="../tags/tag608.xml"/><Relationship Id="rId98" Type="http://schemas.openxmlformats.org/officeDocument/2006/relationships/tags" Target="../tags/tag613.xml"/><Relationship Id="rId3" Type="http://schemas.openxmlformats.org/officeDocument/2006/relationships/tags" Target="../tags/tag518.xml"/><Relationship Id="rId25" Type="http://schemas.openxmlformats.org/officeDocument/2006/relationships/tags" Target="../tags/tag540.xml"/><Relationship Id="rId46" Type="http://schemas.openxmlformats.org/officeDocument/2006/relationships/tags" Target="../tags/tag561.xml"/><Relationship Id="rId67" Type="http://schemas.openxmlformats.org/officeDocument/2006/relationships/tags" Target="../tags/tag58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3" Type="http://schemas.openxmlformats.org/officeDocument/2006/relationships/tags" Target="../tags/tag622.xml"/><Relationship Id="rId21" Type="http://schemas.openxmlformats.org/officeDocument/2006/relationships/tags" Target="../tags/tag640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notesSlide" Target="../notesSlides/notesSlide26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9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customXml" Target="../ink/ink1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11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customXml" Target="../ink/ink2.xml"/><Relationship Id="rId5" Type="http://schemas.openxmlformats.org/officeDocument/2006/relationships/tags" Target="../tags/tag49.xml"/><Relationship Id="rId10" Type="http://schemas.openxmlformats.org/officeDocument/2006/relationships/image" Target="../media/image9.jpg"/><Relationship Id="rId4" Type="http://schemas.openxmlformats.org/officeDocument/2006/relationships/tags" Target="../tags/tag48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image" Target="../media/image12.png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1" Type="http://schemas.openxmlformats.org/officeDocument/2006/relationships/image" Target="../media/image13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customXml" Target="../ink/ink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 Some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(e.g.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FAB908-E468-4786-B764-ABCCC8BBEA55}"/>
                  </a:ext>
                </a:extLst>
              </p14:cNvPr>
              <p14:cNvContentPartPr/>
              <p14:nvPr/>
            </p14:nvContentPartPr>
            <p14:xfrm>
              <a:off x="1835280" y="5299920"/>
              <a:ext cx="4228200" cy="123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FAB908-E468-4786-B764-ABCCC8BBEA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5920" y="5290560"/>
                <a:ext cx="4246920" cy="12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Question 2: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67114933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1" name="Rounded Rectangular Callout 20"/>
          <p:cNvSpPr/>
          <p:nvPr>
            <p:custDataLst>
              <p:tags r:id="rId17"/>
            </p:custDataLst>
          </p:nvPr>
        </p:nvSpPr>
        <p:spPr bwMode="auto">
          <a:xfrm>
            <a:off x="5410200" y="4445858"/>
            <a:ext cx="2916133" cy="1524000"/>
          </a:xfrm>
          <a:prstGeom prst="wedgeRoundRectCallout">
            <a:avLst>
              <a:gd name="adj1" fmla="val -22824"/>
              <a:gd name="adj2" fmla="val -9352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587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dirty="0"/>
              <a:t>The value of each byte in memory can be read and written</a:t>
            </a:r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</a:p>
          <a:p>
            <a:pPr lvl="2">
              <a:defRPr/>
            </a:pPr>
            <a:endParaRPr lang="en-US" sz="1600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 dirty="0"/>
              <a:t>351)</a:t>
            </a:r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</a:p>
          <a:p>
            <a:pPr>
              <a:defRPr/>
            </a:pPr>
            <a:r>
              <a:rPr lang="en-US" sz="2400" dirty="0"/>
              <a:t>We can store addresses as data to “remember” where other data is in memory</a:t>
            </a:r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DC0588-1C17-441F-B520-837604F0F581}"/>
                  </a:ext>
                </a:extLst>
              </p14:cNvPr>
              <p14:cNvContentPartPr/>
              <p14:nvPr/>
            </p14:nvContentPartPr>
            <p14:xfrm>
              <a:off x="1535400" y="987480"/>
              <a:ext cx="7333200" cy="550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DC0588-1C17-441F-B520-837604F0F5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6040" y="978120"/>
                <a:ext cx="7351920" cy="55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8-bit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256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256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8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8B66593-91AF-47C9-B94E-573ED518534F}"/>
                  </a:ext>
                </a:extLst>
              </p14:cNvPr>
              <p14:cNvContentPartPr/>
              <p14:nvPr/>
            </p14:nvContentPartPr>
            <p14:xfrm>
              <a:off x="356040" y="3052080"/>
              <a:ext cx="8375760" cy="372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8B66593-91AF-47C9-B94E-573ED51853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680" y="3042720"/>
                <a:ext cx="8394480" cy="37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/>
                  <a:t>Historically (still true in some assembly languages), all instructions were exactly the size of a </a:t>
                </a:r>
                <a:r>
                  <a:rPr lang="en-US" dirty="0">
                    <a:solidFill>
                      <a:srgbClr val="C00000"/>
                    </a:solidFill>
                  </a:rPr>
                  <a:t>word</a:t>
                </a:r>
              </a:p>
              <a:p>
                <a:pPr eaLnBrk="1" hangingPunct="1">
                  <a:defRPr/>
                </a:pPr>
                <a:r>
                  <a:rPr lang="en-US" dirty="0"/>
                  <a:t>Word size bounds the size of the </a:t>
                </a:r>
                <a:r>
                  <a:rPr lang="en-US" i="1" dirty="0"/>
                  <a:t>address space</a:t>
                </a: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b="-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8CA8782-0EAF-42B5-AE8C-8ECFC6D10379}"/>
                  </a:ext>
                </a:extLst>
              </p14:cNvPr>
              <p14:cNvContentPartPr/>
              <p14:nvPr/>
            </p14:nvContentPartPr>
            <p14:xfrm>
              <a:off x="7076520" y="1208160"/>
              <a:ext cx="862560" cy="50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8CA8782-0EAF-42B5-AE8C-8ECFC6D103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67160" y="1198800"/>
                <a:ext cx="881280" cy="52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The address of </a:t>
            </a:r>
            <a:r>
              <a:rPr lang="en-US" sz="2000" i="1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FF0000"/>
                </a:solidFill>
              </a:rPr>
              <a:t> chunk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/>
              <a:t>Alignment</a:t>
            </a:r>
            <a:endParaRPr lang="en-US" sz="2000" dirty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C5FDE1-43A1-4D92-8E8A-73D6D569EAE2}"/>
                  </a:ext>
                </a:extLst>
              </p14:cNvPr>
              <p14:cNvContentPartPr/>
              <p14:nvPr/>
            </p14:nvContentPartPr>
            <p14:xfrm>
              <a:off x="1230840" y="4251240"/>
              <a:ext cx="7686360" cy="233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C5FDE1-43A1-4D92-8E8A-73D6D569EA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221480" y="4241880"/>
                <a:ext cx="7705080" cy="23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sp>
        <p:nvSpPr>
          <p:cNvPr id="88" name="TextBox 87"/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56913D-7D20-49FC-994E-35837F1FD52E}"/>
                  </a:ext>
                </a:extLst>
              </p14:cNvPr>
              <p14:cNvContentPartPr/>
              <p14:nvPr/>
            </p14:nvContentPartPr>
            <p14:xfrm>
              <a:off x="7811280" y="2553480"/>
              <a:ext cx="1208880" cy="125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56913D-7D20-49FC-994E-35837F1FD52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01920" y="2544120"/>
                <a:ext cx="1227600" cy="12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325306B-8347-49C3-9E63-F2F126D7FFF6}"/>
                  </a:ext>
                </a:extLst>
              </p14:cNvPr>
              <p14:cNvContentPartPr/>
              <p14:nvPr/>
            </p14:nvContentPartPr>
            <p14:xfrm>
              <a:off x="8065800" y="2189520"/>
              <a:ext cx="1020240" cy="3925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325306B-8347-49C3-9E63-F2F126D7FFF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56440" y="2180160"/>
                <a:ext cx="1038960" cy="39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351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351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15F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5F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8109BE-6A6D-4B83-8407-5832951D8E48}"/>
                  </a:ext>
                </a:extLst>
              </p14:cNvPr>
              <p14:cNvContentPartPr/>
              <p14:nvPr/>
            </p14:nvContentPartPr>
            <p14:xfrm>
              <a:off x="6303240" y="1544760"/>
              <a:ext cx="2752200" cy="392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8109BE-6A6D-4B83-8407-5832951D8E4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293880" y="1535400"/>
                <a:ext cx="2770920" cy="39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Pre-Course Survey due tonight @ 11:59pm</a:t>
            </a:r>
          </a:p>
          <a:p>
            <a:r>
              <a:rPr lang="en-US" dirty="0"/>
              <a:t>Lab 0 due Monday (1/8)</a:t>
            </a:r>
          </a:p>
          <a:p>
            <a:r>
              <a:rPr lang="en-US" dirty="0"/>
              <a:t>Homework 1 due Wednesday (1/10)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All course materials can be found on the website/schedule</a:t>
            </a:r>
          </a:p>
          <a:p>
            <a:r>
              <a:rPr lang="en-US" dirty="0"/>
              <a:t>Course Overloads – fill out the Google Form linked in lecture 1!</a:t>
            </a:r>
          </a:p>
          <a:p>
            <a:r>
              <a:rPr lang="en-US" dirty="0"/>
              <a:t>Make sure you’re also enrolled in CSE391 </a:t>
            </a:r>
            <a:br>
              <a:rPr lang="en-US" dirty="0"/>
            </a:br>
            <a:r>
              <a:rPr lang="en-US" dirty="0"/>
              <a:t>(EEs and non-majors included!)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EA4D7E8-DBC6-4CA8-9374-3085ACDE5449}"/>
                  </a:ext>
                </a:extLst>
              </p14:cNvPr>
              <p14:cNvContentPartPr/>
              <p14:nvPr/>
            </p14:nvContentPartPr>
            <p14:xfrm>
              <a:off x="4116600" y="1993320"/>
              <a:ext cx="4847040" cy="4219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EA4D7E8-DBC6-4CA8-9374-3085ACDE54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07240" y="1983960"/>
                <a:ext cx="4865760" cy="42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2815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EBAD18-76B7-4415-B4AC-01CCCCA4CA75}"/>
                  </a:ext>
                </a:extLst>
              </p14:cNvPr>
              <p14:cNvContentPartPr/>
              <p14:nvPr/>
            </p14:nvContentPartPr>
            <p14:xfrm>
              <a:off x="3004920" y="1173960"/>
              <a:ext cx="6057000" cy="5481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EBAD18-76B7-4415-B4AC-01CCCCA4C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5560" y="1164600"/>
                <a:ext cx="6075720" cy="550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More on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For good memory system performance, Intel recommends data be aligned </a:t>
                </a:r>
              </a:p>
              <a:p>
                <a:pPr lvl="1"/>
                <a:r>
                  <a:rPr lang="en-US" dirty="0"/>
                  <a:t>However the x86-64 hardware will work correctly regardless of alignment of data</a:t>
                </a:r>
              </a:p>
              <a:p>
                <a:pPr lvl="1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r>
                  <a:rPr lang="en-US" b="1" dirty="0"/>
                  <a:t>Aligned:</a:t>
                </a:r>
                <a:r>
                  <a:rPr lang="en-US" dirty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about alignment later in the course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456"/>
                <a:ext cx="8366760" cy="4974336"/>
              </a:xfrm>
              <a:blipFill rotWithShape="0">
                <a:blip r:embed="rId8"/>
                <a:stretch>
                  <a:fillRect l="-291" t="-1225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114525727"/>
                  </p:ext>
                </p:extLst>
              </p:nvPr>
            </p:nvGraphicFramePr>
            <p:xfrm>
              <a:off x="2560320" y="502920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114525727"/>
                  </p:ext>
                </p:extLst>
              </p:nvPr>
            </p:nvGraphicFramePr>
            <p:xfrm>
              <a:off x="2560320" y="502920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10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714ED1-63D7-4602-A8BC-95EAF8D9D6A4}"/>
                  </a:ext>
                </a:extLst>
              </p14:cNvPr>
              <p14:cNvContentPartPr/>
              <p14:nvPr/>
            </p14:nvContentPartPr>
            <p14:xfrm>
              <a:off x="918360" y="3994920"/>
              <a:ext cx="5085360" cy="468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714ED1-63D7-4602-A8BC-95EAF8D9D6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9000" y="3985560"/>
                <a:ext cx="510408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 (default)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0F7068-DC95-4F06-8F5A-8ADC01CBA8AD}"/>
                  </a:ext>
                </a:extLst>
              </p14:cNvPr>
              <p14:cNvContentPartPr/>
              <p14:nvPr/>
            </p14:nvContentPartPr>
            <p14:xfrm>
              <a:off x="2315160" y="295560"/>
              <a:ext cx="6268320" cy="6300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0F7068-DC95-4F06-8F5A-8ADC01CBA8A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305800" y="286200"/>
                <a:ext cx="6287040" cy="631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IA32, x86-64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6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0x3039;</a:t>
            </a:r>
          </a:p>
        </p:txBody>
      </p:sp>
      <p:sp>
        <p:nvSpPr>
          <p:cNvPr id="10" name="TextBox 9"/>
          <p:cNvSpPr txBox="1"/>
          <p:nvPr>
            <p:custDataLst>
              <p:tags r:id="rId17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size of 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cxnSp>
        <p:nvCxnSpPr>
          <p:cNvPr id="16" name="Straight Connector 15"/>
          <p:cNvCxnSpPr/>
          <p:nvPr>
            <p:custDataLst>
              <p:tags r:id="rId26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7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8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29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0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1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2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store the value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/>
              <a:t> as a </a:t>
            </a:r>
            <a:r>
              <a:rPr lang="en-US" b="1" i="1" dirty="0"/>
              <a:t>word</a:t>
            </a:r>
            <a:r>
              <a:rPr lang="en-US" dirty="0"/>
              <a:t> at address </a:t>
            </a:r>
            <a:r>
              <a:rPr lang="en-US" dirty="0">
                <a:solidFill>
                  <a:srgbClr val="4B2A85"/>
                </a:solidFill>
              </a:rPr>
              <a:t>0x100</a:t>
            </a:r>
            <a:r>
              <a:rPr lang="en-US" dirty="0"/>
              <a:t> in a big-endian, 64-bit machine</a:t>
            </a:r>
            <a:endParaRPr lang="en-US" dirty="0">
              <a:solidFill>
                <a:srgbClr val="4B2A85"/>
              </a:solidFill>
            </a:endParaRPr>
          </a:p>
          <a:p>
            <a:r>
              <a:rPr lang="en-US" dirty="0"/>
              <a:t>What is the </a:t>
            </a:r>
            <a:r>
              <a:rPr lang="en-US" b="1" i="1" dirty="0"/>
              <a:t>byte of data</a:t>
            </a:r>
            <a:r>
              <a:rPr lang="en-US" dirty="0"/>
              <a:t> stored at address </a:t>
            </a:r>
            <a:r>
              <a:rPr lang="en-US" dirty="0">
                <a:solidFill>
                  <a:srgbClr val="4B2A85"/>
                </a:solidFill>
              </a:rPr>
              <a:t>0x104</a:t>
            </a:r>
            <a:r>
              <a:rPr lang="en-US" dirty="0"/>
              <a:t>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A41A4D-0522-4157-82DA-9BC0E9E9751B}"/>
              </a:ext>
            </a:extLst>
          </p:cNvPr>
          <p:cNvGrpSpPr/>
          <p:nvPr/>
        </p:nvGrpSpPr>
        <p:grpSpPr>
          <a:xfrm>
            <a:off x="5638800" y="2850430"/>
            <a:ext cx="1263749" cy="3059110"/>
            <a:chOff x="7659182" y="3477418"/>
            <a:chExt cx="1263749" cy="30591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071874-F763-4A97-B6EA-CB412A2A8D1F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8313331" y="5306357"/>
              <a:ext cx="609600" cy="1219200"/>
              <a:chOff x="3419488" y="4101944"/>
              <a:chExt cx="609600" cy="1219200"/>
            </a:xfrm>
          </p:grpSpPr>
          <p:sp>
            <p:nvSpPr>
              <p:cNvPr id="39" name="Rectangle 4">
                <a:extLst>
                  <a:ext uri="{FF2B5EF4-FFF2-40B4-BE49-F238E27FC236}">
                    <a16:creationId xmlns:a16="http://schemas.microsoft.com/office/drawing/2014/main" id="{DE408FB8-788A-40BD-9584-0FBBCB9B1E1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419488" y="41019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0x104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AD0AAB0E-F557-43AB-B756-0ECDFE0D9BD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19488" y="44067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0x105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6">
                <a:extLst>
                  <a:ext uri="{FF2B5EF4-FFF2-40B4-BE49-F238E27FC236}">
                    <a16:creationId xmlns:a16="http://schemas.microsoft.com/office/drawing/2014/main" id="{8986B61B-E355-4B35-90E3-71050F00E52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419488" y="47115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0x106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7">
                <a:extLst>
                  <a:ext uri="{FF2B5EF4-FFF2-40B4-BE49-F238E27FC236}">
                    <a16:creationId xmlns:a16="http://schemas.microsoft.com/office/drawing/2014/main" id="{A6B53C37-C4D1-4EE2-B32C-9149023EBAD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419488" y="50163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0x107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5753717-FC06-40CC-BA67-4818667310C7}"/>
                </a:ext>
              </a:extLst>
            </p:cNvPr>
            <p:cNvGrpSpPr/>
            <p:nvPr/>
          </p:nvGrpSpPr>
          <p:grpSpPr>
            <a:xfrm>
              <a:off x="7659182" y="3477418"/>
              <a:ext cx="1247826" cy="3059110"/>
              <a:chOff x="7659182" y="3477418"/>
              <a:chExt cx="1247826" cy="305911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829D73E-6B23-42FB-AF1D-EB6B62FFFFB4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8297408" y="4087157"/>
                <a:ext cx="609600" cy="1219200"/>
                <a:chOff x="3419488" y="4101944"/>
                <a:chExt cx="609600" cy="1219200"/>
              </a:xfrm>
            </p:grpSpPr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A151C126-208A-4B17-A70C-5B125D7880F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3419488" y="41019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0x100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5">
                  <a:extLst>
                    <a:ext uri="{FF2B5EF4-FFF2-40B4-BE49-F238E27FC236}">
                      <a16:creationId xmlns:a16="http://schemas.microsoft.com/office/drawing/2014/main" id="{1EFEC6BF-7002-4997-B93A-9BBF887CC00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419488" y="44067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0x101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tangle 6">
                  <a:extLst>
                    <a:ext uri="{FF2B5EF4-FFF2-40B4-BE49-F238E27FC236}">
                      <a16:creationId xmlns:a16="http://schemas.microsoft.com/office/drawing/2014/main" id="{327BFFE4-CFD3-4C39-BC0C-9C93E06FB17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3419488" y="47115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0x102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7">
                  <a:extLst>
                    <a:ext uri="{FF2B5EF4-FFF2-40B4-BE49-F238E27FC236}">
                      <a16:creationId xmlns:a16="http://schemas.microsoft.com/office/drawing/2014/main" id="{437166A9-AE62-4003-B757-2DB74DDF5A8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419488" y="50163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0x103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up 59">
                <a:extLst>
                  <a:ext uri="{FF2B5EF4-FFF2-40B4-BE49-F238E27FC236}">
                    <a16:creationId xmlns:a16="http://schemas.microsoft.com/office/drawing/2014/main" id="{365B560E-C46A-4772-BE71-44A325ACC316}"/>
                  </a:ext>
                </a:extLst>
              </p:cNvPr>
              <p:cNvGrpSpPr>
                <a:grpSpLocks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7659182" y="3477418"/>
                <a:ext cx="771526" cy="3059110"/>
                <a:chOff x="1581" y="1662"/>
                <a:chExt cx="486" cy="1927"/>
              </a:xfrm>
            </p:grpSpPr>
            <p:grpSp>
              <p:nvGrpSpPr>
                <p:cNvPr id="44" name="Group 60">
                  <a:extLst>
                    <a:ext uri="{FF2B5EF4-FFF2-40B4-BE49-F238E27FC236}">
                      <a16:creationId xmlns:a16="http://schemas.microsoft.com/office/drawing/2014/main" id="{E09FA762-BA8D-4526-A9CB-9D4BE199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2821"/>
                  <a:ext cx="384" cy="768"/>
                  <a:chOff x="1632" y="2821"/>
                  <a:chExt cx="384" cy="768"/>
                </a:xfrm>
              </p:grpSpPr>
              <p:sp>
                <p:nvSpPr>
                  <p:cNvPr id="46" name="Rectangle 61">
                    <a:extLst>
                      <a:ext uri="{FF2B5EF4-FFF2-40B4-BE49-F238E27FC236}">
                        <a16:creationId xmlns:a16="http://schemas.microsoft.com/office/drawing/2014/main" id="{D4F81284-C7E4-4482-BA70-B6882F471A1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1632" y="3205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tangle 62">
                    <a:extLst>
                      <a:ext uri="{FF2B5EF4-FFF2-40B4-BE49-F238E27FC236}">
                        <a16:creationId xmlns:a16="http://schemas.microsoft.com/office/drawing/2014/main" id="{2246C333-0D0D-4FA7-81ED-AE4D4F09DFA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632" y="3397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tangle 63">
                    <a:extLst>
                      <a:ext uri="{FF2B5EF4-FFF2-40B4-BE49-F238E27FC236}">
                        <a16:creationId xmlns:a16="http://schemas.microsoft.com/office/drawing/2014/main" id="{7FD6A678-C500-47D4-A945-CE109E2F203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1632" y="2821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tangle 64">
                    <a:extLst>
                      <a:ext uri="{FF2B5EF4-FFF2-40B4-BE49-F238E27FC236}">
                        <a16:creationId xmlns:a16="http://schemas.microsoft.com/office/drawing/2014/main" id="{851F254D-C95B-4DB9-BA10-5B91545F4B7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632" y="3013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5" name="Text Box 65">
                  <a:extLst>
                    <a:ext uri="{FF2B5EF4-FFF2-40B4-BE49-F238E27FC236}">
                      <a16:creationId xmlns:a16="http://schemas.microsoft.com/office/drawing/2014/main" id="{085EC688-C4EB-484A-A0D3-D416291D0C20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581" y="1662"/>
                  <a:ext cx="486" cy="40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64-bit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800" b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SPARC</a:t>
                  </a:r>
                  <a:endPara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up 70">
                <a:extLst>
                  <a:ext uri="{FF2B5EF4-FFF2-40B4-BE49-F238E27FC236}">
                    <a16:creationId xmlns:a16="http://schemas.microsoft.com/office/drawing/2014/main" id="{584A5568-A384-4E14-837D-154B9F089696}"/>
                  </a:ext>
                </a:extLst>
              </p:cNvPr>
              <p:cNvGrpSpPr>
                <a:grpSpLocks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7740146" y="4100688"/>
                <a:ext cx="609600" cy="1219200"/>
                <a:chOff x="4272" y="2832"/>
                <a:chExt cx="384" cy="768"/>
              </a:xfrm>
            </p:grpSpPr>
            <p:sp>
              <p:nvSpPr>
                <p:cNvPr id="51" name="Rectangle 8">
                  <a:extLst>
                    <a:ext uri="{FF2B5EF4-FFF2-40B4-BE49-F238E27FC236}">
                      <a16:creationId xmlns:a16="http://schemas.microsoft.com/office/drawing/2014/main" id="{CBE7ECEE-CD5A-4BE1-B7A4-8581E74DD1F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272" y="2832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52" name="Rectangle 9">
                  <a:extLst>
                    <a:ext uri="{FF2B5EF4-FFF2-40B4-BE49-F238E27FC236}">
                      <a16:creationId xmlns:a16="http://schemas.microsoft.com/office/drawing/2014/main" id="{C8147225-0B32-48AC-8FAA-7F77B112E65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272" y="3024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53" name="Rectangle 10">
                  <a:extLst>
                    <a:ext uri="{FF2B5EF4-FFF2-40B4-BE49-F238E27FC236}">
                      <a16:creationId xmlns:a16="http://schemas.microsoft.com/office/drawing/2014/main" id="{1E30AA7D-8693-48E9-82D9-004923EB5A9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272" y="3216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54" name="Rectangle 11">
                  <a:extLst>
                    <a:ext uri="{FF2B5EF4-FFF2-40B4-BE49-F238E27FC236}">
                      <a16:creationId xmlns:a16="http://schemas.microsoft.com/office/drawing/2014/main" id="{C4F9BECF-967A-45B7-A9FB-EE583A3B378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272" y="3408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/>
              <a:t>Often programmer can ignore endianness because it is handled for you</a:t>
            </a:r>
          </a:p>
          <a:p>
            <a:pPr lvl="1"/>
            <a:r>
              <a:rPr lang="en-US" dirty="0"/>
              <a:t>Bytes wired into correct place when reading or storing from memory </a:t>
            </a:r>
            <a:r>
              <a:rPr lang="en-US" sz="2000" dirty="0"/>
              <a:t>(hardware)</a:t>
            </a:r>
            <a:endParaRPr lang="en-US" dirty="0"/>
          </a:p>
          <a:p>
            <a:pPr lvl="1"/>
            <a:r>
              <a:rPr lang="en-US" dirty="0"/>
              <a:t>Compiler and assembler generate correct behavior </a:t>
            </a:r>
            <a:r>
              <a:rPr lang="en-US" sz="2000" dirty="0"/>
              <a:t>(software)</a:t>
            </a:r>
            <a:endParaRPr lang="en-US" dirty="0"/>
          </a:p>
          <a:p>
            <a:r>
              <a:rPr lang="en-US" dirty="0"/>
              <a:t>Endianness still shows up:</a:t>
            </a:r>
          </a:p>
          <a:p>
            <a:pPr lvl="1"/>
            <a:r>
              <a:rPr lang="en-US" dirty="0"/>
              <a:t>Logical issues:  accessing different amount of data than how you stored it (</a:t>
            </a:r>
            <a:r>
              <a:rPr lang="en-US" i="1" dirty="0"/>
              <a:t>e.g.</a:t>
            </a:r>
            <a:r>
              <a:rPr lang="en-US" dirty="0"/>
              <a:t> store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access byte as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/>
              <a:t>Need to know exact values to debug memory errors</a:t>
            </a:r>
          </a:p>
          <a:p>
            <a:pPr lvl="1"/>
            <a:r>
              <a:rPr lang="en-US" dirty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Memory is a long, </a:t>
                </a:r>
                <a:r>
                  <a:rPr lang="en-US" i="1" dirty="0"/>
                  <a:t>byte-addressed</a:t>
                </a:r>
                <a:r>
                  <a:rPr lang="en-US" dirty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chunk</a:t>
                </a:r>
              </a:p>
              <a:p>
                <a:pPr lvl="1"/>
                <a:r>
                  <a:rPr lang="en-US" dirty="0"/>
                  <a:t>Object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is </a:t>
                </a:r>
                <a:r>
                  <a:rPr lang="en-US" i="1" dirty="0"/>
                  <a:t>aligned</a:t>
                </a:r>
                <a:r>
                  <a:rPr lang="en-US" dirty="0"/>
                  <a:t> if it has an 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Pointers are data objects that hold addresses</a:t>
                </a:r>
              </a:p>
              <a:p>
                <a:r>
                  <a:rPr lang="en-US" dirty="0"/>
                  <a:t>Endianness determines memory storage order for multi-byte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CDF1C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CDF1C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2B57B9-05BF-4F72-A5E9-6C0D6516CE85}"/>
                  </a:ext>
                </a:extLst>
              </p14:cNvPr>
              <p14:cNvContentPartPr/>
              <p14:nvPr/>
            </p14:nvContentPartPr>
            <p14:xfrm>
              <a:off x="3850920" y="2310120"/>
              <a:ext cx="876960" cy="240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2B57B9-05BF-4F72-A5E9-6C0D6516CE8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1560" y="2300760"/>
                <a:ext cx="895680" cy="242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4EF6D9-B026-450F-ADE4-92561E3A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7339" y="1422049"/>
            <a:ext cx="4076700" cy="5156200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831459" y="3577387"/>
            <a:ext cx="14729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(socket)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998718" y="3538484"/>
            <a:ext cx="22574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286000" y="4911937"/>
            <a:ext cx="1970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 controller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171290" y="6031210"/>
            <a:ext cx="276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5023595" y="4911938"/>
            <a:ext cx="12808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4E95741-6F39-494C-AC91-62E2C6FF8998}"/>
                  </a:ext>
                </a:extLst>
              </p14:cNvPr>
              <p14:cNvContentPartPr/>
              <p14:nvPr/>
            </p14:nvContentPartPr>
            <p14:xfrm>
              <a:off x="2236320" y="5398920"/>
              <a:ext cx="2354400" cy="72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4E95741-6F39-494C-AC91-62E2C6FF89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26960" y="5389560"/>
                <a:ext cx="2373120" cy="7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387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sz="2400" dirty="0"/>
              <a:t>CPU executes instructions; memory stores data</a:t>
            </a:r>
          </a:p>
          <a:p>
            <a:r>
              <a:rPr lang="en-US" sz="2400" dirty="0"/>
              <a:t>To execute an instruction, the CPU must:</a:t>
            </a:r>
          </a:p>
          <a:p>
            <a:pPr lvl="1"/>
            <a:r>
              <a:rPr lang="en-US" sz="2000" dirty="0"/>
              <a:t>fetch an instruction;</a:t>
            </a:r>
          </a:p>
          <a:p>
            <a:pPr lvl="1"/>
            <a:r>
              <a:rPr lang="en-US" sz="2000" dirty="0"/>
              <a:t>fetch the data used by the instruction; and, finally,</a:t>
            </a:r>
          </a:p>
          <a:p>
            <a:pPr lvl="1"/>
            <a:r>
              <a:rPr lang="en-US" sz="2000" dirty="0"/>
              <a:t>execute the instruction on the data…</a:t>
            </a:r>
          </a:p>
          <a:p>
            <a:pPr lvl="1"/>
            <a:r>
              <a:rPr lang="en-US" sz="2000" dirty="0"/>
              <a:t>which may result in writing data back to memory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594FFE-722D-449A-A4CB-95B7ECBC115D}"/>
                  </a:ext>
                </a:extLst>
              </p14:cNvPr>
              <p14:cNvContentPartPr/>
              <p14:nvPr/>
            </p14:nvContentPartPr>
            <p14:xfrm>
              <a:off x="3944160" y="2110680"/>
              <a:ext cx="1730880" cy="199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594FFE-722D-449A-A4CB-95B7ECBC11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34800" y="2101320"/>
                <a:ext cx="1749600" cy="20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160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4198938"/>
            <a:ext cx="8366760" cy="246888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400" b="0" dirty="0"/>
              <a:t>The CPU holds instructions temporarily in the </a:t>
            </a:r>
            <a:r>
              <a:rPr lang="en-US" sz="2400" b="0" dirty="0">
                <a:solidFill>
                  <a:srgbClr val="FF0000"/>
                </a:solidFill>
              </a:rPr>
              <a:t>instruction cache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/>
              <a:t>The CPU holds data temporarily in a fixed number of </a:t>
            </a:r>
            <a:r>
              <a:rPr lang="en-US" sz="2400" b="0" dirty="0">
                <a:solidFill>
                  <a:srgbClr val="0000FF"/>
                </a:solidFill>
              </a:rPr>
              <a:t>registers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FF0000"/>
                </a:solidFill>
              </a:rPr>
              <a:t>Instruction and operand fetching </a:t>
            </a:r>
            <a:r>
              <a:rPr lang="en-US" sz="2400" b="0" dirty="0"/>
              <a:t>is </a:t>
            </a:r>
            <a:r>
              <a:rPr lang="en-US" sz="2400" dirty="0"/>
              <a:t>hardware</a:t>
            </a:r>
            <a:r>
              <a:rPr lang="en-US" sz="2400" b="0" dirty="0"/>
              <a:t>-controlled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0000FF"/>
                </a:solidFill>
              </a:rPr>
              <a:t>Data movement </a:t>
            </a:r>
            <a:r>
              <a:rPr lang="en-US" sz="2400" b="0" dirty="0"/>
              <a:t>is programmer-controlled (in assembly)</a:t>
            </a:r>
          </a:p>
          <a:p>
            <a:pPr>
              <a:spcBef>
                <a:spcPts val="600"/>
              </a:spcBef>
            </a:pPr>
            <a:r>
              <a:rPr lang="en-US" sz="2400" b="0" dirty="0"/>
              <a:t>We’ll learn about the instructions the CPU </a:t>
            </a:r>
            <a:r>
              <a:rPr lang="en-US" sz="2400" dirty="0"/>
              <a:t>executes –</a:t>
            </a:r>
            <a:br>
              <a:rPr lang="en-US" sz="2400" dirty="0"/>
            </a:br>
            <a:r>
              <a:rPr lang="en-US" sz="2400" dirty="0"/>
              <a:t>take CSE/EE 469 and 470 to find out how it actually executes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  <a:endParaRPr kumimoji="0" lang="en-US" sz="2200" b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60144797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2B30F9-6FD3-4640-8B04-864D2EF35EAB}"/>
                  </a:ext>
                </a:extLst>
              </p14:cNvPr>
              <p14:cNvContentPartPr/>
              <p14:nvPr/>
            </p14:nvContentPartPr>
            <p14:xfrm>
              <a:off x="1659600" y="2887200"/>
              <a:ext cx="4626360" cy="1142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2B30F9-6FD3-4640-8B04-864D2EF35EA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50240" y="2877840"/>
                <a:ext cx="4645080" cy="11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4198938"/>
            <a:ext cx="8366760" cy="246888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400" b="0" dirty="0"/>
              <a:t>The CPU holds instructions temporarily in the </a:t>
            </a:r>
            <a:r>
              <a:rPr lang="en-US" sz="2400" b="0" dirty="0">
                <a:solidFill>
                  <a:srgbClr val="FF0000"/>
                </a:solidFill>
              </a:rPr>
              <a:t>instruction cache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/>
              <a:t>The CPU holds data temporarily in a fixed number of </a:t>
            </a:r>
            <a:r>
              <a:rPr lang="en-US" sz="2400" b="0" dirty="0">
                <a:solidFill>
                  <a:srgbClr val="0000FF"/>
                </a:solidFill>
              </a:rPr>
              <a:t>registers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FF0000"/>
                </a:solidFill>
              </a:rPr>
              <a:t>Instruction and operand fetching </a:t>
            </a:r>
            <a:r>
              <a:rPr lang="en-US" sz="2400" b="0" dirty="0"/>
              <a:t>is </a:t>
            </a:r>
            <a:r>
              <a:rPr lang="en-US" sz="2400" dirty="0"/>
              <a:t>hardware</a:t>
            </a:r>
            <a:r>
              <a:rPr lang="en-US" sz="2400" b="0" dirty="0"/>
              <a:t>-controlled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0000FF"/>
                </a:solidFill>
              </a:rPr>
              <a:t>Data movement </a:t>
            </a:r>
            <a:r>
              <a:rPr lang="en-US" sz="2400" b="0" dirty="0"/>
              <a:t>is programmer-controlled (in assembly)</a:t>
            </a:r>
          </a:p>
          <a:p>
            <a:pPr>
              <a:spcBef>
                <a:spcPts val="600"/>
              </a:spcBef>
            </a:pPr>
            <a:r>
              <a:rPr lang="en-US" sz="2400" b="0" dirty="0"/>
              <a:t>We’ll learn about the instructions the CPU </a:t>
            </a:r>
            <a:r>
              <a:rPr lang="en-US" sz="2400" dirty="0"/>
              <a:t>executes –</a:t>
            </a:r>
            <a:br>
              <a:rPr lang="en-US" sz="2400" dirty="0"/>
            </a:br>
            <a:r>
              <a:rPr lang="en-US" sz="2400" dirty="0"/>
              <a:t>take CSE/EE 469 and 470 to find out how it actually executes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  <a:endParaRPr kumimoji="0" lang="en-US" sz="2200" b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60144797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3" name="Rounded Rectangular Callout 22"/>
          <p:cNvSpPr/>
          <p:nvPr>
            <p:custDataLst>
              <p:tags r:id="rId18"/>
            </p:custDataLst>
          </p:nvPr>
        </p:nvSpPr>
        <p:spPr bwMode="auto">
          <a:xfrm>
            <a:off x="486977" y="2567565"/>
            <a:ext cx="2926912" cy="1325905"/>
          </a:xfrm>
          <a:prstGeom prst="wedgeRoundRectCallout">
            <a:avLst>
              <a:gd name="adj1" fmla="val 82246"/>
              <a:gd name="adj2" fmla="val -4431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  <p:sp>
        <p:nvSpPr>
          <p:cNvPr id="24" name="Rounded Rectangular Callout 23"/>
          <p:cNvSpPr/>
          <p:nvPr>
            <p:custDataLst>
              <p:tags r:id="rId19"/>
            </p:custDataLst>
          </p:nvPr>
        </p:nvSpPr>
        <p:spPr bwMode="auto">
          <a:xfrm>
            <a:off x="5846867" y="4400582"/>
            <a:ext cx="2916133" cy="1524000"/>
          </a:xfrm>
          <a:prstGeom prst="wedgeRoundRectCallout">
            <a:avLst>
              <a:gd name="adj1" fmla="val -22824"/>
              <a:gd name="adj2" fmla="val -9352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2841013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Question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Binary Encoding!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Roboto Regular" charset="0"/>
                <a:cs typeface="Roboto Regular" charset="0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1173268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Roboto Regular" charset="0"/>
                <a:cs typeface="Roboto Regular" charset="0"/>
              </a:rPr>
              <a:t>registers</a:t>
            </a: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1" name="Rounded Rectangular Callout 20"/>
          <p:cNvSpPr/>
          <p:nvPr>
            <p:custDataLst>
              <p:tags r:id="rId17"/>
            </p:custDataLst>
          </p:nvPr>
        </p:nvSpPr>
        <p:spPr bwMode="auto">
          <a:xfrm>
            <a:off x="486977" y="2567565"/>
            <a:ext cx="2926912" cy="1325905"/>
          </a:xfrm>
          <a:prstGeom prst="wedgeRoundRectCallout">
            <a:avLst>
              <a:gd name="adj1" fmla="val 82246"/>
              <a:gd name="adj2" fmla="val -4431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</p:spTree>
    <p:extLst>
      <p:ext uri="{BB962C8B-B14F-4D97-AF65-F5344CB8AC3E}">
        <p14:creationId xmlns:p14="http://schemas.microsoft.com/office/powerpoint/2010/main" val="31162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2458</Words>
  <Application>Microsoft Office PowerPoint</Application>
  <PresentationFormat>On-screen Show (4:3)</PresentationFormat>
  <Paragraphs>792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UWTheme-351-Au17</vt:lpstr>
      <vt:lpstr>Memory, Data, &amp; Addressing I CSE 351 Winter 2018</vt:lpstr>
      <vt:lpstr>Administrivia</vt:lpstr>
      <vt:lpstr>Roadmap</vt:lpstr>
      <vt:lpstr>Hardware:  Logical View</vt:lpstr>
      <vt:lpstr>Hardware:  Physical View</vt:lpstr>
      <vt:lpstr>Hardware:  351 View (version 0)</vt:lpstr>
      <vt:lpstr>Hardware:  351 View (version 1)</vt:lpstr>
      <vt:lpstr>Hardware:  351 View (version 1)</vt:lpstr>
      <vt:lpstr>Question 1:</vt:lpstr>
      <vt:lpstr>Question 1:  Some Additional Details</vt:lpstr>
      <vt:lpstr>Question 2:</vt:lpstr>
      <vt:lpstr>Byte-Oriented Memory Organization</vt:lpstr>
      <vt:lpstr>Peer Instruction Question</vt:lpstr>
      <vt:lpstr>Machine “Words”</vt:lpstr>
      <vt:lpstr>Word-Oriented Memory Organization</vt:lpstr>
      <vt:lpstr>Word-Oriented Memory Organization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More on Memory Alignment in x86-64</vt:lpstr>
      <vt:lpstr>Byte Ordering</vt:lpstr>
      <vt:lpstr>Byte Ordering</vt:lpstr>
      <vt:lpstr>Byte Ordering Examples</vt:lpstr>
      <vt:lpstr>Peer Instruction Question: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2018-01-05T04:37:59Z</dcterms:created>
  <dcterms:modified xsi:type="dcterms:W3CDTF">2018-01-10T19:00:29Z</dcterms:modified>
</cp:coreProperties>
</file>