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4.xml" ContentType="application/vnd.openxmlformats-officedocument.presentationml.notesSlide+xml"/>
  <Override PartName="/ppt/tags/tag1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724" r:id="rId1"/>
  </p:sldMasterIdLst>
  <p:notesMasterIdLst>
    <p:notesMasterId r:id="rId51"/>
  </p:notesMasterIdLst>
  <p:handoutMasterIdLst>
    <p:handoutMasterId r:id="rId52"/>
  </p:handoutMasterIdLst>
  <p:sldIdLst>
    <p:sldId id="706" r:id="rId2"/>
    <p:sldId id="707" r:id="rId3"/>
    <p:sldId id="649" r:id="rId4"/>
    <p:sldId id="736" r:id="rId5"/>
    <p:sldId id="708" r:id="rId6"/>
    <p:sldId id="738" r:id="rId7"/>
    <p:sldId id="709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710" r:id="rId16"/>
    <p:sldId id="697" r:id="rId17"/>
    <p:sldId id="680" r:id="rId18"/>
    <p:sldId id="661" r:id="rId19"/>
    <p:sldId id="664" r:id="rId20"/>
    <p:sldId id="737" r:id="rId21"/>
    <p:sldId id="663" r:id="rId22"/>
    <p:sldId id="733" r:id="rId23"/>
    <p:sldId id="700" r:id="rId24"/>
    <p:sldId id="734" r:id="rId25"/>
    <p:sldId id="675" r:id="rId26"/>
    <p:sldId id="735" r:id="rId27"/>
    <p:sldId id="701" r:id="rId28"/>
    <p:sldId id="666" r:id="rId29"/>
    <p:sldId id="662" r:id="rId30"/>
    <p:sldId id="679" r:id="rId31"/>
    <p:sldId id="712" r:id="rId32"/>
    <p:sldId id="713" r:id="rId33"/>
    <p:sldId id="714" r:id="rId34"/>
    <p:sldId id="715" r:id="rId35"/>
    <p:sldId id="716" r:id="rId36"/>
    <p:sldId id="717" r:id="rId37"/>
    <p:sldId id="718" r:id="rId38"/>
    <p:sldId id="719" r:id="rId39"/>
    <p:sldId id="720" r:id="rId40"/>
    <p:sldId id="721" r:id="rId41"/>
    <p:sldId id="722" r:id="rId42"/>
    <p:sldId id="723" r:id="rId43"/>
    <p:sldId id="725" r:id="rId44"/>
    <p:sldId id="726" r:id="rId45"/>
    <p:sldId id="727" r:id="rId46"/>
    <p:sldId id="728" r:id="rId47"/>
    <p:sldId id="729" r:id="rId48"/>
    <p:sldId id="731" r:id="rId49"/>
    <p:sldId id="732" r:id="rId50"/>
  </p:sldIdLst>
  <p:sldSz cx="9144000" cy="6858000" type="letter"/>
  <p:notesSz cx="9283700" cy="6997700"/>
  <p:embeddedFontLst>
    <p:embeddedFont>
      <p:font typeface="Cambria Math" panose="02040503050406030204" pitchFamily="18" charset="0"/>
      <p:regular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ＭＳ Ｐゴシック" panose="020B0600070205080204" pitchFamily="34" charset="-128"/>
      <p:regular r:id="rId58"/>
    </p:embeddedFont>
    <p:embeddedFont>
      <p:font typeface="Roboto Regular" panose="020B0604020202020204" charset="0"/>
      <p:regular r:id="rId59"/>
    </p:embeddedFont>
    <p:embeddedFont>
      <p:font typeface="Anonymous Pro" panose="020B0604020202020204" charset="0"/>
      <p:regular r:id="rId60"/>
      <p:bold r:id="rId61"/>
      <p:italic r:id="rId62"/>
      <p:boldItalic r:id="rId63"/>
    </p:embeddedFont>
    <p:embeddedFont>
      <p:font typeface="Arial Narrow" panose="020B0606020202030204" pitchFamily="34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Roboto" panose="020B0604020202020204" charset="0"/>
      <p:regular r:id="rId72"/>
      <p:bold r:id="rId73"/>
      <p:italic r:id="rId74"/>
      <p:boldItalic r:id="rId75"/>
    </p:embeddedFont>
  </p:embeddedFontLst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3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F21"/>
    <a:srgbClr val="4B2A85"/>
    <a:srgbClr val="999999"/>
    <a:srgbClr val="065081"/>
    <a:srgbClr val="F6F5BD"/>
    <a:srgbClr val="99CCFF"/>
    <a:srgbClr val="FF9999"/>
    <a:srgbClr val="FFFF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60954" autoAdjust="0"/>
  </p:normalViewPr>
  <p:slideViewPr>
    <p:cSldViewPr snapToObjects="1">
      <p:cViewPr varScale="1">
        <p:scale>
          <a:sx n="58" d="100"/>
          <a:sy n="58" d="100"/>
        </p:scale>
        <p:origin x="198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203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0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B4436198-C07E-4700-8DB2-9A725C673014}"/>
    <pc:docChg chg="undo custSel addSld delSld modSld">
      <pc:chgData name="Mark Wyse" userId="bbbbf439873ed760" providerId="LiveId" clId="{B4436198-C07E-4700-8DB2-9A725C673014}" dt="2018-01-03T01:58:38.787" v="496" actId="2696"/>
      <pc:docMkLst>
        <pc:docMk/>
      </pc:docMkLst>
      <pc:sldChg chg="addSp modSp">
        <pc:chgData name="Mark Wyse" userId="bbbbf439873ed760" providerId="LiveId" clId="{B4436198-C07E-4700-8DB2-9A725C673014}" dt="2018-01-03T01:20:14.785" v="316" actId="1076"/>
        <pc:sldMkLst>
          <pc:docMk/>
          <pc:sldMk cId="3708184494" sldId="649"/>
        </pc:sldMkLst>
        <pc:spChg chg="mod">
          <ac:chgData name="Mark Wyse" userId="bbbbf439873ed760" providerId="LiveId" clId="{B4436198-C07E-4700-8DB2-9A725C673014}" dt="2018-01-03T01:19:59.006" v="314" actId="20577"/>
          <ac:spMkLst>
            <pc:docMk/>
            <pc:sldMk cId="3708184494" sldId="649"/>
            <ac:spMk id="3" creationId="{00000000-0000-0000-0000-000000000000}"/>
          </ac:spMkLst>
        </pc:spChg>
        <pc:picChg chg="add mod">
          <ac:chgData name="Mark Wyse" userId="bbbbf439873ed760" providerId="LiveId" clId="{B4436198-C07E-4700-8DB2-9A725C673014}" dt="2018-01-03T01:20:14.785" v="316" actId="1076"/>
          <ac:picMkLst>
            <pc:docMk/>
            <pc:sldMk cId="3708184494" sldId="649"/>
            <ac:picMk id="6" creationId="{6DC589D9-7DD8-40B8-ACB2-93CB2516C15C}"/>
          </ac:picMkLst>
        </pc:picChg>
      </pc:sldChg>
      <pc:sldChg chg="modSp">
        <pc:chgData name="Mark Wyse" userId="bbbbf439873ed760" providerId="LiveId" clId="{B4436198-C07E-4700-8DB2-9A725C673014}" dt="2018-01-03T01:07:42.281" v="256" actId="13926"/>
        <pc:sldMkLst>
          <pc:docMk/>
          <pc:sldMk cId="1113067300" sldId="661"/>
        </pc:sldMkLst>
        <pc:spChg chg="mod">
          <ac:chgData name="Mark Wyse" userId="bbbbf439873ed760" providerId="LiveId" clId="{B4436198-C07E-4700-8DB2-9A725C673014}" dt="2018-01-03T01:07:42.281" v="256" actId="13926"/>
          <ac:spMkLst>
            <pc:docMk/>
            <pc:sldMk cId="1113067300" sldId="661"/>
            <ac:spMk id="3" creationId="{00000000-0000-0000-0000-000000000000}"/>
          </ac:spMkLst>
        </pc:spChg>
      </pc:sldChg>
      <pc:sldChg chg="modSp">
        <pc:chgData name="Mark Wyse" userId="bbbbf439873ed760" providerId="LiveId" clId="{B4436198-C07E-4700-8DB2-9A725C673014}" dt="2018-01-03T01:11:58.070" v="299" actId="20577"/>
        <pc:sldMkLst>
          <pc:docMk/>
          <pc:sldMk cId="485005415" sldId="666"/>
        </pc:sldMkLst>
        <pc:spChg chg="mod">
          <ac:chgData name="Mark Wyse" userId="bbbbf439873ed760" providerId="LiveId" clId="{B4436198-C07E-4700-8DB2-9A725C673014}" dt="2018-01-03T01:11:58.070" v="299" actId="20577"/>
          <ac:spMkLst>
            <pc:docMk/>
            <pc:sldMk cId="485005415" sldId="666"/>
            <ac:spMk id="3" creationId="{00000000-0000-0000-0000-000000000000}"/>
          </ac:spMkLst>
        </pc:spChg>
      </pc:sldChg>
      <pc:sldChg chg="del">
        <pc:chgData name="Mark Wyse" userId="bbbbf439873ed760" providerId="LiveId" clId="{B4436198-C07E-4700-8DB2-9A725C673014}" dt="2018-01-03T01:11:11.723" v="283" actId="2696"/>
        <pc:sldMkLst>
          <pc:docMk/>
          <pc:sldMk cId="1446618996" sldId="674"/>
        </pc:sldMkLst>
      </pc:sldChg>
      <pc:sldChg chg="delSp modSp modTransition">
        <pc:chgData name="Mark Wyse" userId="bbbbf439873ed760" providerId="LiveId" clId="{B4436198-C07E-4700-8DB2-9A725C673014}" dt="2018-01-03T01:26:32.383" v="495" actId="20577"/>
        <pc:sldMkLst>
          <pc:docMk/>
          <pc:sldMk cId="775808900" sldId="675"/>
        </pc:sldMkLst>
        <pc:spChg chg="mod">
          <ac:chgData name="Mark Wyse" userId="bbbbf439873ed760" providerId="LiveId" clId="{B4436198-C07E-4700-8DB2-9A725C673014}" dt="2018-01-03T01:26:32.383" v="495" actId="20577"/>
          <ac:spMkLst>
            <pc:docMk/>
            <pc:sldMk cId="775808900" sldId="675"/>
            <ac:spMk id="3" creationId="{00000000-0000-0000-0000-000000000000}"/>
          </ac:spMkLst>
        </pc:spChg>
        <pc:picChg chg="del">
          <ac:chgData name="Mark Wyse" userId="bbbbf439873ed760" providerId="LiveId" clId="{B4436198-C07E-4700-8DB2-9A725C673014}" dt="2018-01-03T01:25:57.686" v="320" actId="478"/>
          <ac:picMkLst>
            <pc:docMk/>
            <pc:sldMk cId="775808900" sldId="675"/>
            <ac:picMk id="9" creationId="{00000000-0000-0000-0000-000000000000}"/>
          </ac:picMkLst>
        </pc:picChg>
      </pc:sldChg>
      <pc:sldChg chg="modSp">
        <pc:chgData name="Mark Wyse" userId="bbbbf439873ed760" providerId="LiveId" clId="{B4436198-C07E-4700-8DB2-9A725C673014}" dt="2018-01-03T01:13:25.653" v="301" actId="13926"/>
        <pc:sldMkLst>
          <pc:docMk/>
          <pc:sldMk cId="1023482163" sldId="701"/>
        </pc:sldMkLst>
        <pc:spChg chg="mod">
          <ac:chgData name="Mark Wyse" userId="bbbbf439873ed760" providerId="LiveId" clId="{B4436198-C07E-4700-8DB2-9A725C673014}" dt="2018-01-03T01:13:25.653" v="301" actId="13926"/>
          <ac:spMkLst>
            <pc:docMk/>
            <pc:sldMk cId="1023482163" sldId="701"/>
            <ac:spMk id="3" creationId="{00000000-0000-0000-0000-000000000000}"/>
          </ac:spMkLst>
        </pc:spChg>
      </pc:sldChg>
      <pc:sldChg chg="modSp">
        <pc:chgData name="Mark Wyse" userId="bbbbf439873ed760" providerId="LiveId" clId="{B4436198-C07E-4700-8DB2-9A725C673014}" dt="2018-01-03T01:01:45.118" v="86" actId="20577"/>
        <pc:sldMkLst>
          <pc:docMk/>
          <pc:sldMk cId="3139517464" sldId="706"/>
        </pc:sldMkLst>
        <pc:spChg chg="mod">
          <ac:chgData name="Mark Wyse" userId="bbbbf439873ed760" providerId="LiveId" clId="{B4436198-C07E-4700-8DB2-9A725C673014}" dt="2018-01-03T01:01:45.118" v="86" actId="20577"/>
          <ac:spMkLst>
            <pc:docMk/>
            <pc:sldMk cId="3139517464" sldId="706"/>
            <ac:spMk id="9219" creationId="{00000000-0000-0000-0000-000000000000}"/>
          </ac:spMkLst>
        </pc:spChg>
      </pc:sldChg>
      <pc:sldChg chg="modSp">
        <pc:chgData name="Mark Wyse" userId="bbbbf439873ed760" providerId="LiveId" clId="{B4436198-C07E-4700-8DB2-9A725C673014}" dt="2018-01-03T01:02:54.569" v="93" actId="20577"/>
        <pc:sldMkLst>
          <pc:docMk/>
          <pc:sldMk cId="2280767720" sldId="708"/>
        </pc:sldMkLst>
        <pc:spChg chg="mod">
          <ac:chgData name="Mark Wyse" userId="bbbbf439873ed760" providerId="LiveId" clId="{B4436198-C07E-4700-8DB2-9A725C673014}" dt="2018-01-03T01:02:54.569" v="93" actId="20577"/>
          <ac:spMkLst>
            <pc:docMk/>
            <pc:sldMk cId="2280767720" sldId="708"/>
            <ac:spMk id="3" creationId="{00000000-0000-0000-0000-000000000000}"/>
          </ac:spMkLst>
        </pc:spChg>
      </pc:sldChg>
      <pc:sldChg chg="modSp">
        <pc:chgData name="Mark Wyse" userId="bbbbf439873ed760" providerId="LiveId" clId="{B4436198-C07E-4700-8DB2-9A725C673014}" dt="2018-01-03T01:12:48.068" v="300" actId="20577"/>
        <pc:sldMkLst>
          <pc:docMk/>
          <pc:sldMk cId="1293035335" sldId="714"/>
        </pc:sldMkLst>
        <pc:spChg chg="mod">
          <ac:chgData name="Mark Wyse" userId="bbbbf439873ed760" providerId="LiveId" clId="{B4436198-C07E-4700-8DB2-9A725C673014}" dt="2018-01-03T01:12:48.068" v="300" actId="20577"/>
          <ac:spMkLst>
            <pc:docMk/>
            <pc:sldMk cId="1293035335" sldId="714"/>
            <ac:spMk id="3" creationId="{00000000-0000-0000-0000-000000000000}"/>
          </ac:spMkLst>
        </pc:spChg>
      </pc:sldChg>
      <pc:sldChg chg="modSp">
        <pc:chgData name="Mark Wyse" userId="bbbbf439873ed760" providerId="LiveId" clId="{B4436198-C07E-4700-8DB2-9A725C673014}" dt="2018-01-03T01:10:37.132" v="282" actId="20577"/>
        <pc:sldMkLst>
          <pc:docMk/>
          <pc:sldMk cId="1768519416" sldId="733"/>
        </pc:sldMkLst>
        <pc:spChg chg="mod">
          <ac:chgData name="Mark Wyse" userId="bbbbf439873ed760" providerId="LiveId" clId="{B4436198-C07E-4700-8DB2-9A725C673014}" dt="2018-01-03T01:10:37.132" v="282" actId="20577"/>
          <ac:spMkLst>
            <pc:docMk/>
            <pc:sldMk cId="1768519416" sldId="733"/>
            <ac:spMk id="3" creationId="{00000000-0000-0000-0000-000000000000}"/>
          </ac:spMkLst>
        </pc:spChg>
      </pc:sldChg>
      <pc:sldChg chg="add del">
        <pc:chgData name="Mark Wyse" userId="bbbbf439873ed760" providerId="LiveId" clId="{B4436198-C07E-4700-8DB2-9A725C673014}" dt="2018-01-03T01:58:38.787" v="496" actId="2696"/>
        <pc:sldMkLst>
          <pc:docMk/>
          <pc:sldMk cId="3399743913" sldId="736"/>
        </pc:sldMkLst>
      </pc:sldChg>
    </pc:docChg>
  </pc:docChgLst>
  <pc:docChgLst>
    <pc:chgData name="Mark Wyse" userId="bbbbf439873ed760" providerId="LiveId" clId="{C0C47458-CF9A-43F0-AE8C-84A38294EAC2}"/>
    <pc:docChg chg="undo custSel addSld modSld sldOrd">
      <pc:chgData name="Mark Wyse" userId="bbbbf439873ed760" providerId="LiveId" clId="{C0C47458-CF9A-43F0-AE8C-84A38294EAC2}" dt="2018-01-03T18:40:59.908" v="3211" actId="20577"/>
      <pc:docMkLst>
        <pc:docMk/>
      </pc:docMkLst>
      <pc:sldChg chg="addSp delSp modSp modNotesTx">
        <pc:chgData name="Mark Wyse" userId="bbbbf439873ed760" providerId="LiveId" clId="{C0C47458-CF9A-43F0-AE8C-84A38294EAC2}" dt="2018-01-03T18:33:54.787" v="2860" actId="20577"/>
        <pc:sldMkLst>
          <pc:docMk/>
          <pc:sldMk cId="3708184494" sldId="649"/>
        </pc:sldMkLst>
        <pc:spChg chg="mod">
          <ac:chgData name="Mark Wyse" userId="bbbbf439873ed760" providerId="LiveId" clId="{C0C47458-CF9A-43F0-AE8C-84A38294EAC2}" dt="2018-01-03T04:13:31.838" v="293" actId="20577"/>
          <ac:spMkLst>
            <pc:docMk/>
            <pc:sldMk cId="3708184494" sldId="649"/>
            <ac:spMk id="3" creationId="{00000000-0000-0000-0000-000000000000}"/>
          </ac:spMkLst>
        </pc:spChg>
        <pc:picChg chg="del">
          <ac:chgData name="Mark Wyse" userId="bbbbf439873ed760" providerId="LiveId" clId="{C0C47458-CF9A-43F0-AE8C-84A38294EAC2}" dt="2018-01-03T04:07:16.895" v="9" actId="478"/>
          <ac:picMkLst>
            <pc:docMk/>
            <pc:sldMk cId="3708184494" sldId="649"/>
            <ac:picMk id="6" creationId="{6DC589D9-7DD8-40B8-ACB2-93CB2516C15C}"/>
          </ac:picMkLst>
        </pc:picChg>
        <pc:picChg chg="add">
          <ac:chgData name="Mark Wyse" userId="bbbbf439873ed760" providerId="LiveId" clId="{C0C47458-CF9A-43F0-AE8C-84A38294EAC2}" dt="2018-01-03T04:16:12.793" v="560" actId="20577"/>
          <ac:picMkLst>
            <pc:docMk/>
            <pc:sldMk cId="3708184494" sldId="649"/>
            <ac:picMk id="7" creationId="{BD9A9158-60F0-4ABD-A649-B0737D7ABD97}"/>
          </ac:picMkLst>
        </pc:picChg>
      </pc:sldChg>
      <pc:sldChg chg="modSp ord">
        <pc:chgData name="Mark Wyse" userId="bbbbf439873ed760" providerId="LiveId" clId="{C0C47458-CF9A-43F0-AE8C-84A38294EAC2}" dt="2018-01-03T04:33:30.851" v="937" actId="20577"/>
        <pc:sldMkLst>
          <pc:docMk/>
          <pc:sldMk cId="1187809866" sldId="662"/>
        </pc:sldMkLst>
        <pc:spChg chg="mod">
          <ac:chgData name="Mark Wyse" userId="bbbbf439873ed760" providerId="LiveId" clId="{C0C47458-CF9A-43F0-AE8C-84A38294EAC2}" dt="2018-01-03T04:27:31.602" v="672" actId="20577"/>
          <ac:spMkLst>
            <pc:docMk/>
            <pc:sldMk cId="1187809866" sldId="662"/>
            <ac:spMk id="2" creationId="{00000000-0000-0000-0000-000000000000}"/>
          </ac:spMkLst>
        </pc:spChg>
        <pc:spChg chg="mod">
          <ac:chgData name="Mark Wyse" userId="bbbbf439873ed760" providerId="LiveId" clId="{C0C47458-CF9A-43F0-AE8C-84A38294EAC2}" dt="2018-01-03T04:33:30.851" v="937" actId="20577"/>
          <ac:spMkLst>
            <pc:docMk/>
            <pc:sldMk cId="1187809866" sldId="662"/>
            <ac:spMk id="3" creationId="{00000000-0000-0000-0000-000000000000}"/>
          </ac:spMkLst>
        </pc:spChg>
      </pc:sldChg>
      <pc:sldChg chg="modSp">
        <pc:chgData name="Mark Wyse" userId="bbbbf439873ed760" providerId="LiveId" clId="{C0C47458-CF9A-43F0-AE8C-84A38294EAC2}" dt="2018-01-03T18:40:59.908" v="3211" actId="20577"/>
        <pc:sldMkLst>
          <pc:docMk/>
          <pc:sldMk cId="2824792983" sldId="663"/>
        </pc:sldMkLst>
        <pc:spChg chg="mod">
          <ac:chgData name="Mark Wyse" userId="bbbbf439873ed760" providerId="LiveId" clId="{C0C47458-CF9A-43F0-AE8C-84A38294EAC2}" dt="2018-01-03T18:40:59.908" v="3211" actId="20577"/>
          <ac:spMkLst>
            <pc:docMk/>
            <pc:sldMk cId="2824792983" sldId="663"/>
            <ac:spMk id="3" creationId="{00000000-0000-0000-0000-000000000000}"/>
          </ac:spMkLst>
        </pc:spChg>
      </pc:sldChg>
      <pc:sldChg chg="modNotesTx">
        <pc:chgData name="Mark Wyse" userId="bbbbf439873ed760" providerId="LiveId" clId="{C0C47458-CF9A-43F0-AE8C-84A38294EAC2}" dt="2018-01-03T06:55:48.728" v="1698" actId="20577"/>
        <pc:sldMkLst>
          <pc:docMk/>
          <pc:sldMk cId="2930062614" sldId="682"/>
        </pc:sldMkLst>
      </pc:sldChg>
      <pc:sldChg chg="modSp modNotesTx">
        <pc:chgData name="Mark Wyse" userId="bbbbf439873ed760" providerId="LiveId" clId="{C0C47458-CF9A-43F0-AE8C-84A38294EAC2}" dt="2018-01-03T06:57:41.515" v="1879" actId="20577"/>
        <pc:sldMkLst>
          <pc:docMk/>
          <pc:sldMk cId="1314221147" sldId="683"/>
        </pc:sldMkLst>
        <pc:spChg chg="mod">
          <ac:chgData name="Mark Wyse" userId="bbbbf439873ed760" providerId="LiveId" clId="{C0C47458-CF9A-43F0-AE8C-84A38294EAC2}" dt="2018-01-03T06:57:19.967" v="1797" actId="20577"/>
          <ac:spMkLst>
            <pc:docMk/>
            <pc:sldMk cId="1314221147" sldId="683"/>
            <ac:spMk id="3" creationId="{00000000-0000-0000-0000-000000000000}"/>
          </ac:spMkLst>
        </pc:spChg>
      </pc:sldChg>
      <pc:sldChg chg="modNotesTx">
        <pc:chgData name="Mark Wyse" userId="bbbbf439873ed760" providerId="LiveId" clId="{C0C47458-CF9A-43F0-AE8C-84A38294EAC2}" dt="2018-01-03T06:58:38.611" v="1960" actId="20577"/>
        <pc:sldMkLst>
          <pc:docMk/>
          <pc:sldMk cId="2768304738" sldId="684"/>
        </pc:sldMkLst>
      </pc:sldChg>
      <pc:sldChg chg="modSp">
        <pc:chgData name="Mark Wyse" userId="bbbbf439873ed760" providerId="LiveId" clId="{C0C47458-CF9A-43F0-AE8C-84A38294EAC2}" dt="2018-01-03T07:03:29.933" v="2026" actId="20577"/>
        <pc:sldMkLst>
          <pc:docMk/>
          <pc:sldMk cId="1023482163" sldId="701"/>
        </pc:sldMkLst>
        <pc:spChg chg="mod">
          <ac:chgData name="Mark Wyse" userId="bbbbf439873ed760" providerId="LiveId" clId="{C0C47458-CF9A-43F0-AE8C-84A38294EAC2}" dt="2018-01-03T07:03:29.933" v="2026" actId="20577"/>
          <ac:spMkLst>
            <pc:docMk/>
            <pc:sldMk cId="1023482163" sldId="701"/>
            <ac:spMk id="3" creationId="{00000000-0000-0000-0000-000000000000}"/>
          </ac:spMkLst>
        </pc:spChg>
      </pc:sldChg>
      <pc:sldChg chg="addSp delSp modSp modNotesTx">
        <pc:chgData name="Mark Wyse" userId="bbbbf439873ed760" providerId="LiveId" clId="{C0C47458-CF9A-43F0-AE8C-84A38294EAC2}" dt="2018-01-03T06:48:53.664" v="964" actId="20577"/>
        <pc:sldMkLst>
          <pc:docMk/>
          <pc:sldMk cId="560804380" sldId="709"/>
        </pc:sldMkLst>
        <pc:picChg chg="add mod">
          <ac:chgData name="Mark Wyse" userId="bbbbf439873ed760" providerId="LiveId" clId="{C0C47458-CF9A-43F0-AE8C-84A38294EAC2}" dt="2018-01-03T06:48:40.831" v="944" actId="14100"/>
          <ac:picMkLst>
            <pc:docMk/>
            <pc:sldMk cId="560804380" sldId="709"/>
            <ac:picMk id="5" creationId="{9EE859AB-272E-4F9B-BE99-3970CFF04CB9}"/>
          </ac:picMkLst>
        </pc:picChg>
        <pc:picChg chg="del mod">
          <ac:chgData name="Mark Wyse" userId="bbbbf439873ed760" providerId="LiveId" clId="{C0C47458-CF9A-43F0-AE8C-84A38294EAC2}" dt="2018-01-03T06:48:34.691" v="942" actId="478"/>
          <ac:picMkLst>
            <pc:docMk/>
            <pc:sldMk cId="560804380" sldId="709"/>
            <ac:picMk id="6" creationId="{00000000-0000-0000-0000-000000000000}"/>
          </ac:picMkLst>
        </pc:picChg>
      </pc:sldChg>
      <pc:sldChg chg="modNotesTx">
        <pc:chgData name="Mark Wyse" userId="bbbbf439873ed760" providerId="LiveId" clId="{C0C47458-CF9A-43F0-AE8C-84A38294EAC2}" dt="2018-01-03T07:00:37.947" v="2025" actId="20577"/>
        <pc:sldMkLst>
          <pc:docMk/>
          <pc:sldMk cId="2084919807" sldId="710"/>
        </pc:sldMkLst>
      </pc:sldChg>
      <pc:sldChg chg="modNotesTx">
        <pc:chgData name="Mark Wyse" userId="bbbbf439873ed760" providerId="LiveId" clId="{C0C47458-CF9A-43F0-AE8C-84A38294EAC2}" dt="2018-01-03T07:06:01.512" v="2087" actId="20577"/>
        <pc:sldMkLst>
          <pc:docMk/>
          <pc:sldMk cId="1293035335" sldId="714"/>
        </pc:sldMkLst>
      </pc:sldChg>
      <pc:sldChg chg="modNotesTx">
        <pc:chgData name="Mark Wyse" userId="bbbbf439873ed760" providerId="LiveId" clId="{C0C47458-CF9A-43F0-AE8C-84A38294EAC2}" dt="2018-01-03T07:07:09.477" v="2209" actId="20577"/>
        <pc:sldMkLst>
          <pc:docMk/>
          <pc:sldMk cId="621773133" sldId="715"/>
        </pc:sldMkLst>
      </pc:sldChg>
      <pc:sldChg chg="modNotesTx">
        <pc:chgData name="Mark Wyse" userId="bbbbf439873ed760" providerId="LiveId" clId="{C0C47458-CF9A-43F0-AE8C-84A38294EAC2}" dt="2018-01-03T07:08:04.165" v="2322" actId="20577"/>
        <pc:sldMkLst>
          <pc:docMk/>
          <pc:sldMk cId="66258810" sldId="716"/>
        </pc:sldMkLst>
      </pc:sldChg>
      <pc:sldChg chg="addSp modSp modAnim modNotesTx">
        <pc:chgData name="Mark Wyse" userId="bbbbf439873ed760" providerId="LiveId" clId="{C0C47458-CF9A-43F0-AE8C-84A38294EAC2}" dt="2018-01-03T07:10:11.303" v="2448"/>
        <pc:sldMkLst>
          <pc:docMk/>
          <pc:sldMk cId="3884448084" sldId="718"/>
        </pc:sldMkLst>
        <pc:spChg chg="add mod">
          <ac:chgData name="Mark Wyse" userId="bbbbf439873ed760" providerId="LiveId" clId="{C0C47458-CF9A-43F0-AE8C-84A38294EAC2}" dt="2018-01-03T07:09:48.846" v="2442" actId="1076"/>
          <ac:spMkLst>
            <pc:docMk/>
            <pc:sldMk cId="3884448084" sldId="718"/>
            <ac:spMk id="5" creationId="{DB027F88-BC43-4217-89DF-657EAE60F2D9}"/>
          </ac:spMkLst>
        </pc:spChg>
      </pc:sldChg>
      <pc:sldChg chg="addSp delSp modSp modAnim modNotesTx">
        <pc:chgData name="Mark Wyse" userId="bbbbf439873ed760" providerId="LiveId" clId="{C0C47458-CF9A-43F0-AE8C-84A38294EAC2}" dt="2018-01-03T07:21:22.685" v="2841"/>
        <pc:sldMkLst>
          <pc:docMk/>
          <pc:sldMk cId="1270839712" sldId="719"/>
        </pc:sldMkLst>
        <pc:spChg chg="add mod">
          <ac:chgData name="Mark Wyse" userId="bbbbf439873ed760" providerId="LiveId" clId="{C0C47458-CF9A-43F0-AE8C-84A38294EAC2}" dt="2018-01-03T07:20:44.257" v="2821" actId="1076"/>
          <ac:spMkLst>
            <pc:docMk/>
            <pc:sldMk cId="1270839712" sldId="719"/>
            <ac:spMk id="7" creationId="{C3603FC0-B817-4603-99A2-F3A29AAC41F7}"/>
          </ac:spMkLst>
        </pc:spChg>
        <pc:spChg chg="add mod">
          <ac:chgData name="Mark Wyse" userId="bbbbf439873ed760" providerId="LiveId" clId="{C0C47458-CF9A-43F0-AE8C-84A38294EAC2}" dt="2018-01-03T07:21:06.699" v="2832" actId="20577"/>
          <ac:spMkLst>
            <pc:docMk/>
            <pc:sldMk cId="1270839712" sldId="719"/>
            <ac:spMk id="8" creationId="{A91B87EE-38B7-41D4-A65A-C5F195ED1779}"/>
          </ac:spMkLst>
        </pc:spChg>
        <pc:spChg chg="add mod">
          <ac:chgData name="Mark Wyse" userId="bbbbf439873ed760" providerId="LiveId" clId="{C0C47458-CF9A-43F0-AE8C-84A38294EAC2}" dt="2018-01-03T07:21:08.431" v="2834" actId="20577"/>
          <ac:spMkLst>
            <pc:docMk/>
            <pc:sldMk cId="1270839712" sldId="719"/>
            <ac:spMk id="9" creationId="{12AB3C30-71BE-414B-978A-2517888E262E}"/>
          </ac:spMkLst>
        </pc:spChg>
        <pc:spChg chg="add mod">
          <ac:chgData name="Mark Wyse" userId="bbbbf439873ed760" providerId="LiveId" clId="{C0C47458-CF9A-43F0-AE8C-84A38294EAC2}" dt="2018-01-03T07:20:56.262" v="2827" actId="1076"/>
          <ac:spMkLst>
            <pc:docMk/>
            <pc:sldMk cId="1270839712" sldId="719"/>
            <ac:spMk id="10" creationId="{A04642CB-D50D-4593-95E0-81AE491498EF}"/>
          </ac:spMkLst>
        </pc:spChg>
        <pc:spChg chg="add mod">
          <ac:chgData name="Mark Wyse" userId="bbbbf439873ed760" providerId="LiveId" clId="{C0C47458-CF9A-43F0-AE8C-84A38294EAC2}" dt="2018-01-03T07:21:10.458" v="2836" actId="20577"/>
          <ac:spMkLst>
            <pc:docMk/>
            <pc:sldMk cId="1270839712" sldId="719"/>
            <ac:spMk id="11" creationId="{D14E34C9-B201-460A-A269-812E5E9A8F3E}"/>
          </ac:spMkLst>
        </pc:spChg>
        <pc:graphicFrameChg chg="mod modGraphic">
          <ac:chgData name="Mark Wyse" userId="bbbbf439873ed760" providerId="LiveId" clId="{C0C47458-CF9A-43F0-AE8C-84A38294EAC2}" dt="2018-01-03T07:12:44.443" v="2478" actId="20577"/>
          <ac:graphicFrameMkLst>
            <pc:docMk/>
            <pc:sldMk cId="1270839712" sldId="719"/>
            <ac:graphicFrameMk id="5" creationId="{00000000-0000-0000-0000-000000000000}"/>
          </ac:graphicFrameMkLst>
        </pc:graphicFrameChg>
        <pc:graphicFrameChg chg="add del mod modGraphic">
          <ac:chgData name="Mark Wyse" userId="bbbbf439873ed760" providerId="LiveId" clId="{C0C47458-CF9A-43F0-AE8C-84A38294EAC2}" dt="2018-01-03T07:12:20.275" v="2475" actId="478"/>
          <ac:graphicFrameMkLst>
            <pc:docMk/>
            <pc:sldMk cId="1270839712" sldId="719"/>
            <ac:graphicFrameMk id="6" creationId="{29F72FFF-AAAC-45CE-9E32-A7BC613BC173}"/>
          </ac:graphicFrameMkLst>
        </pc:graphicFrameChg>
      </pc:sldChg>
      <pc:sldChg chg="addSp modSp modAnim modNotesTx">
        <pc:chgData name="Mark Wyse" userId="bbbbf439873ed760" providerId="LiveId" clId="{C0C47458-CF9A-43F0-AE8C-84A38294EAC2}" dt="2018-01-03T07:20:29.999" v="2819"/>
        <pc:sldMkLst>
          <pc:docMk/>
          <pc:sldMk cId="1413410167" sldId="720"/>
        </pc:sldMkLst>
        <pc:spChg chg="add mod">
          <ac:chgData name="Mark Wyse" userId="bbbbf439873ed760" providerId="LiveId" clId="{C0C47458-CF9A-43F0-AE8C-84A38294EAC2}" dt="2018-01-03T07:19:54.922" v="2808" actId="20577"/>
          <ac:spMkLst>
            <pc:docMk/>
            <pc:sldMk cId="1413410167" sldId="720"/>
            <ac:spMk id="7" creationId="{7764B34A-AEEB-41E3-8EF5-A3344EA56312}"/>
          </ac:spMkLst>
        </pc:spChg>
        <pc:spChg chg="add mod">
          <ac:chgData name="Mark Wyse" userId="bbbbf439873ed760" providerId="LiveId" clId="{C0C47458-CF9A-43F0-AE8C-84A38294EAC2}" dt="2018-01-03T07:20:19.191" v="2814" actId="20577"/>
          <ac:spMkLst>
            <pc:docMk/>
            <pc:sldMk cId="1413410167" sldId="720"/>
            <ac:spMk id="8" creationId="{E8D220E0-AFD2-4FFB-BEB2-F05632F40255}"/>
          </ac:spMkLst>
        </pc:spChg>
        <pc:spChg chg="add mod">
          <ac:chgData name="Mark Wyse" userId="bbbbf439873ed760" providerId="LiveId" clId="{C0C47458-CF9A-43F0-AE8C-84A38294EAC2}" dt="2018-01-03T07:20:21.738" v="2816" actId="20577"/>
          <ac:spMkLst>
            <pc:docMk/>
            <pc:sldMk cId="1413410167" sldId="720"/>
            <ac:spMk id="9" creationId="{1BD7CE98-F770-4A7C-A268-621EE00B0E1C}"/>
          </ac:spMkLst>
        </pc:spChg>
      </pc:sldChg>
      <pc:sldChg chg="addSp modSp modAnim">
        <pc:chgData name="Mark Wyse" userId="bbbbf439873ed760" providerId="LiveId" clId="{C0C47458-CF9A-43F0-AE8C-84A38294EAC2}" dt="2018-01-03T07:19:29.872" v="2802"/>
        <pc:sldMkLst>
          <pc:docMk/>
          <pc:sldMk cId="600483296" sldId="722"/>
        </pc:sldMkLst>
        <pc:spChg chg="add mod">
          <ac:chgData name="Mark Wyse" userId="bbbbf439873ed760" providerId="LiveId" clId="{C0C47458-CF9A-43F0-AE8C-84A38294EAC2}" dt="2018-01-03T07:18:31.196" v="2760" actId="1076"/>
          <ac:spMkLst>
            <pc:docMk/>
            <pc:sldMk cId="600483296" sldId="722"/>
            <ac:spMk id="6" creationId="{4AED34F4-EEB3-4797-81F5-6778A31F4C07}"/>
          </ac:spMkLst>
        </pc:spChg>
        <pc:spChg chg="add mod">
          <ac:chgData name="Mark Wyse" userId="bbbbf439873ed760" providerId="LiveId" clId="{C0C47458-CF9A-43F0-AE8C-84A38294EAC2}" dt="2018-01-03T07:19:00.920" v="2788" actId="20577"/>
          <ac:spMkLst>
            <pc:docMk/>
            <pc:sldMk cId="600483296" sldId="722"/>
            <ac:spMk id="7" creationId="{B750CD64-0F4A-4211-9970-7C6ABCF66978}"/>
          </ac:spMkLst>
        </pc:spChg>
        <pc:spChg chg="add mod">
          <ac:chgData name="Mark Wyse" userId="bbbbf439873ed760" providerId="LiveId" clId="{C0C47458-CF9A-43F0-AE8C-84A38294EAC2}" dt="2018-01-03T07:19:17.881" v="2799" actId="14100"/>
          <ac:spMkLst>
            <pc:docMk/>
            <pc:sldMk cId="600483296" sldId="722"/>
            <ac:spMk id="8" creationId="{29FB8A61-3C58-498F-B663-04402F327004}"/>
          </ac:spMkLst>
        </pc:spChg>
      </pc:sldChg>
      <pc:sldChg chg="modNotesTx">
        <pc:chgData name="Mark Wyse" userId="bbbbf439873ed760" providerId="LiveId" clId="{C0C47458-CF9A-43F0-AE8C-84A38294EAC2}" dt="2018-01-03T07:16:39.845" v="2756" actId="20577"/>
        <pc:sldMkLst>
          <pc:docMk/>
          <pc:sldMk cId="492120018" sldId="723"/>
        </pc:sldMkLst>
      </pc:sldChg>
      <pc:sldChg chg="modNotesTx">
        <pc:chgData name="Mark Wyse" userId="bbbbf439873ed760" providerId="LiveId" clId="{C0C47458-CF9A-43F0-AE8C-84A38294EAC2}" dt="2018-01-03T07:16:10.932" v="2734" actId="20577"/>
        <pc:sldMkLst>
          <pc:docMk/>
          <pc:sldMk cId="446269742" sldId="726"/>
        </pc:sldMkLst>
      </pc:sldChg>
      <pc:sldChg chg="modSp add modAnim modNotesTx">
        <pc:chgData name="Mark Wyse" userId="bbbbf439873ed760" providerId="LiveId" clId="{C0C47458-CF9A-43F0-AE8C-84A38294EAC2}" dt="2018-01-03T04:30:23.980" v="872" actId="20577"/>
        <pc:sldMkLst>
          <pc:docMk/>
          <pc:sldMk cId="4025531086" sldId="736"/>
        </pc:sldMkLst>
        <pc:spChg chg="mod">
          <ac:chgData name="Mark Wyse" userId="bbbbf439873ed760" providerId="LiveId" clId="{C0C47458-CF9A-43F0-AE8C-84A38294EAC2}" dt="2018-01-03T04:07:12.417" v="8" actId="20577"/>
          <ac:spMkLst>
            <pc:docMk/>
            <pc:sldMk cId="4025531086" sldId="736"/>
            <ac:spMk id="2" creationId="{00000000-0000-0000-0000-000000000000}"/>
          </ac:spMkLst>
        </pc:spChg>
        <pc:spChg chg="mod">
          <ac:chgData name="Mark Wyse" userId="bbbbf439873ed760" providerId="LiveId" clId="{C0C47458-CF9A-43F0-AE8C-84A38294EAC2}" dt="2018-01-03T04:30:23.980" v="872" actId="20577"/>
          <ac:spMkLst>
            <pc:docMk/>
            <pc:sldMk cId="4025531086" sldId="736"/>
            <ac:spMk id="3" creationId="{00000000-0000-0000-0000-000000000000}"/>
          </ac:spMkLst>
        </pc:spChg>
      </pc:sldChg>
      <pc:sldChg chg="add">
        <pc:chgData name="Mark Wyse" userId="bbbbf439873ed760" providerId="LiveId" clId="{C0C47458-CF9A-43F0-AE8C-84A38294EAC2}" dt="2018-01-03T04:27:20.032" v="659" actId="20577"/>
        <pc:sldMkLst>
          <pc:docMk/>
          <pc:sldMk cId="1212385600" sldId="737"/>
        </pc:sldMkLst>
      </pc:sldChg>
      <pc:sldChg chg="modSp add">
        <pc:chgData name="Mark Wyse" userId="bbbbf439873ed760" providerId="LiveId" clId="{C0C47458-CF9A-43F0-AE8C-84A38294EAC2}" dt="2018-01-03T18:38:02.601" v="3204" actId="20577"/>
        <pc:sldMkLst>
          <pc:docMk/>
          <pc:sldMk cId="1557089789" sldId="738"/>
        </pc:sldMkLst>
        <pc:spChg chg="mod">
          <ac:chgData name="Mark Wyse" userId="bbbbf439873ed760" providerId="LiveId" clId="{C0C47458-CF9A-43F0-AE8C-84A38294EAC2}" dt="2018-01-03T18:34:19.182" v="2899" actId="20577"/>
          <ac:spMkLst>
            <pc:docMk/>
            <pc:sldMk cId="1557089789" sldId="738"/>
            <ac:spMk id="2" creationId="{A7BC2C34-1D6F-41A5-ACCB-2547ABE0AE97}"/>
          </ac:spMkLst>
        </pc:spChg>
        <pc:spChg chg="mod">
          <ac:chgData name="Mark Wyse" userId="bbbbf439873ed760" providerId="LiveId" clId="{C0C47458-CF9A-43F0-AE8C-84A38294EAC2}" dt="2018-01-03T18:38:02.601" v="3204" actId="20577"/>
          <ac:spMkLst>
            <pc:docMk/>
            <pc:sldMk cId="1557089789" sldId="738"/>
            <ac:spMk id="3" creationId="{3160FC63-F1B7-454E-8CBA-9DB7416BCAC7}"/>
          </ac:spMkLst>
        </pc:spChg>
      </pc:sldChg>
    </pc:docChg>
  </pc:docChgLst>
  <pc:docChgLst>
    <pc:chgData name="Mark Wyse" userId="bbbbf439873ed760" providerId="LiveId" clId="{3BE89B92-387A-4A74-A5B1-58203AB44693}"/>
    <pc:docChg chg="undo custSel addSld delSld modSld sldOrd">
      <pc:chgData name="Mark Wyse" userId="bbbbf439873ed760" providerId="LiveId" clId="{3BE89B92-387A-4A74-A5B1-58203AB44693}" dt="2017-10-30T21:32:28.482" v="1813" actId="2696"/>
      <pc:docMkLst>
        <pc:docMk/>
      </pc:docMkLst>
      <pc:sldChg chg="delSp">
        <pc:chgData name="Mark Wyse" userId="bbbbf439873ed760" providerId="LiveId" clId="{3BE89B92-387A-4A74-A5B1-58203AB44693}" dt="2017-10-23T23:39:10.089" v="0" actId="478"/>
        <pc:sldMkLst>
          <pc:docMk/>
          <pc:sldMk cId="3708184494" sldId="649"/>
        </pc:sldMkLst>
        <pc:picChg chg="del">
          <ac:chgData name="Mark Wyse" userId="bbbbf439873ed760" providerId="LiveId" clId="{3BE89B92-387A-4A74-A5B1-58203AB44693}" dt="2017-10-23T23:39:10.089" v="0" actId="478"/>
          <ac:picMkLst>
            <pc:docMk/>
            <pc:sldMk cId="3708184494" sldId="649"/>
            <ac:picMk id="5" creationId="{00000000-0000-0000-0000-000000000000}"/>
          </ac:picMkLst>
        </pc:picChg>
      </pc:sldChg>
      <pc:sldChg chg="modSp">
        <pc:chgData name="Mark Wyse" userId="bbbbf439873ed760" providerId="LiveId" clId="{3BE89B92-387A-4A74-A5B1-58203AB44693}" dt="2017-10-30T21:19:51.618" v="853" actId="13926"/>
        <pc:sldMkLst>
          <pc:docMk/>
          <pc:sldMk cId="1113067300" sldId="661"/>
        </pc:sldMkLst>
        <pc:spChg chg="mod">
          <ac:chgData name="Mark Wyse" userId="bbbbf439873ed760" providerId="LiveId" clId="{3BE89B92-387A-4A74-A5B1-58203AB44693}" dt="2017-10-30T21:19:51.618" v="853" actId="13926"/>
          <ac:spMkLst>
            <pc:docMk/>
            <pc:sldMk cId="1113067300" sldId="661"/>
            <ac:spMk id="3" creationId="{00000000-0000-0000-0000-000000000000}"/>
          </ac:spMkLst>
        </pc:spChg>
      </pc:sldChg>
      <pc:sldChg chg="modSp">
        <pc:chgData name="Mark Wyse" userId="bbbbf439873ed760" providerId="LiveId" clId="{3BE89B92-387A-4A74-A5B1-58203AB44693}" dt="2017-10-30T21:10:46.334" v="177" actId="6549"/>
        <pc:sldMkLst>
          <pc:docMk/>
          <pc:sldMk cId="1187809866" sldId="662"/>
        </pc:sldMkLst>
        <pc:spChg chg="mod">
          <ac:chgData name="Mark Wyse" userId="bbbbf439873ed760" providerId="LiveId" clId="{3BE89B92-387A-4A74-A5B1-58203AB44693}" dt="2017-10-30T21:10:46.334" v="177" actId="6549"/>
          <ac:spMkLst>
            <pc:docMk/>
            <pc:sldMk cId="1187809866" sldId="662"/>
            <ac:spMk id="3" creationId="{00000000-0000-0000-0000-000000000000}"/>
          </ac:spMkLst>
        </pc:spChg>
      </pc:sldChg>
      <pc:sldChg chg="modSp">
        <pc:chgData name="Mark Wyse" userId="bbbbf439873ed760" providerId="LiveId" clId="{3BE89B92-387A-4A74-A5B1-58203AB44693}" dt="2017-10-30T21:11:08.709" v="185" actId="20577"/>
        <pc:sldMkLst>
          <pc:docMk/>
          <pc:sldMk cId="2824792983" sldId="663"/>
        </pc:sldMkLst>
        <pc:spChg chg="mod">
          <ac:chgData name="Mark Wyse" userId="bbbbf439873ed760" providerId="LiveId" clId="{3BE89B92-387A-4A74-A5B1-58203AB44693}" dt="2017-10-30T21:11:08.709" v="185" actId="20577"/>
          <ac:spMkLst>
            <pc:docMk/>
            <pc:sldMk cId="2824792983" sldId="663"/>
            <ac:spMk id="3" creationId="{00000000-0000-0000-0000-000000000000}"/>
          </ac:spMkLst>
        </pc:spChg>
      </pc:sldChg>
      <pc:sldChg chg="delSp">
        <pc:chgData name="Mark Wyse" userId="bbbbf439873ed760" providerId="LiveId" clId="{3BE89B92-387A-4A74-A5B1-58203AB44693}" dt="2017-10-30T21:20:13.469" v="854" actId="478"/>
        <pc:sldMkLst>
          <pc:docMk/>
          <pc:sldMk cId="165221584" sldId="664"/>
        </pc:sldMkLst>
        <pc:inkChg chg="del">
          <ac:chgData name="Mark Wyse" userId="bbbbf439873ed760" providerId="LiveId" clId="{3BE89B92-387A-4A74-A5B1-58203AB44693}" dt="2017-10-30T21:20:13.469" v="854" actId="478"/>
          <ac:inkMkLst>
            <pc:docMk/>
            <pc:sldMk cId="165221584" sldId="664"/>
            <ac:inkMk id="7" creationId="{00000000-0000-0000-0000-000000000000}"/>
          </ac:inkMkLst>
        </pc:inkChg>
      </pc:sldChg>
      <pc:sldChg chg="modSp">
        <pc:chgData name="Mark Wyse" userId="bbbbf439873ed760" providerId="LiveId" clId="{3BE89B92-387A-4A74-A5B1-58203AB44693}" dt="2017-10-30T21:12:48.941" v="188" actId="20577"/>
        <pc:sldMkLst>
          <pc:docMk/>
          <pc:sldMk cId="485005415" sldId="666"/>
        </pc:sldMkLst>
        <pc:spChg chg="mod">
          <ac:chgData name="Mark Wyse" userId="bbbbf439873ed760" providerId="LiveId" clId="{3BE89B92-387A-4A74-A5B1-58203AB44693}" dt="2017-10-30T21:12:48.941" v="188" actId="20577"/>
          <ac:spMkLst>
            <pc:docMk/>
            <pc:sldMk cId="485005415" sldId="666"/>
            <ac:spMk id="3" creationId="{00000000-0000-0000-0000-000000000000}"/>
          </ac:spMkLst>
        </pc:spChg>
      </pc:sldChg>
      <pc:sldChg chg="modTransition">
        <pc:chgData name="Mark Wyse" userId="bbbbf439873ed760" providerId="LiveId" clId="{3BE89B92-387A-4A74-A5B1-58203AB44693}" dt="2017-10-30T21:12:13.451" v="186" actId="2696"/>
        <pc:sldMkLst>
          <pc:docMk/>
          <pc:sldMk cId="775808900" sldId="675"/>
        </pc:sldMkLst>
      </pc:sldChg>
      <pc:sldChg chg="modSp">
        <pc:chgData name="Mark Wyse" userId="bbbbf439873ed760" providerId="LiveId" clId="{3BE89B92-387A-4A74-A5B1-58203AB44693}" dt="2017-10-30T21:08:14.180" v="45" actId="20577"/>
        <pc:sldMkLst>
          <pc:docMk/>
          <pc:sldMk cId="69671510" sldId="680"/>
        </pc:sldMkLst>
        <pc:spChg chg="mod">
          <ac:chgData name="Mark Wyse" userId="bbbbf439873ed760" providerId="LiveId" clId="{3BE89B92-387A-4A74-A5B1-58203AB44693}" dt="2017-10-30T21:08:14.180" v="45" actId="20577"/>
          <ac:spMkLst>
            <pc:docMk/>
            <pc:sldMk cId="69671510" sldId="680"/>
            <ac:spMk id="3" creationId="{00000000-0000-0000-0000-000000000000}"/>
          </ac:spMkLst>
        </pc:spChg>
      </pc:sldChg>
      <pc:sldChg chg="modSp modNotesTx">
        <pc:chgData name="Mark Wyse" userId="bbbbf439873ed760" providerId="LiveId" clId="{3BE89B92-387A-4A74-A5B1-58203AB44693}" dt="2017-10-30T21:30:03.328" v="1730" actId="20577"/>
        <pc:sldMkLst>
          <pc:docMk/>
          <pc:sldMk cId="1023482163" sldId="701"/>
        </pc:sldMkLst>
        <pc:spChg chg="mod">
          <ac:chgData name="Mark Wyse" userId="bbbbf439873ed760" providerId="LiveId" clId="{3BE89B92-387A-4A74-A5B1-58203AB44693}" dt="2017-10-30T21:30:03.328" v="1730" actId="20577"/>
          <ac:spMkLst>
            <pc:docMk/>
            <pc:sldMk cId="1023482163" sldId="701"/>
            <ac:spMk id="3" creationId="{00000000-0000-0000-0000-000000000000}"/>
          </ac:spMkLst>
        </pc:spChg>
      </pc:sldChg>
      <pc:sldChg chg="modSp">
        <pc:chgData name="Mark Wyse" userId="bbbbf439873ed760" providerId="LiveId" clId="{3BE89B92-387A-4A74-A5B1-58203AB44693}" dt="2017-10-30T21:19:12.527" v="852" actId="20577"/>
        <pc:sldMkLst>
          <pc:docMk/>
          <pc:sldMk cId="2280767720" sldId="708"/>
        </pc:sldMkLst>
        <pc:spChg chg="mod">
          <ac:chgData name="Mark Wyse" userId="bbbbf439873ed760" providerId="LiveId" clId="{3BE89B92-387A-4A74-A5B1-58203AB44693}" dt="2017-10-30T21:19:12.527" v="852" actId="20577"/>
          <ac:spMkLst>
            <pc:docMk/>
            <pc:sldMk cId="2280767720" sldId="708"/>
            <ac:spMk id="3" creationId="{00000000-0000-0000-0000-000000000000}"/>
          </ac:spMkLst>
        </pc:spChg>
      </pc:sldChg>
      <pc:sldChg chg="modSp modNotesTx">
        <pc:chgData name="Mark Wyse" userId="bbbbf439873ed760" providerId="LiveId" clId="{3BE89B92-387A-4A74-A5B1-58203AB44693}" dt="2017-10-30T21:30:50.151" v="1809" actId="20577"/>
        <pc:sldMkLst>
          <pc:docMk/>
          <pc:sldMk cId="66258810" sldId="716"/>
        </pc:sldMkLst>
        <pc:spChg chg="mod">
          <ac:chgData name="Mark Wyse" userId="bbbbf439873ed760" providerId="LiveId" clId="{3BE89B92-387A-4A74-A5B1-58203AB44693}" dt="2017-10-30T21:30:35.793" v="1747" actId="20577"/>
          <ac:spMkLst>
            <pc:docMk/>
            <pc:sldMk cId="66258810" sldId="716"/>
            <ac:spMk id="3" creationId="{00000000-0000-0000-0000-000000000000}"/>
          </ac:spMkLst>
        </pc:spChg>
      </pc:sldChg>
      <pc:sldChg chg="modSp">
        <pc:chgData name="Mark Wyse" userId="bbbbf439873ed760" providerId="LiveId" clId="{3BE89B92-387A-4A74-A5B1-58203AB44693}" dt="2017-10-30T21:31:03.581" v="1812" actId="20577"/>
        <pc:sldMkLst>
          <pc:docMk/>
          <pc:sldMk cId="3884448084" sldId="718"/>
        </pc:sldMkLst>
        <pc:spChg chg="mod">
          <ac:chgData name="Mark Wyse" userId="bbbbf439873ed760" providerId="LiveId" clId="{3BE89B92-387A-4A74-A5B1-58203AB44693}" dt="2017-10-30T21:31:03.581" v="1812" actId="20577"/>
          <ac:spMkLst>
            <pc:docMk/>
            <pc:sldMk cId="3884448084" sldId="718"/>
            <ac:spMk id="3" creationId="{00000000-0000-0000-0000-000000000000}"/>
          </ac:spMkLst>
        </pc:spChg>
      </pc:sldChg>
      <pc:sldChg chg="modSp add ord">
        <pc:chgData name="Mark Wyse" userId="bbbbf439873ed760" providerId="LiveId" clId="{3BE89B92-387A-4A74-A5B1-58203AB44693}" dt="2017-10-30T21:20:49.518" v="934" actId="2696"/>
        <pc:sldMkLst>
          <pc:docMk/>
          <pc:sldMk cId="1768519416" sldId="733"/>
        </pc:sldMkLst>
        <pc:spChg chg="mod">
          <ac:chgData name="Mark Wyse" userId="bbbbf439873ed760" providerId="LiveId" clId="{3BE89B92-387A-4A74-A5B1-58203AB44693}" dt="2017-10-30T21:16:34.465" v="731" actId="20577"/>
          <ac:spMkLst>
            <pc:docMk/>
            <pc:sldMk cId="1768519416" sldId="733"/>
            <ac:spMk id="2" creationId="{00000000-0000-0000-0000-000000000000}"/>
          </ac:spMkLst>
        </pc:spChg>
        <pc:spChg chg="mod">
          <ac:chgData name="Mark Wyse" userId="bbbbf439873ed760" providerId="LiveId" clId="{3BE89B92-387A-4A74-A5B1-58203AB44693}" dt="2017-10-30T21:20:49.518" v="934" actId="2696"/>
          <ac:spMkLst>
            <pc:docMk/>
            <pc:sldMk cId="1768519416" sldId="733"/>
            <ac:spMk id="3" creationId="{00000000-0000-0000-0000-000000000000}"/>
          </ac:spMkLst>
        </pc:spChg>
      </pc:sldChg>
      <pc:sldChg chg="modSp add">
        <pc:chgData name="Mark Wyse" userId="bbbbf439873ed760" providerId="LiveId" clId="{3BE89B92-387A-4A74-A5B1-58203AB44693}" dt="2017-10-30T21:27:32.536" v="1611" actId="20577"/>
        <pc:sldMkLst>
          <pc:docMk/>
          <pc:sldMk cId="781803984" sldId="734"/>
        </pc:sldMkLst>
        <pc:spChg chg="mod">
          <ac:chgData name="Mark Wyse" userId="bbbbf439873ed760" providerId="LiveId" clId="{3BE89B92-387A-4A74-A5B1-58203AB44693}" dt="2017-10-30T21:21:47.583" v="981" actId="20577"/>
          <ac:spMkLst>
            <pc:docMk/>
            <pc:sldMk cId="781803984" sldId="734"/>
            <ac:spMk id="2" creationId="{00000000-0000-0000-0000-000000000000}"/>
          </ac:spMkLst>
        </pc:spChg>
        <pc:spChg chg="mod">
          <ac:chgData name="Mark Wyse" userId="bbbbf439873ed760" providerId="LiveId" clId="{3BE89B92-387A-4A74-A5B1-58203AB44693}" dt="2017-10-30T21:27:32.536" v="1611" actId="20577"/>
          <ac:spMkLst>
            <pc:docMk/>
            <pc:sldMk cId="781803984" sldId="734"/>
            <ac:spMk id="3" creationId="{00000000-0000-0000-0000-000000000000}"/>
          </ac:spMkLst>
        </pc:spChg>
      </pc:sldChg>
      <pc:sldChg chg="modSp add modTransition">
        <pc:chgData name="Mark Wyse" userId="bbbbf439873ed760" providerId="LiveId" clId="{3BE89B92-387A-4A74-A5B1-58203AB44693}" dt="2017-10-30T21:28:13.870" v="1630" actId="20577"/>
        <pc:sldMkLst>
          <pc:docMk/>
          <pc:sldMk cId="3762667445" sldId="735"/>
        </pc:sldMkLst>
        <pc:spChg chg="mod">
          <ac:chgData name="Mark Wyse" userId="bbbbf439873ed760" providerId="LiveId" clId="{3BE89B92-387A-4A74-A5B1-58203AB44693}" dt="2017-10-30T21:28:13.870" v="1630" actId="20577"/>
          <ac:spMkLst>
            <pc:docMk/>
            <pc:sldMk cId="3762667445" sldId="73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4" y="1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5917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7" y="3337206"/>
            <a:ext cx="6793444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4065" rIns="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4410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4" y="6674410"/>
            <a:ext cx="4068682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Calibri" charset="-120"/>
      <a:buChar char="–"/>
      <a:defRPr sz="1400" kern="1200">
        <a:solidFill>
          <a:schemeClr val="tx1"/>
        </a:solidFill>
        <a:latin typeface="Calibri" charset="0"/>
        <a:ea typeface="Calibri" charset="0"/>
        <a:cs typeface="Calibri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Calibri" charset="-120"/>
      <a:buChar char="–"/>
      <a:defRPr sz="1400" kern="1200">
        <a:solidFill>
          <a:schemeClr val="tx1"/>
        </a:solidFill>
        <a:latin typeface="Calibri" charset="0"/>
        <a:ea typeface="Calibri" charset="0"/>
        <a:cs typeface="Calibri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Calibri" charset="0"/>
        <a:ea typeface="Calibri" charset="0"/>
        <a:cs typeface="Calibri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charset="0"/>
        <a:ea typeface="Calibri" charset="0"/>
        <a:cs typeface="Calibri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charset="0"/>
        <a:ea typeface="Calibri" charset="0"/>
        <a:cs typeface="Calibri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This comic illustrates how complex</a:t>
            </a:r>
            <a:r>
              <a:rPr lang="en-US" baseline="0" dirty="0"/>
              <a:t> computer systems are, and all the things that have to happen for a program to execute</a:t>
            </a:r>
          </a:p>
          <a:p>
            <a:r>
              <a:rPr lang="en-US" baseline="0" dirty="0"/>
              <a:t>By the end of this course, you’ll understand, mm, almost half of that, but it’s the good bits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12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30225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8776" y="3324142"/>
            <a:ext cx="7426153" cy="30834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aseline="0" dirty="0"/>
              <a:t>Someone realized they could write a program that would turn scripts into programs</a:t>
            </a:r>
          </a:p>
          <a:p>
            <a:r>
              <a:rPr lang="en-US" baseline="0" dirty="0"/>
              <a:t>Easier to write</a:t>
            </a:r>
          </a:p>
          <a:p>
            <a:pPr marL="0" marR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alibri" charset="-120"/>
              <a:buChar char="–"/>
              <a:tabLst/>
              <a:defRPr/>
            </a:pPr>
            <a:r>
              <a:rPr lang="en-US" dirty="0"/>
              <a:t>Still</a:t>
            </a:r>
            <a:r>
              <a:rPr lang="en-US" baseline="0" dirty="0"/>
              <a:t> basically a one-to-one mapping</a:t>
            </a:r>
          </a:p>
          <a:p>
            <a:pPr marL="0" marR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alibri" charset="-120"/>
              <a:buChar char="–"/>
              <a:tabLst/>
              <a:defRPr/>
            </a:pPr>
            <a:r>
              <a:rPr lang="en-US" baseline="0" dirty="0"/>
              <a:t>As we got more sophisticated, built more sophisticated languages…</a:t>
            </a:r>
          </a:p>
        </p:txBody>
      </p:sp>
    </p:spTree>
    <p:extLst>
      <p:ext uri="{BB962C8B-B14F-4D97-AF65-F5344CB8AC3E}">
        <p14:creationId xmlns:p14="http://schemas.microsoft.com/office/powerpoint/2010/main" val="86587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13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30225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8776" y="3324142"/>
            <a:ext cx="7426153" cy="30834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Translation from higher-level</a:t>
            </a:r>
            <a:r>
              <a:rPr lang="en-US" baseline="0" dirty="0"/>
              <a:t> languages down to machine code.</a:t>
            </a:r>
          </a:p>
          <a:p>
            <a:r>
              <a:rPr lang="en-US" baseline="0" dirty="0"/>
              <a:t>New features: functions! Data structures!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7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D4E3A-E1D3-0F42-9520-8DC912C645AD}" type="slidenum">
              <a:rPr lang="en-US"/>
              <a:pPr/>
              <a:t>14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30225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8776" y="3324142"/>
            <a:ext cx="7426153" cy="30834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Now, when you write a program, it gets compiled in multiple stages</a:t>
            </a:r>
          </a:p>
          <a:p>
            <a:r>
              <a:rPr lang="en-US" dirty="0"/>
              <a:t>Some</a:t>
            </a:r>
            <a:r>
              <a:rPr lang="en-US" baseline="0" dirty="0"/>
              <a:t> people spend a lot of time making compilers really good at this</a:t>
            </a:r>
            <a:endParaRPr lang="en-US" dirty="0"/>
          </a:p>
          <a:p>
            <a:r>
              <a:rPr lang="en-US" dirty="0"/>
              <a:t>Take</a:t>
            </a:r>
            <a:r>
              <a:rPr lang="en-US" baseline="0" dirty="0"/>
              <a:t> a little longer compiling, optimize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3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through animation – what is the roadmap for this course?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Not just a course for hardware enthusiasts!</a:t>
            </a:r>
          </a:p>
          <a:p>
            <a:pPr lvl="1"/>
            <a:r>
              <a:rPr lang="en-US" sz="1800" dirty="0"/>
              <a:t>What </a:t>
            </a:r>
            <a:r>
              <a:rPr lang="en-US" sz="1800" b="1" dirty="0"/>
              <a:t>every</a:t>
            </a:r>
            <a:r>
              <a:rPr lang="en-US" sz="1800" dirty="0"/>
              <a:t> programmer needs to know (plus many more details)</a:t>
            </a:r>
          </a:p>
        </p:txBody>
      </p:sp>
    </p:spTree>
    <p:extLst>
      <p:ext uri="{BB962C8B-B14F-4D97-AF65-F5344CB8AC3E}">
        <p14:creationId xmlns:p14="http://schemas.microsoft.com/office/powerpoint/2010/main" val="234031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panopto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3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0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D</a:t>
            </a:r>
          </a:p>
          <a:p>
            <a:r>
              <a:rPr lang="en-US" dirty="0"/>
              <a:t>3 * 8^1 + 4 * 8^0 = 24 + 4 = 28 in base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me: Mark or Wyse</a:t>
            </a:r>
          </a:p>
          <a:p>
            <a:r>
              <a:rPr lang="en-US" dirty="0"/>
              <a:t>Not a Dr., not a Professor, no need for a Mr.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2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0b is pronounced ‘zero-bee’</a:t>
            </a:r>
          </a:p>
          <a:p>
            <a:r>
              <a:rPr lang="en-US" dirty="0"/>
              <a:t>0x is pronounced ‘zero-ex’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 is a symbol</a:t>
            </a:r>
          </a:p>
          <a:p>
            <a:pPr lvl="1"/>
            <a:r>
              <a:rPr lang="en-US" dirty="0"/>
              <a:t>10 in (10 x 16^1) is a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1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Vote by asking for volunteer</a:t>
            </a:r>
          </a:p>
          <a:p>
            <a:r>
              <a:rPr lang="en-US" dirty="0"/>
              <a:t>Poll if nobody will volunteer</a:t>
            </a:r>
          </a:p>
          <a:p>
            <a:endParaRPr lang="en-US" dirty="0"/>
          </a:p>
          <a:p>
            <a:r>
              <a:rPr lang="en-US" dirty="0"/>
              <a:t>Answer: D</a:t>
            </a:r>
          </a:p>
          <a:p>
            <a:r>
              <a:rPr lang="en-US" dirty="0"/>
              <a:t>0xC = 12</a:t>
            </a:r>
          </a:p>
          <a:p>
            <a:r>
              <a:rPr lang="en-US" dirty="0"/>
              <a:t>0b1010 = 10</a:t>
            </a:r>
          </a:p>
          <a:p>
            <a:r>
              <a:rPr lang="en-US" dirty="0"/>
              <a:t>11 = 11</a:t>
            </a:r>
          </a:p>
          <a:p>
            <a:endParaRPr lang="en-US" dirty="0"/>
          </a:p>
          <a:p>
            <a:r>
              <a:rPr lang="en-US" dirty="0"/>
              <a:t>Can walk through converting binary to decimal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0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0b1101</a:t>
            </a:r>
          </a:p>
          <a:p>
            <a:endParaRPr lang="en-US" dirty="0"/>
          </a:p>
          <a:p>
            <a:r>
              <a:rPr lang="en-US" dirty="0"/>
              <a:t>Step through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6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0, 1, 1, 0, 1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3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Is 256 less than 165? No</a:t>
            </a:r>
          </a:p>
          <a:p>
            <a:pPr marL="285750" indent="-285750">
              <a:buFontTx/>
              <a:buChar char="-"/>
            </a:pPr>
            <a:r>
              <a:rPr lang="en-US" dirty="0"/>
              <a:t>Is 16 less than 165? Yes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10 (A) 16’s = 160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Remainder is 5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0, A,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1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Memorize this 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0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7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2^N things with N binary digits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CSE 351 content is my bread and butter</a:t>
            </a:r>
          </a:p>
          <a:p>
            <a:r>
              <a:rPr lang="en-US" dirty="0"/>
              <a:t>I focus on how processors work, how to make them better</a:t>
            </a:r>
          </a:p>
          <a:p>
            <a:r>
              <a:rPr lang="en-US" dirty="0"/>
              <a:t>Simulation, debugging at assembly stream level, design decisions with caches in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</a:t>
            </a:r>
            <a:r>
              <a:rPr lang="en-US" baseline="0" dirty="0"/>
              <a:t>: how to get from higher-level languages down to machine</a:t>
            </a:r>
          </a:p>
          <a:p>
            <a:r>
              <a:rPr lang="en-US" baseline="0" dirty="0"/>
              <a:t>Many layers of abstraction in the way</a:t>
            </a:r>
          </a:p>
          <a:p>
            <a:pPr lvl="1"/>
            <a:r>
              <a:rPr lang="en-US" baseline="0" dirty="0"/>
              <a:t>Seems like magic right now</a:t>
            </a:r>
          </a:p>
          <a:p>
            <a:pPr lvl="0"/>
            <a:r>
              <a:rPr lang="en-US" baseline="0" dirty="0"/>
              <a:t>Hardware: laptops, hoards of computers in datacenters, mobile phones, smart watches… all pretty much the same design</a:t>
            </a:r>
          </a:p>
          <a:p>
            <a:pPr lvl="0"/>
            <a:r>
              <a:rPr lang="en-US" baseline="0" dirty="0"/>
              <a:t>Software: a </a:t>
            </a:r>
            <a:r>
              <a:rPr lang="en-US" baseline="0" dirty="0" err="1"/>
              <a:t>ToDo</a:t>
            </a:r>
            <a:r>
              <a:rPr lang="en-US" baseline="0" dirty="0"/>
              <a:t> List app</a:t>
            </a:r>
          </a:p>
          <a:p>
            <a:pPr lvl="0"/>
            <a:r>
              <a:rPr lang="en-US" baseline="0" dirty="0"/>
              <a:t>Interface: describes what a thing can do</a:t>
            </a:r>
          </a:p>
          <a:p>
            <a:pPr lvl="1"/>
            <a:r>
              <a:rPr lang="en-US" baseline="0" dirty="0"/>
              <a:t>SW how to tell the HW what to do</a:t>
            </a:r>
          </a:p>
          <a:p>
            <a:pPr lvl="1"/>
            <a:r>
              <a:rPr lang="en-US" baseline="0" dirty="0"/>
              <a:t>Many layers</a:t>
            </a:r>
          </a:p>
          <a:p>
            <a:r>
              <a:rPr lang="en-US" dirty="0"/>
              <a:t>Understand the interface:</a:t>
            </a:r>
          </a:p>
          <a:p>
            <a:pPr lvl="1"/>
            <a:r>
              <a:rPr lang="en-US" dirty="0"/>
              <a:t>Understand how the computer</a:t>
            </a:r>
            <a:r>
              <a:rPr lang="en-US" baseline="0" dirty="0"/>
              <a:t> works, </a:t>
            </a:r>
            <a:r>
              <a:rPr lang="en-US" dirty="0"/>
              <a:t>debug, improve performance,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1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C or Java, we can write this one line</a:t>
            </a:r>
          </a:p>
          <a:p>
            <a:r>
              <a:rPr lang="en-US" baseline="0" dirty="0"/>
              <a:t>In x86 assembly, that one line turns into many </a:t>
            </a:r>
            <a:r>
              <a:rPr lang="en-US" b="1" baseline="0" dirty="0"/>
              <a:t>instructions</a:t>
            </a:r>
          </a:p>
          <a:p>
            <a:pPr lvl="1"/>
            <a:r>
              <a:rPr lang="en-US" b="0" baseline="0" dirty="0"/>
              <a:t>9 instructions</a:t>
            </a:r>
          </a:p>
          <a:p>
            <a:pPr lvl="1"/>
            <a:r>
              <a:rPr lang="en-US" b="0" baseline="0" dirty="0" err="1"/>
              <a:t>Cmpl</a:t>
            </a:r>
            <a:r>
              <a:rPr lang="en-US" b="0" baseline="0" dirty="0"/>
              <a:t> == compare</a:t>
            </a:r>
          </a:p>
          <a:p>
            <a:pPr lvl="0"/>
            <a:r>
              <a:rPr lang="en-US" b="0" baseline="0" dirty="0"/>
              <a:t>An file containing assembly language is a text file!</a:t>
            </a:r>
          </a:p>
          <a:p>
            <a:pPr lvl="0"/>
            <a:r>
              <a:rPr lang="en-US" b="0" baseline="0" dirty="0"/>
              <a:t>Each assembly instruction can then be encoded into a </a:t>
            </a:r>
            <a:r>
              <a:rPr lang="en-US" b="1" baseline="0" dirty="0"/>
              <a:t>binary</a:t>
            </a:r>
            <a:r>
              <a:rPr lang="en-US" b="0" baseline="0" dirty="0"/>
              <a:t> form by the Assembler</a:t>
            </a:r>
          </a:p>
          <a:p>
            <a:pPr lvl="1"/>
            <a:r>
              <a:rPr lang="en-US" b="0" baseline="0" dirty="0"/>
              <a:t>Machine code</a:t>
            </a:r>
          </a:p>
          <a:p>
            <a:pPr lvl="1"/>
            <a:r>
              <a:rPr lang="en-US" b="0" baseline="0" dirty="0"/>
              <a:t>Microcode</a:t>
            </a:r>
          </a:p>
          <a:p>
            <a:pPr lvl="0"/>
            <a:r>
              <a:rPr lang="en-US" b="0" baseline="0" dirty="0"/>
              <a:t>Machine code is what the processor understands</a:t>
            </a:r>
          </a:p>
          <a:p>
            <a:pPr lvl="1"/>
            <a:r>
              <a:rPr lang="en-US" b="0" baseline="0" dirty="0"/>
              <a:t>It is a stream of bits</a:t>
            </a:r>
          </a:p>
          <a:p>
            <a:pPr lvl="1"/>
            <a:r>
              <a:rPr lang="en-US" b="0" baseline="0" dirty="0"/>
              <a:t>Architects define the binary encodings for each assembly instruction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Rather write C (or some even friendlier high level language)!</a:t>
            </a:r>
          </a:p>
          <a:p>
            <a:endParaRPr lang="en-US" dirty="0"/>
          </a:p>
          <a:p>
            <a:r>
              <a:rPr lang="en-US" dirty="0"/>
              <a:t>Processor understands the binary data of Machine Code</a:t>
            </a:r>
          </a:p>
          <a:p>
            <a:endParaRPr lang="en-US" dirty="0"/>
          </a:p>
          <a:p>
            <a:r>
              <a:rPr lang="en-US" dirty="0"/>
              <a:t>So, why don‘t we just have a compiler from the high level language all the way down to binary?</a:t>
            </a:r>
          </a:p>
          <a:p>
            <a:r>
              <a:rPr lang="en-US" dirty="0"/>
              <a:t>Why</a:t>
            </a:r>
            <a:r>
              <a:rPr lang="en-US" baseline="0" dirty="0"/>
              <a:t> are these instructions so weird?</a:t>
            </a:r>
            <a:endParaRPr lang="en-US" dirty="0"/>
          </a:p>
          <a:p>
            <a:r>
              <a:rPr lang="en-US" dirty="0"/>
              <a:t>To get at that, we need to go back and look at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1946, programming meant changing where a bunch of wires were plugged in</a:t>
            </a:r>
          </a:p>
          <a:p>
            <a:pPr lvl="1"/>
            <a:r>
              <a:rPr lang="en-US" baseline="0" dirty="0"/>
              <a:t>Changing the Electrical connections of the machine == programming the thing!</a:t>
            </a:r>
          </a:p>
          <a:p>
            <a:r>
              <a:rPr lang="en-US" baseline="0" dirty="0"/>
              <a:t>By 1970, these guys (one of whom is Ritchie, who wrote the C book), are typing instructions into a PDP-11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11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30225"/>
            <a:ext cx="3498850" cy="2624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8776" y="3324142"/>
            <a:ext cx="7426153" cy="30834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Every</a:t>
            </a:r>
            <a:r>
              <a:rPr lang="en-US" baseline="0" dirty="0"/>
              <a:t>thing the computer can do, exposed as </a:t>
            </a:r>
            <a:r>
              <a:rPr lang="en-US" b="1" baseline="0" dirty="0"/>
              <a:t>instructions</a:t>
            </a:r>
          </a:p>
          <a:p>
            <a:r>
              <a:rPr lang="en-US" b="0" baseline="0" dirty="0"/>
              <a:t>This meant software is also pretty simple, basically lists of instructions to execute</a:t>
            </a:r>
          </a:p>
          <a:p>
            <a:r>
              <a:rPr lang="en-US" b="0" baseline="0" dirty="0"/>
              <a:t>Manually specify each instruction</a:t>
            </a:r>
          </a:p>
          <a:p>
            <a:r>
              <a:rPr lang="en-US" b="0" baseline="0" dirty="0"/>
              <a:t>As computers got more complex, we needed help</a:t>
            </a:r>
          </a:p>
        </p:txBody>
      </p:sp>
    </p:spTree>
    <p:extLst>
      <p:ext uri="{BB962C8B-B14F-4D97-AF65-F5344CB8AC3E}">
        <p14:creationId xmlns:p14="http://schemas.microsoft.com/office/powerpoint/2010/main" val="91119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Introduction, Binary</a:t>
            </a:r>
          </a:p>
        </p:txBody>
      </p:sp>
    </p:spTree>
    <p:extLst>
      <p:ext uri="{BB962C8B-B14F-4D97-AF65-F5344CB8AC3E}">
        <p14:creationId xmlns:p14="http://schemas.microsoft.com/office/powerpoint/2010/main" val="14161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564x/91/37/23/91372375e2e6517f8af128aab655e3b4.jpg" TargetMode="External"/><Relationship Id="rId5" Type="http://schemas.openxmlformats.org/officeDocument/2006/relationships/hyperlink" Target="http://fortune.com/2014/09/18/walter-isaacson-the-women-of-eniac/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notesSlide" Target="../notesSlides/notesSlide12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12.png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image" Target="../media/image11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image" Target="../media/image14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image" Target="../media/image10.png"/><Relationship Id="rId40" Type="http://schemas.openxmlformats.org/officeDocument/2006/relationships/image" Target="../media/image13.jpe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image" Target="../media/image9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winter2018/cse351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6" Type="http://schemas.openxmlformats.org/officeDocument/2006/relationships/image" Target="../media/image15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L7dG4a9RYfJzucZ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5.tif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The Hardware/Software Interface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1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HW/SW Interface:  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started out quite primitive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https://fortunedotcom.files.wordpress.com/2014/09/isa06_7.jpg?quality=80&amp;w=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8256"/>
            <a:ext cx="5577840" cy="379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ttps://s-media-cache-ak0.pinimg.com/564x/91/37/23/91372375e2e6517f8af128aab655e3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0" y="2746650"/>
            <a:ext cx="3977640" cy="3396905"/>
          </a:xfrm>
          <a:prstGeom prst="rect">
            <a:avLst/>
          </a:prstGeom>
          <a:noFill/>
          <a:effectLst>
            <a:glow rad="50800">
              <a:schemeClr val="bg1">
                <a:lumMod val="50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86161" y="5888921"/>
            <a:ext cx="429768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Jennings (left),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Marlyn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Wescoff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(center), and Ruth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Lichterman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ENIAC at the University of Pennsylvania, circa 1946.  </a:t>
            </a:r>
            <a:b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Photo: Corbis</a:t>
            </a:r>
          </a:p>
          <a:p>
            <a:r>
              <a:rPr lang="en-US" sz="1100" b="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hlinkClick r:id="rId5"/>
              </a:rPr>
              <a:t>http://fortune.com/2014/09/18/walter-isaacson-the-women-of-eniac/</a:t>
            </a:r>
            <a:r>
              <a:rPr lang="en-US" sz="1100" b="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168338"/>
            <a:ext cx="405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hlinkClick r:id="rId6"/>
              </a:rPr>
              <a:t>https://s-media-cache-ak0.pinimg.com/564x/91/37/23/91372375e2e6517f8af128aab655e3b4.jpg</a:t>
            </a:r>
            <a:r>
              <a:rPr lang="en-US" sz="1200" b="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1227" y="204825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1940s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8549" y="282163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27683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b="1" dirty="0"/>
              <a:t>HW/SW Interface:  </a:t>
            </a:r>
            <a:r>
              <a:rPr lang="en-US" dirty="0"/>
              <a:t>Historical Perspective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started out quite primitive</a:t>
            </a:r>
          </a:p>
          <a:p>
            <a:pPr lvl="1"/>
            <a:r>
              <a:rPr lang="en-US" dirty="0"/>
              <a:t>Programmed with very basic instructions (</a:t>
            </a:r>
            <a:r>
              <a:rPr lang="en-US" i="1" dirty="0"/>
              <a:t>primitives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 a single instruction for adding two integers</a:t>
            </a:r>
          </a:p>
          <a:p>
            <a:r>
              <a:rPr lang="en-US" dirty="0"/>
              <a:t>Software was also very basic</a:t>
            </a:r>
          </a:p>
          <a:p>
            <a:pPr lvl="1"/>
            <a:r>
              <a:rPr lang="en-US" dirty="0"/>
              <a:t>Closely reflected the actual hardware it was running on</a:t>
            </a:r>
          </a:p>
          <a:p>
            <a:pPr lvl="1"/>
            <a:r>
              <a:rPr lang="en-US" dirty="0"/>
              <a:t>Specify each step manually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14800" y="4465320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6912" y="4340703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267199" y="4616165"/>
            <a:ext cx="288925" cy="184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cxnSp>
        <p:nvCxnSpPr>
          <p:cNvPr id="9223" name="AutoShape 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71800" y="507492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575913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994025" y="575913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5250" y="530352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8913" y="470185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5388" y="4985224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336259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/>
              <a:t>HW/SW Interface:  </a:t>
            </a:r>
            <a:r>
              <a:rPr lang="en-US" dirty="0"/>
              <a:t>Assemblers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Life was made a lot better by assemblers</a:t>
            </a:r>
          </a:p>
          <a:p>
            <a:pPr lvl="1"/>
            <a:r>
              <a:rPr lang="en-US" dirty="0"/>
              <a:t>1 assembly instruction = 1 machine instruction</a:t>
            </a:r>
          </a:p>
          <a:p>
            <a:pPr lvl="1"/>
            <a:r>
              <a:rPr lang="en-US" dirty="0"/>
              <a:t>More human-readable syntax</a:t>
            </a:r>
          </a:p>
          <a:p>
            <a:pPr lvl="2"/>
            <a:r>
              <a:rPr lang="en-US" dirty="0"/>
              <a:t>Assembly instructions are character strings, not bit strings</a:t>
            </a:r>
          </a:p>
          <a:p>
            <a:pPr lvl="1"/>
            <a:r>
              <a:rPr lang="en-US" dirty="0"/>
              <a:t>Can use symbolic names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32513" y="4296963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4845603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309715" y="490910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81115" y="559331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330353" y="559331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73165" y="513770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5240" y="453604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80814" y="4300854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729" y="3873170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598317" y="4138128"/>
            <a:ext cx="472412" cy="2667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2612" y="4847907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107419" y="5302803"/>
            <a:ext cx="73152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67402" y="5305107"/>
            <a:ext cx="73339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6" name="Vertical Scroll 5"/>
          <p:cNvSpPr/>
          <p:nvPr>
            <p:custDataLst>
              <p:tags r:id="rId17"/>
            </p:custDataLst>
          </p:nvPr>
        </p:nvSpPr>
        <p:spPr bwMode="auto">
          <a:xfrm>
            <a:off x="1658965" y="4602871"/>
            <a:ext cx="1469727" cy="1525434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1264586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/>
            <a:r>
              <a:rPr lang="en-US" b="1" dirty="0"/>
              <a:t>HW/SW Interface:</a:t>
            </a:r>
            <a:r>
              <a:rPr lang="en-US" dirty="0"/>
              <a:t>  Higher-Level Languages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Higher level of abstraction</a:t>
            </a:r>
          </a:p>
          <a:p>
            <a:pPr lvl="1"/>
            <a:r>
              <a:rPr lang="en-US" dirty="0"/>
              <a:t>1 line of a high-level language is </a:t>
            </a:r>
            <a:r>
              <a:rPr lang="en-US" i="1" dirty="0"/>
              <a:t>compiled</a:t>
            </a:r>
            <a:r>
              <a:rPr lang="en-US" dirty="0"/>
              <a:t> into many </a:t>
            </a:r>
            <a:br>
              <a:rPr lang="en-US" dirty="0"/>
            </a:br>
            <a:r>
              <a:rPr lang="en-US" dirty="0"/>
              <a:t>(sometimes very many) lines of assembly 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0372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3760" y="4341813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706039" y="4504547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77439" y="5188759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728264" y="5188759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9489" y="4733147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152" y="4131484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9204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1483" y="3219291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959100" y="3505753"/>
            <a:ext cx="4603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12080" y="4343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1908" y="4799806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583680" y="4799013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1948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4800600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1988" y="4341813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</a:p>
        </p:txBody>
      </p:sp>
      <p:sp>
        <p:nvSpPr>
          <p:cNvPr id="24" name="Vertical Scroll 23"/>
          <p:cNvSpPr/>
          <p:nvPr>
            <p:custDataLst>
              <p:tags r:id="rId20"/>
            </p:custDataLst>
          </p:nvPr>
        </p:nvSpPr>
        <p:spPr bwMode="auto">
          <a:xfrm>
            <a:off x="1194807" y="4131484"/>
            <a:ext cx="136728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182986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40880" y="2286000"/>
            <a:ext cx="1828800" cy="27432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51760" y="2286000"/>
            <a:ext cx="402336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" y="2286000"/>
            <a:ext cx="2011680" cy="27432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7188" y="438912"/>
            <a:ext cx="8405812" cy="75895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b="1" dirty="0"/>
              <a:t>HW/SW Interface:  </a:t>
            </a:r>
            <a:r>
              <a:rPr lang="en-US" dirty="0"/>
              <a:t>Compiled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5618" y="2646519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65729" y="3195160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3319" name="AutoShape 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94375" y="324994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2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65775" y="393415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716600" y="393415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7825" y="347854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1488" y="287688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663440" y="2651760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6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79178" y="3200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332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205673" y="3652359"/>
            <a:ext cx="761826" cy="52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64910" y="2646519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39098" y="3657600"/>
            <a:ext cx="64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Calibri" charset="0"/>
            </a:endParaRPr>
          </a:p>
        </p:txBody>
      </p:sp>
      <p:sp>
        <p:nvSpPr>
          <p:cNvPr id="13330" name="AutoShap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67498" y="3200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</a:p>
        </p:txBody>
      </p:sp>
      <p:cxnSp>
        <p:nvCxnSpPr>
          <p:cNvPr id="13332" name="AutoShape 20"/>
          <p:cNvCxnSpPr>
            <a:cxnSpLocks noChangeShapeType="1"/>
            <a:stCxn id="13326" idx="3"/>
            <a:endCxn id="13318" idx="2"/>
          </p:cNvCxnSpPr>
          <p:nvPr>
            <p:custDataLst>
              <p:tags r:id="rId19"/>
            </p:custDataLst>
          </p:nvPr>
        </p:nvCxnSpPr>
        <p:spPr bwMode="auto">
          <a:xfrm flipV="1">
            <a:off x="6350778" y="3652360"/>
            <a:ext cx="914951" cy="524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34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7222" y="1748647"/>
            <a:ext cx="1285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Code Time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0150" y="1748647"/>
            <a:ext cx="15779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5178" y="1748647"/>
            <a:ext cx="1158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Run Time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3192" y="5714999"/>
            <a:ext cx="836676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Note:	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compiler and assembler are just programs, developed using this 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same process.</a:t>
            </a:r>
          </a:p>
        </p:txBody>
      </p:sp>
      <p:sp>
        <p:nvSpPr>
          <p:cNvPr id="35" name="TextBox 34"/>
          <p:cNvSpPr txBox="1"/>
          <p:nvPr>
            <p:custDataLst>
              <p:tags r:id="rId24"/>
            </p:custDataLst>
          </p:nvPr>
        </p:nvSpPr>
        <p:spPr>
          <a:xfrm>
            <a:off x="7434242" y="503114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.exe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36" name="TextBox 35"/>
          <p:cNvSpPr txBox="1"/>
          <p:nvPr>
            <p:custDataLst>
              <p:tags r:id="rId25"/>
            </p:custDataLst>
          </p:nvPr>
        </p:nvSpPr>
        <p:spPr>
          <a:xfrm>
            <a:off x="1214920" y="5029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30" name="Vertical Scroll 29"/>
          <p:cNvSpPr/>
          <p:nvPr>
            <p:custDataLst>
              <p:tags r:id="rId26"/>
            </p:custDataLst>
          </p:nvPr>
        </p:nvSpPr>
        <p:spPr bwMode="auto">
          <a:xfrm>
            <a:off x="1043624" y="3050397"/>
            <a:ext cx="116204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1181249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39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2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6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7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>
            <p:custDataLst>
              <p:tags r:id="rId30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9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/>
              <a:t>CSE351 will make you a better programmer</a:t>
            </a:r>
          </a:p>
          <a:p>
            <a:pPr lvl="1"/>
            <a:r>
              <a:rPr lang="en-US" sz="2000" dirty="0"/>
              <a:t>Purpose is to show how software really works</a:t>
            </a:r>
          </a:p>
          <a:p>
            <a:pPr lvl="2"/>
            <a:r>
              <a:rPr lang="en-US" dirty="0"/>
              <a:t>Understanding of some of the abstractions that exist between programs and the hardware they run on, why they exist, and how they build upon each other</a:t>
            </a:r>
          </a:p>
          <a:p>
            <a:pPr lvl="1"/>
            <a:r>
              <a:rPr lang="en-US" sz="2000" dirty="0"/>
              <a:t>Understanding the underlying system makes you more effective</a:t>
            </a:r>
          </a:p>
          <a:p>
            <a:pPr lvl="2"/>
            <a:r>
              <a:rPr lang="en-US" dirty="0"/>
              <a:t>Better debugging</a:t>
            </a:r>
          </a:p>
          <a:p>
            <a:pPr lvl="2"/>
            <a:r>
              <a:rPr lang="en-US" dirty="0"/>
              <a:t>Better basis for evaluating performance</a:t>
            </a:r>
          </a:p>
          <a:p>
            <a:pPr lvl="2"/>
            <a:r>
              <a:rPr lang="en-US" dirty="0"/>
              <a:t>How multiple activities work in concert (e.g. OS and user programs)</a:t>
            </a:r>
          </a:p>
          <a:p>
            <a:pPr lvl="1"/>
            <a:r>
              <a:rPr lang="en-US" sz="2000" dirty="0"/>
              <a:t>“Stuff everybody learns and uses and forgets not knowing”</a:t>
            </a:r>
          </a:p>
          <a:p>
            <a:pPr lvl="2"/>
            <a:endParaRPr lang="en-US" dirty="0"/>
          </a:p>
          <a:p>
            <a:r>
              <a:rPr lang="en-US" sz="2400" dirty="0"/>
              <a:t>CSE351 presents a world-view that will empower you</a:t>
            </a:r>
          </a:p>
          <a:p>
            <a:pPr lvl="1"/>
            <a:r>
              <a:rPr lang="en-US" sz="2000" dirty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b="1" dirty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100" dirty="0">
                <a:solidFill>
                  <a:srgbClr val="4B2A85"/>
                </a:solidFill>
              </a:rPr>
              <a:t>https://courses.cs.washington.edu/courses/cse351/18wi/syllabus/</a:t>
            </a:r>
          </a:p>
          <a:p>
            <a:r>
              <a:rPr lang="en-US" dirty="0"/>
              <a:t>Binary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http://cs.uw.edu/351</a:t>
            </a:r>
            <a:endParaRPr lang="en-US" dirty="0"/>
          </a:p>
          <a:p>
            <a:pPr lvl="1"/>
            <a:r>
              <a:rPr lang="en-GB" dirty="0"/>
              <a:t>Schedule, policies, materials, videos, assignments, etc.</a:t>
            </a:r>
          </a:p>
          <a:p>
            <a:r>
              <a:rPr lang="en-GB" dirty="0"/>
              <a:t>Discussion:  </a:t>
            </a:r>
            <a:r>
              <a:rPr lang="en-GB" sz="2400" dirty="0">
                <a:hlinkClick r:id="rId3"/>
              </a:rPr>
              <a:t>http://piazza.com/washington/winter2018/cse351</a:t>
            </a:r>
            <a:r>
              <a:rPr lang="en-GB" sz="2000" dirty="0"/>
              <a:t> </a:t>
            </a:r>
            <a:endParaRPr lang="en-GB" dirty="0"/>
          </a:p>
          <a:p>
            <a:pPr lvl="1"/>
            <a:r>
              <a:rPr lang="en-GB" dirty="0"/>
              <a:t>Announcements made here</a:t>
            </a:r>
          </a:p>
          <a:p>
            <a:pPr lvl="1"/>
            <a:r>
              <a:rPr lang="en-GB" dirty="0"/>
              <a:t>Ask 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r>
              <a:rPr lang="en-US" dirty="0"/>
              <a:t>Office Hours:  spread throughout the week</a:t>
            </a:r>
          </a:p>
          <a:p>
            <a:pPr lvl="1"/>
            <a:r>
              <a:rPr lang="en-US" dirty="0"/>
              <a:t>Can also e-mail to make individual appointments</a:t>
            </a:r>
          </a:p>
          <a:p>
            <a:r>
              <a:rPr lang="en-US" dirty="0"/>
              <a:t>Anonymous feedback:</a:t>
            </a:r>
          </a:p>
          <a:p>
            <a:pPr lvl="1"/>
            <a:r>
              <a:rPr lang="en-GB" dirty="0"/>
              <a:t>Comments about anything related to the course where you would feel better not attaching your name</a:t>
            </a:r>
          </a:p>
          <a:p>
            <a:pPr lvl="1"/>
            <a:r>
              <a:rPr lang="en-GB" dirty="0"/>
              <a:t>Can send to individual staff member of whole staff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Perspective</a:t>
            </a:r>
          </a:p>
          <a:p>
            <a:pPr lvl="1"/>
            <a:r>
              <a:rPr lang="en-GB" dirty="0"/>
              <a:t>Randal 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Website:  </a:t>
            </a:r>
            <a:r>
              <a:rPr lang="en-GB" dirty="0">
                <a:hlinkClick r:id="rId3"/>
              </a:rPr>
              <a:t>http://csapp.cs.cmu.edu</a:t>
            </a:r>
            <a:endParaRPr lang="en-GB" dirty="0"/>
          </a:p>
          <a:p>
            <a:pPr lvl="1"/>
            <a:r>
              <a:rPr lang="en-GB" dirty="0"/>
              <a:t>Must be </a:t>
            </a:r>
            <a:r>
              <a:rPr lang="en-GB" u="sng" dirty="0">
                <a:solidFill>
                  <a:srgbClr val="FF0000"/>
                </a:solidFill>
              </a:rPr>
              <a:t>3rd 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4"/>
              </a:rPr>
              <a:t>http://csapp.cs.cmu.edu/3e/changes3e.html</a:t>
            </a:r>
            <a:endParaRPr lang="en-GB" dirty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hlinkClick r:id="rId5"/>
              </a:rPr>
              <a:t>http://csapp.cs.cmu.edu/3e/errata.html</a:t>
            </a:r>
            <a:r>
              <a:rPr lang="en-GB" dirty="0"/>
              <a:t> 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book really matters for the 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solve labs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Practice problems and homework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 (Kernighan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 </a:t>
            </a:r>
            <a:r>
              <a:rPr lang="en-GB" dirty="0"/>
              <a:t>(Harbison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CSE351!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key abstractions “under the hood” to describe “what really happens” when a program runs</a:t>
            </a:r>
            <a:endParaRPr lang="en-US" sz="1000" dirty="0"/>
          </a:p>
          <a:p>
            <a:pPr lvl="1"/>
            <a:r>
              <a:rPr lang="en-US" sz="2000" dirty="0"/>
              <a:t>How is it that “everything is 1s and 0s”?</a:t>
            </a:r>
          </a:p>
          <a:p>
            <a:pPr lvl="1"/>
            <a:r>
              <a:rPr lang="en-US" sz="2000" dirty="0"/>
              <a:t>Where does all the data get stored and how do you find it?</a:t>
            </a:r>
          </a:p>
          <a:p>
            <a:pPr lvl="1"/>
            <a:r>
              <a:rPr lang="en-US" sz="2000" dirty="0"/>
              <a:t>How can more than one program run at once?</a:t>
            </a:r>
          </a:p>
          <a:p>
            <a:pPr lvl="1"/>
            <a:r>
              <a:rPr lang="en-US" sz="2000" dirty="0"/>
              <a:t>What happens to a Java or C program before the hardware executes it?</a:t>
            </a:r>
          </a:p>
          <a:p>
            <a:pPr lvl="1"/>
            <a:r>
              <a:rPr lang="en-US" sz="2000" dirty="0"/>
              <a:t>And much, much, much more…</a:t>
            </a:r>
          </a:p>
          <a:p>
            <a:pPr lvl="1"/>
            <a:endParaRPr lang="en-US" sz="2000" dirty="0"/>
          </a:p>
          <a:p>
            <a:r>
              <a:rPr lang="en-US" dirty="0"/>
              <a:t>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sz="2000" dirty="0"/>
              <a:t>Profoundly change/augment your view of computers and programs </a:t>
            </a:r>
          </a:p>
          <a:p>
            <a:pPr lvl="1"/>
            <a:r>
              <a:rPr lang="en-US" sz="2000" dirty="0"/>
              <a:t>Connect your source code down to the hardware</a:t>
            </a:r>
          </a:p>
          <a:p>
            <a:pPr lvl="1"/>
            <a:r>
              <a:rPr lang="en-US" sz="2000" dirty="0"/>
              <a:t>Leave you impressed that computers ever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7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130165"/>
          </a:xfrm>
        </p:spPr>
        <p:txBody>
          <a:bodyPr>
            <a:noAutofit/>
          </a:bodyPr>
          <a:lstStyle/>
          <a:p>
            <a:r>
              <a:rPr lang="en-US" dirty="0"/>
              <a:t>Lectures (26)</a:t>
            </a:r>
          </a:p>
          <a:p>
            <a:pPr lvl="1"/>
            <a:r>
              <a:rPr lang="en-US" sz="2000" dirty="0"/>
              <a:t>Introduce the concepts; supplemented by textbook</a:t>
            </a:r>
          </a:p>
          <a:p>
            <a:r>
              <a:rPr lang="en-US" dirty="0"/>
              <a:t>Sections (10)</a:t>
            </a:r>
          </a:p>
          <a:p>
            <a:pPr lvl="1"/>
            <a:r>
              <a:rPr lang="en-GB" sz="2000" dirty="0"/>
              <a:t>Applied concepts, important tools and skills for labs, clarification of lectures, exam review and preparation</a:t>
            </a:r>
          </a:p>
          <a:p>
            <a:r>
              <a:rPr lang="en-GB" dirty="0"/>
              <a:t>Online homework assignments (5)</a:t>
            </a:r>
          </a:p>
          <a:p>
            <a:pPr lvl="1"/>
            <a:r>
              <a:rPr lang="en-GB" sz="2000" dirty="0"/>
              <a:t>Problems to solidify understanding; submitted as Canvas quizzes</a:t>
            </a:r>
          </a:p>
          <a:p>
            <a:r>
              <a:rPr lang="en-GB" dirty="0"/>
              <a:t>Programming lab assignments (5.5)</a:t>
            </a:r>
          </a:p>
          <a:p>
            <a:pPr lvl="1"/>
            <a:r>
              <a:rPr lang="en-GB" sz="2000" dirty="0"/>
              <a:t>Provide in-depth understanding (via practice) of an aspect of system</a:t>
            </a:r>
          </a:p>
          <a:p>
            <a:r>
              <a:rPr lang="en-GB" dirty="0"/>
              <a:t>Exams (2)</a:t>
            </a:r>
          </a:p>
          <a:p>
            <a:pPr lvl="1"/>
            <a:r>
              <a:rPr lang="en-GB" sz="2000" b="1" dirty="0"/>
              <a:t>Midterm:</a:t>
            </a:r>
            <a:r>
              <a:rPr lang="en-GB" sz="2000" dirty="0"/>
              <a:t>  Monday, February 5, in class</a:t>
            </a:r>
          </a:p>
          <a:p>
            <a:pPr lvl="1"/>
            <a:r>
              <a:rPr lang="en-GB" sz="2000" b="1" dirty="0"/>
              <a:t>Final:</a:t>
            </a:r>
            <a:r>
              <a:rPr lang="en-GB" sz="2000" dirty="0"/>
              <a:t>  Wednesday, March 14, 2:30-4:20pm (UW assigned time/location)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8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/>
            <a:r>
              <a:rPr lang="en-GB" b="1" dirty="0"/>
              <a:t>Homework:</a:t>
            </a:r>
            <a:r>
              <a:rPr lang="en-GB" dirty="0"/>
              <a:t>  20% total</a:t>
            </a:r>
          </a:p>
          <a:p>
            <a:pPr marL="690499" lvl="1" indent="-384175" defTabSz="457200"/>
            <a:r>
              <a:rPr lang="en-GB" dirty="0" err="1"/>
              <a:t>Autograded</a:t>
            </a:r>
            <a:r>
              <a:rPr lang="en-GB" dirty="0"/>
              <a:t>; 20 submission attempts</a:t>
            </a:r>
          </a:p>
          <a:p>
            <a:pPr marL="690499" lvl="1" indent="-384175" defTabSz="457200"/>
            <a:r>
              <a:rPr lang="en-GB" i="1" dirty="0"/>
              <a:t>Group work okay</a:t>
            </a:r>
          </a:p>
          <a:p>
            <a:pPr marL="384175" indent="-384175" defTabSz="457200"/>
            <a:r>
              <a:rPr lang="en-GB" b="1" dirty="0"/>
              <a:t>Labs:</a:t>
            </a:r>
            <a:r>
              <a:rPr lang="en-GB" dirty="0"/>
              <a:t>  35% total</a:t>
            </a:r>
          </a:p>
          <a:p>
            <a:pPr marL="690499" lvl="1" indent="-384175" defTabSz="457200"/>
            <a:r>
              <a:rPr lang="en-GB" dirty="0"/>
              <a:t>Graded by TAs; last submission graded</a:t>
            </a:r>
          </a:p>
          <a:p>
            <a:pPr marL="690499" lvl="1" indent="-384175" defTabSz="457200"/>
            <a:r>
              <a:rPr lang="en-GB" i="1" dirty="0"/>
              <a:t>Individual work only</a:t>
            </a:r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(30%)</a:t>
            </a:r>
          </a:p>
          <a:p>
            <a:pPr marL="690499" lvl="1" indent="-384175" defTabSz="457200"/>
            <a:r>
              <a:rPr lang="en-GB" dirty="0"/>
              <a:t>Many old exams on course website (soon)</a:t>
            </a:r>
          </a:p>
          <a:p>
            <a:pPr marL="690499" lvl="1" indent="-384175" defTabSz="457200"/>
            <a:endParaRPr lang="en-GB" dirty="0"/>
          </a:p>
          <a:p>
            <a:pPr marL="384175" indent="-384175" defTabSz="457200"/>
            <a:r>
              <a:rPr lang="en-GB" dirty="0"/>
              <a:t>More details on course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Due Dates and Late Work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b="1" dirty="0"/>
              <a:t>Homework</a:t>
            </a:r>
          </a:p>
          <a:p>
            <a:pPr lvl="1"/>
            <a:r>
              <a:rPr lang="en-US" dirty="0"/>
              <a:t>No late days/submissions.</a:t>
            </a:r>
          </a:p>
          <a:p>
            <a:r>
              <a:rPr lang="en-US" b="1" dirty="0"/>
              <a:t>Labs</a:t>
            </a:r>
            <a:endParaRPr lang="en-US" dirty="0"/>
          </a:p>
          <a:p>
            <a:pPr lvl="1"/>
            <a:r>
              <a:rPr lang="en-US" dirty="0"/>
              <a:t>Turn in by the deadline, or 20% per day penalty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penalty-free late days</a:t>
            </a:r>
          </a:p>
          <a:p>
            <a:pPr lvl="1"/>
            <a:r>
              <a:rPr lang="en-US" dirty="0"/>
              <a:t>20% off per day, through 4</a:t>
            </a:r>
            <a:r>
              <a:rPr lang="en-US" baseline="30000" dirty="0"/>
              <a:t>th</a:t>
            </a:r>
            <a:r>
              <a:rPr lang="en-US" dirty="0"/>
              <a:t> day after due date</a:t>
            </a:r>
          </a:p>
          <a:p>
            <a:pPr lvl="1"/>
            <a:r>
              <a:rPr lang="en-US" dirty="0"/>
              <a:t>Score = min(graded score, 100% - 20% * </a:t>
            </a:r>
            <a:r>
              <a:rPr lang="en-US" dirty="0" err="1"/>
              <a:t>num_late_days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num_late_days</a:t>
            </a:r>
            <a:r>
              <a:rPr lang="en-US" dirty="0"/>
              <a:t> = ceil(hours late / 24)</a:t>
            </a:r>
          </a:p>
          <a:p>
            <a:pPr lvl="2"/>
            <a:r>
              <a:rPr lang="en-US" dirty="0"/>
              <a:t>E.g., if you receive 89%, but you turned it in within 24 hours after due date, your score will be 80%</a:t>
            </a:r>
          </a:p>
          <a:p>
            <a:r>
              <a:rPr lang="en-US" b="1" dirty="0">
                <a:solidFill>
                  <a:srgbClr val="FF0000"/>
                </a:solidFill>
              </a:rPr>
              <a:t>Complete assignments by their due date!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1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Collaboration and 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All submissions are expected to be yours and yours alone</a:t>
            </a:r>
          </a:p>
          <a:p>
            <a:r>
              <a:rPr lang="en-US" dirty="0"/>
              <a:t>You are encouraged to discuss your assignments with other students (</a:t>
            </a:r>
            <a:r>
              <a:rPr lang="en-US" i="1" dirty="0"/>
              <a:t>ideas</a:t>
            </a:r>
            <a:r>
              <a:rPr lang="en-US" dirty="0"/>
              <a:t>), but we expect that what you turn in is yours</a:t>
            </a:r>
          </a:p>
          <a:p>
            <a:r>
              <a:rPr lang="en-US" dirty="0"/>
              <a:t>It is NOT acceptable to copy solutions from other students or to copy (or start your) solutions from the Web (including </a:t>
            </a:r>
            <a:r>
              <a:rPr lang="en-US" dirty="0" err="1"/>
              <a:t>Github</a:t>
            </a:r>
            <a:r>
              <a:rPr lang="en-US" dirty="0"/>
              <a:t>) </a:t>
            </a:r>
          </a:p>
          <a:p>
            <a:r>
              <a:rPr lang="en-US" dirty="0">
                <a:solidFill>
                  <a:srgbClr val="FF0000"/>
                </a:solidFill>
              </a:rPr>
              <a:t>Our goal is that *YOU* learn the material so you will be prepared for exams, interviews, and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Course Environment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Simple rules for our course:</a:t>
            </a:r>
          </a:p>
          <a:p>
            <a:pPr lvl="1"/>
            <a:r>
              <a:rPr lang="en-US" dirty="0"/>
              <a:t>Respect one another</a:t>
            </a:r>
          </a:p>
          <a:p>
            <a:pPr lvl="1"/>
            <a:r>
              <a:rPr lang="en-US" dirty="0"/>
              <a:t>Ask questions</a:t>
            </a:r>
          </a:p>
          <a:p>
            <a:pPr lvl="1"/>
            <a:r>
              <a:rPr lang="en-US" dirty="0"/>
              <a:t>Have fun!</a:t>
            </a:r>
          </a:p>
          <a:p>
            <a:r>
              <a:rPr lang="en-US" dirty="0"/>
              <a:t>If at any point you feel uncomfortable, disrespected, excluded, etc. by any staff member or another student, please report the incident so we may address the issue and maintain a supportive and inclusive learning environment.</a:t>
            </a:r>
          </a:p>
          <a:p>
            <a:pPr lvl="1"/>
            <a:r>
              <a:rPr lang="en-US" dirty="0"/>
              <a:t>Contact: staff (direct or anonymous), CSE undergraduate advising, UW Office of the </a:t>
            </a:r>
            <a:r>
              <a:rPr lang="en-US" dirty="0" err="1"/>
              <a:t>Ombud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0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Increase real-time learning in lecture, test your understanding, increase student interactions</a:t>
            </a:r>
          </a:p>
          <a:p>
            <a:pPr lvl="1"/>
            <a:r>
              <a:rPr lang="en-US" dirty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/>
              <a:t>Multiple choice question at end of lecture “segment”</a:t>
            </a:r>
          </a:p>
          <a:p>
            <a:pPr lvl="1"/>
            <a:r>
              <a:rPr lang="en-US" dirty="0"/>
              <a:t>1 minute to decide on your own</a:t>
            </a:r>
          </a:p>
          <a:p>
            <a:pPr lvl="1"/>
            <a:r>
              <a:rPr lang="en-US" dirty="0"/>
              <a:t>2-4 minutes in pairs to reach consensus</a:t>
            </a:r>
          </a:p>
          <a:p>
            <a:pPr lvl="1"/>
            <a:r>
              <a:rPr lang="en-US" dirty="0"/>
              <a:t>Learn through discussion</a:t>
            </a:r>
          </a:p>
          <a:p>
            <a:pPr>
              <a:spcBef>
                <a:spcPts val="1800"/>
              </a:spcBef>
            </a:pPr>
            <a:r>
              <a:rPr lang="en-US" dirty="0"/>
              <a:t>In-person voting during lecture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May switch to </a:t>
            </a:r>
            <a:r>
              <a:rPr lang="en-US" dirty="0" err="1"/>
              <a:t>PollEverywhere</a:t>
            </a:r>
            <a:r>
              <a:rPr lang="en-US" dirty="0"/>
              <a:t> if the in-person thing doesn’t work well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topics that we will touch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Which of the following seems the most interesting to you? (show of hands)</a:t>
            </a:r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Why does your computer slow down when you run out of </a:t>
            </a:r>
            <a:r>
              <a:rPr lang="en-US" sz="2400" i="1" dirty="0"/>
              <a:t>disk</a:t>
            </a:r>
            <a:r>
              <a:rPr lang="en-US" sz="2400" dirty="0"/>
              <a:t> 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was the flaw behind the original Internet worm, the Heartbleed bug, and the </a:t>
            </a:r>
            <a:r>
              <a:rPr lang="en-US" sz="2400" dirty="0" err="1"/>
              <a:t>Cloudbleed</a:t>
            </a:r>
            <a:r>
              <a:rPr lang="en-US" sz="2400" dirty="0"/>
              <a:t> bug?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/>
              <a:t>What is the meaning behind the different CPU specifications? (e.g. # of cores, # and size of cache, supported memory types)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67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 in 351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Attend all lectures and sections</a:t>
            </a:r>
          </a:p>
          <a:p>
            <a:pPr lvl="1"/>
            <a:r>
              <a:rPr lang="en-US" sz="2000" dirty="0"/>
              <a:t>Avoid devices during lecture (i.e., listen, engage, and ask questions)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Learn by doing</a:t>
            </a:r>
          </a:p>
          <a:p>
            <a:pPr lvl="1"/>
            <a:r>
              <a:rPr lang="en-US" sz="2000" dirty="0"/>
              <a:t>Can answer many questions by writing small programs</a:t>
            </a:r>
          </a:p>
          <a:p>
            <a:r>
              <a:rPr lang="en-US" sz="2400" dirty="0"/>
              <a:t>Visit Piazza often</a:t>
            </a:r>
          </a:p>
          <a:p>
            <a:pPr lvl="1"/>
            <a:r>
              <a:rPr lang="en-US" sz="2000" dirty="0"/>
              <a:t>Ask questions and try to answer fellow students’ questions</a:t>
            </a:r>
          </a:p>
          <a:p>
            <a:r>
              <a:rPr lang="en-US" sz="2400" dirty="0"/>
              <a:t>Go to office hours</a:t>
            </a:r>
          </a:p>
          <a:p>
            <a:pPr lvl="1"/>
            <a:r>
              <a:rPr lang="en-US" sz="2000" dirty="0"/>
              <a:t>Even if you don’t have specific questions in mind</a:t>
            </a:r>
          </a:p>
          <a:p>
            <a:r>
              <a:rPr lang="en-US" sz="2400" dirty="0"/>
              <a:t>Find a study and homework group</a:t>
            </a:r>
          </a:p>
          <a:p>
            <a:r>
              <a:rPr lang="en-US" sz="2400" dirty="0"/>
              <a:t>Start assignments early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Don’t be afraid to ask questions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Admin</a:t>
            </a:r>
          </a:p>
          <a:p>
            <a:pPr lvl="1"/>
            <a:r>
              <a:rPr lang="en-US" dirty="0"/>
              <a:t>Explore/read website </a:t>
            </a:r>
            <a:r>
              <a:rPr lang="en-US" i="1" dirty="0"/>
              <a:t>thoroughly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http://cs.uw.edu/351</a:t>
            </a:r>
            <a:endParaRPr lang="en-US" dirty="0"/>
          </a:p>
          <a:p>
            <a:pPr lvl="1"/>
            <a:r>
              <a:rPr lang="en-US" dirty="0"/>
              <a:t>Check that you are enrolled in Piazza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FF0000"/>
                </a:solidFill>
              </a:rPr>
              <a:t>attu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i="1" dirty="0">
                <a:solidFill>
                  <a:srgbClr val="FF0000"/>
                </a:solidFill>
              </a:rPr>
              <a:t>as soon as possible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Pre-Course Survey due Friday (1/5)</a:t>
            </a:r>
          </a:p>
          <a:p>
            <a:pPr lvl="1"/>
            <a:r>
              <a:rPr lang="en-US" dirty="0"/>
              <a:t>Lab 0 due Monday (1/8)</a:t>
            </a:r>
          </a:p>
          <a:p>
            <a:pPr lvl="1"/>
            <a:r>
              <a:rPr lang="en-US" dirty="0"/>
              <a:t>HW 1 due Wednesday (1/10)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130165"/>
          </a:xfrm>
        </p:spPr>
        <p:txBody>
          <a:bodyPr>
            <a:noAutofit/>
          </a:bodyPr>
          <a:lstStyle/>
          <a:p>
            <a:r>
              <a:rPr lang="en-US" dirty="0"/>
              <a:t>Consider taking CSE 391 Unix Tools, 1 credit</a:t>
            </a:r>
          </a:p>
          <a:p>
            <a:pPr lvl="1"/>
            <a:r>
              <a:rPr lang="en-US" dirty="0"/>
              <a:t>Useful skills to know and relevant to this course</a:t>
            </a:r>
          </a:p>
          <a:p>
            <a:pPr lvl="1"/>
            <a:r>
              <a:rPr lang="en-US" dirty="0"/>
              <a:t>Available to all CSE majors and anyone </a:t>
            </a:r>
            <a:r>
              <a:rPr lang="en-US" b="1" dirty="0"/>
              <a:t>registered</a:t>
            </a:r>
            <a:r>
              <a:rPr lang="en-US" dirty="0"/>
              <a:t> in this CSE351</a:t>
            </a:r>
          </a:p>
          <a:p>
            <a:pPr lvl="1"/>
            <a:r>
              <a:rPr lang="en-US" dirty="0"/>
              <a:t>If you are interested in taking this, attend the first lecture!!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0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Who: 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Your Instructor: call me Mark</a:t>
            </a:r>
          </a:p>
          <a:p>
            <a:r>
              <a:rPr lang="en-US" dirty="0"/>
              <a:t>TAs:</a:t>
            </a:r>
          </a:p>
          <a:p>
            <a:pPr lvl="1"/>
            <a:r>
              <a:rPr lang="en-US" dirty="0"/>
              <a:t>Available in section, office hours, via email, on Piazza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dirty="0"/>
              <a:t>Get to know us</a:t>
            </a:r>
          </a:p>
          <a:p>
            <a:pPr lvl="1"/>
            <a:r>
              <a:rPr lang="en-US" dirty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A9158-60F0-4ABD-A649-B0737D7A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3631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4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dirty="0"/>
              <a:t>Course Policies</a:t>
            </a:r>
          </a:p>
          <a:p>
            <a:r>
              <a:rPr lang="en-US" b="1" dirty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 </a:t>
                </a:r>
                <a:r>
                  <a:rPr lang="en-US" dirty="0">
                    <a:solidFill>
                      <a:srgbClr val="FF0000"/>
                    </a:solidFill>
                  </a:rPr>
                  <a:t>symbols</a:t>
                </a:r>
                <a:r>
                  <a:rPr lang="en-US" dirty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/>
                  <a:t>Represent larger numbers as a sequence of </a:t>
                </a:r>
                <a:r>
                  <a:rPr lang="en-US" dirty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7061 in decimal (base 10)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10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Eight symbols:  0, 1, 2, 3, 4, 5, 6, 7</a:t>
                </a:r>
              </a:p>
              <a:p>
                <a:pPr lvl="1"/>
                <a:r>
                  <a:rPr lang="en-US" dirty="0"/>
                  <a:t>Notice that we no longer use 8 or 9</a:t>
                </a:r>
              </a:p>
              <a:p>
                <a:r>
                  <a:rPr lang="en-US" dirty="0"/>
                  <a:t>Base comparison:</a:t>
                </a:r>
              </a:p>
              <a:p>
                <a:pPr lvl="1"/>
                <a:r>
                  <a:rPr lang="en-US" dirty="0"/>
                  <a:t>Base 10:	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Base 8:	</a:t>
                </a:r>
                <a:r>
                  <a:rPr lang="en-US" sz="2000" dirty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7061</a:t>
                </a:r>
                <a:r>
                  <a:rPr lang="en-US" baseline="-25000" dirty="0"/>
                  <a:t>8</a:t>
                </a:r>
                <a:r>
                  <a:rPr lang="en-US" dirty="0"/>
                  <a:t> in base 10?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8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3633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34</a:t>
            </a:r>
            <a:r>
              <a:rPr lang="en-US" baseline="-25000" dirty="0"/>
              <a:t>8</a:t>
            </a:r>
            <a:r>
              <a:rPr lang="en-US" dirty="0"/>
              <a:t> in base 10?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32</a:t>
            </a:r>
            <a:r>
              <a:rPr lang="en-US" b="1" baseline="-25000" dirty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34</a:t>
            </a:r>
            <a:r>
              <a:rPr lang="en-US" b="1" baseline="-25000" dirty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7</a:t>
            </a:r>
            <a:r>
              <a:rPr lang="en-US" b="1" baseline="-25000" dirty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28</a:t>
            </a:r>
            <a:r>
              <a:rPr lang="en-US" b="1" baseline="-25000" dirty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35</a:t>
            </a:r>
            <a:r>
              <a:rPr lang="en-US" b="1" baseline="-25000" dirty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  <a:p>
            <a:r>
              <a:rPr lang="en-US" dirty="0"/>
              <a:t>Think on your own for a minute, then discuss with your neighbor(s)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and Hexadecimal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is base 2</a:t>
                </a:r>
              </a:p>
              <a:p>
                <a:pPr lvl="1"/>
                <a:r>
                  <a:rPr lang="en-US" dirty="0"/>
                  <a:t>Symbols:  0, 1</a:t>
                </a:r>
              </a:p>
              <a:p>
                <a:pPr lvl="1"/>
                <a:r>
                  <a:rPr lang="en-US" dirty="0"/>
                  <a:t>Convention:  2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0b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0b110 in base 10?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Hexadecimal (</a:t>
                </a:r>
                <a:r>
                  <a:rPr lang="en-US" dirty="0">
                    <a:solidFill>
                      <a:srgbClr val="FF0000"/>
                    </a:solidFill>
                  </a:rPr>
                  <a:t>hex</a:t>
                </a:r>
                <a:r>
                  <a:rPr lang="en-US" dirty="0"/>
                  <a:t>, for short) is base 16</a:t>
                </a:r>
              </a:p>
              <a:p>
                <a:pPr lvl="1"/>
                <a:r>
                  <a:rPr lang="en-US" dirty="0"/>
                  <a:t>Symbols?  0, 1, 2, 3, 4, 5, 6, 7, 8, 9, …?</a:t>
                </a:r>
              </a:p>
              <a:p>
                <a:pPr lvl="1"/>
                <a:r>
                  <a:rPr lang="en-US" dirty="0"/>
                  <a:t>Convention:  16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16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0x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0xA5 in base 10?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9,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621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0xC &lt; 0b1010 &lt; 11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0xC &lt; 11 &lt; 0b1010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 &lt; 0b1010 &lt; 0xC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0b1010 &lt; 11 &lt; 0xC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0b1010 &lt; 0xC &lt; 11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Think on your own for a minute, then discuss with your neighbor(s)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convert from any base </a:t>
                </a:r>
                <a:r>
                  <a:rPr lang="en-US" i="1" dirty="0"/>
                  <a:t>to</a:t>
                </a:r>
                <a:r>
                  <a:rPr lang="en-US" dirty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/>
              </a:p>
              <a:p>
                <a:r>
                  <a:rPr lang="en-US" dirty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/>
                  <a:t>Challenge:</a:t>
                </a:r>
                <a:r>
                  <a:rPr lang="en-US" dirty="0"/>
                  <a:t>  Convert into other bases (e.g. 2, 16)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13</a:t>
            </a:r>
            <a:r>
              <a:rPr lang="en-US" baseline="-25000" dirty="0"/>
              <a:t>10</a:t>
            </a:r>
            <a:r>
              <a:rPr lang="en-US" dirty="0"/>
              <a:t> into binary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Think on your own for a minute, then discuss with your neighbor(s)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27F88-BC43-4217-89DF-657EAE60F2D9}"/>
              </a:ext>
            </a:extLst>
          </p:cNvPr>
          <p:cNvSpPr txBox="1"/>
          <p:nvPr/>
        </p:nvSpPr>
        <p:spPr>
          <a:xfrm>
            <a:off x="4267200" y="25908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13</a:t>
            </a:r>
            <a:r>
              <a:rPr lang="en-US" baseline="-25000" dirty="0">
                <a:latin typeface="Calibri" pitchFamily="34" charset="0"/>
              </a:rPr>
              <a:t>10</a:t>
            </a:r>
            <a:r>
              <a:rPr lang="en-US" dirty="0">
                <a:latin typeface="Calibri" pitchFamily="34" charset="0"/>
              </a:rPr>
              <a:t> = ?</a:t>
            </a:r>
          </a:p>
          <a:p>
            <a:r>
              <a:rPr lang="en-US" dirty="0">
                <a:latin typeface="Calibri" pitchFamily="34" charset="0"/>
              </a:rPr>
              <a:t>13 = 8 + 4 + 1</a:t>
            </a:r>
          </a:p>
          <a:p>
            <a:r>
              <a:rPr lang="en-US" dirty="0">
                <a:latin typeface="Calibri" pitchFamily="34" charset="0"/>
              </a:rPr>
              <a:t>Binary: 0b 1 1 0 1</a:t>
            </a:r>
          </a:p>
          <a:p>
            <a:r>
              <a:rPr lang="en-US" dirty="0">
                <a:latin typeface="Calibri" pitchFamily="34" charset="0"/>
              </a:rPr>
              <a:t>Dec:            8 4    1</a:t>
            </a:r>
          </a:p>
        </p:txBody>
      </p:sp>
    </p:spTree>
    <p:extLst>
      <p:ext uri="{BB962C8B-B14F-4D97-AF65-F5344CB8AC3E}">
        <p14:creationId xmlns:p14="http://schemas.microsoft.com/office/powerpoint/2010/main" val="38844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2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a 1 below and subtract that power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13 to binary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>
              <p:ext uri="{D42A27DB-BD31-4B8C-83A1-F6EECF244321}">
                <p14:modId xmlns:p14="http://schemas.microsoft.com/office/powerpoint/2010/main" val="3560649807"/>
              </p:ext>
            </p:extLst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603FC0-B817-4603-99A2-F3A29AAC41F7}"/>
              </a:ext>
            </a:extLst>
          </p:cNvPr>
          <p:cNvSpPr txBox="1"/>
          <p:nvPr/>
        </p:nvSpPr>
        <p:spPr>
          <a:xfrm>
            <a:off x="4419600" y="4579969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B87EE-38B7-41D4-A65A-C5F195ED1779}"/>
              </a:ext>
            </a:extLst>
          </p:cNvPr>
          <p:cNvSpPr txBox="1"/>
          <p:nvPr/>
        </p:nvSpPr>
        <p:spPr>
          <a:xfrm>
            <a:off x="5410200" y="4571193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B3C30-71BE-414B-978A-2517888E262E}"/>
              </a:ext>
            </a:extLst>
          </p:cNvPr>
          <p:cNvSpPr txBox="1"/>
          <p:nvPr/>
        </p:nvSpPr>
        <p:spPr>
          <a:xfrm>
            <a:off x="6324600" y="4563472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642CB-D50D-4593-95E0-81AE491498EF}"/>
              </a:ext>
            </a:extLst>
          </p:cNvPr>
          <p:cNvSpPr txBox="1"/>
          <p:nvPr/>
        </p:nvSpPr>
        <p:spPr>
          <a:xfrm>
            <a:off x="7204592" y="4571193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E34C9-B201-460A-A269-812E5E9A8F3E}"/>
              </a:ext>
            </a:extLst>
          </p:cNvPr>
          <p:cNvSpPr txBox="1"/>
          <p:nvPr/>
        </p:nvSpPr>
        <p:spPr>
          <a:xfrm>
            <a:off x="8118992" y="4563472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Base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</a:t>
                </a:r>
                <a:r>
                  <a:rPr lang="en-US" i="1" dirty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/>
                  <a:t>and subtract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165 to hex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/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64B34A-AEEB-41E3-8EF5-A3344EA56312}"/>
              </a:ext>
            </a:extLst>
          </p:cNvPr>
          <p:cNvSpPr txBox="1"/>
          <p:nvPr/>
        </p:nvSpPr>
        <p:spPr>
          <a:xfrm>
            <a:off x="4800600" y="4579969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220E0-AFD2-4FFB-BEB2-F05632F40255}"/>
              </a:ext>
            </a:extLst>
          </p:cNvPr>
          <p:cNvSpPr txBox="1"/>
          <p:nvPr/>
        </p:nvSpPr>
        <p:spPr>
          <a:xfrm>
            <a:off x="6202680" y="4571193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7CE98-F770-4A7C-A268-621EE00B0E1C}"/>
              </a:ext>
            </a:extLst>
          </p:cNvPr>
          <p:cNvSpPr txBox="1"/>
          <p:nvPr/>
        </p:nvSpPr>
        <p:spPr>
          <a:xfrm>
            <a:off x="7391400" y="4571193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CSE PhD student, Computer Architecture</a:t>
            </a:r>
          </a:p>
          <a:p>
            <a:r>
              <a:rPr lang="en-US" dirty="0"/>
              <a:t>Washington native</a:t>
            </a:r>
          </a:p>
          <a:p>
            <a:r>
              <a:rPr lang="en-US" dirty="0"/>
              <a:t>Food lover – I’ll try to cook almost anything</a:t>
            </a:r>
          </a:p>
          <a:p>
            <a:endParaRPr lang="en-US" dirty="0"/>
          </a:p>
          <a:p>
            <a:r>
              <a:rPr lang="en-US" dirty="0"/>
              <a:t>Post-Grad Scholar at AMD Research during 2017</a:t>
            </a:r>
          </a:p>
          <a:p>
            <a:pPr lvl="1"/>
            <a:r>
              <a:rPr lang="en-US" dirty="0"/>
              <a:t>Also, 18 of past 24 months</a:t>
            </a:r>
          </a:p>
          <a:p>
            <a:pPr lvl="1"/>
            <a:r>
              <a:rPr lang="en-US" dirty="0"/>
              <a:t>Future GPU microarchitecture for compute applications</a:t>
            </a:r>
          </a:p>
          <a:p>
            <a:pPr lvl="1"/>
            <a:endParaRPr lang="en-US" dirty="0"/>
          </a:p>
          <a:p>
            <a:r>
              <a:rPr lang="en-US" dirty="0"/>
              <a:t>Teaching 351 for the first time!</a:t>
            </a:r>
            <a:endParaRPr lang="en-US" sz="1400" dirty="0"/>
          </a:p>
          <a:p>
            <a:pPr lvl="1"/>
            <a:r>
              <a:rPr lang="en-US" dirty="0" err="1"/>
              <a:t>TA’d</a:t>
            </a:r>
            <a:r>
              <a:rPr lang="en-US" dirty="0"/>
              <a:t> in Wi13, Wi14, and Su14 (Coursera offering)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589D9-7DD8-40B8-ACB2-93CB2516C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3631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Hexadecimal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Binary</a:t>
                </a:r>
              </a:p>
              <a:p>
                <a:pPr lvl="1"/>
                <a:r>
                  <a:rPr lang="en-US" dirty="0"/>
                  <a:t>Substitute hex digits, then drop any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0x2D to binary</a:t>
                </a:r>
              </a:p>
              <a:p>
                <a:pPr lvl="2"/>
                <a:r>
                  <a:rPr lang="en-US" dirty="0"/>
                  <a:t>0x2 is 0b0010, 0xD is 0b1101</a:t>
                </a:r>
              </a:p>
              <a:p>
                <a:pPr lvl="2"/>
                <a:r>
                  <a:rPr lang="en-US" dirty="0"/>
                  <a:t>Drop two leading zeros, answer is 0b101101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</a:t>
                </a:r>
              </a:p>
              <a:p>
                <a:pPr lvl="1"/>
                <a:r>
                  <a:rPr lang="en-US" dirty="0"/>
                  <a:t>Pad with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/>
                  <a:t>until multiple of 4, then substitute each group of 4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0b101101</a:t>
                </a:r>
              </a:p>
              <a:p>
                <a:pPr lvl="2"/>
                <a:r>
                  <a:rPr lang="en-US" dirty="0"/>
                  <a:t>Pad to 0b 0010 1101</a:t>
                </a:r>
              </a:p>
              <a:p>
                <a:pPr lvl="2"/>
                <a:r>
                  <a:rPr lang="en-US" dirty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 Practice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Convert 0b100110110101101</a:t>
            </a:r>
          </a:p>
          <a:p>
            <a:pPr lvl="1"/>
            <a:r>
              <a:rPr lang="en-US" dirty="0"/>
              <a:t>How many digits?</a:t>
            </a:r>
          </a:p>
          <a:p>
            <a:pPr lvl="1"/>
            <a:r>
              <a:rPr lang="en-US" dirty="0"/>
              <a:t>Pad:</a:t>
            </a:r>
          </a:p>
          <a:p>
            <a:pPr lvl="1"/>
            <a:r>
              <a:rPr lang="en-US" dirty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ED34F4-EEB3-4797-81F5-6778A31F4C07}"/>
              </a:ext>
            </a:extLst>
          </p:cNvPr>
          <p:cNvSpPr txBox="1"/>
          <p:nvPr/>
        </p:nvSpPr>
        <p:spPr>
          <a:xfrm>
            <a:off x="3733800" y="19050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0CD64-0F4A-4211-9970-7C6ABCF66978}"/>
              </a:ext>
            </a:extLst>
          </p:cNvPr>
          <p:cNvSpPr txBox="1"/>
          <p:nvPr/>
        </p:nvSpPr>
        <p:spPr>
          <a:xfrm>
            <a:off x="2162658" y="2286000"/>
            <a:ext cx="378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0100 1101 1010 1101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B8A61-3C58-498F-B663-04402F327004}"/>
              </a:ext>
            </a:extLst>
          </p:cNvPr>
          <p:cNvSpPr txBox="1"/>
          <p:nvPr/>
        </p:nvSpPr>
        <p:spPr>
          <a:xfrm>
            <a:off x="2971800" y="27476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0x4DAD</a:t>
            </a:r>
          </a:p>
        </p:txBody>
      </p:sp>
    </p:spTree>
    <p:extLst>
      <p:ext uri="{BB962C8B-B14F-4D97-AF65-F5344CB8AC3E}">
        <p14:creationId xmlns:p14="http://schemas.microsoft.com/office/powerpoint/2010/main" val="6004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2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N binary digits, how many “things” can you represent?</a:t>
                </a:r>
              </a:p>
              <a:p>
                <a:pPr lvl="1"/>
                <a:r>
                  <a:rPr lang="en-US" dirty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where 2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5 binary digits for alphabet because 2</a:t>
                </a:r>
                <a:r>
                  <a:rPr lang="en-US" baseline="30000" dirty="0"/>
                  <a:t>5</a:t>
                </a:r>
                <a:r>
                  <a:rPr lang="en-US" dirty="0"/>
                  <a:t> = 32 &gt; 26</a:t>
                </a:r>
              </a:p>
              <a:p>
                <a:endParaRPr lang="en-US" dirty="0"/>
              </a:p>
              <a:p>
                <a:r>
                  <a:rPr lang="en-US" dirty="0"/>
                  <a:t>A binary digit is known as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/>
                  <a:t>A group of 4 bits (1 hex digit)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/>
                  <a:t>A group of 8 bits (2 hex digits)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256 things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 What’s It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>
                    <a:solidFill>
                      <a:schemeClr val="bg1"/>
                    </a:solidFill>
                  </a:rPr>
                  <a:t> the sequence of 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2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Colors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/>
                  <a:t>RGB – Red, Green, Blue</a:t>
                </a:r>
              </a:p>
              <a:p>
                <a:pPr lvl="1"/>
                <a:r>
                  <a:rPr lang="en-US" dirty="0"/>
                  <a:t>Additive color model (light):  byte (8 bits) for each color</a:t>
                </a:r>
              </a:p>
              <a:p>
                <a:pPr lvl="1"/>
                <a:r>
                  <a:rPr lang="en-US" dirty="0"/>
                  <a:t>Commonly seen in hex (in HTML, photo editing, etc.)</a:t>
                </a:r>
              </a:p>
              <a:p>
                <a:pPr lvl="1"/>
                <a:r>
                  <a:rPr lang="en-US" u="sng" dirty="0"/>
                  <a:t>Examples</a:t>
                </a:r>
                <a:r>
                  <a:rPr lang="en-US" dirty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Characters/Text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Encoding (</a:t>
            </a:r>
            <a:r>
              <a:rPr lang="en-US" dirty="0">
                <a:hlinkClick r:id="rId2"/>
              </a:rPr>
              <a:t>www.asciitable.com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American Standard Code for Information Interchange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2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/>
              <a:t>Binary Encoding – Files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/>
              <a:t>Layers of abstraction keep everything comprehensible</a:t>
            </a:r>
          </a:p>
          <a:p>
            <a:pPr lvl="1"/>
            <a:r>
              <a:rPr lang="en-US" dirty="0"/>
              <a:t>Data/files are groups of bits interpreted by program</a:t>
            </a:r>
          </a:p>
          <a:p>
            <a:pPr lvl="1"/>
            <a:r>
              <a:rPr lang="en-US" dirty="0"/>
              <a:t>Program is actually groups of bits being interpreted by your CPU</a:t>
            </a:r>
          </a:p>
          <a:p>
            <a:pPr lvl="1"/>
            <a:endParaRPr lang="en-US" dirty="0"/>
          </a:p>
          <a:p>
            <a:r>
              <a:rPr lang="en-US" dirty="0"/>
              <a:t>Computer Memory Demo (if time)</a:t>
            </a:r>
          </a:p>
          <a:p>
            <a:pPr lvl="1"/>
            <a:r>
              <a:rPr lang="en-US" dirty="0"/>
              <a:t>From vim: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From </a:t>
            </a:r>
            <a:r>
              <a:rPr lang="en-US" dirty="0" err="1"/>
              <a:t>emacs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M-x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Humans think about numbers in decimal; computers think about numbers in binary</a:t>
            </a:r>
          </a:p>
          <a:p>
            <a:pPr lvl="1"/>
            <a:r>
              <a:rPr lang="en-US" dirty="0"/>
              <a:t>Base conversion to go between them</a:t>
            </a:r>
          </a:p>
          <a:p>
            <a:pPr lvl="1"/>
            <a:r>
              <a:rPr lang="en-US" dirty="0"/>
              <a:t>Hexadecimal is more human-readable than binary</a:t>
            </a:r>
          </a:p>
          <a:p>
            <a:pPr lvl="2"/>
            <a:endParaRPr lang="en-US" dirty="0"/>
          </a:p>
          <a:p>
            <a:r>
              <a:rPr lang="en-US" dirty="0"/>
              <a:t>All information on a computer is binary</a:t>
            </a:r>
          </a:p>
          <a:p>
            <a:pPr lvl="2"/>
            <a:endParaRPr lang="en-US" dirty="0"/>
          </a:p>
          <a:p>
            <a:r>
              <a:rPr lang="en-US" dirty="0"/>
              <a:t>Binary encoding can represent </a:t>
            </a:r>
            <a:r>
              <a:rPr lang="en-US" i="1" dirty="0"/>
              <a:t>anything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 115 students registered, single lecture</a:t>
            </a:r>
          </a:p>
          <a:p>
            <a:pPr lvl="1"/>
            <a:r>
              <a:rPr lang="en-US" dirty="0"/>
              <a:t>See me if you are interested in taking the class but are not yet registered</a:t>
            </a:r>
          </a:p>
          <a:p>
            <a:r>
              <a:rPr lang="en-US" dirty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new</a:t>
            </a:r>
          </a:p>
          <a:p>
            <a:pPr lvl="1"/>
            <a:endParaRPr lang="en-US" dirty="0"/>
          </a:p>
          <a:p>
            <a:r>
              <a:rPr lang="en-US" dirty="0"/>
              <a:t>Get to know each other and help each other out!</a:t>
            </a:r>
          </a:p>
          <a:p>
            <a:pPr lvl="1"/>
            <a:r>
              <a:rPr lang="en-US" dirty="0"/>
              <a:t>Learning is much more fun with friends</a:t>
            </a:r>
          </a:p>
          <a:p>
            <a:pPr lvl="1"/>
            <a:r>
              <a:rPr lang="en-US" dirty="0"/>
              <a:t>Working well with others is a valuable life skill</a:t>
            </a:r>
          </a:p>
          <a:p>
            <a:pPr lvl="1"/>
            <a:r>
              <a:rPr lang="en-US" dirty="0"/>
              <a:t>Diversity of perspectives expands your horizons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2C34-1D6F-41A5-ACCB-2547ABE0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0FC63-F1B7-454E-8CBA-9DB7416B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to register for the course:</a:t>
            </a:r>
          </a:p>
          <a:p>
            <a:pPr lvl="1"/>
            <a:r>
              <a:rPr lang="en-US" dirty="0">
                <a:hlinkClick r:id="rId2"/>
              </a:rPr>
              <a:t>https://goo.gl/forms/L7dG4a9RYfJzucZ72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is an option for EE – 351 only</a:t>
            </a:r>
          </a:p>
          <a:p>
            <a:r>
              <a:rPr lang="en-US" dirty="0"/>
              <a:t>Non-majors: select ‘Other’ for major</a:t>
            </a:r>
          </a:p>
          <a:p>
            <a:endParaRPr lang="en-US" dirty="0"/>
          </a:p>
          <a:p>
            <a:r>
              <a:rPr lang="en-US" dirty="0"/>
              <a:t>Continue to attend lectures!</a:t>
            </a:r>
          </a:p>
          <a:p>
            <a:r>
              <a:rPr lang="en-US" dirty="0"/>
              <a:t>Go to a section with open space tomorrow</a:t>
            </a:r>
          </a:p>
          <a:p>
            <a:endParaRPr lang="en-US" dirty="0"/>
          </a:p>
          <a:p>
            <a:r>
              <a:rPr lang="en-US" dirty="0"/>
              <a:t>See me after class to write down UW-ID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CD6DC-B1DF-47BE-9D92-9357693A9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8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477" y="3139440"/>
            <a:ext cx="3307422" cy="301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1050" b="0" dirty="0">
                <a:latin typeface="Calibri" charset="0"/>
              </a:rPr>
              <a:t>1000001101111100001001000001110000000000</a:t>
            </a:r>
          </a:p>
          <a:p>
            <a:r>
              <a:rPr lang="en-US" sz="1050" b="0" dirty="0">
                <a:latin typeface="Calibri" charset="0"/>
              </a:rPr>
              <a:t>0111010000011000</a:t>
            </a:r>
          </a:p>
          <a:p>
            <a:r>
              <a:rPr lang="en-US" sz="1050" b="0" dirty="0">
                <a:latin typeface="Calibri" charset="0"/>
              </a:rPr>
              <a:t>10001011010001000010010000010100</a:t>
            </a:r>
          </a:p>
          <a:p>
            <a:r>
              <a:rPr lang="en-US" sz="1050" b="0" dirty="0">
                <a:latin typeface="Calibri" charset="0"/>
              </a:rPr>
              <a:t>10001011010001100010010100010100</a:t>
            </a:r>
          </a:p>
          <a:p>
            <a:r>
              <a:rPr lang="en-US" sz="1050" b="0" dirty="0">
                <a:latin typeface="Calibri" charset="0"/>
              </a:rPr>
              <a:t>100011010000010000000010</a:t>
            </a:r>
          </a:p>
          <a:p>
            <a:r>
              <a:rPr lang="en-US" sz="1050" b="0" dirty="0">
                <a:latin typeface="Calibri" charset="0"/>
              </a:rPr>
              <a:t>1000100111000010</a:t>
            </a:r>
          </a:p>
          <a:p>
            <a:r>
              <a:rPr lang="en-US" sz="1050" b="0" dirty="0">
                <a:latin typeface="Calibri" charset="0"/>
              </a:rPr>
              <a:t>110000011111101000011111</a:t>
            </a:r>
          </a:p>
          <a:p>
            <a:r>
              <a:rPr lang="en-US" sz="1050" b="0" dirty="0">
                <a:latin typeface="Calibri" charset="0"/>
              </a:rPr>
              <a:t>11110111011111000010010000011100</a:t>
            </a:r>
          </a:p>
          <a:p>
            <a:r>
              <a:rPr lang="en-US" sz="1050" b="0" dirty="0">
                <a:latin typeface="Calibri" charset="0"/>
              </a:rPr>
              <a:t>10001001010001000010010000011000</a:t>
            </a:r>
          </a:p>
          <a:p>
            <a:endParaRPr lang="en-US" sz="1050" b="0" dirty="0">
              <a:latin typeface="Calibri" charset="0"/>
            </a:endParaRPr>
          </a:p>
          <a:p>
            <a:r>
              <a:rPr lang="en-US" sz="1050" b="0" dirty="0">
                <a:latin typeface="Calibri" charset="0"/>
              </a:rPr>
              <a:t>1000001101111100001001000001110000000000</a:t>
            </a:r>
          </a:p>
          <a:p>
            <a:r>
              <a:rPr lang="en-US" sz="1050" b="0" dirty="0">
                <a:latin typeface="Calibri" charset="0"/>
              </a:rPr>
              <a:t>0111010000011000</a:t>
            </a:r>
          </a:p>
          <a:p>
            <a:r>
              <a:rPr lang="en-US" sz="1050" b="0" dirty="0">
                <a:latin typeface="Calibri" charset="0"/>
              </a:rPr>
              <a:t>10001011010001000010010000010100</a:t>
            </a:r>
          </a:p>
          <a:p>
            <a:r>
              <a:rPr lang="en-US" sz="1050" b="0" dirty="0">
                <a:latin typeface="Calibri" charset="0"/>
              </a:rPr>
              <a:t>10001011010001100010010100010100</a:t>
            </a:r>
          </a:p>
          <a:p>
            <a:r>
              <a:rPr lang="en-US" sz="1050" b="0" dirty="0">
                <a:latin typeface="Calibri" charset="0"/>
              </a:rPr>
              <a:t>100011010000010000000010</a:t>
            </a:r>
          </a:p>
          <a:p>
            <a:r>
              <a:rPr lang="en-US" sz="1050" b="0" dirty="0">
                <a:latin typeface="Calibri" charset="0"/>
              </a:rPr>
              <a:t>1000100111000010</a:t>
            </a:r>
          </a:p>
          <a:p>
            <a:r>
              <a:rPr lang="en-US" sz="1050" b="0" dirty="0">
                <a:latin typeface="Calibri" charset="0"/>
              </a:rPr>
              <a:t>110000011111101000011111</a:t>
            </a:r>
          </a:p>
          <a:p>
            <a:r>
              <a:rPr lang="en-US" sz="1050" b="0" dirty="0">
                <a:latin typeface="Calibri" charset="0"/>
              </a:rPr>
              <a:t>11110111011111000010010000011100</a:t>
            </a:r>
          </a:p>
        </p:txBody>
      </p:sp>
      <p:sp>
        <p:nvSpPr>
          <p:cNvPr id="23" name="Left-Right Arrow 22"/>
          <p:cNvSpPr/>
          <p:nvPr/>
        </p:nvSpPr>
        <p:spPr bwMode="auto">
          <a:xfrm>
            <a:off x="3649184" y="4114800"/>
            <a:ext cx="1942933" cy="7620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5662055" y="2819400"/>
            <a:ext cx="341313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The Hardware/Software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600" b="0" dirty="0"/>
              <a:t>Why do we need a hardware/software interface?</a:t>
            </a:r>
          </a:p>
          <a:p>
            <a:r>
              <a:rPr lang="en-US" sz="2600" b="0" dirty="0"/>
              <a:t>Why do we need to understand both sides of this interface?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17" y="3581400"/>
            <a:ext cx="3314867" cy="22109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9103844">
            <a:off x="3496832" y="4217379"/>
            <a:ext cx="242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HW/SW Interface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859AB-272E-4F9B-BE99-3970CFF04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18" y="2666858"/>
            <a:ext cx="2118588" cy="35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C/Java, assembly, and machine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6320" y="1051560"/>
            <a:ext cx="41148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(e.g.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!=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2930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C/Java, assembly, and machine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1362075"/>
            <a:ext cx="4114800" cy="4972050"/>
          </a:xfrm>
        </p:spPr>
        <p:txBody>
          <a:bodyPr/>
          <a:lstStyle/>
          <a:p>
            <a:r>
              <a:rPr lang="en-US" sz="2400" dirty="0"/>
              <a:t>All program fragments are equivalent </a:t>
            </a:r>
          </a:p>
          <a:p>
            <a:r>
              <a:rPr lang="en-US" sz="2400" u="sng" dirty="0"/>
              <a:t>You’d</a:t>
            </a:r>
            <a:r>
              <a:rPr lang="en-US" sz="2400" dirty="0"/>
              <a:t> rather write C!</a:t>
            </a:r>
            <a:br>
              <a:rPr lang="en-US" sz="2400" dirty="0"/>
            </a:br>
            <a:r>
              <a:rPr lang="en-US" sz="2400" dirty="0"/>
              <a:t>(more human-friendly)</a:t>
            </a:r>
          </a:p>
          <a:p>
            <a:r>
              <a:rPr lang="en-US" sz="2400" dirty="0"/>
              <a:t>Hardware executes strings of bits</a:t>
            </a:r>
          </a:p>
          <a:p>
            <a:pPr lvl="1"/>
            <a:r>
              <a:rPr lang="en-US" sz="2000" dirty="0"/>
              <a:t>The machine instructions are actually much shorter than the number of bits we would need to represent the characters in the assembly language</a:t>
            </a:r>
          </a:p>
          <a:p>
            <a:pPr lvl="1"/>
            <a:r>
              <a:rPr lang="en-US" sz="2000" dirty="0"/>
              <a:t>In reality everything is voltages and electrical signals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  <p:sp>
        <p:nvSpPr>
          <p:cNvPr id="1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!=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Calibri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</p:spTree>
    <p:extLst>
      <p:ext uri="{BB962C8B-B14F-4D97-AF65-F5344CB8AC3E}">
        <p14:creationId xmlns:p14="http://schemas.microsoft.com/office/powerpoint/2010/main" val="13142211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34469</TotalTime>
  <Words>4150</Words>
  <Application>Microsoft Office PowerPoint</Application>
  <PresentationFormat>Letter Paper (8.5x11 in)</PresentationFormat>
  <Paragraphs>867</Paragraphs>
  <Slides>49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Courier New</vt:lpstr>
      <vt:lpstr>Cambria Math</vt:lpstr>
      <vt:lpstr>Consolas</vt:lpstr>
      <vt:lpstr>Times New Roman</vt:lpstr>
      <vt:lpstr>ＭＳ Ｐゴシック</vt:lpstr>
      <vt:lpstr>Roboto Regular</vt:lpstr>
      <vt:lpstr>Wingdings</vt:lpstr>
      <vt:lpstr>Anonymous Pro</vt:lpstr>
      <vt:lpstr>Arial Narrow</vt:lpstr>
      <vt:lpstr>Arial</vt:lpstr>
      <vt:lpstr>Calibri</vt:lpstr>
      <vt:lpstr>Roboto</vt:lpstr>
      <vt:lpstr>UWTheme-410-Wi17</vt:lpstr>
      <vt:lpstr>The Hardware/Software Interface CSE 351 Winter 2018</vt:lpstr>
      <vt:lpstr>Welcome to CSE351!</vt:lpstr>
      <vt:lpstr>Who: Course Staff</vt:lpstr>
      <vt:lpstr>About Me</vt:lpstr>
      <vt:lpstr>Who are You?</vt:lpstr>
      <vt:lpstr>Registration</vt:lpstr>
      <vt:lpstr>The Hardware/Software Interface</vt:lpstr>
      <vt:lpstr>C/Java, assembly, and machine code</vt:lpstr>
      <vt:lpstr>C/Java, assembly, and machine code</vt:lpstr>
      <vt:lpstr>HW/SW Interface:  Historical Perspective</vt:lpstr>
      <vt:lpstr>HW/SW Interface:  Historical Perspective</vt:lpstr>
      <vt:lpstr>HW/SW Interface:  Assemblers</vt:lpstr>
      <vt:lpstr>HW/SW Interface:  Higher-Level Languages</vt:lpstr>
      <vt:lpstr>HW/SW Interface:  Compiled Programs</vt:lpstr>
      <vt:lpstr>Roadmap</vt:lpstr>
      <vt:lpstr>Course Perspective</vt:lpstr>
      <vt:lpstr>Lecture Outline</vt:lpstr>
      <vt:lpstr>Communication</vt:lpstr>
      <vt:lpstr>Textbooks</vt:lpstr>
      <vt:lpstr>Course Components</vt:lpstr>
      <vt:lpstr>Grading</vt:lpstr>
      <vt:lpstr>Due Dates and Late Work Policy</vt:lpstr>
      <vt:lpstr>Collaboration and Academic Integrity</vt:lpstr>
      <vt:lpstr>Course Environment and Culture</vt:lpstr>
      <vt:lpstr>Peer Instruction</vt:lpstr>
      <vt:lpstr>Some fun topics that we will touch on</vt:lpstr>
      <vt:lpstr>Tips for Success in 351</vt:lpstr>
      <vt:lpstr>To-Do List</vt:lpstr>
      <vt:lpstr>Other Details</vt:lpstr>
      <vt:lpstr>Lecture Outline</vt:lpstr>
      <vt:lpstr>Decimal Numbering System</vt:lpstr>
      <vt:lpstr>Octal Numbering System</vt:lpstr>
      <vt:lpstr>Peer Instruction Question</vt:lpstr>
      <vt:lpstr>Binary and Hexadecimal</vt:lpstr>
      <vt:lpstr>Peer Instruction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Files and Programs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Mark Wyse</cp:lastModifiedBy>
  <cp:revision>888</cp:revision>
  <cp:lastPrinted>2017-09-27T07:55:04Z</cp:lastPrinted>
  <dcterms:created xsi:type="dcterms:W3CDTF">2014-03-31T07:03:45Z</dcterms:created>
  <dcterms:modified xsi:type="dcterms:W3CDTF">2018-01-03T18:41:05Z</dcterms:modified>
</cp:coreProperties>
</file>